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70" r:id="rId2"/>
    <p:sldId id="267" r:id="rId3"/>
    <p:sldId id="268" r:id="rId4"/>
    <p:sldId id="269" r:id="rId5"/>
    <p:sldId id="256" r:id="rId6"/>
    <p:sldId id="264" r:id="rId7"/>
    <p:sldId id="257" r:id="rId8"/>
    <p:sldId id="258" r:id="rId9"/>
    <p:sldId id="259" r:id="rId10"/>
    <p:sldId id="260" r:id="rId11"/>
    <p:sldId id="265" r:id="rId12"/>
    <p:sldId id="261" r:id="rId13"/>
    <p:sldId id="262" r:id="rId14"/>
    <p:sldId id="263" r:id="rId15"/>
    <p:sldId id="266" r:id="rId1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7" autoAdjust="0"/>
    <p:restoredTop sz="94660"/>
  </p:normalViewPr>
  <p:slideViewPr>
    <p:cSldViewPr snapToGrid="0">
      <p:cViewPr varScale="1">
        <p:scale>
          <a:sx n="103" d="100"/>
          <a:sy n="103" d="100"/>
        </p:scale>
        <p:origin x="91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0A911E3-6273-4591-A8E8-FC04DEFB1037}" type="doc">
      <dgm:prSet loTypeId="urn:microsoft.com/office/officeart/2005/8/layout/cycle5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4CDE3443-5FAA-4207-86F7-118098F7E071}">
      <dgm:prSet phldrT="[Text]"/>
      <dgm:spPr/>
      <dgm:t>
        <a:bodyPr/>
        <a:lstStyle/>
        <a:p>
          <a:r>
            <a:rPr lang="en-US" dirty="0"/>
            <a:t>Communication Skills</a:t>
          </a:r>
        </a:p>
      </dgm:t>
    </dgm:pt>
    <dgm:pt modelId="{885570C4-A959-4EC9-AAAE-D157CCDD0CAF}" type="parTrans" cxnId="{FB79FA91-FD25-482A-B52D-22079EA45123}">
      <dgm:prSet/>
      <dgm:spPr/>
      <dgm:t>
        <a:bodyPr/>
        <a:lstStyle/>
        <a:p>
          <a:endParaRPr lang="en-US"/>
        </a:p>
      </dgm:t>
    </dgm:pt>
    <dgm:pt modelId="{4661BD45-20BB-4631-9442-98564AD94D2B}" type="sibTrans" cxnId="{FB79FA91-FD25-482A-B52D-22079EA45123}">
      <dgm:prSet/>
      <dgm:spPr/>
      <dgm:t>
        <a:bodyPr/>
        <a:lstStyle/>
        <a:p>
          <a:endParaRPr lang="en-US"/>
        </a:p>
      </dgm:t>
    </dgm:pt>
    <dgm:pt modelId="{D74627D4-FE44-4CD5-BB79-0469E3B26E49}">
      <dgm:prSet phldrT="[Text]"/>
      <dgm:spPr/>
      <dgm:t>
        <a:bodyPr/>
        <a:lstStyle/>
        <a:p>
          <a:r>
            <a:rPr lang="en-US" dirty="0"/>
            <a:t>Intellectual skills</a:t>
          </a:r>
        </a:p>
      </dgm:t>
    </dgm:pt>
    <dgm:pt modelId="{208B41A3-1CB0-4475-AE49-C1EE4ED2CA66}" type="parTrans" cxnId="{4C0386DF-D1A3-482D-BBC5-DC5AB6703D38}">
      <dgm:prSet/>
      <dgm:spPr/>
      <dgm:t>
        <a:bodyPr/>
        <a:lstStyle/>
        <a:p>
          <a:endParaRPr lang="en-US"/>
        </a:p>
      </dgm:t>
    </dgm:pt>
    <dgm:pt modelId="{8AAB04D3-51D9-4FB0-8102-0914BB8949BE}" type="sibTrans" cxnId="{4C0386DF-D1A3-482D-BBC5-DC5AB6703D38}">
      <dgm:prSet/>
      <dgm:spPr/>
      <dgm:t>
        <a:bodyPr/>
        <a:lstStyle/>
        <a:p>
          <a:endParaRPr lang="en-US"/>
        </a:p>
      </dgm:t>
    </dgm:pt>
    <dgm:pt modelId="{7547D2FF-C3EC-4FD4-AB10-079E2D901219}">
      <dgm:prSet phldrT="[Text]"/>
      <dgm:spPr/>
      <dgm:t>
        <a:bodyPr/>
        <a:lstStyle/>
        <a:p>
          <a:r>
            <a:rPr lang="en-US" dirty="0"/>
            <a:t>Information Technology Skills</a:t>
          </a:r>
        </a:p>
      </dgm:t>
    </dgm:pt>
    <dgm:pt modelId="{2E02F731-F705-4D85-B0DD-F915B2D38F27}" type="parTrans" cxnId="{A0DBFBAA-F7EC-4745-A35D-C6D5993423D9}">
      <dgm:prSet/>
      <dgm:spPr/>
      <dgm:t>
        <a:bodyPr/>
        <a:lstStyle/>
        <a:p>
          <a:endParaRPr lang="en-US"/>
        </a:p>
      </dgm:t>
    </dgm:pt>
    <dgm:pt modelId="{6354E966-7037-45FD-BC4D-3E3E742F76BA}" type="sibTrans" cxnId="{A0DBFBAA-F7EC-4745-A35D-C6D5993423D9}">
      <dgm:prSet/>
      <dgm:spPr/>
      <dgm:t>
        <a:bodyPr/>
        <a:lstStyle/>
        <a:p>
          <a:endParaRPr lang="en-US"/>
        </a:p>
      </dgm:t>
    </dgm:pt>
    <dgm:pt modelId="{72B8A764-3DD4-438E-B770-C3A16897F7A1}">
      <dgm:prSet phldrT="[Text]"/>
      <dgm:spPr/>
      <dgm:t>
        <a:bodyPr/>
        <a:lstStyle/>
        <a:p>
          <a:r>
            <a:rPr lang="en-US" dirty="0"/>
            <a:t>Organisational Skills</a:t>
          </a:r>
        </a:p>
      </dgm:t>
    </dgm:pt>
    <dgm:pt modelId="{255AE553-5C42-48D3-A044-24C00C103730}" type="parTrans" cxnId="{6B86EE36-4BBE-4E73-B631-C6AF60476603}">
      <dgm:prSet/>
      <dgm:spPr/>
      <dgm:t>
        <a:bodyPr/>
        <a:lstStyle/>
        <a:p>
          <a:endParaRPr lang="en-US"/>
        </a:p>
      </dgm:t>
    </dgm:pt>
    <dgm:pt modelId="{74B6CF90-420F-454C-9350-FB58B1DCDA49}" type="sibTrans" cxnId="{6B86EE36-4BBE-4E73-B631-C6AF60476603}">
      <dgm:prSet/>
      <dgm:spPr/>
      <dgm:t>
        <a:bodyPr/>
        <a:lstStyle/>
        <a:p>
          <a:endParaRPr lang="en-US"/>
        </a:p>
      </dgm:t>
    </dgm:pt>
    <dgm:pt modelId="{263700D5-B89A-4CEA-879C-D95FCE08A7AA}">
      <dgm:prSet phldrT="[Text]"/>
      <dgm:spPr/>
      <dgm:t>
        <a:bodyPr/>
        <a:lstStyle/>
        <a:p>
          <a:r>
            <a:rPr lang="en-US" dirty="0"/>
            <a:t>Motivation</a:t>
          </a:r>
        </a:p>
      </dgm:t>
    </dgm:pt>
    <dgm:pt modelId="{B291F3BA-475C-4402-ACA6-D031F5903D8D}" type="parTrans" cxnId="{C6875F5B-B72A-43AF-A2D7-CBA74F3F2A7A}">
      <dgm:prSet/>
      <dgm:spPr/>
      <dgm:t>
        <a:bodyPr/>
        <a:lstStyle/>
        <a:p>
          <a:endParaRPr lang="en-US"/>
        </a:p>
      </dgm:t>
    </dgm:pt>
    <dgm:pt modelId="{51D6960F-AB4C-42CA-BCA4-E090E4E04FDF}" type="sibTrans" cxnId="{C6875F5B-B72A-43AF-A2D7-CBA74F3F2A7A}">
      <dgm:prSet/>
      <dgm:spPr/>
      <dgm:t>
        <a:bodyPr/>
        <a:lstStyle/>
        <a:p>
          <a:endParaRPr lang="en-US"/>
        </a:p>
      </dgm:t>
    </dgm:pt>
    <dgm:pt modelId="{741301D0-6DD0-42BB-A52B-0DE4907DCF2D}">
      <dgm:prSet phldrT="[Text]"/>
      <dgm:spPr/>
      <dgm:t>
        <a:bodyPr/>
        <a:lstStyle/>
        <a:p>
          <a:r>
            <a:rPr lang="en-US" dirty="0"/>
            <a:t>Interdependence</a:t>
          </a:r>
        </a:p>
      </dgm:t>
    </dgm:pt>
    <dgm:pt modelId="{3B4FB836-35F9-4F9E-90EF-7A094B9C11E4}" type="parTrans" cxnId="{FFB2CC21-62F7-4583-B0D7-A4E79A2158D0}">
      <dgm:prSet/>
      <dgm:spPr/>
      <dgm:t>
        <a:bodyPr/>
        <a:lstStyle/>
        <a:p>
          <a:endParaRPr lang="en-US"/>
        </a:p>
      </dgm:t>
    </dgm:pt>
    <dgm:pt modelId="{DCF36C30-5A44-49FB-A02B-8C99D8B1F1F5}" type="sibTrans" cxnId="{FFB2CC21-62F7-4583-B0D7-A4E79A2158D0}">
      <dgm:prSet/>
      <dgm:spPr/>
      <dgm:t>
        <a:bodyPr/>
        <a:lstStyle/>
        <a:p>
          <a:endParaRPr lang="en-US"/>
        </a:p>
      </dgm:t>
    </dgm:pt>
    <dgm:pt modelId="{E543ADAD-CD1B-4D40-B366-B824ACF12B13}" type="pres">
      <dgm:prSet presAssocID="{90A911E3-6273-4591-A8E8-FC04DEFB1037}" presName="cycle" presStyleCnt="0">
        <dgm:presLayoutVars>
          <dgm:dir/>
          <dgm:resizeHandles val="exact"/>
        </dgm:presLayoutVars>
      </dgm:prSet>
      <dgm:spPr/>
    </dgm:pt>
    <dgm:pt modelId="{BDA3BD94-9D9E-4EFE-AB4D-E9005BA3C0B3}" type="pres">
      <dgm:prSet presAssocID="{4CDE3443-5FAA-4207-86F7-118098F7E071}" presName="node" presStyleLbl="node1" presStyleIdx="0" presStyleCnt="6">
        <dgm:presLayoutVars>
          <dgm:bulletEnabled val="1"/>
        </dgm:presLayoutVars>
      </dgm:prSet>
      <dgm:spPr/>
    </dgm:pt>
    <dgm:pt modelId="{AE8109E7-9EB8-4875-BE25-13F9A24D34BB}" type="pres">
      <dgm:prSet presAssocID="{4CDE3443-5FAA-4207-86F7-118098F7E071}" presName="spNode" presStyleCnt="0"/>
      <dgm:spPr/>
    </dgm:pt>
    <dgm:pt modelId="{3FDFFB66-5635-4033-98A7-250BB10796BC}" type="pres">
      <dgm:prSet presAssocID="{4661BD45-20BB-4631-9442-98564AD94D2B}" presName="sibTrans" presStyleLbl="sibTrans1D1" presStyleIdx="0" presStyleCnt="6"/>
      <dgm:spPr/>
    </dgm:pt>
    <dgm:pt modelId="{E186F3F7-B903-4FFA-B773-07D0EF6D54AD}" type="pres">
      <dgm:prSet presAssocID="{D74627D4-FE44-4CD5-BB79-0469E3B26E49}" presName="node" presStyleLbl="node1" presStyleIdx="1" presStyleCnt="6">
        <dgm:presLayoutVars>
          <dgm:bulletEnabled val="1"/>
        </dgm:presLayoutVars>
      </dgm:prSet>
      <dgm:spPr/>
    </dgm:pt>
    <dgm:pt modelId="{70CD6A5B-8350-4AF2-92DF-AE35A52B9125}" type="pres">
      <dgm:prSet presAssocID="{D74627D4-FE44-4CD5-BB79-0469E3B26E49}" presName="spNode" presStyleCnt="0"/>
      <dgm:spPr/>
    </dgm:pt>
    <dgm:pt modelId="{8233BDAE-8D0C-40A3-A042-0C1916E5650F}" type="pres">
      <dgm:prSet presAssocID="{8AAB04D3-51D9-4FB0-8102-0914BB8949BE}" presName="sibTrans" presStyleLbl="sibTrans1D1" presStyleIdx="1" presStyleCnt="6"/>
      <dgm:spPr/>
    </dgm:pt>
    <dgm:pt modelId="{A593774F-0188-43D0-BB24-2444B14C468C}" type="pres">
      <dgm:prSet presAssocID="{7547D2FF-C3EC-4FD4-AB10-079E2D901219}" presName="node" presStyleLbl="node1" presStyleIdx="2" presStyleCnt="6">
        <dgm:presLayoutVars>
          <dgm:bulletEnabled val="1"/>
        </dgm:presLayoutVars>
      </dgm:prSet>
      <dgm:spPr/>
    </dgm:pt>
    <dgm:pt modelId="{08FAA843-93FB-4E43-BEC7-BAA6EBE7759D}" type="pres">
      <dgm:prSet presAssocID="{7547D2FF-C3EC-4FD4-AB10-079E2D901219}" presName="spNode" presStyleCnt="0"/>
      <dgm:spPr/>
    </dgm:pt>
    <dgm:pt modelId="{97654E4A-B277-44BD-8AB6-CEF325730538}" type="pres">
      <dgm:prSet presAssocID="{6354E966-7037-45FD-BC4D-3E3E742F76BA}" presName="sibTrans" presStyleLbl="sibTrans1D1" presStyleIdx="2" presStyleCnt="6"/>
      <dgm:spPr/>
    </dgm:pt>
    <dgm:pt modelId="{14BF69EE-0B31-4805-AD1F-DBC21B3F969E}" type="pres">
      <dgm:prSet presAssocID="{72B8A764-3DD4-438E-B770-C3A16897F7A1}" presName="node" presStyleLbl="node1" presStyleIdx="3" presStyleCnt="6">
        <dgm:presLayoutVars>
          <dgm:bulletEnabled val="1"/>
        </dgm:presLayoutVars>
      </dgm:prSet>
      <dgm:spPr/>
    </dgm:pt>
    <dgm:pt modelId="{304BD17F-01D1-462F-9081-F4939208C712}" type="pres">
      <dgm:prSet presAssocID="{72B8A764-3DD4-438E-B770-C3A16897F7A1}" presName="spNode" presStyleCnt="0"/>
      <dgm:spPr/>
    </dgm:pt>
    <dgm:pt modelId="{AEB6B53D-3D8C-431E-A797-836FEE64B512}" type="pres">
      <dgm:prSet presAssocID="{74B6CF90-420F-454C-9350-FB58B1DCDA49}" presName="sibTrans" presStyleLbl="sibTrans1D1" presStyleIdx="3" presStyleCnt="6"/>
      <dgm:spPr/>
    </dgm:pt>
    <dgm:pt modelId="{114168DA-82F9-4131-8F53-5B67CC86C811}" type="pres">
      <dgm:prSet presAssocID="{263700D5-B89A-4CEA-879C-D95FCE08A7AA}" presName="node" presStyleLbl="node1" presStyleIdx="4" presStyleCnt="6" custRadScaleRad="105063" custRadScaleInc="12332">
        <dgm:presLayoutVars>
          <dgm:bulletEnabled val="1"/>
        </dgm:presLayoutVars>
      </dgm:prSet>
      <dgm:spPr/>
    </dgm:pt>
    <dgm:pt modelId="{C6B396AD-F7DB-4598-BA13-E7E24BAE6DA6}" type="pres">
      <dgm:prSet presAssocID="{263700D5-B89A-4CEA-879C-D95FCE08A7AA}" presName="spNode" presStyleCnt="0"/>
      <dgm:spPr/>
    </dgm:pt>
    <dgm:pt modelId="{73CB07D6-1CD1-4986-8956-945DCF961B3E}" type="pres">
      <dgm:prSet presAssocID="{51D6960F-AB4C-42CA-BCA4-E090E4E04FDF}" presName="sibTrans" presStyleLbl="sibTrans1D1" presStyleIdx="4" presStyleCnt="6"/>
      <dgm:spPr/>
    </dgm:pt>
    <dgm:pt modelId="{9D565665-5E1B-4552-9AEB-E8926773142F}" type="pres">
      <dgm:prSet presAssocID="{741301D0-6DD0-42BB-A52B-0DE4907DCF2D}" presName="node" presStyleLbl="node1" presStyleIdx="5" presStyleCnt="6" custRadScaleRad="99508" custRadScaleInc="571">
        <dgm:presLayoutVars>
          <dgm:bulletEnabled val="1"/>
        </dgm:presLayoutVars>
      </dgm:prSet>
      <dgm:spPr/>
    </dgm:pt>
    <dgm:pt modelId="{502ADDE0-2F67-42E8-9636-9F185B2B4B02}" type="pres">
      <dgm:prSet presAssocID="{741301D0-6DD0-42BB-A52B-0DE4907DCF2D}" presName="spNode" presStyleCnt="0"/>
      <dgm:spPr/>
    </dgm:pt>
    <dgm:pt modelId="{21E4E5C5-9DA4-49EE-8572-C3405490B8D4}" type="pres">
      <dgm:prSet presAssocID="{DCF36C30-5A44-49FB-A02B-8C99D8B1F1F5}" presName="sibTrans" presStyleLbl="sibTrans1D1" presStyleIdx="5" presStyleCnt="6"/>
      <dgm:spPr/>
    </dgm:pt>
  </dgm:ptLst>
  <dgm:cxnLst>
    <dgm:cxn modelId="{4AA4E01F-4B30-4696-B1F8-537AE54610FC}" type="presOf" srcId="{8AAB04D3-51D9-4FB0-8102-0914BB8949BE}" destId="{8233BDAE-8D0C-40A3-A042-0C1916E5650F}" srcOrd="0" destOrd="0" presId="urn:microsoft.com/office/officeart/2005/8/layout/cycle5"/>
    <dgm:cxn modelId="{FFB2CC21-62F7-4583-B0D7-A4E79A2158D0}" srcId="{90A911E3-6273-4591-A8E8-FC04DEFB1037}" destId="{741301D0-6DD0-42BB-A52B-0DE4907DCF2D}" srcOrd="5" destOrd="0" parTransId="{3B4FB836-35F9-4F9E-90EF-7A094B9C11E4}" sibTransId="{DCF36C30-5A44-49FB-A02B-8C99D8B1F1F5}"/>
    <dgm:cxn modelId="{6B86EE36-4BBE-4E73-B631-C6AF60476603}" srcId="{90A911E3-6273-4591-A8E8-FC04DEFB1037}" destId="{72B8A764-3DD4-438E-B770-C3A16897F7A1}" srcOrd="3" destOrd="0" parTransId="{255AE553-5C42-48D3-A044-24C00C103730}" sibTransId="{74B6CF90-420F-454C-9350-FB58B1DCDA49}"/>
    <dgm:cxn modelId="{C6875F5B-B72A-43AF-A2D7-CBA74F3F2A7A}" srcId="{90A911E3-6273-4591-A8E8-FC04DEFB1037}" destId="{263700D5-B89A-4CEA-879C-D95FCE08A7AA}" srcOrd="4" destOrd="0" parTransId="{B291F3BA-475C-4402-ACA6-D031F5903D8D}" sibTransId="{51D6960F-AB4C-42CA-BCA4-E090E4E04FDF}"/>
    <dgm:cxn modelId="{F0C3785B-4297-4398-9690-8CDC967881DF}" type="presOf" srcId="{51D6960F-AB4C-42CA-BCA4-E090E4E04FDF}" destId="{73CB07D6-1CD1-4986-8956-945DCF961B3E}" srcOrd="0" destOrd="0" presId="urn:microsoft.com/office/officeart/2005/8/layout/cycle5"/>
    <dgm:cxn modelId="{61537E60-371D-48F5-9717-0CE54C00D8C0}" type="presOf" srcId="{D74627D4-FE44-4CD5-BB79-0469E3B26E49}" destId="{E186F3F7-B903-4FFA-B773-07D0EF6D54AD}" srcOrd="0" destOrd="0" presId="urn:microsoft.com/office/officeart/2005/8/layout/cycle5"/>
    <dgm:cxn modelId="{7043566B-E145-4DD5-BAF2-9125B30F1212}" type="presOf" srcId="{74B6CF90-420F-454C-9350-FB58B1DCDA49}" destId="{AEB6B53D-3D8C-431E-A797-836FEE64B512}" srcOrd="0" destOrd="0" presId="urn:microsoft.com/office/officeart/2005/8/layout/cycle5"/>
    <dgm:cxn modelId="{E8AF374C-38B8-4B18-AF4C-4448D47A06AD}" type="presOf" srcId="{4661BD45-20BB-4631-9442-98564AD94D2B}" destId="{3FDFFB66-5635-4033-98A7-250BB10796BC}" srcOrd="0" destOrd="0" presId="urn:microsoft.com/office/officeart/2005/8/layout/cycle5"/>
    <dgm:cxn modelId="{B4A5817C-CBBD-43B3-AD70-85DD913FD3C1}" type="presOf" srcId="{4CDE3443-5FAA-4207-86F7-118098F7E071}" destId="{BDA3BD94-9D9E-4EFE-AB4D-E9005BA3C0B3}" srcOrd="0" destOrd="0" presId="urn:microsoft.com/office/officeart/2005/8/layout/cycle5"/>
    <dgm:cxn modelId="{770DB487-9259-4AF7-A59D-7590AC808612}" type="presOf" srcId="{7547D2FF-C3EC-4FD4-AB10-079E2D901219}" destId="{A593774F-0188-43D0-BB24-2444B14C468C}" srcOrd="0" destOrd="0" presId="urn:microsoft.com/office/officeart/2005/8/layout/cycle5"/>
    <dgm:cxn modelId="{AE06848B-06AF-46DE-B7BA-195BD18F17A8}" type="presOf" srcId="{DCF36C30-5A44-49FB-A02B-8C99D8B1F1F5}" destId="{21E4E5C5-9DA4-49EE-8572-C3405490B8D4}" srcOrd="0" destOrd="0" presId="urn:microsoft.com/office/officeart/2005/8/layout/cycle5"/>
    <dgm:cxn modelId="{FB79FA91-FD25-482A-B52D-22079EA45123}" srcId="{90A911E3-6273-4591-A8E8-FC04DEFB1037}" destId="{4CDE3443-5FAA-4207-86F7-118098F7E071}" srcOrd="0" destOrd="0" parTransId="{885570C4-A959-4EC9-AAAE-D157CCDD0CAF}" sibTransId="{4661BD45-20BB-4631-9442-98564AD94D2B}"/>
    <dgm:cxn modelId="{602875AA-87D5-4EEC-B38F-850F6EE8C12C}" type="presOf" srcId="{263700D5-B89A-4CEA-879C-D95FCE08A7AA}" destId="{114168DA-82F9-4131-8F53-5B67CC86C811}" srcOrd="0" destOrd="0" presId="urn:microsoft.com/office/officeart/2005/8/layout/cycle5"/>
    <dgm:cxn modelId="{A0DBFBAA-F7EC-4745-A35D-C6D5993423D9}" srcId="{90A911E3-6273-4591-A8E8-FC04DEFB1037}" destId="{7547D2FF-C3EC-4FD4-AB10-079E2D901219}" srcOrd="2" destOrd="0" parTransId="{2E02F731-F705-4D85-B0DD-F915B2D38F27}" sibTransId="{6354E966-7037-45FD-BC4D-3E3E742F76BA}"/>
    <dgm:cxn modelId="{8214DEB2-EEE6-41C1-A016-02640C646D30}" type="presOf" srcId="{741301D0-6DD0-42BB-A52B-0DE4907DCF2D}" destId="{9D565665-5E1B-4552-9AEB-E8926773142F}" srcOrd="0" destOrd="0" presId="urn:microsoft.com/office/officeart/2005/8/layout/cycle5"/>
    <dgm:cxn modelId="{7E4866C3-5085-43C4-AF29-1B2E72AA30EB}" type="presOf" srcId="{72B8A764-3DD4-438E-B770-C3A16897F7A1}" destId="{14BF69EE-0B31-4805-AD1F-DBC21B3F969E}" srcOrd="0" destOrd="0" presId="urn:microsoft.com/office/officeart/2005/8/layout/cycle5"/>
    <dgm:cxn modelId="{4C0386DF-D1A3-482D-BBC5-DC5AB6703D38}" srcId="{90A911E3-6273-4591-A8E8-FC04DEFB1037}" destId="{D74627D4-FE44-4CD5-BB79-0469E3B26E49}" srcOrd="1" destOrd="0" parTransId="{208B41A3-1CB0-4475-AE49-C1EE4ED2CA66}" sibTransId="{8AAB04D3-51D9-4FB0-8102-0914BB8949BE}"/>
    <dgm:cxn modelId="{2AFC1AE3-51D6-4622-9C1A-313A7BB28FCA}" type="presOf" srcId="{90A911E3-6273-4591-A8E8-FC04DEFB1037}" destId="{E543ADAD-CD1B-4D40-B366-B824ACF12B13}" srcOrd="0" destOrd="0" presId="urn:microsoft.com/office/officeart/2005/8/layout/cycle5"/>
    <dgm:cxn modelId="{03E400E8-BCB8-48B3-81ED-5D0651511AB3}" type="presOf" srcId="{6354E966-7037-45FD-BC4D-3E3E742F76BA}" destId="{97654E4A-B277-44BD-8AB6-CEF325730538}" srcOrd="0" destOrd="0" presId="urn:microsoft.com/office/officeart/2005/8/layout/cycle5"/>
    <dgm:cxn modelId="{A0D66A9C-F414-4DC6-BB8D-801021DF809D}" type="presParOf" srcId="{E543ADAD-CD1B-4D40-B366-B824ACF12B13}" destId="{BDA3BD94-9D9E-4EFE-AB4D-E9005BA3C0B3}" srcOrd="0" destOrd="0" presId="urn:microsoft.com/office/officeart/2005/8/layout/cycle5"/>
    <dgm:cxn modelId="{C1497319-1F4D-4C9D-8304-954EBFB5A5A0}" type="presParOf" srcId="{E543ADAD-CD1B-4D40-B366-B824ACF12B13}" destId="{AE8109E7-9EB8-4875-BE25-13F9A24D34BB}" srcOrd="1" destOrd="0" presId="urn:microsoft.com/office/officeart/2005/8/layout/cycle5"/>
    <dgm:cxn modelId="{AA27D8E5-0A4B-453F-83E3-FD54943A4327}" type="presParOf" srcId="{E543ADAD-CD1B-4D40-B366-B824ACF12B13}" destId="{3FDFFB66-5635-4033-98A7-250BB10796BC}" srcOrd="2" destOrd="0" presId="urn:microsoft.com/office/officeart/2005/8/layout/cycle5"/>
    <dgm:cxn modelId="{A3DA024A-7658-456D-B1BA-8D5599A66AC8}" type="presParOf" srcId="{E543ADAD-CD1B-4D40-B366-B824ACF12B13}" destId="{E186F3F7-B903-4FFA-B773-07D0EF6D54AD}" srcOrd="3" destOrd="0" presId="urn:microsoft.com/office/officeart/2005/8/layout/cycle5"/>
    <dgm:cxn modelId="{EF455958-91BE-4904-82E9-3535109E9E35}" type="presParOf" srcId="{E543ADAD-CD1B-4D40-B366-B824ACF12B13}" destId="{70CD6A5B-8350-4AF2-92DF-AE35A52B9125}" srcOrd="4" destOrd="0" presId="urn:microsoft.com/office/officeart/2005/8/layout/cycle5"/>
    <dgm:cxn modelId="{3A4D3EBB-86F2-4FC5-97FD-0531A0FB795E}" type="presParOf" srcId="{E543ADAD-CD1B-4D40-B366-B824ACF12B13}" destId="{8233BDAE-8D0C-40A3-A042-0C1916E5650F}" srcOrd="5" destOrd="0" presId="urn:microsoft.com/office/officeart/2005/8/layout/cycle5"/>
    <dgm:cxn modelId="{E99FB7E1-B292-43EF-9DAB-38A691AA0DE0}" type="presParOf" srcId="{E543ADAD-CD1B-4D40-B366-B824ACF12B13}" destId="{A593774F-0188-43D0-BB24-2444B14C468C}" srcOrd="6" destOrd="0" presId="urn:microsoft.com/office/officeart/2005/8/layout/cycle5"/>
    <dgm:cxn modelId="{7518A58F-DD58-4FAA-9C0A-F677727052A6}" type="presParOf" srcId="{E543ADAD-CD1B-4D40-B366-B824ACF12B13}" destId="{08FAA843-93FB-4E43-BEC7-BAA6EBE7759D}" srcOrd="7" destOrd="0" presId="urn:microsoft.com/office/officeart/2005/8/layout/cycle5"/>
    <dgm:cxn modelId="{6E7D2E41-DBED-41A2-96FC-A016FD72D18D}" type="presParOf" srcId="{E543ADAD-CD1B-4D40-B366-B824ACF12B13}" destId="{97654E4A-B277-44BD-8AB6-CEF325730538}" srcOrd="8" destOrd="0" presId="urn:microsoft.com/office/officeart/2005/8/layout/cycle5"/>
    <dgm:cxn modelId="{EB199874-6F3C-4D04-9551-24680CD0C6EA}" type="presParOf" srcId="{E543ADAD-CD1B-4D40-B366-B824ACF12B13}" destId="{14BF69EE-0B31-4805-AD1F-DBC21B3F969E}" srcOrd="9" destOrd="0" presId="urn:microsoft.com/office/officeart/2005/8/layout/cycle5"/>
    <dgm:cxn modelId="{E5380C93-3C04-4E9F-B75F-237B26B1952B}" type="presParOf" srcId="{E543ADAD-CD1B-4D40-B366-B824ACF12B13}" destId="{304BD17F-01D1-462F-9081-F4939208C712}" srcOrd="10" destOrd="0" presId="urn:microsoft.com/office/officeart/2005/8/layout/cycle5"/>
    <dgm:cxn modelId="{A7428EF4-6736-4EDB-A680-DE25D373EF68}" type="presParOf" srcId="{E543ADAD-CD1B-4D40-B366-B824ACF12B13}" destId="{AEB6B53D-3D8C-431E-A797-836FEE64B512}" srcOrd="11" destOrd="0" presId="urn:microsoft.com/office/officeart/2005/8/layout/cycle5"/>
    <dgm:cxn modelId="{696D128E-9D92-4837-94AE-2F4DB2E98EDF}" type="presParOf" srcId="{E543ADAD-CD1B-4D40-B366-B824ACF12B13}" destId="{114168DA-82F9-4131-8F53-5B67CC86C811}" srcOrd="12" destOrd="0" presId="urn:microsoft.com/office/officeart/2005/8/layout/cycle5"/>
    <dgm:cxn modelId="{1F147E82-DA9B-4420-B0FB-1A9C4B06E912}" type="presParOf" srcId="{E543ADAD-CD1B-4D40-B366-B824ACF12B13}" destId="{C6B396AD-F7DB-4598-BA13-E7E24BAE6DA6}" srcOrd="13" destOrd="0" presId="urn:microsoft.com/office/officeart/2005/8/layout/cycle5"/>
    <dgm:cxn modelId="{A18B9DE8-320D-48BF-B555-C2BABDAF9DDA}" type="presParOf" srcId="{E543ADAD-CD1B-4D40-B366-B824ACF12B13}" destId="{73CB07D6-1CD1-4986-8956-945DCF961B3E}" srcOrd="14" destOrd="0" presId="urn:microsoft.com/office/officeart/2005/8/layout/cycle5"/>
    <dgm:cxn modelId="{7B07C1EB-8BB6-483B-8659-A0B8CE9A9C07}" type="presParOf" srcId="{E543ADAD-CD1B-4D40-B366-B824ACF12B13}" destId="{9D565665-5E1B-4552-9AEB-E8926773142F}" srcOrd="15" destOrd="0" presId="urn:microsoft.com/office/officeart/2005/8/layout/cycle5"/>
    <dgm:cxn modelId="{A481B9F6-EF4B-42BF-90D0-E26E708CD333}" type="presParOf" srcId="{E543ADAD-CD1B-4D40-B366-B824ACF12B13}" destId="{502ADDE0-2F67-42E8-9636-9F185B2B4B02}" srcOrd="16" destOrd="0" presId="urn:microsoft.com/office/officeart/2005/8/layout/cycle5"/>
    <dgm:cxn modelId="{CC85FDE8-50F4-4277-A957-0F2A0AAC2E70}" type="presParOf" srcId="{E543ADAD-CD1B-4D40-B366-B824ACF12B13}" destId="{21E4E5C5-9DA4-49EE-8572-C3405490B8D4}" srcOrd="17" destOrd="0" presId="urn:microsoft.com/office/officeart/2005/8/layout/cycle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DA3BD94-9D9E-4EFE-AB4D-E9005BA3C0B3}">
      <dsp:nvSpPr>
        <dsp:cNvPr id="0" name=""/>
        <dsp:cNvSpPr/>
      </dsp:nvSpPr>
      <dsp:spPr>
        <a:xfrm>
          <a:off x="3354158" y="908"/>
          <a:ext cx="1178383" cy="76594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 dirty="0"/>
            <a:t>Communication Skills</a:t>
          </a:r>
        </a:p>
      </dsp:txBody>
      <dsp:txXfrm>
        <a:off x="3391549" y="38299"/>
        <a:ext cx="1103601" cy="691167"/>
      </dsp:txXfrm>
    </dsp:sp>
    <dsp:sp modelId="{3FDFFB66-5635-4033-98A7-250BB10796BC}">
      <dsp:nvSpPr>
        <dsp:cNvPr id="0" name=""/>
        <dsp:cNvSpPr/>
      </dsp:nvSpPr>
      <dsp:spPr>
        <a:xfrm>
          <a:off x="2138802" y="383883"/>
          <a:ext cx="3609095" cy="3609095"/>
        </a:xfrm>
        <a:custGeom>
          <a:avLst/>
          <a:gdLst/>
          <a:ahLst/>
          <a:cxnLst/>
          <a:rect l="0" t="0" r="0" b="0"/>
          <a:pathLst>
            <a:path>
              <a:moveTo>
                <a:pt x="2541973" y="157551"/>
              </a:moveTo>
              <a:arcTo wR="1804547" hR="1804547" stAng="17647198" swAng="924021"/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186F3F7-B903-4FFA-B773-07D0EF6D54AD}">
      <dsp:nvSpPr>
        <dsp:cNvPr id="0" name=""/>
        <dsp:cNvSpPr/>
      </dsp:nvSpPr>
      <dsp:spPr>
        <a:xfrm>
          <a:off x="4916942" y="903182"/>
          <a:ext cx="1178383" cy="76594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 dirty="0"/>
            <a:t>Intellectual skills</a:t>
          </a:r>
        </a:p>
      </dsp:txBody>
      <dsp:txXfrm>
        <a:off x="4954333" y="940573"/>
        <a:ext cx="1103601" cy="691167"/>
      </dsp:txXfrm>
    </dsp:sp>
    <dsp:sp modelId="{8233BDAE-8D0C-40A3-A042-0C1916E5650F}">
      <dsp:nvSpPr>
        <dsp:cNvPr id="0" name=""/>
        <dsp:cNvSpPr/>
      </dsp:nvSpPr>
      <dsp:spPr>
        <a:xfrm>
          <a:off x="2138802" y="383883"/>
          <a:ext cx="3609095" cy="3609095"/>
        </a:xfrm>
        <a:custGeom>
          <a:avLst/>
          <a:gdLst/>
          <a:ahLst/>
          <a:cxnLst/>
          <a:rect l="0" t="0" r="0" b="0"/>
          <a:pathLst>
            <a:path>
              <a:moveTo>
                <a:pt x="3580968" y="1487179"/>
              </a:moveTo>
              <a:arcTo wR="1804547" hR="1804547" stAng="20992237" swAng="1215526"/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593774F-0188-43D0-BB24-2444B14C468C}">
      <dsp:nvSpPr>
        <dsp:cNvPr id="0" name=""/>
        <dsp:cNvSpPr/>
      </dsp:nvSpPr>
      <dsp:spPr>
        <a:xfrm>
          <a:off x="4916942" y="2707730"/>
          <a:ext cx="1178383" cy="76594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 dirty="0"/>
            <a:t>Information Technology Skills</a:t>
          </a:r>
        </a:p>
      </dsp:txBody>
      <dsp:txXfrm>
        <a:off x="4954333" y="2745121"/>
        <a:ext cx="1103601" cy="691167"/>
      </dsp:txXfrm>
    </dsp:sp>
    <dsp:sp modelId="{97654E4A-B277-44BD-8AB6-CEF325730538}">
      <dsp:nvSpPr>
        <dsp:cNvPr id="0" name=""/>
        <dsp:cNvSpPr/>
      </dsp:nvSpPr>
      <dsp:spPr>
        <a:xfrm>
          <a:off x="2138802" y="383883"/>
          <a:ext cx="3609095" cy="3609095"/>
        </a:xfrm>
        <a:custGeom>
          <a:avLst/>
          <a:gdLst/>
          <a:ahLst/>
          <a:cxnLst/>
          <a:rect l="0" t="0" r="0" b="0"/>
          <a:pathLst>
            <a:path>
              <a:moveTo>
                <a:pt x="2952875" y="3196574"/>
              </a:moveTo>
              <a:arcTo wR="1804547" hR="1804547" stAng="3028782" swAng="924021"/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4BF69EE-0B31-4805-AD1F-DBC21B3F969E}">
      <dsp:nvSpPr>
        <dsp:cNvPr id="0" name=""/>
        <dsp:cNvSpPr/>
      </dsp:nvSpPr>
      <dsp:spPr>
        <a:xfrm>
          <a:off x="3354158" y="3610004"/>
          <a:ext cx="1178383" cy="76594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 dirty="0"/>
            <a:t>Organisational Skills</a:t>
          </a:r>
        </a:p>
      </dsp:txBody>
      <dsp:txXfrm>
        <a:off x="3391549" y="3647395"/>
        <a:ext cx="1103601" cy="691167"/>
      </dsp:txXfrm>
    </dsp:sp>
    <dsp:sp modelId="{AEB6B53D-3D8C-431E-A797-836FEE64B512}">
      <dsp:nvSpPr>
        <dsp:cNvPr id="0" name=""/>
        <dsp:cNvSpPr/>
      </dsp:nvSpPr>
      <dsp:spPr>
        <a:xfrm>
          <a:off x="1962180" y="332782"/>
          <a:ext cx="3609095" cy="3609095"/>
        </a:xfrm>
        <a:custGeom>
          <a:avLst/>
          <a:gdLst/>
          <a:ahLst/>
          <a:cxnLst/>
          <a:rect l="0" t="0" r="0" b="0"/>
          <a:pathLst>
            <a:path>
              <a:moveTo>
                <a:pt x="1211412" y="3508832"/>
              </a:moveTo>
              <a:arcTo wR="1804547" hR="1804547" stAng="6551353" swAng="1096052"/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14168DA-82F9-4131-8F53-5B67CC86C811}">
      <dsp:nvSpPr>
        <dsp:cNvPr id="0" name=""/>
        <dsp:cNvSpPr/>
      </dsp:nvSpPr>
      <dsp:spPr>
        <a:xfrm>
          <a:off x="1672977" y="2681877"/>
          <a:ext cx="1178383" cy="76594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 dirty="0"/>
            <a:t>Motivation</a:t>
          </a:r>
        </a:p>
      </dsp:txBody>
      <dsp:txXfrm>
        <a:off x="1710368" y="2719268"/>
        <a:ext cx="1103601" cy="691167"/>
      </dsp:txXfrm>
    </dsp:sp>
    <dsp:sp modelId="{73CB07D6-1CD1-4986-8956-945DCF961B3E}">
      <dsp:nvSpPr>
        <dsp:cNvPr id="0" name=""/>
        <dsp:cNvSpPr/>
      </dsp:nvSpPr>
      <dsp:spPr>
        <a:xfrm>
          <a:off x="2084815" y="560887"/>
          <a:ext cx="3609095" cy="3609095"/>
        </a:xfrm>
        <a:custGeom>
          <a:avLst/>
          <a:gdLst/>
          <a:ahLst/>
          <a:cxnLst/>
          <a:rect l="0" t="0" r="0" b="0"/>
          <a:pathLst>
            <a:path>
              <a:moveTo>
                <a:pt x="3636" y="1919057"/>
              </a:moveTo>
              <a:arcTo wR="1804547" hR="1804547" stAng="10581707" swAng="1189675"/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D565665-5E1B-4552-9AEB-E8926773142F}">
      <dsp:nvSpPr>
        <dsp:cNvPr id="0" name=""/>
        <dsp:cNvSpPr/>
      </dsp:nvSpPr>
      <dsp:spPr>
        <a:xfrm>
          <a:off x="1800855" y="904524"/>
          <a:ext cx="1178383" cy="76594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 dirty="0"/>
            <a:t>Interdependence</a:t>
          </a:r>
        </a:p>
      </dsp:txBody>
      <dsp:txXfrm>
        <a:off x="1838246" y="941915"/>
        <a:ext cx="1103601" cy="691167"/>
      </dsp:txXfrm>
    </dsp:sp>
    <dsp:sp modelId="{21E4E5C5-9DA4-49EE-8572-C3405490B8D4}">
      <dsp:nvSpPr>
        <dsp:cNvPr id="0" name=""/>
        <dsp:cNvSpPr/>
      </dsp:nvSpPr>
      <dsp:spPr>
        <a:xfrm>
          <a:off x="2158421" y="376979"/>
          <a:ext cx="3609095" cy="3609095"/>
        </a:xfrm>
        <a:custGeom>
          <a:avLst/>
          <a:gdLst/>
          <a:ahLst/>
          <a:cxnLst/>
          <a:rect l="0" t="0" r="0" b="0"/>
          <a:pathLst>
            <a:path>
              <a:moveTo>
                <a:pt x="645853" y="421139"/>
              </a:moveTo>
              <a:arcTo wR="1804547" hR="1804547" stAng="13803098" swAng="913461"/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5">
  <dgm:title val=""/>
  <dgm:desc val=""/>
  <dgm:catLst>
    <dgm:cat type="cycle" pri="3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func="var" arg="dir" op="equ" val="norm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if>
      <dgm:else name="Name11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fact="-1"/>
          <dgm:constr type="diam" for="ch" refType="diam" op="equ" fact="-1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else>
    </dgm:choose>
    <dgm:ruleLst/>
    <dgm:forEach name="Name12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/>
        </dgm:shape>
        <dgm:presOf axis="desOrSelf" ptType="node"/>
        <dgm:constrLst>
          <dgm:constr type="h" refType="w" fact="0.6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13">
        <dgm:if name="Name14" axis="par ch" ptType="doc node" func="cnt" op="gt" val="1">
          <dgm:layoutNode name="spNode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  <dgm:forEach name="Name15" axis="followSib" ptType="sibTrans" hideLastTrans="0" cnt="1">
            <dgm:layoutNode name="sibTrans">
              <dgm:alg type="conn">
                <dgm:param type="dim" val="1D"/>
                <dgm:param type="connRout" val="curve"/>
                <dgm:param type="begPts" val="radial"/>
                <dgm:param type="endPts" val="radial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connDist"/>
                <dgm:constr type="begPad" refType="connDist" fact="0.2"/>
                <dgm:constr type="endPad" refType="connDist" fact="0.2"/>
              </dgm:constrLst>
              <dgm:ruleLst/>
            </dgm:layoutNode>
          </dgm:forEach>
        </dgm:if>
        <dgm:else name="Name16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662EDF-9949-4A70-B719-4DCD30DE56DB}" type="datetimeFigureOut">
              <a:rPr lang="en-GB" smtClean="0"/>
              <a:t>09/05/2023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C1A91A-B836-4DB9-B804-E09562D79A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1370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662EDF-9949-4A70-B719-4DCD30DE56DB}" type="datetimeFigureOut">
              <a:rPr lang="en-GB" smtClean="0"/>
              <a:t>09/05/2023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C1A91A-B836-4DB9-B804-E09562D79A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49066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662EDF-9949-4A70-B719-4DCD30DE56DB}" type="datetimeFigureOut">
              <a:rPr lang="en-GB" smtClean="0"/>
              <a:t>09/05/2023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C1A91A-B836-4DB9-B804-E09562D79A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25072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662EDF-9949-4A70-B719-4DCD30DE56DB}" type="datetimeFigureOut">
              <a:rPr lang="en-GB" smtClean="0"/>
              <a:t>09/05/2023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C1A91A-B836-4DB9-B804-E09562D79A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19766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662EDF-9949-4A70-B719-4DCD30DE56DB}" type="datetimeFigureOut">
              <a:rPr lang="en-GB" smtClean="0"/>
              <a:t>09/05/2023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C1A91A-B836-4DB9-B804-E09562D79A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97513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662EDF-9949-4A70-B719-4DCD30DE56DB}" type="datetimeFigureOut">
              <a:rPr lang="en-GB" smtClean="0"/>
              <a:t>09/05/2023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C1A91A-B836-4DB9-B804-E09562D79A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58358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662EDF-9949-4A70-B719-4DCD30DE56DB}" type="datetimeFigureOut">
              <a:rPr lang="en-GB" smtClean="0"/>
              <a:t>09/05/2023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C1A91A-B836-4DB9-B804-E09562D79A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77111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662EDF-9949-4A70-B719-4DCD30DE56DB}" type="datetimeFigureOut">
              <a:rPr lang="en-GB" smtClean="0"/>
              <a:t>09/05/2023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C1A91A-B836-4DB9-B804-E09562D79A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2798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662EDF-9949-4A70-B719-4DCD30DE56DB}" type="datetimeFigureOut">
              <a:rPr lang="en-GB" smtClean="0"/>
              <a:t>09/05/2023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C1A91A-B836-4DB9-B804-E09562D79A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13331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662EDF-9949-4A70-B719-4DCD30DE56DB}" type="datetimeFigureOut">
              <a:rPr lang="en-GB" smtClean="0"/>
              <a:t>09/05/2023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C1A91A-B836-4DB9-B804-E09562D79A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03206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662EDF-9949-4A70-B719-4DCD30DE56DB}" type="datetimeFigureOut">
              <a:rPr lang="en-GB" smtClean="0"/>
              <a:t>09/05/2023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C1A91A-B836-4DB9-B804-E09562D79A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03302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662EDF-9949-4A70-B719-4DCD30DE56DB}" type="datetimeFigureOut">
              <a:rPr lang="en-GB" smtClean="0"/>
              <a:t>09/05/2023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C1A91A-B836-4DB9-B804-E09562D79A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10440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hyperlink" Target="mailto:b.miftah@uwtsd.ac.uk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sv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4" name="Rectangle 20">
            <a:extLst>
              <a:ext uri="{FF2B5EF4-FFF2-40B4-BE49-F238E27FC236}">
                <a16:creationId xmlns:a16="http://schemas.microsoft.com/office/drawing/2014/main" id="{9B8B49ED-6693-497D-8823-F50F891E8D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23" name="Rectangle 22">
            <a:extLst>
              <a:ext uri="{FF2B5EF4-FFF2-40B4-BE49-F238E27FC236}">
                <a16:creationId xmlns:a16="http://schemas.microsoft.com/office/drawing/2014/main" id="{8DCD3BD4-4F32-431E-A9C3-8D2DA60CD7D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Freeform: Shape 24">
            <a:extLst>
              <a:ext uri="{FF2B5EF4-FFF2-40B4-BE49-F238E27FC236}">
                <a16:creationId xmlns:a16="http://schemas.microsoft.com/office/drawing/2014/main" id="{336AAC24-A98C-465E-AFEE-69D698E7733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custGeom>
            <a:avLst/>
            <a:gdLst>
              <a:gd name="connsiteX0" fmla="*/ 9149158 w 12192000"/>
              <a:gd name="connsiteY0" fmla="*/ 2038490 h 6858000"/>
              <a:gd name="connsiteX1" fmla="*/ 9164184 w 12192000"/>
              <a:gd name="connsiteY1" fmla="*/ 2044026 h 6858000"/>
              <a:gd name="connsiteX2" fmla="*/ 9172532 w 12192000"/>
              <a:gd name="connsiteY2" fmla="*/ 2045543 h 6858000"/>
              <a:gd name="connsiteX3" fmla="*/ 9171580 w 12192000"/>
              <a:gd name="connsiteY3" fmla="*/ 2056997 h 6858000"/>
              <a:gd name="connsiteX4" fmla="*/ 9161257 w 12192000"/>
              <a:gd name="connsiteY4" fmla="*/ 2098605 h 6858000"/>
              <a:gd name="connsiteX5" fmla="*/ 9138232 w 12192000"/>
              <a:gd name="connsiteY5" fmla="*/ 2059518 h 6858000"/>
              <a:gd name="connsiteX6" fmla="*/ 9149158 w 12192000"/>
              <a:gd name="connsiteY6" fmla="*/ 2038490 h 6858000"/>
              <a:gd name="connsiteX7" fmla="*/ 9177606 w 12192000"/>
              <a:gd name="connsiteY7" fmla="*/ 1977215 h 6858000"/>
              <a:gd name="connsiteX8" fmla="*/ 9181592 w 12192000"/>
              <a:gd name="connsiteY8" fmla="*/ 1987782 h 6858000"/>
              <a:gd name="connsiteX9" fmla="*/ 9181923 w 12192000"/>
              <a:gd name="connsiteY9" fmla="*/ 1998627 h 6858000"/>
              <a:gd name="connsiteX10" fmla="*/ 9182316 w 12192000"/>
              <a:gd name="connsiteY10" fmla="*/ 2031066 h 6858000"/>
              <a:gd name="connsiteX11" fmla="*/ 9182278 w 12192000"/>
              <a:gd name="connsiteY11" fmla="*/ 2047313 h 6858000"/>
              <a:gd name="connsiteX12" fmla="*/ 9172532 w 12192000"/>
              <a:gd name="connsiteY12" fmla="*/ 2045543 h 6858000"/>
              <a:gd name="connsiteX13" fmla="*/ 9173842 w 12192000"/>
              <a:gd name="connsiteY13" fmla="*/ 2029805 h 6858000"/>
              <a:gd name="connsiteX14" fmla="*/ 9177334 w 12192000"/>
              <a:gd name="connsiteY14" fmla="*/ 1979903 h 6858000"/>
              <a:gd name="connsiteX15" fmla="*/ 3696300 w 12192000"/>
              <a:gd name="connsiteY15" fmla="*/ 1578900 h 6858000"/>
              <a:gd name="connsiteX16" fmla="*/ 3738823 w 12192000"/>
              <a:gd name="connsiteY16" fmla="*/ 1596298 h 6858000"/>
              <a:gd name="connsiteX17" fmla="*/ 3714409 w 12192000"/>
              <a:gd name="connsiteY17" fmla="*/ 1593618 h 6858000"/>
              <a:gd name="connsiteX18" fmla="*/ 3693161 w 12192000"/>
              <a:gd name="connsiteY18" fmla="*/ 1582501 h 6858000"/>
              <a:gd name="connsiteX19" fmla="*/ 3696300 w 12192000"/>
              <a:gd name="connsiteY19" fmla="*/ 1578900 h 6858000"/>
              <a:gd name="connsiteX20" fmla="*/ 3918454 w 12192000"/>
              <a:gd name="connsiteY20" fmla="*/ 1175387 h 6858000"/>
              <a:gd name="connsiteX21" fmla="*/ 4173607 w 12192000"/>
              <a:gd name="connsiteY21" fmla="*/ 1280040 h 6858000"/>
              <a:gd name="connsiteX22" fmla="*/ 4170135 w 12192000"/>
              <a:gd name="connsiteY22" fmla="*/ 1283683 h 6858000"/>
              <a:gd name="connsiteX23" fmla="*/ 3918454 w 12192000"/>
              <a:gd name="connsiteY23" fmla="*/ 1175387 h 6858000"/>
              <a:gd name="connsiteX24" fmla="*/ 8109090 w 12192000"/>
              <a:gd name="connsiteY24" fmla="*/ 602108 h 6858000"/>
              <a:gd name="connsiteX25" fmla="*/ 8113034 w 12192000"/>
              <a:gd name="connsiteY25" fmla="*/ 602645 h 6858000"/>
              <a:gd name="connsiteX26" fmla="*/ 8111220 w 12192000"/>
              <a:gd name="connsiteY26" fmla="*/ 603405 h 6858000"/>
              <a:gd name="connsiteX27" fmla="*/ 8489536 w 12192000"/>
              <a:gd name="connsiteY27" fmla="*/ 389280 h 6858000"/>
              <a:gd name="connsiteX28" fmla="*/ 8470194 w 12192000"/>
              <a:gd name="connsiteY28" fmla="*/ 397527 h 6858000"/>
              <a:gd name="connsiteX29" fmla="*/ 8373511 w 12192000"/>
              <a:gd name="connsiteY29" fmla="*/ 465608 h 6858000"/>
              <a:gd name="connsiteX30" fmla="*/ 8231753 w 12192000"/>
              <a:gd name="connsiteY30" fmla="*/ 560890 h 6858000"/>
              <a:gd name="connsiteX31" fmla="*/ 8199967 w 12192000"/>
              <a:gd name="connsiteY31" fmla="*/ 553465 h 6858000"/>
              <a:gd name="connsiteX32" fmla="*/ 8175616 w 12192000"/>
              <a:gd name="connsiteY32" fmla="*/ 546483 h 6858000"/>
              <a:gd name="connsiteX33" fmla="*/ 8128578 w 12192000"/>
              <a:gd name="connsiteY33" fmla="*/ 563992 h 6858000"/>
              <a:gd name="connsiteX34" fmla="*/ 8104845 w 12192000"/>
              <a:gd name="connsiteY34" fmla="*/ 593172 h 6858000"/>
              <a:gd name="connsiteX35" fmla="*/ 8105615 w 12192000"/>
              <a:gd name="connsiteY35" fmla="*/ 599991 h 6858000"/>
              <a:gd name="connsiteX36" fmla="*/ 8109090 w 12192000"/>
              <a:gd name="connsiteY36" fmla="*/ 602108 h 6858000"/>
              <a:gd name="connsiteX37" fmla="*/ 8092049 w 12192000"/>
              <a:gd name="connsiteY37" fmla="*/ 599788 h 6858000"/>
              <a:gd name="connsiteX38" fmla="*/ 8047646 w 12192000"/>
              <a:gd name="connsiteY38" fmla="*/ 588557 h 6858000"/>
              <a:gd name="connsiteX39" fmla="*/ 7793637 w 12192000"/>
              <a:gd name="connsiteY39" fmla="*/ 681868 h 6858000"/>
              <a:gd name="connsiteX40" fmla="*/ 6007741 w 12192000"/>
              <a:gd name="connsiteY40" fmla="*/ 1095470 h 6858000"/>
              <a:gd name="connsiteX41" fmla="*/ 5902533 w 12192000"/>
              <a:gd name="connsiteY41" fmla="*/ 1103650 h 6858000"/>
              <a:gd name="connsiteX42" fmla="*/ 5164222 w 12192000"/>
              <a:gd name="connsiteY42" fmla="*/ 1163546 h 6858000"/>
              <a:gd name="connsiteX43" fmla="*/ 4395075 w 12192000"/>
              <a:gd name="connsiteY43" fmla="*/ 1082763 h 6858000"/>
              <a:gd name="connsiteX44" fmla="*/ 3939440 w 12192000"/>
              <a:gd name="connsiteY44" fmla="*/ 891265 h 6858000"/>
              <a:gd name="connsiteX45" fmla="*/ 3747894 w 12192000"/>
              <a:gd name="connsiteY45" fmla="*/ 801994 h 6858000"/>
              <a:gd name="connsiteX46" fmla="*/ 3569553 w 12192000"/>
              <a:gd name="connsiteY46" fmla="*/ 697970 h 6858000"/>
              <a:gd name="connsiteX47" fmla="*/ 3507813 w 12192000"/>
              <a:gd name="connsiteY47" fmla="*/ 680216 h 6858000"/>
              <a:gd name="connsiteX48" fmla="*/ 3490455 w 12192000"/>
              <a:gd name="connsiteY48" fmla="*/ 682587 h 6858000"/>
              <a:gd name="connsiteX49" fmla="*/ 3477246 w 12192000"/>
              <a:gd name="connsiteY49" fmla="*/ 691971 h 6858000"/>
              <a:gd name="connsiteX50" fmla="*/ 3484273 w 12192000"/>
              <a:gd name="connsiteY50" fmla="*/ 701857 h 6858000"/>
              <a:gd name="connsiteX51" fmla="*/ 3495638 w 12192000"/>
              <a:gd name="connsiteY51" fmla="*/ 705849 h 6858000"/>
              <a:gd name="connsiteX52" fmla="*/ 3548914 w 12192000"/>
              <a:gd name="connsiteY52" fmla="*/ 733487 h 6858000"/>
              <a:gd name="connsiteX53" fmla="*/ 3551504 w 12192000"/>
              <a:gd name="connsiteY53" fmla="*/ 753036 h 6858000"/>
              <a:gd name="connsiteX54" fmla="*/ 3562075 w 12192000"/>
              <a:gd name="connsiteY54" fmla="*/ 765715 h 6858000"/>
              <a:gd name="connsiteX55" fmla="*/ 3605942 w 12192000"/>
              <a:gd name="connsiteY55" fmla="*/ 772481 h 6858000"/>
              <a:gd name="connsiteX56" fmla="*/ 3499309 w 12192000"/>
              <a:gd name="connsiteY56" fmla="*/ 737079 h 6858000"/>
              <a:gd name="connsiteX57" fmla="*/ 3473788 w 12192000"/>
              <a:gd name="connsiteY57" fmla="*/ 711717 h 6858000"/>
              <a:gd name="connsiteX58" fmla="*/ 3437248 w 12192000"/>
              <a:gd name="connsiteY58" fmla="*/ 714263 h 6858000"/>
              <a:gd name="connsiteX59" fmla="*/ 3413254 w 12192000"/>
              <a:gd name="connsiteY59" fmla="*/ 712874 h 6858000"/>
              <a:gd name="connsiteX60" fmla="*/ 3362511 w 12192000"/>
              <a:gd name="connsiteY60" fmla="*/ 677414 h 6858000"/>
              <a:gd name="connsiteX61" fmla="*/ 3344467 w 12192000"/>
              <a:gd name="connsiteY61" fmla="*/ 679599 h 6858000"/>
              <a:gd name="connsiteX62" fmla="*/ 3347971 w 12192000"/>
              <a:gd name="connsiteY62" fmla="*/ 692328 h 6858000"/>
              <a:gd name="connsiteX63" fmla="*/ 3363008 w 12192000"/>
              <a:gd name="connsiteY63" fmla="*/ 711713 h 6858000"/>
              <a:gd name="connsiteX64" fmla="*/ 3362637 w 12192000"/>
              <a:gd name="connsiteY64" fmla="*/ 727058 h 6858000"/>
              <a:gd name="connsiteX65" fmla="*/ 3376167 w 12192000"/>
              <a:gd name="connsiteY65" fmla="*/ 759779 h 6858000"/>
              <a:gd name="connsiteX66" fmla="*/ 3406203 w 12192000"/>
              <a:gd name="connsiteY66" fmla="*/ 808483 h 6858000"/>
              <a:gd name="connsiteX67" fmla="*/ 3420116 w 12192000"/>
              <a:gd name="connsiteY67" fmla="*/ 820757 h 6858000"/>
              <a:gd name="connsiteX68" fmla="*/ 3429194 w 12192000"/>
              <a:gd name="connsiteY68" fmla="*/ 825831 h 6858000"/>
              <a:gd name="connsiteX69" fmla="*/ 3619149 w 12192000"/>
              <a:gd name="connsiteY69" fmla="*/ 1006561 h 6858000"/>
              <a:gd name="connsiteX70" fmla="*/ 3818654 w 12192000"/>
              <a:gd name="connsiteY70" fmla="*/ 1120369 h 6858000"/>
              <a:gd name="connsiteX71" fmla="*/ 3824021 w 12192000"/>
              <a:gd name="connsiteY71" fmla="*/ 1125355 h 6858000"/>
              <a:gd name="connsiteX72" fmla="*/ 3736668 w 12192000"/>
              <a:gd name="connsiteY72" fmla="*/ 1107215 h 6858000"/>
              <a:gd name="connsiteX73" fmla="*/ 3540174 w 12192000"/>
              <a:gd name="connsiteY73" fmla="*/ 1014247 h 6858000"/>
              <a:gd name="connsiteX74" fmla="*/ 3421640 w 12192000"/>
              <a:gd name="connsiteY74" fmla="*/ 955861 h 6858000"/>
              <a:gd name="connsiteX75" fmla="*/ 3404753 w 12192000"/>
              <a:gd name="connsiteY75" fmla="*/ 944484 h 6858000"/>
              <a:gd name="connsiteX76" fmla="*/ 3393138 w 12192000"/>
              <a:gd name="connsiteY76" fmla="*/ 941865 h 6858000"/>
              <a:gd name="connsiteX77" fmla="*/ 3385712 w 12192000"/>
              <a:gd name="connsiteY77" fmla="*/ 952159 h 6858000"/>
              <a:gd name="connsiteX78" fmla="*/ 3398641 w 12192000"/>
              <a:gd name="connsiteY78" fmla="*/ 986025 h 6858000"/>
              <a:gd name="connsiteX79" fmla="*/ 3489975 w 12192000"/>
              <a:gd name="connsiteY79" fmla="*/ 1045560 h 6858000"/>
              <a:gd name="connsiteX80" fmla="*/ 3617273 w 12192000"/>
              <a:gd name="connsiteY80" fmla="*/ 1114697 h 6858000"/>
              <a:gd name="connsiteX81" fmla="*/ 3623898 w 12192000"/>
              <a:gd name="connsiteY81" fmla="*/ 1123556 h 6858000"/>
              <a:gd name="connsiteX82" fmla="*/ 3552438 w 12192000"/>
              <a:gd name="connsiteY82" fmla="*/ 1090606 h 6858000"/>
              <a:gd name="connsiteX83" fmla="*/ 3482417 w 12192000"/>
              <a:gd name="connsiteY83" fmla="*/ 1059092 h 6858000"/>
              <a:gd name="connsiteX84" fmla="*/ 3463468 w 12192000"/>
              <a:gd name="connsiteY84" fmla="*/ 1057629 h 6858000"/>
              <a:gd name="connsiteX85" fmla="*/ 3459472 w 12192000"/>
              <a:gd name="connsiteY85" fmla="*/ 1074217 h 6858000"/>
              <a:gd name="connsiteX86" fmla="*/ 3494211 w 12192000"/>
              <a:gd name="connsiteY86" fmla="*/ 1112153 h 6858000"/>
              <a:gd name="connsiteX87" fmla="*/ 3663137 w 12192000"/>
              <a:gd name="connsiteY87" fmla="*/ 1205775 h 6858000"/>
              <a:gd name="connsiteX88" fmla="*/ 3748466 w 12192000"/>
              <a:gd name="connsiteY88" fmla="*/ 1260936 h 6858000"/>
              <a:gd name="connsiteX89" fmla="*/ 3753142 w 12192000"/>
              <a:gd name="connsiteY89" fmla="*/ 1276208 h 6858000"/>
              <a:gd name="connsiteX90" fmla="*/ 3791960 w 12192000"/>
              <a:gd name="connsiteY90" fmla="*/ 1298886 h 6858000"/>
              <a:gd name="connsiteX91" fmla="*/ 3816039 w 12192000"/>
              <a:gd name="connsiteY91" fmla="*/ 1301606 h 6858000"/>
              <a:gd name="connsiteX92" fmla="*/ 4094439 w 12192000"/>
              <a:gd name="connsiteY92" fmla="*/ 1448806 h 6858000"/>
              <a:gd name="connsiteX93" fmla="*/ 4222870 w 12192000"/>
              <a:gd name="connsiteY93" fmla="*/ 1493379 h 6858000"/>
              <a:gd name="connsiteX94" fmla="*/ 4223141 w 12192000"/>
              <a:gd name="connsiteY94" fmla="*/ 1497641 h 6858000"/>
              <a:gd name="connsiteX95" fmla="*/ 4222428 w 12192000"/>
              <a:gd name="connsiteY95" fmla="*/ 1502292 h 6858000"/>
              <a:gd name="connsiteX96" fmla="*/ 4039973 w 12192000"/>
              <a:gd name="connsiteY96" fmla="*/ 1434198 h 6858000"/>
              <a:gd name="connsiteX97" fmla="*/ 3564773 w 12192000"/>
              <a:gd name="connsiteY97" fmla="*/ 1226279 h 6858000"/>
              <a:gd name="connsiteX98" fmla="*/ 3420650 w 12192000"/>
              <a:gd name="connsiteY98" fmla="*/ 1141464 h 6858000"/>
              <a:gd name="connsiteX99" fmla="*/ 3320669 w 12192000"/>
              <a:gd name="connsiteY99" fmla="*/ 1088883 h 6858000"/>
              <a:gd name="connsiteX100" fmla="*/ 3270102 w 12192000"/>
              <a:gd name="connsiteY100" fmla="*/ 1082659 h 6858000"/>
              <a:gd name="connsiteX101" fmla="*/ 3251648 w 12192000"/>
              <a:gd name="connsiteY101" fmla="*/ 1094290 h 6858000"/>
              <a:gd name="connsiteX102" fmla="*/ 3263506 w 12192000"/>
              <a:gd name="connsiteY102" fmla="*/ 1106005 h 6858000"/>
              <a:gd name="connsiteX103" fmla="*/ 3268636 w 12192000"/>
              <a:gd name="connsiteY103" fmla="*/ 1107265 h 6858000"/>
              <a:gd name="connsiteX104" fmla="*/ 3325089 w 12192000"/>
              <a:gd name="connsiteY104" fmla="*/ 1137201 h 6858000"/>
              <a:gd name="connsiteX105" fmla="*/ 3326003 w 12192000"/>
              <a:gd name="connsiteY105" fmla="*/ 1151585 h 6858000"/>
              <a:gd name="connsiteX106" fmla="*/ 3336410 w 12192000"/>
              <a:gd name="connsiteY106" fmla="*/ 1166967 h 6858000"/>
              <a:gd name="connsiteX107" fmla="*/ 3375112 w 12192000"/>
              <a:gd name="connsiteY107" fmla="*/ 1171943 h 6858000"/>
              <a:gd name="connsiteX108" fmla="*/ 3326222 w 12192000"/>
              <a:gd name="connsiteY108" fmla="*/ 1170885 h 6858000"/>
              <a:gd name="connsiteX109" fmla="*/ 3254679 w 12192000"/>
              <a:gd name="connsiteY109" fmla="*/ 1120765 h 6858000"/>
              <a:gd name="connsiteX110" fmla="*/ 3242188 w 12192000"/>
              <a:gd name="connsiteY110" fmla="*/ 1109662 h 6858000"/>
              <a:gd name="connsiteX111" fmla="*/ 3211499 w 12192000"/>
              <a:gd name="connsiteY111" fmla="*/ 1114184 h 6858000"/>
              <a:gd name="connsiteX112" fmla="*/ 3185849 w 12192000"/>
              <a:gd name="connsiteY112" fmla="*/ 1113265 h 6858000"/>
              <a:gd name="connsiteX113" fmla="*/ 3135843 w 12192000"/>
              <a:gd name="connsiteY113" fmla="*/ 1078789 h 6858000"/>
              <a:gd name="connsiteX114" fmla="*/ 3119118 w 12192000"/>
              <a:gd name="connsiteY114" fmla="*/ 1080546 h 6858000"/>
              <a:gd name="connsiteX115" fmla="*/ 3120198 w 12192000"/>
              <a:gd name="connsiteY115" fmla="*/ 1092226 h 6858000"/>
              <a:gd name="connsiteX116" fmla="*/ 3131691 w 12192000"/>
              <a:gd name="connsiteY116" fmla="*/ 1108819 h 6858000"/>
              <a:gd name="connsiteX117" fmla="*/ 3129914 w 12192000"/>
              <a:gd name="connsiteY117" fmla="*/ 1139097 h 6858000"/>
              <a:gd name="connsiteX118" fmla="*/ 3133955 w 12192000"/>
              <a:gd name="connsiteY118" fmla="*/ 1154983 h 6858000"/>
              <a:gd name="connsiteX119" fmla="*/ 3178170 w 12192000"/>
              <a:gd name="connsiteY119" fmla="*/ 1214855 h 6858000"/>
              <a:gd name="connsiteX120" fmla="*/ 3185378 w 12192000"/>
              <a:gd name="connsiteY120" fmla="*/ 1222303 h 6858000"/>
              <a:gd name="connsiteX121" fmla="*/ 3206608 w 12192000"/>
              <a:gd name="connsiteY121" fmla="*/ 1233153 h 6858000"/>
              <a:gd name="connsiteX122" fmla="*/ 3379140 w 12192000"/>
              <a:gd name="connsiteY122" fmla="*/ 1399351 h 6858000"/>
              <a:gd name="connsiteX123" fmla="*/ 3603118 w 12192000"/>
              <a:gd name="connsiteY123" fmla="*/ 1527375 h 6858000"/>
              <a:gd name="connsiteX124" fmla="*/ 3524809 w 12192000"/>
              <a:gd name="connsiteY124" fmla="*/ 1513774 h 6858000"/>
              <a:gd name="connsiteX125" fmla="*/ 3327498 w 12192000"/>
              <a:gd name="connsiteY125" fmla="*/ 1423859 h 6858000"/>
              <a:gd name="connsiteX126" fmla="*/ 3192949 w 12192000"/>
              <a:gd name="connsiteY126" fmla="*/ 1357211 h 6858000"/>
              <a:gd name="connsiteX127" fmla="*/ 3180259 w 12192000"/>
              <a:gd name="connsiteY127" fmla="*/ 1348280 h 6858000"/>
              <a:gd name="connsiteX128" fmla="*/ 3166204 w 12192000"/>
              <a:gd name="connsiteY128" fmla="*/ 1344345 h 6858000"/>
              <a:gd name="connsiteX129" fmla="*/ 3159212 w 12192000"/>
              <a:gd name="connsiteY129" fmla="*/ 1356197 h 6858000"/>
              <a:gd name="connsiteX130" fmla="*/ 3181004 w 12192000"/>
              <a:gd name="connsiteY130" fmla="*/ 1397043 h 6858000"/>
              <a:gd name="connsiteX131" fmla="*/ 3273385 w 12192000"/>
              <a:gd name="connsiteY131" fmla="*/ 1451888 h 6858000"/>
              <a:gd name="connsiteX132" fmla="*/ 3401776 w 12192000"/>
              <a:gd name="connsiteY132" fmla="*/ 1527602 h 6858000"/>
              <a:gd name="connsiteX133" fmla="*/ 3318130 w 12192000"/>
              <a:gd name="connsiteY133" fmla="*/ 1488342 h 6858000"/>
              <a:gd name="connsiteX134" fmla="*/ 3253694 w 12192000"/>
              <a:gd name="connsiteY134" fmla="*/ 1459909 h 6858000"/>
              <a:gd name="connsiteX135" fmla="*/ 3236182 w 12192000"/>
              <a:gd name="connsiteY135" fmla="*/ 1459882 h 6858000"/>
              <a:gd name="connsiteX136" fmla="*/ 3233020 w 12192000"/>
              <a:gd name="connsiteY136" fmla="*/ 1473687 h 6858000"/>
              <a:gd name="connsiteX137" fmla="*/ 3272474 w 12192000"/>
              <a:gd name="connsiteY137" fmla="*/ 1516958 h 6858000"/>
              <a:gd name="connsiteX138" fmla="*/ 3341300 w 12192000"/>
              <a:gd name="connsiteY138" fmla="*/ 1556133 h 6858000"/>
              <a:gd name="connsiteX139" fmla="*/ 3267359 w 12192000"/>
              <a:gd name="connsiteY139" fmla="*/ 1553009 h 6858000"/>
              <a:gd name="connsiteX140" fmla="*/ 3329832 w 12192000"/>
              <a:gd name="connsiteY140" fmla="*/ 1587586 h 6858000"/>
              <a:gd name="connsiteX141" fmla="*/ 3421490 w 12192000"/>
              <a:gd name="connsiteY141" fmla="*/ 1599301 h 6858000"/>
              <a:gd name="connsiteX142" fmla="*/ 3459923 w 12192000"/>
              <a:gd name="connsiteY142" fmla="*/ 1621220 h 6858000"/>
              <a:gd name="connsiteX143" fmla="*/ 3497490 w 12192000"/>
              <a:gd name="connsiteY143" fmla="*/ 1645392 h 6858000"/>
              <a:gd name="connsiteX144" fmla="*/ 3507803 w 12192000"/>
              <a:gd name="connsiteY144" fmla="*/ 1669911 h 6858000"/>
              <a:gd name="connsiteX145" fmla="*/ 3543290 w 12192000"/>
              <a:gd name="connsiteY145" fmla="*/ 1703729 h 6858000"/>
              <a:gd name="connsiteX146" fmla="*/ 3546999 w 12192000"/>
              <a:gd name="connsiteY146" fmla="*/ 1703818 h 6858000"/>
              <a:gd name="connsiteX147" fmla="*/ 3572295 w 12192000"/>
              <a:gd name="connsiteY147" fmla="*/ 1720349 h 6858000"/>
              <a:gd name="connsiteX148" fmla="*/ 3596922 w 12192000"/>
              <a:gd name="connsiteY148" fmla="*/ 1736961 h 6858000"/>
              <a:gd name="connsiteX149" fmla="*/ 3602119 w 12192000"/>
              <a:gd name="connsiteY149" fmla="*/ 1739285 h 6858000"/>
              <a:gd name="connsiteX150" fmla="*/ 3734798 w 12192000"/>
              <a:gd name="connsiteY150" fmla="*/ 1845349 h 6858000"/>
              <a:gd name="connsiteX151" fmla="*/ 3743174 w 12192000"/>
              <a:gd name="connsiteY151" fmla="*/ 1849972 h 6858000"/>
              <a:gd name="connsiteX152" fmla="*/ 3478101 w 12192000"/>
              <a:gd name="connsiteY152" fmla="*/ 1864630 h 6858000"/>
              <a:gd name="connsiteX153" fmla="*/ 3135293 w 12192000"/>
              <a:gd name="connsiteY153" fmla="*/ 1816496 h 6858000"/>
              <a:gd name="connsiteX154" fmla="*/ 3158510 w 12192000"/>
              <a:gd name="connsiteY154" fmla="*/ 1863880 h 6858000"/>
              <a:gd name="connsiteX155" fmla="*/ 3148907 w 12192000"/>
              <a:gd name="connsiteY155" fmla="*/ 1908797 h 6858000"/>
              <a:gd name="connsiteX156" fmla="*/ 3150229 w 12192000"/>
              <a:gd name="connsiteY156" fmla="*/ 2003660 h 6858000"/>
              <a:gd name="connsiteX157" fmla="*/ 3154219 w 12192000"/>
              <a:gd name="connsiteY157" fmla="*/ 2018746 h 6858000"/>
              <a:gd name="connsiteX158" fmla="*/ 3079313 w 12192000"/>
              <a:gd name="connsiteY158" fmla="*/ 2037482 h 6858000"/>
              <a:gd name="connsiteX159" fmla="*/ 3545961 w 12192000"/>
              <a:gd name="connsiteY159" fmla="*/ 2248584 h 6858000"/>
              <a:gd name="connsiteX160" fmla="*/ 3242382 w 12192000"/>
              <a:gd name="connsiteY160" fmla="*/ 2234890 h 6858000"/>
              <a:gd name="connsiteX161" fmla="*/ 3206852 w 12192000"/>
              <a:gd name="connsiteY161" fmla="*/ 2322137 h 6858000"/>
              <a:gd name="connsiteX162" fmla="*/ 3352854 w 12192000"/>
              <a:gd name="connsiteY162" fmla="*/ 2378270 h 6858000"/>
              <a:gd name="connsiteX163" fmla="*/ 3414532 w 12192000"/>
              <a:gd name="connsiteY163" fmla="*/ 2516826 h 6858000"/>
              <a:gd name="connsiteX164" fmla="*/ 3397577 w 12192000"/>
              <a:gd name="connsiteY164" fmla="*/ 2652556 h 6858000"/>
              <a:gd name="connsiteX165" fmla="*/ 3339773 w 12192000"/>
              <a:gd name="connsiteY165" fmla="*/ 2701969 h 6858000"/>
              <a:gd name="connsiteX166" fmla="*/ 3257041 w 12192000"/>
              <a:gd name="connsiteY166" fmla="*/ 2788223 h 6858000"/>
              <a:gd name="connsiteX167" fmla="*/ 3205892 w 12192000"/>
              <a:gd name="connsiteY167" fmla="*/ 2841661 h 6858000"/>
              <a:gd name="connsiteX168" fmla="*/ 3016267 w 12192000"/>
              <a:gd name="connsiteY168" fmla="*/ 2846107 h 6858000"/>
              <a:gd name="connsiteX169" fmla="*/ 3275450 w 12192000"/>
              <a:gd name="connsiteY169" fmla="*/ 2934701 h 6858000"/>
              <a:gd name="connsiteX170" fmla="*/ 3071009 w 12192000"/>
              <a:gd name="connsiteY170" fmla="*/ 2944432 h 6858000"/>
              <a:gd name="connsiteX171" fmla="*/ 3005039 w 12192000"/>
              <a:gd name="connsiteY171" fmla="*/ 2960743 h 6858000"/>
              <a:gd name="connsiteX172" fmla="*/ 3045255 w 12192000"/>
              <a:gd name="connsiteY172" fmla="*/ 2994795 h 6858000"/>
              <a:gd name="connsiteX173" fmla="*/ 3198769 w 12192000"/>
              <a:gd name="connsiteY173" fmla="*/ 3041966 h 6858000"/>
              <a:gd name="connsiteX174" fmla="*/ 3518098 w 12192000"/>
              <a:gd name="connsiteY174" fmla="*/ 3181525 h 6858000"/>
              <a:gd name="connsiteX175" fmla="*/ 3214876 w 12192000"/>
              <a:gd name="connsiteY175" fmla="*/ 3136382 h 6858000"/>
              <a:gd name="connsiteX176" fmla="*/ 3540876 w 12192000"/>
              <a:gd name="connsiteY176" fmla="*/ 3280232 h 6858000"/>
              <a:gd name="connsiteX177" fmla="*/ 3614558 w 12192000"/>
              <a:gd name="connsiteY177" fmla="*/ 3332242 h 6858000"/>
              <a:gd name="connsiteX178" fmla="*/ 3765439 w 12192000"/>
              <a:gd name="connsiteY178" fmla="*/ 3465091 h 6858000"/>
              <a:gd name="connsiteX179" fmla="*/ 3759506 w 12192000"/>
              <a:gd name="connsiteY179" fmla="*/ 3482990 h 6858000"/>
              <a:gd name="connsiteX180" fmla="*/ 3594905 w 12192000"/>
              <a:gd name="connsiteY180" fmla="*/ 3478499 h 6858000"/>
              <a:gd name="connsiteX181" fmla="*/ 3814430 w 12192000"/>
              <a:gd name="connsiteY181" fmla="*/ 3578876 h 6858000"/>
              <a:gd name="connsiteX182" fmla="*/ 4039126 w 12192000"/>
              <a:gd name="connsiteY182" fmla="*/ 3649369 h 6858000"/>
              <a:gd name="connsiteX183" fmla="*/ 3883152 w 12192000"/>
              <a:gd name="connsiteY183" fmla="*/ 3653497 h 6858000"/>
              <a:gd name="connsiteX184" fmla="*/ 3666446 w 12192000"/>
              <a:gd name="connsiteY184" fmla="*/ 3623911 h 6858000"/>
              <a:gd name="connsiteX185" fmla="*/ 3593589 w 12192000"/>
              <a:gd name="connsiteY185" fmla="*/ 3653674 h 6858000"/>
              <a:gd name="connsiteX186" fmla="*/ 3801238 w 12192000"/>
              <a:gd name="connsiteY186" fmla="*/ 3720862 h 6858000"/>
              <a:gd name="connsiteX187" fmla="*/ 3919545 w 12192000"/>
              <a:gd name="connsiteY187" fmla="*/ 3749213 h 6858000"/>
              <a:gd name="connsiteX188" fmla="*/ 3968059 w 12192000"/>
              <a:gd name="connsiteY188" fmla="*/ 3776085 h 6858000"/>
              <a:gd name="connsiteX189" fmla="*/ 4107750 w 12192000"/>
              <a:gd name="connsiteY189" fmla="*/ 3875932 h 6858000"/>
              <a:gd name="connsiteX190" fmla="*/ 4504087 w 12192000"/>
              <a:gd name="connsiteY190" fmla="*/ 3955698 h 6858000"/>
              <a:gd name="connsiteX191" fmla="*/ 5880284 w 12192000"/>
              <a:gd name="connsiteY191" fmla="*/ 3998656 h 6858000"/>
              <a:gd name="connsiteX192" fmla="*/ 8461494 w 12192000"/>
              <a:gd name="connsiteY192" fmla="*/ 3007971 h 6858000"/>
              <a:gd name="connsiteX193" fmla="*/ 8587378 w 12192000"/>
              <a:gd name="connsiteY193" fmla="*/ 2896089 h 6858000"/>
              <a:gd name="connsiteX194" fmla="*/ 8693826 w 12192000"/>
              <a:gd name="connsiteY194" fmla="*/ 2796225 h 6858000"/>
              <a:gd name="connsiteX195" fmla="*/ 8633488 w 12192000"/>
              <a:gd name="connsiteY195" fmla="*/ 2774007 h 6858000"/>
              <a:gd name="connsiteX196" fmla="*/ 8707444 w 12192000"/>
              <a:gd name="connsiteY196" fmla="*/ 2682105 h 6858000"/>
              <a:gd name="connsiteX197" fmla="*/ 8942552 w 12192000"/>
              <a:gd name="connsiteY197" fmla="*/ 2397549 h 6858000"/>
              <a:gd name="connsiteX198" fmla="*/ 9049260 w 12192000"/>
              <a:gd name="connsiteY198" fmla="*/ 2328253 h 6858000"/>
              <a:gd name="connsiteX199" fmla="*/ 9174304 w 12192000"/>
              <a:gd name="connsiteY199" fmla="*/ 2171379 h 6858000"/>
              <a:gd name="connsiteX200" fmla="*/ 9182228 w 12192000"/>
              <a:gd name="connsiteY200" fmla="*/ 2067678 h 6858000"/>
              <a:gd name="connsiteX201" fmla="*/ 9182278 w 12192000"/>
              <a:gd name="connsiteY201" fmla="*/ 2047313 h 6858000"/>
              <a:gd name="connsiteX202" fmla="*/ 9184334 w 12192000"/>
              <a:gd name="connsiteY202" fmla="*/ 2047686 h 6858000"/>
              <a:gd name="connsiteX203" fmla="*/ 9185124 w 12192000"/>
              <a:gd name="connsiteY203" fmla="*/ 1997142 h 6858000"/>
              <a:gd name="connsiteX204" fmla="*/ 9181592 w 12192000"/>
              <a:gd name="connsiteY204" fmla="*/ 1987782 h 6858000"/>
              <a:gd name="connsiteX205" fmla="*/ 9181190 w 12192000"/>
              <a:gd name="connsiteY205" fmla="*/ 1974586 h 6858000"/>
              <a:gd name="connsiteX206" fmla="*/ 9180252 w 12192000"/>
              <a:gd name="connsiteY206" fmla="*/ 1963164 h 6858000"/>
              <a:gd name="connsiteX207" fmla="*/ 9178804 w 12192000"/>
              <a:gd name="connsiteY207" fmla="*/ 1965349 h 6858000"/>
              <a:gd name="connsiteX208" fmla="*/ 9177606 w 12192000"/>
              <a:gd name="connsiteY208" fmla="*/ 1977215 h 6858000"/>
              <a:gd name="connsiteX209" fmla="*/ 9169614 w 12192000"/>
              <a:gd name="connsiteY209" fmla="*/ 1956030 h 6858000"/>
              <a:gd name="connsiteX210" fmla="*/ 9046406 w 12192000"/>
              <a:gd name="connsiteY210" fmla="*/ 1838718 h 6858000"/>
              <a:gd name="connsiteX211" fmla="*/ 8960873 w 12192000"/>
              <a:gd name="connsiteY211" fmla="*/ 1764524 h 6858000"/>
              <a:gd name="connsiteX212" fmla="*/ 8946755 w 12192000"/>
              <a:gd name="connsiteY212" fmla="*/ 1690806 h 6858000"/>
              <a:gd name="connsiteX213" fmla="*/ 8786897 w 12192000"/>
              <a:gd name="connsiteY213" fmla="*/ 1665607 h 6858000"/>
              <a:gd name="connsiteX214" fmla="*/ 8924505 w 12192000"/>
              <a:gd name="connsiteY214" fmla="*/ 1489227 h 6858000"/>
              <a:gd name="connsiteX215" fmla="*/ 8937122 w 12192000"/>
              <a:gd name="connsiteY215" fmla="*/ 1454681 h 6858000"/>
              <a:gd name="connsiteX216" fmla="*/ 8841119 w 12192000"/>
              <a:gd name="connsiteY216" fmla="*/ 1348202 h 6858000"/>
              <a:gd name="connsiteX217" fmla="*/ 8825548 w 12192000"/>
              <a:gd name="connsiteY217" fmla="*/ 1331028 h 6858000"/>
              <a:gd name="connsiteX218" fmla="*/ 8790413 w 12192000"/>
              <a:gd name="connsiteY218" fmla="*/ 1297436 h 6858000"/>
              <a:gd name="connsiteX219" fmla="*/ 8695944 w 12192000"/>
              <a:gd name="connsiteY219" fmla="*/ 1299752 h 6858000"/>
              <a:gd name="connsiteX220" fmla="*/ 8743050 w 12192000"/>
              <a:gd name="connsiteY220" fmla="*/ 1267471 h 6858000"/>
              <a:gd name="connsiteX221" fmla="*/ 8831902 w 12192000"/>
              <a:gd name="connsiteY221" fmla="*/ 1166250 h 6858000"/>
              <a:gd name="connsiteX222" fmla="*/ 8763628 w 12192000"/>
              <a:gd name="connsiteY222" fmla="*/ 1088084 h 6858000"/>
              <a:gd name="connsiteX223" fmla="*/ 8744052 w 12192000"/>
              <a:gd name="connsiteY223" fmla="*/ 1076766 h 6858000"/>
              <a:gd name="connsiteX224" fmla="*/ 8767977 w 12192000"/>
              <a:gd name="connsiteY224" fmla="*/ 1055883 h 6858000"/>
              <a:gd name="connsiteX225" fmla="*/ 8815418 w 12192000"/>
              <a:gd name="connsiteY225" fmla="*/ 986519 h 6858000"/>
              <a:gd name="connsiteX226" fmla="*/ 8839356 w 12192000"/>
              <a:gd name="connsiteY226" fmla="*/ 939330 h 6858000"/>
              <a:gd name="connsiteX227" fmla="*/ 8869964 w 12192000"/>
              <a:gd name="connsiteY227" fmla="*/ 917639 h 6858000"/>
              <a:gd name="connsiteX228" fmla="*/ 8876013 w 12192000"/>
              <a:gd name="connsiteY228" fmla="*/ 901606 h 6858000"/>
              <a:gd name="connsiteX229" fmla="*/ 8855230 w 12192000"/>
              <a:gd name="connsiteY229" fmla="*/ 828963 h 6858000"/>
              <a:gd name="connsiteX230" fmla="*/ 8844988 w 12192000"/>
              <a:gd name="connsiteY230" fmla="*/ 810876 h 6858000"/>
              <a:gd name="connsiteX231" fmla="*/ 8768255 w 12192000"/>
              <a:gd name="connsiteY231" fmla="*/ 747963 h 6858000"/>
              <a:gd name="connsiteX232" fmla="*/ 8692953 w 12192000"/>
              <a:gd name="connsiteY232" fmla="*/ 638707 h 6858000"/>
              <a:gd name="connsiteX233" fmla="*/ 8674423 w 12192000"/>
              <a:gd name="connsiteY233" fmla="*/ 564449 h 6858000"/>
              <a:gd name="connsiteX234" fmla="*/ 8667642 w 12192000"/>
              <a:gd name="connsiteY234" fmla="*/ 547822 h 6858000"/>
              <a:gd name="connsiteX235" fmla="*/ 8661198 w 12192000"/>
              <a:gd name="connsiteY235" fmla="*/ 478275 h 6858000"/>
              <a:gd name="connsiteX236" fmla="*/ 8645813 w 12192000"/>
              <a:gd name="connsiteY236" fmla="*/ 464032 h 6858000"/>
              <a:gd name="connsiteX237" fmla="*/ 8512338 w 12192000"/>
              <a:gd name="connsiteY237" fmla="*/ 477784 h 6858000"/>
              <a:gd name="connsiteX238" fmla="*/ 8481050 w 12192000"/>
              <a:gd name="connsiteY238" fmla="*/ 430572 h 6858000"/>
              <a:gd name="connsiteX239" fmla="*/ 8498220 w 12192000"/>
              <a:gd name="connsiteY239" fmla="*/ 404064 h 6858000"/>
              <a:gd name="connsiteX240" fmla="*/ 8489536 w 12192000"/>
              <a:gd name="connsiteY240" fmla="*/ 389280 h 6858000"/>
              <a:gd name="connsiteX241" fmla="*/ 0 w 12192000"/>
              <a:gd name="connsiteY241" fmla="*/ 0 h 6858000"/>
              <a:gd name="connsiteX242" fmla="*/ 12192000 w 12192000"/>
              <a:gd name="connsiteY242" fmla="*/ 0 h 6858000"/>
              <a:gd name="connsiteX243" fmla="*/ 12192000 w 12192000"/>
              <a:gd name="connsiteY243" fmla="*/ 6858000 h 6858000"/>
              <a:gd name="connsiteX244" fmla="*/ 0 w 12192000"/>
              <a:gd name="connsiteY244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</a:cxnLst>
            <a:rect l="l" t="t" r="r" b="b"/>
            <a:pathLst>
              <a:path w="12192000" h="6858000">
                <a:moveTo>
                  <a:pt x="9149158" y="2038490"/>
                </a:moveTo>
                <a:cubicBezTo>
                  <a:pt x="9152630" y="2038396"/>
                  <a:pt x="9157442" y="2039945"/>
                  <a:pt x="9164184" y="2044026"/>
                </a:cubicBezTo>
                <a:lnTo>
                  <a:pt x="9172532" y="2045543"/>
                </a:lnTo>
                <a:lnTo>
                  <a:pt x="9171580" y="2056997"/>
                </a:lnTo>
                <a:cubicBezTo>
                  <a:pt x="9169082" y="2082897"/>
                  <a:pt x="9165822" y="2102884"/>
                  <a:pt x="9161257" y="2098605"/>
                </a:cubicBezTo>
                <a:cubicBezTo>
                  <a:pt x="9149066" y="2086928"/>
                  <a:pt x="9130962" y="2077578"/>
                  <a:pt x="9138232" y="2059518"/>
                </a:cubicBezTo>
                <a:cubicBezTo>
                  <a:pt x="9140394" y="2053821"/>
                  <a:pt x="9138743" y="2038771"/>
                  <a:pt x="9149158" y="2038490"/>
                </a:cubicBezTo>
                <a:close/>
                <a:moveTo>
                  <a:pt x="9177606" y="1977215"/>
                </a:moveTo>
                <a:lnTo>
                  <a:pt x="9181592" y="1987782"/>
                </a:lnTo>
                <a:lnTo>
                  <a:pt x="9181923" y="1998627"/>
                </a:lnTo>
                <a:cubicBezTo>
                  <a:pt x="9182120" y="2008276"/>
                  <a:pt x="9182258" y="2019324"/>
                  <a:pt x="9182316" y="2031066"/>
                </a:cubicBezTo>
                <a:lnTo>
                  <a:pt x="9182278" y="2047313"/>
                </a:lnTo>
                <a:lnTo>
                  <a:pt x="9172532" y="2045543"/>
                </a:lnTo>
                <a:lnTo>
                  <a:pt x="9173842" y="2029805"/>
                </a:lnTo>
                <a:cubicBezTo>
                  <a:pt x="9175210" y="2011268"/>
                  <a:pt x="9176320" y="1992822"/>
                  <a:pt x="9177334" y="1979903"/>
                </a:cubicBezTo>
                <a:close/>
                <a:moveTo>
                  <a:pt x="3696300" y="1578900"/>
                </a:moveTo>
                <a:cubicBezTo>
                  <a:pt x="3710474" y="1584699"/>
                  <a:pt x="3724648" y="1590499"/>
                  <a:pt x="3738823" y="1596298"/>
                </a:cubicBezTo>
                <a:cubicBezTo>
                  <a:pt x="3731018" y="1595365"/>
                  <a:pt x="3722545" y="1594511"/>
                  <a:pt x="3714409" y="1593618"/>
                </a:cubicBezTo>
                <a:cubicBezTo>
                  <a:pt x="3707437" y="1589899"/>
                  <a:pt x="3700149" y="1586487"/>
                  <a:pt x="3693161" y="1582501"/>
                </a:cubicBezTo>
                <a:cubicBezTo>
                  <a:pt x="3694096" y="1581313"/>
                  <a:pt x="3695364" y="1580088"/>
                  <a:pt x="3696300" y="1578900"/>
                </a:cubicBezTo>
                <a:close/>
                <a:moveTo>
                  <a:pt x="3918454" y="1175387"/>
                </a:moveTo>
                <a:cubicBezTo>
                  <a:pt x="4003499" y="1210184"/>
                  <a:pt x="4088562" y="1245245"/>
                  <a:pt x="4173607" y="1280040"/>
                </a:cubicBezTo>
                <a:cubicBezTo>
                  <a:pt x="4172338" y="1281268"/>
                  <a:pt x="4171404" y="1282454"/>
                  <a:pt x="4170135" y="1283683"/>
                </a:cubicBezTo>
                <a:cubicBezTo>
                  <a:pt x="4077511" y="1256783"/>
                  <a:pt x="3989628" y="1225016"/>
                  <a:pt x="3918454" y="1175387"/>
                </a:cubicBezTo>
                <a:close/>
                <a:moveTo>
                  <a:pt x="8109090" y="602108"/>
                </a:moveTo>
                <a:lnTo>
                  <a:pt x="8113034" y="602645"/>
                </a:lnTo>
                <a:cubicBezTo>
                  <a:pt x="8117145" y="603257"/>
                  <a:pt x="8117456" y="603522"/>
                  <a:pt x="8111220" y="603405"/>
                </a:cubicBezTo>
                <a:close/>
                <a:moveTo>
                  <a:pt x="8489536" y="389280"/>
                </a:moveTo>
                <a:cubicBezTo>
                  <a:pt x="8479909" y="386150"/>
                  <a:pt x="8475270" y="392618"/>
                  <a:pt x="8470194" y="397527"/>
                </a:cubicBezTo>
                <a:cubicBezTo>
                  <a:pt x="8442581" y="423957"/>
                  <a:pt x="8407160" y="444085"/>
                  <a:pt x="8373511" y="465608"/>
                </a:cubicBezTo>
                <a:cubicBezTo>
                  <a:pt x="8325315" y="496678"/>
                  <a:pt x="8274262" y="525140"/>
                  <a:pt x="8231753" y="560890"/>
                </a:cubicBezTo>
                <a:cubicBezTo>
                  <a:pt x="8220884" y="569991"/>
                  <a:pt x="8202133" y="566357"/>
                  <a:pt x="8199967" y="553465"/>
                </a:cubicBezTo>
                <a:cubicBezTo>
                  <a:pt x="8197799" y="540575"/>
                  <a:pt x="8188778" y="541668"/>
                  <a:pt x="8175616" y="546483"/>
                </a:cubicBezTo>
                <a:cubicBezTo>
                  <a:pt x="8159813" y="552155"/>
                  <a:pt x="8144012" y="557828"/>
                  <a:pt x="8128578" y="563992"/>
                </a:cubicBezTo>
                <a:cubicBezTo>
                  <a:pt x="8112493" y="570503"/>
                  <a:pt x="8105752" y="580983"/>
                  <a:pt x="8104845" y="593172"/>
                </a:cubicBezTo>
                <a:cubicBezTo>
                  <a:pt x="8104654" y="595478"/>
                  <a:pt x="8104732" y="598018"/>
                  <a:pt x="8105615" y="599991"/>
                </a:cubicBezTo>
                <a:lnTo>
                  <a:pt x="8109090" y="602108"/>
                </a:lnTo>
                <a:lnTo>
                  <a:pt x="8092049" y="599788"/>
                </a:lnTo>
                <a:cubicBezTo>
                  <a:pt x="8074125" y="597229"/>
                  <a:pt x="8051995" y="593399"/>
                  <a:pt x="8047646" y="588557"/>
                </a:cubicBezTo>
                <a:cubicBezTo>
                  <a:pt x="8047278" y="588065"/>
                  <a:pt x="7852240" y="650342"/>
                  <a:pt x="7793637" y="681868"/>
                </a:cubicBezTo>
                <a:cubicBezTo>
                  <a:pt x="7757179" y="701583"/>
                  <a:pt x="7034011" y="1031296"/>
                  <a:pt x="6007741" y="1095470"/>
                </a:cubicBezTo>
                <a:cubicBezTo>
                  <a:pt x="5971519" y="1097710"/>
                  <a:pt x="5937353" y="1100506"/>
                  <a:pt x="5902533" y="1103650"/>
                </a:cubicBezTo>
                <a:cubicBezTo>
                  <a:pt x="5594429" y="1129961"/>
                  <a:pt x="5292360" y="1161179"/>
                  <a:pt x="5164222" y="1163546"/>
                </a:cubicBezTo>
                <a:cubicBezTo>
                  <a:pt x="5063988" y="1165217"/>
                  <a:pt x="4549164" y="1138992"/>
                  <a:pt x="4395075" y="1082763"/>
                </a:cubicBezTo>
                <a:cubicBezTo>
                  <a:pt x="4237527" y="1025076"/>
                  <a:pt x="4088158" y="958345"/>
                  <a:pt x="3939440" y="891265"/>
                </a:cubicBezTo>
                <a:cubicBezTo>
                  <a:pt x="3874968" y="862299"/>
                  <a:pt x="3806689" y="837016"/>
                  <a:pt x="3747894" y="801994"/>
                </a:cubicBezTo>
                <a:cubicBezTo>
                  <a:pt x="3689082" y="766706"/>
                  <a:pt x="3632839" y="729495"/>
                  <a:pt x="3569553" y="697970"/>
                </a:cubicBezTo>
                <a:cubicBezTo>
                  <a:pt x="3551464" y="688887"/>
                  <a:pt x="3533327" y="679005"/>
                  <a:pt x="3507813" y="680216"/>
                </a:cubicBezTo>
                <a:cubicBezTo>
                  <a:pt x="3502099" y="680371"/>
                  <a:pt x="3496101" y="681365"/>
                  <a:pt x="3490455" y="682587"/>
                </a:cubicBezTo>
                <a:cubicBezTo>
                  <a:pt x="3484140" y="683888"/>
                  <a:pt x="3479298" y="687159"/>
                  <a:pt x="3477246" y="691971"/>
                </a:cubicBezTo>
                <a:cubicBezTo>
                  <a:pt x="3475230" y="697315"/>
                  <a:pt x="3479426" y="699760"/>
                  <a:pt x="3484273" y="701857"/>
                </a:cubicBezTo>
                <a:cubicBezTo>
                  <a:pt x="3487733" y="703316"/>
                  <a:pt x="3491260" y="705843"/>
                  <a:pt x="3495638" y="705849"/>
                </a:cubicBezTo>
                <a:cubicBezTo>
                  <a:pt x="3523576" y="705686"/>
                  <a:pt x="3534967" y="720681"/>
                  <a:pt x="3548914" y="733487"/>
                </a:cubicBezTo>
                <a:cubicBezTo>
                  <a:pt x="3554984" y="738925"/>
                  <a:pt x="3561304" y="742991"/>
                  <a:pt x="3551504" y="753036"/>
                </a:cubicBezTo>
                <a:cubicBezTo>
                  <a:pt x="3542974" y="761854"/>
                  <a:pt x="3552584" y="764716"/>
                  <a:pt x="3562075" y="765715"/>
                </a:cubicBezTo>
                <a:cubicBezTo>
                  <a:pt x="3575293" y="767067"/>
                  <a:pt x="3590630" y="764672"/>
                  <a:pt x="3605942" y="772481"/>
                </a:cubicBezTo>
                <a:cubicBezTo>
                  <a:pt x="3550860" y="779958"/>
                  <a:pt x="3525860" y="757484"/>
                  <a:pt x="3499309" y="737079"/>
                </a:cubicBezTo>
                <a:cubicBezTo>
                  <a:pt x="3489410" y="729689"/>
                  <a:pt x="3482419" y="720334"/>
                  <a:pt x="3473788" y="711717"/>
                </a:cubicBezTo>
                <a:cubicBezTo>
                  <a:pt x="3463019" y="701211"/>
                  <a:pt x="3451290" y="702093"/>
                  <a:pt x="3437248" y="714263"/>
                </a:cubicBezTo>
                <a:cubicBezTo>
                  <a:pt x="3424810" y="725164"/>
                  <a:pt x="3418411" y="725135"/>
                  <a:pt x="3413254" y="712874"/>
                </a:cubicBezTo>
                <a:cubicBezTo>
                  <a:pt x="3405299" y="693706"/>
                  <a:pt x="3389031" y="681450"/>
                  <a:pt x="3362511" y="677414"/>
                </a:cubicBezTo>
                <a:cubicBezTo>
                  <a:pt x="3356728" y="676504"/>
                  <a:pt x="3349492" y="673891"/>
                  <a:pt x="3344467" y="679599"/>
                </a:cubicBezTo>
                <a:cubicBezTo>
                  <a:pt x="3340061" y="684428"/>
                  <a:pt x="3344392" y="689004"/>
                  <a:pt x="3347971" y="692328"/>
                </a:cubicBezTo>
                <a:cubicBezTo>
                  <a:pt x="3354407" y="698260"/>
                  <a:pt x="3360162" y="704004"/>
                  <a:pt x="3363008" y="711713"/>
                </a:cubicBezTo>
                <a:cubicBezTo>
                  <a:pt x="3365019" y="716838"/>
                  <a:pt x="3367062" y="722495"/>
                  <a:pt x="3362637" y="727058"/>
                </a:cubicBezTo>
                <a:cubicBezTo>
                  <a:pt x="3344342" y="746453"/>
                  <a:pt x="3358884" y="752745"/>
                  <a:pt x="3376167" y="759779"/>
                </a:cubicBezTo>
                <a:cubicBezTo>
                  <a:pt x="3400002" y="769239"/>
                  <a:pt x="3410177" y="786259"/>
                  <a:pt x="3406203" y="808483"/>
                </a:cubicBezTo>
                <a:cubicBezTo>
                  <a:pt x="3404757" y="817516"/>
                  <a:pt x="3406433" y="822682"/>
                  <a:pt x="3420116" y="820757"/>
                </a:cubicBezTo>
                <a:cubicBezTo>
                  <a:pt x="3425463" y="820110"/>
                  <a:pt x="3426984" y="822878"/>
                  <a:pt x="3429194" y="825831"/>
                </a:cubicBezTo>
                <a:cubicBezTo>
                  <a:pt x="3476758" y="896035"/>
                  <a:pt x="3542778" y="954609"/>
                  <a:pt x="3619149" y="1006561"/>
                </a:cubicBezTo>
                <a:cubicBezTo>
                  <a:pt x="3681093" y="1048718"/>
                  <a:pt x="3748746" y="1085351"/>
                  <a:pt x="3818654" y="1120369"/>
                </a:cubicBezTo>
                <a:cubicBezTo>
                  <a:pt x="3820742" y="1121458"/>
                  <a:pt x="3822850" y="1122813"/>
                  <a:pt x="3824021" y="1125355"/>
                </a:cubicBezTo>
                <a:cubicBezTo>
                  <a:pt x="3791940" y="1123873"/>
                  <a:pt x="3763844" y="1116270"/>
                  <a:pt x="3736668" y="1107215"/>
                </a:cubicBezTo>
                <a:cubicBezTo>
                  <a:pt x="3664431" y="1083216"/>
                  <a:pt x="3602610" y="1048291"/>
                  <a:pt x="3540174" y="1014247"/>
                </a:cubicBezTo>
                <a:cubicBezTo>
                  <a:pt x="3502142" y="993353"/>
                  <a:pt x="3463159" y="973379"/>
                  <a:pt x="3421640" y="955861"/>
                </a:cubicBezTo>
                <a:cubicBezTo>
                  <a:pt x="3414719" y="952940"/>
                  <a:pt x="3409737" y="948712"/>
                  <a:pt x="3404753" y="944484"/>
                </a:cubicBezTo>
                <a:cubicBezTo>
                  <a:pt x="3401911" y="942144"/>
                  <a:pt x="3398417" y="940152"/>
                  <a:pt x="3393138" y="941865"/>
                </a:cubicBezTo>
                <a:cubicBezTo>
                  <a:pt x="3386540" y="944006"/>
                  <a:pt x="3386126" y="948083"/>
                  <a:pt x="3385712" y="952159"/>
                </a:cubicBezTo>
                <a:cubicBezTo>
                  <a:pt x="3384520" y="965187"/>
                  <a:pt x="3389594" y="976116"/>
                  <a:pt x="3398641" y="986025"/>
                </a:cubicBezTo>
                <a:cubicBezTo>
                  <a:pt x="3422140" y="1011364"/>
                  <a:pt x="3455589" y="1029056"/>
                  <a:pt x="3489975" y="1045560"/>
                </a:cubicBezTo>
                <a:cubicBezTo>
                  <a:pt x="3534421" y="1066751"/>
                  <a:pt x="3577600" y="1089169"/>
                  <a:pt x="3617273" y="1114697"/>
                </a:cubicBezTo>
                <a:cubicBezTo>
                  <a:pt x="3620082" y="1116503"/>
                  <a:pt x="3625178" y="1117229"/>
                  <a:pt x="3623898" y="1123556"/>
                </a:cubicBezTo>
                <a:cubicBezTo>
                  <a:pt x="3599276" y="1112313"/>
                  <a:pt x="3576007" y="1101173"/>
                  <a:pt x="3552438" y="1090606"/>
                </a:cubicBezTo>
                <a:cubicBezTo>
                  <a:pt x="3529203" y="1079998"/>
                  <a:pt x="3505634" y="1069432"/>
                  <a:pt x="3482417" y="1059092"/>
                </a:cubicBezTo>
                <a:cubicBezTo>
                  <a:pt x="3476868" y="1056543"/>
                  <a:pt x="3470899" y="1052702"/>
                  <a:pt x="3463468" y="1057629"/>
                </a:cubicBezTo>
                <a:cubicBezTo>
                  <a:pt x="3455703" y="1062595"/>
                  <a:pt x="3457128" y="1069134"/>
                  <a:pt x="3459472" y="1074217"/>
                </a:cubicBezTo>
                <a:cubicBezTo>
                  <a:pt x="3466821" y="1089165"/>
                  <a:pt x="3478729" y="1101681"/>
                  <a:pt x="3494211" y="1112153"/>
                </a:cubicBezTo>
                <a:cubicBezTo>
                  <a:pt x="3546907" y="1146573"/>
                  <a:pt x="3606933" y="1174465"/>
                  <a:pt x="3663137" y="1205775"/>
                </a:cubicBezTo>
                <a:cubicBezTo>
                  <a:pt x="3693512" y="1222766"/>
                  <a:pt x="3721631" y="1241370"/>
                  <a:pt x="3748466" y="1260936"/>
                </a:cubicBezTo>
                <a:cubicBezTo>
                  <a:pt x="3754470" y="1265310"/>
                  <a:pt x="3754440" y="1270144"/>
                  <a:pt x="3753142" y="1276208"/>
                </a:cubicBezTo>
                <a:cubicBezTo>
                  <a:pt x="3747968" y="1300726"/>
                  <a:pt x="3758834" y="1307462"/>
                  <a:pt x="3791960" y="1298886"/>
                </a:cubicBezTo>
                <a:cubicBezTo>
                  <a:pt x="3802234" y="1296299"/>
                  <a:pt x="3809336" y="1296782"/>
                  <a:pt x="3816039" y="1301606"/>
                </a:cubicBezTo>
                <a:cubicBezTo>
                  <a:pt x="3897299" y="1361555"/>
                  <a:pt x="3991895" y="1408883"/>
                  <a:pt x="4094439" y="1448806"/>
                </a:cubicBezTo>
                <a:cubicBezTo>
                  <a:pt x="4136210" y="1464953"/>
                  <a:pt x="4179249" y="1479874"/>
                  <a:pt x="4222870" y="1493379"/>
                </a:cubicBezTo>
                <a:cubicBezTo>
                  <a:pt x="4222955" y="1494711"/>
                  <a:pt x="4223057" y="1496309"/>
                  <a:pt x="4223141" y="1497641"/>
                </a:cubicBezTo>
                <a:cubicBezTo>
                  <a:pt x="4222925" y="1499546"/>
                  <a:pt x="4222659" y="1500653"/>
                  <a:pt x="4222428" y="1502292"/>
                </a:cubicBezTo>
                <a:cubicBezTo>
                  <a:pt x="4160784" y="1480767"/>
                  <a:pt x="4099761" y="1458363"/>
                  <a:pt x="4039973" y="1434198"/>
                </a:cubicBezTo>
                <a:cubicBezTo>
                  <a:pt x="3877889" y="1368737"/>
                  <a:pt x="3722432" y="1296301"/>
                  <a:pt x="3564773" y="1226279"/>
                </a:cubicBezTo>
                <a:cubicBezTo>
                  <a:pt x="3511752" y="1202636"/>
                  <a:pt x="3468897" y="1169442"/>
                  <a:pt x="3420650" y="1141464"/>
                </a:cubicBezTo>
                <a:cubicBezTo>
                  <a:pt x="3388486" y="1122812"/>
                  <a:pt x="3357590" y="1102932"/>
                  <a:pt x="3320669" y="1088883"/>
                </a:cubicBezTo>
                <a:cubicBezTo>
                  <a:pt x="3305491" y="1083205"/>
                  <a:pt x="3289697" y="1078406"/>
                  <a:pt x="3270102" y="1082659"/>
                </a:cubicBezTo>
                <a:cubicBezTo>
                  <a:pt x="3262467" y="1084389"/>
                  <a:pt x="3253881" y="1087040"/>
                  <a:pt x="3251648" y="1094290"/>
                </a:cubicBezTo>
                <a:cubicBezTo>
                  <a:pt x="3249750" y="1101498"/>
                  <a:pt x="3256970" y="1103846"/>
                  <a:pt x="3263506" y="1106005"/>
                </a:cubicBezTo>
                <a:cubicBezTo>
                  <a:pt x="3265227" y="1106604"/>
                  <a:pt x="3266966" y="1107467"/>
                  <a:pt x="3268636" y="1107265"/>
                </a:cubicBezTo>
                <a:cubicBezTo>
                  <a:pt x="3300482" y="1105018"/>
                  <a:pt x="3309121" y="1124372"/>
                  <a:pt x="3325089" y="1137201"/>
                </a:cubicBezTo>
                <a:cubicBezTo>
                  <a:pt x="3330055" y="1141164"/>
                  <a:pt x="3330677" y="1145651"/>
                  <a:pt x="3326003" y="1151585"/>
                </a:cubicBezTo>
                <a:cubicBezTo>
                  <a:pt x="3317592" y="1162266"/>
                  <a:pt x="3324211" y="1165760"/>
                  <a:pt x="3336410" y="1166967"/>
                </a:cubicBezTo>
                <a:cubicBezTo>
                  <a:pt x="3348608" y="1168175"/>
                  <a:pt x="3361690" y="1167395"/>
                  <a:pt x="3375112" y="1171943"/>
                </a:cubicBezTo>
                <a:cubicBezTo>
                  <a:pt x="3354718" y="1179513"/>
                  <a:pt x="3340011" y="1175927"/>
                  <a:pt x="3326222" y="1170885"/>
                </a:cubicBezTo>
                <a:cubicBezTo>
                  <a:pt x="3295216" y="1159877"/>
                  <a:pt x="3274464" y="1140648"/>
                  <a:pt x="3254679" y="1120765"/>
                </a:cubicBezTo>
                <a:cubicBezTo>
                  <a:pt x="3250733" y="1116948"/>
                  <a:pt x="3247420" y="1112518"/>
                  <a:pt x="3242188" y="1109662"/>
                </a:cubicBezTo>
                <a:cubicBezTo>
                  <a:pt x="3232391" y="1103869"/>
                  <a:pt x="3222316" y="1104284"/>
                  <a:pt x="3211499" y="1114184"/>
                </a:cubicBezTo>
                <a:cubicBezTo>
                  <a:pt x="3197173" y="1127194"/>
                  <a:pt x="3191777" y="1127042"/>
                  <a:pt x="3185849" y="1113265"/>
                </a:cubicBezTo>
                <a:cubicBezTo>
                  <a:pt x="3177929" y="1094629"/>
                  <a:pt x="3162028" y="1082865"/>
                  <a:pt x="3135843" y="1078789"/>
                </a:cubicBezTo>
                <a:cubicBezTo>
                  <a:pt x="3130396" y="1077837"/>
                  <a:pt x="3124578" y="1076395"/>
                  <a:pt x="3119118" y="1080546"/>
                </a:cubicBezTo>
                <a:cubicBezTo>
                  <a:pt x="3113359" y="1085269"/>
                  <a:pt x="3117622" y="1088780"/>
                  <a:pt x="3120198" y="1092226"/>
                </a:cubicBezTo>
                <a:cubicBezTo>
                  <a:pt x="3123912" y="1097682"/>
                  <a:pt x="3128295" y="1103057"/>
                  <a:pt x="3131691" y="1108819"/>
                </a:cubicBezTo>
                <a:cubicBezTo>
                  <a:pt x="3137665" y="1118027"/>
                  <a:pt x="3139328" y="1128295"/>
                  <a:pt x="3129914" y="1139097"/>
                </a:cubicBezTo>
                <a:cubicBezTo>
                  <a:pt x="3123003" y="1146915"/>
                  <a:pt x="3123960" y="1151361"/>
                  <a:pt x="3133955" y="1154983"/>
                </a:cubicBezTo>
                <a:cubicBezTo>
                  <a:pt x="3165979" y="1166136"/>
                  <a:pt x="3186931" y="1183194"/>
                  <a:pt x="3178170" y="1214855"/>
                </a:cubicBezTo>
                <a:cubicBezTo>
                  <a:pt x="3176770" y="1219320"/>
                  <a:pt x="3179046" y="1223338"/>
                  <a:pt x="3185378" y="1222303"/>
                </a:cubicBezTo>
                <a:cubicBezTo>
                  <a:pt x="3199361" y="1219805"/>
                  <a:pt x="3202140" y="1226447"/>
                  <a:pt x="3206608" y="1233153"/>
                </a:cubicBezTo>
                <a:cubicBezTo>
                  <a:pt x="3250090" y="1297409"/>
                  <a:pt x="3310389" y="1350771"/>
                  <a:pt x="3379140" y="1399351"/>
                </a:cubicBezTo>
                <a:cubicBezTo>
                  <a:pt x="3447189" y="1447479"/>
                  <a:pt x="3522881" y="1488775"/>
                  <a:pt x="3603118" y="1527375"/>
                </a:cubicBezTo>
                <a:cubicBezTo>
                  <a:pt x="3581296" y="1528405"/>
                  <a:pt x="3552602" y="1521951"/>
                  <a:pt x="3524809" y="1513774"/>
                </a:cubicBezTo>
                <a:cubicBezTo>
                  <a:pt x="3451354" y="1491802"/>
                  <a:pt x="3389901" y="1457369"/>
                  <a:pt x="3327498" y="1423859"/>
                </a:cubicBezTo>
                <a:cubicBezTo>
                  <a:pt x="3283917" y="1400416"/>
                  <a:pt x="3241288" y="1376052"/>
                  <a:pt x="3192949" y="1357211"/>
                </a:cubicBezTo>
                <a:cubicBezTo>
                  <a:pt x="3187434" y="1355196"/>
                  <a:pt x="3183538" y="1352177"/>
                  <a:pt x="3180259" y="1348280"/>
                </a:cubicBezTo>
                <a:cubicBezTo>
                  <a:pt x="3177348" y="1344874"/>
                  <a:pt x="3173119" y="1341896"/>
                  <a:pt x="3166204" y="1344345"/>
                </a:cubicBezTo>
                <a:cubicBezTo>
                  <a:pt x="3159306" y="1347059"/>
                  <a:pt x="3158942" y="1351935"/>
                  <a:pt x="3159212" y="1356197"/>
                </a:cubicBezTo>
                <a:cubicBezTo>
                  <a:pt x="3161232" y="1372059"/>
                  <a:pt x="3167827" y="1385754"/>
                  <a:pt x="3181004" y="1397043"/>
                </a:cubicBezTo>
                <a:cubicBezTo>
                  <a:pt x="3206688" y="1419701"/>
                  <a:pt x="3240037" y="1435794"/>
                  <a:pt x="3273385" y="1451888"/>
                </a:cubicBezTo>
                <a:cubicBezTo>
                  <a:pt x="3319573" y="1473941"/>
                  <a:pt x="3362569" y="1498797"/>
                  <a:pt x="3401776" y="1527602"/>
                </a:cubicBezTo>
                <a:cubicBezTo>
                  <a:pt x="3374012" y="1514591"/>
                  <a:pt x="3346230" y="1501313"/>
                  <a:pt x="3318130" y="1488342"/>
                </a:cubicBezTo>
                <a:cubicBezTo>
                  <a:pt x="3296969" y="1478558"/>
                  <a:pt x="3275173" y="1469387"/>
                  <a:pt x="3253694" y="1459909"/>
                </a:cubicBezTo>
                <a:cubicBezTo>
                  <a:pt x="3248495" y="1457587"/>
                  <a:pt x="3242945" y="1455038"/>
                  <a:pt x="3236182" y="1459882"/>
                </a:cubicBezTo>
                <a:cubicBezTo>
                  <a:pt x="3230053" y="1464115"/>
                  <a:pt x="3231378" y="1469055"/>
                  <a:pt x="3233020" y="1473687"/>
                </a:cubicBezTo>
                <a:cubicBezTo>
                  <a:pt x="3239235" y="1491993"/>
                  <a:pt x="3254236" y="1505477"/>
                  <a:pt x="3272474" y="1516958"/>
                </a:cubicBezTo>
                <a:cubicBezTo>
                  <a:pt x="3294559" y="1530657"/>
                  <a:pt x="3317595" y="1543436"/>
                  <a:pt x="3341300" y="1556133"/>
                </a:cubicBezTo>
                <a:cubicBezTo>
                  <a:pt x="3316637" y="1554825"/>
                  <a:pt x="3291973" y="1553517"/>
                  <a:pt x="3267359" y="1553009"/>
                </a:cubicBezTo>
                <a:cubicBezTo>
                  <a:pt x="3280352" y="1582573"/>
                  <a:pt x="3306470" y="1585584"/>
                  <a:pt x="3329832" y="1587586"/>
                </a:cubicBezTo>
                <a:cubicBezTo>
                  <a:pt x="3361297" y="1589949"/>
                  <a:pt x="3391527" y="1594072"/>
                  <a:pt x="3421490" y="1599301"/>
                </a:cubicBezTo>
                <a:cubicBezTo>
                  <a:pt x="3434412" y="1606594"/>
                  <a:pt x="3447319" y="1613621"/>
                  <a:pt x="3459923" y="1621220"/>
                </a:cubicBezTo>
                <a:cubicBezTo>
                  <a:pt x="3472880" y="1629046"/>
                  <a:pt x="3485168" y="1636952"/>
                  <a:pt x="3497490" y="1645392"/>
                </a:cubicBezTo>
                <a:cubicBezTo>
                  <a:pt x="3506301" y="1651572"/>
                  <a:pt x="3516714" y="1656484"/>
                  <a:pt x="3507803" y="1669911"/>
                </a:cubicBezTo>
                <a:cubicBezTo>
                  <a:pt x="3503816" y="1676032"/>
                  <a:pt x="3534148" y="1702959"/>
                  <a:pt x="3543290" y="1703729"/>
                </a:cubicBezTo>
                <a:cubicBezTo>
                  <a:pt x="3544644" y="1703834"/>
                  <a:pt x="3545996" y="1703940"/>
                  <a:pt x="3546999" y="1703818"/>
                </a:cubicBezTo>
                <a:cubicBezTo>
                  <a:pt x="3566312" y="1700405"/>
                  <a:pt x="3571232" y="1708935"/>
                  <a:pt x="3572295" y="1720349"/>
                </a:cubicBezTo>
                <a:cubicBezTo>
                  <a:pt x="3573341" y="1731497"/>
                  <a:pt x="3570880" y="1745753"/>
                  <a:pt x="3596922" y="1736961"/>
                </a:cubicBezTo>
                <a:cubicBezTo>
                  <a:pt x="3599895" y="1736064"/>
                  <a:pt x="3600664" y="1737582"/>
                  <a:pt x="3602119" y="1739285"/>
                </a:cubicBezTo>
                <a:cubicBezTo>
                  <a:pt x="3633888" y="1783486"/>
                  <a:pt x="3684678" y="1814377"/>
                  <a:pt x="3734798" y="1845349"/>
                </a:cubicBezTo>
                <a:cubicBezTo>
                  <a:pt x="3737590" y="1846890"/>
                  <a:pt x="3740383" y="1848430"/>
                  <a:pt x="3743174" y="1849972"/>
                </a:cubicBezTo>
                <a:cubicBezTo>
                  <a:pt x="3692460" y="1846720"/>
                  <a:pt x="3526297" y="1854765"/>
                  <a:pt x="3478101" y="1864630"/>
                </a:cubicBezTo>
                <a:cubicBezTo>
                  <a:pt x="3435216" y="1873314"/>
                  <a:pt x="3187933" y="1844748"/>
                  <a:pt x="3135293" y="1816496"/>
                </a:cubicBezTo>
                <a:cubicBezTo>
                  <a:pt x="3129987" y="1844249"/>
                  <a:pt x="3145700" y="1853084"/>
                  <a:pt x="3158510" y="1863880"/>
                </a:cubicBezTo>
                <a:cubicBezTo>
                  <a:pt x="3176652" y="1879130"/>
                  <a:pt x="3180104" y="1891061"/>
                  <a:pt x="3148907" y="1908797"/>
                </a:cubicBezTo>
                <a:cubicBezTo>
                  <a:pt x="3059526" y="1959351"/>
                  <a:pt x="3060614" y="1960561"/>
                  <a:pt x="3150229" y="2003660"/>
                </a:cubicBezTo>
                <a:cubicBezTo>
                  <a:pt x="3154391" y="2005572"/>
                  <a:pt x="3152878" y="2013539"/>
                  <a:pt x="3154219" y="2018746"/>
                </a:cubicBezTo>
                <a:cubicBezTo>
                  <a:pt x="3132340" y="2029448"/>
                  <a:pt x="3104621" y="2011868"/>
                  <a:pt x="3079313" y="2037482"/>
                </a:cubicBezTo>
                <a:cubicBezTo>
                  <a:pt x="3200844" y="2121812"/>
                  <a:pt x="3382216" y="2194063"/>
                  <a:pt x="3545961" y="2248584"/>
                </a:cubicBezTo>
                <a:cubicBezTo>
                  <a:pt x="3418859" y="2288406"/>
                  <a:pt x="3336249" y="2212515"/>
                  <a:pt x="3242382" y="2234890"/>
                </a:cubicBezTo>
                <a:cubicBezTo>
                  <a:pt x="3196963" y="2267233"/>
                  <a:pt x="3340047" y="2293389"/>
                  <a:pt x="3206852" y="2322137"/>
                </a:cubicBezTo>
                <a:cubicBezTo>
                  <a:pt x="3266485" y="2338535"/>
                  <a:pt x="3311047" y="2356223"/>
                  <a:pt x="3352854" y="2378270"/>
                </a:cubicBezTo>
                <a:cubicBezTo>
                  <a:pt x="3427094" y="2417864"/>
                  <a:pt x="3443161" y="2448130"/>
                  <a:pt x="3414532" y="2516826"/>
                </a:cubicBezTo>
                <a:cubicBezTo>
                  <a:pt x="3395525" y="2562076"/>
                  <a:pt x="3366606" y="2605038"/>
                  <a:pt x="3397577" y="2652556"/>
                </a:cubicBezTo>
                <a:cubicBezTo>
                  <a:pt x="3418842" y="2685144"/>
                  <a:pt x="3412947" y="2708944"/>
                  <a:pt x="3339773" y="2701969"/>
                </a:cubicBezTo>
                <a:cubicBezTo>
                  <a:pt x="3260852" y="2694617"/>
                  <a:pt x="3233446" y="2729610"/>
                  <a:pt x="3257041" y="2788223"/>
                </a:cubicBezTo>
                <a:cubicBezTo>
                  <a:pt x="3272229" y="2825841"/>
                  <a:pt x="3259642" y="2839714"/>
                  <a:pt x="3205892" y="2841661"/>
                </a:cubicBezTo>
                <a:cubicBezTo>
                  <a:pt x="3146428" y="2843763"/>
                  <a:pt x="3088665" y="2824990"/>
                  <a:pt x="3016267" y="2846107"/>
                </a:cubicBezTo>
                <a:cubicBezTo>
                  <a:pt x="3079284" y="2910414"/>
                  <a:pt x="3202965" y="2875032"/>
                  <a:pt x="3275450" y="2934701"/>
                </a:cubicBezTo>
                <a:cubicBezTo>
                  <a:pt x="3194271" y="2944802"/>
                  <a:pt x="3132104" y="2952064"/>
                  <a:pt x="3071009" y="2944432"/>
                </a:cubicBezTo>
                <a:cubicBezTo>
                  <a:pt x="3045559" y="2941340"/>
                  <a:pt x="3017770" y="2938533"/>
                  <a:pt x="3005039" y="2960743"/>
                </a:cubicBezTo>
                <a:cubicBezTo>
                  <a:pt x="2989910" y="2987540"/>
                  <a:pt x="3024584" y="2992735"/>
                  <a:pt x="3045255" y="2994795"/>
                </a:cubicBezTo>
                <a:cubicBezTo>
                  <a:pt x="3103524" y="3000354"/>
                  <a:pt x="3149512" y="3024578"/>
                  <a:pt x="3198769" y="3041966"/>
                </a:cubicBezTo>
                <a:cubicBezTo>
                  <a:pt x="3306591" y="3080177"/>
                  <a:pt x="3424230" y="3108608"/>
                  <a:pt x="3518098" y="3181525"/>
                </a:cubicBezTo>
                <a:cubicBezTo>
                  <a:pt x="3405474" y="3173693"/>
                  <a:pt x="3319103" y="3133957"/>
                  <a:pt x="3214876" y="3136382"/>
                </a:cubicBezTo>
                <a:cubicBezTo>
                  <a:pt x="3309623" y="3201944"/>
                  <a:pt x="3428070" y="3237794"/>
                  <a:pt x="3540876" y="3280232"/>
                </a:cubicBezTo>
                <a:cubicBezTo>
                  <a:pt x="3572951" y="3292185"/>
                  <a:pt x="3605372" y="3298995"/>
                  <a:pt x="3614558" y="3332242"/>
                </a:cubicBezTo>
                <a:cubicBezTo>
                  <a:pt x="3632460" y="3396643"/>
                  <a:pt x="3676382" y="3446619"/>
                  <a:pt x="3765439" y="3465091"/>
                </a:cubicBezTo>
                <a:cubicBezTo>
                  <a:pt x="3766125" y="3465276"/>
                  <a:pt x="3762072" y="3475699"/>
                  <a:pt x="3759506" y="3482990"/>
                </a:cubicBezTo>
                <a:cubicBezTo>
                  <a:pt x="3706514" y="3491555"/>
                  <a:pt x="3662256" y="3457457"/>
                  <a:pt x="3594905" y="3478499"/>
                </a:cubicBezTo>
                <a:cubicBezTo>
                  <a:pt x="3663098" y="3523656"/>
                  <a:pt x="3720597" y="3564741"/>
                  <a:pt x="3814430" y="3578876"/>
                </a:cubicBezTo>
                <a:cubicBezTo>
                  <a:pt x="3889563" y="3590177"/>
                  <a:pt x="3981512" y="3590582"/>
                  <a:pt x="4039126" y="3649369"/>
                </a:cubicBezTo>
                <a:cubicBezTo>
                  <a:pt x="3977790" y="3669682"/>
                  <a:pt x="3930328" y="3659325"/>
                  <a:pt x="3883152" y="3653497"/>
                </a:cubicBezTo>
                <a:cubicBezTo>
                  <a:pt x="3810528" y="3644576"/>
                  <a:pt x="3739087" y="3633097"/>
                  <a:pt x="3666446" y="3623911"/>
                </a:cubicBezTo>
                <a:cubicBezTo>
                  <a:pt x="3638957" y="3620530"/>
                  <a:pt x="3608896" y="3619071"/>
                  <a:pt x="3593589" y="3653674"/>
                </a:cubicBezTo>
                <a:cubicBezTo>
                  <a:pt x="3684581" y="3649631"/>
                  <a:pt x="3741824" y="3686720"/>
                  <a:pt x="3801238" y="3720862"/>
                </a:cubicBezTo>
                <a:cubicBezTo>
                  <a:pt x="3834791" y="3740152"/>
                  <a:pt x="3862819" y="3767894"/>
                  <a:pt x="3919545" y="3749213"/>
                </a:cubicBezTo>
                <a:cubicBezTo>
                  <a:pt x="3949563" y="3739403"/>
                  <a:pt x="3970044" y="3754371"/>
                  <a:pt x="3968059" y="3776085"/>
                </a:cubicBezTo>
                <a:cubicBezTo>
                  <a:pt x="3961477" y="3852579"/>
                  <a:pt x="4033657" y="3870411"/>
                  <a:pt x="4107750" y="3875932"/>
                </a:cubicBezTo>
                <a:cubicBezTo>
                  <a:pt x="4247829" y="3886613"/>
                  <a:pt x="4367192" y="3936847"/>
                  <a:pt x="4504087" y="3955698"/>
                </a:cubicBezTo>
                <a:cubicBezTo>
                  <a:pt x="4637239" y="3973931"/>
                  <a:pt x="5630348" y="4013091"/>
                  <a:pt x="5880284" y="3998656"/>
                </a:cubicBezTo>
                <a:cubicBezTo>
                  <a:pt x="7409751" y="3910310"/>
                  <a:pt x="8457142" y="3018967"/>
                  <a:pt x="8461494" y="3007971"/>
                </a:cubicBezTo>
                <a:cubicBezTo>
                  <a:pt x="8481448" y="2956432"/>
                  <a:pt x="8537247" y="2928466"/>
                  <a:pt x="8587378" y="2896089"/>
                </a:cubicBezTo>
                <a:cubicBezTo>
                  <a:pt x="8631032" y="2867717"/>
                  <a:pt x="8677604" y="2837649"/>
                  <a:pt x="8693826" y="2796225"/>
                </a:cubicBezTo>
                <a:cubicBezTo>
                  <a:pt x="8715249" y="2741288"/>
                  <a:pt x="8647790" y="2792407"/>
                  <a:pt x="8633488" y="2774007"/>
                </a:cubicBezTo>
                <a:cubicBezTo>
                  <a:pt x="8658507" y="2743865"/>
                  <a:pt x="8698366" y="2714075"/>
                  <a:pt x="8707444" y="2682105"/>
                </a:cubicBezTo>
                <a:cubicBezTo>
                  <a:pt x="8739824" y="2566518"/>
                  <a:pt x="8819561" y="2475526"/>
                  <a:pt x="8942552" y="2397549"/>
                </a:cubicBezTo>
                <a:cubicBezTo>
                  <a:pt x="8977822" y="2375023"/>
                  <a:pt x="8999812" y="2339612"/>
                  <a:pt x="9049260" y="2328253"/>
                </a:cubicBezTo>
                <a:cubicBezTo>
                  <a:pt x="9159134" y="2303404"/>
                  <a:pt x="9118356" y="2218151"/>
                  <a:pt x="9174304" y="2171379"/>
                </a:cubicBezTo>
                <a:cubicBezTo>
                  <a:pt x="9179581" y="2166982"/>
                  <a:pt x="9181728" y="2117398"/>
                  <a:pt x="9182228" y="2067678"/>
                </a:cubicBezTo>
                <a:lnTo>
                  <a:pt x="9182278" y="2047313"/>
                </a:lnTo>
                <a:lnTo>
                  <a:pt x="9184334" y="2047686"/>
                </a:lnTo>
                <a:cubicBezTo>
                  <a:pt x="9192950" y="2042242"/>
                  <a:pt x="9192359" y="2022485"/>
                  <a:pt x="9185124" y="1997142"/>
                </a:cubicBezTo>
                <a:lnTo>
                  <a:pt x="9181592" y="1987782"/>
                </a:lnTo>
                <a:lnTo>
                  <a:pt x="9181190" y="1974586"/>
                </a:lnTo>
                <a:cubicBezTo>
                  <a:pt x="9180902" y="1968441"/>
                  <a:pt x="9180584" y="1964399"/>
                  <a:pt x="9180252" y="1963164"/>
                </a:cubicBezTo>
                <a:cubicBezTo>
                  <a:pt x="9179760" y="1961378"/>
                  <a:pt x="9179284" y="1962333"/>
                  <a:pt x="9178804" y="1965349"/>
                </a:cubicBezTo>
                <a:lnTo>
                  <a:pt x="9177606" y="1977215"/>
                </a:lnTo>
                <a:lnTo>
                  <a:pt x="9169614" y="1956030"/>
                </a:lnTo>
                <a:cubicBezTo>
                  <a:pt x="9143144" y="1898537"/>
                  <a:pt x="9095234" y="1836160"/>
                  <a:pt x="9046406" y="1838718"/>
                </a:cubicBezTo>
                <a:cubicBezTo>
                  <a:pt x="9077129" y="1760642"/>
                  <a:pt x="9077129" y="1760642"/>
                  <a:pt x="8960873" y="1764524"/>
                </a:cubicBezTo>
                <a:cubicBezTo>
                  <a:pt x="9002330" y="1712259"/>
                  <a:pt x="9001568" y="1700272"/>
                  <a:pt x="8946755" y="1690806"/>
                </a:cubicBezTo>
                <a:cubicBezTo>
                  <a:pt x="8893980" y="1681628"/>
                  <a:pt x="8836186" y="1683529"/>
                  <a:pt x="8786897" y="1665607"/>
                </a:cubicBezTo>
                <a:cubicBezTo>
                  <a:pt x="8827191" y="1600331"/>
                  <a:pt x="8835148" y="1529576"/>
                  <a:pt x="8924505" y="1489227"/>
                </a:cubicBezTo>
                <a:cubicBezTo>
                  <a:pt x="8938584" y="1482958"/>
                  <a:pt x="8947122" y="1463671"/>
                  <a:pt x="8937122" y="1454681"/>
                </a:cubicBezTo>
                <a:cubicBezTo>
                  <a:pt x="8901654" y="1421129"/>
                  <a:pt x="8944526" y="1343460"/>
                  <a:pt x="8841119" y="1348202"/>
                </a:cubicBezTo>
                <a:cubicBezTo>
                  <a:pt x="8828354" y="1348673"/>
                  <a:pt x="8816185" y="1342631"/>
                  <a:pt x="8825548" y="1331028"/>
                </a:cubicBezTo>
                <a:cubicBezTo>
                  <a:pt x="8857711" y="1291432"/>
                  <a:pt x="8816096" y="1298887"/>
                  <a:pt x="8790413" y="1297436"/>
                </a:cubicBezTo>
                <a:cubicBezTo>
                  <a:pt x="8759333" y="1295832"/>
                  <a:pt x="8725565" y="1315490"/>
                  <a:pt x="8695944" y="1299752"/>
                </a:cubicBezTo>
                <a:cubicBezTo>
                  <a:pt x="8701338" y="1278697"/>
                  <a:pt x="8726082" y="1275968"/>
                  <a:pt x="8743050" y="1267471"/>
                </a:cubicBezTo>
                <a:cubicBezTo>
                  <a:pt x="8792636" y="1242406"/>
                  <a:pt x="8832648" y="1215014"/>
                  <a:pt x="8831902" y="1166250"/>
                </a:cubicBezTo>
                <a:cubicBezTo>
                  <a:pt x="8831416" y="1126849"/>
                  <a:pt x="8834560" y="1091573"/>
                  <a:pt x="8763628" y="1088084"/>
                </a:cubicBezTo>
                <a:cubicBezTo>
                  <a:pt x="8752484" y="1087556"/>
                  <a:pt x="8746480" y="1083182"/>
                  <a:pt x="8744052" y="1076766"/>
                </a:cubicBezTo>
                <a:cubicBezTo>
                  <a:pt x="8751664" y="1069402"/>
                  <a:pt x="8758926" y="1061811"/>
                  <a:pt x="8767977" y="1055883"/>
                </a:cubicBezTo>
                <a:cubicBezTo>
                  <a:pt x="8798386" y="1036363"/>
                  <a:pt x="8807604" y="1011893"/>
                  <a:pt x="8815418" y="986519"/>
                </a:cubicBezTo>
                <a:cubicBezTo>
                  <a:pt x="8820450" y="970342"/>
                  <a:pt x="8826500" y="954308"/>
                  <a:pt x="8839356" y="939330"/>
                </a:cubicBezTo>
                <a:cubicBezTo>
                  <a:pt x="8847184" y="930060"/>
                  <a:pt x="8857152" y="922680"/>
                  <a:pt x="8869964" y="917639"/>
                </a:cubicBezTo>
                <a:cubicBezTo>
                  <a:pt x="8881119" y="913066"/>
                  <a:pt x="8884190" y="908399"/>
                  <a:pt x="8876013" y="901606"/>
                </a:cubicBezTo>
                <a:cubicBezTo>
                  <a:pt x="8852888" y="882126"/>
                  <a:pt x="8842659" y="858937"/>
                  <a:pt x="8855230" y="828963"/>
                </a:cubicBezTo>
                <a:cubicBezTo>
                  <a:pt x="8859032" y="819911"/>
                  <a:pt x="8855550" y="812818"/>
                  <a:pt x="8844988" y="810876"/>
                </a:cubicBezTo>
                <a:cubicBezTo>
                  <a:pt x="8801020" y="802512"/>
                  <a:pt x="8788328" y="772374"/>
                  <a:pt x="8768255" y="747963"/>
                </a:cubicBezTo>
                <a:cubicBezTo>
                  <a:pt x="8739786" y="713294"/>
                  <a:pt x="8713605" y="677543"/>
                  <a:pt x="8692953" y="638707"/>
                </a:cubicBezTo>
                <a:cubicBezTo>
                  <a:pt x="8680700" y="615495"/>
                  <a:pt x="8668800" y="592509"/>
                  <a:pt x="8674423" y="564449"/>
                </a:cubicBezTo>
                <a:cubicBezTo>
                  <a:pt x="8675670" y="557588"/>
                  <a:pt x="8672308" y="552358"/>
                  <a:pt x="8667642" y="547822"/>
                </a:cubicBezTo>
                <a:cubicBezTo>
                  <a:pt x="8647856" y="527939"/>
                  <a:pt x="8648704" y="504214"/>
                  <a:pt x="8661198" y="478275"/>
                </a:cubicBezTo>
                <a:cubicBezTo>
                  <a:pt x="8668953" y="462573"/>
                  <a:pt x="8667832" y="460828"/>
                  <a:pt x="8645813" y="464032"/>
                </a:cubicBezTo>
                <a:cubicBezTo>
                  <a:pt x="8601088" y="470255"/>
                  <a:pt x="8556732" y="476969"/>
                  <a:pt x="8512338" y="477784"/>
                </a:cubicBezTo>
                <a:cubicBezTo>
                  <a:pt x="8462562" y="478712"/>
                  <a:pt x="8445778" y="468934"/>
                  <a:pt x="8481050" y="430572"/>
                </a:cubicBezTo>
                <a:cubicBezTo>
                  <a:pt x="8488612" y="422408"/>
                  <a:pt x="8495122" y="413567"/>
                  <a:pt x="8498220" y="404064"/>
                </a:cubicBezTo>
                <a:cubicBezTo>
                  <a:pt x="8500436" y="396549"/>
                  <a:pt x="8497776" y="391771"/>
                  <a:pt x="8489536" y="389280"/>
                </a:cubicBez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2">
              <a:alpha val="50000"/>
            </a:scheme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33CB208-1CA6-C4D0-DC61-28F35A374F1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4063296"/>
            <a:ext cx="6858000" cy="1152663"/>
          </a:xfrm>
        </p:spPr>
        <p:txBody>
          <a:bodyPr anchor="ctr">
            <a:normAutofit/>
          </a:bodyPr>
          <a:lstStyle/>
          <a:p>
            <a:r>
              <a:rPr lang="en-GB" sz="3800"/>
              <a:t>Research Methods- BMSW7004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E752214-2A44-B892-A950-F43814AE01A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5329534"/>
            <a:ext cx="6858000" cy="646785"/>
          </a:xfrm>
        </p:spPr>
        <p:txBody>
          <a:bodyPr>
            <a:normAutofit/>
          </a:bodyPr>
          <a:lstStyle/>
          <a:p>
            <a:r>
              <a:rPr lang="en-GB"/>
              <a:t>Lecture 1</a:t>
            </a:r>
          </a:p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58A2604-C2A1-AB1C-EB9A-E1E9738C979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61447" y="1942580"/>
            <a:ext cx="2412999" cy="10194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700784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F13C74B1-5B17-4795-BED0-7140497B44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2C366B2-505E-77E7-E397-AB8F7FF3B4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0060" y="325369"/>
            <a:ext cx="3276451" cy="1956841"/>
          </a:xfrm>
        </p:spPr>
        <p:txBody>
          <a:bodyPr anchor="b">
            <a:normAutofit/>
          </a:bodyPr>
          <a:lstStyle/>
          <a:p>
            <a:r>
              <a:rPr lang="en-GB" sz="4700"/>
              <a:t>Contact Details </a:t>
            </a:r>
          </a:p>
        </p:txBody>
      </p:sp>
      <p:sp>
        <p:nvSpPr>
          <p:cNvPr id="11" name="sketchy line">
            <a:extLst>
              <a:ext uri="{FF2B5EF4-FFF2-40B4-BE49-F238E27FC236}">
                <a16:creationId xmlns:a16="http://schemas.microsoft.com/office/drawing/2014/main" id="{D4974D33-8DC5-464E-8C6D-BE58F0669C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0060" y="2586994"/>
            <a:ext cx="2606040" cy="18288"/>
          </a:xfrm>
          <a:custGeom>
            <a:avLst/>
            <a:gdLst>
              <a:gd name="connsiteX0" fmla="*/ 0 w 2606040"/>
              <a:gd name="connsiteY0" fmla="*/ 0 h 18288"/>
              <a:gd name="connsiteX1" fmla="*/ 625450 w 2606040"/>
              <a:gd name="connsiteY1" fmla="*/ 0 h 18288"/>
              <a:gd name="connsiteX2" fmla="*/ 1224839 w 2606040"/>
              <a:gd name="connsiteY2" fmla="*/ 0 h 18288"/>
              <a:gd name="connsiteX3" fmla="*/ 1824228 w 2606040"/>
              <a:gd name="connsiteY3" fmla="*/ 0 h 18288"/>
              <a:gd name="connsiteX4" fmla="*/ 2606040 w 2606040"/>
              <a:gd name="connsiteY4" fmla="*/ 0 h 18288"/>
              <a:gd name="connsiteX5" fmla="*/ 2606040 w 2606040"/>
              <a:gd name="connsiteY5" fmla="*/ 18288 h 18288"/>
              <a:gd name="connsiteX6" fmla="*/ 1902409 w 2606040"/>
              <a:gd name="connsiteY6" fmla="*/ 18288 h 18288"/>
              <a:gd name="connsiteX7" fmla="*/ 1276960 w 2606040"/>
              <a:gd name="connsiteY7" fmla="*/ 18288 h 18288"/>
              <a:gd name="connsiteX8" fmla="*/ 677570 w 2606040"/>
              <a:gd name="connsiteY8" fmla="*/ 18288 h 18288"/>
              <a:gd name="connsiteX9" fmla="*/ 0 w 2606040"/>
              <a:gd name="connsiteY9" fmla="*/ 18288 h 18288"/>
              <a:gd name="connsiteX10" fmla="*/ 0 w 2606040"/>
              <a:gd name="connsiteY10" fmla="*/ 0 h 18288"/>
              <a:gd name="connsiteX0" fmla="*/ 0 w 2606040"/>
              <a:gd name="connsiteY0" fmla="*/ 0 h 18288"/>
              <a:gd name="connsiteX1" fmla="*/ 599389 w 2606040"/>
              <a:gd name="connsiteY1" fmla="*/ 0 h 18288"/>
              <a:gd name="connsiteX2" fmla="*/ 1303020 w 2606040"/>
              <a:gd name="connsiteY2" fmla="*/ 0 h 18288"/>
              <a:gd name="connsiteX3" fmla="*/ 1876349 w 2606040"/>
              <a:gd name="connsiteY3" fmla="*/ 0 h 18288"/>
              <a:gd name="connsiteX4" fmla="*/ 2606040 w 2606040"/>
              <a:gd name="connsiteY4" fmla="*/ 0 h 18288"/>
              <a:gd name="connsiteX5" fmla="*/ 2606040 w 2606040"/>
              <a:gd name="connsiteY5" fmla="*/ 18288 h 18288"/>
              <a:gd name="connsiteX6" fmla="*/ 1980590 w 2606040"/>
              <a:gd name="connsiteY6" fmla="*/ 18288 h 18288"/>
              <a:gd name="connsiteX7" fmla="*/ 1276960 w 2606040"/>
              <a:gd name="connsiteY7" fmla="*/ 18288 h 18288"/>
              <a:gd name="connsiteX8" fmla="*/ 651510 w 2606040"/>
              <a:gd name="connsiteY8" fmla="*/ 18288 h 18288"/>
              <a:gd name="connsiteX9" fmla="*/ 0 w 2606040"/>
              <a:gd name="connsiteY9" fmla="*/ 18288 h 18288"/>
              <a:gd name="connsiteX10" fmla="*/ 0 w 2606040"/>
              <a:gd name="connsiteY10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606040" h="18288" fill="none" extrusionOk="0">
                <a:moveTo>
                  <a:pt x="0" y="0"/>
                </a:moveTo>
                <a:cubicBezTo>
                  <a:pt x="211079" y="-22080"/>
                  <a:pt x="479378" y="-26537"/>
                  <a:pt x="625450" y="0"/>
                </a:cubicBezTo>
                <a:cubicBezTo>
                  <a:pt x="925937" y="-4758"/>
                  <a:pt x="973176" y="15739"/>
                  <a:pt x="1224839" y="0"/>
                </a:cubicBezTo>
                <a:cubicBezTo>
                  <a:pt x="1479663" y="-11328"/>
                  <a:pt x="1566636" y="18697"/>
                  <a:pt x="1824228" y="0"/>
                </a:cubicBezTo>
                <a:cubicBezTo>
                  <a:pt x="2086799" y="-72665"/>
                  <a:pt x="2306223" y="-891"/>
                  <a:pt x="2606040" y="0"/>
                </a:cubicBezTo>
                <a:cubicBezTo>
                  <a:pt x="2606645" y="4461"/>
                  <a:pt x="2607031" y="13181"/>
                  <a:pt x="2606040" y="18288"/>
                </a:cubicBezTo>
                <a:cubicBezTo>
                  <a:pt x="2260204" y="29342"/>
                  <a:pt x="2175708" y="5614"/>
                  <a:pt x="1902409" y="18288"/>
                </a:cubicBezTo>
                <a:cubicBezTo>
                  <a:pt x="1638502" y="41064"/>
                  <a:pt x="1460923" y="-16269"/>
                  <a:pt x="1276960" y="18288"/>
                </a:cubicBezTo>
                <a:cubicBezTo>
                  <a:pt x="1057717" y="14361"/>
                  <a:pt x="867956" y="2320"/>
                  <a:pt x="677570" y="18288"/>
                </a:cubicBezTo>
                <a:cubicBezTo>
                  <a:pt x="457951" y="33373"/>
                  <a:pt x="189752" y="55388"/>
                  <a:pt x="0" y="18288"/>
                </a:cubicBezTo>
                <a:cubicBezTo>
                  <a:pt x="1586" y="13022"/>
                  <a:pt x="-95" y="4569"/>
                  <a:pt x="0" y="0"/>
                </a:cubicBezTo>
                <a:close/>
              </a:path>
              <a:path w="2606040" h="18288" stroke="0" extrusionOk="0">
                <a:moveTo>
                  <a:pt x="0" y="0"/>
                </a:moveTo>
                <a:cubicBezTo>
                  <a:pt x="172759" y="3236"/>
                  <a:pt x="361166" y="-13413"/>
                  <a:pt x="599389" y="0"/>
                </a:cubicBezTo>
                <a:cubicBezTo>
                  <a:pt x="841226" y="37042"/>
                  <a:pt x="968991" y="14587"/>
                  <a:pt x="1303020" y="0"/>
                </a:cubicBezTo>
                <a:cubicBezTo>
                  <a:pt x="1643101" y="-7120"/>
                  <a:pt x="1717813" y="7213"/>
                  <a:pt x="1876349" y="0"/>
                </a:cubicBezTo>
                <a:cubicBezTo>
                  <a:pt x="2036762" y="-14138"/>
                  <a:pt x="2426397" y="-4451"/>
                  <a:pt x="2606040" y="0"/>
                </a:cubicBezTo>
                <a:cubicBezTo>
                  <a:pt x="2606314" y="8448"/>
                  <a:pt x="2606550" y="14527"/>
                  <a:pt x="2606040" y="18288"/>
                </a:cubicBezTo>
                <a:cubicBezTo>
                  <a:pt x="2344840" y="2643"/>
                  <a:pt x="2192043" y="7399"/>
                  <a:pt x="1980590" y="18288"/>
                </a:cubicBezTo>
                <a:cubicBezTo>
                  <a:pt x="1783984" y="-9745"/>
                  <a:pt x="1487673" y="45908"/>
                  <a:pt x="1276960" y="18288"/>
                </a:cubicBezTo>
                <a:cubicBezTo>
                  <a:pt x="1088134" y="-41257"/>
                  <a:pt x="877974" y="49968"/>
                  <a:pt x="651510" y="18288"/>
                </a:cubicBezTo>
                <a:cubicBezTo>
                  <a:pt x="430798" y="-27764"/>
                  <a:pt x="132889" y="-33467"/>
                  <a:pt x="0" y="18288"/>
                </a:cubicBezTo>
                <a:cubicBezTo>
                  <a:pt x="212" y="10845"/>
                  <a:pt x="-833" y="6193"/>
                  <a:pt x="0" y="0"/>
                </a:cubicBezTo>
                <a:close/>
              </a:path>
              <a:path w="2606040" h="18288" fill="none" stroke="0" extrusionOk="0">
                <a:moveTo>
                  <a:pt x="0" y="0"/>
                </a:moveTo>
                <a:cubicBezTo>
                  <a:pt x="202328" y="-14716"/>
                  <a:pt x="332722" y="-11499"/>
                  <a:pt x="625450" y="0"/>
                </a:cubicBezTo>
                <a:cubicBezTo>
                  <a:pt x="927712" y="6878"/>
                  <a:pt x="971143" y="7084"/>
                  <a:pt x="1224839" y="0"/>
                </a:cubicBezTo>
                <a:cubicBezTo>
                  <a:pt x="1477775" y="-16815"/>
                  <a:pt x="1569904" y="19146"/>
                  <a:pt x="1824228" y="0"/>
                </a:cubicBezTo>
                <a:cubicBezTo>
                  <a:pt x="2055206" y="24867"/>
                  <a:pt x="2317192" y="-62872"/>
                  <a:pt x="2606040" y="0"/>
                </a:cubicBezTo>
                <a:cubicBezTo>
                  <a:pt x="2606166" y="3680"/>
                  <a:pt x="2606905" y="11461"/>
                  <a:pt x="2606040" y="18288"/>
                </a:cubicBezTo>
                <a:cubicBezTo>
                  <a:pt x="2234648" y="26976"/>
                  <a:pt x="2180202" y="-10361"/>
                  <a:pt x="1902409" y="18288"/>
                </a:cubicBezTo>
                <a:cubicBezTo>
                  <a:pt x="1635562" y="47194"/>
                  <a:pt x="1477339" y="4794"/>
                  <a:pt x="1276960" y="18288"/>
                </a:cubicBezTo>
                <a:cubicBezTo>
                  <a:pt x="1058094" y="66922"/>
                  <a:pt x="904206" y="-20636"/>
                  <a:pt x="677570" y="18288"/>
                </a:cubicBezTo>
                <a:cubicBezTo>
                  <a:pt x="485746" y="14713"/>
                  <a:pt x="195925" y="33005"/>
                  <a:pt x="0" y="18288"/>
                </a:cubicBezTo>
                <a:cubicBezTo>
                  <a:pt x="1168" y="12774"/>
                  <a:pt x="-229" y="3745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863741219">
                  <a:custGeom>
                    <a:avLst/>
                    <a:gdLst>
                      <a:gd name="connsiteX0" fmla="*/ 0 w 2606040"/>
                      <a:gd name="connsiteY0" fmla="*/ 0 h 18288"/>
                      <a:gd name="connsiteX1" fmla="*/ 625450 w 2606040"/>
                      <a:gd name="connsiteY1" fmla="*/ 0 h 18288"/>
                      <a:gd name="connsiteX2" fmla="*/ 1224839 w 2606040"/>
                      <a:gd name="connsiteY2" fmla="*/ 0 h 18288"/>
                      <a:gd name="connsiteX3" fmla="*/ 1824228 w 2606040"/>
                      <a:gd name="connsiteY3" fmla="*/ 0 h 18288"/>
                      <a:gd name="connsiteX4" fmla="*/ 2606040 w 2606040"/>
                      <a:gd name="connsiteY4" fmla="*/ 0 h 18288"/>
                      <a:gd name="connsiteX5" fmla="*/ 2606040 w 2606040"/>
                      <a:gd name="connsiteY5" fmla="*/ 18288 h 18288"/>
                      <a:gd name="connsiteX6" fmla="*/ 1902409 w 2606040"/>
                      <a:gd name="connsiteY6" fmla="*/ 18288 h 18288"/>
                      <a:gd name="connsiteX7" fmla="*/ 1276960 w 2606040"/>
                      <a:gd name="connsiteY7" fmla="*/ 18288 h 18288"/>
                      <a:gd name="connsiteX8" fmla="*/ 677570 w 2606040"/>
                      <a:gd name="connsiteY8" fmla="*/ 18288 h 18288"/>
                      <a:gd name="connsiteX9" fmla="*/ 0 w 2606040"/>
                      <a:gd name="connsiteY9" fmla="*/ 18288 h 18288"/>
                      <a:gd name="connsiteX10" fmla="*/ 0 w 2606040"/>
                      <a:gd name="connsiteY10" fmla="*/ 0 h 18288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</a:cxnLst>
                    <a:rect l="l" t="t" r="r" b="b"/>
                    <a:pathLst>
                      <a:path w="2606040" h="18288" fill="none" extrusionOk="0">
                        <a:moveTo>
                          <a:pt x="0" y="0"/>
                        </a:moveTo>
                        <a:cubicBezTo>
                          <a:pt x="266776" y="-600"/>
                          <a:pt x="322756" y="3201"/>
                          <a:pt x="625450" y="0"/>
                        </a:cubicBezTo>
                        <a:cubicBezTo>
                          <a:pt x="928144" y="-3201"/>
                          <a:pt x="968141" y="9269"/>
                          <a:pt x="1224839" y="0"/>
                        </a:cubicBezTo>
                        <a:cubicBezTo>
                          <a:pt x="1481537" y="-9269"/>
                          <a:pt x="1569059" y="21947"/>
                          <a:pt x="1824228" y="0"/>
                        </a:cubicBezTo>
                        <a:cubicBezTo>
                          <a:pt x="2079397" y="-21947"/>
                          <a:pt x="2326053" y="-10194"/>
                          <a:pt x="2606040" y="0"/>
                        </a:cubicBezTo>
                        <a:cubicBezTo>
                          <a:pt x="2605462" y="4771"/>
                          <a:pt x="2606793" y="12323"/>
                          <a:pt x="2606040" y="18288"/>
                        </a:cubicBezTo>
                        <a:cubicBezTo>
                          <a:pt x="2256758" y="31410"/>
                          <a:pt x="2173673" y="-12878"/>
                          <a:pt x="1902409" y="18288"/>
                        </a:cubicBezTo>
                        <a:cubicBezTo>
                          <a:pt x="1631145" y="49454"/>
                          <a:pt x="1461378" y="5466"/>
                          <a:pt x="1276960" y="18288"/>
                        </a:cubicBezTo>
                        <a:cubicBezTo>
                          <a:pt x="1092542" y="31110"/>
                          <a:pt x="890442" y="13213"/>
                          <a:pt x="677570" y="18288"/>
                        </a:cubicBezTo>
                        <a:cubicBezTo>
                          <a:pt x="464698" y="23364"/>
                          <a:pt x="187648" y="35837"/>
                          <a:pt x="0" y="18288"/>
                        </a:cubicBezTo>
                        <a:cubicBezTo>
                          <a:pt x="841" y="12879"/>
                          <a:pt x="-726" y="3977"/>
                          <a:pt x="0" y="0"/>
                        </a:cubicBezTo>
                        <a:close/>
                      </a:path>
                      <a:path w="2606040" h="18288" stroke="0" extrusionOk="0">
                        <a:moveTo>
                          <a:pt x="0" y="0"/>
                        </a:moveTo>
                        <a:cubicBezTo>
                          <a:pt x="197231" y="3803"/>
                          <a:pt x="358914" y="-9291"/>
                          <a:pt x="599389" y="0"/>
                        </a:cubicBezTo>
                        <a:cubicBezTo>
                          <a:pt x="839864" y="9291"/>
                          <a:pt x="979371" y="8509"/>
                          <a:pt x="1303020" y="0"/>
                        </a:cubicBezTo>
                        <a:cubicBezTo>
                          <a:pt x="1626669" y="-8509"/>
                          <a:pt x="1726300" y="7440"/>
                          <a:pt x="1876349" y="0"/>
                        </a:cubicBezTo>
                        <a:cubicBezTo>
                          <a:pt x="2026398" y="-7440"/>
                          <a:pt x="2430712" y="17957"/>
                          <a:pt x="2606040" y="0"/>
                        </a:cubicBezTo>
                        <a:cubicBezTo>
                          <a:pt x="2605426" y="8857"/>
                          <a:pt x="2606544" y="13619"/>
                          <a:pt x="2606040" y="18288"/>
                        </a:cubicBezTo>
                        <a:cubicBezTo>
                          <a:pt x="2393024" y="2241"/>
                          <a:pt x="2191161" y="39259"/>
                          <a:pt x="1980590" y="18288"/>
                        </a:cubicBezTo>
                        <a:cubicBezTo>
                          <a:pt x="1770019" y="-2683"/>
                          <a:pt x="1476440" y="36114"/>
                          <a:pt x="1276960" y="18288"/>
                        </a:cubicBezTo>
                        <a:cubicBezTo>
                          <a:pt x="1077480" y="463"/>
                          <a:pt x="880988" y="42125"/>
                          <a:pt x="651510" y="18288"/>
                        </a:cubicBezTo>
                        <a:cubicBezTo>
                          <a:pt x="422032" y="-5549"/>
                          <a:pt x="130744" y="-1947"/>
                          <a:pt x="0" y="18288"/>
                        </a:cubicBezTo>
                        <a:cubicBezTo>
                          <a:pt x="-487" y="10816"/>
                          <a:pt x="-839" y="6058"/>
                          <a:pt x="0" y="0"/>
                        </a:cubicBezTo>
                        <a:close/>
                      </a:path>
                    </a:pathLst>
                  </a:cu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7837448-15C7-080D-B112-6D005BEB537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0060" y="2872899"/>
            <a:ext cx="3182691" cy="3320668"/>
          </a:xfrm>
        </p:spPr>
        <p:txBody>
          <a:bodyPr>
            <a:normAutofit/>
          </a:bodyPr>
          <a:lstStyle/>
          <a:p>
            <a:r>
              <a:rPr lang="en-GB" sz="1900"/>
              <a:t>Badir Miftah</a:t>
            </a:r>
          </a:p>
          <a:p>
            <a:endParaRPr lang="en-GB" sz="1900"/>
          </a:p>
          <a:p>
            <a:r>
              <a:rPr lang="en-GB" sz="1900">
                <a:hlinkClick r:id="rId2"/>
              </a:rPr>
              <a:t>b.miftah@uwtsd.ac.uk</a:t>
            </a:r>
            <a:endParaRPr lang="en-GB" sz="1900"/>
          </a:p>
          <a:p>
            <a:pPr marL="0" indent="0">
              <a:buNone/>
            </a:pPr>
            <a:r>
              <a:rPr lang="en-GB" sz="1900"/>
              <a:t> </a:t>
            </a:r>
          </a:p>
          <a:p>
            <a:endParaRPr lang="en-GB" sz="1900"/>
          </a:p>
        </p:txBody>
      </p:sp>
      <p:pic>
        <p:nvPicPr>
          <p:cNvPr id="5" name="Picture 4" descr="Sunlit desk">
            <a:extLst>
              <a:ext uri="{FF2B5EF4-FFF2-40B4-BE49-F238E27FC236}">
                <a16:creationId xmlns:a16="http://schemas.microsoft.com/office/drawing/2014/main" id="{85BBBD2D-ADF9-50C8-CC82-24D92B5FDDA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0771" r="29014" b="-1"/>
          <a:stretch/>
        </p:blipFill>
        <p:spPr>
          <a:xfrm>
            <a:off x="3983776" y="10"/>
            <a:ext cx="5159081" cy="6857990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274655146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D009D6D5-DAC2-4A8B-A17A-E206B9012D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EACB6CC-3B00-E718-7A01-0FE6FB088E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3938487" cy="1807305"/>
          </a:xfrm>
        </p:spPr>
        <p:txBody>
          <a:bodyPr>
            <a:normAutofit/>
          </a:bodyPr>
          <a:lstStyle/>
          <a:p>
            <a:r>
              <a:rPr lang="en-GB" sz="4100" dirty="0"/>
              <a:t>Module Learning Outcomes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8D7F975-3C0E-9CAE-2059-5D9C550F20E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2333297"/>
            <a:ext cx="5176927" cy="384366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1300" dirty="0"/>
              <a:t>Upon the successful completion of this module, the student should be able to:</a:t>
            </a:r>
          </a:p>
          <a:p>
            <a:endParaRPr lang="en-GB" sz="1300" dirty="0"/>
          </a:p>
          <a:p>
            <a:r>
              <a:rPr lang="en-GB" sz="1300" dirty="0"/>
              <a:t>Critically evaluate the role of theory in shaping and interpreting research;</a:t>
            </a:r>
          </a:p>
          <a:p>
            <a:r>
              <a:rPr lang="en-GB" sz="1300" dirty="0"/>
              <a:t>Critically evaluate approaches to reliability, validity and bias in social research;</a:t>
            </a:r>
          </a:p>
          <a:p>
            <a:r>
              <a:rPr lang="en-GB" sz="1300" dirty="0"/>
              <a:t>Examine fully the ethical considerations in social research and develop research designs that meet a higher standard of ethical practice.</a:t>
            </a:r>
          </a:p>
          <a:p>
            <a:endParaRPr lang="en-GB" sz="1300" dirty="0"/>
          </a:p>
          <a:p>
            <a:r>
              <a:rPr lang="en-GB" sz="1300" dirty="0"/>
              <a:t>Critique communications and demonstrate a mastery of scholarship by constructing effective modes of communication according to the target audience. </a:t>
            </a:r>
          </a:p>
          <a:p>
            <a:endParaRPr lang="en-GB" sz="1300" dirty="0"/>
          </a:p>
        </p:txBody>
      </p:sp>
      <p:pic>
        <p:nvPicPr>
          <p:cNvPr id="5" name="Picture 4" descr="White bulbs with a yellow one standing out">
            <a:extLst>
              <a:ext uri="{FF2B5EF4-FFF2-40B4-BE49-F238E27FC236}">
                <a16:creationId xmlns:a16="http://schemas.microsoft.com/office/drawing/2014/main" id="{68D2AAE7-1C97-18B4-EB78-1D5925CC093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0301" r="36171" b="-1"/>
          <a:stretch/>
        </p:blipFill>
        <p:spPr>
          <a:xfrm>
            <a:off x="6021238" y="10"/>
            <a:ext cx="3122762" cy="6857990"/>
          </a:xfrm>
          <a:custGeom>
            <a:avLst/>
            <a:gdLst/>
            <a:ahLst/>
            <a:cxnLst/>
            <a:rect l="l" t="t" r="r" b="b"/>
            <a:pathLst>
              <a:path w="5962785" h="6858000">
                <a:moveTo>
                  <a:pt x="1044839" y="0"/>
                </a:moveTo>
                <a:lnTo>
                  <a:pt x="5962785" y="0"/>
                </a:lnTo>
                <a:lnTo>
                  <a:pt x="5962785" y="6858000"/>
                </a:lnTo>
                <a:lnTo>
                  <a:pt x="1469886" y="6858000"/>
                </a:lnTo>
                <a:lnTo>
                  <a:pt x="1416006" y="6823984"/>
                </a:lnTo>
                <a:cubicBezTo>
                  <a:pt x="1356767" y="6787940"/>
                  <a:pt x="1296437" y="6755500"/>
                  <a:pt x="1232473" y="6733873"/>
                </a:cubicBezTo>
                <a:cubicBezTo>
                  <a:pt x="1145250" y="6705037"/>
                  <a:pt x="1060933" y="6654575"/>
                  <a:pt x="1075471" y="6503186"/>
                </a:cubicBezTo>
                <a:cubicBezTo>
                  <a:pt x="1078378" y="6459932"/>
                  <a:pt x="1055118" y="6427493"/>
                  <a:pt x="1020229" y="6438306"/>
                </a:cubicBezTo>
                <a:cubicBezTo>
                  <a:pt x="953358" y="6459932"/>
                  <a:pt x="921375" y="6398656"/>
                  <a:pt x="883579" y="6351798"/>
                </a:cubicBezTo>
                <a:cubicBezTo>
                  <a:pt x="816707" y="6268895"/>
                  <a:pt x="752743" y="6182387"/>
                  <a:pt x="645167" y="6167969"/>
                </a:cubicBezTo>
                <a:cubicBezTo>
                  <a:pt x="665519" y="6103088"/>
                  <a:pt x="700408" y="6110298"/>
                  <a:pt x="732391" y="6124716"/>
                </a:cubicBezTo>
                <a:cubicBezTo>
                  <a:pt x="816707" y="6160761"/>
                  <a:pt x="901023" y="6200410"/>
                  <a:pt x="985339" y="6236455"/>
                </a:cubicBezTo>
                <a:cubicBezTo>
                  <a:pt x="1040581" y="6258081"/>
                  <a:pt x="1095822" y="6290522"/>
                  <a:pt x="1168509" y="6265291"/>
                </a:cubicBezTo>
                <a:cubicBezTo>
                  <a:pt x="1104545" y="6135530"/>
                  <a:pt x="996969" y="6110298"/>
                  <a:pt x="909746" y="6070649"/>
                </a:cubicBezTo>
                <a:cubicBezTo>
                  <a:pt x="802169" y="6020185"/>
                  <a:pt x="738206" y="5926470"/>
                  <a:pt x="659704" y="5818335"/>
                </a:cubicBezTo>
                <a:cubicBezTo>
                  <a:pt x="738206" y="5789500"/>
                  <a:pt x="787632" y="5868798"/>
                  <a:pt x="851597" y="5865193"/>
                </a:cubicBezTo>
                <a:cubicBezTo>
                  <a:pt x="854504" y="5854380"/>
                  <a:pt x="860319" y="5832753"/>
                  <a:pt x="860319" y="5832753"/>
                </a:cubicBezTo>
                <a:cubicBezTo>
                  <a:pt x="755650" y="5775081"/>
                  <a:pt x="709132" y="5666947"/>
                  <a:pt x="691686" y="5533581"/>
                </a:cubicBezTo>
                <a:cubicBezTo>
                  <a:pt x="685872" y="5465095"/>
                  <a:pt x="648075" y="5443468"/>
                  <a:pt x="610278" y="5411029"/>
                </a:cubicBezTo>
                <a:cubicBezTo>
                  <a:pt x="482350" y="5299289"/>
                  <a:pt x="345700" y="5198364"/>
                  <a:pt x="238123" y="5046976"/>
                </a:cubicBezTo>
                <a:cubicBezTo>
                  <a:pt x="363144" y="5064998"/>
                  <a:pt x="461997" y="5165924"/>
                  <a:pt x="592833" y="5209177"/>
                </a:cubicBezTo>
                <a:cubicBezTo>
                  <a:pt x="488165" y="5043371"/>
                  <a:pt x="351514" y="4956864"/>
                  <a:pt x="226494" y="4855939"/>
                </a:cubicBezTo>
                <a:cubicBezTo>
                  <a:pt x="168344" y="4809081"/>
                  <a:pt x="116011" y="4751408"/>
                  <a:pt x="49139" y="4726177"/>
                </a:cubicBezTo>
                <a:cubicBezTo>
                  <a:pt x="25879" y="4718968"/>
                  <a:pt x="-14825" y="4700947"/>
                  <a:pt x="5527" y="4650483"/>
                </a:cubicBezTo>
                <a:cubicBezTo>
                  <a:pt x="22972" y="4607230"/>
                  <a:pt x="54954" y="4621648"/>
                  <a:pt x="84029" y="4632460"/>
                </a:cubicBezTo>
                <a:cubicBezTo>
                  <a:pt x="153807" y="4661296"/>
                  <a:pt x="229401" y="4661296"/>
                  <a:pt x="325347" y="4661296"/>
                </a:cubicBezTo>
                <a:cubicBezTo>
                  <a:pt x="243939" y="4524326"/>
                  <a:pt x="95658" y="4567580"/>
                  <a:pt x="25879" y="4423401"/>
                </a:cubicBezTo>
                <a:cubicBezTo>
                  <a:pt x="113103" y="4398170"/>
                  <a:pt x="179975" y="4448632"/>
                  <a:pt x="249753" y="4459446"/>
                </a:cubicBezTo>
                <a:cubicBezTo>
                  <a:pt x="313718" y="4470259"/>
                  <a:pt x="328254" y="4445028"/>
                  <a:pt x="313718" y="4365729"/>
                </a:cubicBezTo>
                <a:cubicBezTo>
                  <a:pt x="290458" y="4243177"/>
                  <a:pt x="325347" y="4181900"/>
                  <a:pt x="418386" y="4214341"/>
                </a:cubicBezTo>
                <a:cubicBezTo>
                  <a:pt x="505609" y="4246781"/>
                  <a:pt x="514332" y="4199922"/>
                  <a:pt x="491072" y="4131438"/>
                </a:cubicBezTo>
                <a:cubicBezTo>
                  <a:pt x="456183" y="4030512"/>
                  <a:pt x="493979" y="3951214"/>
                  <a:pt x="520147" y="3864706"/>
                </a:cubicBezTo>
                <a:cubicBezTo>
                  <a:pt x="560851" y="3734945"/>
                  <a:pt x="543407" y="3670064"/>
                  <a:pt x="459090" y="3572743"/>
                </a:cubicBezTo>
                <a:cubicBezTo>
                  <a:pt x="409664" y="3518676"/>
                  <a:pt x="360236" y="3471818"/>
                  <a:pt x="290458" y="3424959"/>
                </a:cubicBezTo>
                <a:cubicBezTo>
                  <a:pt x="450368" y="3399728"/>
                  <a:pt x="284643" y="3313221"/>
                  <a:pt x="339884" y="3259153"/>
                </a:cubicBezTo>
                <a:cubicBezTo>
                  <a:pt x="453275" y="3237527"/>
                  <a:pt x="543407" y="3410542"/>
                  <a:pt x="697501" y="3360078"/>
                </a:cubicBezTo>
                <a:cubicBezTo>
                  <a:pt x="511425" y="3212294"/>
                  <a:pt x="302087" y="3165436"/>
                  <a:pt x="165437" y="2967190"/>
                </a:cubicBezTo>
                <a:cubicBezTo>
                  <a:pt x="197419" y="2923937"/>
                  <a:pt x="229401" y="2967190"/>
                  <a:pt x="255568" y="2949167"/>
                </a:cubicBezTo>
                <a:cubicBezTo>
                  <a:pt x="255568" y="2938354"/>
                  <a:pt x="560851" y="3006840"/>
                  <a:pt x="578296" y="2725691"/>
                </a:cubicBezTo>
                <a:cubicBezTo>
                  <a:pt x="584111" y="2725691"/>
                  <a:pt x="589926" y="2725691"/>
                  <a:pt x="595740" y="2714876"/>
                </a:cubicBezTo>
                <a:cubicBezTo>
                  <a:pt x="627722" y="2675228"/>
                  <a:pt x="598648" y="2581510"/>
                  <a:pt x="650982" y="2574301"/>
                </a:cubicBezTo>
                <a:cubicBezTo>
                  <a:pt x="709132" y="2567092"/>
                  <a:pt x="764373" y="2534653"/>
                  <a:pt x="825429" y="2552674"/>
                </a:cubicBezTo>
                <a:cubicBezTo>
                  <a:pt x="871949" y="2567092"/>
                  <a:pt x="921375" y="2585115"/>
                  <a:pt x="970802" y="2585115"/>
                </a:cubicBezTo>
                <a:cubicBezTo>
                  <a:pt x="1023136" y="2585115"/>
                  <a:pt x="1095822" y="2707668"/>
                  <a:pt x="1127805" y="2545465"/>
                </a:cubicBezTo>
                <a:cubicBezTo>
                  <a:pt x="1127805" y="2538257"/>
                  <a:pt x="1217936" y="2556280"/>
                  <a:pt x="1267362" y="2563488"/>
                </a:cubicBezTo>
                <a:cubicBezTo>
                  <a:pt x="1308067" y="2570698"/>
                  <a:pt x="1357494" y="2603137"/>
                  <a:pt x="1386568" y="2538257"/>
                </a:cubicBezTo>
                <a:cubicBezTo>
                  <a:pt x="1401105" y="2498607"/>
                  <a:pt x="1331326" y="2426518"/>
                  <a:pt x="1270270" y="2419309"/>
                </a:cubicBezTo>
                <a:cubicBezTo>
                  <a:pt x="1215029" y="2412101"/>
                  <a:pt x="1159787" y="2404892"/>
                  <a:pt x="1107453" y="2419309"/>
                </a:cubicBezTo>
                <a:cubicBezTo>
                  <a:pt x="1043489" y="2437331"/>
                  <a:pt x="1008599" y="2408495"/>
                  <a:pt x="991154" y="2343615"/>
                </a:cubicBezTo>
                <a:cubicBezTo>
                  <a:pt x="970802" y="2275131"/>
                  <a:pt x="933005" y="2239085"/>
                  <a:pt x="880671" y="2206645"/>
                </a:cubicBezTo>
                <a:cubicBezTo>
                  <a:pt x="752743" y="2127346"/>
                  <a:pt x="630630" y="2033629"/>
                  <a:pt x="491072" y="1986771"/>
                </a:cubicBezTo>
                <a:cubicBezTo>
                  <a:pt x="464905" y="1979562"/>
                  <a:pt x="432923" y="1965145"/>
                  <a:pt x="421293" y="1903868"/>
                </a:cubicBezTo>
                <a:cubicBezTo>
                  <a:pt x="799262" y="1997584"/>
                  <a:pt x="1142342" y="2239085"/>
                  <a:pt x="1531941" y="2224667"/>
                </a:cubicBezTo>
                <a:cubicBezTo>
                  <a:pt x="1427272" y="2148974"/>
                  <a:pt x="1302252" y="2145369"/>
                  <a:pt x="1188861" y="2091301"/>
                </a:cubicBezTo>
                <a:cubicBezTo>
                  <a:pt x="1270270" y="2051652"/>
                  <a:pt x="1345864" y="2094906"/>
                  <a:pt x="1421458" y="2116532"/>
                </a:cubicBezTo>
                <a:cubicBezTo>
                  <a:pt x="1485422" y="2134554"/>
                  <a:pt x="1543571" y="2138160"/>
                  <a:pt x="1549386" y="2026420"/>
                </a:cubicBezTo>
                <a:cubicBezTo>
                  <a:pt x="1549386" y="2015607"/>
                  <a:pt x="1549386" y="2008398"/>
                  <a:pt x="1549386" y="1997584"/>
                </a:cubicBezTo>
                <a:cubicBezTo>
                  <a:pt x="1526126" y="1950727"/>
                  <a:pt x="1494144" y="1929099"/>
                  <a:pt x="1453440" y="1914682"/>
                </a:cubicBezTo>
                <a:cubicBezTo>
                  <a:pt x="1430180" y="1907473"/>
                  <a:pt x="1398198" y="1893056"/>
                  <a:pt x="1398198" y="1860614"/>
                </a:cubicBezTo>
                <a:cubicBezTo>
                  <a:pt x="1401105" y="1738063"/>
                  <a:pt x="1322604" y="1702018"/>
                  <a:pt x="1247011" y="1665972"/>
                </a:cubicBezTo>
                <a:cubicBezTo>
                  <a:pt x="1287715" y="1604696"/>
                  <a:pt x="1322604" y="1647950"/>
                  <a:pt x="1354586" y="1644345"/>
                </a:cubicBezTo>
                <a:cubicBezTo>
                  <a:pt x="1374939" y="1640741"/>
                  <a:pt x="1395290" y="1637138"/>
                  <a:pt x="1395290" y="1604696"/>
                </a:cubicBezTo>
                <a:cubicBezTo>
                  <a:pt x="1395290" y="1579465"/>
                  <a:pt x="1386568" y="1547025"/>
                  <a:pt x="1366216" y="1547025"/>
                </a:cubicBezTo>
                <a:cubicBezTo>
                  <a:pt x="1238288" y="1543420"/>
                  <a:pt x="1165601" y="1370405"/>
                  <a:pt x="1031858" y="1370405"/>
                </a:cubicBezTo>
                <a:cubicBezTo>
                  <a:pt x="950450" y="1370405"/>
                  <a:pt x="1072563" y="1273083"/>
                  <a:pt x="1005692" y="1233435"/>
                </a:cubicBezTo>
                <a:cubicBezTo>
                  <a:pt x="991154" y="1222621"/>
                  <a:pt x="1046396" y="1208203"/>
                  <a:pt x="1069655" y="1211808"/>
                </a:cubicBezTo>
                <a:cubicBezTo>
                  <a:pt x="1092915" y="1215412"/>
                  <a:pt x="1113268" y="1240644"/>
                  <a:pt x="1142342" y="1222621"/>
                </a:cubicBezTo>
                <a:cubicBezTo>
                  <a:pt x="1156879" y="1157741"/>
                  <a:pt x="1119082" y="1132510"/>
                  <a:pt x="1084193" y="1114487"/>
                </a:cubicBezTo>
                <a:cubicBezTo>
                  <a:pt x="1008599" y="1071234"/>
                  <a:pt x="933005" y="1020771"/>
                  <a:pt x="848689" y="1006353"/>
                </a:cubicBezTo>
                <a:cubicBezTo>
                  <a:pt x="819615" y="1002748"/>
                  <a:pt x="802169" y="984726"/>
                  <a:pt x="805077" y="948681"/>
                </a:cubicBezTo>
                <a:cubicBezTo>
                  <a:pt x="810892" y="901822"/>
                  <a:pt x="839967" y="916240"/>
                  <a:pt x="863226" y="919844"/>
                </a:cubicBezTo>
                <a:cubicBezTo>
                  <a:pt x="877764" y="923450"/>
                  <a:pt x="892301" y="934263"/>
                  <a:pt x="906838" y="909031"/>
                </a:cubicBezTo>
                <a:cubicBezTo>
                  <a:pt x="566666" y="653113"/>
                  <a:pt x="386404" y="667532"/>
                  <a:pt x="5527" y="458471"/>
                </a:cubicBezTo>
                <a:cubicBezTo>
                  <a:pt x="89843" y="418822"/>
                  <a:pt x="150900" y="447658"/>
                  <a:pt x="209049" y="454867"/>
                </a:cubicBezTo>
                <a:cubicBezTo>
                  <a:pt x="354422" y="472890"/>
                  <a:pt x="264290" y="505329"/>
                  <a:pt x="409664" y="526956"/>
                </a:cubicBezTo>
                <a:cubicBezTo>
                  <a:pt x="479443" y="537770"/>
                  <a:pt x="543407" y="573815"/>
                  <a:pt x="621908" y="516143"/>
                </a:cubicBezTo>
                <a:cubicBezTo>
                  <a:pt x="674242" y="476494"/>
                  <a:pt x="758558" y="519747"/>
                  <a:pt x="822522" y="552188"/>
                </a:cubicBezTo>
                <a:cubicBezTo>
                  <a:pt x="874856" y="581024"/>
                  <a:pt x="927190" y="588232"/>
                  <a:pt x="996969" y="552188"/>
                </a:cubicBezTo>
                <a:cubicBezTo>
                  <a:pt x="933005" y="530562"/>
                  <a:pt x="883579" y="512539"/>
                  <a:pt x="834151" y="498120"/>
                </a:cubicBezTo>
                <a:cubicBezTo>
                  <a:pt x="793447" y="487307"/>
                  <a:pt x="770187" y="462076"/>
                  <a:pt x="773095" y="408008"/>
                </a:cubicBezTo>
                <a:cubicBezTo>
                  <a:pt x="773095" y="379172"/>
                  <a:pt x="764373" y="339523"/>
                  <a:pt x="793447" y="325106"/>
                </a:cubicBezTo>
                <a:cubicBezTo>
                  <a:pt x="816707" y="310688"/>
                  <a:pt x="848689" y="325106"/>
                  <a:pt x="860319" y="350336"/>
                </a:cubicBezTo>
                <a:cubicBezTo>
                  <a:pt x="874856" y="397195"/>
                  <a:pt x="889393" y="440449"/>
                  <a:pt x="938820" y="444054"/>
                </a:cubicBezTo>
                <a:cubicBezTo>
                  <a:pt x="1005692" y="451262"/>
                  <a:pt x="967894" y="422426"/>
                  <a:pt x="956265" y="386381"/>
                </a:cubicBezTo>
                <a:cubicBezTo>
                  <a:pt x="944635" y="346733"/>
                  <a:pt x="979525" y="335919"/>
                  <a:pt x="1002784" y="343127"/>
                </a:cubicBezTo>
                <a:cubicBezTo>
                  <a:pt x="1090008" y="375569"/>
                  <a:pt x="1180139" y="317897"/>
                  <a:pt x="1270270" y="364755"/>
                </a:cubicBezTo>
                <a:cubicBezTo>
                  <a:pt x="1247011" y="249411"/>
                  <a:pt x="1197583" y="198949"/>
                  <a:pt x="1092915" y="180926"/>
                </a:cubicBezTo>
                <a:cubicBezTo>
                  <a:pt x="1055118" y="177322"/>
                  <a:pt x="1014414" y="184530"/>
                  <a:pt x="979525" y="152090"/>
                </a:cubicBezTo>
                <a:cubicBezTo>
                  <a:pt x="959172" y="134068"/>
                  <a:pt x="938820" y="112441"/>
                  <a:pt x="953358" y="76396"/>
                </a:cubicBezTo>
                <a:cubicBezTo>
                  <a:pt x="962080" y="51165"/>
                  <a:pt x="985339" y="51165"/>
                  <a:pt x="1005692" y="58373"/>
                </a:cubicBezTo>
                <a:cubicBezTo>
                  <a:pt x="1090008" y="98023"/>
                  <a:pt x="1180139" y="108837"/>
                  <a:pt x="1267362" y="123254"/>
                </a:cubicBezTo>
                <a:cubicBezTo>
                  <a:pt x="1281900" y="126859"/>
                  <a:pt x="1296437" y="134068"/>
                  <a:pt x="1310975" y="98023"/>
                </a:cubicBezTo>
                <a:cubicBezTo>
                  <a:pt x="1260095" y="81803"/>
                  <a:pt x="1209941" y="62879"/>
                  <a:pt x="1159787" y="43505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58916808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id="{5C8908E2-EE49-44D2-9428-A28D2312A8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id="{05314994-6337-4875-8CF5-652CAFE8342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1"/>
            <a:ext cx="9143998" cy="4267200"/>
            <a:chOff x="7467600" y="0"/>
            <a:chExt cx="4724400" cy="6858000"/>
          </a:xfrm>
        </p:grpSpPr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B3A2D4D6-D501-439A-9FC6-397879C465E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467600" y="0"/>
              <a:ext cx="4724400" cy="6858000"/>
            </a:xfrm>
            <a:prstGeom prst="rect">
              <a:avLst/>
            </a:prstGeom>
            <a:solidFill>
              <a:schemeClr val="accent5"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5CD20BAA-1998-4EBB-AD61-13A92072ECE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467600" y="0"/>
              <a:ext cx="4724400" cy="6858000"/>
            </a:xfrm>
            <a:prstGeom prst="rect">
              <a:avLst/>
            </a:prstGeom>
            <a:solidFill>
              <a:schemeClr val="accent6">
                <a:lumMod val="20000"/>
                <a:lumOff val="80000"/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19" name="Freeform: Shape 18">
            <a:extLst>
              <a:ext uri="{FF2B5EF4-FFF2-40B4-BE49-F238E27FC236}">
                <a16:creationId xmlns:a16="http://schemas.microsoft.com/office/drawing/2014/main" id="{7449A6C7-D15F-4AA5-BFA5-71A404B4701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4267200"/>
          </a:xfrm>
          <a:custGeom>
            <a:avLst/>
            <a:gdLst>
              <a:gd name="connsiteX0" fmla="*/ 2537169 w 12192000"/>
              <a:gd name="connsiteY0" fmla="*/ 4125568 h 4267200"/>
              <a:gd name="connsiteX1" fmla="*/ 3246267 w 12192000"/>
              <a:gd name="connsiteY1" fmla="*/ 4262961 h 4267200"/>
              <a:gd name="connsiteX2" fmla="*/ 3253970 w 12192000"/>
              <a:gd name="connsiteY2" fmla="*/ 4267200 h 4267200"/>
              <a:gd name="connsiteX3" fmla="*/ 3071791 w 12192000"/>
              <a:gd name="connsiteY3" fmla="*/ 4267200 h 4267200"/>
              <a:gd name="connsiteX4" fmla="*/ 2975095 w 12192000"/>
              <a:gd name="connsiteY4" fmla="*/ 4243356 h 4267200"/>
              <a:gd name="connsiteX5" fmla="*/ 2626982 w 12192000"/>
              <a:gd name="connsiteY5" fmla="*/ 4206450 h 4267200"/>
              <a:gd name="connsiteX6" fmla="*/ 2490617 w 12192000"/>
              <a:gd name="connsiteY6" fmla="*/ 4206951 h 4267200"/>
              <a:gd name="connsiteX7" fmla="*/ 2819869 w 12192000"/>
              <a:gd name="connsiteY7" fmla="*/ 4252936 h 4267200"/>
              <a:gd name="connsiteX8" fmla="*/ 2900997 w 12192000"/>
              <a:gd name="connsiteY8" fmla="*/ 4267200 h 4267200"/>
              <a:gd name="connsiteX9" fmla="*/ 2705858 w 12192000"/>
              <a:gd name="connsiteY9" fmla="*/ 4267200 h 4267200"/>
              <a:gd name="connsiteX10" fmla="*/ 2561467 w 12192000"/>
              <a:gd name="connsiteY10" fmla="*/ 4246270 h 4267200"/>
              <a:gd name="connsiteX11" fmla="*/ 2305292 w 12192000"/>
              <a:gd name="connsiteY11" fmla="*/ 4219492 h 4267200"/>
              <a:gd name="connsiteX12" fmla="*/ 2409349 w 12192000"/>
              <a:gd name="connsiteY12" fmla="*/ 4267200 h 4267200"/>
              <a:gd name="connsiteX13" fmla="*/ 2266705 w 12192000"/>
              <a:gd name="connsiteY13" fmla="*/ 4267200 h 4267200"/>
              <a:gd name="connsiteX14" fmla="*/ 2183576 w 12192000"/>
              <a:gd name="connsiteY14" fmla="*/ 4227150 h 4267200"/>
              <a:gd name="connsiteX15" fmla="*/ 2151029 w 12192000"/>
              <a:gd name="connsiteY15" fmla="*/ 4146947 h 4267200"/>
              <a:gd name="connsiteX16" fmla="*/ 2537169 w 12192000"/>
              <a:gd name="connsiteY16" fmla="*/ 4125568 h 4267200"/>
              <a:gd name="connsiteX17" fmla="*/ 9258094 w 12192000"/>
              <a:gd name="connsiteY17" fmla="*/ 3958602 h 4267200"/>
              <a:gd name="connsiteX18" fmla="*/ 8526712 w 12192000"/>
              <a:gd name="connsiteY18" fmla="*/ 4119804 h 4267200"/>
              <a:gd name="connsiteX19" fmla="*/ 9258094 w 12192000"/>
              <a:gd name="connsiteY19" fmla="*/ 3958602 h 4267200"/>
              <a:gd name="connsiteX20" fmla="*/ 9168987 w 12192000"/>
              <a:gd name="connsiteY20" fmla="*/ 3919232 h 4267200"/>
              <a:gd name="connsiteX21" fmla="*/ 8603910 w 12192000"/>
              <a:gd name="connsiteY21" fmla="*/ 4068895 h 4267200"/>
              <a:gd name="connsiteX22" fmla="*/ 9252382 w 12192000"/>
              <a:gd name="connsiteY22" fmla="*/ 3927759 h 4267200"/>
              <a:gd name="connsiteX23" fmla="*/ 9168987 w 12192000"/>
              <a:gd name="connsiteY23" fmla="*/ 3919232 h 4267200"/>
              <a:gd name="connsiteX24" fmla="*/ 1635889 w 12192000"/>
              <a:gd name="connsiteY24" fmla="*/ 3709494 h 4267200"/>
              <a:gd name="connsiteX25" fmla="*/ 1634800 w 12192000"/>
              <a:gd name="connsiteY25" fmla="*/ 3731111 h 4267200"/>
              <a:gd name="connsiteX26" fmla="*/ 1635889 w 12192000"/>
              <a:gd name="connsiteY26" fmla="*/ 3709494 h 4267200"/>
              <a:gd name="connsiteX27" fmla="*/ 3174829 w 12192000"/>
              <a:gd name="connsiteY27" fmla="*/ 3620110 h 4267200"/>
              <a:gd name="connsiteX28" fmla="*/ 3189263 w 12192000"/>
              <a:gd name="connsiteY28" fmla="*/ 3625726 h 4267200"/>
              <a:gd name="connsiteX29" fmla="*/ 3560912 w 12192000"/>
              <a:gd name="connsiteY29" fmla="*/ 4079863 h 4267200"/>
              <a:gd name="connsiteX30" fmla="*/ 3611854 w 12192000"/>
              <a:gd name="connsiteY30" fmla="*/ 4188366 h 4267200"/>
              <a:gd name="connsiteX31" fmla="*/ 3631583 w 12192000"/>
              <a:gd name="connsiteY31" fmla="*/ 4267200 h 4267200"/>
              <a:gd name="connsiteX32" fmla="*/ 3575699 w 12192000"/>
              <a:gd name="connsiteY32" fmla="*/ 4267200 h 4267200"/>
              <a:gd name="connsiteX33" fmla="*/ 3575567 w 12192000"/>
              <a:gd name="connsiteY33" fmla="*/ 4263588 h 4267200"/>
              <a:gd name="connsiteX34" fmla="*/ 3467355 w 12192000"/>
              <a:gd name="connsiteY34" fmla="*/ 3988130 h 4267200"/>
              <a:gd name="connsiteX35" fmla="*/ 3310753 w 12192000"/>
              <a:gd name="connsiteY35" fmla="*/ 3787140 h 4267200"/>
              <a:gd name="connsiteX36" fmla="*/ 3291335 w 12192000"/>
              <a:gd name="connsiteY36" fmla="*/ 3767420 h 4267200"/>
              <a:gd name="connsiteX37" fmla="*/ 3390805 w 12192000"/>
              <a:gd name="connsiteY37" fmla="*/ 3937163 h 4267200"/>
              <a:gd name="connsiteX38" fmla="*/ 3545740 w 12192000"/>
              <a:gd name="connsiteY38" fmla="*/ 4251102 h 4267200"/>
              <a:gd name="connsiteX39" fmla="*/ 3550709 w 12192000"/>
              <a:gd name="connsiteY39" fmla="*/ 4267200 h 4267200"/>
              <a:gd name="connsiteX40" fmla="*/ 3513586 w 12192000"/>
              <a:gd name="connsiteY40" fmla="*/ 4267200 h 4267200"/>
              <a:gd name="connsiteX41" fmla="*/ 3470728 w 12192000"/>
              <a:gd name="connsiteY41" fmla="*/ 4152456 h 4267200"/>
              <a:gd name="connsiteX42" fmla="*/ 3364433 w 12192000"/>
              <a:gd name="connsiteY42" fmla="*/ 3953121 h 4267200"/>
              <a:gd name="connsiteX43" fmla="*/ 3316479 w 12192000"/>
              <a:gd name="connsiteY43" fmla="*/ 3872136 h 4267200"/>
              <a:gd name="connsiteX44" fmla="*/ 3504482 w 12192000"/>
              <a:gd name="connsiteY44" fmla="*/ 4267200 h 4267200"/>
              <a:gd name="connsiteX45" fmla="*/ 3467547 w 12192000"/>
              <a:gd name="connsiteY45" fmla="*/ 4267200 h 4267200"/>
              <a:gd name="connsiteX46" fmla="*/ 3177952 w 12192000"/>
              <a:gd name="connsiteY46" fmla="*/ 3657386 h 4267200"/>
              <a:gd name="connsiteX47" fmla="*/ 3174829 w 12192000"/>
              <a:gd name="connsiteY47" fmla="*/ 3620110 h 4267200"/>
              <a:gd name="connsiteX48" fmla="*/ 11279315 w 12192000"/>
              <a:gd name="connsiteY48" fmla="*/ 3618448 h 4267200"/>
              <a:gd name="connsiteX49" fmla="*/ 11317765 w 12192000"/>
              <a:gd name="connsiteY49" fmla="*/ 3638405 h 4267200"/>
              <a:gd name="connsiteX50" fmla="*/ 11304886 w 12192000"/>
              <a:gd name="connsiteY50" fmla="*/ 4200582 h 4267200"/>
              <a:gd name="connsiteX51" fmla="*/ 11298904 w 12192000"/>
              <a:gd name="connsiteY51" fmla="*/ 4267200 h 4267200"/>
              <a:gd name="connsiteX52" fmla="*/ 11213088 w 12192000"/>
              <a:gd name="connsiteY52" fmla="*/ 4267200 h 4267200"/>
              <a:gd name="connsiteX53" fmla="*/ 11219157 w 12192000"/>
              <a:gd name="connsiteY53" fmla="*/ 4210725 h 4267200"/>
              <a:gd name="connsiteX54" fmla="*/ 11225213 w 12192000"/>
              <a:gd name="connsiteY54" fmla="*/ 3936722 h 4267200"/>
              <a:gd name="connsiteX55" fmla="*/ 11182914 w 12192000"/>
              <a:gd name="connsiteY55" fmla="*/ 4196771 h 4267200"/>
              <a:gd name="connsiteX56" fmla="*/ 11172266 w 12192000"/>
              <a:gd name="connsiteY56" fmla="*/ 4267200 h 4267200"/>
              <a:gd name="connsiteX57" fmla="*/ 11140975 w 12192000"/>
              <a:gd name="connsiteY57" fmla="*/ 4267200 h 4267200"/>
              <a:gd name="connsiteX58" fmla="*/ 11152239 w 12192000"/>
              <a:gd name="connsiteY58" fmla="*/ 4192628 h 4267200"/>
              <a:gd name="connsiteX59" fmla="*/ 11201005 w 12192000"/>
              <a:gd name="connsiteY59" fmla="*/ 3900089 h 4267200"/>
              <a:gd name="connsiteX60" fmla="*/ 11105754 w 12192000"/>
              <a:gd name="connsiteY60" fmla="*/ 4139192 h 4267200"/>
              <a:gd name="connsiteX61" fmla="*/ 11065821 w 12192000"/>
              <a:gd name="connsiteY61" fmla="*/ 4267200 h 4267200"/>
              <a:gd name="connsiteX62" fmla="*/ 10978133 w 12192000"/>
              <a:gd name="connsiteY62" fmla="*/ 4267200 h 4267200"/>
              <a:gd name="connsiteX63" fmla="*/ 11088889 w 12192000"/>
              <a:gd name="connsiteY63" fmla="*/ 3963916 h 4267200"/>
              <a:gd name="connsiteX64" fmla="*/ 11231212 w 12192000"/>
              <a:gd name="connsiteY64" fmla="*/ 3645474 h 4267200"/>
              <a:gd name="connsiteX65" fmla="*/ 11279315 w 12192000"/>
              <a:gd name="connsiteY65" fmla="*/ 3618448 h 4267200"/>
              <a:gd name="connsiteX66" fmla="*/ 10296877 w 12192000"/>
              <a:gd name="connsiteY66" fmla="*/ 3526602 h 4267200"/>
              <a:gd name="connsiteX67" fmla="*/ 10314210 w 12192000"/>
              <a:gd name="connsiteY67" fmla="*/ 3538353 h 4267200"/>
              <a:gd name="connsiteX68" fmla="*/ 10450858 w 12192000"/>
              <a:gd name="connsiteY68" fmla="*/ 3902477 h 4267200"/>
              <a:gd name="connsiteX69" fmla="*/ 10572255 w 12192000"/>
              <a:gd name="connsiteY69" fmla="*/ 4267200 h 4267200"/>
              <a:gd name="connsiteX70" fmla="*/ 10477642 w 12192000"/>
              <a:gd name="connsiteY70" fmla="*/ 4267200 h 4267200"/>
              <a:gd name="connsiteX71" fmla="*/ 10436479 w 12192000"/>
              <a:gd name="connsiteY71" fmla="*/ 4144570 h 4267200"/>
              <a:gd name="connsiteX72" fmla="*/ 10277529 w 12192000"/>
              <a:gd name="connsiteY72" fmla="*/ 3701307 h 4267200"/>
              <a:gd name="connsiteX73" fmla="*/ 10276797 w 12192000"/>
              <a:gd name="connsiteY73" fmla="*/ 3708672 h 4267200"/>
              <a:gd name="connsiteX74" fmla="*/ 10385906 w 12192000"/>
              <a:gd name="connsiteY74" fmla="*/ 4147031 h 4267200"/>
              <a:gd name="connsiteX75" fmla="*/ 10431445 w 12192000"/>
              <a:gd name="connsiteY75" fmla="*/ 4267200 h 4267200"/>
              <a:gd name="connsiteX76" fmla="*/ 10398237 w 12192000"/>
              <a:gd name="connsiteY76" fmla="*/ 4267200 h 4267200"/>
              <a:gd name="connsiteX77" fmla="*/ 10356661 w 12192000"/>
              <a:gd name="connsiteY77" fmla="*/ 4157302 h 4267200"/>
              <a:gd name="connsiteX78" fmla="*/ 10268559 w 12192000"/>
              <a:gd name="connsiteY78" fmla="*/ 3871054 h 4267200"/>
              <a:gd name="connsiteX79" fmla="*/ 10340065 w 12192000"/>
              <a:gd name="connsiteY79" fmla="*/ 4201637 h 4267200"/>
              <a:gd name="connsiteX80" fmla="*/ 10368861 w 12192000"/>
              <a:gd name="connsiteY80" fmla="*/ 4267200 h 4267200"/>
              <a:gd name="connsiteX81" fmla="*/ 10267862 w 12192000"/>
              <a:gd name="connsiteY81" fmla="*/ 4267200 h 4267200"/>
              <a:gd name="connsiteX82" fmla="*/ 10236210 w 12192000"/>
              <a:gd name="connsiteY82" fmla="*/ 4185635 h 4267200"/>
              <a:gd name="connsiteX83" fmla="*/ 10225980 w 12192000"/>
              <a:gd name="connsiteY83" fmla="*/ 3561061 h 4267200"/>
              <a:gd name="connsiteX84" fmla="*/ 10296877 w 12192000"/>
              <a:gd name="connsiteY84" fmla="*/ 3526602 h 4267200"/>
              <a:gd name="connsiteX85" fmla="*/ 3429186 w 12192000"/>
              <a:gd name="connsiteY85" fmla="*/ 3458784 h 4267200"/>
              <a:gd name="connsiteX86" fmla="*/ 3446761 w 12192000"/>
              <a:gd name="connsiteY86" fmla="*/ 3461278 h 4267200"/>
              <a:gd name="connsiteX87" fmla="*/ 4419733 w 12192000"/>
              <a:gd name="connsiteY87" fmla="*/ 3963555 h 4267200"/>
              <a:gd name="connsiteX88" fmla="*/ 4659448 w 12192000"/>
              <a:gd name="connsiteY88" fmla="*/ 4172746 h 4267200"/>
              <a:gd name="connsiteX89" fmla="*/ 4719140 w 12192000"/>
              <a:gd name="connsiteY89" fmla="*/ 4267200 h 4267200"/>
              <a:gd name="connsiteX90" fmla="*/ 4641222 w 12192000"/>
              <a:gd name="connsiteY90" fmla="*/ 4267200 h 4267200"/>
              <a:gd name="connsiteX91" fmla="*/ 4599968 w 12192000"/>
              <a:gd name="connsiteY91" fmla="*/ 4207074 h 4267200"/>
              <a:gd name="connsiteX92" fmla="*/ 4136093 w 12192000"/>
              <a:gd name="connsiteY92" fmla="*/ 3858466 h 4267200"/>
              <a:gd name="connsiteX93" fmla="*/ 3670252 w 12192000"/>
              <a:gd name="connsiteY93" fmla="*/ 3622798 h 4267200"/>
              <a:gd name="connsiteX94" fmla="*/ 3817258 w 12192000"/>
              <a:gd name="connsiteY94" fmla="*/ 3723577 h 4267200"/>
              <a:gd name="connsiteX95" fmla="*/ 4000461 w 12192000"/>
              <a:gd name="connsiteY95" fmla="*/ 3855966 h 4267200"/>
              <a:gd name="connsiteX96" fmla="*/ 4088180 w 12192000"/>
              <a:gd name="connsiteY96" fmla="*/ 3929774 h 4267200"/>
              <a:gd name="connsiteX97" fmla="*/ 4184555 w 12192000"/>
              <a:gd name="connsiteY97" fmla="*/ 4010683 h 4267200"/>
              <a:gd name="connsiteX98" fmla="*/ 4399563 w 12192000"/>
              <a:gd name="connsiteY98" fmla="*/ 4158106 h 4267200"/>
              <a:gd name="connsiteX99" fmla="*/ 4546299 w 12192000"/>
              <a:gd name="connsiteY99" fmla="*/ 4254934 h 4267200"/>
              <a:gd name="connsiteX100" fmla="*/ 4561743 w 12192000"/>
              <a:gd name="connsiteY100" fmla="*/ 4267200 h 4267200"/>
              <a:gd name="connsiteX101" fmla="*/ 4509274 w 12192000"/>
              <a:gd name="connsiteY101" fmla="*/ 4267200 h 4267200"/>
              <a:gd name="connsiteX102" fmla="*/ 4383389 w 12192000"/>
              <a:gd name="connsiteY102" fmla="*/ 4184369 h 4267200"/>
              <a:gd name="connsiteX103" fmla="*/ 4165508 w 12192000"/>
              <a:gd name="connsiteY103" fmla="*/ 4035196 h 4267200"/>
              <a:gd name="connsiteX104" fmla="*/ 4068162 w 12192000"/>
              <a:gd name="connsiteY104" fmla="*/ 3953394 h 4267200"/>
              <a:gd name="connsiteX105" fmla="*/ 3981416 w 12192000"/>
              <a:gd name="connsiteY105" fmla="*/ 3880482 h 4267200"/>
              <a:gd name="connsiteX106" fmla="*/ 3800147 w 12192000"/>
              <a:gd name="connsiteY106" fmla="*/ 3749872 h 4267200"/>
              <a:gd name="connsiteX107" fmla="*/ 3655073 w 12192000"/>
              <a:gd name="connsiteY107" fmla="*/ 3650884 h 4267200"/>
              <a:gd name="connsiteX108" fmla="*/ 3989938 w 12192000"/>
              <a:gd name="connsiteY108" fmla="*/ 3991685 h 4267200"/>
              <a:gd name="connsiteX109" fmla="*/ 4393907 w 12192000"/>
              <a:gd name="connsiteY109" fmla="*/ 4261258 h 4267200"/>
              <a:gd name="connsiteX110" fmla="*/ 4408201 w 12192000"/>
              <a:gd name="connsiteY110" fmla="*/ 4267200 h 4267200"/>
              <a:gd name="connsiteX111" fmla="*/ 4250346 w 12192000"/>
              <a:gd name="connsiteY111" fmla="*/ 4267200 h 4267200"/>
              <a:gd name="connsiteX112" fmla="*/ 4245269 w 12192000"/>
              <a:gd name="connsiteY112" fmla="*/ 4265040 h 4267200"/>
              <a:gd name="connsiteX113" fmla="*/ 4036318 w 12192000"/>
              <a:gd name="connsiteY113" fmla="*/ 4147013 h 4267200"/>
              <a:gd name="connsiteX114" fmla="*/ 3432098 w 12192000"/>
              <a:gd name="connsiteY114" fmla="*/ 3537312 h 4267200"/>
              <a:gd name="connsiteX115" fmla="*/ 3429186 w 12192000"/>
              <a:gd name="connsiteY115" fmla="*/ 3458784 h 4267200"/>
              <a:gd name="connsiteX116" fmla="*/ 9334796 w 12192000"/>
              <a:gd name="connsiteY116" fmla="*/ 3456584 h 4267200"/>
              <a:gd name="connsiteX117" fmla="*/ 9651570 w 12192000"/>
              <a:gd name="connsiteY117" fmla="*/ 3826505 h 4267200"/>
              <a:gd name="connsiteX118" fmla="*/ 9334796 w 12192000"/>
              <a:gd name="connsiteY118" fmla="*/ 3456584 h 4267200"/>
              <a:gd name="connsiteX119" fmla="*/ 4440129 w 12192000"/>
              <a:gd name="connsiteY119" fmla="*/ 3448571 h 4267200"/>
              <a:gd name="connsiteX120" fmla="*/ 4856525 w 12192000"/>
              <a:gd name="connsiteY120" fmla="*/ 3915351 h 4267200"/>
              <a:gd name="connsiteX121" fmla="*/ 5059055 w 12192000"/>
              <a:gd name="connsiteY121" fmla="*/ 4108918 h 4267200"/>
              <a:gd name="connsiteX122" fmla="*/ 5290070 w 12192000"/>
              <a:gd name="connsiteY122" fmla="*/ 4263619 h 4267200"/>
              <a:gd name="connsiteX123" fmla="*/ 4834991 w 12192000"/>
              <a:gd name="connsiteY123" fmla="*/ 3830985 h 4267200"/>
              <a:gd name="connsiteX124" fmla="*/ 4440129 w 12192000"/>
              <a:gd name="connsiteY124" fmla="*/ 3448571 h 4267200"/>
              <a:gd name="connsiteX125" fmla="*/ 5425834 w 12192000"/>
              <a:gd name="connsiteY125" fmla="*/ 3162785 h 4267200"/>
              <a:gd name="connsiteX126" fmla="*/ 5401644 w 12192000"/>
              <a:gd name="connsiteY126" fmla="*/ 3617847 h 4267200"/>
              <a:gd name="connsiteX127" fmla="*/ 5467256 w 12192000"/>
              <a:gd name="connsiteY127" fmla="*/ 4175494 h 4267200"/>
              <a:gd name="connsiteX128" fmla="*/ 5448069 w 12192000"/>
              <a:gd name="connsiteY128" fmla="*/ 3567554 h 4267200"/>
              <a:gd name="connsiteX129" fmla="*/ 1318687 w 12192000"/>
              <a:gd name="connsiteY129" fmla="*/ 3113840 h 4267200"/>
              <a:gd name="connsiteX130" fmla="*/ 1066793 w 12192000"/>
              <a:gd name="connsiteY130" fmla="*/ 3212171 h 4267200"/>
              <a:gd name="connsiteX131" fmla="*/ 993319 w 12192000"/>
              <a:gd name="connsiteY131" fmla="*/ 3247648 h 4267200"/>
              <a:gd name="connsiteX132" fmla="*/ 853081 w 12192000"/>
              <a:gd name="connsiteY132" fmla="*/ 3312410 h 4267200"/>
              <a:gd name="connsiteX133" fmla="*/ 805957 w 12192000"/>
              <a:gd name="connsiteY133" fmla="*/ 3330443 h 4267200"/>
              <a:gd name="connsiteX134" fmla="*/ 1318687 w 12192000"/>
              <a:gd name="connsiteY134" fmla="*/ 3113840 h 4267200"/>
              <a:gd name="connsiteX135" fmla="*/ 5453702 w 12192000"/>
              <a:gd name="connsiteY135" fmla="*/ 3090882 h 4267200"/>
              <a:gd name="connsiteX136" fmla="*/ 5480135 w 12192000"/>
              <a:gd name="connsiteY136" fmla="*/ 3565802 h 4267200"/>
              <a:gd name="connsiteX137" fmla="*/ 5499023 w 12192000"/>
              <a:gd name="connsiteY137" fmla="*/ 4166310 h 4267200"/>
              <a:gd name="connsiteX138" fmla="*/ 5547022 w 12192000"/>
              <a:gd name="connsiteY138" fmla="*/ 3607838 h 4267200"/>
              <a:gd name="connsiteX139" fmla="*/ 5515964 w 12192000"/>
              <a:gd name="connsiteY139" fmla="*/ 3378541 h 4267200"/>
              <a:gd name="connsiteX140" fmla="*/ 5453702 w 12192000"/>
              <a:gd name="connsiteY140" fmla="*/ 3090882 h 4267200"/>
              <a:gd name="connsiteX141" fmla="*/ 9790480 w 12192000"/>
              <a:gd name="connsiteY141" fmla="*/ 3078533 h 4267200"/>
              <a:gd name="connsiteX142" fmla="*/ 9763295 w 12192000"/>
              <a:gd name="connsiteY142" fmla="*/ 3245370 h 4267200"/>
              <a:gd name="connsiteX143" fmla="*/ 9736458 w 12192000"/>
              <a:gd name="connsiteY143" fmla="*/ 3758413 h 4267200"/>
              <a:gd name="connsiteX144" fmla="*/ 9763499 w 12192000"/>
              <a:gd name="connsiteY144" fmla="*/ 3528057 h 4267200"/>
              <a:gd name="connsiteX145" fmla="*/ 9793906 w 12192000"/>
              <a:gd name="connsiteY145" fmla="*/ 3231157 h 4267200"/>
              <a:gd name="connsiteX146" fmla="*/ 9791874 w 12192000"/>
              <a:gd name="connsiteY146" fmla="*/ 3142788 h 4267200"/>
              <a:gd name="connsiteX147" fmla="*/ 9790480 w 12192000"/>
              <a:gd name="connsiteY147" fmla="*/ 3078533 h 4267200"/>
              <a:gd name="connsiteX148" fmla="*/ 1238695 w 12192000"/>
              <a:gd name="connsiteY148" fmla="*/ 3076820 h 4267200"/>
              <a:gd name="connsiteX149" fmla="*/ 716371 w 12192000"/>
              <a:gd name="connsiteY149" fmla="*/ 3293249 h 4267200"/>
              <a:gd name="connsiteX150" fmla="*/ 579522 w 12192000"/>
              <a:gd name="connsiteY150" fmla="*/ 3371759 h 4267200"/>
              <a:gd name="connsiteX151" fmla="*/ 600288 w 12192000"/>
              <a:gd name="connsiteY151" fmla="*/ 3365555 h 4267200"/>
              <a:gd name="connsiteX152" fmla="*/ 840692 w 12192000"/>
              <a:gd name="connsiteY152" fmla="*/ 3284921 h 4267200"/>
              <a:gd name="connsiteX153" fmla="*/ 979248 w 12192000"/>
              <a:gd name="connsiteY153" fmla="*/ 3221003 h 4267200"/>
              <a:gd name="connsiteX154" fmla="*/ 1053282 w 12192000"/>
              <a:gd name="connsiteY154" fmla="*/ 3185247 h 4267200"/>
              <a:gd name="connsiteX155" fmla="*/ 1320603 w 12192000"/>
              <a:gd name="connsiteY155" fmla="*/ 3081281 h 4267200"/>
              <a:gd name="connsiteX156" fmla="*/ 1238695 w 12192000"/>
              <a:gd name="connsiteY156" fmla="*/ 3076820 h 4267200"/>
              <a:gd name="connsiteX157" fmla="*/ 5425627 w 12192000"/>
              <a:gd name="connsiteY157" fmla="*/ 2954192 h 4267200"/>
              <a:gd name="connsiteX158" fmla="*/ 5470770 w 12192000"/>
              <a:gd name="connsiteY158" fmla="*/ 3005435 h 4267200"/>
              <a:gd name="connsiteX159" fmla="*/ 5567647 w 12192000"/>
              <a:gd name="connsiteY159" fmla="*/ 4190286 h 4267200"/>
              <a:gd name="connsiteX160" fmla="*/ 5545854 w 12192000"/>
              <a:gd name="connsiteY160" fmla="*/ 4267200 h 4267200"/>
              <a:gd name="connsiteX161" fmla="*/ 5391871 w 12192000"/>
              <a:gd name="connsiteY161" fmla="*/ 4267200 h 4267200"/>
              <a:gd name="connsiteX162" fmla="*/ 5318171 w 12192000"/>
              <a:gd name="connsiteY162" fmla="*/ 4175818 h 4267200"/>
              <a:gd name="connsiteX163" fmla="*/ 4943646 w 12192000"/>
              <a:gd name="connsiteY163" fmla="*/ 3822916 h 4267200"/>
              <a:gd name="connsiteX164" fmla="*/ 4594837 w 12192000"/>
              <a:gd name="connsiteY164" fmla="*/ 3532274 h 4267200"/>
              <a:gd name="connsiteX165" fmla="*/ 4441737 w 12192000"/>
              <a:gd name="connsiteY165" fmla="*/ 3399734 h 4267200"/>
              <a:gd name="connsiteX166" fmla="*/ 4431236 w 12192000"/>
              <a:gd name="connsiteY166" fmla="*/ 3400954 h 4267200"/>
              <a:gd name="connsiteX167" fmla="*/ 4557150 w 12192000"/>
              <a:gd name="connsiteY167" fmla="*/ 3510023 h 4267200"/>
              <a:gd name="connsiteX168" fmla="*/ 4856936 w 12192000"/>
              <a:gd name="connsiteY168" fmla="*/ 3809146 h 4267200"/>
              <a:gd name="connsiteX169" fmla="*/ 5111996 w 12192000"/>
              <a:gd name="connsiteY169" fmla="*/ 4065759 h 4267200"/>
              <a:gd name="connsiteX170" fmla="*/ 5246890 w 12192000"/>
              <a:gd name="connsiteY170" fmla="*/ 4187633 h 4267200"/>
              <a:gd name="connsiteX171" fmla="*/ 5347266 w 12192000"/>
              <a:gd name="connsiteY171" fmla="*/ 4267200 h 4267200"/>
              <a:gd name="connsiteX172" fmla="*/ 5164092 w 12192000"/>
              <a:gd name="connsiteY172" fmla="*/ 4267200 h 4267200"/>
              <a:gd name="connsiteX173" fmla="*/ 5108945 w 12192000"/>
              <a:gd name="connsiteY173" fmla="*/ 4232176 h 4267200"/>
              <a:gd name="connsiteX174" fmla="*/ 4294126 w 12192000"/>
              <a:gd name="connsiteY174" fmla="*/ 3303048 h 4267200"/>
              <a:gd name="connsiteX175" fmla="*/ 4305321 w 12192000"/>
              <a:gd name="connsiteY175" fmla="*/ 3256953 h 4267200"/>
              <a:gd name="connsiteX176" fmla="*/ 4949299 w 12192000"/>
              <a:gd name="connsiteY176" fmla="*/ 3766336 h 4267200"/>
              <a:gd name="connsiteX177" fmla="*/ 5291452 w 12192000"/>
              <a:gd name="connsiteY177" fmla="*/ 4076801 h 4267200"/>
              <a:gd name="connsiteX178" fmla="*/ 5434998 w 12192000"/>
              <a:gd name="connsiteY178" fmla="*/ 4254100 h 4267200"/>
              <a:gd name="connsiteX179" fmla="*/ 5351015 w 12192000"/>
              <a:gd name="connsiteY179" fmla="*/ 3760989 h 4267200"/>
              <a:gd name="connsiteX180" fmla="*/ 5413780 w 12192000"/>
              <a:gd name="connsiteY180" fmla="*/ 2966265 h 4267200"/>
              <a:gd name="connsiteX181" fmla="*/ 5425627 w 12192000"/>
              <a:gd name="connsiteY181" fmla="*/ 2954192 h 4267200"/>
              <a:gd name="connsiteX182" fmla="*/ 8380397 w 12192000"/>
              <a:gd name="connsiteY182" fmla="*/ 2896659 h 4267200"/>
              <a:gd name="connsiteX183" fmla="*/ 8634801 w 12192000"/>
              <a:gd name="connsiteY183" fmla="*/ 3304169 h 4267200"/>
              <a:gd name="connsiteX184" fmla="*/ 8971448 w 12192000"/>
              <a:gd name="connsiteY184" fmla="*/ 3675946 h 4267200"/>
              <a:gd name="connsiteX185" fmla="*/ 8820691 w 12192000"/>
              <a:gd name="connsiteY185" fmla="*/ 3486482 h 4267200"/>
              <a:gd name="connsiteX186" fmla="*/ 8807612 w 12192000"/>
              <a:gd name="connsiteY186" fmla="*/ 3467256 h 4267200"/>
              <a:gd name="connsiteX187" fmla="*/ 8556796 w 12192000"/>
              <a:gd name="connsiteY187" fmla="*/ 3116474 h 4267200"/>
              <a:gd name="connsiteX188" fmla="*/ 8427018 w 12192000"/>
              <a:gd name="connsiteY188" fmla="*/ 2948853 h 4267200"/>
              <a:gd name="connsiteX189" fmla="*/ 8380397 w 12192000"/>
              <a:gd name="connsiteY189" fmla="*/ 2896659 h 4267200"/>
              <a:gd name="connsiteX190" fmla="*/ 9831020 w 12192000"/>
              <a:gd name="connsiteY190" fmla="*/ 2871730 h 4267200"/>
              <a:gd name="connsiteX191" fmla="*/ 9827707 w 12192000"/>
              <a:gd name="connsiteY191" fmla="*/ 2915231 h 4267200"/>
              <a:gd name="connsiteX192" fmla="*/ 9820699 w 12192000"/>
              <a:gd name="connsiteY192" fmla="*/ 3051540 h 4267200"/>
              <a:gd name="connsiteX193" fmla="*/ 9822525 w 12192000"/>
              <a:gd name="connsiteY193" fmla="*/ 3140814 h 4267200"/>
              <a:gd name="connsiteX194" fmla="*/ 9824704 w 12192000"/>
              <a:gd name="connsiteY194" fmla="*/ 3230628 h 4267200"/>
              <a:gd name="connsiteX195" fmla="*/ 9793821 w 12192000"/>
              <a:gd name="connsiteY195" fmla="*/ 3531652 h 4267200"/>
              <a:gd name="connsiteX196" fmla="*/ 9767436 w 12192000"/>
              <a:gd name="connsiteY196" fmla="*/ 3750864 h 4267200"/>
              <a:gd name="connsiteX197" fmla="*/ 9814477 w 12192000"/>
              <a:gd name="connsiteY197" fmla="*/ 3662531 h 4267200"/>
              <a:gd name="connsiteX198" fmla="*/ 9831020 w 12192000"/>
              <a:gd name="connsiteY198" fmla="*/ 2871730 h 4267200"/>
              <a:gd name="connsiteX199" fmla="*/ 8380521 w 12192000"/>
              <a:gd name="connsiteY199" fmla="*/ 2850596 h 4267200"/>
              <a:gd name="connsiteX200" fmla="*/ 8451446 w 12192000"/>
              <a:gd name="connsiteY200" fmla="*/ 2928627 h 4267200"/>
              <a:gd name="connsiteX201" fmla="*/ 8582269 w 12192000"/>
              <a:gd name="connsiteY201" fmla="*/ 3097880 h 4267200"/>
              <a:gd name="connsiteX202" fmla="*/ 8833783 w 12192000"/>
              <a:gd name="connsiteY202" fmla="*/ 3449753 h 4267200"/>
              <a:gd name="connsiteX203" fmla="*/ 8846863 w 12192000"/>
              <a:gd name="connsiteY203" fmla="*/ 3468981 h 4267200"/>
              <a:gd name="connsiteX204" fmla="*/ 8960046 w 12192000"/>
              <a:gd name="connsiteY204" fmla="*/ 3620389 h 4267200"/>
              <a:gd name="connsiteX205" fmla="*/ 8380521 w 12192000"/>
              <a:gd name="connsiteY205" fmla="*/ 2850596 h 4267200"/>
              <a:gd name="connsiteX206" fmla="*/ 9854151 w 12192000"/>
              <a:gd name="connsiteY206" fmla="*/ 2642862 h 4267200"/>
              <a:gd name="connsiteX207" fmla="*/ 9871341 w 12192000"/>
              <a:gd name="connsiteY207" fmla="*/ 2659697 h 4267200"/>
              <a:gd name="connsiteX208" fmla="*/ 9966678 w 12192000"/>
              <a:gd name="connsiteY208" fmla="*/ 3423399 h 4267200"/>
              <a:gd name="connsiteX209" fmla="*/ 9880832 w 12192000"/>
              <a:gd name="connsiteY209" fmla="*/ 3700562 h 4267200"/>
              <a:gd name="connsiteX210" fmla="*/ 9896024 w 12192000"/>
              <a:gd name="connsiteY210" fmla="*/ 4178295 h 4267200"/>
              <a:gd name="connsiteX211" fmla="*/ 10028060 w 12192000"/>
              <a:gd name="connsiteY211" fmla="*/ 4267200 h 4267200"/>
              <a:gd name="connsiteX212" fmla="*/ 9651813 w 12192000"/>
              <a:gd name="connsiteY212" fmla="*/ 4267200 h 4267200"/>
              <a:gd name="connsiteX213" fmla="*/ 9814527 w 12192000"/>
              <a:gd name="connsiteY213" fmla="*/ 4248048 h 4267200"/>
              <a:gd name="connsiteX214" fmla="*/ 9615182 w 12192000"/>
              <a:gd name="connsiteY214" fmla="*/ 4220499 h 4267200"/>
              <a:gd name="connsiteX215" fmla="*/ 9465210 w 12192000"/>
              <a:gd name="connsiteY215" fmla="*/ 4242240 h 4267200"/>
              <a:gd name="connsiteX216" fmla="*/ 9387108 w 12192000"/>
              <a:gd name="connsiteY216" fmla="*/ 4267200 h 4267200"/>
              <a:gd name="connsiteX217" fmla="*/ 9268441 w 12192000"/>
              <a:gd name="connsiteY217" fmla="*/ 4267200 h 4267200"/>
              <a:gd name="connsiteX218" fmla="*/ 9307676 w 12192000"/>
              <a:gd name="connsiteY218" fmla="*/ 4251276 h 4267200"/>
              <a:gd name="connsiteX219" fmla="*/ 9761570 w 12192000"/>
              <a:gd name="connsiteY219" fmla="*/ 4182283 h 4267200"/>
              <a:gd name="connsiteX220" fmla="*/ 9368237 w 12192000"/>
              <a:gd name="connsiteY220" fmla="*/ 3949470 h 4267200"/>
              <a:gd name="connsiteX221" fmla="*/ 9354614 w 12192000"/>
              <a:gd name="connsiteY221" fmla="*/ 3951288 h 4267200"/>
              <a:gd name="connsiteX222" fmla="*/ 8364351 w 12192000"/>
              <a:gd name="connsiteY222" fmla="*/ 4159267 h 4267200"/>
              <a:gd name="connsiteX223" fmla="*/ 8386567 w 12192000"/>
              <a:gd name="connsiteY223" fmla="*/ 4119760 h 4267200"/>
              <a:gd name="connsiteX224" fmla="*/ 9231713 w 12192000"/>
              <a:gd name="connsiteY224" fmla="*/ 3873539 h 4267200"/>
              <a:gd name="connsiteX225" fmla="*/ 9023301 w 12192000"/>
              <a:gd name="connsiteY225" fmla="*/ 3763109 h 4267200"/>
              <a:gd name="connsiteX226" fmla="*/ 9010556 w 12192000"/>
              <a:gd name="connsiteY226" fmla="*/ 3758998 h 4267200"/>
              <a:gd name="connsiteX227" fmla="*/ 8604324 w 12192000"/>
              <a:gd name="connsiteY227" fmla="*/ 3417171 h 4267200"/>
              <a:gd name="connsiteX228" fmla="*/ 8218577 w 12192000"/>
              <a:gd name="connsiteY228" fmla="*/ 2770227 h 4267200"/>
              <a:gd name="connsiteX229" fmla="*/ 8222774 w 12192000"/>
              <a:gd name="connsiteY229" fmla="*/ 2749954 h 4267200"/>
              <a:gd name="connsiteX230" fmla="*/ 8297623 w 12192000"/>
              <a:gd name="connsiteY230" fmla="*/ 2731935 h 4267200"/>
              <a:gd name="connsiteX231" fmla="*/ 9090618 w 12192000"/>
              <a:gd name="connsiteY231" fmla="*/ 3716225 h 4267200"/>
              <a:gd name="connsiteX232" fmla="*/ 9762441 w 12192000"/>
              <a:gd name="connsiteY232" fmla="*/ 4093587 h 4267200"/>
              <a:gd name="connsiteX233" fmla="*/ 9717826 w 12192000"/>
              <a:gd name="connsiteY233" fmla="*/ 3916719 h 4267200"/>
              <a:gd name="connsiteX234" fmla="*/ 9713123 w 12192000"/>
              <a:gd name="connsiteY234" fmla="*/ 3916663 h 4267200"/>
              <a:gd name="connsiteX235" fmla="*/ 9175594 w 12192000"/>
              <a:gd name="connsiteY235" fmla="*/ 3326950 h 4267200"/>
              <a:gd name="connsiteX236" fmla="*/ 9253941 w 12192000"/>
              <a:gd name="connsiteY236" fmla="*/ 3287566 h 4267200"/>
              <a:gd name="connsiteX237" fmla="*/ 9625671 w 12192000"/>
              <a:gd name="connsiteY237" fmla="*/ 3639960 h 4267200"/>
              <a:gd name="connsiteX238" fmla="*/ 9656881 w 12192000"/>
              <a:gd name="connsiteY238" fmla="*/ 3333361 h 4267200"/>
              <a:gd name="connsiteX239" fmla="*/ 9782066 w 12192000"/>
              <a:gd name="connsiteY239" fmla="*/ 2680771 h 4267200"/>
              <a:gd name="connsiteX240" fmla="*/ 9854151 w 12192000"/>
              <a:gd name="connsiteY240" fmla="*/ 2642862 h 4267200"/>
              <a:gd name="connsiteX241" fmla="*/ 11114299 w 12192000"/>
              <a:gd name="connsiteY241" fmla="*/ 2390555 h 4267200"/>
              <a:gd name="connsiteX242" fmla="*/ 11113373 w 12192000"/>
              <a:gd name="connsiteY242" fmla="*/ 2392739 h 4267200"/>
              <a:gd name="connsiteX243" fmla="*/ 11117197 w 12192000"/>
              <a:gd name="connsiteY243" fmla="*/ 2394358 h 4267200"/>
              <a:gd name="connsiteX244" fmla="*/ 11114299 w 12192000"/>
              <a:gd name="connsiteY244" fmla="*/ 2390555 h 4267200"/>
              <a:gd name="connsiteX245" fmla="*/ 10506276 w 12192000"/>
              <a:gd name="connsiteY245" fmla="*/ 2118977 h 4267200"/>
              <a:gd name="connsiteX246" fmla="*/ 10431542 w 12192000"/>
              <a:gd name="connsiteY246" fmla="*/ 2525128 h 4267200"/>
              <a:gd name="connsiteX247" fmla="*/ 10391375 w 12192000"/>
              <a:gd name="connsiteY247" fmla="*/ 2667145 h 4267200"/>
              <a:gd name="connsiteX248" fmla="*/ 10355047 w 12192000"/>
              <a:gd name="connsiteY248" fmla="*/ 2832031 h 4267200"/>
              <a:gd name="connsiteX249" fmla="*/ 10336080 w 12192000"/>
              <a:gd name="connsiteY249" fmla="*/ 2927011 h 4267200"/>
              <a:gd name="connsiteX250" fmla="*/ 10389394 w 12192000"/>
              <a:gd name="connsiteY250" fmla="*/ 2782834 h 4267200"/>
              <a:gd name="connsiteX251" fmla="*/ 10506276 w 12192000"/>
              <a:gd name="connsiteY251" fmla="*/ 2118977 h 4267200"/>
              <a:gd name="connsiteX252" fmla="*/ 11538179 w 12192000"/>
              <a:gd name="connsiteY252" fmla="*/ 2090376 h 4267200"/>
              <a:gd name="connsiteX253" fmla="*/ 11577479 w 12192000"/>
              <a:gd name="connsiteY253" fmla="*/ 2228695 h 4267200"/>
              <a:gd name="connsiteX254" fmla="*/ 11586754 w 12192000"/>
              <a:gd name="connsiteY254" fmla="*/ 2266098 h 4267200"/>
              <a:gd name="connsiteX255" fmla="*/ 11609011 w 12192000"/>
              <a:gd name="connsiteY255" fmla="*/ 2353427 h 4267200"/>
              <a:gd name="connsiteX256" fmla="*/ 11761579 w 12192000"/>
              <a:gd name="connsiteY256" fmla="*/ 2703223 h 4267200"/>
              <a:gd name="connsiteX257" fmla="*/ 11877711 w 12192000"/>
              <a:gd name="connsiteY257" fmla="*/ 2947465 h 4267200"/>
              <a:gd name="connsiteX258" fmla="*/ 11538179 w 12192000"/>
              <a:gd name="connsiteY258" fmla="*/ 2090376 h 4267200"/>
              <a:gd name="connsiteX259" fmla="*/ 6604735 w 12192000"/>
              <a:gd name="connsiteY259" fmla="*/ 2041381 h 4267200"/>
              <a:gd name="connsiteX260" fmla="*/ 7204487 w 12192000"/>
              <a:gd name="connsiteY260" fmla="*/ 2742112 h 4267200"/>
              <a:gd name="connsiteX261" fmla="*/ 7131592 w 12192000"/>
              <a:gd name="connsiteY261" fmla="*/ 2672096 h 4267200"/>
              <a:gd name="connsiteX262" fmla="*/ 6996344 w 12192000"/>
              <a:gd name="connsiteY262" fmla="*/ 2518310 h 4267200"/>
              <a:gd name="connsiteX263" fmla="*/ 6735495 w 12192000"/>
              <a:gd name="connsiteY263" fmla="*/ 2196890 h 4267200"/>
              <a:gd name="connsiteX264" fmla="*/ 6721901 w 12192000"/>
              <a:gd name="connsiteY264" fmla="*/ 2179274 h 4267200"/>
              <a:gd name="connsiteX265" fmla="*/ 6604735 w 12192000"/>
              <a:gd name="connsiteY265" fmla="*/ 2041381 h 4267200"/>
              <a:gd name="connsiteX266" fmla="*/ 11488421 w 12192000"/>
              <a:gd name="connsiteY266" fmla="*/ 2034549 h 4267200"/>
              <a:gd name="connsiteX267" fmla="*/ 11840356 w 12192000"/>
              <a:gd name="connsiteY267" fmla="*/ 2932293 h 4267200"/>
              <a:gd name="connsiteX268" fmla="*/ 11736331 w 12192000"/>
              <a:gd name="connsiteY268" fmla="*/ 2715710 h 4267200"/>
              <a:gd name="connsiteX269" fmla="*/ 11581560 w 12192000"/>
              <a:gd name="connsiteY269" fmla="*/ 2360474 h 4267200"/>
              <a:gd name="connsiteX270" fmla="*/ 11558442 w 12192000"/>
              <a:gd name="connsiteY270" fmla="*/ 2272139 h 4267200"/>
              <a:gd name="connsiteX271" fmla="*/ 11549169 w 12192000"/>
              <a:gd name="connsiteY271" fmla="*/ 2234734 h 4267200"/>
              <a:gd name="connsiteX272" fmla="*/ 11488421 w 12192000"/>
              <a:gd name="connsiteY272" fmla="*/ 2034549 h 4267200"/>
              <a:gd name="connsiteX273" fmla="*/ 10468916 w 12192000"/>
              <a:gd name="connsiteY273" fmla="*/ 2032338 h 4267200"/>
              <a:gd name="connsiteX274" fmla="*/ 10421480 w 12192000"/>
              <a:gd name="connsiteY274" fmla="*/ 2185446 h 4267200"/>
              <a:gd name="connsiteX275" fmla="*/ 10351264 w 12192000"/>
              <a:gd name="connsiteY275" fmla="*/ 2591574 h 4267200"/>
              <a:gd name="connsiteX276" fmla="*/ 10294485 w 12192000"/>
              <a:gd name="connsiteY276" fmla="*/ 2991809 h 4267200"/>
              <a:gd name="connsiteX277" fmla="*/ 10327850 w 12192000"/>
              <a:gd name="connsiteY277" fmla="*/ 2826310 h 4267200"/>
              <a:gd name="connsiteX278" fmla="*/ 10364099 w 12192000"/>
              <a:gd name="connsiteY278" fmla="*/ 2660098 h 4267200"/>
              <a:gd name="connsiteX279" fmla="*/ 10404725 w 12192000"/>
              <a:gd name="connsiteY279" fmla="*/ 2516991 h 4267200"/>
              <a:gd name="connsiteX280" fmla="*/ 10478071 w 12192000"/>
              <a:gd name="connsiteY280" fmla="*/ 2114122 h 4267200"/>
              <a:gd name="connsiteX281" fmla="*/ 10468916 w 12192000"/>
              <a:gd name="connsiteY281" fmla="*/ 2032338 h 4267200"/>
              <a:gd name="connsiteX282" fmla="*/ 10573132 w 12192000"/>
              <a:gd name="connsiteY282" fmla="*/ 1991479 h 4267200"/>
              <a:gd name="connsiteX283" fmla="*/ 11066880 w 12192000"/>
              <a:gd name="connsiteY283" fmla="*/ 2371770 h 4267200"/>
              <a:gd name="connsiteX284" fmla="*/ 10573132 w 12192000"/>
              <a:gd name="connsiteY284" fmla="*/ 1991479 h 4267200"/>
              <a:gd name="connsiteX285" fmla="*/ 6591670 w 12192000"/>
              <a:gd name="connsiteY285" fmla="*/ 1988277 h 4267200"/>
              <a:gd name="connsiteX286" fmla="*/ 6747349 w 12192000"/>
              <a:gd name="connsiteY286" fmla="*/ 2160069 h 4267200"/>
              <a:gd name="connsiteX287" fmla="*/ 6760943 w 12192000"/>
              <a:gd name="connsiteY287" fmla="*/ 2177686 h 4267200"/>
              <a:gd name="connsiteX288" fmla="*/ 7021065 w 12192000"/>
              <a:gd name="connsiteY288" fmla="*/ 2498102 h 4267200"/>
              <a:gd name="connsiteX289" fmla="*/ 7155223 w 12192000"/>
              <a:gd name="connsiteY289" fmla="*/ 2650386 h 4267200"/>
              <a:gd name="connsiteX290" fmla="*/ 7203167 w 12192000"/>
              <a:gd name="connsiteY290" fmla="*/ 2697288 h 4267200"/>
              <a:gd name="connsiteX291" fmla="*/ 6937703 w 12192000"/>
              <a:gd name="connsiteY291" fmla="*/ 2321981 h 4267200"/>
              <a:gd name="connsiteX292" fmla="*/ 6591670 w 12192000"/>
              <a:gd name="connsiteY292" fmla="*/ 1988277 h 4267200"/>
              <a:gd name="connsiteX293" fmla="*/ 5798671 w 12192000"/>
              <a:gd name="connsiteY293" fmla="*/ 1981601 h 4267200"/>
              <a:gd name="connsiteX294" fmla="*/ 5754709 w 12192000"/>
              <a:gd name="connsiteY294" fmla="*/ 2071454 h 4267200"/>
              <a:gd name="connsiteX295" fmla="*/ 5763044 w 12192000"/>
              <a:gd name="connsiteY295" fmla="*/ 2842206 h 4267200"/>
              <a:gd name="connsiteX296" fmla="*/ 5764974 w 12192000"/>
              <a:gd name="connsiteY296" fmla="*/ 2799609 h 4267200"/>
              <a:gd name="connsiteX297" fmla="*/ 5767665 w 12192000"/>
              <a:gd name="connsiteY297" fmla="*/ 2666409 h 4267200"/>
              <a:gd name="connsiteX298" fmla="*/ 5763055 w 12192000"/>
              <a:gd name="connsiteY298" fmla="*/ 2579705 h 4267200"/>
              <a:gd name="connsiteX299" fmla="*/ 5758079 w 12192000"/>
              <a:gd name="connsiteY299" fmla="*/ 2492508 h 4267200"/>
              <a:gd name="connsiteX300" fmla="*/ 5779325 w 12192000"/>
              <a:gd name="connsiteY300" fmla="*/ 2197069 h 4267200"/>
              <a:gd name="connsiteX301" fmla="*/ 5798671 w 12192000"/>
              <a:gd name="connsiteY301" fmla="*/ 1981601 h 4267200"/>
              <a:gd name="connsiteX302" fmla="*/ 5829202 w 12192000"/>
              <a:gd name="connsiteY302" fmla="*/ 1971679 h 4267200"/>
              <a:gd name="connsiteX303" fmla="*/ 5809558 w 12192000"/>
              <a:gd name="connsiteY303" fmla="*/ 2198043 h 4267200"/>
              <a:gd name="connsiteX304" fmla="*/ 5788653 w 12192000"/>
              <a:gd name="connsiteY304" fmla="*/ 2489430 h 4267200"/>
              <a:gd name="connsiteX305" fmla="*/ 5793439 w 12192000"/>
              <a:gd name="connsiteY305" fmla="*/ 2575235 h 4267200"/>
              <a:gd name="connsiteX306" fmla="*/ 5796837 w 12192000"/>
              <a:gd name="connsiteY306" fmla="*/ 2637633 h 4267200"/>
              <a:gd name="connsiteX307" fmla="*/ 5818614 w 12192000"/>
              <a:gd name="connsiteY307" fmla="*/ 2473055 h 4267200"/>
              <a:gd name="connsiteX308" fmla="*/ 5829202 w 12192000"/>
              <a:gd name="connsiteY308" fmla="*/ 1971679 h 4267200"/>
              <a:gd name="connsiteX309" fmla="*/ 10578769 w 12192000"/>
              <a:gd name="connsiteY309" fmla="*/ 1962963 h 4267200"/>
              <a:gd name="connsiteX310" fmla="*/ 11073823 w 12192000"/>
              <a:gd name="connsiteY310" fmla="*/ 2338658 h 4267200"/>
              <a:gd name="connsiteX311" fmla="*/ 10578769 w 12192000"/>
              <a:gd name="connsiteY311" fmla="*/ 1962963 h 4267200"/>
              <a:gd name="connsiteX312" fmla="*/ 5911389 w 12192000"/>
              <a:gd name="connsiteY312" fmla="*/ 1898371 h 4267200"/>
              <a:gd name="connsiteX313" fmla="*/ 6237627 w 12192000"/>
              <a:gd name="connsiteY313" fmla="*/ 2231921 h 4267200"/>
              <a:gd name="connsiteX314" fmla="*/ 5911389 w 12192000"/>
              <a:gd name="connsiteY314" fmla="*/ 1898371 h 4267200"/>
              <a:gd name="connsiteX315" fmla="*/ 6944437 w 12192000"/>
              <a:gd name="connsiteY315" fmla="*/ 1575402 h 4267200"/>
              <a:gd name="connsiteX316" fmla="*/ 6304730 w 12192000"/>
              <a:gd name="connsiteY316" fmla="*/ 1766654 h 4267200"/>
              <a:gd name="connsiteX317" fmla="*/ 6944437 w 12192000"/>
              <a:gd name="connsiteY317" fmla="*/ 1575402 h 4267200"/>
              <a:gd name="connsiteX318" fmla="*/ 7019523 w 12192000"/>
              <a:gd name="connsiteY318" fmla="*/ 1519450 h 4267200"/>
              <a:gd name="connsiteX319" fmla="*/ 6298091 w 12192000"/>
              <a:gd name="connsiteY319" fmla="*/ 1737122 h 4267200"/>
              <a:gd name="connsiteX320" fmla="*/ 7019523 w 12192000"/>
              <a:gd name="connsiteY320" fmla="*/ 1519450 h 4267200"/>
              <a:gd name="connsiteX321" fmla="*/ 2399523 w 12192000"/>
              <a:gd name="connsiteY321" fmla="*/ 1428234 h 4267200"/>
              <a:gd name="connsiteX322" fmla="*/ 2224982 w 12192000"/>
              <a:gd name="connsiteY322" fmla="*/ 1826201 h 4267200"/>
              <a:gd name="connsiteX323" fmla="*/ 2096099 w 12192000"/>
              <a:gd name="connsiteY323" fmla="*/ 2345900 h 4267200"/>
              <a:gd name="connsiteX324" fmla="*/ 2283317 w 12192000"/>
              <a:gd name="connsiteY324" fmla="*/ 1796925 h 4267200"/>
              <a:gd name="connsiteX325" fmla="*/ 2448558 w 12192000"/>
              <a:gd name="connsiteY325" fmla="*/ 1373435 h 4267200"/>
              <a:gd name="connsiteX326" fmla="*/ 2312521 w 12192000"/>
              <a:gd name="connsiteY326" fmla="*/ 1806140 h 4267200"/>
              <a:gd name="connsiteX327" fmla="*/ 2127533 w 12192000"/>
              <a:gd name="connsiteY327" fmla="*/ 2348380 h 4267200"/>
              <a:gd name="connsiteX328" fmla="*/ 2358080 w 12192000"/>
              <a:gd name="connsiteY328" fmla="*/ 1866134 h 4267200"/>
              <a:gd name="connsiteX329" fmla="*/ 2407436 w 12192000"/>
              <a:gd name="connsiteY329" fmla="*/ 1651070 h 4267200"/>
              <a:gd name="connsiteX330" fmla="*/ 2448558 w 12192000"/>
              <a:gd name="connsiteY330" fmla="*/ 1373435 h 4267200"/>
              <a:gd name="connsiteX331" fmla="*/ 278707 w 12192000"/>
              <a:gd name="connsiteY331" fmla="*/ 1352270 h 4267200"/>
              <a:gd name="connsiteX332" fmla="*/ 321570 w 12192000"/>
              <a:gd name="connsiteY332" fmla="*/ 1861610 h 4267200"/>
              <a:gd name="connsiteX333" fmla="*/ 294281 w 12192000"/>
              <a:gd name="connsiteY333" fmla="*/ 1440658 h 4267200"/>
              <a:gd name="connsiteX334" fmla="*/ 1423821 w 12192000"/>
              <a:gd name="connsiteY334" fmla="*/ 1351958 h 4267200"/>
              <a:gd name="connsiteX335" fmla="*/ 1638521 w 12192000"/>
              <a:gd name="connsiteY335" fmla="*/ 1908470 h 4267200"/>
              <a:gd name="connsiteX336" fmla="*/ 1754199 w 12192000"/>
              <a:gd name="connsiteY336" fmla="*/ 2149284 h 4267200"/>
              <a:gd name="connsiteX337" fmla="*/ 1908359 w 12192000"/>
              <a:gd name="connsiteY337" fmla="*/ 2364988 h 4267200"/>
              <a:gd name="connsiteX338" fmla="*/ 1647661 w 12192000"/>
              <a:gd name="connsiteY338" fmla="*/ 1825945 h 4267200"/>
              <a:gd name="connsiteX339" fmla="*/ 1423821 w 12192000"/>
              <a:gd name="connsiteY339" fmla="*/ 1351958 h 4267200"/>
              <a:gd name="connsiteX340" fmla="*/ 9518298 w 12192000"/>
              <a:gd name="connsiteY340" fmla="*/ 1338235 h 4267200"/>
              <a:gd name="connsiteX341" fmla="*/ 9838009 w 12192000"/>
              <a:gd name="connsiteY341" fmla="*/ 2272553 h 4267200"/>
              <a:gd name="connsiteX342" fmla="*/ 9805906 w 12192000"/>
              <a:gd name="connsiteY342" fmla="*/ 2159819 h 4267200"/>
              <a:gd name="connsiteX343" fmla="*/ 9801623 w 12192000"/>
              <a:gd name="connsiteY343" fmla="*/ 2142555 h 4267200"/>
              <a:gd name="connsiteX344" fmla="*/ 9628671 w 12192000"/>
              <a:gd name="connsiteY344" fmla="*/ 1617375 h 4267200"/>
              <a:gd name="connsiteX345" fmla="*/ 9598299 w 12192000"/>
              <a:gd name="connsiteY345" fmla="*/ 1544643 h 4267200"/>
              <a:gd name="connsiteX346" fmla="*/ 9518298 w 12192000"/>
              <a:gd name="connsiteY346" fmla="*/ 1338235 h 4267200"/>
              <a:gd name="connsiteX347" fmla="*/ 1431890 w 12192000"/>
              <a:gd name="connsiteY347" fmla="*/ 1306475 h 4267200"/>
              <a:gd name="connsiteX348" fmla="*/ 1507597 w 12192000"/>
              <a:gd name="connsiteY348" fmla="*/ 1446132 h 4267200"/>
              <a:gd name="connsiteX349" fmla="*/ 1674586 w 12192000"/>
              <a:gd name="connsiteY349" fmla="*/ 1813832 h 4267200"/>
              <a:gd name="connsiteX350" fmla="*/ 1815950 w 12192000"/>
              <a:gd name="connsiteY350" fmla="*/ 2128564 h 4267200"/>
              <a:gd name="connsiteX351" fmla="*/ 1984242 w 12192000"/>
              <a:gd name="connsiteY351" fmla="*/ 2430829 h 4267200"/>
              <a:gd name="connsiteX352" fmla="*/ 2014023 w 12192000"/>
              <a:gd name="connsiteY352" fmla="*/ 2450995 h 4267200"/>
              <a:gd name="connsiteX353" fmla="*/ 1747337 w 12192000"/>
              <a:gd name="connsiteY353" fmla="*/ 1855264 h 4267200"/>
              <a:gd name="connsiteX354" fmla="*/ 1533749 w 12192000"/>
              <a:gd name="connsiteY354" fmla="*/ 1478656 h 4267200"/>
              <a:gd name="connsiteX355" fmla="*/ 1431890 w 12192000"/>
              <a:gd name="connsiteY355" fmla="*/ 1306475 h 4267200"/>
              <a:gd name="connsiteX356" fmla="*/ 5052692 w 12192000"/>
              <a:gd name="connsiteY356" fmla="*/ 1292994 h 4267200"/>
              <a:gd name="connsiteX357" fmla="*/ 5200661 w 12192000"/>
              <a:gd name="connsiteY357" fmla="*/ 1635186 h 4267200"/>
              <a:gd name="connsiteX358" fmla="*/ 5297138 w 12192000"/>
              <a:gd name="connsiteY358" fmla="*/ 1906351 h 4267200"/>
              <a:gd name="connsiteX359" fmla="*/ 5052692 w 12192000"/>
              <a:gd name="connsiteY359" fmla="*/ 1292994 h 4267200"/>
              <a:gd name="connsiteX360" fmla="*/ 9528078 w 12192000"/>
              <a:gd name="connsiteY360" fmla="*/ 1278636 h 4267200"/>
              <a:gd name="connsiteX361" fmla="*/ 9623946 w 12192000"/>
              <a:gd name="connsiteY361" fmla="*/ 1534260 h 4267200"/>
              <a:gd name="connsiteX362" fmla="*/ 9654858 w 12192000"/>
              <a:gd name="connsiteY362" fmla="*/ 1607218 h 4267200"/>
              <a:gd name="connsiteX363" fmla="*/ 9826304 w 12192000"/>
              <a:gd name="connsiteY363" fmla="*/ 2125320 h 4267200"/>
              <a:gd name="connsiteX364" fmla="*/ 9701198 w 12192000"/>
              <a:gd name="connsiteY364" fmla="*/ 1646797 h 4267200"/>
              <a:gd name="connsiteX365" fmla="*/ 9528078 w 12192000"/>
              <a:gd name="connsiteY365" fmla="*/ 1278636 h 4267200"/>
              <a:gd name="connsiteX366" fmla="*/ 5009948 w 12192000"/>
              <a:gd name="connsiteY366" fmla="*/ 1273619 h 4267200"/>
              <a:gd name="connsiteX367" fmla="*/ 5121777 w 12192000"/>
              <a:gd name="connsiteY367" fmla="*/ 1654213 h 4267200"/>
              <a:gd name="connsiteX368" fmla="*/ 5293545 w 12192000"/>
              <a:gd name="connsiteY368" fmla="*/ 2072247 h 4267200"/>
              <a:gd name="connsiteX369" fmla="*/ 5294042 w 12192000"/>
              <a:gd name="connsiteY369" fmla="*/ 2065019 h 4267200"/>
              <a:gd name="connsiteX370" fmla="*/ 5171936 w 12192000"/>
              <a:gd name="connsiteY370" fmla="*/ 1647613 h 4267200"/>
              <a:gd name="connsiteX371" fmla="*/ 5009948 w 12192000"/>
              <a:gd name="connsiteY371" fmla="*/ 1273619 h 4267200"/>
              <a:gd name="connsiteX372" fmla="*/ 655236 w 12192000"/>
              <a:gd name="connsiteY372" fmla="*/ 1268632 h 4267200"/>
              <a:gd name="connsiteX373" fmla="*/ 839521 w 12192000"/>
              <a:gd name="connsiteY373" fmla="*/ 1685315 h 4267200"/>
              <a:gd name="connsiteX374" fmla="*/ 1109416 w 12192000"/>
              <a:gd name="connsiteY374" fmla="*/ 2061663 h 4267200"/>
              <a:gd name="connsiteX375" fmla="*/ 1298300 w 12192000"/>
              <a:gd name="connsiteY375" fmla="*/ 2247742 h 4267200"/>
              <a:gd name="connsiteX376" fmla="*/ 1125871 w 12192000"/>
              <a:gd name="connsiteY376" fmla="*/ 1989513 h 4267200"/>
              <a:gd name="connsiteX377" fmla="*/ 981574 w 12192000"/>
              <a:gd name="connsiteY377" fmla="*/ 1783157 h 4267200"/>
              <a:gd name="connsiteX378" fmla="*/ 922198 w 12192000"/>
              <a:gd name="connsiteY378" fmla="*/ 1677437 h 4267200"/>
              <a:gd name="connsiteX379" fmla="*/ 869293 w 12192000"/>
              <a:gd name="connsiteY379" fmla="*/ 1583214 h 4267200"/>
              <a:gd name="connsiteX380" fmla="*/ 751431 w 12192000"/>
              <a:gd name="connsiteY380" fmla="*/ 1405731 h 4267200"/>
              <a:gd name="connsiteX381" fmla="*/ 6516292 w 12192000"/>
              <a:gd name="connsiteY381" fmla="*/ 1263064 h 4267200"/>
              <a:gd name="connsiteX382" fmla="*/ 5736320 w 12192000"/>
              <a:gd name="connsiteY382" fmla="*/ 1501803 h 4267200"/>
              <a:gd name="connsiteX383" fmla="*/ 6516292 w 12192000"/>
              <a:gd name="connsiteY383" fmla="*/ 1263064 h 4267200"/>
              <a:gd name="connsiteX384" fmla="*/ 291466 w 12192000"/>
              <a:gd name="connsiteY384" fmla="*/ 1250369 h 4267200"/>
              <a:gd name="connsiteX385" fmla="*/ 323180 w 12192000"/>
              <a:gd name="connsiteY385" fmla="*/ 1435283 h 4267200"/>
              <a:gd name="connsiteX386" fmla="*/ 349381 w 12192000"/>
              <a:gd name="connsiteY386" fmla="*/ 1875041 h 4267200"/>
              <a:gd name="connsiteX387" fmla="*/ 374363 w 12192000"/>
              <a:gd name="connsiteY387" fmla="*/ 1506494 h 4267200"/>
              <a:gd name="connsiteX388" fmla="*/ 302168 w 12192000"/>
              <a:gd name="connsiteY388" fmla="*/ 1274495 h 4267200"/>
              <a:gd name="connsiteX389" fmla="*/ 291466 w 12192000"/>
              <a:gd name="connsiteY389" fmla="*/ 1250369 h 4267200"/>
              <a:gd name="connsiteX390" fmla="*/ 678222 w 12192000"/>
              <a:gd name="connsiteY390" fmla="*/ 1248670 h 4267200"/>
              <a:gd name="connsiteX391" fmla="*/ 775536 w 12192000"/>
              <a:gd name="connsiteY391" fmla="*/ 1388015 h 4267200"/>
              <a:gd name="connsiteX392" fmla="*/ 894529 w 12192000"/>
              <a:gd name="connsiteY392" fmla="*/ 1567739 h 4267200"/>
              <a:gd name="connsiteX393" fmla="*/ 948000 w 12192000"/>
              <a:gd name="connsiteY393" fmla="*/ 1663088 h 4267200"/>
              <a:gd name="connsiteX394" fmla="*/ 1006812 w 12192000"/>
              <a:gd name="connsiteY394" fmla="*/ 1767683 h 4267200"/>
              <a:gd name="connsiteX395" fmla="*/ 1149133 w 12192000"/>
              <a:gd name="connsiteY395" fmla="*/ 1971513 h 4267200"/>
              <a:gd name="connsiteX396" fmla="*/ 1333952 w 12192000"/>
              <a:gd name="connsiteY396" fmla="*/ 2251620 h 4267200"/>
              <a:gd name="connsiteX397" fmla="*/ 1337329 w 12192000"/>
              <a:gd name="connsiteY397" fmla="*/ 2258350 h 4267200"/>
              <a:gd name="connsiteX398" fmla="*/ 1014726 w 12192000"/>
              <a:gd name="connsiteY398" fmla="*/ 1615556 h 4267200"/>
              <a:gd name="connsiteX399" fmla="*/ 678222 w 12192000"/>
              <a:gd name="connsiteY399" fmla="*/ 1248670 h 4267200"/>
              <a:gd name="connsiteX400" fmla="*/ 9441752 w 12192000"/>
              <a:gd name="connsiteY400" fmla="*/ 1245311 h 4267200"/>
              <a:gd name="connsiteX401" fmla="*/ 9278979 w 12192000"/>
              <a:gd name="connsiteY401" fmla="*/ 1406236 h 4267200"/>
              <a:gd name="connsiteX402" fmla="*/ 9235540 w 12192000"/>
              <a:gd name="connsiteY402" fmla="*/ 1546869 h 4267200"/>
              <a:gd name="connsiteX403" fmla="*/ 9264074 w 12192000"/>
              <a:gd name="connsiteY403" fmla="*/ 1557016 h 4267200"/>
              <a:gd name="connsiteX404" fmla="*/ 9441752 w 12192000"/>
              <a:gd name="connsiteY404" fmla="*/ 1245311 h 4267200"/>
              <a:gd name="connsiteX405" fmla="*/ 6691602 w 12192000"/>
              <a:gd name="connsiteY405" fmla="*/ 1140573 h 4267200"/>
              <a:gd name="connsiteX406" fmla="*/ 6571100 w 12192000"/>
              <a:gd name="connsiteY406" fmla="*/ 1183662 h 4267200"/>
              <a:gd name="connsiteX407" fmla="*/ 6241687 w 12192000"/>
              <a:gd name="connsiteY407" fmla="*/ 1257600 h 4267200"/>
              <a:gd name="connsiteX408" fmla="*/ 5693009 w 12192000"/>
              <a:gd name="connsiteY408" fmla="*/ 1478256 h 4267200"/>
              <a:gd name="connsiteX409" fmla="*/ 6548420 w 12192000"/>
              <a:gd name="connsiteY409" fmla="*/ 1214599 h 4267200"/>
              <a:gd name="connsiteX410" fmla="*/ 6605473 w 12192000"/>
              <a:gd name="connsiteY410" fmla="*/ 1184686 h 4267200"/>
              <a:gd name="connsiteX411" fmla="*/ 6691602 w 12192000"/>
              <a:gd name="connsiteY411" fmla="*/ 1140573 h 4267200"/>
              <a:gd name="connsiteX412" fmla="*/ 4002475 w 12192000"/>
              <a:gd name="connsiteY412" fmla="*/ 1037802 h 4267200"/>
              <a:gd name="connsiteX413" fmla="*/ 4000324 w 12192000"/>
              <a:gd name="connsiteY413" fmla="*/ 1039362 h 4267200"/>
              <a:gd name="connsiteX414" fmla="*/ 4002862 w 12192000"/>
              <a:gd name="connsiteY414" fmla="*/ 1042866 h 4267200"/>
              <a:gd name="connsiteX415" fmla="*/ 4002475 w 12192000"/>
              <a:gd name="connsiteY415" fmla="*/ 1037802 h 4267200"/>
              <a:gd name="connsiteX416" fmla="*/ 506322 w 12192000"/>
              <a:gd name="connsiteY416" fmla="*/ 1020997 h 4267200"/>
              <a:gd name="connsiteX417" fmla="*/ 533068 w 12192000"/>
              <a:gd name="connsiteY417" fmla="*/ 1029409 h 4267200"/>
              <a:gd name="connsiteX418" fmla="*/ 1232525 w 12192000"/>
              <a:gd name="connsiteY418" fmla="*/ 1804675 h 4267200"/>
              <a:gd name="connsiteX419" fmla="*/ 1388858 w 12192000"/>
              <a:gd name="connsiteY419" fmla="*/ 2368011 h 4267200"/>
              <a:gd name="connsiteX420" fmla="*/ 1384098 w 12192000"/>
              <a:gd name="connsiteY420" fmla="*/ 2378125 h 4267200"/>
              <a:gd name="connsiteX421" fmla="*/ 1425393 w 12192000"/>
              <a:gd name="connsiteY421" fmla="*/ 2589124 h 4267200"/>
              <a:gd name="connsiteX422" fmla="*/ 1424001 w 12192000"/>
              <a:gd name="connsiteY422" fmla="*/ 2597541 h 4267200"/>
              <a:gd name="connsiteX423" fmla="*/ 2152729 w 12192000"/>
              <a:gd name="connsiteY423" fmla="*/ 2864487 h 4267200"/>
              <a:gd name="connsiteX424" fmla="*/ 2020609 w 12192000"/>
              <a:gd name="connsiteY424" fmla="*/ 2539671 h 4267200"/>
              <a:gd name="connsiteX425" fmla="*/ 2018920 w 12192000"/>
              <a:gd name="connsiteY425" fmla="*/ 2536309 h 4267200"/>
              <a:gd name="connsiteX426" fmla="*/ 1342441 w 12192000"/>
              <a:gd name="connsiteY426" fmla="*/ 1173017 h 4267200"/>
              <a:gd name="connsiteX427" fmla="*/ 1367925 w 12192000"/>
              <a:gd name="connsiteY427" fmla="*/ 1135648 h 4267200"/>
              <a:gd name="connsiteX428" fmla="*/ 1771401 w 12192000"/>
              <a:gd name="connsiteY428" fmla="*/ 1806673 h 4267200"/>
              <a:gd name="connsiteX429" fmla="*/ 1972385 w 12192000"/>
              <a:gd name="connsiteY429" fmla="*/ 2198735 h 4267200"/>
              <a:gd name="connsiteX430" fmla="*/ 2040892 w 12192000"/>
              <a:gd name="connsiteY430" fmla="*/ 2405205 h 4267200"/>
              <a:gd name="connsiteX431" fmla="*/ 2131689 w 12192000"/>
              <a:gd name="connsiteY431" fmla="*/ 1936926 h 4267200"/>
              <a:gd name="connsiteX432" fmla="*/ 2454820 w 12192000"/>
              <a:gd name="connsiteY432" fmla="*/ 1248808 h 4267200"/>
              <a:gd name="connsiteX433" fmla="*/ 2492512 w 12192000"/>
              <a:gd name="connsiteY433" fmla="*/ 1302920 h 4267200"/>
              <a:gd name="connsiteX434" fmla="*/ 2081216 w 12192000"/>
              <a:gd name="connsiteY434" fmla="*/ 2527513 h 4267200"/>
              <a:gd name="connsiteX435" fmla="*/ 2081211 w 12192000"/>
              <a:gd name="connsiteY435" fmla="*/ 2528916 h 4267200"/>
              <a:gd name="connsiteX436" fmla="*/ 2199067 w 12192000"/>
              <a:gd name="connsiteY436" fmla="*/ 2884061 h 4267200"/>
              <a:gd name="connsiteX437" fmla="*/ 3192586 w 12192000"/>
              <a:gd name="connsiteY437" fmla="*/ 3411496 h 4267200"/>
              <a:gd name="connsiteX438" fmla="*/ 3182620 w 12192000"/>
              <a:gd name="connsiteY438" fmla="*/ 3483279 h 4267200"/>
              <a:gd name="connsiteX439" fmla="*/ 2435119 w 12192000"/>
              <a:gd name="connsiteY439" fmla="*/ 3080173 h 4267200"/>
              <a:gd name="connsiteX440" fmla="*/ 2410152 w 12192000"/>
              <a:gd name="connsiteY440" fmla="*/ 3063751 h 4267200"/>
              <a:gd name="connsiteX441" fmla="*/ 2408099 w 12192000"/>
              <a:gd name="connsiteY441" fmla="*/ 3064403 h 4267200"/>
              <a:gd name="connsiteX442" fmla="*/ 2407218 w 12192000"/>
              <a:gd name="connsiteY442" fmla="*/ 3070324 h 4267200"/>
              <a:gd name="connsiteX443" fmla="*/ 2380138 w 12192000"/>
              <a:gd name="connsiteY443" fmla="*/ 3099341 h 4267200"/>
              <a:gd name="connsiteX444" fmla="*/ 1765923 w 12192000"/>
              <a:gd name="connsiteY444" fmla="*/ 3581043 h 4267200"/>
              <a:gd name="connsiteX445" fmla="*/ 1702258 w 12192000"/>
              <a:gd name="connsiteY445" fmla="*/ 3612286 h 4267200"/>
              <a:gd name="connsiteX446" fmla="*/ 1538370 w 12192000"/>
              <a:gd name="connsiteY446" fmla="*/ 3811804 h 4267200"/>
              <a:gd name="connsiteX447" fmla="*/ 1325720 w 12192000"/>
              <a:gd name="connsiteY447" fmla="*/ 4125411 h 4267200"/>
              <a:gd name="connsiteX448" fmla="*/ 1206279 w 12192000"/>
              <a:gd name="connsiteY448" fmla="*/ 4267200 h 4267200"/>
              <a:gd name="connsiteX449" fmla="*/ 1115040 w 12192000"/>
              <a:gd name="connsiteY449" fmla="*/ 4267200 h 4267200"/>
              <a:gd name="connsiteX450" fmla="*/ 1258195 w 12192000"/>
              <a:gd name="connsiteY450" fmla="*/ 4099624 h 4267200"/>
              <a:gd name="connsiteX451" fmla="*/ 1423113 w 12192000"/>
              <a:gd name="connsiteY451" fmla="*/ 3874565 h 4267200"/>
              <a:gd name="connsiteX452" fmla="*/ 1260565 w 12192000"/>
              <a:gd name="connsiteY452" fmla="*/ 4031982 h 4267200"/>
              <a:gd name="connsiteX453" fmla="*/ 1073327 w 12192000"/>
              <a:gd name="connsiteY453" fmla="*/ 4218727 h 4267200"/>
              <a:gd name="connsiteX454" fmla="*/ 1032294 w 12192000"/>
              <a:gd name="connsiteY454" fmla="*/ 4267200 h 4267200"/>
              <a:gd name="connsiteX455" fmla="*/ 993830 w 12192000"/>
              <a:gd name="connsiteY455" fmla="*/ 4267200 h 4267200"/>
              <a:gd name="connsiteX456" fmla="*/ 1051860 w 12192000"/>
              <a:gd name="connsiteY456" fmla="*/ 4198693 h 4267200"/>
              <a:gd name="connsiteX457" fmla="*/ 1240607 w 12192000"/>
              <a:gd name="connsiteY457" fmla="*/ 4010401 h 4267200"/>
              <a:gd name="connsiteX458" fmla="*/ 1310106 w 12192000"/>
              <a:gd name="connsiteY458" fmla="*/ 3943217 h 4267200"/>
              <a:gd name="connsiteX459" fmla="*/ 952103 w 12192000"/>
              <a:gd name="connsiteY459" fmla="*/ 4265972 h 4267200"/>
              <a:gd name="connsiteX460" fmla="*/ 951207 w 12192000"/>
              <a:gd name="connsiteY460" fmla="*/ 4267200 h 4267200"/>
              <a:gd name="connsiteX461" fmla="*/ 862760 w 12192000"/>
              <a:gd name="connsiteY461" fmla="*/ 4267200 h 4267200"/>
              <a:gd name="connsiteX462" fmla="*/ 909145 w 12192000"/>
              <a:gd name="connsiteY462" fmla="*/ 4199225 h 4267200"/>
              <a:gd name="connsiteX463" fmla="*/ 1214067 w 12192000"/>
              <a:gd name="connsiteY463" fmla="*/ 3908561 h 4267200"/>
              <a:gd name="connsiteX464" fmla="*/ 640967 w 12192000"/>
              <a:gd name="connsiteY464" fmla="*/ 4105601 h 4267200"/>
              <a:gd name="connsiteX465" fmla="*/ 372807 w 12192000"/>
              <a:gd name="connsiteY465" fmla="*/ 4243651 h 4267200"/>
              <a:gd name="connsiteX466" fmla="*/ 332830 w 12192000"/>
              <a:gd name="connsiteY466" fmla="*/ 4267200 h 4267200"/>
              <a:gd name="connsiteX467" fmla="*/ 168301 w 12192000"/>
              <a:gd name="connsiteY467" fmla="*/ 4267200 h 4267200"/>
              <a:gd name="connsiteX468" fmla="*/ 278002 w 12192000"/>
              <a:gd name="connsiteY468" fmla="*/ 4201399 h 4267200"/>
              <a:gd name="connsiteX469" fmla="*/ 527241 w 12192000"/>
              <a:gd name="connsiteY469" fmla="*/ 4065078 h 4267200"/>
              <a:gd name="connsiteX470" fmla="*/ 1510397 w 12192000"/>
              <a:gd name="connsiteY470" fmla="*/ 3684705 h 4267200"/>
              <a:gd name="connsiteX471" fmla="*/ 1146550 w 12192000"/>
              <a:gd name="connsiteY471" fmla="*/ 3802012 h 4267200"/>
              <a:gd name="connsiteX472" fmla="*/ 698834 w 12192000"/>
              <a:gd name="connsiteY472" fmla="*/ 3952272 h 4267200"/>
              <a:gd name="connsiteX473" fmla="*/ 192528 w 12192000"/>
              <a:gd name="connsiteY473" fmla="*/ 4236299 h 4267200"/>
              <a:gd name="connsiteX474" fmla="*/ 148586 w 12192000"/>
              <a:gd name="connsiteY474" fmla="*/ 4267200 h 4267200"/>
              <a:gd name="connsiteX475" fmla="*/ 98116 w 12192000"/>
              <a:gd name="connsiteY475" fmla="*/ 4267200 h 4267200"/>
              <a:gd name="connsiteX476" fmla="*/ 169669 w 12192000"/>
              <a:gd name="connsiteY476" fmla="*/ 4216852 h 4267200"/>
              <a:gd name="connsiteX477" fmla="*/ 687572 w 12192000"/>
              <a:gd name="connsiteY477" fmla="*/ 3925629 h 4267200"/>
              <a:gd name="connsiteX478" fmla="*/ 1138365 w 12192000"/>
              <a:gd name="connsiteY478" fmla="*/ 3774515 h 4267200"/>
              <a:gd name="connsiteX479" fmla="*/ 1505579 w 12192000"/>
              <a:gd name="connsiteY479" fmla="*/ 3655526 h 4267200"/>
              <a:gd name="connsiteX480" fmla="*/ 1313114 w 12192000"/>
              <a:gd name="connsiteY480" fmla="*/ 3655216 h 4267200"/>
              <a:gd name="connsiteX481" fmla="*/ 1109304 w 12192000"/>
              <a:gd name="connsiteY481" fmla="*/ 3669030 h 4267200"/>
              <a:gd name="connsiteX482" fmla="*/ 258951 w 12192000"/>
              <a:gd name="connsiteY482" fmla="*/ 4111994 h 4267200"/>
              <a:gd name="connsiteX483" fmla="*/ 80807 w 12192000"/>
              <a:gd name="connsiteY483" fmla="*/ 4267200 h 4267200"/>
              <a:gd name="connsiteX484" fmla="*/ 0 w 12192000"/>
              <a:gd name="connsiteY484" fmla="*/ 4267200 h 4267200"/>
              <a:gd name="connsiteX485" fmla="*/ 0 w 12192000"/>
              <a:gd name="connsiteY485" fmla="*/ 4233763 h 4267200"/>
              <a:gd name="connsiteX486" fmla="*/ 36881 w 12192000"/>
              <a:gd name="connsiteY486" fmla="*/ 4200118 h 4267200"/>
              <a:gd name="connsiteX487" fmla="*/ 910534 w 12192000"/>
              <a:gd name="connsiteY487" fmla="*/ 3629753 h 4267200"/>
              <a:gd name="connsiteX488" fmla="*/ 1578717 w 12192000"/>
              <a:gd name="connsiteY488" fmla="*/ 3575982 h 4267200"/>
              <a:gd name="connsiteX489" fmla="*/ 2338780 w 12192000"/>
              <a:gd name="connsiteY489" fmla="*/ 3033725 h 4267200"/>
              <a:gd name="connsiteX490" fmla="*/ 1807991 w 12192000"/>
              <a:gd name="connsiteY490" fmla="*/ 2807184 h 4267200"/>
              <a:gd name="connsiteX491" fmla="*/ 1416358 w 12192000"/>
              <a:gd name="connsiteY491" fmla="*/ 3112571 h 4267200"/>
              <a:gd name="connsiteX492" fmla="*/ 939066 w 12192000"/>
              <a:gd name="connsiteY492" fmla="*/ 3378798 h 4267200"/>
              <a:gd name="connsiteX493" fmla="*/ 115099 w 12192000"/>
              <a:gd name="connsiteY493" fmla="*/ 3607650 h 4267200"/>
              <a:gd name="connsiteX494" fmla="*/ 97284 w 12192000"/>
              <a:gd name="connsiteY494" fmla="*/ 3520393 h 4267200"/>
              <a:gd name="connsiteX495" fmla="*/ 922050 w 12192000"/>
              <a:gd name="connsiteY495" fmla="*/ 3074867 h 4267200"/>
              <a:gd name="connsiteX496" fmla="*/ 1405265 w 12192000"/>
              <a:gd name="connsiteY496" fmla="*/ 3016319 h 4267200"/>
              <a:gd name="connsiteX497" fmla="*/ 1407512 w 12192000"/>
              <a:gd name="connsiteY497" fmla="*/ 3018001 h 4267200"/>
              <a:gd name="connsiteX498" fmla="*/ 1726266 w 12192000"/>
              <a:gd name="connsiteY498" fmla="*/ 2777274 h 4267200"/>
              <a:gd name="connsiteX499" fmla="*/ 625390 w 12192000"/>
              <a:gd name="connsiteY499" fmla="*/ 2514541 h 4267200"/>
              <a:gd name="connsiteX500" fmla="*/ 619799 w 12192000"/>
              <a:gd name="connsiteY500" fmla="*/ 2527180 h 4267200"/>
              <a:gd name="connsiteX501" fmla="*/ 310030 w 12192000"/>
              <a:gd name="connsiteY501" fmla="*/ 2771818 h 4267200"/>
              <a:gd name="connsiteX502" fmla="*/ 173877 w 12192000"/>
              <a:gd name="connsiteY502" fmla="*/ 2937056 h 4267200"/>
              <a:gd name="connsiteX503" fmla="*/ 77889 w 12192000"/>
              <a:gd name="connsiteY503" fmla="*/ 3138440 h 4267200"/>
              <a:gd name="connsiteX504" fmla="*/ 0 w 12192000"/>
              <a:gd name="connsiteY504" fmla="*/ 3271395 h 4267200"/>
              <a:gd name="connsiteX505" fmla="*/ 0 w 12192000"/>
              <a:gd name="connsiteY505" fmla="*/ 3153002 h 4267200"/>
              <a:gd name="connsiteX506" fmla="*/ 2386 w 12192000"/>
              <a:gd name="connsiteY506" fmla="*/ 3149203 h 4267200"/>
              <a:gd name="connsiteX507" fmla="*/ 89753 w 12192000"/>
              <a:gd name="connsiteY507" fmla="*/ 2987702 h 4267200"/>
              <a:gd name="connsiteX508" fmla="*/ 76869 w 12192000"/>
              <a:gd name="connsiteY508" fmla="*/ 3005404 h 4267200"/>
              <a:gd name="connsiteX509" fmla="*/ 32049 w 12192000"/>
              <a:gd name="connsiteY509" fmla="*/ 3065814 h 4267200"/>
              <a:gd name="connsiteX510" fmla="*/ 0 w 12192000"/>
              <a:gd name="connsiteY510" fmla="*/ 3108744 h 4267200"/>
              <a:gd name="connsiteX511" fmla="*/ 0 w 12192000"/>
              <a:gd name="connsiteY511" fmla="*/ 3058059 h 4267200"/>
              <a:gd name="connsiteX512" fmla="*/ 7610 w 12192000"/>
              <a:gd name="connsiteY512" fmla="*/ 3047889 h 4267200"/>
              <a:gd name="connsiteX513" fmla="*/ 52419 w 12192000"/>
              <a:gd name="connsiteY513" fmla="*/ 2987479 h 4267200"/>
              <a:gd name="connsiteX514" fmla="*/ 59142 w 12192000"/>
              <a:gd name="connsiteY514" fmla="*/ 2978488 h 4267200"/>
              <a:gd name="connsiteX515" fmla="*/ 0 w 12192000"/>
              <a:gd name="connsiteY515" fmla="*/ 3015334 h 4267200"/>
              <a:gd name="connsiteX516" fmla="*/ 0 w 12192000"/>
              <a:gd name="connsiteY516" fmla="*/ 2914286 h 4267200"/>
              <a:gd name="connsiteX517" fmla="*/ 36383 w 12192000"/>
              <a:gd name="connsiteY517" fmla="*/ 2901128 h 4267200"/>
              <a:gd name="connsiteX518" fmla="*/ 156329 w 12192000"/>
              <a:gd name="connsiteY518" fmla="*/ 2840533 h 4267200"/>
              <a:gd name="connsiteX519" fmla="*/ 358355 w 12192000"/>
              <a:gd name="connsiteY519" fmla="*/ 2620471 h 4267200"/>
              <a:gd name="connsiteX520" fmla="*/ 510577 w 12192000"/>
              <a:gd name="connsiteY520" fmla="*/ 2501244 h 4267200"/>
              <a:gd name="connsiteX521" fmla="*/ 211967 w 12192000"/>
              <a:gd name="connsiteY521" fmla="*/ 2479171 h 4267200"/>
              <a:gd name="connsiteX522" fmla="*/ 0 w 12192000"/>
              <a:gd name="connsiteY522" fmla="*/ 2476398 h 4267200"/>
              <a:gd name="connsiteX523" fmla="*/ 0 w 12192000"/>
              <a:gd name="connsiteY523" fmla="*/ 2389189 h 4267200"/>
              <a:gd name="connsiteX524" fmla="*/ 103062 w 12192000"/>
              <a:gd name="connsiteY524" fmla="*/ 2389518 h 4267200"/>
              <a:gd name="connsiteX525" fmla="*/ 510734 w 12192000"/>
              <a:gd name="connsiteY525" fmla="*/ 2416201 h 4267200"/>
              <a:gd name="connsiteX526" fmla="*/ 279257 w 12192000"/>
              <a:gd name="connsiteY526" fmla="*/ 2092102 h 4267200"/>
              <a:gd name="connsiteX527" fmla="*/ 65265 w 12192000"/>
              <a:gd name="connsiteY527" fmla="*/ 2006049 h 4267200"/>
              <a:gd name="connsiteX528" fmla="*/ 0 w 12192000"/>
              <a:gd name="connsiteY528" fmla="*/ 1982532 h 4267200"/>
              <a:gd name="connsiteX529" fmla="*/ 0 w 12192000"/>
              <a:gd name="connsiteY529" fmla="*/ 1912789 h 4267200"/>
              <a:gd name="connsiteX530" fmla="*/ 97460 w 12192000"/>
              <a:gd name="connsiteY530" fmla="*/ 1953725 h 4267200"/>
              <a:gd name="connsiteX531" fmla="*/ 221272 w 12192000"/>
              <a:gd name="connsiteY531" fmla="*/ 1980766 h 4267200"/>
              <a:gd name="connsiteX532" fmla="*/ 116765 w 12192000"/>
              <a:gd name="connsiteY532" fmla="*/ 1911033 h 4267200"/>
              <a:gd name="connsiteX533" fmla="*/ 16405 w 12192000"/>
              <a:gd name="connsiteY533" fmla="*/ 1803412 h 4267200"/>
              <a:gd name="connsiteX534" fmla="*/ 0 w 12192000"/>
              <a:gd name="connsiteY534" fmla="*/ 1784777 h 4267200"/>
              <a:gd name="connsiteX535" fmla="*/ 0 w 12192000"/>
              <a:gd name="connsiteY535" fmla="*/ 1740082 h 4267200"/>
              <a:gd name="connsiteX536" fmla="*/ 39394 w 12192000"/>
              <a:gd name="connsiteY536" fmla="*/ 1784856 h 4267200"/>
              <a:gd name="connsiteX537" fmla="*/ 135813 w 12192000"/>
              <a:gd name="connsiteY537" fmla="*/ 1888838 h 4267200"/>
              <a:gd name="connsiteX538" fmla="*/ 242575 w 12192000"/>
              <a:gd name="connsiteY538" fmla="*/ 1958841 h 4267200"/>
              <a:gd name="connsiteX539" fmla="*/ 82197 w 12192000"/>
              <a:gd name="connsiteY539" fmla="*/ 1754826 h 4267200"/>
              <a:gd name="connsiteX540" fmla="*/ 0 w 12192000"/>
              <a:gd name="connsiteY540" fmla="*/ 1679650 h 4267200"/>
              <a:gd name="connsiteX541" fmla="*/ 0 w 12192000"/>
              <a:gd name="connsiteY541" fmla="*/ 1602463 h 4267200"/>
              <a:gd name="connsiteX542" fmla="*/ 84689 w 12192000"/>
              <a:gd name="connsiteY542" fmla="*/ 1677442 h 4267200"/>
              <a:gd name="connsiteX543" fmla="*/ 298437 w 12192000"/>
              <a:gd name="connsiteY543" fmla="*/ 1968019 h 4267200"/>
              <a:gd name="connsiteX544" fmla="*/ 227269 w 12192000"/>
              <a:gd name="connsiteY544" fmla="*/ 1114064 h 4267200"/>
              <a:gd name="connsiteX545" fmla="*/ 248003 w 12192000"/>
              <a:gd name="connsiteY545" fmla="*/ 1089613 h 4267200"/>
              <a:gd name="connsiteX546" fmla="*/ 427020 w 12192000"/>
              <a:gd name="connsiteY546" fmla="*/ 1619803 h 4267200"/>
              <a:gd name="connsiteX547" fmla="*/ 340345 w 12192000"/>
              <a:gd name="connsiteY547" fmla="*/ 2027739 h 4267200"/>
              <a:gd name="connsiteX548" fmla="*/ 360865 w 12192000"/>
              <a:gd name="connsiteY548" fmla="*/ 2044827 h 4267200"/>
              <a:gd name="connsiteX549" fmla="*/ 560414 w 12192000"/>
              <a:gd name="connsiteY549" fmla="*/ 2421457 h 4267200"/>
              <a:gd name="connsiteX550" fmla="*/ 1359703 w 12192000"/>
              <a:gd name="connsiteY550" fmla="*/ 2578554 h 4267200"/>
              <a:gd name="connsiteX551" fmla="*/ 1359422 w 12192000"/>
              <a:gd name="connsiteY551" fmla="*/ 2577994 h 4267200"/>
              <a:gd name="connsiteX552" fmla="*/ 828701 w 12192000"/>
              <a:gd name="connsiteY552" fmla="*/ 1839520 h 4267200"/>
              <a:gd name="connsiteX553" fmla="*/ 494427 w 12192000"/>
              <a:gd name="connsiteY553" fmla="*/ 1092333 h 4267200"/>
              <a:gd name="connsiteX554" fmla="*/ 506322 w 12192000"/>
              <a:gd name="connsiteY554" fmla="*/ 1020997 h 4267200"/>
              <a:gd name="connsiteX555" fmla="*/ 4570198 w 12192000"/>
              <a:gd name="connsiteY555" fmla="*/ 978081 h 4267200"/>
              <a:gd name="connsiteX556" fmla="*/ 4523691 w 12192000"/>
              <a:gd name="connsiteY556" fmla="*/ 1127776 h 4267200"/>
              <a:gd name="connsiteX557" fmla="*/ 4509875 w 12192000"/>
              <a:gd name="connsiteY557" fmla="*/ 1167552 h 4267200"/>
              <a:gd name="connsiteX558" fmla="*/ 4478168 w 12192000"/>
              <a:gd name="connsiteY558" fmla="*/ 1260735 h 4267200"/>
              <a:gd name="connsiteX559" fmla="*/ 4409309 w 12192000"/>
              <a:gd name="connsiteY559" fmla="*/ 1666996 h 4267200"/>
              <a:gd name="connsiteX560" fmla="*/ 4370031 w 12192000"/>
              <a:gd name="connsiteY560" fmla="*/ 1955666 h 4267200"/>
              <a:gd name="connsiteX561" fmla="*/ 4570198 w 12192000"/>
              <a:gd name="connsiteY561" fmla="*/ 978081 h 4267200"/>
              <a:gd name="connsiteX562" fmla="*/ 12149131 w 12192000"/>
              <a:gd name="connsiteY562" fmla="*/ 959050 h 4267200"/>
              <a:gd name="connsiteX563" fmla="*/ 12105664 w 12192000"/>
              <a:gd name="connsiteY563" fmla="*/ 1006960 h 4267200"/>
              <a:gd name="connsiteX564" fmla="*/ 11883102 w 12192000"/>
              <a:gd name="connsiteY564" fmla="*/ 1184424 h 4267200"/>
              <a:gd name="connsiteX565" fmla="*/ 11665174 w 12192000"/>
              <a:gd name="connsiteY565" fmla="*/ 1317493 h 4267200"/>
              <a:gd name="connsiteX566" fmla="*/ 11590337 w 12192000"/>
              <a:gd name="connsiteY566" fmla="*/ 1348256 h 4267200"/>
              <a:gd name="connsiteX567" fmla="*/ 11492588 w 12192000"/>
              <a:gd name="connsiteY567" fmla="*/ 1390573 h 4267200"/>
              <a:gd name="connsiteX568" fmla="*/ 11888865 w 12192000"/>
              <a:gd name="connsiteY568" fmla="*/ 1220988 h 4267200"/>
              <a:gd name="connsiteX569" fmla="*/ 12149131 w 12192000"/>
              <a:gd name="connsiteY569" fmla="*/ 959050 h 4267200"/>
              <a:gd name="connsiteX570" fmla="*/ 4557898 w 12192000"/>
              <a:gd name="connsiteY570" fmla="*/ 900011 h 4267200"/>
              <a:gd name="connsiteX571" fmla="*/ 4344840 w 12192000"/>
              <a:gd name="connsiteY571" fmla="*/ 1922038 h 4267200"/>
              <a:gd name="connsiteX572" fmla="*/ 4378710 w 12192000"/>
              <a:gd name="connsiteY572" fmla="*/ 1665516 h 4267200"/>
              <a:gd name="connsiteX573" fmla="*/ 4448798 w 12192000"/>
              <a:gd name="connsiteY573" fmla="*/ 1253024 h 4267200"/>
              <a:gd name="connsiteX574" fmla="*/ 4480315 w 12192000"/>
              <a:gd name="connsiteY574" fmla="*/ 1158454 h 4267200"/>
              <a:gd name="connsiteX575" fmla="*/ 4494133 w 12192000"/>
              <a:gd name="connsiteY575" fmla="*/ 1118676 h 4267200"/>
              <a:gd name="connsiteX576" fmla="*/ 4557898 w 12192000"/>
              <a:gd name="connsiteY576" fmla="*/ 900011 h 4267200"/>
              <a:gd name="connsiteX577" fmla="*/ 5870151 w 12192000"/>
              <a:gd name="connsiteY577" fmla="*/ 898890 h 4267200"/>
              <a:gd name="connsiteX578" fmla="*/ 5861335 w 12192000"/>
              <a:gd name="connsiteY578" fmla="*/ 899177 h 4267200"/>
              <a:gd name="connsiteX579" fmla="*/ 5843702 w 12192000"/>
              <a:gd name="connsiteY579" fmla="*/ 899748 h 4267200"/>
              <a:gd name="connsiteX580" fmla="*/ 5651107 w 12192000"/>
              <a:gd name="connsiteY580" fmla="*/ 920306 h 4267200"/>
              <a:gd name="connsiteX581" fmla="*/ 5459407 w 12192000"/>
              <a:gd name="connsiteY581" fmla="*/ 940975 h 4267200"/>
              <a:gd name="connsiteX582" fmla="*/ 5374846 w 12192000"/>
              <a:gd name="connsiteY582" fmla="*/ 941988 h 4267200"/>
              <a:gd name="connsiteX583" fmla="*/ 5256105 w 12192000"/>
              <a:gd name="connsiteY583" fmla="*/ 945632 h 4267200"/>
              <a:gd name="connsiteX584" fmla="*/ 5107071 w 12192000"/>
              <a:gd name="connsiteY584" fmla="*/ 969720 h 4267200"/>
              <a:gd name="connsiteX585" fmla="*/ 4998681 w 12192000"/>
              <a:gd name="connsiteY585" fmla="*/ 988771 h 4267200"/>
              <a:gd name="connsiteX586" fmla="*/ 5870151 w 12192000"/>
              <a:gd name="connsiteY586" fmla="*/ 898890 h 4267200"/>
              <a:gd name="connsiteX587" fmla="*/ 12190084 w 12192000"/>
              <a:gd name="connsiteY587" fmla="*/ 854709 h 4267200"/>
              <a:gd name="connsiteX588" fmla="*/ 12162947 w 12192000"/>
              <a:gd name="connsiteY588" fmla="*/ 879275 h 4267200"/>
              <a:gd name="connsiteX589" fmla="*/ 11721478 w 12192000"/>
              <a:gd name="connsiteY589" fmla="*/ 1216434 h 4267200"/>
              <a:gd name="connsiteX590" fmla="*/ 11680712 w 12192000"/>
              <a:gd name="connsiteY590" fmla="*/ 1239730 h 4267200"/>
              <a:gd name="connsiteX591" fmla="*/ 11505347 w 12192000"/>
              <a:gd name="connsiteY591" fmla="*/ 1352837 h 4267200"/>
              <a:gd name="connsiteX592" fmla="*/ 11580962 w 12192000"/>
              <a:gd name="connsiteY592" fmla="*/ 1321759 h 4267200"/>
              <a:gd name="connsiteX593" fmla="*/ 11654234 w 12192000"/>
              <a:gd name="connsiteY593" fmla="*/ 1291618 h 4267200"/>
              <a:gd name="connsiteX594" fmla="*/ 11867274 w 12192000"/>
              <a:gd name="connsiteY594" fmla="*/ 1160983 h 4267200"/>
              <a:gd name="connsiteX595" fmla="*/ 12086035 w 12192000"/>
              <a:gd name="connsiteY595" fmla="*/ 986418 h 4267200"/>
              <a:gd name="connsiteX596" fmla="*/ 12190084 w 12192000"/>
              <a:gd name="connsiteY596" fmla="*/ 854709 h 4267200"/>
              <a:gd name="connsiteX597" fmla="*/ 5504425 w 12192000"/>
              <a:gd name="connsiteY597" fmla="*/ 848067 h 4267200"/>
              <a:gd name="connsiteX598" fmla="*/ 4968849 w 12192000"/>
              <a:gd name="connsiteY598" fmla="*/ 962318 h 4267200"/>
              <a:gd name="connsiteX599" fmla="*/ 5104039 w 12192000"/>
              <a:gd name="connsiteY599" fmla="*/ 940634 h 4267200"/>
              <a:gd name="connsiteX600" fmla="*/ 5256311 w 12192000"/>
              <a:gd name="connsiteY600" fmla="*/ 916490 h 4267200"/>
              <a:gd name="connsiteX601" fmla="*/ 5377381 w 12192000"/>
              <a:gd name="connsiteY601" fmla="*/ 912671 h 4267200"/>
              <a:gd name="connsiteX602" fmla="*/ 5460148 w 12192000"/>
              <a:gd name="connsiteY602" fmla="*/ 911442 h 4267200"/>
              <a:gd name="connsiteX603" fmla="*/ 5648971 w 12192000"/>
              <a:gd name="connsiteY603" fmla="*/ 891331 h 4267200"/>
              <a:gd name="connsiteX604" fmla="*/ 5844807 w 12192000"/>
              <a:gd name="connsiteY604" fmla="*/ 870718 h 4267200"/>
              <a:gd name="connsiteX605" fmla="*/ 5862975 w 12192000"/>
              <a:gd name="connsiteY605" fmla="*/ 869756 h 4267200"/>
              <a:gd name="connsiteX606" fmla="*/ 5920887 w 12192000"/>
              <a:gd name="connsiteY606" fmla="*/ 865929 h 4267200"/>
              <a:gd name="connsiteX607" fmla="*/ 5504425 w 12192000"/>
              <a:gd name="connsiteY607" fmla="*/ 848067 h 4267200"/>
              <a:gd name="connsiteX608" fmla="*/ 8924104 w 12192000"/>
              <a:gd name="connsiteY608" fmla="*/ 777000 h 4267200"/>
              <a:gd name="connsiteX609" fmla="*/ 8921999 w 12192000"/>
              <a:gd name="connsiteY609" fmla="*/ 794136 h 4267200"/>
              <a:gd name="connsiteX610" fmla="*/ 8916066 w 12192000"/>
              <a:gd name="connsiteY610" fmla="*/ 843129 h 4267200"/>
              <a:gd name="connsiteX611" fmla="*/ 8909852 w 12192000"/>
              <a:gd name="connsiteY611" fmla="*/ 1005313 h 4267200"/>
              <a:gd name="connsiteX612" fmla="*/ 8936982 w 12192000"/>
              <a:gd name="connsiteY612" fmla="*/ 1614896 h 4267200"/>
              <a:gd name="connsiteX613" fmla="*/ 8939706 w 12192000"/>
              <a:gd name="connsiteY613" fmla="*/ 1632791 h 4267200"/>
              <a:gd name="connsiteX614" fmla="*/ 8946691 w 12192000"/>
              <a:gd name="connsiteY614" fmla="*/ 1680170 h 4267200"/>
              <a:gd name="connsiteX615" fmla="*/ 8947643 w 12192000"/>
              <a:gd name="connsiteY615" fmla="*/ 1649028 h 4267200"/>
              <a:gd name="connsiteX616" fmla="*/ 8931687 w 12192000"/>
              <a:gd name="connsiteY616" fmla="*/ 871628 h 4267200"/>
              <a:gd name="connsiteX617" fmla="*/ 8929804 w 12192000"/>
              <a:gd name="connsiteY617" fmla="*/ 850229 h 4267200"/>
              <a:gd name="connsiteX618" fmla="*/ 8924104 w 12192000"/>
              <a:gd name="connsiteY618" fmla="*/ 777000 h 4267200"/>
              <a:gd name="connsiteX619" fmla="*/ 8951219 w 12192000"/>
              <a:gd name="connsiteY619" fmla="*/ 764662 h 4267200"/>
              <a:gd name="connsiteX620" fmla="*/ 8957270 w 12192000"/>
              <a:gd name="connsiteY620" fmla="*/ 847698 h 4267200"/>
              <a:gd name="connsiteX621" fmla="*/ 8959153 w 12192000"/>
              <a:gd name="connsiteY621" fmla="*/ 869097 h 4267200"/>
              <a:gd name="connsiteX622" fmla="*/ 8976081 w 12192000"/>
              <a:gd name="connsiteY622" fmla="*/ 1619865 h 4267200"/>
              <a:gd name="connsiteX623" fmla="*/ 8951219 w 12192000"/>
              <a:gd name="connsiteY623" fmla="*/ 764662 h 4267200"/>
              <a:gd name="connsiteX624" fmla="*/ 8898081 w 12192000"/>
              <a:gd name="connsiteY624" fmla="*/ 630137 h 4267200"/>
              <a:gd name="connsiteX625" fmla="*/ 8910095 w 12192000"/>
              <a:gd name="connsiteY625" fmla="*/ 1626691 h 4267200"/>
              <a:gd name="connsiteX626" fmla="*/ 8908822 w 12192000"/>
              <a:gd name="connsiteY626" fmla="*/ 1619067 h 4267200"/>
              <a:gd name="connsiteX627" fmla="*/ 8881669 w 12192000"/>
              <a:gd name="connsiteY627" fmla="*/ 1004967 h 4267200"/>
              <a:gd name="connsiteX628" fmla="*/ 8888265 w 12192000"/>
              <a:gd name="connsiteY628" fmla="*/ 840369 h 4267200"/>
              <a:gd name="connsiteX629" fmla="*/ 8894429 w 12192000"/>
              <a:gd name="connsiteY629" fmla="*/ 790831 h 4267200"/>
              <a:gd name="connsiteX630" fmla="*/ 8898081 w 12192000"/>
              <a:gd name="connsiteY630" fmla="*/ 630137 h 4267200"/>
              <a:gd name="connsiteX631" fmla="*/ 11491396 w 12192000"/>
              <a:gd name="connsiteY631" fmla="*/ 623931 h 4267200"/>
              <a:gd name="connsiteX632" fmla="*/ 11413329 w 12192000"/>
              <a:gd name="connsiteY632" fmla="*/ 662344 h 4267200"/>
              <a:gd name="connsiteX633" fmla="*/ 10966547 w 12192000"/>
              <a:gd name="connsiteY633" fmla="*/ 818916 h 4267200"/>
              <a:gd name="connsiteX634" fmla="*/ 10498883 w 12192000"/>
              <a:gd name="connsiteY634" fmla="*/ 1111507 h 4267200"/>
              <a:gd name="connsiteX635" fmla="*/ 10671292 w 12192000"/>
              <a:gd name="connsiteY635" fmla="*/ 1035777 h 4267200"/>
              <a:gd name="connsiteX636" fmla="*/ 10685894 w 12192000"/>
              <a:gd name="connsiteY636" fmla="*/ 1027151 h 4267200"/>
              <a:gd name="connsiteX637" fmla="*/ 11104337 w 12192000"/>
              <a:gd name="connsiteY637" fmla="*/ 817377 h 4267200"/>
              <a:gd name="connsiteX638" fmla="*/ 11491396 w 12192000"/>
              <a:gd name="connsiteY638" fmla="*/ 623931 h 4267200"/>
              <a:gd name="connsiteX639" fmla="*/ 10779304 w 12192000"/>
              <a:gd name="connsiteY639" fmla="*/ 584486 h 4267200"/>
              <a:gd name="connsiteX640" fmla="*/ 10658378 w 12192000"/>
              <a:gd name="connsiteY640" fmla="*/ 772788 h 4267200"/>
              <a:gd name="connsiteX641" fmla="*/ 10475581 w 12192000"/>
              <a:gd name="connsiteY641" fmla="*/ 1070739 h 4267200"/>
              <a:gd name="connsiteX642" fmla="*/ 10735178 w 12192000"/>
              <a:gd name="connsiteY642" fmla="*/ 693281 h 4267200"/>
              <a:gd name="connsiteX643" fmla="*/ 10132488 w 12192000"/>
              <a:gd name="connsiteY643" fmla="*/ 518596 h 4267200"/>
              <a:gd name="connsiteX644" fmla="*/ 9879465 w 12192000"/>
              <a:gd name="connsiteY644" fmla="*/ 567273 h 4267200"/>
              <a:gd name="connsiteX645" fmla="*/ 9364243 w 12192000"/>
              <a:gd name="connsiteY645" fmla="*/ 809468 h 4267200"/>
              <a:gd name="connsiteX646" fmla="*/ 9366655 w 12192000"/>
              <a:gd name="connsiteY646" fmla="*/ 809848 h 4267200"/>
              <a:gd name="connsiteX647" fmla="*/ 9914233 w 12192000"/>
              <a:gd name="connsiteY647" fmla="*/ 596159 h 4267200"/>
              <a:gd name="connsiteX648" fmla="*/ 10264524 w 12192000"/>
              <a:gd name="connsiteY648" fmla="*/ 501747 h 4267200"/>
              <a:gd name="connsiteX649" fmla="*/ 9922837 w 12192000"/>
              <a:gd name="connsiteY649" fmla="*/ 622979 h 4267200"/>
              <a:gd name="connsiteX650" fmla="*/ 9416908 w 12192000"/>
              <a:gd name="connsiteY650" fmla="*/ 818889 h 4267200"/>
              <a:gd name="connsiteX651" fmla="*/ 9418234 w 12192000"/>
              <a:gd name="connsiteY651" fmla="*/ 818810 h 4267200"/>
              <a:gd name="connsiteX652" fmla="*/ 10264524 w 12192000"/>
              <a:gd name="connsiteY652" fmla="*/ 501747 h 4267200"/>
              <a:gd name="connsiteX653" fmla="*/ 10802699 w 12192000"/>
              <a:gd name="connsiteY653" fmla="*/ 488163 h 4267200"/>
              <a:gd name="connsiteX654" fmla="*/ 10618739 w 12192000"/>
              <a:gd name="connsiteY654" fmla="*/ 734118 h 4267200"/>
              <a:gd name="connsiteX655" fmla="*/ 10604580 w 12192000"/>
              <a:gd name="connsiteY655" fmla="*/ 753877 h 4267200"/>
              <a:gd name="connsiteX656" fmla="*/ 10529643 w 12192000"/>
              <a:gd name="connsiteY656" fmla="*/ 867004 h 4267200"/>
              <a:gd name="connsiteX657" fmla="*/ 10462194 w 12192000"/>
              <a:gd name="connsiteY657" fmla="*/ 1035452 h 4267200"/>
              <a:gd name="connsiteX658" fmla="*/ 10635117 w 12192000"/>
              <a:gd name="connsiteY658" fmla="*/ 757788 h 4267200"/>
              <a:gd name="connsiteX659" fmla="*/ 10802699 w 12192000"/>
              <a:gd name="connsiteY659" fmla="*/ 488163 h 4267200"/>
              <a:gd name="connsiteX660" fmla="*/ 10359107 w 12192000"/>
              <a:gd name="connsiteY660" fmla="*/ 485136 h 4267200"/>
              <a:gd name="connsiteX661" fmla="*/ 9515108 w 12192000"/>
              <a:gd name="connsiteY661" fmla="*/ 825701 h 4267200"/>
              <a:gd name="connsiteX662" fmla="*/ 10359107 w 12192000"/>
              <a:gd name="connsiteY662" fmla="*/ 485136 h 4267200"/>
              <a:gd name="connsiteX663" fmla="*/ 11886089 w 12192000"/>
              <a:gd name="connsiteY663" fmla="*/ 483936 h 4267200"/>
              <a:gd name="connsiteX664" fmla="*/ 11622890 w 12192000"/>
              <a:gd name="connsiteY664" fmla="*/ 661575 h 4267200"/>
              <a:gd name="connsiteX665" fmla="*/ 11038640 w 12192000"/>
              <a:gd name="connsiteY665" fmla="*/ 996875 h 4267200"/>
              <a:gd name="connsiteX666" fmla="*/ 10561310 w 12192000"/>
              <a:gd name="connsiteY666" fmla="*/ 1145020 h 4267200"/>
              <a:gd name="connsiteX667" fmla="*/ 10675127 w 12192000"/>
              <a:gd name="connsiteY667" fmla="*/ 1163586 h 4267200"/>
              <a:gd name="connsiteX668" fmla="*/ 11120351 w 12192000"/>
              <a:gd name="connsiteY668" fmla="*/ 990907 h 4267200"/>
              <a:gd name="connsiteX669" fmla="*/ 11648506 w 12192000"/>
              <a:gd name="connsiteY669" fmla="*/ 680145 h 4267200"/>
              <a:gd name="connsiteX670" fmla="*/ 11886089 w 12192000"/>
              <a:gd name="connsiteY670" fmla="*/ 483936 h 4267200"/>
              <a:gd name="connsiteX671" fmla="*/ 3607114 w 12192000"/>
              <a:gd name="connsiteY671" fmla="*/ 467441 h 4267200"/>
              <a:gd name="connsiteX672" fmla="*/ 3296242 w 12192000"/>
              <a:gd name="connsiteY672" fmla="*/ 807991 h 4267200"/>
              <a:gd name="connsiteX673" fmla="*/ 3174674 w 12192000"/>
              <a:gd name="connsiteY673" fmla="*/ 919759 h 4267200"/>
              <a:gd name="connsiteX674" fmla="*/ 3042978 w 12192000"/>
              <a:gd name="connsiteY674" fmla="*/ 1054894 h 4267200"/>
              <a:gd name="connsiteX675" fmla="*/ 2968914 w 12192000"/>
              <a:gd name="connsiteY675" fmla="*/ 1133756 h 4267200"/>
              <a:gd name="connsiteX676" fmla="*/ 3103823 w 12192000"/>
              <a:gd name="connsiteY676" fmla="*/ 1026814 h 4267200"/>
              <a:gd name="connsiteX677" fmla="*/ 3607114 w 12192000"/>
              <a:gd name="connsiteY677" fmla="*/ 467441 h 4267200"/>
              <a:gd name="connsiteX678" fmla="*/ 10784544 w 12192000"/>
              <a:gd name="connsiteY678" fmla="*/ 465669 h 4267200"/>
              <a:gd name="connsiteX679" fmla="*/ 10426419 w 12192000"/>
              <a:gd name="connsiteY679" fmla="*/ 1062158 h 4267200"/>
              <a:gd name="connsiteX680" fmla="*/ 10471732 w 12192000"/>
              <a:gd name="connsiteY680" fmla="*/ 921679 h 4267200"/>
              <a:gd name="connsiteX681" fmla="*/ 10504824 w 12192000"/>
              <a:gd name="connsiteY681" fmla="*/ 852631 h 4267200"/>
              <a:gd name="connsiteX682" fmla="*/ 10582237 w 12192000"/>
              <a:gd name="connsiteY682" fmla="*/ 736692 h 4267200"/>
              <a:gd name="connsiteX683" fmla="*/ 10596401 w 12192000"/>
              <a:gd name="connsiteY683" fmla="*/ 716935 h 4267200"/>
              <a:gd name="connsiteX684" fmla="*/ 10784544 w 12192000"/>
              <a:gd name="connsiteY684" fmla="*/ 465669 h 4267200"/>
              <a:gd name="connsiteX685" fmla="*/ 11916494 w 12192000"/>
              <a:gd name="connsiteY685" fmla="*/ 422768 h 4267200"/>
              <a:gd name="connsiteX686" fmla="*/ 11703185 w 12192000"/>
              <a:gd name="connsiteY686" fmla="*/ 528178 h 4267200"/>
              <a:gd name="connsiteX687" fmla="*/ 11680755 w 12192000"/>
              <a:gd name="connsiteY687" fmla="*/ 543149 h 4267200"/>
              <a:gd name="connsiteX688" fmla="*/ 11116818 w 12192000"/>
              <a:gd name="connsiteY688" fmla="*/ 842623 h 4267200"/>
              <a:gd name="connsiteX689" fmla="*/ 10700164 w 12192000"/>
              <a:gd name="connsiteY689" fmla="*/ 1051220 h 4267200"/>
              <a:gd name="connsiteX690" fmla="*/ 10685570 w 12192000"/>
              <a:gd name="connsiteY690" fmla="*/ 1059849 h 4267200"/>
              <a:gd name="connsiteX691" fmla="*/ 10584288 w 12192000"/>
              <a:gd name="connsiteY691" fmla="*/ 1113543 h 4267200"/>
              <a:gd name="connsiteX692" fmla="*/ 11026698 w 12192000"/>
              <a:gd name="connsiteY692" fmla="*/ 971858 h 4267200"/>
              <a:gd name="connsiteX693" fmla="*/ 11607604 w 12192000"/>
              <a:gd name="connsiteY693" fmla="*/ 638368 h 4267200"/>
              <a:gd name="connsiteX694" fmla="*/ 11919452 w 12192000"/>
              <a:gd name="connsiteY694" fmla="*/ 423380 h 4267200"/>
              <a:gd name="connsiteX695" fmla="*/ 11916494 w 12192000"/>
              <a:gd name="connsiteY695" fmla="*/ 422768 h 4267200"/>
              <a:gd name="connsiteX696" fmla="*/ 8148168 w 12192000"/>
              <a:gd name="connsiteY696" fmla="*/ 416949 h 4267200"/>
              <a:gd name="connsiteX697" fmla="*/ 7862052 w 12192000"/>
              <a:gd name="connsiteY697" fmla="*/ 694330 h 4267200"/>
              <a:gd name="connsiteX698" fmla="*/ 7808002 w 12192000"/>
              <a:gd name="connsiteY698" fmla="*/ 759654 h 4267200"/>
              <a:gd name="connsiteX699" fmla="*/ 8295299 w 12192000"/>
              <a:gd name="connsiteY699" fmla="*/ 416143 h 4267200"/>
              <a:gd name="connsiteX700" fmla="*/ 8309124 w 12192000"/>
              <a:gd name="connsiteY700" fmla="*/ 534021 h 4267200"/>
              <a:gd name="connsiteX701" fmla="*/ 8293154 w 12192000"/>
              <a:gd name="connsiteY701" fmla="*/ 672115 h 4267200"/>
              <a:gd name="connsiteX702" fmla="*/ 8279099 w 12192000"/>
              <a:gd name="connsiteY702" fmla="*/ 769176 h 4267200"/>
              <a:gd name="connsiteX703" fmla="*/ 8309186 w 12192000"/>
              <a:gd name="connsiteY703" fmla="*/ 1060039 h 4267200"/>
              <a:gd name="connsiteX704" fmla="*/ 8410512 w 12192000"/>
              <a:gd name="connsiteY704" fmla="*/ 1511108 h 4267200"/>
              <a:gd name="connsiteX705" fmla="*/ 8351657 w 12192000"/>
              <a:gd name="connsiteY705" fmla="*/ 521768 h 4267200"/>
              <a:gd name="connsiteX706" fmla="*/ 8295299 w 12192000"/>
              <a:gd name="connsiteY706" fmla="*/ 416143 h 4267200"/>
              <a:gd name="connsiteX707" fmla="*/ 8266483 w 12192000"/>
              <a:gd name="connsiteY707" fmla="*/ 414244 h 4267200"/>
              <a:gd name="connsiteX708" fmla="*/ 8343425 w 12192000"/>
              <a:gd name="connsiteY708" fmla="*/ 1357811 h 4267200"/>
              <a:gd name="connsiteX709" fmla="*/ 8282114 w 12192000"/>
              <a:gd name="connsiteY709" fmla="*/ 1064671 h 4267200"/>
              <a:gd name="connsiteX710" fmla="*/ 8251298 w 12192000"/>
              <a:gd name="connsiteY710" fmla="*/ 766414 h 4267200"/>
              <a:gd name="connsiteX711" fmla="*/ 8265729 w 12192000"/>
              <a:gd name="connsiteY711" fmla="*/ 666939 h 4267200"/>
              <a:gd name="connsiteX712" fmla="*/ 8281494 w 12192000"/>
              <a:gd name="connsiteY712" fmla="*/ 533909 h 4267200"/>
              <a:gd name="connsiteX713" fmla="*/ 8266483 w 12192000"/>
              <a:gd name="connsiteY713" fmla="*/ 414244 h 4267200"/>
              <a:gd name="connsiteX714" fmla="*/ 8140802 w 12192000"/>
              <a:gd name="connsiteY714" fmla="*/ 388720 h 4267200"/>
              <a:gd name="connsiteX715" fmla="*/ 7860379 w 12192000"/>
              <a:gd name="connsiteY715" fmla="*/ 596411 h 4267200"/>
              <a:gd name="connsiteX716" fmla="*/ 7737688 w 12192000"/>
              <a:gd name="connsiteY716" fmla="*/ 790400 h 4267200"/>
              <a:gd name="connsiteX717" fmla="*/ 7726885 w 12192000"/>
              <a:gd name="connsiteY717" fmla="*/ 812869 h 4267200"/>
              <a:gd name="connsiteX718" fmla="*/ 7840490 w 12192000"/>
              <a:gd name="connsiteY718" fmla="*/ 676832 h 4267200"/>
              <a:gd name="connsiteX719" fmla="*/ 8140802 w 12192000"/>
              <a:gd name="connsiteY719" fmla="*/ 388720 h 4267200"/>
              <a:gd name="connsiteX720" fmla="*/ 3744487 w 12192000"/>
              <a:gd name="connsiteY720" fmla="*/ 383136 h 4267200"/>
              <a:gd name="connsiteX721" fmla="*/ 3970213 w 12192000"/>
              <a:gd name="connsiteY721" fmla="*/ 995559 h 4267200"/>
              <a:gd name="connsiteX722" fmla="*/ 3744487 w 12192000"/>
              <a:gd name="connsiteY722" fmla="*/ 383136 h 4267200"/>
              <a:gd name="connsiteX723" fmla="*/ 3624562 w 12192000"/>
              <a:gd name="connsiteY723" fmla="*/ 367041 h 4267200"/>
              <a:gd name="connsiteX724" fmla="*/ 3489712 w 12192000"/>
              <a:gd name="connsiteY724" fmla="*/ 485386 h 4267200"/>
              <a:gd name="connsiteX725" fmla="*/ 3182994 w 12192000"/>
              <a:gd name="connsiteY725" fmla="*/ 828265 h 4267200"/>
              <a:gd name="connsiteX726" fmla="*/ 2892114 w 12192000"/>
              <a:gd name="connsiteY726" fmla="*/ 1172635 h 4267200"/>
              <a:gd name="connsiteX727" fmla="*/ 3021459 w 12192000"/>
              <a:gd name="connsiteY727" fmla="*/ 1035385 h 4267200"/>
              <a:gd name="connsiteX728" fmla="*/ 3153873 w 12192000"/>
              <a:gd name="connsiteY728" fmla="*/ 898971 h 4267200"/>
              <a:gd name="connsiteX729" fmla="*/ 3276511 w 12192000"/>
              <a:gd name="connsiteY729" fmla="*/ 786423 h 4267200"/>
              <a:gd name="connsiteX730" fmla="*/ 3584154 w 12192000"/>
              <a:gd name="connsiteY730" fmla="*/ 448218 h 4267200"/>
              <a:gd name="connsiteX731" fmla="*/ 3624562 w 12192000"/>
              <a:gd name="connsiteY731" fmla="*/ 367041 h 4267200"/>
              <a:gd name="connsiteX732" fmla="*/ 3766672 w 12192000"/>
              <a:gd name="connsiteY732" fmla="*/ 359429 h 4267200"/>
              <a:gd name="connsiteX733" fmla="*/ 3996338 w 12192000"/>
              <a:gd name="connsiteY733" fmla="*/ 968237 h 4267200"/>
              <a:gd name="connsiteX734" fmla="*/ 3766672 w 12192000"/>
              <a:gd name="connsiteY734" fmla="*/ 359429 h 4267200"/>
              <a:gd name="connsiteX735" fmla="*/ 5805386 w 12192000"/>
              <a:gd name="connsiteY735" fmla="*/ 239240 h 4267200"/>
              <a:gd name="connsiteX736" fmla="*/ 5736947 w 12192000"/>
              <a:gd name="connsiteY736" fmla="*/ 261367 h 4267200"/>
              <a:gd name="connsiteX737" fmla="*/ 5427012 w 12192000"/>
              <a:gd name="connsiteY737" fmla="*/ 311272 h 4267200"/>
              <a:gd name="connsiteX738" fmla="*/ 5147818 w 12192000"/>
              <a:gd name="connsiteY738" fmla="*/ 322112 h 4267200"/>
              <a:gd name="connsiteX739" fmla="*/ 5060854 w 12192000"/>
              <a:gd name="connsiteY739" fmla="*/ 311882 h 4267200"/>
              <a:gd name="connsiteX740" fmla="*/ 4945989 w 12192000"/>
              <a:gd name="connsiteY740" fmla="*/ 300516 h 4267200"/>
              <a:gd name="connsiteX741" fmla="*/ 5410479 w 12192000"/>
              <a:gd name="connsiteY741" fmla="*/ 348434 h 4267200"/>
              <a:gd name="connsiteX742" fmla="*/ 5805386 w 12192000"/>
              <a:gd name="connsiteY742" fmla="*/ 239240 h 4267200"/>
              <a:gd name="connsiteX743" fmla="*/ 5905192 w 12192000"/>
              <a:gd name="connsiteY743" fmla="*/ 163079 h 4267200"/>
              <a:gd name="connsiteX744" fmla="*/ 5865655 w 12192000"/>
              <a:gd name="connsiteY744" fmla="*/ 171901 h 4267200"/>
              <a:gd name="connsiteX745" fmla="*/ 5259740 w 12192000"/>
              <a:gd name="connsiteY745" fmla="*/ 257013 h 4267200"/>
              <a:gd name="connsiteX746" fmla="*/ 5208466 w 12192000"/>
              <a:gd name="connsiteY746" fmla="*/ 257550 h 4267200"/>
              <a:gd name="connsiteX747" fmla="*/ 4980204 w 12192000"/>
              <a:gd name="connsiteY747" fmla="*/ 271903 h 4267200"/>
              <a:gd name="connsiteX748" fmla="*/ 5068068 w 12192000"/>
              <a:gd name="connsiteY748" fmla="*/ 282244 h 4267200"/>
              <a:gd name="connsiteX749" fmla="*/ 5153231 w 12192000"/>
              <a:gd name="connsiteY749" fmla="*/ 292240 h 4267200"/>
              <a:gd name="connsiteX750" fmla="*/ 5426491 w 12192000"/>
              <a:gd name="connsiteY750" fmla="*/ 281128 h 4267200"/>
              <a:gd name="connsiteX751" fmla="*/ 5731212 w 12192000"/>
              <a:gd name="connsiteY751" fmla="*/ 231951 h 4267200"/>
              <a:gd name="connsiteX752" fmla="*/ 5905192 w 12192000"/>
              <a:gd name="connsiteY752" fmla="*/ 163079 h 4267200"/>
              <a:gd name="connsiteX753" fmla="*/ 5944437 w 12192000"/>
              <a:gd name="connsiteY753" fmla="*/ 113829 h 4267200"/>
              <a:gd name="connsiteX754" fmla="*/ 5825032 w 12192000"/>
              <a:gd name="connsiteY754" fmla="*/ 146405 h 4267200"/>
              <a:gd name="connsiteX755" fmla="*/ 4955599 w 12192000"/>
              <a:gd name="connsiteY755" fmla="*/ 247008 h 4267200"/>
              <a:gd name="connsiteX756" fmla="*/ 5210104 w 12192000"/>
              <a:gd name="connsiteY756" fmla="*/ 228123 h 4267200"/>
              <a:gd name="connsiteX757" fmla="*/ 5261015 w 12192000"/>
              <a:gd name="connsiteY757" fmla="*/ 227087 h 4267200"/>
              <a:gd name="connsiteX758" fmla="*/ 5861181 w 12192000"/>
              <a:gd name="connsiteY758" fmla="*/ 143093 h 4267200"/>
              <a:gd name="connsiteX759" fmla="*/ 5961252 w 12192000"/>
              <a:gd name="connsiteY759" fmla="*/ 114820 h 4267200"/>
              <a:gd name="connsiteX760" fmla="*/ 5944437 w 12192000"/>
              <a:gd name="connsiteY760" fmla="*/ 113829 h 4267200"/>
              <a:gd name="connsiteX761" fmla="*/ 9095810 w 12192000"/>
              <a:gd name="connsiteY761" fmla="*/ 0 h 4267200"/>
              <a:gd name="connsiteX762" fmla="*/ 9215999 w 12192000"/>
              <a:gd name="connsiteY762" fmla="*/ 0 h 4267200"/>
              <a:gd name="connsiteX763" fmla="*/ 9250991 w 12192000"/>
              <a:gd name="connsiteY763" fmla="*/ 17650 h 4267200"/>
              <a:gd name="connsiteX764" fmla="*/ 9551793 w 12192000"/>
              <a:gd name="connsiteY764" fmla="*/ 69947 h 4267200"/>
              <a:gd name="connsiteX765" fmla="*/ 10211701 w 12192000"/>
              <a:gd name="connsiteY765" fmla="*/ 15192 h 4267200"/>
              <a:gd name="connsiteX766" fmla="*/ 9665014 w 12192000"/>
              <a:gd name="connsiteY766" fmla="*/ 41266 h 4267200"/>
              <a:gd name="connsiteX767" fmla="*/ 9382567 w 12192000"/>
              <a:gd name="connsiteY767" fmla="*/ 18583 h 4267200"/>
              <a:gd name="connsiteX768" fmla="*/ 9283159 w 12192000"/>
              <a:gd name="connsiteY768" fmla="*/ 0 h 4267200"/>
              <a:gd name="connsiteX769" fmla="*/ 9469266 w 12192000"/>
              <a:gd name="connsiteY769" fmla="*/ 0 h 4267200"/>
              <a:gd name="connsiteX770" fmla="*/ 9504117 w 12192000"/>
              <a:gd name="connsiteY770" fmla="*/ 4274 h 4267200"/>
              <a:gd name="connsiteX771" fmla="*/ 9667223 w 12192000"/>
              <a:gd name="connsiteY771" fmla="*/ 13232 h 4267200"/>
              <a:gd name="connsiteX772" fmla="*/ 9887703 w 12192000"/>
              <a:gd name="connsiteY772" fmla="*/ 12601 h 4267200"/>
              <a:gd name="connsiteX773" fmla="*/ 10088930 w 12192000"/>
              <a:gd name="connsiteY773" fmla="*/ 0 h 4267200"/>
              <a:gd name="connsiteX774" fmla="*/ 10544171 w 12192000"/>
              <a:gd name="connsiteY774" fmla="*/ 0 h 4267200"/>
              <a:gd name="connsiteX775" fmla="*/ 10392396 w 12192000"/>
              <a:gd name="connsiteY775" fmla="*/ 36772 h 4267200"/>
              <a:gd name="connsiteX776" fmla="*/ 9413803 w 12192000"/>
              <a:gd name="connsiteY776" fmla="*/ 131277 h 4267200"/>
              <a:gd name="connsiteX777" fmla="*/ 9174626 w 12192000"/>
              <a:gd name="connsiteY777" fmla="*/ 44983 h 4267200"/>
              <a:gd name="connsiteX778" fmla="*/ 8474998 w 12192000"/>
              <a:gd name="connsiteY778" fmla="*/ 0 h 4267200"/>
              <a:gd name="connsiteX779" fmla="*/ 8573502 w 12192000"/>
              <a:gd name="connsiteY779" fmla="*/ 0 h 4267200"/>
              <a:gd name="connsiteX780" fmla="*/ 8659539 w 12192000"/>
              <a:gd name="connsiteY780" fmla="*/ 117664 h 4267200"/>
              <a:gd name="connsiteX781" fmla="*/ 9248507 w 12192000"/>
              <a:gd name="connsiteY781" fmla="*/ 743734 h 4267200"/>
              <a:gd name="connsiteX782" fmla="*/ 9309457 w 12192000"/>
              <a:gd name="connsiteY782" fmla="*/ 795932 h 4267200"/>
              <a:gd name="connsiteX783" fmla="*/ 9785496 w 12192000"/>
              <a:gd name="connsiteY783" fmla="*/ 530713 h 4267200"/>
              <a:gd name="connsiteX784" fmla="*/ 10482828 w 12192000"/>
              <a:gd name="connsiteY784" fmla="*/ 399738 h 4267200"/>
              <a:gd name="connsiteX785" fmla="*/ 10468382 w 12192000"/>
              <a:gd name="connsiteY785" fmla="*/ 461219 h 4267200"/>
              <a:gd name="connsiteX786" fmla="*/ 9430790 w 12192000"/>
              <a:gd name="connsiteY786" fmla="*/ 895589 h 4267200"/>
              <a:gd name="connsiteX787" fmla="*/ 10019780 w 12192000"/>
              <a:gd name="connsiteY787" fmla="*/ 1298815 h 4267200"/>
              <a:gd name="connsiteX788" fmla="*/ 10372218 w 12192000"/>
              <a:gd name="connsiteY788" fmla="*/ 1146081 h 4267200"/>
              <a:gd name="connsiteX789" fmla="*/ 10896429 w 12192000"/>
              <a:gd name="connsiteY789" fmla="*/ 310883 h 4267200"/>
              <a:gd name="connsiteX790" fmla="*/ 10919735 w 12192000"/>
              <a:gd name="connsiteY790" fmla="*/ 318176 h 4267200"/>
              <a:gd name="connsiteX791" fmla="*/ 10637064 w 12192000"/>
              <a:gd name="connsiteY791" fmla="*/ 935661 h 4267200"/>
              <a:gd name="connsiteX792" fmla="*/ 10516995 w 12192000"/>
              <a:gd name="connsiteY792" fmla="*/ 1070245 h 4267200"/>
              <a:gd name="connsiteX793" fmla="*/ 10868835 w 12192000"/>
              <a:gd name="connsiteY793" fmla="*/ 815534 h 4267200"/>
              <a:gd name="connsiteX794" fmla="*/ 11704547 w 12192000"/>
              <a:gd name="connsiteY794" fmla="*/ 465665 h 4267200"/>
              <a:gd name="connsiteX795" fmla="*/ 12033562 w 12192000"/>
              <a:gd name="connsiteY795" fmla="*/ 350012 h 4267200"/>
              <a:gd name="connsiteX796" fmla="*/ 12025537 w 12192000"/>
              <a:gd name="connsiteY796" fmla="*/ 382666 h 4267200"/>
              <a:gd name="connsiteX797" fmla="*/ 11088649 w 12192000"/>
              <a:gd name="connsiteY797" fmla="*/ 1056676 h 4267200"/>
              <a:gd name="connsiteX798" fmla="*/ 10561600 w 12192000"/>
              <a:gd name="connsiteY798" fmla="*/ 1229477 h 4267200"/>
              <a:gd name="connsiteX799" fmla="*/ 10280797 w 12192000"/>
              <a:gd name="connsiteY799" fmla="*/ 1263181 h 4267200"/>
              <a:gd name="connsiteX800" fmla="*/ 10083376 w 12192000"/>
              <a:gd name="connsiteY800" fmla="*/ 1334114 h 4267200"/>
              <a:gd name="connsiteX801" fmla="*/ 10832582 w 12192000"/>
              <a:gd name="connsiteY801" fmla="*/ 1687356 h 4267200"/>
              <a:gd name="connsiteX802" fmla="*/ 10839263 w 12192000"/>
              <a:gd name="connsiteY802" fmla="*/ 1683743 h 4267200"/>
              <a:gd name="connsiteX803" fmla="*/ 11350910 w 12192000"/>
              <a:gd name="connsiteY803" fmla="*/ 1443899 h 4267200"/>
              <a:gd name="connsiteX804" fmla="*/ 11360346 w 12192000"/>
              <a:gd name="connsiteY804" fmla="*/ 1429225 h 4267200"/>
              <a:gd name="connsiteX805" fmla="*/ 12167580 w 12192000"/>
              <a:gd name="connsiteY805" fmla="*/ 789523 h 4267200"/>
              <a:gd name="connsiteX806" fmla="*/ 12192000 w 12192000"/>
              <a:gd name="connsiteY806" fmla="*/ 769876 h 4267200"/>
              <a:gd name="connsiteX807" fmla="*/ 12192000 w 12192000"/>
              <a:gd name="connsiteY807" fmla="*/ 802845 h 4267200"/>
              <a:gd name="connsiteX808" fmla="*/ 12173558 w 12192000"/>
              <a:gd name="connsiteY808" fmla="*/ 821317 h 4267200"/>
              <a:gd name="connsiteX809" fmla="*/ 12117398 w 12192000"/>
              <a:gd name="connsiteY809" fmla="*/ 877374 h 4267200"/>
              <a:gd name="connsiteX810" fmla="*/ 11472926 w 12192000"/>
              <a:gd name="connsiteY810" fmla="*/ 1344259 h 4267200"/>
              <a:gd name="connsiteX811" fmla="*/ 11666978 w 12192000"/>
              <a:gd name="connsiteY811" fmla="*/ 1215889 h 4267200"/>
              <a:gd name="connsiteX812" fmla="*/ 11707200 w 12192000"/>
              <a:gd name="connsiteY812" fmla="*/ 1192361 h 4267200"/>
              <a:gd name="connsiteX813" fmla="*/ 12144637 w 12192000"/>
              <a:gd name="connsiteY813" fmla="*/ 858646 h 4267200"/>
              <a:gd name="connsiteX814" fmla="*/ 12192000 w 12192000"/>
              <a:gd name="connsiteY814" fmla="*/ 810414 h 4267200"/>
              <a:gd name="connsiteX815" fmla="*/ 12192000 w 12192000"/>
              <a:gd name="connsiteY815" fmla="*/ 916439 h 4267200"/>
              <a:gd name="connsiteX816" fmla="*/ 12150630 w 12192000"/>
              <a:gd name="connsiteY816" fmla="*/ 982925 h 4267200"/>
              <a:gd name="connsiteX817" fmla="*/ 11389484 w 12192000"/>
              <a:gd name="connsiteY817" fmla="*/ 1469889 h 4267200"/>
              <a:gd name="connsiteX818" fmla="*/ 10923736 w 12192000"/>
              <a:gd name="connsiteY818" fmla="*/ 1721439 h 4267200"/>
              <a:gd name="connsiteX819" fmla="*/ 11091913 w 12192000"/>
              <a:gd name="connsiteY819" fmla="*/ 1780406 h 4267200"/>
              <a:gd name="connsiteX820" fmla="*/ 11771238 w 12192000"/>
              <a:gd name="connsiteY820" fmla="*/ 1944400 h 4267200"/>
              <a:gd name="connsiteX821" fmla="*/ 11783166 w 12192000"/>
              <a:gd name="connsiteY821" fmla="*/ 1931422 h 4267200"/>
              <a:gd name="connsiteX822" fmla="*/ 12131988 w 12192000"/>
              <a:gd name="connsiteY822" fmla="*/ 1574357 h 4267200"/>
              <a:gd name="connsiteX823" fmla="*/ 12192000 w 12192000"/>
              <a:gd name="connsiteY823" fmla="*/ 1537429 h 4267200"/>
              <a:gd name="connsiteX824" fmla="*/ 12192000 w 12192000"/>
              <a:gd name="connsiteY824" fmla="*/ 1589108 h 4267200"/>
              <a:gd name="connsiteX825" fmla="*/ 12112105 w 12192000"/>
              <a:gd name="connsiteY825" fmla="*/ 1640352 h 4267200"/>
              <a:gd name="connsiteX826" fmla="*/ 11849203 w 12192000"/>
              <a:gd name="connsiteY826" fmla="*/ 1900149 h 4267200"/>
              <a:gd name="connsiteX827" fmla="*/ 11946326 w 12192000"/>
              <a:gd name="connsiteY827" fmla="*/ 1822808 h 4267200"/>
              <a:gd name="connsiteX828" fmla="*/ 12055863 w 12192000"/>
              <a:gd name="connsiteY828" fmla="*/ 1735914 h 4267200"/>
              <a:gd name="connsiteX829" fmla="*/ 12150816 w 12192000"/>
              <a:gd name="connsiteY829" fmla="*/ 1678902 h 4267200"/>
              <a:gd name="connsiteX830" fmla="*/ 12192000 w 12192000"/>
              <a:gd name="connsiteY830" fmla="*/ 1655121 h 4267200"/>
              <a:gd name="connsiteX831" fmla="*/ 12192000 w 12192000"/>
              <a:gd name="connsiteY831" fmla="*/ 1686869 h 4267200"/>
              <a:gd name="connsiteX832" fmla="*/ 12163772 w 12192000"/>
              <a:gd name="connsiteY832" fmla="*/ 1703058 h 4267200"/>
              <a:gd name="connsiteX833" fmla="*/ 12070597 w 12192000"/>
              <a:gd name="connsiteY833" fmla="*/ 1758893 h 4267200"/>
              <a:gd name="connsiteX834" fmla="*/ 11963621 w 12192000"/>
              <a:gd name="connsiteY834" fmla="*/ 1844299 h 4267200"/>
              <a:gd name="connsiteX835" fmla="*/ 11886604 w 12192000"/>
              <a:gd name="connsiteY835" fmla="*/ 1907617 h 4267200"/>
              <a:gd name="connsiteX836" fmla="*/ 12153575 w 12192000"/>
              <a:gd name="connsiteY836" fmla="*/ 1786372 h 4267200"/>
              <a:gd name="connsiteX837" fmla="*/ 12192000 w 12192000"/>
              <a:gd name="connsiteY837" fmla="*/ 1759693 h 4267200"/>
              <a:gd name="connsiteX838" fmla="*/ 12192000 w 12192000"/>
              <a:gd name="connsiteY838" fmla="*/ 1809459 h 4267200"/>
              <a:gd name="connsiteX839" fmla="*/ 12121362 w 12192000"/>
              <a:gd name="connsiteY839" fmla="*/ 1857561 h 4267200"/>
              <a:gd name="connsiteX840" fmla="*/ 11895949 w 12192000"/>
              <a:gd name="connsiteY840" fmla="*/ 1963079 h 4267200"/>
              <a:gd name="connsiteX841" fmla="*/ 12192000 w 12192000"/>
              <a:gd name="connsiteY841" fmla="*/ 1990579 h 4267200"/>
              <a:gd name="connsiteX842" fmla="*/ 12192000 w 12192000"/>
              <a:gd name="connsiteY842" fmla="*/ 2065582 h 4267200"/>
              <a:gd name="connsiteX843" fmla="*/ 12153918 w 12192000"/>
              <a:gd name="connsiteY843" fmla="*/ 2063926 h 4267200"/>
              <a:gd name="connsiteX844" fmla="*/ 12192000 w 12192000"/>
              <a:gd name="connsiteY844" fmla="*/ 2085104 h 4267200"/>
              <a:gd name="connsiteX845" fmla="*/ 12192000 w 12192000"/>
              <a:gd name="connsiteY845" fmla="*/ 2178471 h 4267200"/>
              <a:gd name="connsiteX846" fmla="*/ 12085355 w 12192000"/>
              <a:gd name="connsiteY846" fmla="*/ 2122457 h 4267200"/>
              <a:gd name="connsiteX847" fmla="*/ 12192000 w 12192000"/>
              <a:gd name="connsiteY847" fmla="*/ 2196158 h 4267200"/>
              <a:gd name="connsiteX848" fmla="*/ 12192000 w 12192000"/>
              <a:gd name="connsiteY848" fmla="*/ 2230374 h 4267200"/>
              <a:gd name="connsiteX849" fmla="*/ 12041237 w 12192000"/>
              <a:gd name="connsiteY849" fmla="*/ 2126309 h 4267200"/>
              <a:gd name="connsiteX850" fmla="*/ 12174450 w 12192000"/>
              <a:gd name="connsiteY850" fmla="*/ 2262541 h 4267200"/>
              <a:gd name="connsiteX851" fmla="*/ 12192000 w 12192000"/>
              <a:gd name="connsiteY851" fmla="*/ 2275857 h 4267200"/>
              <a:gd name="connsiteX852" fmla="*/ 12192000 w 12192000"/>
              <a:gd name="connsiteY852" fmla="*/ 2377131 h 4267200"/>
              <a:gd name="connsiteX853" fmla="*/ 12155801 w 12192000"/>
              <a:gd name="connsiteY853" fmla="*/ 2349925 h 4267200"/>
              <a:gd name="connsiteX854" fmla="*/ 11930164 w 12192000"/>
              <a:gd name="connsiteY854" fmla="*/ 2041945 h 4267200"/>
              <a:gd name="connsiteX855" fmla="*/ 11561767 w 12192000"/>
              <a:gd name="connsiteY855" fmla="*/ 1984479 h 4267200"/>
              <a:gd name="connsiteX856" fmla="*/ 11987997 w 12192000"/>
              <a:gd name="connsiteY856" fmla="*/ 3153822 h 4267200"/>
              <a:gd name="connsiteX857" fmla="*/ 11926558 w 12192000"/>
              <a:gd name="connsiteY857" fmla="*/ 3203134 h 4267200"/>
              <a:gd name="connsiteX858" fmla="*/ 11440430 w 12192000"/>
              <a:gd name="connsiteY858" fmla="*/ 1973028 h 4267200"/>
              <a:gd name="connsiteX859" fmla="*/ 11446754 w 12192000"/>
              <a:gd name="connsiteY859" fmla="*/ 1959605 h 4267200"/>
              <a:gd name="connsiteX860" fmla="*/ 11050651 w 12192000"/>
              <a:gd name="connsiteY860" fmla="*/ 1850495 h 4267200"/>
              <a:gd name="connsiteX861" fmla="*/ 10389960 w 12192000"/>
              <a:gd name="connsiteY861" fmla="*/ 1586232 h 4267200"/>
              <a:gd name="connsiteX862" fmla="*/ 10500699 w 12192000"/>
              <a:gd name="connsiteY862" fmla="*/ 1913175 h 4267200"/>
              <a:gd name="connsiteX863" fmla="*/ 10507814 w 12192000"/>
              <a:gd name="connsiteY863" fmla="*/ 1920694 h 4267200"/>
              <a:gd name="connsiteX864" fmla="*/ 10518908 w 12192000"/>
              <a:gd name="connsiteY864" fmla="*/ 1911226 h 4267200"/>
              <a:gd name="connsiteX865" fmla="*/ 11258935 w 12192000"/>
              <a:gd name="connsiteY865" fmla="*/ 2442781 h 4267200"/>
              <a:gd name="connsiteX866" fmla="*/ 11211663 w 12192000"/>
              <a:gd name="connsiteY866" fmla="*/ 2510325 h 4267200"/>
              <a:gd name="connsiteX867" fmla="*/ 10571295 w 12192000"/>
              <a:gd name="connsiteY867" fmla="*/ 2105302 h 4267200"/>
              <a:gd name="connsiteX868" fmla="*/ 10435737 w 12192000"/>
              <a:gd name="connsiteY868" fmla="*/ 2805672 h 4267200"/>
              <a:gd name="connsiteX869" fmla="*/ 10206831 w 12192000"/>
              <a:gd name="connsiteY869" fmla="*/ 3151701 h 4267200"/>
              <a:gd name="connsiteX870" fmla="*/ 10196482 w 12192000"/>
              <a:gd name="connsiteY870" fmla="*/ 3135084 h 4267200"/>
              <a:gd name="connsiteX871" fmla="*/ 10381882 w 12192000"/>
              <a:gd name="connsiteY871" fmla="*/ 2155807 h 4267200"/>
              <a:gd name="connsiteX872" fmla="*/ 10439260 w 12192000"/>
              <a:gd name="connsiteY872" fmla="*/ 1962486 h 4267200"/>
              <a:gd name="connsiteX873" fmla="*/ 10439409 w 12192000"/>
              <a:gd name="connsiteY873" fmla="*/ 1960615 h 4267200"/>
              <a:gd name="connsiteX874" fmla="*/ 10439915 w 12192000"/>
              <a:gd name="connsiteY874" fmla="*/ 1951821 h 4267200"/>
              <a:gd name="connsiteX875" fmla="*/ 10314241 w 12192000"/>
              <a:gd name="connsiteY875" fmla="*/ 1556749 h 4267200"/>
              <a:gd name="connsiteX876" fmla="*/ 10315061 w 12192000"/>
              <a:gd name="connsiteY876" fmla="*/ 1548729 h 4267200"/>
              <a:gd name="connsiteX877" fmla="*/ 9526158 w 12192000"/>
              <a:gd name="connsiteY877" fmla="*/ 1071804 h 4267200"/>
              <a:gd name="connsiteX878" fmla="*/ 9758689 w 12192000"/>
              <a:gd name="connsiteY878" fmla="*/ 1585512 h 4267200"/>
              <a:gd name="connsiteX879" fmla="*/ 9941392 w 12192000"/>
              <a:gd name="connsiteY879" fmla="*/ 2432858 h 4267200"/>
              <a:gd name="connsiteX880" fmla="*/ 9887724 w 12192000"/>
              <a:gd name="connsiteY880" fmla="*/ 2495762 h 4267200"/>
              <a:gd name="connsiteX881" fmla="*/ 9587446 w 12192000"/>
              <a:gd name="connsiteY881" fmla="*/ 1872898 h 4267200"/>
              <a:gd name="connsiteX882" fmla="*/ 9462810 w 12192000"/>
              <a:gd name="connsiteY882" fmla="*/ 1288346 h 4267200"/>
              <a:gd name="connsiteX883" fmla="*/ 9318575 w 12192000"/>
              <a:gd name="connsiteY883" fmla="*/ 1540820 h 4267200"/>
              <a:gd name="connsiteX884" fmla="*/ 9191090 w 12192000"/>
              <a:gd name="connsiteY884" fmla="*/ 1688355 h 4267200"/>
              <a:gd name="connsiteX885" fmla="*/ 9177757 w 12192000"/>
              <a:gd name="connsiteY885" fmla="*/ 1683354 h 4267200"/>
              <a:gd name="connsiteX886" fmla="*/ 9274865 w 12192000"/>
              <a:gd name="connsiteY886" fmla="*/ 1336896 h 4267200"/>
              <a:gd name="connsiteX887" fmla="*/ 9478649 w 12192000"/>
              <a:gd name="connsiteY887" fmla="*/ 1173376 h 4267200"/>
              <a:gd name="connsiteX888" fmla="*/ 9482281 w 12192000"/>
              <a:gd name="connsiteY888" fmla="*/ 1167830 h 4267200"/>
              <a:gd name="connsiteX889" fmla="*/ 9438637 w 12192000"/>
              <a:gd name="connsiteY889" fmla="*/ 1015438 h 4267200"/>
              <a:gd name="connsiteX890" fmla="*/ 9439458 w 12192000"/>
              <a:gd name="connsiteY890" fmla="*/ 1007420 h 4267200"/>
              <a:gd name="connsiteX891" fmla="*/ 9197105 w 12192000"/>
              <a:gd name="connsiteY891" fmla="*/ 808882 h 4267200"/>
              <a:gd name="connsiteX892" fmla="*/ 8973607 w 12192000"/>
              <a:gd name="connsiteY892" fmla="*/ 597733 h 4267200"/>
              <a:gd name="connsiteX893" fmla="*/ 8967512 w 12192000"/>
              <a:gd name="connsiteY893" fmla="*/ 1795211 h 4267200"/>
              <a:gd name="connsiteX894" fmla="*/ 8912526 w 12192000"/>
              <a:gd name="connsiteY894" fmla="*/ 1841464 h 4267200"/>
              <a:gd name="connsiteX895" fmla="*/ 8893391 w 12192000"/>
              <a:gd name="connsiteY895" fmla="*/ 572788 h 4267200"/>
              <a:gd name="connsiteX896" fmla="*/ 8902990 w 12192000"/>
              <a:gd name="connsiteY896" fmla="*/ 560750 h 4267200"/>
              <a:gd name="connsiteX897" fmla="*/ 8919102 w 12192000"/>
              <a:gd name="connsiteY897" fmla="*/ 542471 h 4267200"/>
              <a:gd name="connsiteX898" fmla="*/ 8661728 w 12192000"/>
              <a:gd name="connsiteY898" fmla="*/ 250903 h 4267200"/>
              <a:gd name="connsiteX899" fmla="*/ 8357758 w 12192000"/>
              <a:gd name="connsiteY899" fmla="*/ 0 h 4267200"/>
              <a:gd name="connsiteX900" fmla="*/ 8405492 w 12192000"/>
              <a:gd name="connsiteY900" fmla="*/ 0 h 4267200"/>
              <a:gd name="connsiteX901" fmla="*/ 8392083 w 12192000"/>
              <a:gd name="connsiteY901" fmla="*/ 30495 h 4267200"/>
              <a:gd name="connsiteX902" fmla="*/ 8339888 w 12192000"/>
              <a:gd name="connsiteY902" fmla="*/ 306259 h 4267200"/>
              <a:gd name="connsiteX903" fmla="*/ 8473847 w 12192000"/>
              <a:gd name="connsiteY903" fmla="*/ 727373 h 4267200"/>
              <a:gd name="connsiteX904" fmla="*/ 8454081 w 12192000"/>
              <a:gd name="connsiteY904" fmla="*/ 1611960 h 4267200"/>
              <a:gd name="connsiteX905" fmla="*/ 8396000 w 12192000"/>
              <a:gd name="connsiteY905" fmla="*/ 1663986 h 4267200"/>
              <a:gd name="connsiteX906" fmla="*/ 8238881 w 12192000"/>
              <a:gd name="connsiteY906" fmla="*/ 368438 h 4267200"/>
              <a:gd name="connsiteX907" fmla="*/ 7668140 w 12192000"/>
              <a:gd name="connsiteY907" fmla="*/ 942511 h 4267200"/>
              <a:gd name="connsiteX908" fmla="*/ 7637853 w 12192000"/>
              <a:gd name="connsiteY908" fmla="*/ 942567 h 4267200"/>
              <a:gd name="connsiteX909" fmla="*/ 7909649 w 12192000"/>
              <a:gd name="connsiteY909" fmla="*/ 489150 h 4267200"/>
              <a:gd name="connsiteX910" fmla="*/ 8256182 w 12192000"/>
              <a:gd name="connsiteY910" fmla="*/ 301724 h 4267200"/>
              <a:gd name="connsiteX911" fmla="*/ 8255912 w 12192000"/>
              <a:gd name="connsiteY911" fmla="*/ 276498 h 4267200"/>
              <a:gd name="connsiteX912" fmla="*/ 8315225 w 12192000"/>
              <a:gd name="connsiteY912" fmla="*/ 89075 h 4267200"/>
              <a:gd name="connsiteX913" fmla="*/ 7497388 w 12192000"/>
              <a:gd name="connsiteY913" fmla="*/ 0 h 4267200"/>
              <a:gd name="connsiteX914" fmla="*/ 7560921 w 12192000"/>
              <a:gd name="connsiteY914" fmla="*/ 0 h 4267200"/>
              <a:gd name="connsiteX915" fmla="*/ 7546742 w 12192000"/>
              <a:gd name="connsiteY915" fmla="*/ 68966 h 4267200"/>
              <a:gd name="connsiteX916" fmla="*/ 7488853 w 12192000"/>
              <a:gd name="connsiteY916" fmla="*/ 535687 h 4267200"/>
              <a:gd name="connsiteX917" fmla="*/ 7529509 w 12192000"/>
              <a:gd name="connsiteY917" fmla="*/ 380358 h 4267200"/>
              <a:gd name="connsiteX918" fmla="*/ 7585939 w 12192000"/>
              <a:gd name="connsiteY918" fmla="*/ 184712 h 4267200"/>
              <a:gd name="connsiteX919" fmla="*/ 7621792 w 12192000"/>
              <a:gd name="connsiteY919" fmla="*/ 87864 h 4267200"/>
              <a:gd name="connsiteX920" fmla="*/ 7654204 w 12192000"/>
              <a:gd name="connsiteY920" fmla="*/ 0 h 4267200"/>
              <a:gd name="connsiteX921" fmla="*/ 7683986 w 12192000"/>
              <a:gd name="connsiteY921" fmla="*/ 0 h 4267200"/>
              <a:gd name="connsiteX922" fmla="*/ 7647914 w 12192000"/>
              <a:gd name="connsiteY922" fmla="*/ 97640 h 4267200"/>
              <a:gd name="connsiteX923" fmla="*/ 7612524 w 12192000"/>
              <a:gd name="connsiteY923" fmla="*/ 193392 h 4267200"/>
              <a:gd name="connsiteX924" fmla="*/ 7557013 w 12192000"/>
              <a:gd name="connsiteY924" fmla="*/ 386853 h 4267200"/>
              <a:gd name="connsiteX925" fmla="*/ 7517286 w 12192000"/>
              <a:gd name="connsiteY925" fmla="*/ 539999 h 4267200"/>
              <a:gd name="connsiteX926" fmla="*/ 7704204 w 12192000"/>
              <a:gd name="connsiteY926" fmla="*/ 152292 h 4267200"/>
              <a:gd name="connsiteX927" fmla="*/ 7756975 w 12192000"/>
              <a:gd name="connsiteY927" fmla="*/ 0 h 4267200"/>
              <a:gd name="connsiteX928" fmla="*/ 7837329 w 12192000"/>
              <a:gd name="connsiteY928" fmla="*/ 0 h 4267200"/>
              <a:gd name="connsiteX929" fmla="*/ 7821760 w 12192000"/>
              <a:gd name="connsiteY929" fmla="*/ 65656 h 4267200"/>
              <a:gd name="connsiteX930" fmla="*/ 7488925 w 12192000"/>
              <a:gd name="connsiteY930" fmla="*/ 763628 h 4267200"/>
              <a:gd name="connsiteX931" fmla="*/ 7419999 w 12192000"/>
              <a:gd name="connsiteY931" fmla="*/ 774360 h 4267200"/>
              <a:gd name="connsiteX932" fmla="*/ 7487820 w 12192000"/>
              <a:gd name="connsiteY932" fmla="*/ 37416 h 4267200"/>
              <a:gd name="connsiteX933" fmla="*/ 3882765 w 12192000"/>
              <a:gd name="connsiteY933" fmla="*/ 0 h 4267200"/>
              <a:gd name="connsiteX934" fmla="*/ 3995099 w 12192000"/>
              <a:gd name="connsiteY934" fmla="*/ 0 h 4267200"/>
              <a:gd name="connsiteX935" fmla="*/ 4163818 w 12192000"/>
              <a:gd name="connsiteY935" fmla="*/ 234104 h 4267200"/>
              <a:gd name="connsiteX936" fmla="*/ 4172099 w 12192000"/>
              <a:gd name="connsiteY936" fmla="*/ 234207 h 4267200"/>
              <a:gd name="connsiteX937" fmla="*/ 4784282 w 12192000"/>
              <a:gd name="connsiteY937" fmla="*/ 276561 h 4267200"/>
              <a:gd name="connsiteX938" fmla="*/ 4801687 w 12192000"/>
              <a:gd name="connsiteY938" fmla="*/ 267764 h 4267200"/>
              <a:gd name="connsiteX939" fmla="*/ 6082788 w 12192000"/>
              <a:gd name="connsiteY939" fmla="*/ 64119 h 4267200"/>
              <a:gd name="connsiteX940" fmla="*/ 6099442 w 12192000"/>
              <a:gd name="connsiteY940" fmla="*/ 82568 h 4267200"/>
              <a:gd name="connsiteX941" fmla="*/ 4804137 w 12192000"/>
              <a:gd name="connsiteY941" fmla="*/ 320931 h 4267200"/>
              <a:gd name="connsiteX942" fmla="*/ 4227047 w 12192000"/>
              <a:gd name="connsiteY942" fmla="*/ 313415 h 4267200"/>
              <a:gd name="connsiteX943" fmla="*/ 4346041 w 12192000"/>
              <a:gd name="connsiteY943" fmla="*/ 456086 h 4267200"/>
              <a:gd name="connsiteX944" fmla="*/ 4870967 w 12192000"/>
              <a:gd name="connsiteY944" fmla="*/ 963061 h 4267200"/>
              <a:gd name="connsiteX945" fmla="*/ 4889647 w 12192000"/>
              <a:gd name="connsiteY945" fmla="*/ 957147 h 4267200"/>
              <a:gd name="connsiteX946" fmla="*/ 5422504 w 12192000"/>
              <a:gd name="connsiteY946" fmla="*/ 805191 h 4267200"/>
              <a:gd name="connsiteX947" fmla="*/ 6087656 w 12192000"/>
              <a:gd name="connsiteY947" fmla="*/ 826703 h 4267200"/>
              <a:gd name="connsiteX948" fmla="*/ 6058717 w 12192000"/>
              <a:gd name="connsiteY948" fmla="*/ 865992 h 4267200"/>
              <a:gd name="connsiteX949" fmla="*/ 4974153 w 12192000"/>
              <a:gd name="connsiteY949" fmla="*/ 1045456 h 4267200"/>
              <a:gd name="connsiteX950" fmla="*/ 5627835 w 12192000"/>
              <a:gd name="connsiteY950" fmla="*/ 1472077 h 4267200"/>
              <a:gd name="connsiteX951" fmla="*/ 5629817 w 12192000"/>
              <a:gd name="connsiteY951" fmla="*/ 1471412 h 4267200"/>
              <a:gd name="connsiteX952" fmla="*/ 5634124 w 12192000"/>
              <a:gd name="connsiteY952" fmla="*/ 1470572 h 4267200"/>
              <a:gd name="connsiteX953" fmla="*/ 5755832 w 12192000"/>
              <a:gd name="connsiteY953" fmla="*/ 1383886 h 4267200"/>
              <a:gd name="connsiteX954" fmla="*/ 6014186 w 12192000"/>
              <a:gd name="connsiteY954" fmla="*/ 1279799 h 4267200"/>
              <a:gd name="connsiteX955" fmla="*/ 6901619 w 12192000"/>
              <a:gd name="connsiteY955" fmla="*/ 1047874 h 4267200"/>
              <a:gd name="connsiteX956" fmla="*/ 6931566 w 12192000"/>
              <a:gd name="connsiteY956" fmla="*/ 1062034 h 4267200"/>
              <a:gd name="connsiteX957" fmla="*/ 5790982 w 12192000"/>
              <a:gd name="connsiteY957" fmla="*/ 1561380 h 4267200"/>
              <a:gd name="connsiteX958" fmla="*/ 6188971 w 12192000"/>
              <a:gd name="connsiteY958" fmla="*/ 1755168 h 4267200"/>
              <a:gd name="connsiteX959" fmla="*/ 6202446 w 12192000"/>
              <a:gd name="connsiteY959" fmla="*/ 1752268 h 4267200"/>
              <a:gd name="connsiteX960" fmla="*/ 7179560 w 12192000"/>
              <a:gd name="connsiteY960" fmla="*/ 1467551 h 4267200"/>
              <a:gd name="connsiteX961" fmla="*/ 7158730 w 12192000"/>
              <a:gd name="connsiteY961" fmla="*/ 1507835 h 4267200"/>
              <a:gd name="connsiteX962" fmla="*/ 6326959 w 12192000"/>
              <a:gd name="connsiteY962" fmla="*/ 1817686 h 4267200"/>
              <a:gd name="connsiteX963" fmla="*/ 6537433 w 12192000"/>
              <a:gd name="connsiteY963" fmla="*/ 1907790 h 4267200"/>
              <a:gd name="connsiteX964" fmla="*/ 6550221 w 12192000"/>
              <a:gd name="connsiteY964" fmla="*/ 1910729 h 4267200"/>
              <a:gd name="connsiteX965" fmla="*/ 6964438 w 12192000"/>
              <a:gd name="connsiteY965" fmla="*/ 2209505 h 4267200"/>
              <a:gd name="connsiteX966" fmla="*/ 7367862 w 12192000"/>
              <a:gd name="connsiteY966" fmla="*/ 2806833 h 4267200"/>
              <a:gd name="connsiteX967" fmla="*/ 7364329 w 12192000"/>
              <a:gd name="connsiteY967" fmla="*/ 2826907 h 4267200"/>
              <a:gd name="connsiteX968" fmla="*/ 7290545 w 12192000"/>
              <a:gd name="connsiteY968" fmla="*/ 2850663 h 4267200"/>
              <a:gd name="connsiteX969" fmla="*/ 6472036 w 12192000"/>
              <a:gd name="connsiteY969" fmla="*/ 1959003 h 4267200"/>
              <a:gd name="connsiteX970" fmla="*/ 5792897 w 12192000"/>
              <a:gd name="connsiteY970" fmla="*/ 1647747 h 4267200"/>
              <a:gd name="connsiteX971" fmla="*/ 5842751 w 12192000"/>
              <a:gd name="connsiteY971" fmla="*/ 1816112 h 4267200"/>
              <a:gd name="connsiteX972" fmla="*/ 5847424 w 12192000"/>
              <a:gd name="connsiteY972" fmla="*/ 1815776 h 4267200"/>
              <a:gd name="connsiteX973" fmla="*/ 6399821 w 12192000"/>
              <a:gd name="connsiteY973" fmla="*/ 2344799 h 4267200"/>
              <a:gd name="connsiteX974" fmla="*/ 6323232 w 12192000"/>
              <a:gd name="connsiteY974" fmla="*/ 2389634 h 4267200"/>
              <a:gd name="connsiteX975" fmla="*/ 5942958 w 12192000"/>
              <a:gd name="connsiteY975" fmla="*/ 2077708 h 4267200"/>
              <a:gd name="connsiteX976" fmla="*/ 5921559 w 12192000"/>
              <a:gd name="connsiteY976" fmla="*/ 2378596 h 4267200"/>
              <a:gd name="connsiteX977" fmla="*/ 5817651 w 12192000"/>
              <a:gd name="connsiteY977" fmla="*/ 3023919 h 4267200"/>
              <a:gd name="connsiteX978" fmla="*/ 5729634 w 12192000"/>
              <a:gd name="connsiteY978" fmla="*/ 3051849 h 4267200"/>
              <a:gd name="connsiteX979" fmla="*/ 5611018 w 12192000"/>
              <a:gd name="connsiteY979" fmla="*/ 2316769 h 4267200"/>
              <a:gd name="connsiteX980" fmla="*/ 5687608 w 12192000"/>
              <a:gd name="connsiteY980" fmla="*/ 2039972 h 4267200"/>
              <a:gd name="connsiteX981" fmla="*/ 5657554 w 12192000"/>
              <a:gd name="connsiteY981" fmla="*/ 1576445 h 4267200"/>
              <a:gd name="connsiteX982" fmla="*/ 5150475 w 12192000"/>
              <a:gd name="connsiteY982" fmla="*/ 1274012 h 4267200"/>
              <a:gd name="connsiteX983" fmla="*/ 5349142 w 12192000"/>
              <a:gd name="connsiteY983" fmla="*/ 2204405 h 4267200"/>
              <a:gd name="connsiteX984" fmla="*/ 5262214 w 12192000"/>
              <a:gd name="connsiteY984" fmla="*/ 2233836 h 4267200"/>
              <a:gd name="connsiteX985" fmla="*/ 4981539 w 12192000"/>
              <a:gd name="connsiteY985" fmla="*/ 1542201 h 4267200"/>
              <a:gd name="connsiteX986" fmla="*/ 4958461 w 12192000"/>
              <a:gd name="connsiteY986" fmla="*/ 1136957 h 4267200"/>
              <a:gd name="connsiteX987" fmla="*/ 4655015 w 12192000"/>
              <a:gd name="connsiteY987" fmla="*/ 891426 h 4267200"/>
              <a:gd name="connsiteX988" fmla="*/ 4348002 w 12192000"/>
              <a:gd name="connsiteY988" fmla="*/ 2205895 h 4267200"/>
              <a:gd name="connsiteX989" fmla="*/ 4262250 w 12192000"/>
              <a:gd name="connsiteY989" fmla="*/ 2219972 h 4267200"/>
              <a:gd name="connsiteX990" fmla="*/ 4550611 w 12192000"/>
              <a:gd name="connsiteY990" fmla="*/ 817540 h 4267200"/>
              <a:gd name="connsiteX991" fmla="*/ 4564418 w 12192000"/>
              <a:gd name="connsiteY991" fmla="*/ 808293 h 4267200"/>
              <a:gd name="connsiteX992" fmla="*/ 4266388 w 12192000"/>
              <a:gd name="connsiteY992" fmla="*/ 500083 h 4267200"/>
              <a:gd name="connsiteX993" fmla="*/ 4032842 w 12192000"/>
              <a:gd name="connsiteY993" fmla="*/ 211809 h 4267200"/>
              <a:gd name="connsiteX994" fmla="*/ 3721337 w 12192000"/>
              <a:gd name="connsiteY994" fmla="*/ 0 h 4267200"/>
              <a:gd name="connsiteX995" fmla="*/ 3797544 w 12192000"/>
              <a:gd name="connsiteY995" fmla="*/ 0 h 4267200"/>
              <a:gd name="connsiteX996" fmla="*/ 3775734 w 12192000"/>
              <a:gd name="connsiteY996" fmla="*/ 95131 h 4267200"/>
              <a:gd name="connsiteX997" fmla="*/ 3724807 w 12192000"/>
              <a:gd name="connsiteY997" fmla="*/ 272257 h 4267200"/>
              <a:gd name="connsiteX998" fmla="*/ 3726844 w 12192000"/>
              <a:gd name="connsiteY998" fmla="*/ 282988 h 4267200"/>
              <a:gd name="connsiteX999" fmla="*/ 3742664 w 12192000"/>
              <a:gd name="connsiteY999" fmla="*/ 279918 h 4267200"/>
              <a:gd name="connsiteX1000" fmla="*/ 4103910 w 12192000"/>
              <a:gd name="connsiteY1000" fmla="*/ 1161917 h 4267200"/>
              <a:gd name="connsiteX1001" fmla="*/ 4020269 w 12192000"/>
              <a:gd name="connsiteY1001" fmla="*/ 1200406 h 4267200"/>
              <a:gd name="connsiteX1002" fmla="*/ 3674882 w 12192000"/>
              <a:gd name="connsiteY1002" fmla="*/ 488524 h 4267200"/>
              <a:gd name="connsiteX1003" fmla="*/ 3132682 w 12192000"/>
              <a:gd name="connsiteY1003" fmla="*/ 1072284 h 4267200"/>
              <a:gd name="connsiteX1004" fmla="*/ 2716346 w 12192000"/>
              <a:gd name="connsiteY1004" fmla="*/ 1276376 h 4267200"/>
              <a:gd name="connsiteX1005" fmla="*/ 2716772 w 12192000"/>
              <a:gd name="connsiteY1005" fmla="*/ 1255462 h 4267200"/>
              <a:gd name="connsiteX1006" fmla="*/ 3471096 w 12192000"/>
              <a:gd name="connsiteY1006" fmla="*/ 437072 h 4267200"/>
              <a:gd name="connsiteX1007" fmla="*/ 3639057 w 12192000"/>
              <a:gd name="connsiteY1007" fmla="*/ 286334 h 4267200"/>
              <a:gd name="connsiteX1008" fmla="*/ 3640309 w 12192000"/>
              <a:gd name="connsiteY1008" fmla="*/ 284664 h 4267200"/>
              <a:gd name="connsiteX1009" fmla="*/ 3646022 w 12192000"/>
              <a:gd name="connsiteY1009" fmla="*/ 276711 h 4267200"/>
              <a:gd name="connsiteX1010" fmla="*/ 3707943 w 12192000"/>
              <a:gd name="connsiteY1010" fmla="*/ 65958 h 4267200"/>
              <a:gd name="connsiteX1011" fmla="*/ 2867960 w 12192000"/>
              <a:gd name="connsiteY1011" fmla="*/ 0 h 4267200"/>
              <a:gd name="connsiteX1012" fmla="*/ 2926351 w 12192000"/>
              <a:gd name="connsiteY1012" fmla="*/ 0 h 4267200"/>
              <a:gd name="connsiteX1013" fmla="*/ 2902823 w 12192000"/>
              <a:gd name="connsiteY1013" fmla="*/ 262929 h 4267200"/>
              <a:gd name="connsiteX1014" fmla="*/ 2940663 w 12192000"/>
              <a:gd name="connsiteY1014" fmla="*/ 140884 h 4267200"/>
              <a:gd name="connsiteX1015" fmla="*/ 2947039 w 12192000"/>
              <a:gd name="connsiteY1015" fmla="*/ 122524 h 4267200"/>
              <a:gd name="connsiteX1016" fmla="*/ 2984316 w 12192000"/>
              <a:gd name="connsiteY1016" fmla="*/ 0 h 4267200"/>
              <a:gd name="connsiteX1017" fmla="*/ 3016114 w 12192000"/>
              <a:gd name="connsiteY1017" fmla="*/ 0 h 4267200"/>
              <a:gd name="connsiteX1018" fmla="*/ 2979949 w 12192000"/>
              <a:gd name="connsiteY1018" fmla="*/ 119274 h 4267200"/>
              <a:gd name="connsiteX1019" fmla="*/ 3023879 w 12192000"/>
              <a:gd name="connsiteY1019" fmla="*/ 0 h 4267200"/>
              <a:gd name="connsiteX1020" fmla="*/ 3105400 w 12192000"/>
              <a:gd name="connsiteY1020" fmla="*/ 0 h 4267200"/>
              <a:gd name="connsiteX1021" fmla="*/ 3094669 w 12192000"/>
              <a:gd name="connsiteY1021" fmla="*/ 30308 h 4267200"/>
              <a:gd name="connsiteX1022" fmla="*/ 2901945 w 12192000"/>
              <a:gd name="connsiteY1022" fmla="*/ 466538 h 4267200"/>
              <a:gd name="connsiteX1023" fmla="*/ 2815209 w 12192000"/>
              <a:gd name="connsiteY1023" fmla="*/ 497361 h 4267200"/>
              <a:gd name="connsiteX1024" fmla="*/ 2844845 w 12192000"/>
              <a:gd name="connsiteY1024" fmla="*/ 127638 h 4267200"/>
              <a:gd name="connsiteX1025" fmla="*/ 1057230 w 12192000"/>
              <a:gd name="connsiteY1025" fmla="*/ 0 h 4267200"/>
              <a:gd name="connsiteX1026" fmla="*/ 1111003 w 12192000"/>
              <a:gd name="connsiteY1026" fmla="*/ 0 h 4267200"/>
              <a:gd name="connsiteX1027" fmla="*/ 1125553 w 12192000"/>
              <a:gd name="connsiteY1027" fmla="*/ 52588 h 4267200"/>
              <a:gd name="connsiteX1028" fmla="*/ 1304276 w 12192000"/>
              <a:gd name="connsiteY1028" fmla="*/ 476275 h 4267200"/>
              <a:gd name="connsiteX1029" fmla="*/ 1492066 w 12192000"/>
              <a:gd name="connsiteY1029" fmla="*/ 886333 h 4267200"/>
              <a:gd name="connsiteX1030" fmla="*/ 1423698 w 12192000"/>
              <a:gd name="connsiteY1030" fmla="*/ 710817 h 4267200"/>
              <a:gd name="connsiteX1031" fmla="*/ 1357609 w 12192000"/>
              <a:gd name="connsiteY1031" fmla="*/ 532892 h 4267200"/>
              <a:gd name="connsiteX1032" fmla="*/ 1309550 w 12192000"/>
              <a:gd name="connsiteY1032" fmla="*/ 374031 h 4267200"/>
              <a:gd name="connsiteX1033" fmla="*/ 1193673 w 12192000"/>
              <a:gd name="connsiteY1033" fmla="*/ 49533 h 4267200"/>
              <a:gd name="connsiteX1034" fmla="*/ 1164391 w 12192000"/>
              <a:gd name="connsiteY1034" fmla="*/ 0 h 4267200"/>
              <a:gd name="connsiteX1035" fmla="*/ 1200666 w 12192000"/>
              <a:gd name="connsiteY1035" fmla="*/ 0 h 4267200"/>
              <a:gd name="connsiteX1036" fmla="*/ 1223408 w 12192000"/>
              <a:gd name="connsiteY1036" fmla="*/ 38996 h 4267200"/>
              <a:gd name="connsiteX1037" fmla="*/ 1339635 w 12192000"/>
              <a:gd name="connsiteY1037" fmla="*/ 365517 h 4267200"/>
              <a:gd name="connsiteX1038" fmla="*/ 1387469 w 12192000"/>
              <a:gd name="connsiteY1038" fmla="*/ 523079 h 4267200"/>
              <a:gd name="connsiteX1039" fmla="*/ 1452685 w 12192000"/>
              <a:gd name="connsiteY1039" fmla="*/ 699806 h 4267200"/>
              <a:gd name="connsiteX1040" fmla="*/ 1492092 w 12192000"/>
              <a:gd name="connsiteY1040" fmla="*/ 800424 h 4267200"/>
              <a:gd name="connsiteX1041" fmla="*/ 1455302 w 12192000"/>
              <a:gd name="connsiteY1041" fmla="*/ 632913 h 4267200"/>
              <a:gd name="connsiteX1042" fmla="*/ 1222336 w 12192000"/>
              <a:gd name="connsiteY1042" fmla="*/ 9480 h 4267200"/>
              <a:gd name="connsiteX1043" fmla="*/ 1214634 w 12192000"/>
              <a:gd name="connsiteY1043" fmla="*/ 0 h 4267200"/>
              <a:gd name="connsiteX1044" fmla="*/ 1289827 w 12192000"/>
              <a:gd name="connsiteY1044" fmla="*/ 0 h 4267200"/>
              <a:gd name="connsiteX1045" fmla="*/ 1321076 w 12192000"/>
              <a:gd name="connsiteY1045" fmla="*/ 59722 h 4267200"/>
              <a:gd name="connsiteX1046" fmla="*/ 1512579 w 12192000"/>
              <a:gd name="connsiteY1046" fmla="*/ 626441 h 4267200"/>
              <a:gd name="connsiteX1047" fmla="*/ 1506076 w 12192000"/>
              <a:gd name="connsiteY1047" fmla="*/ 1089289 h 4267200"/>
              <a:gd name="connsiteX1048" fmla="*/ 1486346 w 12192000"/>
              <a:gd name="connsiteY1048" fmla="*/ 1079919 h 4267200"/>
              <a:gd name="connsiteX1049" fmla="*/ 1070511 w 12192000"/>
              <a:gd name="connsiteY1049" fmla="*/ 48609 h 4267200"/>
              <a:gd name="connsiteX1050" fmla="*/ 43151 w 12192000"/>
              <a:gd name="connsiteY1050" fmla="*/ 0 h 4267200"/>
              <a:gd name="connsiteX1051" fmla="*/ 95283 w 12192000"/>
              <a:gd name="connsiteY1051" fmla="*/ 0 h 4267200"/>
              <a:gd name="connsiteX1052" fmla="*/ 300708 w 12192000"/>
              <a:gd name="connsiteY1052" fmla="*/ 154571 h 4267200"/>
              <a:gd name="connsiteX1053" fmla="*/ 530414 w 12192000"/>
              <a:gd name="connsiteY1053" fmla="*/ 354673 h 4267200"/>
              <a:gd name="connsiteX1054" fmla="*/ 333785 w 12192000"/>
              <a:gd name="connsiteY1054" fmla="*/ 161564 h 4267200"/>
              <a:gd name="connsiteX1055" fmla="*/ 147005 w 12192000"/>
              <a:gd name="connsiteY1055" fmla="*/ 0 h 4267200"/>
              <a:gd name="connsiteX1056" fmla="*/ 272509 w 12192000"/>
              <a:gd name="connsiteY1056" fmla="*/ 0 h 4267200"/>
              <a:gd name="connsiteX1057" fmla="*/ 326276 w 12192000"/>
              <a:gd name="connsiteY1057" fmla="*/ 45847 h 4267200"/>
              <a:gd name="connsiteX1058" fmla="*/ 823759 w 12192000"/>
              <a:gd name="connsiteY1058" fmla="*/ 574145 h 4267200"/>
              <a:gd name="connsiteX1059" fmla="*/ 811254 w 12192000"/>
              <a:gd name="connsiteY1059" fmla="*/ 665546 h 4267200"/>
              <a:gd name="connsiteX1060" fmla="*/ 154042 w 12192000"/>
              <a:gd name="connsiteY1060" fmla="*/ 261522 h 4267200"/>
              <a:gd name="connsiteX1061" fmla="*/ 13550 w 12192000"/>
              <a:gd name="connsiteY1061" fmla="*/ 158423 h 4267200"/>
              <a:gd name="connsiteX1062" fmla="*/ 0 w 12192000"/>
              <a:gd name="connsiteY1062" fmla="*/ 146618 h 4267200"/>
              <a:gd name="connsiteX1063" fmla="*/ 0 w 12192000"/>
              <a:gd name="connsiteY1063" fmla="*/ 59161 h 4267200"/>
              <a:gd name="connsiteX1064" fmla="*/ 45427 w 12192000"/>
              <a:gd name="connsiteY1064" fmla="*/ 101078 h 4267200"/>
              <a:gd name="connsiteX1065" fmla="*/ 630103 w 12192000"/>
              <a:gd name="connsiteY1065" fmla="*/ 485885 h 4267200"/>
              <a:gd name="connsiteX1066" fmla="*/ 532040 w 12192000"/>
              <a:gd name="connsiteY1066" fmla="*/ 399359 h 4267200"/>
              <a:gd name="connsiteX1067" fmla="*/ 517618 w 12192000"/>
              <a:gd name="connsiteY1067" fmla="*/ 385726 h 4267200"/>
              <a:gd name="connsiteX1068" fmla="*/ 285074 w 12192000"/>
              <a:gd name="connsiteY1068" fmla="*/ 182755 h 4267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  <a:cxn ang="0">
                <a:pos x="connsiteX744" y="connsiteY744"/>
              </a:cxn>
              <a:cxn ang="0">
                <a:pos x="connsiteX745" y="connsiteY745"/>
              </a:cxn>
              <a:cxn ang="0">
                <a:pos x="connsiteX746" y="connsiteY746"/>
              </a:cxn>
              <a:cxn ang="0">
                <a:pos x="connsiteX747" y="connsiteY747"/>
              </a:cxn>
              <a:cxn ang="0">
                <a:pos x="connsiteX748" y="connsiteY748"/>
              </a:cxn>
              <a:cxn ang="0">
                <a:pos x="connsiteX749" y="connsiteY749"/>
              </a:cxn>
              <a:cxn ang="0">
                <a:pos x="connsiteX750" y="connsiteY750"/>
              </a:cxn>
              <a:cxn ang="0">
                <a:pos x="connsiteX751" y="connsiteY751"/>
              </a:cxn>
              <a:cxn ang="0">
                <a:pos x="connsiteX752" y="connsiteY752"/>
              </a:cxn>
              <a:cxn ang="0">
                <a:pos x="connsiteX753" y="connsiteY753"/>
              </a:cxn>
              <a:cxn ang="0">
                <a:pos x="connsiteX754" y="connsiteY754"/>
              </a:cxn>
              <a:cxn ang="0">
                <a:pos x="connsiteX755" y="connsiteY755"/>
              </a:cxn>
              <a:cxn ang="0">
                <a:pos x="connsiteX756" y="connsiteY756"/>
              </a:cxn>
              <a:cxn ang="0">
                <a:pos x="connsiteX757" y="connsiteY757"/>
              </a:cxn>
              <a:cxn ang="0">
                <a:pos x="connsiteX758" y="connsiteY758"/>
              </a:cxn>
              <a:cxn ang="0">
                <a:pos x="connsiteX759" y="connsiteY759"/>
              </a:cxn>
              <a:cxn ang="0">
                <a:pos x="connsiteX760" y="connsiteY760"/>
              </a:cxn>
              <a:cxn ang="0">
                <a:pos x="connsiteX761" y="connsiteY761"/>
              </a:cxn>
              <a:cxn ang="0">
                <a:pos x="connsiteX762" y="connsiteY762"/>
              </a:cxn>
              <a:cxn ang="0">
                <a:pos x="connsiteX763" y="connsiteY763"/>
              </a:cxn>
              <a:cxn ang="0">
                <a:pos x="connsiteX764" y="connsiteY764"/>
              </a:cxn>
              <a:cxn ang="0">
                <a:pos x="connsiteX765" y="connsiteY765"/>
              </a:cxn>
              <a:cxn ang="0">
                <a:pos x="connsiteX766" y="connsiteY766"/>
              </a:cxn>
              <a:cxn ang="0">
                <a:pos x="connsiteX767" y="connsiteY767"/>
              </a:cxn>
              <a:cxn ang="0">
                <a:pos x="connsiteX768" y="connsiteY768"/>
              </a:cxn>
              <a:cxn ang="0">
                <a:pos x="connsiteX769" y="connsiteY769"/>
              </a:cxn>
              <a:cxn ang="0">
                <a:pos x="connsiteX770" y="connsiteY770"/>
              </a:cxn>
              <a:cxn ang="0">
                <a:pos x="connsiteX771" y="connsiteY771"/>
              </a:cxn>
              <a:cxn ang="0">
                <a:pos x="connsiteX772" y="connsiteY772"/>
              </a:cxn>
              <a:cxn ang="0">
                <a:pos x="connsiteX773" y="connsiteY773"/>
              </a:cxn>
              <a:cxn ang="0">
                <a:pos x="connsiteX774" y="connsiteY774"/>
              </a:cxn>
              <a:cxn ang="0">
                <a:pos x="connsiteX775" y="connsiteY775"/>
              </a:cxn>
              <a:cxn ang="0">
                <a:pos x="connsiteX776" y="connsiteY776"/>
              </a:cxn>
              <a:cxn ang="0">
                <a:pos x="connsiteX777" y="connsiteY777"/>
              </a:cxn>
              <a:cxn ang="0">
                <a:pos x="connsiteX778" y="connsiteY778"/>
              </a:cxn>
              <a:cxn ang="0">
                <a:pos x="connsiteX779" y="connsiteY779"/>
              </a:cxn>
              <a:cxn ang="0">
                <a:pos x="connsiteX780" y="connsiteY780"/>
              </a:cxn>
              <a:cxn ang="0">
                <a:pos x="connsiteX781" y="connsiteY781"/>
              </a:cxn>
              <a:cxn ang="0">
                <a:pos x="connsiteX782" y="connsiteY782"/>
              </a:cxn>
              <a:cxn ang="0">
                <a:pos x="connsiteX783" y="connsiteY783"/>
              </a:cxn>
              <a:cxn ang="0">
                <a:pos x="connsiteX784" y="connsiteY784"/>
              </a:cxn>
              <a:cxn ang="0">
                <a:pos x="connsiteX785" y="connsiteY785"/>
              </a:cxn>
              <a:cxn ang="0">
                <a:pos x="connsiteX786" y="connsiteY786"/>
              </a:cxn>
              <a:cxn ang="0">
                <a:pos x="connsiteX787" y="connsiteY787"/>
              </a:cxn>
              <a:cxn ang="0">
                <a:pos x="connsiteX788" y="connsiteY788"/>
              </a:cxn>
              <a:cxn ang="0">
                <a:pos x="connsiteX789" y="connsiteY789"/>
              </a:cxn>
              <a:cxn ang="0">
                <a:pos x="connsiteX790" y="connsiteY790"/>
              </a:cxn>
              <a:cxn ang="0">
                <a:pos x="connsiteX791" y="connsiteY791"/>
              </a:cxn>
              <a:cxn ang="0">
                <a:pos x="connsiteX792" y="connsiteY792"/>
              </a:cxn>
              <a:cxn ang="0">
                <a:pos x="connsiteX793" y="connsiteY793"/>
              </a:cxn>
              <a:cxn ang="0">
                <a:pos x="connsiteX794" y="connsiteY794"/>
              </a:cxn>
              <a:cxn ang="0">
                <a:pos x="connsiteX795" y="connsiteY795"/>
              </a:cxn>
              <a:cxn ang="0">
                <a:pos x="connsiteX796" y="connsiteY796"/>
              </a:cxn>
              <a:cxn ang="0">
                <a:pos x="connsiteX797" y="connsiteY797"/>
              </a:cxn>
              <a:cxn ang="0">
                <a:pos x="connsiteX798" y="connsiteY798"/>
              </a:cxn>
              <a:cxn ang="0">
                <a:pos x="connsiteX799" y="connsiteY799"/>
              </a:cxn>
              <a:cxn ang="0">
                <a:pos x="connsiteX800" y="connsiteY800"/>
              </a:cxn>
              <a:cxn ang="0">
                <a:pos x="connsiteX801" y="connsiteY801"/>
              </a:cxn>
              <a:cxn ang="0">
                <a:pos x="connsiteX802" y="connsiteY802"/>
              </a:cxn>
              <a:cxn ang="0">
                <a:pos x="connsiteX803" y="connsiteY803"/>
              </a:cxn>
              <a:cxn ang="0">
                <a:pos x="connsiteX804" y="connsiteY804"/>
              </a:cxn>
              <a:cxn ang="0">
                <a:pos x="connsiteX805" y="connsiteY805"/>
              </a:cxn>
              <a:cxn ang="0">
                <a:pos x="connsiteX806" y="connsiteY806"/>
              </a:cxn>
              <a:cxn ang="0">
                <a:pos x="connsiteX807" y="connsiteY807"/>
              </a:cxn>
              <a:cxn ang="0">
                <a:pos x="connsiteX808" y="connsiteY808"/>
              </a:cxn>
              <a:cxn ang="0">
                <a:pos x="connsiteX809" y="connsiteY809"/>
              </a:cxn>
              <a:cxn ang="0">
                <a:pos x="connsiteX810" y="connsiteY810"/>
              </a:cxn>
              <a:cxn ang="0">
                <a:pos x="connsiteX811" y="connsiteY811"/>
              </a:cxn>
              <a:cxn ang="0">
                <a:pos x="connsiteX812" y="connsiteY812"/>
              </a:cxn>
              <a:cxn ang="0">
                <a:pos x="connsiteX813" y="connsiteY813"/>
              </a:cxn>
              <a:cxn ang="0">
                <a:pos x="connsiteX814" y="connsiteY814"/>
              </a:cxn>
              <a:cxn ang="0">
                <a:pos x="connsiteX815" y="connsiteY815"/>
              </a:cxn>
              <a:cxn ang="0">
                <a:pos x="connsiteX816" y="connsiteY816"/>
              </a:cxn>
              <a:cxn ang="0">
                <a:pos x="connsiteX817" y="connsiteY817"/>
              </a:cxn>
              <a:cxn ang="0">
                <a:pos x="connsiteX818" y="connsiteY818"/>
              </a:cxn>
              <a:cxn ang="0">
                <a:pos x="connsiteX819" y="connsiteY819"/>
              </a:cxn>
              <a:cxn ang="0">
                <a:pos x="connsiteX820" y="connsiteY820"/>
              </a:cxn>
              <a:cxn ang="0">
                <a:pos x="connsiteX821" y="connsiteY821"/>
              </a:cxn>
              <a:cxn ang="0">
                <a:pos x="connsiteX822" y="connsiteY822"/>
              </a:cxn>
              <a:cxn ang="0">
                <a:pos x="connsiteX823" y="connsiteY823"/>
              </a:cxn>
              <a:cxn ang="0">
                <a:pos x="connsiteX824" y="connsiteY824"/>
              </a:cxn>
              <a:cxn ang="0">
                <a:pos x="connsiteX825" y="connsiteY825"/>
              </a:cxn>
              <a:cxn ang="0">
                <a:pos x="connsiteX826" y="connsiteY826"/>
              </a:cxn>
              <a:cxn ang="0">
                <a:pos x="connsiteX827" y="connsiteY827"/>
              </a:cxn>
              <a:cxn ang="0">
                <a:pos x="connsiteX828" y="connsiteY828"/>
              </a:cxn>
              <a:cxn ang="0">
                <a:pos x="connsiteX829" y="connsiteY829"/>
              </a:cxn>
              <a:cxn ang="0">
                <a:pos x="connsiteX830" y="connsiteY830"/>
              </a:cxn>
              <a:cxn ang="0">
                <a:pos x="connsiteX831" y="connsiteY831"/>
              </a:cxn>
              <a:cxn ang="0">
                <a:pos x="connsiteX832" y="connsiteY832"/>
              </a:cxn>
              <a:cxn ang="0">
                <a:pos x="connsiteX833" y="connsiteY833"/>
              </a:cxn>
              <a:cxn ang="0">
                <a:pos x="connsiteX834" y="connsiteY834"/>
              </a:cxn>
              <a:cxn ang="0">
                <a:pos x="connsiteX835" y="connsiteY835"/>
              </a:cxn>
              <a:cxn ang="0">
                <a:pos x="connsiteX836" y="connsiteY836"/>
              </a:cxn>
              <a:cxn ang="0">
                <a:pos x="connsiteX837" y="connsiteY837"/>
              </a:cxn>
              <a:cxn ang="0">
                <a:pos x="connsiteX838" y="connsiteY838"/>
              </a:cxn>
              <a:cxn ang="0">
                <a:pos x="connsiteX839" y="connsiteY839"/>
              </a:cxn>
              <a:cxn ang="0">
                <a:pos x="connsiteX840" y="connsiteY840"/>
              </a:cxn>
              <a:cxn ang="0">
                <a:pos x="connsiteX841" y="connsiteY841"/>
              </a:cxn>
              <a:cxn ang="0">
                <a:pos x="connsiteX842" y="connsiteY842"/>
              </a:cxn>
              <a:cxn ang="0">
                <a:pos x="connsiteX843" y="connsiteY843"/>
              </a:cxn>
              <a:cxn ang="0">
                <a:pos x="connsiteX844" y="connsiteY844"/>
              </a:cxn>
              <a:cxn ang="0">
                <a:pos x="connsiteX845" y="connsiteY845"/>
              </a:cxn>
              <a:cxn ang="0">
                <a:pos x="connsiteX846" y="connsiteY846"/>
              </a:cxn>
              <a:cxn ang="0">
                <a:pos x="connsiteX847" y="connsiteY847"/>
              </a:cxn>
              <a:cxn ang="0">
                <a:pos x="connsiteX848" y="connsiteY848"/>
              </a:cxn>
              <a:cxn ang="0">
                <a:pos x="connsiteX849" y="connsiteY849"/>
              </a:cxn>
              <a:cxn ang="0">
                <a:pos x="connsiteX850" y="connsiteY850"/>
              </a:cxn>
              <a:cxn ang="0">
                <a:pos x="connsiteX851" y="connsiteY851"/>
              </a:cxn>
              <a:cxn ang="0">
                <a:pos x="connsiteX852" y="connsiteY852"/>
              </a:cxn>
              <a:cxn ang="0">
                <a:pos x="connsiteX853" y="connsiteY853"/>
              </a:cxn>
              <a:cxn ang="0">
                <a:pos x="connsiteX854" y="connsiteY854"/>
              </a:cxn>
              <a:cxn ang="0">
                <a:pos x="connsiteX855" y="connsiteY855"/>
              </a:cxn>
              <a:cxn ang="0">
                <a:pos x="connsiteX856" y="connsiteY856"/>
              </a:cxn>
              <a:cxn ang="0">
                <a:pos x="connsiteX857" y="connsiteY857"/>
              </a:cxn>
              <a:cxn ang="0">
                <a:pos x="connsiteX858" y="connsiteY858"/>
              </a:cxn>
              <a:cxn ang="0">
                <a:pos x="connsiteX859" y="connsiteY859"/>
              </a:cxn>
              <a:cxn ang="0">
                <a:pos x="connsiteX860" y="connsiteY860"/>
              </a:cxn>
              <a:cxn ang="0">
                <a:pos x="connsiteX861" y="connsiteY861"/>
              </a:cxn>
              <a:cxn ang="0">
                <a:pos x="connsiteX862" y="connsiteY862"/>
              </a:cxn>
              <a:cxn ang="0">
                <a:pos x="connsiteX863" y="connsiteY863"/>
              </a:cxn>
              <a:cxn ang="0">
                <a:pos x="connsiteX864" y="connsiteY864"/>
              </a:cxn>
              <a:cxn ang="0">
                <a:pos x="connsiteX865" y="connsiteY865"/>
              </a:cxn>
              <a:cxn ang="0">
                <a:pos x="connsiteX866" y="connsiteY866"/>
              </a:cxn>
              <a:cxn ang="0">
                <a:pos x="connsiteX867" y="connsiteY867"/>
              </a:cxn>
              <a:cxn ang="0">
                <a:pos x="connsiteX868" y="connsiteY868"/>
              </a:cxn>
              <a:cxn ang="0">
                <a:pos x="connsiteX869" y="connsiteY869"/>
              </a:cxn>
              <a:cxn ang="0">
                <a:pos x="connsiteX870" y="connsiteY870"/>
              </a:cxn>
              <a:cxn ang="0">
                <a:pos x="connsiteX871" y="connsiteY871"/>
              </a:cxn>
              <a:cxn ang="0">
                <a:pos x="connsiteX872" y="connsiteY872"/>
              </a:cxn>
              <a:cxn ang="0">
                <a:pos x="connsiteX873" y="connsiteY873"/>
              </a:cxn>
              <a:cxn ang="0">
                <a:pos x="connsiteX874" y="connsiteY874"/>
              </a:cxn>
              <a:cxn ang="0">
                <a:pos x="connsiteX875" y="connsiteY875"/>
              </a:cxn>
              <a:cxn ang="0">
                <a:pos x="connsiteX876" y="connsiteY876"/>
              </a:cxn>
              <a:cxn ang="0">
                <a:pos x="connsiteX877" y="connsiteY877"/>
              </a:cxn>
              <a:cxn ang="0">
                <a:pos x="connsiteX878" y="connsiteY878"/>
              </a:cxn>
              <a:cxn ang="0">
                <a:pos x="connsiteX879" y="connsiteY879"/>
              </a:cxn>
              <a:cxn ang="0">
                <a:pos x="connsiteX880" y="connsiteY880"/>
              </a:cxn>
              <a:cxn ang="0">
                <a:pos x="connsiteX881" y="connsiteY881"/>
              </a:cxn>
              <a:cxn ang="0">
                <a:pos x="connsiteX882" y="connsiteY882"/>
              </a:cxn>
              <a:cxn ang="0">
                <a:pos x="connsiteX883" y="connsiteY883"/>
              </a:cxn>
              <a:cxn ang="0">
                <a:pos x="connsiteX884" y="connsiteY884"/>
              </a:cxn>
              <a:cxn ang="0">
                <a:pos x="connsiteX885" y="connsiteY885"/>
              </a:cxn>
              <a:cxn ang="0">
                <a:pos x="connsiteX886" y="connsiteY886"/>
              </a:cxn>
              <a:cxn ang="0">
                <a:pos x="connsiteX887" y="connsiteY887"/>
              </a:cxn>
              <a:cxn ang="0">
                <a:pos x="connsiteX888" y="connsiteY888"/>
              </a:cxn>
              <a:cxn ang="0">
                <a:pos x="connsiteX889" y="connsiteY889"/>
              </a:cxn>
              <a:cxn ang="0">
                <a:pos x="connsiteX890" y="connsiteY890"/>
              </a:cxn>
              <a:cxn ang="0">
                <a:pos x="connsiteX891" y="connsiteY891"/>
              </a:cxn>
              <a:cxn ang="0">
                <a:pos x="connsiteX892" y="connsiteY892"/>
              </a:cxn>
              <a:cxn ang="0">
                <a:pos x="connsiteX893" y="connsiteY893"/>
              </a:cxn>
              <a:cxn ang="0">
                <a:pos x="connsiteX894" y="connsiteY894"/>
              </a:cxn>
              <a:cxn ang="0">
                <a:pos x="connsiteX895" y="connsiteY895"/>
              </a:cxn>
              <a:cxn ang="0">
                <a:pos x="connsiteX896" y="connsiteY896"/>
              </a:cxn>
              <a:cxn ang="0">
                <a:pos x="connsiteX897" y="connsiteY897"/>
              </a:cxn>
              <a:cxn ang="0">
                <a:pos x="connsiteX898" y="connsiteY898"/>
              </a:cxn>
              <a:cxn ang="0">
                <a:pos x="connsiteX899" y="connsiteY899"/>
              </a:cxn>
              <a:cxn ang="0">
                <a:pos x="connsiteX900" y="connsiteY900"/>
              </a:cxn>
              <a:cxn ang="0">
                <a:pos x="connsiteX901" y="connsiteY901"/>
              </a:cxn>
              <a:cxn ang="0">
                <a:pos x="connsiteX902" y="connsiteY902"/>
              </a:cxn>
              <a:cxn ang="0">
                <a:pos x="connsiteX903" y="connsiteY903"/>
              </a:cxn>
              <a:cxn ang="0">
                <a:pos x="connsiteX904" y="connsiteY904"/>
              </a:cxn>
              <a:cxn ang="0">
                <a:pos x="connsiteX905" y="connsiteY905"/>
              </a:cxn>
              <a:cxn ang="0">
                <a:pos x="connsiteX906" y="connsiteY906"/>
              </a:cxn>
              <a:cxn ang="0">
                <a:pos x="connsiteX907" y="connsiteY907"/>
              </a:cxn>
              <a:cxn ang="0">
                <a:pos x="connsiteX908" y="connsiteY908"/>
              </a:cxn>
              <a:cxn ang="0">
                <a:pos x="connsiteX909" y="connsiteY909"/>
              </a:cxn>
              <a:cxn ang="0">
                <a:pos x="connsiteX910" y="connsiteY910"/>
              </a:cxn>
              <a:cxn ang="0">
                <a:pos x="connsiteX911" y="connsiteY911"/>
              </a:cxn>
              <a:cxn ang="0">
                <a:pos x="connsiteX912" y="connsiteY912"/>
              </a:cxn>
              <a:cxn ang="0">
                <a:pos x="connsiteX913" y="connsiteY913"/>
              </a:cxn>
              <a:cxn ang="0">
                <a:pos x="connsiteX914" y="connsiteY914"/>
              </a:cxn>
              <a:cxn ang="0">
                <a:pos x="connsiteX915" y="connsiteY915"/>
              </a:cxn>
              <a:cxn ang="0">
                <a:pos x="connsiteX916" y="connsiteY916"/>
              </a:cxn>
              <a:cxn ang="0">
                <a:pos x="connsiteX917" y="connsiteY917"/>
              </a:cxn>
              <a:cxn ang="0">
                <a:pos x="connsiteX918" y="connsiteY918"/>
              </a:cxn>
              <a:cxn ang="0">
                <a:pos x="connsiteX919" y="connsiteY919"/>
              </a:cxn>
              <a:cxn ang="0">
                <a:pos x="connsiteX920" y="connsiteY920"/>
              </a:cxn>
              <a:cxn ang="0">
                <a:pos x="connsiteX921" y="connsiteY921"/>
              </a:cxn>
              <a:cxn ang="0">
                <a:pos x="connsiteX922" y="connsiteY922"/>
              </a:cxn>
              <a:cxn ang="0">
                <a:pos x="connsiteX923" y="connsiteY923"/>
              </a:cxn>
              <a:cxn ang="0">
                <a:pos x="connsiteX924" y="connsiteY924"/>
              </a:cxn>
              <a:cxn ang="0">
                <a:pos x="connsiteX925" y="connsiteY925"/>
              </a:cxn>
              <a:cxn ang="0">
                <a:pos x="connsiteX926" y="connsiteY926"/>
              </a:cxn>
              <a:cxn ang="0">
                <a:pos x="connsiteX927" y="connsiteY927"/>
              </a:cxn>
              <a:cxn ang="0">
                <a:pos x="connsiteX928" y="connsiteY928"/>
              </a:cxn>
              <a:cxn ang="0">
                <a:pos x="connsiteX929" y="connsiteY929"/>
              </a:cxn>
              <a:cxn ang="0">
                <a:pos x="connsiteX930" y="connsiteY930"/>
              </a:cxn>
              <a:cxn ang="0">
                <a:pos x="connsiteX931" y="connsiteY931"/>
              </a:cxn>
              <a:cxn ang="0">
                <a:pos x="connsiteX932" y="connsiteY932"/>
              </a:cxn>
              <a:cxn ang="0">
                <a:pos x="connsiteX933" y="connsiteY933"/>
              </a:cxn>
              <a:cxn ang="0">
                <a:pos x="connsiteX934" y="connsiteY934"/>
              </a:cxn>
              <a:cxn ang="0">
                <a:pos x="connsiteX935" y="connsiteY935"/>
              </a:cxn>
              <a:cxn ang="0">
                <a:pos x="connsiteX936" y="connsiteY936"/>
              </a:cxn>
              <a:cxn ang="0">
                <a:pos x="connsiteX937" y="connsiteY937"/>
              </a:cxn>
              <a:cxn ang="0">
                <a:pos x="connsiteX938" y="connsiteY938"/>
              </a:cxn>
              <a:cxn ang="0">
                <a:pos x="connsiteX939" y="connsiteY939"/>
              </a:cxn>
              <a:cxn ang="0">
                <a:pos x="connsiteX940" y="connsiteY940"/>
              </a:cxn>
              <a:cxn ang="0">
                <a:pos x="connsiteX941" y="connsiteY941"/>
              </a:cxn>
              <a:cxn ang="0">
                <a:pos x="connsiteX942" y="connsiteY942"/>
              </a:cxn>
              <a:cxn ang="0">
                <a:pos x="connsiteX943" y="connsiteY943"/>
              </a:cxn>
              <a:cxn ang="0">
                <a:pos x="connsiteX944" y="connsiteY944"/>
              </a:cxn>
              <a:cxn ang="0">
                <a:pos x="connsiteX945" y="connsiteY945"/>
              </a:cxn>
              <a:cxn ang="0">
                <a:pos x="connsiteX946" y="connsiteY946"/>
              </a:cxn>
              <a:cxn ang="0">
                <a:pos x="connsiteX947" y="connsiteY947"/>
              </a:cxn>
              <a:cxn ang="0">
                <a:pos x="connsiteX948" y="connsiteY948"/>
              </a:cxn>
              <a:cxn ang="0">
                <a:pos x="connsiteX949" y="connsiteY949"/>
              </a:cxn>
              <a:cxn ang="0">
                <a:pos x="connsiteX950" y="connsiteY950"/>
              </a:cxn>
              <a:cxn ang="0">
                <a:pos x="connsiteX951" y="connsiteY951"/>
              </a:cxn>
              <a:cxn ang="0">
                <a:pos x="connsiteX952" y="connsiteY952"/>
              </a:cxn>
              <a:cxn ang="0">
                <a:pos x="connsiteX953" y="connsiteY953"/>
              </a:cxn>
              <a:cxn ang="0">
                <a:pos x="connsiteX954" y="connsiteY954"/>
              </a:cxn>
              <a:cxn ang="0">
                <a:pos x="connsiteX955" y="connsiteY955"/>
              </a:cxn>
              <a:cxn ang="0">
                <a:pos x="connsiteX956" y="connsiteY956"/>
              </a:cxn>
              <a:cxn ang="0">
                <a:pos x="connsiteX957" y="connsiteY957"/>
              </a:cxn>
              <a:cxn ang="0">
                <a:pos x="connsiteX958" y="connsiteY958"/>
              </a:cxn>
              <a:cxn ang="0">
                <a:pos x="connsiteX959" y="connsiteY959"/>
              </a:cxn>
              <a:cxn ang="0">
                <a:pos x="connsiteX960" y="connsiteY960"/>
              </a:cxn>
              <a:cxn ang="0">
                <a:pos x="connsiteX961" y="connsiteY961"/>
              </a:cxn>
              <a:cxn ang="0">
                <a:pos x="connsiteX962" y="connsiteY962"/>
              </a:cxn>
              <a:cxn ang="0">
                <a:pos x="connsiteX963" y="connsiteY963"/>
              </a:cxn>
              <a:cxn ang="0">
                <a:pos x="connsiteX964" y="connsiteY964"/>
              </a:cxn>
              <a:cxn ang="0">
                <a:pos x="connsiteX965" y="connsiteY965"/>
              </a:cxn>
              <a:cxn ang="0">
                <a:pos x="connsiteX966" y="connsiteY966"/>
              </a:cxn>
              <a:cxn ang="0">
                <a:pos x="connsiteX967" y="connsiteY967"/>
              </a:cxn>
              <a:cxn ang="0">
                <a:pos x="connsiteX968" y="connsiteY968"/>
              </a:cxn>
              <a:cxn ang="0">
                <a:pos x="connsiteX969" y="connsiteY969"/>
              </a:cxn>
              <a:cxn ang="0">
                <a:pos x="connsiteX970" y="connsiteY970"/>
              </a:cxn>
              <a:cxn ang="0">
                <a:pos x="connsiteX971" y="connsiteY971"/>
              </a:cxn>
              <a:cxn ang="0">
                <a:pos x="connsiteX972" y="connsiteY972"/>
              </a:cxn>
              <a:cxn ang="0">
                <a:pos x="connsiteX973" y="connsiteY973"/>
              </a:cxn>
              <a:cxn ang="0">
                <a:pos x="connsiteX974" y="connsiteY974"/>
              </a:cxn>
              <a:cxn ang="0">
                <a:pos x="connsiteX975" y="connsiteY975"/>
              </a:cxn>
              <a:cxn ang="0">
                <a:pos x="connsiteX976" y="connsiteY976"/>
              </a:cxn>
              <a:cxn ang="0">
                <a:pos x="connsiteX977" y="connsiteY977"/>
              </a:cxn>
              <a:cxn ang="0">
                <a:pos x="connsiteX978" y="connsiteY978"/>
              </a:cxn>
              <a:cxn ang="0">
                <a:pos x="connsiteX979" y="connsiteY979"/>
              </a:cxn>
              <a:cxn ang="0">
                <a:pos x="connsiteX980" y="connsiteY980"/>
              </a:cxn>
              <a:cxn ang="0">
                <a:pos x="connsiteX981" y="connsiteY981"/>
              </a:cxn>
              <a:cxn ang="0">
                <a:pos x="connsiteX982" y="connsiteY982"/>
              </a:cxn>
              <a:cxn ang="0">
                <a:pos x="connsiteX983" y="connsiteY983"/>
              </a:cxn>
              <a:cxn ang="0">
                <a:pos x="connsiteX984" y="connsiteY984"/>
              </a:cxn>
              <a:cxn ang="0">
                <a:pos x="connsiteX985" y="connsiteY985"/>
              </a:cxn>
              <a:cxn ang="0">
                <a:pos x="connsiteX986" y="connsiteY986"/>
              </a:cxn>
              <a:cxn ang="0">
                <a:pos x="connsiteX987" y="connsiteY987"/>
              </a:cxn>
              <a:cxn ang="0">
                <a:pos x="connsiteX988" y="connsiteY988"/>
              </a:cxn>
              <a:cxn ang="0">
                <a:pos x="connsiteX989" y="connsiteY989"/>
              </a:cxn>
              <a:cxn ang="0">
                <a:pos x="connsiteX990" y="connsiteY990"/>
              </a:cxn>
              <a:cxn ang="0">
                <a:pos x="connsiteX991" y="connsiteY991"/>
              </a:cxn>
              <a:cxn ang="0">
                <a:pos x="connsiteX992" y="connsiteY992"/>
              </a:cxn>
              <a:cxn ang="0">
                <a:pos x="connsiteX993" y="connsiteY993"/>
              </a:cxn>
              <a:cxn ang="0">
                <a:pos x="connsiteX994" y="connsiteY994"/>
              </a:cxn>
              <a:cxn ang="0">
                <a:pos x="connsiteX995" y="connsiteY995"/>
              </a:cxn>
              <a:cxn ang="0">
                <a:pos x="connsiteX996" y="connsiteY996"/>
              </a:cxn>
              <a:cxn ang="0">
                <a:pos x="connsiteX997" y="connsiteY997"/>
              </a:cxn>
              <a:cxn ang="0">
                <a:pos x="connsiteX998" y="connsiteY998"/>
              </a:cxn>
              <a:cxn ang="0">
                <a:pos x="connsiteX999" y="connsiteY999"/>
              </a:cxn>
              <a:cxn ang="0">
                <a:pos x="connsiteX1000" y="connsiteY1000"/>
              </a:cxn>
              <a:cxn ang="0">
                <a:pos x="connsiteX1001" y="connsiteY1001"/>
              </a:cxn>
              <a:cxn ang="0">
                <a:pos x="connsiteX1002" y="connsiteY1002"/>
              </a:cxn>
              <a:cxn ang="0">
                <a:pos x="connsiteX1003" y="connsiteY1003"/>
              </a:cxn>
              <a:cxn ang="0">
                <a:pos x="connsiteX1004" y="connsiteY1004"/>
              </a:cxn>
              <a:cxn ang="0">
                <a:pos x="connsiteX1005" y="connsiteY1005"/>
              </a:cxn>
              <a:cxn ang="0">
                <a:pos x="connsiteX1006" y="connsiteY1006"/>
              </a:cxn>
              <a:cxn ang="0">
                <a:pos x="connsiteX1007" y="connsiteY1007"/>
              </a:cxn>
              <a:cxn ang="0">
                <a:pos x="connsiteX1008" y="connsiteY1008"/>
              </a:cxn>
              <a:cxn ang="0">
                <a:pos x="connsiteX1009" y="connsiteY1009"/>
              </a:cxn>
              <a:cxn ang="0">
                <a:pos x="connsiteX1010" y="connsiteY1010"/>
              </a:cxn>
              <a:cxn ang="0">
                <a:pos x="connsiteX1011" y="connsiteY1011"/>
              </a:cxn>
              <a:cxn ang="0">
                <a:pos x="connsiteX1012" y="connsiteY1012"/>
              </a:cxn>
              <a:cxn ang="0">
                <a:pos x="connsiteX1013" y="connsiteY1013"/>
              </a:cxn>
              <a:cxn ang="0">
                <a:pos x="connsiteX1014" y="connsiteY1014"/>
              </a:cxn>
              <a:cxn ang="0">
                <a:pos x="connsiteX1015" y="connsiteY1015"/>
              </a:cxn>
              <a:cxn ang="0">
                <a:pos x="connsiteX1016" y="connsiteY1016"/>
              </a:cxn>
              <a:cxn ang="0">
                <a:pos x="connsiteX1017" y="connsiteY1017"/>
              </a:cxn>
              <a:cxn ang="0">
                <a:pos x="connsiteX1018" y="connsiteY1018"/>
              </a:cxn>
              <a:cxn ang="0">
                <a:pos x="connsiteX1019" y="connsiteY1019"/>
              </a:cxn>
              <a:cxn ang="0">
                <a:pos x="connsiteX1020" y="connsiteY1020"/>
              </a:cxn>
              <a:cxn ang="0">
                <a:pos x="connsiteX1021" y="connsiteY1021"/>
              </a:cxn>
              <a:cxn ang="0">
                <a:pos x="connsiteX1022" y="connsiteY1022"/>
              </a:cxn>
              <a:cxn ang="0">
                <a:pos x="connsiteX1023" y="connsiteY1023"/>
              </a:cxn>
              <a:cxn ang="0">
                <a:pos x="connsiteX1024" y="connsiteY1024"/>
              </a:cxn>
              <a:cxn ang="0">
                <a:pos x="connsiteX1025" y="connsiteY1025"/>
              </a:cxn>
              <a:cxn ang="0">
                <a:pos x="connsiteX1026" y="connsiteY1026"/>
              </a:cxn>
              <a:cxn ang="0">
                <a:pos x="connsiteX1027" y="connsiteY1027"/>
              </a:cxn>
              <a:cxn ang="0">
                <a:pos x="connsiteX1028" y="connsiteY1028"/>
              </a:cxn>
              <a:cxn ang="0">
                <a:pos x="connsiteX1029" y="connsiteY1029"/>
              </a:cxn>
              <a:cxn ang="0">
                <a:pos x="connsiteX1030" y="connsiteY1030"/>
              </a:cxn>
              <a:cxn ang="0">
                <a:pos x="connsiteX1031" y="connsiteY1031"/>
              </a:cxn>
              <a:cxn ang="0">
                <a:pos x="connsiteX1032" y="connsiteY1032"/>
              </a:cxn>
              <a:cxn ang="0">
                <a:pos x="connsiteX1033" y="connsiteY1033"/>
              </a:cxn>
              <a:cxn ang="0">
                <a:pos x="connsiteX1034" y="connsiteY1034"/>
              </a:cxn>
              <a:cxn ang="0">
                <a:pos x="connsiteX1035" y="connsiteY1035"/>
              </a:cxn>
              <a:cxn ang="0">
                <a:pos x="connsiteX1036" y="connsiteY1036"/>
              </a:cxn>
              <a:cxn ang="0">
                <a:pos x="connsiteX1037" y="connsiteY1037"/>
              </a:cxn>
              <a:cxn ang="0">
                <a:pos x="connsiteX1038" y="connsiteY1038"/>
              </a:cxn>
              <a:cxn ang="0">
                <a:pos x="connsiteX1039" y="connsiteY1039"/>
              </a:cxn>
              <a:cxn ang="0">
                <a:pos x="connsiteX1040" y="connsiteY1040"/>
              </a:cxn>
              <a:cxn ang="0">
                <a:pos x="connsiteX1041" y="connsiteY1041"/>
              </a:cxn>
              <a:cxn ang="0">
                <a:pos x="connsiteX1042" y="connsiteY1042"/>
              </a:cxn>
              <a:cxn ang="0">
                <a:pos x="connsiteX1043" y="connsiteY1043"/>
              </a:cxn>
              <a:cxn ang="0">
                <a:pos x="connsiteX1044" y="connsiteY1044"/>
              </a:cxn>
              <a:cxn ang="0">
                <a:pos x="connsiteX1045" y="connsiteY1045"/>
              </a:cxn>
              <a:cxn ang="0">
                <a:pos x="connsiteX1046" y="connsiteY1046"/>
              </a:cxn>
              <a:cxn ang="0">
                <a:pos x="connsiteX1047" y="connsiteY1047"/>
              </a:cxn>
              <a:cxn ang="0">
                <a:pos x="connsiteX1048" y="connsiteY1048"/>
              </a:cxn>
              <a:cxn ang="0">
                <a:pos x="connsiteX1049" y="connsiteY1049"/>
              </a:cxn>
              <a:cxn ang="0">
                <a:pos x="connsiteX1050" y="connsiteY1050"/>
              </a:cxn>
              <a:cxn ang="0">
                <a:pos x="connsiteX1051" y="connsiteY1051"/>
              </a:cxn>
              <a:cxn ang="0">
                <a:pos x="connsiteX1052" y="connsiteY1052"/>
              </a:cxn>
              <a:cxn ang="0">
                <a:pos x="connsiteX1053" y="connsiteY1053"/>
              </a:cxn>
              <a:cxn ang="0">
                <a:pos x="connsiteX1054" y="connsiteY1054"/>
              </a:cxn>
              <a:cxn ang="0">
                <a:pos x="connsiteX1055" y="connsiteY1055"/>
              </a:cxn>
              <a:cxn ang="0">
                <a:pos x="connsiteX1056" y="connsiteY1056"/>
              </a:cxn>
              <a:cxn ang="0">
                <a:pos x="connsiteX1057" y="connsiteY1057"/>
              </a:cxn>
              <a:cxn ang="0">
                <a:pos x="connsiteX1058" y="connsiteY1058"/>
              </a:cxn>
              <a:cxn ang="0">
                <a:pos x="connsiteX1059" y="connsiteY1059"/>
              </a:cxn>
              <a:cxn ang="0">
                <a:pos x="connsiteX1060" y="connsiteY1060"/>
              </a:cxn>
              <a:cxn ang="0">
                <a:pos x="connsiteX1061" y="connsiteY1061"/>
              </a:cxn>
              <a:cxn ang="0">
                <a:pos x="connsiteX1062" y="connsiteY1062"/>
              </a:cxn>
              <a:cxn ang="0">
                <a:pos x="connsiteX1063" y="connsiteY1063"/>
              </a:cxn>
              <a:cxn ang="0">
                <a:pos x="connsiteX1064" y="connsiteY1064"/>
              </a:cxn>
              <a:cxn ang="0">
                <a:pos x="connsiteX1065" y="connsiteY1065"/>
              </a:cxn>
              <a:cxn ang="0">
                <a:pos x="connsiteX1066" y="connsiteY1066"/>
              </a:cxn>
              <a:cxn ang="0">
                <a:pos x="connsiteX1067" y="connsiteY1067"/>
              </a:cxn>
              <a:cxn ang="0">
                <a:pos x="connsiteX1068" y="connsiteY1068"/>
              </a:cxn>
            </a:cxnLst>
            <a:rect l="l" t="t" r="r" b="b"/>
            <a:pathLst>
              <a:path w="12192000" h="4267200">
                <a:moveTo>
                  <a:pt x="2537169" y="4125568"/>
                </a:moveTo>
                <a:cubicBezTo>
                  <a:pt x="2788218" y="4126068"/>
                  <a:pt x="3025872" y="4161336"/>
                  <a:pt x="3246267" y="4262961"/>
                </a:cubicBezTo>
                <a:lnTo>
                  <a:pt x="3253970" y="4267200"/>
                </a:lnTo>
                <a:lnTo>
                  <a:pt x="3071791" y="4267200"/>
                </a:lnTo>
                <a:lnTo>
                  <a:pt x="2975095" y="4243356"/>
                </a:lnTo>
                <a:cubicBezTo>
                  <a:pt x="2862058" y="4220032"/>
                  <a:pt x="2745568" y="4209031"/>
                  <a:pt x="2626982" y="4206450"/>
                </a:cubicBezTo>
                <a:cubicBezTo>
                  <a:pt x="2581807" y="4205467"/>
                  <a:pt x="2536327" y="4205706"/>
                  <a:pt x="2490617" y="4206951"/>
                </a:cubicBezTo>
                <a:cubicBezTo>
                  <a:pt x="2601507" y="4219748"/>
                  <a:pt x="2711611" y="4236309"/>
                  <a:pt x="2819869" y="4252936"/>
                </a:cubicBezTo>
                <a:lnTo>
                  <a:pt x="2900997" y="4267200"/>
                </a:lnTo>
                <a:lnTo>
                  <a:pt x="2705858" y="4267200"/>
                </a:lnTo>
                <a:lnTo>
                  <a:pt x="2561467" y="4246270"/>
                </a:lnTo>
                <a:cubicBezTo>
                  <a:pt x="2476258" y="4235123"/>
                  <a:pt x="2390533" y="4225627"/>
                  <a:pt x="2305292" y="4219492"/>
                </a:cubicBezTo>
                <a:lnTo>
                  <a:pt x="2409349" y="4267200"/>
                </a:lnTo>
                <a:lnTo>
                  <a:pt x="2266705" y="4267200"/>
                </a:lnTo>
                <a:lnTo>
                  <a:pt x="2183576" y="4227150"/>
                </a:lnTo>
                <a:cubicBezTo>
                  <a:pt x="2170260" y="4220226"/>
                  <a:pt x="2115765" y="4150220"/>
                  <a:pt x="2151029" y="4146947"/>
                </a:cubicBezTo>
                <a:cubicBezTo>
                  <a:pt x="2282770" y="4133761"/>
                  <a:pt x="2411644" y="4125319"/>
                  <a:pt x="2537169" y="4125568"/>
                </a:cubicBezTo>
                <a:close/>
                <a:moveTo>
                  <a:pt x="9258094" y="3958602"/>
                </a:moveTo>
                <a:cubicBezTo>
                  <a:pt x="9013678" y="4006086"/>
                  <a:pt x="8768731" y="4060051"/>
                  <a:pt x="8526712" y="4119804"/>
                </a:cubicBezTo>
                <a:cubicBezTo>
                  <a:pt x="8781748" y="4123003"/>
                  <a:pt x="9026494" y="4069940"/>
                  <a:pt x="9258094" y="3958602"/>
                </a:cubicBezTo>
                <a:close/>
                <a:moveTo>
                  <a:pt x="9168987" y="3919232"/>
                </a:moveTo>
                <a:cubicBezTo>
                  <a:pt x="8975366" y="3912045"/>
                  <a:pt x="8788341" y="3989836"/>
                  <a:pt x="8603910" y="4068895"/>
                </a:cubicBezTo>
                <a:cubicBezTo>
                  <a:pt x="8818554" y="4017452"/>
                  <a:pt x="9035976" y="3970366"/>
                  <a:pt x="9252382" y="3927759"/>
                </a:cubicBezTo>
                <a:cubicBezTo>
                  <a:pt x="9224441" y="3923020"/>
                  <a:pt x="9196646" y="3920259"/>
                  <a:pt x="9168987" y="3919232"/>
                </a:cubicBezTo>
                <a:close/>
                <a:moveTo>
                  <a:pt x="1635889" y="3709494"/>
                </a:moveTo>
                <a:lnTo>
                  <a:pt x="1634800" y="3731111"/>
                </a:lnTo>
                <a:cubicBezTo>
                  <a:pt x="1634800" y="3731111"/>
                  <a:pt x="1635342" y="3716795"/>
                  <a:pt x="1635889" y="3709494"/>
                </a:cubicBezTo>
                <a:close/>
                <a:moveTo>
                  <a:pt x="3174829" y="3620110"/>
                </a:moveTo>
                <a:cubicBezTo>
                  <a:pt x="3177710" y="3619202"/>
                  <a:pt x="3182308" y="3620648"/>
                  <a:pt x="3189263" y="3625726"/>
                </a:cubicBezTo>
                <a:cubicBezTo>
                  <a:pt x="3348177" y="3744655"/>
                  <a:pt x="3463235" y="3908187"/>
                  <a:pt x="3560912" y="4079863"/>
                </a:cubicBezTo>
                <a:cubicBezTo>
                  <a:pt x="3582321" y="4117314"/>
                  <a:pt x="3599153" y="4153173"/>
                  <a:pt x="3611854" y="4188366"/>
                </a:cubicBezTo>
                <a:lnTo>
                  <a:pt x="3631583" y="4267200"/>
                </a:lnTo>
                <a:lnTo>
                  <a:pt x="3575699" y="4267200"/>
                </a:lnTo>
                <a:lnTo>
                  <a:pt x="3575567" y="4263588"/>
                </a:lnTo>
                <a:cubicBezTo>
                  <a:pt x="3563792" y="4170010"/>
                  <a:pt x="3527316" y="4081090"/>
                  <a:pt x="3467355" y="3988130"/>
                </a:cubicBezTo>
                <a:cubicBezTo>
                  <a:pt x="3420192" y="3915029"/>
                  <a:pt x="3371016" y="3849934"/>
                  <a:pt x="3310753" y="3787140"/>
                </a:cubicBezTo>
                <a:cubicBezTo>
                  <a:pt x="3303466" y="3779509"/>
                  <a:pt x="3297626" y="3773227"/>
                  <a:pt x="3291335" y="3767420"/>
                </a:cubicBezTo>
                <a:cubicBezTo>
                  <a:pt x="3324815" y="3824296"/>
                  <a:pt x="3358740" y="3880691"/>
                  <a:pt x="3390805" y="3937163"/>
                </a:cubicBezTo>
                <a:cubicBezTo>
                  <a:pt x="3450145" y="4040978"/>
                  <a:pt x="3506325" y="4144397"/>
                  <a:pt x="3545740" y="4251102"/>
                </a:cubicBezTo>
                <a:lnTo>
                  <a:pt x="3550709" y="4267200"/>
                </a:lnTo>
                <a:lnTo>
                  <a:pt x="3513586" y="4267200"/>
                </a:lnTo>
                <a:lnTo>
                  <a:pt x="3470728" y="4152456"/>
                </a:lnTo>
                <a:cubicBezTo>
                  <a:pt x="3439124" y="4085665"/>
                  <a:pt x="3402484" y="4019598"/>
                  <a:pt x="3364433" y="3953121"/>
                </a:cubicBezTo>
                <a:lnTo>
                  <a:pt x="3316479" y="3872136"/>
                </a:lnTo>
                <a:lnTo>
                  <a:pt x="3504482" y="4267200"/>
                </a:lnTo>
                <a:lnTo>
                  <a:pt x="3467547" y="4267200"/>
                </a:lnTo>
                <a:lnTo>
                  <a:pt x="3177952" y="3657386"/>
                </a:lnTo>
                <a:cubicBezTo>
                  <a:pt x="3172991" y="3646754"/>
                  <a:pt x="3166185" y="3622836"/>
                  <a:pt x="3174829" y="3620110"/>
                </a:cubicBezTo>
                <a:close/>
                <a:moveTo>
                  <a:pt x="11279315" y="3618448"/>
                </a:moveTo>
                <a:cubicBezTo>
                  <a:pt x="11299830" y="3614620"/>
                  <a:pt x="11318737" y="3618623"/>
                  <a:pt x="11317765" y="3638405"/>
                </a:cubicBezTo>
                <a:cubicBezTo>
                  <a:pt x="11309587" y="3820966"/>
                  <a:pt x="11315203" y="4012597"/>
                  <a:pt x="11304886" y="4200582"/>
                </a:cubicBezTo>
                <a:lnTo>
                  <a:pt x="11298904" y="4267200"/>
                </a:lnTo>
                <a:lnTo>
                  <a:pt x="11213088" y="4267200"/>
                </a:lnTo>
                <a:lnTo>
                  <a:pt x="11219157" y="4210725"/>
                </a:lnTo>
                <a:cubicBezTo>
                  <a:pt x="11223807" y="4119600"/>
                  <a:pt x="11224640" y="4027718"/>
                  <a:pt x="11225213" y="3936722"/>
                </a:cubicBezTo>
                <a:cubicBezTo>
                  <a:pt x="11207028" y="4022695"/>
                  <a:pt x="11194593" y="4110355"/>
                  <a:pt x="11182914" y="4196771"/>
                </a:cubicBezTo>
                <a:lnTo>
                  <a:pt x="11172266" y="4267200"/>
                </a:lnTo>
                <a:lnTo>
                  <a:pt x="11140975" y="4267200"/>
                </a:lnTo>
                <a:lnTo>
                  <a:pt x="11152239" y="4192628"/>
                </a:lnTo>
                <a:cubicBezTo>
                  <a:pt x="11165272" y="4096160"/>
                  <a:pt x="11178361" y="3997344"/>
                  <a:pt x="11201005" y="3900089"/>
                </a:cubicBezTo>
                <a:cubicBezTo>
                  <a:pt x="11166930" y="3979173"/>
                  <a:pt x="11134730" y="4058831"/>
                  <a:pt x="11105754" y="4139192"/>
                </a:cubicBezTo>
                <a:lnTo>
                  <a:pt x="11065821" y="4267200"/>
                </a:lnTo>
                <a:lnTo>
                  <a:pt x="10978133" y="4267200"/>
                </a:lnTo>
                <a:lnTo>
                  <a:pt x="11088889" y="3963916"/>
                </a:lnTo>
                <a:cubicBezTo>
                  <a:pt x="11133459" y="3856779"/>
                  <a:pt x="11181967" y="3750740"/>
                  <a:pt x="11231212" y="3645474"/>
                </a:cubicBezTo>
                <a:cubicBezTo>
                  <a:pt x="11236675" y="3633934"/>
                  <a:pt x="11258799" y="3622276"/>
                  <a:pt x="11279315" y="3618448"/>
                </a:cubicBezTo>
                <a:close/>
                <a:moveTo>
                  <a:pt x="10296877" y="3526602"/>
                </a:moveTo>
                <a:cubicBezTo>
                  <a:pt x="10305089" y="3527517"/>
                  <a:pt x="10311503" y="3531079"/>
                  <a:pt x="10314210" y="3538353"/>
                </a:cubicBezTo>
                <a:cubicBezTo>
                  <a:pt x="10361472" y="3659113"/>
                  <a:pt x="10407318" y="3780392"/>
                  <a:pt x="10450858" y="3902477"/>
                </a:cubicBezTo>
                <a:lnTo>
                  <a:pt x="10572255" y="4267200"/>
                </a:lnTo>
                <a:lnTo>
                  <a:pt x="10477642" y="4267200"/>
                </a:lnTo>
                <a:lnTo>
                  <a:pt x="10436479" y="4144570"/>
                </a:lnTo>
                <a:cubicBezTo>
                  <a:pt x="10386976" y="3995354"/>
                  <a:pt x="10333255" y="3848072"/>
                  <a:pt x="10277529" y="3701307"/>
                </a:cubicBezTo>
                <a:cubicBezTo>
                  <a:pt x="10277467" y="3703640"/>
                  <a:pt x="10276853" y="3706334"/>
                  <a:pt x="10276797" y="3708672"/>
                </a:cubicBezTo>
                <a:cubicBezTo>
                  <a:pt x="10284209" y="3854149"/>
                  <a:pt x="10331835" y="3999199"/>
                  <a:pt x="10385906" y="4147031"/>
                </a:cubicBezTo>
                <a:lnTo>
                  <a:pt x="10431445" y="4267200"/>
                </a:lnTo>
                <a:lnTo>
                  <a:pt x="10398237" y="4267200"/>
                </a:lnTo>
                <a:lnTo>
                  <a:pt x="10356661" y="4157302"/>
                </a:lnTo>
                <a:cubicBezTo>
                  <a:pt x="10321871" y="4061517"/>
                  <a:pt x="10289232" y="3966669"/>
                  <a:pt x="10268559" y="3871054"/>
                </a:cubicBezTo>
                <a:cubicBezTo>
                  <a:pt x="10272790" y="3985997"/>
                  <a:pt x="10299544" y="4094770"/>
                  <a:pt x="10340065" y="4201637"/>
                </a:cubicBezTo>
                <a:lnTo>
                  <a:pt x="10368861" y="4267200"/>
                </a:lnTo>
                <a:lnTo>
                  <a:pt x="10267862" y="4267200"/>
                </a:lnTo>
                <a:lnTo>
                  <a:pt x="10236210" y="4185635"/>
                </a:lnTo>
                <a:cubicBezTo>
                  <a:pt x="10169925" y="3991261"/>
                  <a:pt x="10150284" y="3789583"/>
                  <a:pt x="10225980" y="3561061"/>
                </a:cubicBezTo>
                <a:cubicBezTo>
                  <a:pt x="10231424" y="3544935"/>
                  <a:pt x="10272241" y="3523857"/>
                  <a:pt x="10296877" y="3526602"/>
                </a:cubicBezTo>
                <a:close/>
                <a:moveTo>
                  <a:pt x="3429186" y="3458784"/>
                </a:moveTo>
                <a:cubicBezTo>
                  <a:pt x="3434043" y="3458424"/>
                  <a:pt x="3439865" y="3459167"/>
                  <a:pt x="3446761" y="3461278"/>
                </a:cubicBezTo>
                <a:cubicBezTo>
                  <a:pt x="3801752" y="3568638"/>
                  <a:pt x="4119982" y="3746863"/>
                  <a:pt x="4419733" y="3963555"/>
                </a:cubicBezTo>
                <a:cubicBezTo>
                  <a:pt x="4508451" y="4027538"/>
                  <a:pt x="4593765" y="4093753"/>
                  <a:pt x="4659448" y="4172746"/>
                </a:cubicBezTo>
                <a:lnTo>
                  <a:pt x="4719140" y="4267200"/>
                </a:lnTo>
                <a:lnTo>
                  <a:pt x="4641222" y="4267200"/>
                </a:lnTo>
                <a:lnTo>
                  <a:pt x="4599968" y="4207074"/>
                </a:lnTo>
                <a:cubicBezTo>
                  <a:pt x="4478590" y="4057581"/>
                  <a:pt x="4278987" y="3946713"/>
                  <a:pt x="4136093" y="3858466"/>
                </a:cubicBezTo>
                <a:cubicBezTo>
                  <a:pt x="3985171" y="3764831"/>
                  <a:pt x="3831168" y="3687155"/>
                  <a:pt x="3670252" y="3622798"/>
                </a:cubicBezTo>
                <a:lnTo>
                  <a:pt x="3817258" y="3723577"/>
                </a:lnTo>
                <a:cubicBezTo>
                  <a:pt x="3878082" y="3765387"/>
                  <a:pt x="3941278" y="3808498"/>
                  <a:pt x="4000461" y="3855966"/>
                </a:cubicBezTo>
                <a:cubicBezTo>
                  <a:pt x="4030299" y="3879926"/>
                  <a:pt x="4059233" y="3904849"/>
                  <a:pt x="4088180" y="3929774"/>
                </a:cubicBezTo>
                <a:cubicBezTo>
                  <a:pt x="4119532" y="3956928"/>
                  <a:pt x="4151864" y="3984979"/>
                  <a:pt x="4184555" y="4010683"/>
                </a:cubicBezTo>
                <a:cubicBezTo>
                  <a:pt x="4252374" y="4064322"/>
                  <a:pt x="4327401" y="4112085"/>
                  <a:pt x="4399563" y="4158106"/>
                </a:cubicBezTo>
                <a:cubicBezTo>
                  <a:pt x="4448555" y="4189447"/>
                  <a:pt x="4498141" y="4221114"/>
                  <a:pt x="4546299" y="4254934"/>
                </a:cubicBezTo>
                <a:lnTo>
                  <a:pt x="4561743" y="4267200"/>
                </a:lnTo>
                <a:lnTo>
                  <a:pt x="4509274" y="4267200"/>
                </a:lnTo>
                <a:lnTo>
                  <a:pt x="4383389" y="4184369"/>
                </a:lnTo>
                <a:cubicBezTo>
                  <a:pt x="4310251" y="4137460"/>
                  <a:pt x="4234739" y="4089250"/>
                  <a:pt x="4165508" y="4035196"/>
                </a:cubicBezTo>
                <a:cubicBezTo>
                  <a:pt x="4131846" y="4008598"/>
                  <a:pt x="4099524" y="3980549"/>
                  <a:pt x="4068162" y="3953394"/>
                </a:cubicBezTo>
                <a:cubicBezTo>
                  <a:pt x="4039704" y="3928919"/>
                  <a:pt x="4010763" y="3903992"/>
                  <a:pt x="3981416" y="3880482"/>
                </a:cubicBezTo>
                <a:cubicBezTo>
                  <a:pt x="3923199" y="3833909"/>
                  <a:pt x="3860482" y="3791236"/>
                  <a:pt x="3800147" y="3749872"/>
                </a:cubicBezTo>
                <a:lnTo>
                  <a:pt x="3655073" y="3650884"/>
                </a:lnTo>
                <a:cubicBezTo>
                  <a:pt x="3768399" y="3765347"/>
                  <a:pt x="3873410" y="3884450"/>
                  <a:pt x="3989938" y="3991685"/>
                </a:cubicBezTo>
                <a:cubicBezTo>
                  <a:pt x="4106468" y="4098916"/>
                  <a:pt x="4234512" y="4194281"/>
                  <a:pt x="4393907" y="4261258"/>
                </a:cubicBezTo>
                <a:lnTo>
                  <a:pt x="4408201" y="4267200"/>
                </a:lnTo>
                <a:lnTo>
                  <a:pt x="4250346" y="4267200"/>
                </a:lnTo>
                <a:lnTo>
                  <a:pt x="4245269" y="4265040"/>
                </a:lnTo>
                <a:cubicBezTo>
                  <a:pt x="4167858" y="4230709"/>
                  <a:pt x="4095232" y="4193560"/>
                  <a:pt x="4036318" y="4147013"/>
                </a:cubicBezTo>
                <a:cubicBezTo>
                  <a:pt x="3810777" y="3969273"/>
                  <a:pt x="3654591" y="3720297"/>
                  <a:pt x="3432098" y="3537312"/>
                </a:cubicBezTo>
                <a:cubicBezTo>
                  <a:pt x="3408505" y="3517876"/>
                  <a:pt x="3395188" y="3461306"/>
                  <a:pt x="3429186" y="3458784"/>
                </a:cubicBezTo>
                <a:close/>
                <a:moveTo>
                  <a:pt x="9334796" y="3456584"/>
                </a:moveTo>
                <a:cubicBezTo>
                  <a:pt x="9406875" y="3608228"/>
                  <a:pt x="9503788" y="3758542"/>
                  <a:pt x="9651570" y="3826505"/>
                </a:cubicBezTo>
                <a:cubicBezTo>
                  <a:pt x="9559808" y="3686686"/>
                  <a:pt x="9456900" y="3564734"/>
                  <a:pt x="9334796" y="3456584"/>
                </a:cubicBezTo>
                <a:close/>
                <a:moveTo>
                  <a:pt x="4440129" y="3448571"/>
                </a:moveTo>
                <a:cubicBezTo>
                  <a:pt x="4500684" y="3600308"/>
                  <a:pt x="4765312" y="3823987"/>
                  <a:pt x="4856525" y="3915351"/>
                </a:cubicBezTo>
                <a:cubicBezTo>
                  <a:pt x="4921046" y="3979838"/>
                  <a:pt x="4987678" y="4047617"/>
                  <a:pt x="5059055" y="4108918"/>
                </a:cubicBezTo>
                <a:cubicBezTo>
                  <a:pt x="5130436" y="4170218"/>
                  <a:pt x="5206561" y="4225043"/>
                  <a:pt x="5290070" y="4263619"/>
                </a:cubicBezTo>
                <a:cubicBezTo>
                  <a:pt x="5126032" y="4132785"/>
                  <a:pt x="4978794" y="3979858"/>
                  <a:pt x="4834991" y="3830985"/>
                </a:cubicBezTo>
                <a:cubicBezTo>
                  <a:pt x="4709629" y="3700933"/>
                  <a:pt x="4579958" y="3567796"/>
                  <a:pt x="4440129" y="3448571"/>
                </a:cubicBezTo>
                <a:close/>
                <a:moveTo>
                  <a:pt x="5425834" y="3162785"/>
                </a:moveTo>
                <a:cubicBezTo>
                  <a:pt x="5393133" y="3300089"/>
                  <a:pt x="5401723" y="3491623"/>
                  <a:pt x="5401644" y="3617847"/>
                </a:cubicBezTo>
                <a:cubicBezTo>
                  <a:pt x="5401790" y="3807859"/>
                  <a:pt x="5425483" y="3992734"/>
                  <a:pt x="5467256" y="4175494"/>
                </a:cubicBezTo>
                <a:cubicBezTo>
                  <a:pt x="5469824" y="3971868"/>
                  <a:pt x="5459296" y="3766904"/>
                  <a:pt x="5448069" y="3567554"/>
                </a:cubicBezTo>
                <a:close/>
                <a:moveTo>
                  <a:pt x="1318687" y="3113840"/>
                </a:moveTo>
                <a:cubicBezTo>
                  <a:pt x="1233126" y="3142037"/>
                  <a:pt x="1148133" y="3174161"/>
                  <a:pt x="1066793" y="3212171"/>
                </a:cubicBezTo>
                <a:cubicBezTo>
                  <a:pt x="1042399" y="3223712"/>
                  <a:pt x="1017440" y="3235542"/>
                  <a:pt x="993319" y="3247648"/>
                </a:cubicBezTo>
                <a:cubicBezTo>
                  <a:pt x="947600" y="3269890"/>
                  <a:pt x="900765" y="3292688"/>
                  <a:pt x="853081" y="3312410"/>
                </a:cubicBezTo>
                <a:cubicBezTo>
                  <a:pt x="837376" y="3318884"/>
                  <a:pt x="821948" y="3324526"/>
                  <a:pt x="805957" y="3330443"/>
                </a:cubicBezTo>
                <a:cubicBezTo>
                  <a:pt x="973723" y="3284161"/>
                  <a:pt x="1193682" y="3229943"/>
                  <a:pt x="1318687" y="3113840"/>
                </a:cubicBezTo>
                <a:close/>
                <a:moveTo>
                  <a:pt x="5453702" y="3090882"/>
                </a:moveTo>
                <a:lnTo>
                  <a:pt x="5480135" y="3565802"/>
                </a:lnTo>
                <a:cubicBezTo>
                  <a:pt x="5490809" y="3762845"/>
                  <a:pt x="5501220" y="3965024"/>
                  <a:pt x="5499023" y="4166310"/>
                </a:cubicBezTo>
                <a:cubicBezTo>
                  <a:pt x="5546233" y="3984186"/>
                  <a:pt x="5562118" y="3799116"/>
                  <a:pt x="5547022" y="3607838"/>
                </a:cubicBezTo>
                <a:cubicBezTo>
                  <a:pt x="5541143" y="3530760"/>
                  <a:pt x="5529684" y="3453908"/>
                  <a:pt x="5515964" y="3378541"/>
                </a:cubicBezTo>
                <a:cubicBezTo>
                  <a:pt x="5505773" y="3321668"/>
                  <a:pt x="5475310" y="3095607"/>
                  <a:pt x="5453702" y="3090882"/>
                </a:cubicBezTo>
                <a:close/>
                <a:moveTo>
                  <a:pt x="9790480" y="3078533"/>
                </a:moveTo>
                <a:cubicBezTo>
                  <a:pt x="9782502" y="3134217"/>
                  <a:pt x="9773626" y="3189710"/>
                  <a:pt x="9763295" y="3245370"/>
                </a:cubicBezTo>
                <a:cubicBezTo>
                  <a:pt x="9730259" y="3421320"/>
                  <a:pt x="9693170" y="3586065"/>
                  <a:pt x="9736458" y="3758413"/>
                </a:cubicBezTo>
                <a:cubicBezTo>
                  <a:pt x="9741385" y="3680922"/>
                  <a:pt x="9752472" y="3603320"/>
                  <a:pt x="9763499" y="3528057"/>
                </a:cubicBezTo>
                <a:cubicBezTo>
                  <a:pt x="9778184" y="3430521"/>
                  <a:pt x="9793478" y="3330298"/>
                  <a:pt x="9793906" y="3231157"/>
                </a:cubicBezTo>
                <a:cubicBezTo>
                  <a:pt x="9793949" y="3202011"/>
                  <a:pt x="9792735" y="3172131"/>
                  <a:pt x="9791874" y="3142788"/>
                </a:cubicBezTo>
                <a:cubicBezTo>
                  <a:pt x="9791175" y="3121009"/>
                  <a:pt x="9790832" y="3099770"/>
                  <a:pt x="9790480" y="3078533"/>
                </a:cubicBezTo>
                <a:close/>
                <a:moveTo>
                  <a:pt x="1238695" y="3076820"/>
                </a:moveTo>
                <a:cubicBezTo>
                  <a:pt x="1051055" y="3082190"/>
                  <a:pt x="886407" y="3192548"/>
                  <a:pt x="716371" y="3293249"/>
                </a:cubicBezTo>
                <a:cubicBezTo>
                  <a:pt x="670943" y="3320259"/>
                  <a:pt x="625512" y="3345868"/>
                  <a:pt x="579522" y="3371759"/>
                </a:cubicBezTo>
                <a:cubicBezTo>
                  <a:pt x="586257" y="3369787"/>
                  <a:pt x="592991" y="3367806"/>
                  <a:pt x="600288" y="3365555"/>
                </a:cubicBezTo>
                <a:cubicBezTo>
                  <a:pt x="680240" y="3341573"/>
                  <a:pt x="762713" y="3317034"/>
                  <a:pt x="840692" y="3284921"/>
                </a:cubicBezTo>
                <a:cubicBezTo>
                  <a:pt x="887813" y="3265484"/>
                  <a:pt x="934087" y="3242968"/>
                  <a:pt x="979248" y="3221003"/>
                </a:cubicBezTo>
                <a:cubicBezTo>
                  <a:pt x="1004208" y="3209175"/>
                  <a:pt x="1028322" y="3197074"/>
                  <a:pt x="1053282" y="3185247"/>
                </a:cubicBezTo>
                <a:cubicBezTo>
                  <a:pt x="1139666" y="3144704"/>
                  <a:pt x="1229994" y="3110602"/>
                  <a:pt x="1320603" y="3081281"/>
                </a:cubicBezTo>
                <a:cubicBezTo>
                  <a:pt x="1292776" y="3077429"/>
                  <a:pt x="1265502" y="3076054"/>
                  <a:pt x="1238695" y="3076820"/>
                </a:cubicBezTo>
                <a:close/>
                <a:moveTo>
                  <a:pt x="5425627" y="2954192"/>
                </a:moveTo>
                <a:cubicBezTo>
                  <a:pt x="5441934" y="2956815"/>
                  <a:pt x="5467954" y="2996115"/>
                  <a:pt x="5470770" y="3005435"/>
                </a:cubicBezTo>
                <a:cubicBezTo>
                  <a:pt x="5591522" y="3395900"/>
                  <a:pt x="5656650" y="3795361"/>
                  <a:pt x="5567647" y="4190286"/>
                </a:cubicBezTo>
                <a:lnTo>
                  <a:pt x="5545854" y="4267200"/>
                </a:lnTo>
                <a:lnTo>
                  <a:pt x="5391871" y="4267200"/>
                </a:lnTo>
                <a:lnTo>
                  <a:pt x="5318171" y="4175818"/>
                </a:lnTo>
                <a:cubicBezTo>
                  <a:pt x="5204859" y="4048423"/>
                  <a:pt x="5075331" y="3936412"/>
                  <a:pt x="4943646" y="3822916"/>
                </a:cubicBezTo>
                <a:cubicBezTo>
                  <a:pt x="4828850" y="3724110"/>
                  <a:pt x="4714058" y="3625311"/>
                  <a:pt x="4594837" y="3532274"/>
                </a:cubicBezTo>
                <a:cubicBezTo>
                  <a:pt x="4562450" y="3507077"/>
                  <a:pt x="4474786" y="3410282"/>
                  <a:pt x="4441737" y="3399734"/>
                </a:cubicBezTo>
                <a:cubicBezTo>
                  <a:pt x="4437014" y="3398227"/>
                  <a:pt x="4433408" y="3398482"/>
                  <a:pt x="4431236" y="3400954"/>
                </a:cubicBezTo>
                <a:cubicBezTo>
                  <a:pt x="4474088" y="3436036"/>
                  <a:pt x="4516531" y="3472527"/>
                  <a:pt x="4557150" y="3510023"/>
                </a:cubicBezTo>
                <a:cubicBezTo>
                  <a:pt x="4661606" y="3606446"/>
                  <a:pt x="4760255" y="3709152"/>
                  <a:pt x="4856936" y="3809146"/>
                </a:cubicBezTo>
                <a:cubicBezTo>
                  <a:pt x="4939779" y="3895025"/>
                  <a:pt x="5024071" y="3982240"/>
                  <a:pt x="5111996" y="4065759"/>
                </a:cubicBezTo>
                <a:cubicBezTo>
                  <a:pt x="5155961" y="4107518"/>
                  <a:pt x="5200834" y="4148352"/>
                  <a:pt x="5246890" y="4187633"/>
                </a:cubicBezTo>
                <a:lnTo>
                  <a:pt x="5347266" y="4267200"/>
                </a:lnTo>
                <a:lnTo>
                  <a:pt x="5164092" y="4267200"/>
                </a:lnTo>
                <a:lnTo>
                  <a:pt x="5108945" y="4232176"/>
                </a:lnTo>
                <a:cubicBezTo>
                  <a:pt x="4772838" y="3999708"/>
                  <a:pt x="4490756" y="3581960"/>
                  <a:pt x="4294126" y="3303048"/>
                </a:cubicBezTo>
                <a:cubicBezTo>
                  <a:pt x="4284225" y="3288537"/>
                  <a:pt x="4271318" y="3233630"/>
                  <a:pt x="4305321" y="3256953"/>
                </a:cubicBezTo>
                <a:cubicBezTo>
                  <a:pt x="4530520" y="3414680"/>
                  <a:pt x="4740956" y="3587440"/>
                  <a:pt x="4949299" y="3766336"/>
                </a:cubicBezTo>
                <a:cubicBezTo>
                  <a:pt x="5065543" y="3866477"/>
                  <a:pt x="5184542" y="3965579"/>
                  <a:pt x="5291452" y="4076801"/>
                </a:cubicBezTo>
                <a:cubicBezTo>
                  <a:pt x="5309900" y="4095629"/>
                  <a:pt x="5393714" y="4211504"/>
                  <a:pt x="5434998" y="4254100"/>
                </a:cubicBezTo>
                <a:cubicBezTo>
                  <a:pt x="5369347" y="4172892"/>
                  <a:pt x="5356822" y="3836202"/>
                  <a:pt x="5351015" y="3760989"/>
                </a:cubicBezTo>
                <a:cubicBezTo>
                  <a:pt x="5330486" y="3492147"/>
                  <a:pt x="5355823" y="3228927"/>
                  <a:pt x="5413780" y="2966265"/>
                </a:cubicBezTo>
                <a:cubicBezTo>
                  <a:pt x="5415835" y="2956520"/>
                  <a:pt x="5420191" y="2953318"/>
                  <a:pt x="5425627" y="2954192"/>
                </a:cubicBezTo>
                <a:close/>
                <a:moveTo>
                  <a:pt x="8380397" y="2896659"/>
                </a:moveTo>
                <a:cubicBezTo>
                  <a:pt x="8455275" y="3038078"/>
                  <a:pt x="8545153" y="3173735"/>
                  <a:pt x="8634801" y="3304169"/>
                </a:cubicBezTo>
                <a:cubicBezTo>
                  <a:pt x="8726195" y="3437326"/>
                  <a:pt x="8821496" y="3600936"/>
                  <a:pt x="8971448" y="3675946"/>
                </a:cubicBezTo>
                <a:cubicBezTo>
                  <a:pt x="8910775" y="3621244"/>
                  <a:pt x="8864937" y="3553231"/>
                  <a:pt x="8820691" y="3486482"/>
                </a:cubicBezTo>
                <a:cubicBezTo>
                  <a:pt x="8816331" y="3480073"/>
                  <a:pt x="8811972" y="3473665"/>
                  <a:pt x="8807612" y="3467256"/>
                </a:cubicBezTo>
                <a:cubicBezTo>
                  <a:pt x="8727274" y="3347730"/>
                  <a:pt x="8640362" y="3230102"/>
                  <a:pt x="8556796" y="3116474"/>
                </a:cubicBezTo>
                <a:cubicBezTo>
                  <a:pt x="8515702" y="3060746"/>
                  <a:pt x="8472667" y="3003195"/>
                  <a:pt x="8427018" y="2948853"/>
                </a:cubicBezTo>
                <a:cubicBezTo>
                  <a:pt x="8411728" y="2931040"/>
                  <a:pt x="8396239" y="2914119"/>
                  <a:pt x="8380397" y="2896659"/>
                </a:cubicBezTo>
                <a:close/>
                <a:moveTo>
                  <a:pt x="9831020" y="2871730"/>
                </a:moveTo>
                <a:lnTo>
                  <a:pt x="9827707" y="2915231"/>
                </a:lnTo>
                <a:cubicBezTo>
                  <a:pt x="9824540" y="2960178"/>
                  <a:pt x="9821168" y="3006017"/>
                  <a:pt x="9820699" y="3051540"/>
                </a:cubicBezTo>
                <a:cubicBezTo>
                  <a:pt x="9820458" y="3081589"/>
                  <a:pt x="9821664" y="3111470"/>
                  <a:pt x="9822525" y="3140814"/>
                </a:cubicBezTo>
                <a:cubicBezTo>
                  <a:pt x="9823738" y="3170696"/>
                  <a:pt x="9824947" y="3200579"/>
                  <a:pt x="9824704" y="3230628"/>
                </a:cubicBezTo>
                <a:cubicBezTo>
                  <a:pt x="9823869" y="3331557"/>
                  <a:pt x="9808712" y="3433224"/>
                  <a:pt x="9793821" y="3531652"/>
                </a:cubicBezTo>
                <a:cubicBezTo>
                  <a:pt x="9783066" y="3603683"/>
                  <a:pt x="9772446" y="3677150"/>
                  <a:pt x="9767436" y="3750864"/>
                </a:cubicBezTo>
                <a:cubicBezTo>
                  <a:pt x="9782786" y="3724954"/>
                  <a:pt x="9799440" y="3697443"/>
                  <a:pt x="9814477" y="3662531"/>
                </a:cubicBezTo>
                <a:cubicBezTo>
                  <a:pt x="9926754" y="3406015"/>
                  <a:pt x="9892054" y="3133900"/>
                  <a:pt x="9831020" y="2871730"/>
                </a:cubicBezTo>
                <a:close/>
                <a:moveTo>
                  <a:pt x="8380521" y="2850596"/>
                </a:moveTo>
                <a:cubicBezTo>
                  <a:pt x="8404481" y="2875897"/>
                  <a:pt x="8428794" y="2901731"/>
                  <a:pt x="8451446" y="2928627"/>
                </a:cubicBezTo>
                <a:cubicBezTo>
                  <a:pt x="8497446" y="2983517"/>
                  <a:pt x="8540828" y="3041610"/>
                  <a:pt x="8582269" y="3097880"/>
                </a:cubicBezTo>
                <a:cubicBezTo>
                  <a:pt x="8666744" y="3211700"/>
                  <a:pt x="8753998" y="3329876"/>
                  <a:pt x="8833783" y="3449753"/>
                </a:cubicBezTo>
                <a:cubicBezTo>
                  <a:pt x="8838143" y="3456162"/>
                  <a:pt x="8842503" y="3462572"/>
                  <a:pt x="8846863" y="3468981"/>
                </a:cubicBezTo>
                <a:cubicBezTo>
                  <a:pt x="8881714" y="3521040"/>
                  <a:pt x="8917610" y="3574725"/>
                  <a:pt x="8960046" y="3620389"/>
                </a:cubicBezTo>
                <a:cubicBezTo>
                  <a:pt x="8847240" y="3316219"/>
                  <a:pt x="8665033" y="3014288"/>
                  <a:pt x="8380521" y="2850596"/>
                </a:cubicBezTo>
                <a:close/>
                <a:moveTo>
                  <a:pt x="9854151" y="2642862"/>
                </a:moveTo>
                <a:cubicBezTo>
                  <a:pt x="9862376" y="2644690"/>
                  <a:pt x="9868748" y="2649859"/>
                  <a:pt x="9871341" y="2659697"/>
                </a:cubicBezTo>
                <a:cubicBezTo>
                  <a:pt x="9936549" y="2907705"/>
                  <a:pt x="10004418" y="3164740"/>
                  <a:pt x="9966678" y="3423399"/>
                </a:cubicBezTo>
                <a:cubicBezTo>
                  <a:pt x="9951724" y="3524170"/>
                  <a:pt x="9914841" y="3605244"/>
                  <a:pt x="9880832" y="3700562"/>
                </a:cubicBezTo>
                <a:cubicBezTo>
                  <a:pt x="9817639" y="3880472"/>
                  <a:pt x="9825316" y="4002022"/>
                  <a:pt x="9896024" y="4178295"/>
                </a:cubicBezTo>
                <a:lnTo>
                  <a:pt x="10028060" y="4267200"/>
                </a:lnTo>
                <a:lnTo>
                  <a:pt x="9651813" y="4267200"/>
                </a:lnTo>
                <a:lnTo>
                  <a:pt x="9814527" y="4248048"/>
                </a:lnTo>
                <a:cubicBezTo>
                  <a:pt x="9748431" y="4225943"/>
                  <a:pt x="9681848" y="4217991"/>
                  <a:pt x="9615182" y="4220499"/>
                </a:cubicBezTo>
                <a:cubicBezTo>
                  <a:pt x="9565183" y="4222381"/>
                  <a:pt x="9515136" y="4230147"/>
                  <a:pt x="9465210" y="4242240"/>
                </a:cubicBezTo>
                <a:lnTo>
                  <a:pt x="9387108" y="4267200"/>
                </a:lnTo>
                <a:lnTo>
                  <a:pt x="9268441" y="4267200"/>
                </a:lnTo>
                <a:lnTo>
                  <a:pt x="9307676" y="4251276"/>
                </a:lnTo>
                <a:cubicBezTo>
                  <a:pt x="9459842" y="4196603"/>
                  <a:pt x="9613869" y="4164948"/>
                  <a:pt x="9761570" y="4182283"/>
                </a:cubicBezTo>
                <a:cubicBezTo>
                  <a:pt x="9633677" y="4101602"/>
                  <a:pt x="9502269" y="4023929"/>
                  <a:pt x="9368237" y="3949470"/>
                </a:cubicBezTo>
                <a:cubicBezTo>
                  <a:pt x="9363677" y="3950852"/>
                  <a:pt x="9358768" y="3951697"/>
                  <a:pt x="9354614" y="3951288"/>
                </a:cubicBezTo>
                <a:cubicBezTo>
                  <a:pt x="9045666" y="4112095"/>
                  <a:pt x="8711508" y="4184792"/>
                  <a:pt x="8364351" y="4159267"/>
                </a:cubicBezTo>
                <a:cubicBezTo>
                  <a:pt x="8322605" y="4156073"/>
                  <a:pt x="8373028" y="4125362"/>
                  <a:pt x="8386567" y="4119760"/>
                </a:cubicBezTo>
                <a:cubicBezTo>
                  <a:pt x="8661942" y="4017222"/>
                  <a:pt x="8938634" y="3857115"/>
                  <a:pt x="9231713" y="3873539"/>
                </a:cubicBezTo>
                <a:cubicBezTo>
                  <a:pt x="9162796" y="3836374"/>
                  <a:pt x="9093324" y="3799562"/>
                  <a:pt x="9023301" y="3763109"/>
                </a:cubicBezTo>
                <a:cubicBezTo>
                  <a:pt x="9018245" y="3762512"/>
                  <a:pt x="9014299" y="3761207"/>
                  <a:pt x="9010556" y="3758998"/>
                </a:cubicBezTo>
                <a:cubicBezTo>
                  <a:pt x="8818026" y="3719652"/>
                  <a:pt x="8714888" y="3571783"/>
                  <a:pt x="8604324" y="3417171"/>
                </a:cubicBezTo>
                <a:cubicBezTo>
                  <a:pt x="8460937" y="3216099"/>
                  <a:pt x="8313620" y="2999153"/>
                  <a:pt x="8218577" y="2770227"/>
                </a:cubicBezTo>
                <a:cubicBezTo>
                  <a:pt x="8215211" y="2762227"/>
                  <a:pt x="8217371" y="2755481"/>
                  <a:pt x="8222774" y="2749954"/>
                </a:cubicBezTo>
                <a:cubicBezTo>
                  <a:pt x="8238990" y="2733370"/>
                  <a:pt x="8284424" y="2727735"/>
                  <a:pt x="8297623" y="2731935"/>
                </a:cubicBezTo>
                <a:cubicBezTo>
                  <a:pt x="8726387" y="2883841"/>
                  <a:pt x="8964880" y="3311498"/>
                  <a:pt x="9090618" y="3716225"/>
                </a:cubicBezTo>
                <a:cubicBezTo>
                  <a:pt x="9321070" y="3835548"/>
                  <a:pt x="9546131" y="3959850"/>
                  <a:pt x="9762441" y="4093587"/>
                </a:cubicBezTo>
                <a:cubicBezTo>
                  <a:pt x="9739891" y="4035197"/>
                  <a:pt x="9720655" y="3974696"/>
                  <a:pt x="9717826" y="3916719"/>
                </a:cubicBezTo>
                <a:cubicBezTo>
                  <a:pt x="9716379" y="3916883"/>
                  <a:pt x="9714371" y="3917401"/>
                  <a:pt x="9713123" y="3916663"/>
                </a:cubicBezTo>
                <a:cubicBezTo>
                  <a:pt x="9419408" y="3876118"/>
                  <a:pt x="9276568" y="3571232"/>
                  <a:pt x="9175594" y="3326950"/>
                </a:cubicBezTo>
                <a:cubicBezTo>
                  <a:pt x="9162477" y="3295477"/>
                  <a:pt x="9234580" y="3273123"/>
                  <a:pt x="9253941" y="3287566"/>
                </a:cubicBezTo>
                <a:cubicBezTo>
                  <a:pt x="9396995" y="3390749"/>
                  <a:pt x="9519263" y="3506453"/>
                  <a:pt x="9625671" y="3639960"/>
                </a:cubicBezTo>
                <a:cubicBezTo>
                  <a:pt x="9622492" y="3540061"/>
                  <a:pt x="9637797" y="3439839"/>
                  <a:pt x="9656881" y="3333361"/>
                </a:cubicBezTo>
                <a:cubicBezTo>
                  <a:pt x="9696972" y="3116116"/>
                  <a:pt x="9713720" y="2891570"/>
                  <a:pt x="9782066" y="2680771"/>
                </a:cubicBezTo>
                <a:cubicBezTo>
                  <a:pt x="9788129" y="2661952"/>
                  <a:pt x="9829478" y="2637374"/>
                  <a:pt x="9854151" y="2642862"/>
                </a:cubicBezTo>
                <a:close/>
                <a:moveTo>
                  <a:pt x="11114299" y="2390555"/>
                </a:moveTo>
                <a:lnTo>
                  <a:pt x="11113373" y="2392739"/>
                </a:lnTo>
                <a:lnTo>
                  <a:pt x="11117197" y="2394358"/>
                </a:lnTo>
                <a:cubicBezTo>
                  <a:pt x="11116333" y="2393349"/>
                  <a:pt x="11115474" y="2392343"/>
                  <a:pt x="11114299" y="2390555"/>
                </a:cubicBezTo>
                <a:close/>
                <a:moveTo>
                  <a:pt x="10506276" y="2118977"/>
                </a:moveTo>
                <a:cubicBezTo>
                  <a:pt x="10510550" y="2257918"/>
                  <a:pt x="10470507" y="2393544"/>
                  <a:pt x="10431542" y="2525128"/>
                </a:cubicBezTo>
                <a:cubicBezTo>
                  <a:pt x="10417502" y="2571972"/>
                  <a:pt x="10403548" y="2620144"/>
                  <a:pt x="10391375" y="2667145"/>
                </a:cubicBezTo>
                <a:cubicBezTo>
                  <a:pt x="10377290" y="2721696"/>
                  <a:pt x="10366481" y="2777642"/>
                  <a:pt x="10355047" y="2832031"/>
                </a:cubicBezTo>
                <a:lnTo>
                  <a:pt x="10336080" y="2927011"/>
                </a:lnTo>
                <a:cubicBezTo>
                  <a:pt x="10349636" y="2893472"/>
                  <a:pt x="10367643" y="2846374"/>
                  <a:pt x="10389394" y="2782834"/>
                </a:cubicBezTo>
                <a:cubicBezTo>
                  <a:pt x="10448427" y="2611467"/>
                  <a:pt x="10546967" y="2325483"/>
                  <a:pt x="10506276" y="2118977"/>
                </a:cubicBezTo>
                <a:close/>
                <a:moveTo>
                  <a:pt x="11538179" y="2090376"/>
                </a:moveTo>
                <a:cubicBezTo>
                  <a:pt x="11552237" y="2136248"/>
                  <a:pt x="11565750" y="2181883"/>
                  <a:pt x="11577479" y="2228695"/>
                </a:cubicBezTo>
                <a:lnTo>
                  <a:pt x="11586754" y="2266098"/>
                </a:lnTo>
                <a:cubicBezTo>
                  <a:pt x="11593656" y="2295423"/>
                  <a:pt x="11600787" y="2324193"/>
                  <a:pt x="11609011" y="2353427"/>
                </a:cubicBezTo>
                <a:cubicBezTo>
                  <a:pt x="11644349" y="2475257"/>
                  <a:pt x="11704023" y="2591295"/>
                  <a:pt x="11761579" y="2703223"/>
                </a:cubicBezTo>
                <a:cubicBezTo>
                  <a:pt x="11802170" y="2782214"/>
                  <a:pt x="11843944" y="2862994"/>
                  <a:pt x="11877711" y="2947465"/>
                </a:cubicBezTo>
                <a:cubicBezTo>
                  <a:pt x="11815017" y="2640863"/>
                  <a:pt x="11724956" y="2342636"/>
                  <a:pt x="11538179" y="2090376"/>
                </a:cubicBezTo>
                <a:close/>
                <a:moveTo>
                  <a:pt x="6604735" y="2041381"/>
                </a:moveTo>
                <a:cubicBezTo>
                  <a:pt x="6726311" y="2327927"/>
                  <a:pt x="6916754" y="2606522"/>
                  <a:pt x="7204487" y="2742112"/>
                </a:cubicBezTo>
                <a:cubicBezTo>
                  <a:pt x="7179895" y="2719491"/>
                  <a:pt x="7154936" y="2696378"/>
                  <a:pt x="7131592" y="2672096"/>
                </a:cubicBezTo>
                <a:cubicBezTo>
                  <a:pt x="7084181" y="2622518"/>
                  <a:pt x="7039271" y="2569608"/>
                  <a:pt x="6996344" y="2518310"/>
                </a:cubicBezTo>
                <a:cubicBezTo>
                  <a:pt x="6908871" y="2414600"/>
                  <a:pt x="6818501" y="2306884"/>
                  <a:pt x="6735495" y="2196890"/>
                </a:cubicBezTo>
                <a:lnTo>
                  <a:pt x="6721901" y="2179274"/>
                </a:lnTo>
                <a:cubicBezTo>
                  <a:pt x="6685654" y="2131523"/>
                  <a:pt x="6648317" y="2082278"/>
                  <a:pt x="6604735" y="2041381"/>
                </a:cubicBezTo>
                <a:close/>
                <a:moveTo>
                  <a:pt x="11488421" y="2034549"/>
                </a:moveTo>
                <a:cubicBezTo>
                  <a:pt x="11459234" y="2371132"/>
                  <a:pt x="11651925" y="2658088"/>
                  <a:pt x="11840356" y="2932293"/>
                </a:cubicBezTo>
                <a:cubicBezTo>
                  <a:pt x="11809128" y="2858555"/>
                  <a:pt x="11772688" y="2786473"/>
                  <a:pt x="11736331" y="2715710"/>
                </a:cubicBezTo>
                <a:cubicBezTo>
                  <a:pt x="11678147" y="2602235"/>
                  <a:pt x="11617611" y="2485181"/>
                  <a:pt x="11581560" y="2360474"/>
                </a:cubicBezTo>
                <a:cubicBezTo>
                  <a:pt x="11573334" y="2331239"/>
                  <a:pt x="11565889" y="2301693"/>
                  <a:pt x="11558442" y="2272139"/>
                </a:cubicBezTo>
                <a:lnTo>
                  <a:pt x="11549169" y="2234734"/>
                </a:lnTo>
                <a:cubicBezTo>
                  <a:pt x="11532130" y="2167007"/>
                  <a:pt x="11511443" y="2100302"/>
                  <a:pt x="11488421" y="2034549"/>
                </a:cubicBezTo>
                <a:close/>
                <a:moveTo>
                  <a:pt x="10468916" y="2032338"/>
                </a:moveTo>
                <a:cubicBezTo>
                  <a:pt x="10450533" y="2081859"/>
                  <a:pt x="10434093" y="2132840"/>
                  <a:pt x="10421480" y="2185446"/>
                </a:cubicBezTo>
                <a:cubicBezTo>
                  <a:pt x="10388668" y="2317695"/>
                  <a:pt x="10374105" y="2457032"/>
                  <a:pt x="10351264" y="2591574"/>
                </a:cubicBezTo>
                <a:cubicBezTo>
                  <a:pt x="10332355" y="2700098"/>
                  <a:pt x="10281261" y="2959166"/>
                  <a:pt x="10294485" y="2991809"/>
                </a:cubicBezTo>
                <a:lnTo>
                  <a:pt x="10327850" y="2826310"/>
                </a:lnTo>
                <a:cubicBezTo>
                  <a:pt x="10338741" y="2771690"/>
                  <a:pt x="10350331" y="2715434"/>
                  <a:pt x="10364099" y="2660098"/>
                </a:cubicBezTo>
                <a:cubicBezTo>
                  <a:pt x="10376185" y="2611783"/>
                  <a:pt x="10390682" y="2563843"/>
                  <a:pt x="10404725" y="2516991"/>
                </a:cubicBezTo>
                <a:cubicBezTo>
                  <a:pt x="10443463" y="2385961"/>
                  <a:pt x="10483500" y="2250332"/>
                  <a:pt x="10478071" y="2114122"/>
                </a:cubicBezTo>
                <a:cubicBezTo>
                  <a:pt x="10476867" y="2086568"/>
                  <a:pt x="10473555" y="2059413"/>
                  <a:pt x="10468916" y="2032338"/>
                </a:cubicBezTo>
                <a:close/>
                <a:moveTo>
                  <a:pt x="10573132" y="1991479"/>
                </a:moveTo>
                <a:cubicBezTo>
                  <a:pt x="10722027" y="2144650"/>
                  <a:pt x="10877543" y="2280670"/>
                  <a:pt x="11066880" y="2371770"/>
                </a:cubicBezTo>
                <a:cubicBezTo>
                  <a:pt x="10930664" y="2234271"/>
                  <a:pt x="10767866" y="2088089"/>
                  <a:pt x="10573132" y="1991479"/>
                </a:cubicBezTo>
                <a:close/>
                <a:moveTo>
                  <a:pt x="6591670" y="1988277"/>
                </a:moveTo>
                <a:cubicBezTo>
                  <a:pt x="6653650" y="2036451"/>
                  <a:pt x="6701310" y="2098809"/>
                  <a:pt x="6747349" y="2160069"/>
                </a:cubicBezTo>
                <a:lnTo>
                  <a:pt x="6760943" y="2177686"/>
                </a:lnTo>
                <a:cubicBezTo>
                  <a:pt x="6844486" y="2287290"/>
                  <a:pt x="6934499" y="2394502"/>
                  <a:pt x="7021065" y="2498102"/>
                </a:cubicBezTo>
                <a:cubicBezTo>
                  <a:pt x="7063629" y="2548900"/>
                  <a:pt x="7108178" y="2601313"/>
                  <a:pt x="7155223" y="2650386"/>
                </a:cubicBezTo>
                <a:cubicBezTo>
                  <a:pt x="7170968" y="2666443"/>
                  <a:pt x="7186885" y="2681619"/>
                  <a:pt x="7203167" y="2697288"/>
                </a:cubicBezTo>
                <a:cubicBezTo>
                  <a:pt x="7124362" y="2565928"/>
                  <a:pt x="7030837" y="2441422"/>
                  <a:pt x="6937703" y="2321981"/>
                </a:cubicBezTo>
                <a:cubicBezTo>
                  <a:pt x="6842752" y="2200032"/>
                  <a:pt x="6742965" y="2048781"/>
                  <a:pt x="6591670" y="1988277"/>
                </a:cubicBezTo>
                <a:close/>
                <a:moveTo>
                  <a:pt x="5798671" y="1981601"/>
                </a:moveTo>
                <a:cubicBezTo>
                  <a:pt x="5784234" y="2008086"/>
                  <a:pt x="5768551" y="2036236"/>
                  <a:pt x="5754709" y="2071454"/>
                </a:cubicBezTo>
                <a:cubicBezTo>
                  <a:pt x="5651219" y="2330361"/>
                  <a:pt x="5694208" y="2592217"/>
                  <a:pt x="5763044" y="2842206"/>
                </a:cubicBezTo>
                <a:lnTo>
                  <a:pt x="5764974" y="2799609"/>
                </a:lnTo>
                <a:cubicBezTo>
                  <a:pt x="5766710" y="2755616"/>
                  <a:pt x="5768626" y="2710738"/>
                  <a:pt x="5767665" y="2666409"/>
                </a:cubicBezTo>
                <a:cubicBezTo>
                  <a:pt x="5766964" y="2637156"/>
                  <a:pt x="5764828" y="2608182"/>
                  <a:pt x="5763055" y="2579705"/>
                </a:cubicBezTo>
                <a:cubicBezTo>
                  <a:pt x="5760913" y="2550734"/>
                  <a:pt x="5758780" y="2521760"/>
                  <a:pt x="5758079" y="2492508"/>
                </a:cubicBezTo>
                <a:cubicBezTo>
                  <a:pt x="5755745" y="2394242"/>
                  <a:pt x="5767619" y="2294070"/>
                  <a:pt x="5779325" y="2197069"/>
                </a:cubicBezTo>
                <a:cubicBezTo>
                  <a:pt x="5787753" y="2126095"/>
                  <a:pt x="5796001" y="2053736"/>
                  <a:pt x="5798671" y="1981601"/>
                </a:cubicBezTo>
                <a:close/>
                <a:moveTo>
                  <a:pt x="5829202" y="1971679"/>
                </a:moveTo>
                <a:cubicBezTo>
                  <a:pt x="5826736" y="2047481"/>
                  <a:pt x="5818154" y="2123904"/>
                  <a:pt x="5809558" y="2198043"/>
                </a:cubicBezTo>
                <a:cubicBezTo>
                  <a:pt x="5798026" y="2294159"/>
                  <a:pt x="5785973" y="2392938"/>
                  <a:pt x="5788653" y="2489430"/>
                </a:cubicBezTo>
                <a:cubicBezTo>
                  <a:pt x="5789524" y="2517790"/>
                  <a:pt x="5791665" y="2546759"/>
                  <a:pt x="5793439" y="2575235"/>
                </a:cubicBezTo>
                <a:cubicBezTo>
                  <a:pt x="5794815" y="2596366"/>
                  <a:pt x="5795822" y="2617001"/>
                  <a:pt x="5796837" y="2637633"/>
                </a:cubicBezTo>
                <a:cubicBezTo>
                  <a:pt x="5803017" y="2582794"/>
                  <a:pt x="5810098" y="2528066"/>
                  <a:pt x="5818614" y="2473055"/>
                </a:cubicBezTo>
                <a:cubicBezTo>
                  <a:pt x="5845917" y="2299125"/>
                  <a:pt x="5877599" y="2135758"/>
                  <a:pt x="5829202" y="1971679"/>
                </a:cubicBezTo>
                <a:close/>
                <a:moveTo>
                  <a:pt x="10578769" y="1962963"/>
                </a:moveTo>
                <a:cubicBezTo>
                  <a:pt x="10773649" y="2057701"/>
                  <a:pt x="10936285" y="2201237"/>
                  <a:pt x="11073823" y="2338658"/>
                </a:cubicBezTo>
                <a:cubicBezTo>
                  <a:pt x="10938241" y="2169232"/>
                  <a:pt x="10752627" y="1968969"/>
                  <a:pt x="10578769" y="1962963"/>
                </a:cubicBezTo>
                <a:close/>
                <a:moveTo>
                  <a:pt x="5911389" y="1898371"/>
                </a:moveTo>
                <a:cubicBezTo>
                  <a:pt x="6006914" y="2026768"/>
                  <a:pt x="6112955" y="2136857"/>
                  <a:pt x="6237627" y="2231921"/>
                </a:cubicBezTo>
                <a:cubicBezTo>
                  <a:pt x="6161282" y="2090381"/>
                  <a:pt x="6060308" y="1952200"/>
                  <a:pt x="5911389" y="1898371"/>
                </a:cubicBezTo>
                <a:close/>
                <a:moveTo>
                  <a:pt x="6944437" y="1575402"/>
                </a:moveTo>
                <a:cubicBezTo>
                  <a:pt x="6732842" y="1643305"/>
                  <a:pt x="6518352" y="1707201"/>
                  <a:pt x="6304730" y="1766654"/>
                </a:cubicBezTo>
                <a:cubicBezTo>
                  <a:pt x="6527947" y="1784949"/>
                  <a:pt x="6737901" y="1680839"/>
                  <a:pt x="6944437" y="1575402"/>
                </a:cubicBezTo>
                <a:close/>
                <a:moveTo>
                  <a:pt x="7019523" y="1519450"/>
                </a:moveTo>
                <a:cubicBezTo>
                  <a:pt x="6766096" y="1537552"/>
                  <a:pt x="6524653" y="1609537"/>
                  <a:pt x="6298091" y="1737122"/>
                </a:cubicBezTo>
                <a:cubicBezTo>
                  <a:pt x="6539381" y="1670594"/>
                  <a:pt x="6780997" y="1597715"/>
                  <a:pt x="7019523" y="1519450"/>
                </a:cubicBezTo>
                <a:close/>
                <a:moveTo>
                  <a:pt x="2399523" y="1428234"/>
                </a:moveTo>
                <a:cubicBezTo>
                  <a:pt x="2324192" y="1539775"/>
                  <a:pt x="2267478" y="1713586"/>
                  <a:pt x="2224982" y="1826201"/>
                </a:cubicBezTo>
                <a:cubicBezTo>
                  <a:pt x="2161246" y="1995817"/>
                  <a:pt x="2120250" y="2168765"/>
                  <a:pt x="2096099" y="2345900"/>
                </a:cubicBezTo>
                <a:cubicBezTo>
                  <a:pt x="2166834" y="2165047"/>
                  <a:pt x="2226331" y="1978598"/>
                  <a:pt x="2283317" y="1796925"/>
                </a:cubicBezTo>
                <a:close/>
                <a:moveTo>
                  <a:pt x="2448558" y="1373435"/>
                </a:moveTo>
                <a:lnTo>
                  <a:pt x="2312521" y="1806140"/>
                </a:lnTo>
                <a:cubicBezTo>
                  <a:pt x="2255817" y="1985569"/>
                  <a:pt x="2197150" y="2169492"/>
                  <a:pt x="2127533" y="2348380"/>
                </a:cubicBezTo>
                <a:cubicBezTo>
                  <a:pt x="2230881" y="2201722"/>
                  <a:pt x="2307261" y="2041905"/>
                  <a:pt x="2358080" y="1866134"/>
                </a:cubicBezTo>
                <a:cubicBezTo>
                  <a:pt x="2378743" y="1795373"/>
                  <a:pt x="2394349" y="1722940"/>
                  <a:pt x="2407436" y="1651070"/>
                </a:cubicBezTo>
                <a:cubicBezTo>
                  <a:pt x="2417458" y="1596892"/>
                  <a:pt x="2466254" y="1384915"/>
                  <a:pt x="2448558" y="1373435"/>
                </a:cubicBezTo>
                <a:close/>
                <a:moveTo>
                  <a:pt x="278707" y="1352270"/>
                </a:moveTo>
                <a:lnTo>
                  <a:pt x="321570" y="1861610"/>
                </a:lnTo>
                <a:cubicBezTo>
                  <a:pt x="336248" y="1725752"/>
                  <a:pt x="317508" y="1584885"/>
                  <a:pt x="294281" y="1440658"/>
                </a:cubicBezTo>
                <a:close/>
                <a:moveTo>
                  <a:pt x="1423821" y="1351958"/>
                </a:moveTo>
                <a:cubicBezTo>
                  <a:pt x="1426859" y="1507722"/>
                  <a:pt x="1587831" y="1796280"/>
                  <a:pt x="1638521" y="1908470"/>
                </a:cubicBezTo>
                <a:cubicBezTo>
                  <a:pt x="1674424" y="1987707"/>
                  <a:pt x="1711105" y="2070587"/>
                  <a:pt x="1754199" y="2149284"/>
                </a:cubicBezTo>
                <a:cubicBezTo>
                  <a:pt x="1797295" y="2227981"/>
                  <a:pt x="1846801" y="2302493"/>
                  <a:pt x="1908359" y="2364988"/>
                </a:cubicBezTo>
                <a:cubicBezTo>
                  <a:pt x="1805946" y="2193096"/>
                  <a:pt x="1725953" y="2007134"/>
                  <a:pt x="1647661" y="1825945"/>
                </a:cubicBezTo>
                <a:cubicBezTo>
                  <a:pt x="1579500" y="1667751"/>
                  <a:pt x="1508533" y="1505355"/>
                  <a:pt x="1423821" y="1351958"/>
                </a:cubicBezTo>
                <a:close/>
                <a:moveTo>
                  <a:pt x="9518298" y="1338235"/>
                </a:moveTo>
                <a:cubicBezTo>
                  <a:pt x="9531977" y="1651120"/>
                  <a:pt x="9677527" y="1999242"/>
                  <a:pt x="9838009" y="2272553"/>
                </a:cubicBezTo>
                <a:cubicBezTo>
                  <a:pt x="9825312" y="2235634"/>
                  <a:pt x="9815180" y="2197225"/>
                  <a:pt x="9805906" y="2159819"/>
                </a:cubicBezTo>
                <a:lnTo>
                  <a:pt x="9801623" y="2142555"/>
                </a:lnTo>
                <a:cubicBezTo>
                  <a:pt x="9756626" y="1964482"/>
                  <a:pt x="9698390" y="1787247"/>
                  <a:pt x="9628671" y="1617375"/>
                </a:cubicBezTo>
                <a:cubicBezTo>
                  <a:pt x="9618364" y="1593060"/>
                  <a:pt x="9608603" y="1568967"/>
                  <a:pt x="9598299" y="1544643"/>
                </a:cubicBezTo>
                <a:cubicBezTo>
                  <a:pt x="9570133" y="1477354"/>
                  <a:pt x="9541339" y="1408510"/>
                  <a:pt x="9518298" y="1338235"/>
                </a:cubicBezTo>
                <a:close/>
                <a:moveTo>
                  <a:pt x="1431890" y="1306475"/>
                </a:moveTo>
                <a:cubicBezTo>
                  <a:pt x="1458339" y="1352187"/>
                  <a:pt x="1483952" y="1399016"/>
                  <a:pt x="1507597" y="1446132"/>
                </a:cubicBezTo>
                <a:cubicBezTo>
                  <a:pt x="1568403" y="1567288"/>
                  <a:pt x="1621917" y="1692101"/>
                  <a:pt x="1674586" y="1813832"/>
                </a:cubicBezTo>
                <a:cubicBezTo>
                  <a:pt x="1719648" y="1918315"/>
                  <a:pt x="1765554" y="2024477"/>
                  <a:pt x="1815950" y="2128564"/>
                </a:cubicBezTo>
                <a:cubicBezTo>
                  <a:pt x="1866346" y="2232648"/>
                  <a:pt x="1921228" y="2334658"/>
                  <a:pt x="1984242" y="2430829"/>
                </a:cubicBezTo>
                <a:cubicBezTo>
                  <a:pt x="1994073" y="2437830"/>
                  <a:pt x="2003908" y="2444836"/>
                  <a:pt x="2014023" y="2450995"/>
                </a:cubicBezTo>
                <a:cubicBezTo>
                  <a:pt x="1956448" y="2239741"/>
                  <a:pt x="1853160" y="2049325"/>
                  <a:pt x="1747337" y="1855264"/>
                </a:cubicBezTo>
                <a:cubicBezTo>
                  <a:pt x="1678102" y="1728504"/>
                  <a:pt x="1608870" y="1601753"/>
                  <a:pt x="1533749" y="1478656"/>
                </a:cubicBezTo>
                <a:cubicBezTo>
                  <a:pt x="1510398" y="1440515"/>
                  <a:pt x="1454048" y="1294657"/>
                  <a:pt x="1431890" y="1306475"/>
                </a:cubicBezTo>
                <a:close/>
                <a:moveTo>
                  <a:pt x="5052692" y="1292994"/>
                </a:moveTo>
                <a:cubicBezTo>
                  <a:pt x="5103155" y="1406739"/>
                  <a:pt x="5153078" y="1520878"/>
                  <a:pt x="5200661" y="1635186"/>
                </a:cubicBezTo>
                <a:cubicBezTo>
                  <a:pt x="5238218" y="1725483"/>
                  <a:pt x="5273610" y="1815047"/>
                  <a:pt x="5297138" y="1906351"/>
                </a:cubicBezTo>
                <a:cubicBezTo>
                  <a:pt x="5281533" y="1683399"/>
                  <a:pt x="5177210" y="1491946"/>
                  <a:pt x="5052692" y="1292994"/>
                </a:cubicBezTo>
                <a:close/>
                <a:moveTo>
                  <a:pt x="9528078" y="1278636"/>
                </a:moveTo>
                <a:cubicBezTo>
                  <a:pt x="9552982" y="1365794"/>
                  <a:pt x="9588937" y="1451189"/>
                  <a:pt x="9623946" y="1534260"/>
                </a:cubicBezTo>
                <a:lnTo>
                  <a:pt x="9654858" y="1607218"/>
                </a:lnTo>
                <a:cubicBezTo>
                  <a:pt x="9724183" y="1774989"/>
                  <a:pt x="9781702" y="1949347"/>
                  <a:pt x="9826304" y="2125320"/>
                </a:cubicBezTo>
                <a:cubicBezTo>
                  <a:pt x="9794296" y="1963695"/>
                  <a:pt x="9753660" y="1804203"/>
                  <a:pt x="9701198" y="1646797"/>
                </a:cubicBezTo>
                <a:cubicBezTo>
                  <a:pt x="9655682" y="1511000"/>
                  <a:pt x="9586050" y="1397178"/>
                  <a:pt x="9528078" y="1278636"/>
                </a:cubicBezTo>
                <a:close/>
                <a:moveTo>
                  <a:pt x="5009948" y="1273619"/>
                </a:moveTo>
                <a:cubicBezTo>
                  <a:pt x="5013363" y="1406203"/>
                  <a:pt x="5078144" y="1538571"/>
                  <a:pt x="5121777" y="1654213"/>
                </a:cubicBezTo>
                <a:cubicBezTo>
                  <a:pt x="5175625" y="1795269"/>
                  <a:pt x="5233597" y="1934093"/>
                  <a:pt x="5293545" y="2072247"/>
                </a:cubicBezTo>
                <a:cubicBezTo>
                  <a:pt x="5293533" y="2069971"/>
                  <a:pt x="5294060" y="2067298"/>
                  <a:pt x="5294042" y="2065019"/>
                </a:cubicBezTo>
                <a:cubicBezTo>
                  <a:pt x="5282123" y="1924099"/>
                  <a:pt x="5230273" y="1786942"/>
                  <a:pt x="5171936" y="1647613"/>
                </a:cubicBezTo>
                <a:cubicBezTo>
                  <a:pt x="5119977" y="1522743"/>
                  <a:pt x="5065315" y="1397539"/>
                  <a:pt x="5009948" y="1273619"/>
                </a:cubicBezTo>
                <a:close/>
                <a:moveTo>
                  <a:pt x="655236" y="1268632"/>
                </a:moveTo>
                <a:cubicBezTo>
                  <a:pt x="717895" y="1408869"/>
                  <a:pt x="771574" y="1550454"/>
                  <a:pt x="839521" y="1685315"/>
                </a:cubicBezTo>
                <a:cubicBezTo>
                  <a:pt x="907470" y="1820177"/>
                  <a:pt x="989683" y="1948318"/>
                  <a:pt x="1109416" y="2061663"/>
                </a:cubicBezTo>
                <a:cubicBezTo>
                  <a:pt x="1177718" y="2126399"/>
                  <a:pt x="1244319" y="2184954"/>
                  <a:pt x="1298300" y="2247742"/>
                </a:cubicBezTo>
                <a:cubicBezTo>
                  <a:pt x="1250168" y="2156040"/>
                  <a:pt x="1187457" y="2071655"/>
                  <a:pt x="1125871" y="1989513"/>
                </a:cubicBezTo>
                <a:cubicBezTo>
                  <a:pt x="1076370" y="1923070"/>
                  <a:pt x="1025189" y="1854667"/>
                  <a:pt x="981574" y="1783157"/>
                </a:cubicBezTo>
                <a:cubicBezTo>
                  <a:pt x="960475" y="1748106"/>
                  <a:pt x="941058" y="1712211"/>
                  <a:pt x="922198" y="1677437"/>
                </a:cubicBezTo>
                <a:cubicBezTo>
                  <a:pt x="905028" y="1646031"/>
                  <a:pt x="887579" y="1614059"/>
                  <a:pt x="869293" y="1583214"/>
                </a:cubicBezTo>
                <a:cubicBezTo>
                  <a:pt x="832994" y="1522086"/>
                  <a:pt x="791368" y="1462924"/>
                  <a:pt x="751431" y="1405731"/>
                </a:cubicBezTo>
                <a:close/>
                <a:moveTo>
                  <a:pt x="6516292" y="1263064"/>
                </a:moveTo>
                <a:cubicBezTo>
                  <a:pt x="6288018" y="1373581"/>
                  <a:pt x="6031500" y="1451909"/>
                  <a:pt x="5736320" y="1501803"/>
                </a:cubicBezTo>
                <a:cubicBezTo>
                  <a:pt x="6001708" y="1565837"/>
                  <a:pt x="6267694" y="1408906"/>
                  <a:pt x="6516292" y="1263064"/>
                </a:cubicBezTo>
                <a:close/>
                <a:moveTo>
                  <a:pt x="291466" y="1250369"/>
                </a:moveTo>
                <a:cubicBezTo>
                  <a:pt x="302228" y="1312380"/>
                  <a:pt x="313548" y="1374109"/>
                  <a:pt x="323180" y="1435283"/>
                </a:cubicBezTo>
                <a:cubicBezTo>
                  <a:pt x="347262" y="1585402"/>
                  <a:pt x="366566" y="1733005"/>
                  <a:pt x="349381" y="1875041"/>
                </a:cubicBezTo>
                <a:cubicBezTo>
                  <a:pt x="398887" y="1761016"/>
                  <a:pt x="404047" y="1643975"/>
                  <a:pt x="374363" y="1506494"/>
                </a:cubicBezTo>
                <a:cubicBezTo>
                  <a:pt x="356845" y="1425406"/>
                  <a:pt x="334841" y="1350786"/>
                  <a:pt x="302168" y="1274495"/>
                </a:cubicBezTo>
                <a:cubicBezTo>
                  <a:pt x="298229" y="1265236"/>
                  <a:pt x="295129" y="1257666"/>
                  <a:pt x="291466" y="1250369"/>
                </a:cubicBezTo>
                <a:close/>
                <a:moveTo>
                  <a:pt x="678222" y="1248670"/>
                </a:moveTo>
                <a:lnTo>
                  <a:pt x="775536" y="1388015"/>
                </a:lnTo>
                <a:cubicBezTo>
                  <a:pt x="815764" y="1445771"/>
                  <a:pt x="857669" y="1505484"/>
                  <a:pt x="894529" y="1567739"/>
                </a:cubicBezTo>
                <a:cubicBezTo>
                  <a:pt x="913103" y="1599148"/>
                  <a:pt x="930546" y="1631115"/>
                  <a:pt x="948000" y="1663088"/>
                </a:cubicBezTo>
                <a:cubicBezTo>
                  <a:pt x="966853" y="1697859"/>
                  <a:pt x="986277" y="1733757"/>
                  <a:pt x="1006812" y="1767683"/>
                </a:cubicBezTo>
                <a:cubicBezTo>
                  <a:pt x="1049303" y="1838347"/>
                  <a:pt x="1100205" y="1906189"/>
                  <a:pt x="1149133" y="1971513"/>
                </a:cubicBezTo>
                <a:cubicBezTo>
                  <a:pt x="1215506" y="2060384"/>
                  <a:pt x="1283561" y="2151216"/>
                  <a:pt x="1333952" y="2251620"/>
                </a:cubicBezTo>
                <a:lnTo>
                  <a:pt x="1337329" y="2258350"/>
                </a:lnTo>
                <a:cubicBezTo>
                  <a:pt x="1352131" y="2023413"/>
                  <a:pt x="1145204" y="1784597"/>
                  <a:pt x="1014726" y="1615556"/>
                </a:cubicBezTo>
                <a:cubicBezTo>
                  <a:pt x="911517" y="1481269"/>
                  <a:pt x="800192" y="1360189"/>
                  <a:pt x="678222" y="1248670"/>
                </a:cubicBezTo>
                <a:close/>
                <a:moveTo>
                  <a:pt x="9441752" y="1245311"/>
                </a:moveTo>
                <a:cubicBezTo>
                  <a:pt x="9367449" y="1271794"/>
                  <a:pt x="9313207" y="1329954"/>
                  <a:pt x="9278979" y="1406236"/>
                </a:cubicBezTo>
                <a:cubicBezTo>
                  <a:pt x="9261017" y="1445630"/>
                  <a:pt x="9242585" y="1502850"/>
                  <a:pt x="9235540" y="1546869"/>
                </a:cubicBezTo>
                <a:cubicBezTo>
                  <a:pt x="9223867" y="1618535"/>
                  <a:pt x="9230001" y="1614698"/>
                  <a:pt x="9264074" y="1557016"/>
                </a:cubicBezTo>
                <a:cubicBezTo>
                  <a:pt x="9325587" y="1454296"/>
                  <a:pt x="9384605" y="1349880"/>
                  <a:pt x="9441752" y="1245311"/>
                </a:cubicBezTo>
                <a:close/>
                <a:moveTo>
                  <a:pt x="6691602" y="1140573"/>
                </a:moveTo>
                <a:cubicBezTo>
                  <a:pt x="6646175" y="1158238"/>
                  <a:pt x="6598950" y="1175684"/>
                  <a:pt x="6571100" y="1183662"/>
                </a:cubicBezTo>
                <a:cubicBezTo>
                  <a:pt x="6462406" y="1213607"/>
                  <a:pt x="6352215" y="1234713"/>
                  <a:pt x="6241687" y="1257600"/>
                </a:cubicBezTo>
                <a:cubicBezTo>
                  <a:pt x="6040746" y="1299467"/>
                  <a:pt x="5893317" y="1420819"/>
                  <a:pt x="5693009" y="1478256"/>
                </a:cubicBezTo>
                <a:cubicBezTo>
                  <a:pt x="6021285" y="1426507"/>
                  <a:pt x="6301876" y="1340642"/>
                  <a:pt x="6548420" y="1214599"/>
                </a:cubicBezTo>
                <a:cubicBezTo>
                  <a:pt x="6567440" y="1204628"/>
                  <a:pt x="6586456" y="1194658"/>
                  <a:pt x="6605473" y="1184686"/>
                </a:cubicBezTo>
                <a:cubicBezTo>
                  <a:pt x="6633823" y="1169483"/>
                  <a:pt x="6662531" y="1154778"/>
                  <a:pt x="6691602" y="1140573"/>
                </a:cubicBezTo>
                <a:close/>
                <a:moveTo>
                  <a:pt x="4002475" y="1037802"/>
                </a:moveTo>
                <a:cubicBezTo>
                  <a:pt x="4001933" y="1038196"/>
                  <a:pt x="4000861" y="1038973"/>
                  <a:pt x="4000324" y="1039362"/>
                </a:cubicBezTo>
                <a:cubicBezTo>
                  <a:pt x="4001046" y="1040360"/>
                  <a:pt x="4002134" y="1041861"/>
                  <a:pt x="4002862" y="1042866"/>
                </a:cubicBezTo>
                <a:cubicBezTo>
                  <a:pt x="4002672" y="1041472"/>
                  <a:pt x="4002487" y="1040086"/>
                  <a:pt x="4002475" y="1037802"/>
                </a:cubicBezTo>
                <a:close/>
                <a:moveTo>
                  <a:pt x="506322" y="1020997"/>
                </a:moveTo>
                <a:cubicBezTo>
                  <a:pt x="513282" y="1018930"/>
                  <a:pt x="522180" y="1021005"/>
                  <a:pt x="533068" y="1029409"/>
                </a:cubicBezTo>
                <a:cubicBezTo>
                  <a:pt x="813777" y="1244537"/>
                  <a:pt x="1037861" y="1510547"/>
                  <a:pt x="1232525" y="1804675"/>
                </a:cubicBezTo>
                <a:cubicBezTo>
                  <a:pt x="1347857" y="1978510"/>
                  <a:pt x="1448039" y="2155739"/>
                  <a:pt x="1388858" y="2368011"/>
                </a:cubicBezTo>
                <a:cubicBezTo>
                  <a:pt x="1387462" y="2372226"/>
                  <a:pt x="1385496" y="2375314"/>
                  <a:pt x="1384098" y="2378125"/>
                </a:cubicBezTo>
                <a:cubicBezTo>
                  <a:pt x="1412260" y="2438425"/>
                  <a:pt x="1428077" y="2506324"/>
                  <a:pt x="1425393" y="2589124"/>
                </a:cubicBezTo>
                <a:cubicBezTo>
                  <a:pt x="1425681" y="2592488"/>
                  <a:pt x="1424559" y="2594453"/>
                  <a:pt x="1424001" y="2597541"/>
                </a:cubicBezTo>
                <a:cubicBezTo>
                  <a:pt x="1672217" y="2669579"/>
                  <a:pt x="1915127" y="2759032"/>
                  <a:pt x="2152729" y="2864487"/>
                </a:cubicBezTo>
                <a:cubicBezTo>
                  <a:pt x="2132903" y="2746636"/>
                  <a:pt x="2106350" y="2629357"/>
                  <a:pt x="2020609" y="2539671"/>
                </a:cubicBezTo>
                <a:cubicBezTo>
                  <a:pt x="2019486" y="2538832"/>
                  <a:pt x="2019482" y="2537426"/>
                  <a:pt x="2018920" y="2536309"/>
                </a:cubicBezTo>
                <a:cubicBezTo>
                  <a:pt x="1612986" y="2284320"/>
                  <a:pt x="1451410" y="1593008"/>
                  <a:pt x="1342441" y="1173017"/>
                </a:cubicBezTo>
                <a:cubicBezTo>
                  <a:pt x="1338482" y="1156742"/>
                  <a:pt x="1345418" y="1103405"/>
                  <a:pt x="1367925" y="1135648"/>
                </a:cubicBezTo>
                <a:cubicBezTo>
                  <a:pt x="1515878" y="1352095"/>
                  <a:pt x="1645605" y="1576999"/>
                  <a:pt x="1771401" y="1806673"/>
                </a:cubicBezTo>
                <a:cubicBezTo>
                  <a:pt x="1841477" y="1935111"/>
                  <a:pt x="1914363" y="2063547"/>
                  <a:pt x="1972385" y="2198735"/>
                </a:cubicBezTo>
                <a:cubicBezTo>
                  <a:pt x="1982518" y="2221738"/>
                  <a:pt x="2018367" y="2353316"/>
                  <a:pt x="2040892" y="2405205"/>
                </a:cubicBezTo>
                <a:cubicBezTo>
                  <a:pt x="2009600" y="2310668"/>
                  <a:pt x="2111587" y="2005996"/>
                  <a:pt x="2131689" y="1936926"/>
                </a:cubicBezTo>
                <a:cubicBezTo>
                  <a:pt x="2203731" y="1690111"/>
                  <a:pt x="2314813" y="1463729"/>
                  <a:pt x="2454820" y="1248808"/>
                </a:cubicBezTo>
                <a:cubicBezTo>
                  <a:pt x="2475264" y="1216788"/>
                  <a:pt x="2493340" y="1290570"/>
                  <a:pt x="2492512" y="1302920"/>
                </a:cubicBezTo>
                <a:cubicBezTo>
                  <a:pt x="2465675" y="1747535"/>
                  <a:pt x="2370053" y="2178216"/>
                  <a:pt x="2081216" y="2527513"/>
                </a:cubicBezTo>
                <a:cubicBezTo>
                  <a:pt x="2081497" y="2528073"/>
                  <a:pt x="2081211" y="2528916"/>
                  <a:pt x="2081211" y="2528916"/>
                </a:cubicBezTo>
                <a:cubicBezTo>
                  <a:pt x="2150699" y="2633778"/>
                  <a:pt x="2178105" y="2756954"/>
                  <a:pt x="2199067" y="2884061"/>
                </a:cubicBezTo>
                <a:cubicBezTo>
                  <a:pt x="2641128" y="3084915"/>
                  <a:pt x="3028660" y="3311628"/>
                  <a:pt x="3192586" y="3411496"/>
                </a:cubicBezTo>
                <a:cubicBezTo>
                  <a:pt x="3356510" y="3511368"/>
                  <a:pt x="3237401" y="3517312"/>
                  <a:pt x="3182620" y="3483279"/>
                </a:cubicBezTo>
                <a:cubicBezTo>
                  <a:pt x="3055506" y="3404310"/>
                  <a:pt x="2789863" y="3259545"/>
                  <a:pt x="2435119" y="3080173"/>
                </a:cubicBezTo>
                <a:lnTo>
                  <a:pt x="2410152" y="3063751"/>
                </a:lnTo>
                <a:lnTo>
                  <a:pt x="2408099" y="3064403"/>
                </a:lnTo>
                <a:lnTo>
                  <a:pt x="2407218" y="3070324"/>
                </a:lnTo>
                <a:cubicBezTo>
                  <a:pt x="2402612" y="3079171"/>
                  <a:pt x="2394080" y="3088906"/>
                  <a:pt x="2380138" y="3099341"/>
                </a:cubicBezTo>
                <a:cubicBezTo>
                  <a:pt x="2194333" y="3283170"/>
                  <a:pt x="1992503" y="3449064"/>
                  <a:pt x="1765923" y="3581043"/>
                </a:cubicBezTo>
                <a:cubicBezTo>
                  <a:pt x="1744896" y="3593696"/>
                  <a:pt x="1723857" y="3603555"/>
                  <a:pt x="1702258" y="3612286"/>
                </a:cubicBezTo>
                <a:cubicBezTo>
                  <a:pt x="1664333" y="3650747"/>
                  <a:pt x="1731601" y="3589836"/>
                  <a:pt x="1538370" y="3811804"/>
                </a:cubicBezTo>
                <a:cubicBezTo>
                  <a:pt x="1473491" y="3921431"/>
                  <a:pt x="1402113" y="4025542"/>
                  <a:pt x="1325720" y="4125411"/>
                </a:cubicBezTo>
                <a:lnTo>
                  <a:pt x="1206279" y="4267200"/>
                </a:lnTo>
                <a:lnTo>
                  <a:pt x="1115040" y="4267200"/>
                </a:lnTo>
                <a:lnTo>
                  <a:pt x="1258195" y="4099624"/>
                </a:lnTo>
                <a:cubicBezTo>
                  <a:pt x="1315987" y="4027073"/>
                  <a:pt x="1371166" y="3952247"/>
                  <a:pt x="1423113" y="3874565"/>
                </a:cubicBezTo>
                <a:lnTo>
                  <a:pt x="1260565" y="4031982"/>
                </a:lnTo>
                <a:cubicBezTo>
                  <a:pt x="1197929" y="4092559"/>
                  <a:pt x="1134310" y="4154329"/>
                  <a:pt x="1073327" y="4218727"/>
                </a:cubicBezTo>
                <a:lnTo>
                  <a:pt x="1032294" y="4267200"/>
                </a:lnTo>
                <a:lnTo>
                  <a:pt x="993830" y="4267200"/>
                </a:lnTo>
                <a:lnTo>
                  <a:pt x="1051860" y="4198693"/>
                </a:lnTo>
                <a:cubicBezTo>
                  <a:pt x="1113440" y="4133732"/>
                  <a:pt x="1177549" y="4071540"/>
                  <a:pt x="1240607" y="4010401"/>
                </a:cubicBezTo>
                <a:lnTo>
                  <a:pt x="1310106" y="3943217"/>
                </a:lnTo>
                <a:cubicBezTo>
                  <a:pt x="1174685" y="4033303"/>
                  <a:pt x="1054913" y="4139624"/>
                  <a:pt x="952103" y="4265972"/>
                </a:cubicBezTo>
                <a:lnTo>
                  <a:pt x="951207" y="4267200"/>
                </a:lnTo>
                <a:lnTo>
                  <a:pt x="862760" y="4267200"/>
                </a:lnTo>
                <a:lnTo>
                  <a:pt x="909145" y="4199225"/>
                </a:lnTo>
                <a:cubicBezTo>
                  <a:pt x="998789" y="4086824"/>
                  <a:pt x="1101084" y="3991246"/>
                  <a:pt x="1214067" y="3908561"/>
                </a:cubicBezTo>
                <a:cubicBezTo>
                  <a:pt x="1023317" y="3973399"/>
                  <a:pt x="824392" y="4020568"/>
                  <a:pt x="640967" y="4105601"/>
                </a:cubicBezTo>
                <a:cubicBezTo>
                  <a:pt x="549674" y="4147907"/>
                  <a:pt x="460581" y="4194508"/>
                  <a:pt x="372807" y="4243651"/>
                </a:cubicBezTo>
                <a:lnTo>
                  <a:pt x="332830" y="4267200"/>
                </a:lnTo>
                <a:lnTo>
                  <a:pt x="168301" y="4267200"/>
                </a:lnTo>
                <a:lnTo>
                  <a:pt x="278002" y="4201399"/>
                </a:lnTo>
                <a:cubicBezTo>
                  <a:pt x="359885" y="4153808"/>
                  <a:pt x="442683" y="4107866"/>
                  <a:pt x="527241" y="4065078"/>
                </a:cubicBezTo>
                <a:cubicBezTo>
                  <a:pt x="838255" y="3908281"/>
                  <a:pt x="1212318" y="3863093"/>
                  <a:pt x="1510397" y="3684705"/>
                </a:cubicBezTo>
                <a:cubicBezTo>
                  <a:pt x="1390337" y="3729510"/>
                  <a:pt x="1267181" y="3766747"/>
                  <a:pt x="1146550" y="3802012"/>
                </a:cubicBezTo>
                <a:cubicBezTo>
                  <a:pt x="997862" y="3845736"/>
                  <a:pt x="843568" y="3890871"/>
                  <a:pt x="698834" y="3952272"/>
                </a:cubicBezTo>
                <a:cubicBezTo>
                  <a:pt x="519814" y="4027898"/>
                  <a:pt x="352828" y="4127506"/>
                  <a:pt x="192528" y="4236299"/>
                </a:cubicBezTo>
                <a:lnTo>
                  <a:pt x="148586" y="4267200"/>
                </a:lnTo>
                <a:lnTo>
                  <a:pt x="98116" y="4267200"/>
                </a:lnTo>
                <a:lnTo>
                  <a:pt x="169669" y="4216852"/>
                </a:lnTo>
                <a:cubicBezTo>
                  <a:pt x="333361" y="4105506"/>
                  <a:pt x="504130" y="4002947"/>
                  <a:pt x="687572" y="3925629"/>
                </a:cubicBezTo>
                <a:cubicBezTo>
                  <a:pt x="833705" y="3864223"/>
                  <a:pt x="989118" y="3818520"/>
                  <a:pt x="1138365" y="3774515"/>
                </a:cubicBezTo>
                <a:cubicBezTo>
                  <a:pt x="1260121" y="3738686"/>
                  <a:pt x="1384681" y="3701451"/>
                  <a:pt x="1505579" y="3655526"/>
                </a:cubicBezTo>
                <a:cubicBezTo>
                  <a:pt x="1442294" y="3658846"/>
                  <a:pt x="1378650" y="3655854"/>
                  <a:pt x="1313114" y="3655216"/>
                </a:cubicBezTo>
                <a:cubicBezTo>
                  <a:pt x="1247578" y="3654578"/>
                  <a:pt x="1180153" y="3656293"/>
                  <a:pt x="1109304" y="3669030"/>
                </a:cubicBezTo>
                <a:cubicBezTo>
                  <a:pt x="794692" y="3725281"/>
                  <a:pt x="516258" y="3901624"/>
                  <a:pt x="258951" y="4111994"/>
                </a:cubicBezTo>
                <a:lnTo>
                  <a:pt x="80807" y="4267200"/>
                </a:lnTo>
                <a:lnTo>
                  <a:pt x="0" y="4267200"/>
                </a:lnTo>
                <a:lnTo>
                  <a:pt x="0" y="4233763"/>
                </a:lnTo>
                <a:lnTo>
                  <a:pt x="36881" y="4200118"/>
                </a:lnTo>
                <a:cubicBezTo>
                  <a:pt x="302143" y="3962792"/>
                  <a:pt x="585478" y="3740226"/>
                  <a:pt x="910534" y="3629753"/>
                </a:cubicBezTo>
                <a:cubicBezTo>
                  <a:pt x="1140280" y="3551663"/>
                  <a:pt x="1356783" y="3624873"/>
                  <a:pt x="1578717" y="3575982"/>
                </a:cubicBezTo>
                <a:cubicBezTo>
                  <a:pt x="1857881" y="3513822"/>
                  <a:pt x="2134207" y="3238918"/>
                  <a:pt x="2338780" y="3033725"/>
                </a:cubicBezTo>
                <a:cubicBezTo>
                  <a:pt x="2165203" y="2949506"/>
                  <a:pt x="1987990" y="2873430"/>
                  <a:pt x="1807991" y="2807184"/>
                </a:cubicBezTo>
                <a:cubicBezTo>
                  <a:pt x="1696192" y="2934214"/>
                  <a:pt x="1567238" y="3035444"/>
                  <a:pt x="1416358" y="3112571"/>
                </a:cubicBezTo>
                <a:cubicBezTo>
                  <a:pt x="1318658" y="3280278"/>
                  <a:pt x="1112986" y="3321000"/>
                  <a:pt x="939066" y="3378798"/>
                </a:cubicBezTo>
                <a:cubicBezTo>
                  <a:pt x="668357" y="3469020"/>
                  <a:pt x="393418" y="3543804"/>
                  <a:pt x="115099" y="3607650"/>
                </a:cubicBezTo>
                <a:cubicBezTo>
                  <a:pt x="80589" y="3615844"/>
                  <a:pt x="67554" y="3533906"/>
                  <a:pt x="97284" y="3520393"/>
                </a:cubicBezTo>
                <a:cubicBezTo>
                  <a:pt x="382521" y="3387774"/>
                  <a:pt x="642160" y="3215335"/>
                  <a:pt x="922050" y="3074867"/>
                </a:cubicBezTo>
                <a:cubicBezTo>
                  <a:pt x="1080787" y="2995199"/>
                  <a:pt x="1233979" y="2960447"/>
                  <a:pt x="1405265" y="3016319"/>
                </a:cubicBezTo>
                <a:cubicBezTo>
                  <a:pt x="1406106" y="3016600"/>
                  <a:pt x="1406671" y="3017724"/>
                  <a:pt x="1407512" y="3018001"/>
                </a:cubicBezTo>
                <a:cubicBezTo>
                  <a:pt x="1526420" y="2954115"/>
                  <a:pt x="1632390" y="2874245"/>
                  <a:pt x="1726266" y="2777274"/>
                </a:cubicBezTo>
                <a:cubicBezTo>
                  <a:pt x="1369635" y="2651515"/>
                  <a:pt x="1000990" y="2561972"/>
                  <a:pt x="625390" y="2514541"/>
                </a:cubicBezTo>
                <a:cubicBezTo>
                  <a:pt x="624559" y="2519877"/>
                  <a:pt x="622878" y="2524928"/>
                  <a:pt x="619799" y="2527180"/>
                </a:cubicBezTo>
                <a:cubicBezTo>
                  <a:pt x="509037" y="2598914"/>
                  <a:pt x="403069" y="2677377"/>
                  <a:pt x="310030" y="2771818"/>
                </a:cubicBezTo>
                <a:cubicBezTo>
                  <a:pt x="266034" y="2817076"/>
                  <a:pt x="224887" y="2891795"/>
                  <a:pt x="173877" y="2937056"/>
                </a:cubicBezTo>
                <a:cubicBezTo>
                  <a:pt x="145840" y="3003792"/>
                  <a:pt x="113686" y="3071134"/>
                  <a:pt x="77889" y="3138440"/>
                </a:cubicBezTo>
                <a:lnTo>
                  <a:pt x="0" y="3271395"/>
                </a:lnTo>
                <a:lnTo>
                  <a:pt x="0" y="3153002"/>
                </a:lnTo>
                <a:lnTo>
                  <a:pt x="2386" y="3149203"/>
                </a:lnTo>
                <a:cubicBezTo>
                  <a:pt x="33821" y="3095439"/>
                  <a:pt x="63030" y="3041490"/>
                  <a:pt x="89753" y="2987702"/>
                </a:cubicBezTo>
                <a:cubicBezTo>
                  <a:pt x="85546" y="2993322"/>
                  <a:pt x="81066" y="2999788"/>
                  <a:pt x="76869" y="3005404"/>
                </a:cubicBezTo>
                <a:cubicBezTo>
                  <a:pt x="63139" y="3024231"/>
                  <a:pt x="48575" y="3042776"/>
                  <a:pt x="32049" y="3065814"/>
                </a:cubicBezTo>
                <a:lnTo>
                  <a:pt x="0" y="3108744"/>
                </a:lnTo>
                <a:lnTo>
                  <a:pt x="0" y="3058059"/>
                </a:lnTo>
                <a:lnTo>
                  <a:pt x="7610" y="3047889"/>
                </a:lnTo>
                <a:cubicBezTo>
                  <a:pt x="24410" y="3025415"/>
                  <a:pt x="38695" y="3006301"/>
                  <a:pt x="52419" y="2987479"/>
                </a:cubicBezTo>
                <a:cubicBezTo>
                  <a:pt x="54382" y="2984385"/>
                  <a:pt x="57184" y="2981579"/>
                  <a:pt x="59142" y="2978488"/>
                </a:cubicBezTo>
                <a:lnTo>
                  <a:pt x="0" y="3015334"/>
                </a:lnTo>
                <a:lnTo>
                  <a:pt x="0" y="2914286"/>
                </a:lnTo>
                <a:lnTo>
                  <a:pt x="36383" y="2901128"/>
                </a:lnTo>
                <a:cubicBezTo>
                  <a:pt x="76283" y="2885228"/>
                  <a:pt x="116303" y="2866415"/>
                  <a:pt x="156329" y="2840533"/>
                </a:cubicBezTo>
                <a:cubicBezTo>
                  <a:pt x="229785" y="2792431"/>
                  <a:pt x="289125" y="2682604"/>
                  <a:pt x="358355" y="2620471"/>
                </a:cubicBezTo>
                <a:cubicBezTo>
                  <a:pt x="406846" y="2577174"/>
                  <a:pt x="457591" y="2538372"/>
                  <a:pt x="510577" y="2501244"/>
                </a:cubicBezTo>
                <a:cubicBezTo>
                  <a:pt x="411488" y="2490937"/>
                  <a:pt x="311929" y="2483543"/>
                  <a:pt x="211967" y="2479171"/>
                </a:cubicBezTo>
                <a:lnTo>
                  <a:pt x="0" y="2476398"/>
                </a:lnTo>
                <a:lnTo>
                  <a:pt x="0" y="2389189"/>
                </a:lnTo>
                <a:lnTo>
                  <a:pt x="103062" y="2389518"/>
                </a:lnTo>
                <a:cubicBezTo>
                  <a:pt x="239716" y="2392822"/>
                  <a:pt x="375712" y="2401808"/>
                  <a:pt x="510734" y="2416201"/>
                </a:cubicBezTo>
                <a:cubicBezTo>
                  <a:pt x="453295" y="2294758"/>
                  <a:pt x="388809" y="2156489"/>
                  <a:pt x="279257" y="2092102"/>
                </a:cubicBezTo>
                <a:cubicBezTo>
                  <a:pt x="214509" y="2054029"/>
                  <a:pt x="140169" y="2030776"/>
                  <a:pt x="65265" y="2006049"/>
                </a:cubicBezTo>
                <a:lnTo>
                  <a:pt x="0" y="1982532"/>
                </a:lnTo>
                <a:lnTo>
                  <a:pt x="0" y="1912789"/>
                </a:lnTo>
                <a:lnTo>
                  <a:pt x="97460" y="1953725"/>
                </a:lnTo>
                <a:cubicBezTo>
                  <a:pt x="140146" y="1968817"/>
                  <a:pt x="181972" y="1973804"/>
                  <a:pt x="221272" y="1980766"/>
                </a:cubicBezTo>
                <a:cubicBezTo>
                  <a:pt x="184478" y="1960612"/>
                  <a:pt x="148800" y="1938494"/>
                  <a:pt x="116765" y="1911033"/>
                </a:cubicBezTo>
                <a:cubicBezTo>
                  <a:pt x="78825" y="1878815"/>
                  <a:pt x="47051" y="1840696"/>
                  <a:pt x="16405" y="1803412"/>
                </a:cubicBezTo>
                <a:lnTo>
                  <a:pt x="0" y="1784777"/>
                </a:lnTo>
                <a:lnTo>
                  <a:pt x="0" y="1740082"/>
                </a:lnTo>
                <a:lnTo>
                  <a:pt x="39394" y="1784856"/>
                </a:lnTo>
                <a:cubicBezTo>
                  <a:pt x="69479" y="1821014"/>
                  <a:pt x="100126" y="1858299"/>
                  <a:pt x="135813" y="1888838"/>
                </a:cubicBezTo>
                <a:cubicBezTo>
                  <a:pt x="168411" y="1916009"/>
                  <a:pt x="204933" y="1938411"/>
                  <a:pt x="242575" y="1958841"/>
                </a:cubicBezTo>
                <a:cubicBezTo>
                  <a:pt x="195379" y="1882642"/>
                  <a:pt x="141547" y="1815083"/>
                  <a:pt x="82197" y="1754826"/>
                </a:cubicBezTo>
                <a:lnTo>
                  <a:pt x="0" y="1679650"/>
                </a:lnTo>
                <a:lnTo>
                  <a:pt x="0" y="1602463"/>
                </a:lnTo>
                <a:lnTo>
                  <a:pt x="84689" y="1677442"/>
                </a:lnTo>
                <a:cubicBezTo>
                  <a:pt x="165950" y="1759826"/>
                  <a:pt x="237786" y="1855565"/>
                  <a:pt x="298437" y="1968019"/>
                </a:cubicBezTo>
                <a:lnTo>
                  <a:pt x="227269" y="1114064"/>
                </a:lnTo>
                <a:cubicBezTo>
                  <a:pt x="226129" y="1099191"/>
                  <a:pt x="230003" y="1062136"/>
                  <a:pt x="248003" y="1089613"/>
                </a:cubicBezTo>
                <a:cubicBezTo>
                  <a:pt x="349844" y="1249160"/>
                  <a:pt x="397556" y="1433768"/>
                  <a:pt x="427020" y="1619803"/>
                </a:cubicBezTo>
                <a:cubicBezTo>
                  <a:pt x="453086" y="1782272"/>
                  <a:pt x="422387" y="1897385"/>
                  <a:pt x="340345" y="2027739"/>
                </a:cubicBezTo>
                <a:cubicBezTo>
                  <a:pt x="347373" y="2033339"/>
                  <a:pt x="354114" y="2038383"/>
                  <a:pt x="360865" y="2044827"/>
                </a:cubicBezTo>
                <a:cubicBezTo>
                  <a:pt x="443500" y="2128340"/>
                  <a:pt x="506078" y="2306190"/>
                  <a:pt x="560414" y="2421457"/>
                </a:cubicBezTo>
                <a:cubicBezTo>
                  <a:pt x="831022" y="2452769"/>
                  <a:pt x="1098019" y="2506255"/>
                  <a:pt x="1359703" y="2578554"/>
                </a:cubicBezTo>
                <a:lnTo>
                  <a:pt x="1359422" y="2577994"/>
                </a:lnTo>
                <a:cubicBezTo>
                  <a:pt x="1370467" y="2269807"/>
                  <a:pt x="976420" y="2084880"/>
                  <a:pt x="828701" y="1839520"/>
                </a:cubicBezTo>
                <a:cubicBezTo>
                  <a:pt x="687172" y="1605098"/>
                  <a:pt x="631475" y="1330413"/>
                  <a:pt x="494427" y="1092333"/>
                </a:cubicBezTo>
                <a:cubicBezTo>
                  <a:pt x="481980" y="1070671"/>
                  <a:pt x="485440" y="1027197"/>
                  <a:pt x="506322" y="1020997"/>
                </a:cubicBezTo>
                <a:close/>
                <a:moveTo>
                  <a:pt x="4570198" y="978081"/>
                </a:moveTo>
                <a:cubicBezTo>
                  <a:pt x="4555714" y="1028259"/>
                  <a:pt x="4540870" y="1077934"/>
                  <a:pt x="4523691" y="1127776"/>
                </a:cubicBezTo>
                <a:lnTo>
                  <a:pt x="4509875" y="1167552"/>
                </a:lnTo>
                <a:cubicBezTo>
                  <a:pt x="4498703" y="1198545"/>
                  <a:pt x="4488074" y="1229138"/>
                  <a:pt x="4478168" y="1260735"/>
                </a:cubicBezTo>
                <a:cubicBezTo>
                  <a:pt x="4437866" y="1392962"/>
                  <a:pt x="4423333" y="1532451"/>
                  <a:pt x="4409309" y="1666996"/>
                </a:cubicBezTo>
                <a:cubicBezTo>
                  <a:pt x="4399387" y="1761934"/>
                  <a:pt x="4389478" y="1859162"/>
                  <a:pt x="4370031" y="1955666"/>
                </a:cubicBezTo>
                <a:cubicBezTo>
                  <a:pt x="4495511" y="1636562"/>
                  <a:pt x="4590903" y="1311031"/>
                  <a:pt x="4570198" y="978081"/>
                </a:cubicBezTo>
                <a:close/>
                <a:moveTo>
                  <a:pt x="12149131" y="959050"/>
                </a:moveTo>
                <a:cubicBezTo>
                  <a:pt x="12135265" y="975072"/>
                  <a:pt x="12121401" y="991089"/>
                  <a:pt x="12105664" y="1006960"/>
                </a:cubicBezTo>
                <a:cubicBezTo>
                  <a:pt x="12040174" y="1071943"/>
                  <a:pt x="11966532" y="1125748"/>
                  <a:pt x="11883102" y="1184424"/>
                </a:cubicBezTo>
                <a:cubicBezTo>
                  <a:pt x="11822339" y="1227583"/>
                  <a:pt x="11746281" y="1281016"/>
                  <a:pt x="11665174" y="1317493"/>
                </a:cubicBezTo>
                <a:cubicBezTo>
                  <a:pt x="11640620" y="1328342"/>
                  <a:pt x="11615753" y="1338416"/>
                  <a:pt x="11590337" y="1348256"/>
                </a:cubicBezTo>
                <a:cubicBezTo>
                  <a:pt x="11556383" y="1361567"/>
                  <a:pt x="11523739" y="1374791"/>
                  <a:pt x="11492588" y="1390573"/>
                </a:cubicBezTo>
                <a:cubicBezTo>
                  <a:pt x="11632969" y="1358579"/>
                  <a:pt x="11770492" y="1298342"/>
                  <a:pt x="11888865" y="1220988"/>
                </a:cubicBezTo>
                <a:cubicBezTo>
                  <a:pt x="11984266" y="1158366"/>
                  <a:pt x="12085135" y="1064584"/>
                  <a:pt x="12149131" y="959050"/>
                </a:cubicBezTo>
                <a:close/>
                <a:moveTo>
                  <a:pt x="4557898" y="900011"/>
                </a:moveTo>
                <a:cubicBezTo>
                  <a:pt x="4330292" y="1199280"/>
                  <a:pt x="4335713" y="1567725"/>
                  <a:pt x="4344840" y="1922038"/>
                </a:cubicBezTo>
                <a:cubicBezTo>
                  <a:pt x="4360210" y="1836882"/>
                  <a:pt x="4369815" y="1750562"/>
                  <a:pt x="4378710" y="1665516"/>
                </a:cubicBezTo>
                <a:cubicBezTo>
                  <a:pt x="4393083" y="1529197"/>
                  <a:pt x="4407432" y="1388309"/>
                  <a:pt x="4448798" y="1253024"/>
                </a:cubicBezTo>
                <a:cubicBezTo>
                  <a:pt x="4458700" y="1221425"/>
                  <a:pt x="4469507" y="1189944"/>
                  <a:pt x="4480315" y="1158454"/>
                </a:cubicBezTo>
                <a:lnTo>
                  <a:pt x="4494133" y="1118676"/>
                </a:lnTo>
                <a:cubicBezTo>
                  <a:pt x="4518925" y="1046526"/>
                  <a:pt x="4539765" y="973431"/>
                  <a:pt x="4557898" y="900011"/>
                </a:cubicBezTo>
                <a:close/>
                <a:moveTo>
                  <a:pt x="5870151" y="898890"/>
                </a:moveTo>
                <a:cubicBezTo>
                  <a:pt x="5866911" y="898948"/>
                  <a:pt x="5864574" y="899121"/>
                  <a:pt x="5861335" y="899177"/>
                </a:cubicBezTo>
                <a:lnTo>
                  <a:pt x="5843702" y="899748"/>
                </a:lnTo>
                <a:cubicBezTo>
                  <a:pt x="5780018" y="902412"/>
                  <a:pt x="5714210" y="911192"/>
                  <a:pt x="5651107" y="920306"/>
                </a:cubicBezTo>
                <a:cubicBezTo>
                  <a:pt x="5588537" y="929031"/>
                  <a:pt x="5523624" y="937920"/>
                  <a:pt x="5459407" y="940975"/>
                </a:cubicBezTo>
                <a:cubicBezTo>
                  <a:pt x="5431523" y="942110"/>
                  <a:pt x="5402918" y="942237"/>
                  <a:pt x="5374846" y="941988"/>
                </a:cubicBezTo>
                <a:cubicBezTo>
                  <a:pt x="5336157" y="941792"/>
                  <a:pt x="5295497" y="942268"/>
                  <a:pt x="5256105" y="945632"/>
                </a:cubicBezTo>
                <a:cubicBezTo>
                  <a:pt x="5206829" y="950064"/>
                  <a:pt x="5155964" y="960232"/>
                  <a:pt x="5107071" y="969720"/>
                </a:cubicBezTo>
                <a:cubicBezTo>
                  <a:pt x="5071129" y="976700"/>
                  <a:pt x="5035177" y="983681"/>
                  <a:pt x="4998681" y="988771"/>
                </a:cubicBezTo>
                <a:cubicBezTo>
                  <a:pt x="5256175" y="1057755"/>
                  <a:pt x="5597864" y="989418"/>
                  <a:pt x="5870151" y="898890"/>
                </a:cubicBezTo>
                <a:close/>
                <a:moveTo>
                  <a:pt x="12190084" y="854709"/>
                </a:moveTo>
                <a:cubicBezTo>
                  <a:pt x="12181324" y="863235"/>
                  <a:pt x="12172252" y="870980"/>
                  <a:pt x="12162947" y="879275"/>
                </a:cubicBezTo>
                <a:cubicBezTo>
                  <a:pt x="12028326" y="998039"/>
                  <a:pt x="11883371" y="1121443"/>
                  <a:pt x="11721478" y="1216434"/>
                </a:cubicBezTo>
                <a:lnTo>
                  <a:pt x="11680712" y="1239730"/>
                </a:lnTo>
                <a:cubicBezTo>
                  <a:pt x="11620220" y="1274640"/>
                  <a:pt x="11558177" y="1310180"/>
                  <a:pt x="11505347" y="1352837"/>
                </a:cubicBezTo>
                <a:cubicBezTo>
                  <a:pt x="11530133" y="1341442"/>
                  <a:pt x="11555544" y="1331600"/>
                  <a:pt x="11580962" y="1321759"/>
                </a:cubicBezTo>
                <a:cubicBezTo>
                  <a:pt x="11605590" y="1312227"/>
                  <a:pt x="11630227" y="1302697"/>
                  <a:pt x="11654234" y="1291618"/>
                </a:cubicBezTo>
                <a:cubicBezTo>
                  <a:pt x="11733018" y="1256083"/>
                  <a:pt x="11807521" y="1203284"/>
                  <a:pt x="11867274" y="1160983"/>
                </a:cubicBezTo>
                <a:cubicBezTo>
                  <a:pt x="11949151" y="1102940"/>
                  <a:pt x="12022324" y="1050225"/>
                  <a:pt x="12086035" y="986418"/>
                </a:cubicBezTo>
                <a:cubicBezTo>
                  <a:pt x="12128278" y="944429"/>
                  <a:pt x="12163191" y="899980"/>
                  <a:pt x="12190084" y="854709"/>
                </a:cubicBezTo>
                <a:close/>
                <a:moveTo>
                  <a:pt x="5504425" y="848067"/>
                </a:moveTo>
                <a:cubicBezTo>
                  <a:pt x="5313518" y="848319"/>
                  <a:pt x="5144450" y="894555"/>
                  <a:pt x="4968849" y="962318"/>
                </a:cubicBezTo>
                <a:cubicBezTo>
                  <a:pt x="5013986" y="957830"/>
                  <a:pt x="5059460" y="949291"/>
                  <a:pt x="5104039" y="940634"/>
                </a:cubicBezTo>
                <a:cubicBezTo>
                  <a:pt x="5153465" y="930752"/>
                  <a:pt x="5205230" y="920703"/>
                  <a:pt x="5256311" y="916490"/>
                </a:cubicBezTo>
                <a:cubicBezTo>
                  <a:pt x="5297138" y="912849"/>
                  <a:pt x="5338158" y="912871"/>
                  <a:pt x="5377381" y="912671"/>
                </a:cubicBezTo>
                <a:cubicBezTo>
                  <a:pt x="5405093" y="912428"/>
                  <a:pt x="5432627" y="913077"/>
                  <a:pt x="5460148" y="911442"/>
                </a:cubicBezTo>
                <a:cubicBezTo>
                  <a:pt x="5522934" y="908669"/>
                  <a:pt x="5586937" y="899666"/>
                  <a:pt x="5648971" y="891331"/>
                </a:cubicBezTo>
                <a:cubicBezTo>
                  <a:pt x="5712974" y="882328"/>
                  <a:pt x="5779324" y="873155"/>
                  <a:pt x="5844807" y="870718"/>
                </a:cubicBezTo>
                <a:lnTo>
                  <a:pt x="5862975" y="869756"/>
                </a:lnTo>
                <a:cubicBezTo>
                  <a:pt x="5882405" y="869405"/>
                  <a:pt x="5902011" y="868171"/>
                  <a:pt x="5920887" y="865929"/>
                </a:cubicBezTo>
                <a:cubicBezTo>
                  <a:pt x="5782825" y="855356"/>
                  <a:pt x="5643867" y="846954"/>
                  <a:pt x="5504425" y="848067"/>
                </a:cubicBezTo>
                <a:close/>
                <a:moveTo>
                  <a:pt x="8924104" y="777000"/>
                </a:moveTo>
                <a:cubicBezTo>
                  <a:pt x="8923664" y="782606"/>
                  <a:pt x="8922673" y="787979"/>
                  <a:pt x="8921999" y="794136"/>
                </a:cubicBezTo>
                <a:cubicBezTo>
                  <a:pt x="8919582" y="810498"/>
                  <a:pt x="8917940" y="826538"/>
                  <a:pt x="8916066" y="843129"/>
                </a:cubicBezTo>
                <a:cubicBezTo>
                  <a:pt x="8910698" y="896870"/>
                  <a:pt x="8909926" y="951907"/>
                  <a:pt x="8909852" y="1005313"/>
                </a:cubicBezTo>
                <a:cubicBezTo>
                  <a:pt x="8907936" y="1206014"/>
                  <a:pt x="8906433" y="1413328"/>
                  <a:pt x="8936982" y="1614896"/>
                </a:cubicBezTo>
                <a:lnTo>
                  <a:pt x="8939706" y="1632791"/>
                </a:lnTo>
                <a:lnTo>
                  <a:pt x="8946691" y="1680170"/>
                </a:lnTo>
                <a:cubicBezTo>
                  <a:pt x="8947341" y="1669501"/>
                  <a:pt x="8947217" y="1659149"/>
                  <a:pt x="8947643" y="1649028"/>
                </a:cubicBezTo>
                <a:cubicBezTo>
                  <a:pt x="8950646" y="1394060"/>
                  <a:pt x="8954155" y="1130296"/>
                  <a:pt x="8931687" y="871628"/>
                </a:cubicBezTo>
                <a:lnTo>
                  <a:pt x="8929804" y="850229"/>
                </a:lnTo>
                <a:cubicBezTo>
                  <a:pt x="8927750" y="826182"/>
                  <a:pt x="8925696" y="802134"/>
                  <a:pt x="8924104" y="777000"/>
                </a:cubicBezTo>
                <a:close/>
                <a:moveTo>
                  <a:pt x="8951219" y="764662"/>
                </a:moveTo>
                <a:cubicBezTo>
                  <a:pt x="8952434" y="792211"/>
                  <a:pt x="8955277" y="820458"/>
                  <a:pt x="8957270" y="847698"/>
                </a:cubicBezTo>
                <a:lnTo>
                  <a:pt x="8959153" y="869097"/>
                </a:lnTo>
                <a:cubicBezTo>
                  <a:pt x="8981354" y="1119277"/>
                  <a:pt x="8978808" y="1373147"/>
                  <a:pt x="8976081" y="1619865"/>
                </a:cubicBezTo>
                <a:cubicBezTo>
                  <a:pt x="9043646" y="1335574"/>
                  <a:pt x="9035127" y="1045475"/>
                  <a:pt x="8951219" y="764662"/>
                </a:cubicBezTo>
                <a:close/>
                <a:moveTo>
                  <a:pt x="8898081" y="630137"/>
                </a:moveTo>
                <a:cubicBezTo>
                  <a:pt x="8735190" y="940376"/>
                  <a:pt x="8800852" y="1302315"/>
                  <a:pt x="8910095" y="1626691"/>
                </a:cubicBezTo>
                <a:lnTo>
                  <a:pt x="8908822" y="1619067"/>
                </a:lnTo>
                <a:cubicBezTo>
                  <a:pt x="8877873" y="1415398"/>
                  <a:pt x="8879292" y="1206762"/>
                  <a:pt x="8881669" y="1004967"/>
                </a:cubicBezTo>
                <a:cubicBezTo>
                  <a:pt x="8881975" y="951016"/>
                  <a:pt x="8882434" y="895204"/>
                  <a:pt x="8888265" y="840369"/>
                </a:cubicBezTo>
                <a:cubicBezTo>
                  <a:pt x="8890137" y="823783"/>
                  <a:pt x="8892011" y="807192"/>
                  <a:pt x="8894429" y="790831"/>
                </a:cubicBezTo>
                <a:cubicBezTo>
                  <a:pt x="8901122" y="737010"/>
                  <a:pt x="8907725" y="681866"/>
                  <a:pt x="8898081" y="630137"/>
                </a:cubicBezTo>
                <a:close/>
                <a:moveTo>
                  <a:pt x="11491396" y="623931"/>
                </a:moveTo>
                <a:cubicBezTo>
                  <a:pt x="11465686" y="637515"/>
                  <a:pt x="11440209" y="650546"/>
                  <a:pt x="11413329" y="662344"/>
                </a:cubicBezTo>
                <a:cubicBezTo>
                  <a:pt x="11268660" y="727282"/>
                  <a:pt x="11113102" y="758642"/>
                  <a:pt x="10966547" y="818916"/>
                </a:cubicBezTo>
                <a:cubicBezTo>
                  <a:pt x="10793574" y="889896"/>
                  <a:pt x="10652020" y="1008307"/>
                  <a:pt x="10498883" y="1111507"/>
                </a:cubicBezTo>
                <a:cubicBezTo>
                  <a:pt x="10559155" y="1098395"/>
                  <a:pt x="10616158" y="1067158"/>
                  <a:pt x="10671292" y="1035777"/>
                </a:cubicBezTo>
                <a:lnTo>
                  <a:pt x="10685894" y="1027151"/>
                </a:lnTo>
                <a:cubicBezTo>
                  <a:pt x="10821548" y="950027"/>
                  <a:pt x="10965272" y="882756"/>
                  <a:pt x="11104337" y="817377"/>
                </a:cubicBezTo>
                <a:cubicBezTo>
                  <a:pt x="11233375" y="757414"/>
                  <a:pt x="11364889" y="694633"/>
                  <a:pt x="11491396" y="623931"/>
                </a:cubicBezTo>
                <a:close/>
                <a:moveTo>
                  <a:pt x="10779304" y="584486"/>
                </a:moveTo>
                <a:cubicBezTo>
                  <a:pt x="10740583" y="648568"/>
                  <a:pt x="10699136" y="711502"/>
                  <a:pt x="10658378" y="772788"/>
                </a:cubicBezTo>
                <a:cubicBezTo>
                  <a:pt x="10594579" y="868744"/>
                  <a:pt x="10529620" y="967431"/>
                  <a:pt x="10475581" y="1070739"/>
                </a:cubicBezTo>
                <a:cubicBezTo>
                  <a:pt x="10578194" y="966751"/>
                  <a:pt x="10672522" y="819977"/>
                  <a:pt x="10735178" y="693281"/>
                </a:cubicBezTo>
                <a:close/>
                <a:moveTo>
                  <a:pt x="10132488" y="518596"/>
                </a:moveTo>
                <a:cubicBezTo>
                  <a:pt x="10047856" y="532980"/>
                  <a:pt x="9963302" y="548687"/>
                  <a:pt x="9879465" y="567273"/>
                </a:cubicBezTo>
                <a:cubicBezTo>
                  <a:pt x="9683016" y="611580"/>
                  <a:pt x="9523495" y="697916"/>
                  <a:pt x="9364243" y="809468"/>
                </a:cubicBezTo>
                <a:cubicBezTo>
                  <a:pt x="9364793" y="809701"/>
                  <a:pt x="9365336" y="809931"/>
                  <a:pt x="9366655" y="809848"/>
                </a:cubicBezTo>
                <a:cubicBezTo>
                  <a:pt x="9558665" y="728900"/>
                  <a:pt x="9742999" y="656935"/>
                  <a:pt x="9914233" y="596159"/>
                </a:cubicBezTo>
                <a:close/>
                <a:moveTo>
                  <a:pt x="10264524" y="501747"/>
                </a:moveTo>
                <a:lnTo>
                  <a:pt x="9922837" y="622979"/>
                </a:lnTo>
                <a:cubicBezTo>
                  <a:pt x="9763806" y="679263"/>
                  <a:pt x="9594234" y="745243"/>
                  <a:pt x="9416908" y="818889"/>
                </a:cubicBezTo>
                <a:cubicBezTo>
                  <a:pt x="9417689" y="818579"/>
                  <a:pt x="9417689" y="818579"/>
                  <a:pt x="9418234" y="818810"/>
                </a:cubicBezTo>
                <a:cubicBezTo>
                  <a:pt x="9717394" y="764555"/>
                  <a:pt x="10002904" y="633058"/>
                  <a:pt x="10264524" y="501747"/>
                </a:cubicBezTo>
                <a:close/>
                <a:moveTo>
                  <a:pt x="10802699" y="488163"/>
                </a:moveTo>
                <a:lnTo>
                  <a:pt x="10618739" y="734118"/>
                </a:lnTo>
                <a:lnTo>
                  <a:pt x="10604580" y="753877"/>
                </a:lnTo>
                <a:cubicBezTo>
                  <a:pt x="10575714" y="793161"/>
                  <a:pt x="10550336" y="828772"/>
                  <a:pt x="10529643" y="867004"/>
                </a:cubicBezTo>
                <a:cubicBezTo>
                  <a:pt x="10501301" y="918746"/>
                  <a:pt x="10479284" y="973805"/>
                  <a:pt x="10462194" y="1035452"/>
                </a:cubicBezTo>
                <a:cubicBezTo>
                  <a:pt x="10514547" y="939156"/>
                  <a:pt x="10575176" y="847655"/>
                  <a:pt x="10635117" y="757788"/>
                </a:cubicBezTo>
                <a:cubicBezTo>
                  <a:pt x="10692800" y="670189"/>
                  <a:pt x="10751735" y="581180"/>
                  <a:pt x="10802699" y="488163"/>
                </a:cubicBezTo>
                <a:close/>
                <a:moveTo>
                  <a:pt x="10359107" y="485136"/>
                </a:moveTo>
                <a:cubicBezTo>
                  <a:pt x="10100692" y="616512"/>
                  <a:pt x="9815681" y="755947"/>
                  <a:pt x="9515108" y="825701"/>
                </a:cubicBezTo>
                <a:cubicBezTo>
                  <a:pt x="9825509" y="831572"/>
                  <a:pt x="10104184" y="667562"/>
                  <a:pt x="10359107" y="485136"/>
                </a:cubicBezTo>
                <a:close/>
                <a:moveTo>
                  <a:pt x="11886089" y="483936"/>
                </a:moveTo>
                <a:cubicBezTo>
                  <a:pt x="11800033" y="547295"/>
                  <a:pt x="11710455" y="605296"/>
                  <a:pt x="11622890" y="661575"/>
                </a:cubicBezTo>
                <a:cubicBezTo>
                  <a:pt x="11437051" y="781189"/>
                  <a:pt x="11244843" y="905190"/>
                  <a:pt x="11038640" y="996875"/>
                </a:cubicBezTo>
                <a:cubicBezTo>
                  <a:pt x="10885656" y="1064725"/>
                  <a:pt x="10725662" y="1114166"/>
                  <a:pt x="10561310" y="1145020"/>
                </a:cubicBezTo>
                <a:cubicBezTo>
                  <a:pt x="10596460" y="1154752"/>
                  <a:pt x="10632933" y="1164394"/>
                  <a:pt x="10675127" y="1163586"/>
                </a:cubicBezTo>
                <a:cubicBezTo>
                  <a:pt x="10827145" y="1160350"/>
                  <a:pt x="10989398" y="1058435"/>
                  <a:pt x="11120351" y="990907"/>
                </a:cubicBezTo>
                <a:cubicBezTo>
                  <a:pt x="11302032" y="897860"/>
                  <a:pt x="11481110" y="797268"/>
                  <a:pt x="11648506" y="680145"/>
                </a:cubicBezTo>
                <a:cubicBezTo>
                  <a:pt x="11691733" y="649515"/>
                  <a:pt x="11821224" y="550475"/>
                  <a:pt x="11886089" y="483936"/>
                </a:cubicBezTo>
                <a:close/>
                <a:moveTo>
                  <a:pt x="3607114" y="467441"/>
                </a:moveTo>
                <a:cubicBezTo>
                  <a:pt x="3528124" y="599478"/>
                  <a:pt x="3410482" y="705343"/>
                  <a:pt x="3296242" y="807991"/>
                </a:cubicBezTo>
                <a:cubicBezTo>
                  <a:pt x="3255418" y="844446"/>
                  <a:pt x="3213877" y="882186"/>
                  <a:pt x="3174674" y="919759"/>
                </a:cubicBezTo>
                <a:cubicBezTo>
                  <a:pt x="3129209" y="963390"/>
                  <a:pt x="3085915" y="1010032"/>
                  <a:pt x="3042978" y="1054894"/>
                </a:cubicBezTo>
                <a:lnTo>
                  <a:pt x="2968914" y="1133756"/>
                </a:lnTo>
                <a:cubicBezTo>
                  <a:pt x="3001355" y="1109480"/>
                  <a:pt x="3045966" y="1074853"/>
                  <a:pt x="3103823" y="1026814"/>
                </a:cubicBezTo>
                <a:cubicBezTo>
                  <a:pt x="3260201" y="897449"/>
                  <a:pt x="3521192" y="681569"/>
                  <a:pt x="3607114" y="467441"/>
                </a:cubicBezTo>
                <a:close/>
                <a:moveTo>
                  <a:pt x="10784544" y="465669"/>
                </a:moveTo>
                <a:cubicBezTo>
                  <a:pt x="10662409" y="521478"/>
                  <a:pt x="10422179" y="894258"/>
                  <a:pt x="10426419" y="1062158"/>
                </a:cubicBezTo>
                <a:cubicBezTo>
                  <a:pt x="10438657" y="1011968"/>
                  <a:pt x="10453241" y="965354"/>
                  <a:pt x="10471732" y="921679"/>
                </a:cubicBezTo>
                <a:cubicBezTo>
                  <a:pt x="10481672" y="898200"/>
                  <a:pt x="10492705" y="875187"/>
                  <a:pt x="10504824" y="852631"/>
                </a:cubicBezTo>
                <a:cubicBezTo>
                  <a:pt x="10526215" y="812759"/>
                  <a:pt x="10552604" y="776291"/>
                  <a:pt x="10582237" y="736692"/>
                </a:cubicBezTo>
                <a:lnTo>
                  <a:pt x="10596401" y="716935"/>
                </a:lnTo>
                <a:cubicBezTo>
                  <a:pt x="10661482" y="628604"/>
                  <a:pt x="10720448" y="548625"/>
                  <a:pt x="10784544" y="465669"/>
                </a:cubicBezTo>
                <a:close/>
                <a:moveTo>
                  <a:pt x="11916494" y="422768"/>
                </a:moveTo>
                <a:cubicBezTo>
                  <a:pt x="11840345" y="436884"/>
                  <a:pt x="11770712" y="482734"/>
                  <a:pt x="11703185" y="528178"/>
                </a:cubicBezTo>
                <a:lnTo>
                  <a:pt x="11680755" y="543149"/>
                </a:lnTo>
                <a:cubicBezTo>
                  <a:pt x="11503085" y="661715"/>
                  <a:pt x="11307002" y="753816"/>
                  <a:pt x="11116818" y="842623"/>
                </a:cubicBezTo>
                <a:cubicBezTo>
                  <a:pt x="10977992" y="907459"/>
                  <a:pt x="10835051" y="974411"/>
                  <a:pt x="10700164" y="1051220"/>
                </a:cubicBezTo>
                <a:lnTo>
                  <a:pt x="10685570" y="1059849"/>
                </a:lnTo>
                <a:cubicBezTo>
                  <a:pt x="10652486" y="1078679"/>
                  <a:pt x="10619176" y="1098052"/>
                  <a:pt x="10584288" y="1113543"/>
                </a:cubicBezTo>
                <a:cubicBezTo>
                  <a:pt x="10736655" y="1082118"/>
                  <a:pt x="10884823" y="1034762"/>
                  <a:pt x="11026698" y="971858"/>
                </a:cubicBezTo>
                <a:cubicBezTo>
                  <a:pt x="11231114" y="881353"/>
                  <a:pt x="11422542" y="757667"/>
                  <a:pt x="11607604" y="638368"/>
                </a:cubicBezTo>
                <a:cubicBezTo>
                  <a:pt x="11712249" y="570645"/>
                  <a:pt x="11819449" y="501435"/>
                  <a:pt x="11919452" y="423380"/>
                </a:cubicBezTo>
                <a:cubicBezTo>
                  <a:pt x="11918363" y="422918"/>
                  <a:pt x="11917811" y="422686"/>
                  <a:pt x="11916494" y="422768"/>
                </a:cubicBezTo>
                <a:close/>
                <a:moveTo>
                  <a:pt x="8148168" y="416949"/>
                </a:moveTo>
                <a:cubicBezTo>
                  <a:pt x="8041447" y="489578"/>
                  <a:pt x="7951585" y="589312"/>
                  <a:pt x="7862052" y="694330"/>
                </a:cubicBezTo>
                <a:lnTo>
                  <a:pt x="7808002" y="759654"/>
                </a:lnTo>
                <a:close/>
                <a:moveTo>
                  <a:pt x="8295299" y="416143"/>
                </a:moveTo>
                <a:cubicBezTo>
                  <a:pt x="8303328" y="454953"/>
                  <a:pt x="8309263" y="494162"/>
                  <a:pt x="8309124" y="534021"/>
                </a:cubicBezTo>
                <a:cubicBezTo>
                  <a:pt x="8309177" y="581042"/>
                  <a:pt x="8301211" y="627240"/>
                  <a:pt x="8293154" y="672115"/>
                </a:cubicBezTo>
                <a:cubicBezTo>
                  <a:pt x="8287455" y="703824"/>
                  <a:pt x="8281839" y="736857"/>
                  <a:pt x="8279099" y="769176"/>
                </a:cubicBezTo>
                <a:cubicBezTo>
                  <a:pt x="8271208" y="866910"/>
                  <a:pt x="8290164" y="965070"/>
                  <a:pt x="8309186" y="1060039"/>
                </a:cubicBezTo>
                <a:cubicBezTo>
                  <a:pt x="8338258" y="1208834"/>
                  <a:pt x="8368983" y="1362838"/>
                  <a:pt x="8410512" y="1511108"/>
                </a:cubicBezTo>
                <a:cubicBezTo>
                  <a:pt x="8445511" y="1186645"/>
                  <a:pt x="8463496" y="815698"/>
                  <a:pt x="8351657" y="521768"/>
                </a:cubicBezTo>
                <a:cubicBezTo>
                  <a:pt x="8336376" y="481820"/>
                  <a:pt x="8314355" y="448679"/>
                  <a:pt x="8295299" y="416143"/>
                </a:cubicBezTo>
                <a:close/>
                <a:moveTo>
                  <a:pt x="8266483" y="414244"/>
                </a:moveTo>
                <a:cubicBezTo>
                  <a:pt x="8162811" y="736679"/>
                  <a:pt x="8223592" y="1050836"/>
                  <a:pt x="8343425" y="1357811"/>
                </a:cubicBezTo>
                <a:cubicBezTo>
                  <a:pt x="8320496" y="1259904"/>
                  <a:pt x="8300994" y="1161513"/>
                  <a:pt x="8282114" y="1064671"/>
                </a:cubicBezTo>
                <a:cubicBezTo>
                  <a:pt x="8263238" y="967838"/>
                  <a:pt x="8243336" y="867346"/>
                  <a:pt x="8251298" y="766414"/>
                </a:cubicBezTo>
                <a:cubicBezTo>
                  <a:pt x="8253954" y="732777"/>
                  <a:pt x="8259797" y="699198"/>
                  <a:pt x="8265729" y="666939"/>
                </a:cubicBezTo>
                <a:cubicBezTo>
                  <a:pt x="8273319" y="623158"/>
                  <a:pt x="8281376" y="578281"/>
                  <a:pt x="8281494" y="533909"/>
                </a:cubicBezTo>
                <a:cubicBezTo>
                  <a:pt x="8281080" y="493822"/>
                  <a:pt x="8274834" y="453832"/>
                  <a:pt x="8266483" y="414244"/>
                </a:cubicBezTo>
                <a:close/>
                <a:moveTo>
                  <a:pt x="8140802" y="388720"/>
                </a:moveTo>
                <a:cubicBezTo>
                  <a:pt x="8028462" y="422924"/>
                  <a:pt x="7941106" y="490876"/>
                  <a:pt x="7860379" y="596411"/>
                </a:cubicBezTo>
                <a:cubicBezTo>
                  <a:pt x="7812773" y="658663"/>
                  <a:pt x="7772566" y="720182"/>
                  <a:pt x="7737688" y="790400"/>
                </a:cubicBezTo>
                <a:cubicBezTo>
                  <a:pt x="7733439" y="798902"/>
                  <a:pt x="7729892" y="805767"/>
                  <a:pt x="7726885" y="812869"/>
                </a:cubicBezTo>
                <a:cubicBezTo>
                  <a:pt x="7764906" y="767160"/>
                  <a:pt x="7802380" y="721219"/>
                  <a:pt x="7840490" y="676832"/>
                </a:cubicBezTo>
                <a:cubicBezTo>
                  <a:pt x="7933738" y="567590"/>
                  <a:pt x="8028101" y="463327"/>
                  <a:pt x="8140802" y="388720"/>
                </a:cubicBezTo>
                <a:close/>
                <a:moveTo>
                  <a:pt x="3744487" y="383136"/>
                </a:moveTo>
                <a:cubicBezTo>
                  <a:pt x="3789590" y="603780"/>
                  <a:pt x="3850997" y="811848"/>
                  <a:pt x="3970213" y="995559"/>
                </a:cubicBezTo>
                <a:cubicBezTo>
                  <a:pt x="3927384" y="796159"/>
                  <a:pt x="3865366" y="574806"/>
                  <a:pt x="3744487" y="383136"/>
                </a:cubicBezTo>
                <a:close/>
                <a:moveTo>
                  <a:pt x="3624562" y="367041"/>
                </a:moveTo>
                <a:cubicBezTo>
                  <a:pt x="3578160" y="403736"/>
                  <a:pt x="3532667" y="442805"/>
                  <a:pt x="3489712" y="485386"/>
                </a:cubicBezTo>
                <a:cubicBezTo>
                  <a:pt x="3380716" y="591858"/>
                  <a:pt x="3284219" y="714458"/>
                  <a:pt x="3182994" y="828265"/>
                </a:cubicBezTo>
                <a:cubicBezTo>
                  <a:pt x="3100902" y="919812"/>
                  <a:pt x="2899469" y="1135252"/>
                  <a:pt x="2892114" y="1172635"/>
                </a:cubicBezTo>
                <a:lnTo>
                  <a:pt x="3021459" y="1035385"/>
                </a:lnTo>
                <a:cubicBezTo>
                  <a:pt x="3064036" y="990026"/>
                  <a:pt x="3108229" y="943501"/>
                  <a:pt x="3153873" y="898971"/>
                </a:cubicBezTo>
                <a:cubicBezTo>
                  <a:pt x="3193783" y="860125"/>
                  <a:pt x="3235680" y="822883"/>
                  <a:pt x="3276511" y="786423"/>
                </a:cubicBezTo>
                <a:cubicBezTo>
                  <a:pt x="3390214" y="684175"/>
                  <a:pt x="3507852" y="578306"/>
                  <a:pt x="3584154" y="448218"/>
                </a:cubicBezTo>
                <a:cubicBezTo>
                  <a:pt x="3599491" y="421848"/>
                  <a:pt x="3612660" y="394752"/>
                  <a:pt x="3624562" y="367041"/>
                </a:cubicBezTo>
                <a:close/>
                <a:moveTo>
                  <a:pt x="3766672" y="359429"/>
                </a:moveTo>
                <a:cubicBezTo>
                  <a:pt x="3888797" y="549425"/>
                  <a:pt x="3952247" y="768223"/>
                  <a:pt x="3996338" y="968237"/>
                </a:cubicBezTo>
                <a:cubicBezTo>
                  <a:pt x="3973140" y="739339"/>
                  <a:pt x="3922473" y="455576"/>
                  <a:pt x="3766672" y="359429"/>
                </a:cubicBezTo>
                <a:close/>
                <a:moveTo>
                  <a:pt x="5805386" y="239240"/>
                </a:moveTo>
                <a:cubicBezTo>
                  <a:pt x="5783116" y="246988"/>
                  <a:pt x="5760847" y="254734"/>
                  <a:pt x="5736947" y="261367"/>
                </a:cubicBezTo>
                <a:cubicBezTo>
                  <a:pt x="5638133" y="287976"/>
                  <a:pt x="5538513" y="299897"/>
                  <a:pt x="5427012" y="311272"/>
                </a:cubicBezTo>
                <a:cubicBezTo>
                  <a:pt x="5345554" y="319953"/>
                  <a:pt x="5243942" y="330268"/>
                  <a:pt x="5147818" y="322112"/>
                </a:cubicBezTo>
                <a:cubicBezTo>
                  <a:pt x="5118835" y="319462"/>
                  <a:pt x="5090027" y="315925"/>
                  <a:pt x="5060854" y="311882"/>
                </a:cubicBezTo>
                <a:cubicBezTo>
                  <a:pt x="5021780" y="306636"/>
                  <a:pt x="4983964" y="301993"/>
                  <a:pt x="4945989" y="300516"/>
                </a:cubicBezTo>
                <a:cubicBezTo>
                  <a:pt x="5093776" y="343728"/>
                  <a:pt x="5255799" y="359063"/>
                  <a:pt x="5410479" y="348434"/>
                </a:cubicBezTo>
                <a:cubicBezTo>
                  <a:pt x="5535307" y="339607"/>
                  <a:pt x="5683741" y="304513"/>
                  <a:pt x="5805386" y="239240"/>
                </a:cubicBezTo>
                <a:close/>
                <a:moveTo>
                  <a:pt x="5905192" y="163079"/>
                </a:moveTo>
                <a:cubicBezTo>
                  <a:pt x="5892074" y="166484"/>
                  <a:pt x="5879136" y="168997"/>
                  <a:pt x="5865655" y="171901"/>
                </a:cubicBezTo>
                <a:cubicBezTo>
                  <a:pt x="5671371" y="212758"/>
                  <a:pt x="5464843" y="252569"/>
                  <a:pt x="5259740" y="257013"/>
                </a:cubicBezTo>
                <a:cubicBezTo>
                  <a:pt x="5242649" y="257191"/>
                  <a:pt x="5225558" y="257369"/>
                  <a:pt x="5208466" y="257550"/>
                </a:cubicBezTo>
                <a:cubicBezTo>
                  <a:pt x="5132177" y="258666"/>
                  <a:pt x="5054091" y="259560"/>
                  <a:pt x="4980204" y="271903"/>
                </a:cubicBezTo>
                <a:cubicBezTo>
                  <a:pt x="5009725" y="274165"/>
                  <a:pt x="5038894" y="278201"/>
                  <a:pt x="5068068" y="282244"/>
                </a:cubicBezTo>
                <a:cubicBezTo>
                  <a:pt x="5096338" y="286164"/>
                  <a:pt x="5124608" y="290090"/>
                  <a:pt x="5153231" y="292240"/>
                </a:cubicBezTo>
                <a:cubicBezTo>
                  <a:pt x="5246661" y="300067"/>
                  <a:pt x="5346469" y="289533"/>
                  <a:pt x="5426491" y="281128"/>
                </a:cubicBezTo>
                <a:cubicBezTo>
                  <a:pt x="5536189" y="269536"/>
                  <a:pt x="5634727" y="258390"/>
                  <a:pt x="5731212" y="231951"/>
                </a:cubicBezTo>
                <a:cubicBezTo>
                  <a:pt x="5794995" y="214721"/>
                  <a:pt x="5853525" y="191373"/>
                  <a:pt x="5905192" y="163079"/>
                </a:cubicBezTo>
                <a:close/>
                <a:moveTo>
                  <a:pt x="5944437" y="113829"/>
                </a:moveTo>
                <a:cubicBezTo>
                  <a:pt x="5917256" y="119186"/>
                  <a:pt x="5863594" y="140199"/>
                  <a:pt x="5825032" y="146405"/>
                </a:cubicBezTo>
                <a:cubicBezTo>
                  <a:pt x="5539893" y="189777"/>
                  <a:pt x="5237140" y="170377"/>
                  <a:pt x="4955599" y="247008"/>
                </a:cubicBezTo>
                <a:cubicBezTo>
                  <a:pt x="5038637" y="230314"/>
                  <a:pt x="5125543" y="229138"/>
                  <a:pt x="5210104" y="228123"/>
                </a:cubicBezTo>
                <a:cubicBezTo>
                  <a:pt x="5227195" y="227945"/>
                  <a:pt x="5244285" y="227765"/>
                  <a:pt x="5261015" y="227087"/>
                </a:cubicBezTo>
                <a:cubicBezTo>
                  <a:pt x="5463242" y="223204"/>
                  <a:pt x="5667966" y="183171"/>
                  <a:pt x="5861181" y="143093"/>
                </a:cubicBezTo>
                <a:cubicBezTo>
                  <a:pt x="5895331" y="135893"/>
                  <a:pt x="5928215" y="128080"/>
                  <a:pt x="5961252" y="114820"/>
                </a:cubicBezTo>
                <a:cubicBezTo>
                  <a:pt x="5959615" y="111998"/>
                  <a:pt x="5953497" y="112044"/>
                  <a:pt x="5944437" y="113829"/>
                </a:cubicBezTo>
                <a:close/>
                <a:moveTo>
                  <a:pt x="9095810" y="0"/>
                </a:moveTo>
                <a:lnTo>
                  <a:pt x="9215999" y="0"/>
                </a:lnTo>
                <a:lnTo>
                  <a:pt x="9250991" y="17650"/>
                </a:lnTo>
                <a:cubicBezTo>
                  <a:pt x="9345825" y="54329"/>
                  <a:pt x="9448424" y="64330"/>
                  <a:pt x="9551793" y="69947"/>
                </a:cubicBezTo>
                <a:cubicBezTo>
                  <a:pt x="9773323" y="81971"/>
                  <a:pt x="9993517" y="56091"/>
                  <a:pt x="10211701" y="15192"/>
                </a:cubicBezTo>
                <a:cubicBezTo>
                  <a:pt x="10030564" y="37013"/>
                  <a:pt x="9847820" y="45912"/>
                  <a:pt x="9665014" y="41266"/>
                </a:cubicBezTo>
                <a:cubicBezTo>
                  <a:pt x="9560295" y="38460"/>
                  <a:pt x="9467175" y="31066"/>
                  <a:pt x="9382567" y="18583"/>
                </a:cubicBezTo>
                <a:lnTo>
                  <a:pt x="9283159" y="0"/>
                </a:lnTo>
                <a:lnTo>
                  <a:pt x="9469266" y="0"/>
                </a:lnTo>
                <a:lnTo>
                  <a:pt x="9504117" y="4274"/>
                </a:lnTo>
                <a:cubicBezTo>
                  <a:pt x="9555272" y="8689"/>
                  <a:pt x="9609472" y="11637"/>
                  <a:pt x="9667223" y="13232"/>
                </a:cubicBezTo>
                <a:cubicBezTo>
                  <a:pt x="9740740" y="15225"/>
                  <a:pt x="9814266" y="15008"/>
                  <a:pt x="9887703" y="12601"/>
                </a:cubicBezTo>
                <a:lnTo>
                  <a:pt x="10088930" y="0"/>
                </a:lnTo>
                <a:lnTo>
                  <a:pt x="10544171" y="0"/>
                </a:lnTo>
                <a:lnTo>
                  <a:pt x="10392396" y="36772"/>
                </a:lnTo>
                <a:cubicBezTo>
                  <a:pt x="10070832" y="110795"/>
                  <a:pt x="9739873" y="167441"/>
                  <a:pt x="9413803" y="131277"/>
                </a:cubicBezTo>
                <a:cubicBezTo>
                  <a:pt x="9315472" y="120226"/>
                  <a:pt x="9243539" y="84460"/>
                  <a:pt x="9174626" y="44983"/>
                </a:cubicBezTo>
                <a:close/>
                <a:moveTo>
                  <a:pt x="8474998" y="0"/>
                </a:moveTo>
                <a:lnTo>
                  <a:pt x="8573502" y="0"/>
                </a:lnTo>
                <a:lnTo>
                  <a:pt x="8659539" y="117664"/>
                </a:lnTo>
                <a:cubicBezTo>
                  <a:pt x="8833725" y="341427"/>
                  <a:pt x="9029703" y="551148"/>
                  <a:pt x="9248507" y="743734"/>
                </a:cubicBezTo>
                <a:cubicBezTo>
                  <a:pt x="9268744" y="761313"/>
                  <a:pt x="9289217" y="778348"/>
                  <a:pt x="9309457" y="795932"/>
                </a:cubicBezTo>
                <a:cubicBezTo>
                  <a:pt x="9458210" y="686371"/>
                  <a:pt x="9607233" y="585288"/>
                  <a:pt x="9785496" y="530713"/>
                </a:cubicBezTo>
                <a:cubicBezTo>
                  <a:pt x="10009630" y="462073"/>
                  <a:pt x="10250992" y="434854"/>
                  <a:pt x="10482828" y="399738"/>
                </a:cubicBezTo>
                <a:cubicBezTo>
                  <a:pt x="10519933" y="394202"/>
                  <a:pt x="10478550" y="453937"/>
                  <a:pt x="10468382" y="461219"/>
                </a:cubicBezTo>
                <a:cubicBezTo>
                  <a:pt x="10161572" y="688641"/>
                  <a:pt x="9818370" y="924476"/>
                  <a:pt x="9430790" y="895589"/>
                </a:cubicBezTo>
                <a:cubicBezTo>
                  <a:pt x="9617112" y="1044003"/>
                  <a:pt x="9813963" y="1178199"/>
                  <a:pt x="10019780" y="1298815"/>
                </a:cubicBezTo>
                <a:cubicBezTo>
                  <a:pt x="10142151" y="1263712"/>
                  <a:pt x="10256792" y="1186061"/>
                  <a:pt x="10372218" y="1146081"/>
                </a:cubicBezTo>
                <a:cubicBezTo>
                  <a:pt x="10279439" y="901425"/>
                  <a:pt x="10751513" y="443317"/>
                  <a:pt x="10896429" y="310883"/>
                </a:cubicBezTo>
                <a:cubicBezTo>
                  <a:pt x="10907980" y="300321"/>
                  <a:pt x="10927341" y="295643"/>
                  <a:pt x="10919735" y="318176"/>
                </a:cubicBezTo>
                <a:cubicBezTo>
                  <a:pt x="10845552" y="531416"/>
                  <a:pt x="10769057" y="750112"/>
                  <a:pt x="10637064" y="935661"/>
                </a:cubicBezTo>
                <a:cubicBezTo>
                  <a:pt x="10618262" y="961821"/>
                  <a:pt x="10471373" y="1105010"/>
                  <a:pt x="10516995" y="1070245"/>
                </a:cubicBezTo>
                <a:cubicBezTo>
                  <a:pt x="10630585" y="984423"/>
                  <a:pt x="10740230" y="886628"/>
                  <a:pt x="10868835" y="815534"/>
                </a:cubicBezTo>
                <a:cubicBezTo>
                  <a:pt x="11133493" y="669415"/>
                  <a:pt x="11435682" y="612577"/>
                  <a:pt x="11704547" y="465665"/>
                </a:cubicBezTo>
                <a:cubicBezTo>
                  <a:pt x="11748194" y="441649"/>
                  <a:pt x="11962368" y="287033"/>
                  <a:pt x="12033562" y="350012"/>
                </a:cubicBezTo>
                <a:cubicBezTo>
                  <a:pt x="12042008" y="357446"/>
                  <a:pt x="12029170" y="377121"/>
                  <a:pt x="12025537" y="382666"/>
                </a:cubicBezTo>
                <a:cubicBezTo>
                  <a:pt x="11835636" y="694348"/>
                  <a:pt x="11402055" y="895784"/>
                  <a:pt x="11088649" y="1056676"/>
                </a:cubicBezTo>
                <a:cubicBezTo>
                  <a:pt x="10916755" y="1144851"/>
                  <a:pt x="10757473" y="1230645"/>
                  <a:pt x="10561600" y="1229477"/>
                </a:cubicBezTo>
                <a:cubicBezTo>
                  <a:pt x="10456897" y="1228927"/>
                  <a:pt x="10388434" y="1221837"/>
                  <a:pt x="10280797" y="1263181"/>
                </a:cubicBezTo>
                <a:cubicBezTo>
                  <a:pt x="10214114" y="1288380"/>
                  <a:pt x="10149765" y="1312641"/>
                  <a:pt x="10083376" y="1334114"/>
                </a:cubicBezTo>
                <a:cubicBezTo>
                  <a:pt x="10323674" y="1470609"/>
                  <a:pt x="10574467" y="1588379"/>
                  <a:pt x="10832582" y="1687356"/>
                </a:cubicBezTo>
                <a:cubicBezTo>
                  <a:pt x="10835145" y="1685866"/>
                  <a:pt x="10837160" y="1684144"/>
                  <a:pt x="10839263" y="1683743"/>
                </a:cubicBezTo>
                <a:cubicBezTo>
                  <a:pt x="11026680" y="1639479"/>
                  <a:pt x="11198523" y="1559010"/>
                  <a:pt x="11350910" y="1443899"/>
                </a:cubicBezTo>
                <a:cubicBezTo>
                  <a:pt x="11353302" y="1439761"/>
                  <a:pt x="11356166" y="1434532"/>
                  <a:pt x="11360346" y="1429225"/>
                </a:cubicBezTo>
                <a:cubicBezTo>
                  <a:pt x="11568454" y="1154547"/>
                  <a:pt x="11893126" y="995756"/>
                  <a:pt x="12167580" y="789523"/>
                </a:cubicBezTo>
                <a:lnTo>
                  <a:pt x="12192000" y="769876"/>
                </a:lnTo>
                <a:lnTo>
                  <a:pt x="12192000" y="802845"/>
                </a:lnTo>
                <a:lnTo>
                  <a:pt x="12173558" y="821317"/>
                </a:lnTo>
                <a:cubicBezTo>
                  <a:pt x="12156328" y="839775"/>
                  <a:pt x="12135859" y="862655"/>
                  <a:pt x="12117398" y="877374"/>
                </a:cubicBezTo>
                <a:cubicBezTo>
                  <a:pt x="11911342" y="1038644"/>
                  <a:pt x="11659100" y="1158472"/>
                  <a:pt x="11472926" y="1344259"/>
                </a:cubicBezTo>
                <a:cubicBezTo>
                  <a:pt x="11530856" y="1294104"/>
                  <a:pt x="11599815" y="1254410"/>
                  <a:pt x="11666978" y="1215889"/>
                </a:cubicBezTo>
                <a:cubicBezTo>
                  <a:pt x="11680568" y="1208123"/>
                  <a:pt x="11694155" y="1200357"/>
                  <a:pt x="11707200" y="1192361"/>
                </a:cubicBezTo>
                <a:cubicBezTo>
                  <a:pt x="11867081" y="1099094"/>
                  <a:pt x="12010478" y="976320"/>
                  <a:pt x="12144637" y="858646"/>
                </a:cubicBezTo>
                <a:lnTo>
                  <a:pt x="12192000" y="810414"/>
                </a:lnTo>
                <a:lnTo>
                  <a:pt x="12192000" y="916439"/>
                </a:lnTo>
                <a:lnTo>
                  <a:pt x="12150630" y="982925"/>
                </a:lnTo>
                <a:cubicBezTo>
                  <a:pt x="11972246" y="1237618"/>
                  <a:pt x="11719654" y="1416530"/>
                  <a:pt x="11389484" y="1469889"/>
                </a:cubicBezTo>
                <a:cubicBezTo>
                  <a:pt x="11249700" y="1582602"/>
                  <a:pt x="11093517" y="1667134"/>
                  <a:pt x="10923736" y="1721439"/>
                </a:cubicBezTo>
                <a:cubicBezTo>
                  <a:pt x="10979487" y="1741826"/>
                  <a:pt x="11035469" y="1761662"/>
                  <a:pt x="11091913" y="1780406"/>
                </a:cubicBezTo>
                <a:cubicBezTo>
                  <a:pt x="11318237" y="1855623"/>
                  <a:pt x="11544464" y="1908264"/>
                  <a:pt x="11771238" y="1944400"/>
                </a:cubicBezTo>
                <a:cubicBezTo>
                  <a:pt x="11775181" y="1939634"/>
                  <a:pt x="11778904" y="1935410"/>
                  <a:pt x="11783166" y="1931422"/>
                </a:cubicBezTo>
                <a:cubicBezTo>
                  <a:pt x="11885723" y="1797152"/>
                  <a:pt x="11990570" y="1669642"/>
                  <a:pt x="12131988" y="1574357"/>
                </a:cubicBezTo>
                <a:lnTo>
                  <a:pt x="12192000" y="1537429"/>
                </a:lnTo>
                <a:lnTo>
                  <a:pt x="12192000" y="1589108"/>
                </a:lnTo>
                <a:lnTo>
                  <a:pt x="12112105" y="1640352"/>
                </a:lnTo>
                <a:cubicBezTo>
                  <a:pt x="12011319" y="1713959"/>
                  <a:pt x="11928638" y="1801479"/>
                  <a:pt x="11849203" y="1900149"/>
                </a:cubicBezTo>
                <a:cubicBezTo>
                  <a:pt x="11883038" y="1876488"/>
                  <a:pt x="11915071" y="1849494"/>
                  <a:pt x="11946326" y="1822808"/>
                </a:cubicBezTo>
                <a:cubicBezTo>
                  <a:pt x="11980834" y="1792997"/>
                  <a:pt x="12017130" y="1762011"/>
                  <a:pt x="12055863" y="1735914"/>
                </a:cubicBezTo>
                <a:cubicBezTo>
                  <a:pt x="12086678" y="1714840"/>
                  <a:pt x="12119524" y="1696556"/>
                  <a:pt x="12150816" y="1678902"/>
                </a:cubicBezTo>
                <a:lnTo>
                  <a:pt x="12192000" y="1655121"/>
                </a:lnTo>
                <a:lnTo>
                  <a:pt x="12192000" y="1686869"/>
                </a:lnTo>
                <a:lnTo>
                  <a:pt x="12163772" y="1703058"/>
                </a:lnTo>
                <a:cubicBezTo>
                  <a:pt x="12132704" y="1720165"/>
                  <a:pt x="12100405" y="1738677"/>
                  <a:pt x="12070597" y="1758893"/>
                </a:cubicBezTo>
                <a:cubicBezTo>
                  <a:pt x="12033422" y="1784357"/>
                  <a:pt x="11997904" y="1815035"/>
                  <a:pt x="11963621" y="1844299"/>
                </a:cubicBezTo>
                <a:cubicBezTo>
                  <a:pt x="11938421" y="1865816"/>
                  <a:pt x="11913214" y="1887338"/>
                  <a:pt x="11886604" y="1907617"/>
                </a:cubicBezTo>
                <a:cubicBezTo>
                  <a:pt x="11977116" y="1884856"/>
                  <a:pt x="12067233" y="1841647"/>
                  <a:pt x="12153575" y="1786372"/>
                </a:cubicBezTo>
                <a:lnTo>
                  <a:pt x="12192000" y="1759693"/>
                </a:lnTo>
                <a:lnTo>
                  <a:pt x="12192000" y="1809459"/>
                </a:lnTo>
                <a:lnTo>
                  <a:pt x="12121362" y="1857561"/>
                </a:lnTo>
                <a:cubicBezTo>
                  <a:pt x="12048187" y="1902591"/>
                  <a:pt x="11972544" y="1939172"/>
                  <a:pt x="11895949" y="1963079"/>
                </a:cubicBezTo>
                <a:lnTo>
                  <a:pt x="12192000" y="1990579"/>
                </a:lnTo>
                <a:lnTo>
                  <a:pt x="12192000" y="2065582"/>
                </a:lnTo>
                <a:lnTo>
                  <a:pt x="12153918" y="2063926"/>
                </a:lnTo>
                <a:lnTo>
                  <a:pt x="12192000" y="2085104"/>
                </a:lnTo>
                <a:lnTo>
                  <a:pt x="12192000" y="2178471"/>
                </a:lnTo>
                <a:lnTo>
                  <a:pt x="12085355" y="2122457"/>
                </a:lnTo>
                <a:lnTo>
                  <a:pt x="12192000" y="2196158"/>
                </a:lnTo>
                <a:lnTo>
                  <a:pt x="12192000" y="2230374"/>
                </a:lnTo>
                <a:lnTo>
                  <a:pt x="12041237" y="2126309"/>
                </a:lnTo>
                <a:cubicBezTo>
                  <a:pt x="12076493" y="2177612"/>
                  <a:pt x="12124001" y="2222030"/>
                  <a:pt x="12174450" y="2262541"/>
                </a:cubicBezTo>
                <a:lnTo>
                  <a:pt x="12192000" y="2275857"/>
                </a:lnTo>
                <a:lnTo>
                  <a:pt x="12192000" y="2377131"/>
                </a:lnTo>
                <a:lnTo>
                  <a:pt x="12155801" y="2349925"/>
                </a:lnTo>
                <a:cubicBezTo>
                  <a:pt x="12047062" y="2264619"/>
                  <a:pt x="11950704" y="2181979"/>
                  <a:pt x="11930164" y="2041945"/>
                </a:cubicBezTo>
                <a:cubicBezTo>
                  <a:pt x="11807338" y="2027929"/>
                  <a:pt x="11684723" y="2008847"/>
                  <a:pt x="11561767" y="1984479"/>
                </a:cubicBezTo>
                <a:cubicBezTo>
                  <a:pt x="11829168" y="2318516"/>
                  <a:pt x="11916257" y="2737804"/>
                  <a:pt x="11987997" y="3153822"/>
                </a:cubicBezTo>
                <a:cubicBezTo>
                  <a:pt x="11991834" y="3176690"/>
                  <a:pt x="11945766" y="3233800"/>
                  <a:pt x="11926558" y="3203134"/>
                </a:cubicBezTo>
                <a:cubicBezTo>
                  <a:pt x="11688637" y="2826855"/>
                  <a:pt x="11343207" y="2452063"/>
                  <a:pt x="11440430" y="1973028"/>
                </a:cubicBezTo>
                <a:cubicBezTo>
                  <a:pt x="11441503" y="1968973"/>
                  <a:pt x="11443583" y="1964061"/>
                  <a:pt x="11446754" y="1959605"/>
                </a:cubicBezTo>
                <a:cubicBezTo>
                  <a:pt x="11314670" y="1929437"/>
                  <a:pt x="11182797" y="1894208"/>
                  <a:pt x="11050651" y="1850495"/>
                </a:cubicBezTo>
                <a:cubicBezTo>
                  <a:pt x="10825423" y="1775743"/>
                  <a:pt x="10604642" y="1687421"/>
                  <a:pt x="10389960" y="1586232"/>
                </a:cubicBezTo>
                <a:cubicBezTo>
                  <a:pt x="10423849" y="1697796"/>
                  <a:pt x="10481699" y="1805979"/>
                  <a:pt x="10500699" y="1913175"/>
                </a:cubicBezTo>
                <a:cubicBezTo>
                  <a:pt x="10502971" y="1915419"/>
                  <a:pt x="10505550" y="1918445"/>
                  <a:pt x="10507814" y="1920694"/>
                </a:cubicBezTo>
                <a:cubicBezTo>
                  <a:pt x="10511536" y="1916469"/>
                  <a:pt x="10515800" y="1912482"/>
                  <a:pt x="10518908" y="1911226"/>
                </a:cubicBezTo>
                <a:cubicBezTo>
                  <a:pt x="10803133" y="1788841"/>
                  <a:pt x="11118572" y="2264893"/>
                  <a:pt x="11258935" y="2442781"/>
                </a:cubicBezTo>
                <a:cubicBezTo>
                  <a:pt x="11271929" y="2459223"/>
                  <a:pt x="11230610" y="2515770"/>
                  <a:pt x="11211663" y="2510325"/>
                </a:cubicBezTo>
                <a:cubicBezTo>
                  <a:pt x="10952813" y="2437432"/>
                  <a:pt x="10754880" y="2286035"/>
                  <a:pt x="10571295" y="2105302"/>
                </a:cubicBezTo>
                <a:cubicBezTo>
                  <a:pt x="10593939" y="2333141"/>
                  <a:pt x="10477445" y="2625036"/>
                  <a:pt x="10435737" y="2805672"/>
                </a:cubicBezTo>
                <a:cubicBezTo>
                  <a:pt x="10398299" y="2965580"/>
                  <a:pt x="10359478" y="3078554"/>
                  <a:pt x="10206831" y="3151701"/>
                </a:cubicBezTo>
                <a:cubicBezTo>
                  <a:pt x="10193935" y="3157832"/>
                  <a:pt x="10194572" y="3142650"/>
                  <a:pt x="10196482" y="3135084"/>
                </a:cubicBezTo>
                <a:cubicBezTo>
                  <a:pt x="10274073" y="2811909"/>
                  <a:pt x="10304290" y="2478979"/>
                  <a:pt x="10381882" y="2155807"/>
                </a:cubicBezTo>
                <a:cubicBezTo>
                  <a:pt x="10395105" y="2100241"/>
                  <a:pt x="10437104" y="2020803"/>
                  <a:pt x="10439260" y="1962486"/>
                </a:cubicBezTo>
                <a:cubicBezTo>
                  <a:pt x="10439491" y="1961942"/>
                  <a:pt x="10439175" y="1961166"/>
                  <a:pt x="10439409" y="1960615"/>
                </a:cubicBezTo>
                <a:cubicBezTo>
                  <a:pt x="10439475" y="1957427"/>
                  <a:pt x="10440085" y="1954468"/>
                  <a:pt x="10439915" y="1951821"/>
                </a:cubicBezTo>
                <a:cubicBezTo>
                  <a:pt x="10433959" y="1836632"/>
                  <a:pt x="10332627" y="1683636"/>
                  <a:pt x="10314241" y="1556749"/>
                </a:cubicBezTo>
                <a:cubicBezTo>
                  <a:pt x="10313847" y="1554649"/>
                  <a:pt x="10314451" y="1551688"/>
                  <a:pt x="10315061" y="1548729"/>
                </a:cubicBezTo>
                <a:cubicBezTo>
                  <a:pt x="10038413" y="1412938"/>
                  <a:pt x="9774128" y="1254043"/>
                  <a:pt x="9526158" y="1071804"/>
                </a:cubicBezTo>
                <a:cubicBezTo>
                  <a:pt x="9586547" y="1245450"/>
                  <a:pt x="9699054" y="1407035"/>
                  <a:pt x="9758689" y="1585512"/>
                </a:cubicBezTo>
                <a:cubicBezTo>
                  <a:pt x="9851296" y="1860991"/>
                  <a:pt x="9909066" y="2144264"/>
                  <a:pt x="9941392" y="2432858"/>
                </a:cubicBezTo>
                <a:cubicBezTo>
                  <a:pt x="9942776" y="2446319"/>
                  <a:pt x="9898852" y="2512059"/>
                  <a:pt x="9887724" y="2495762"/>
                </a:cubicBezTo>
                <a:cubicBezTo>
                  <a:pt x="9758830" y="2305989"/>
                  <a:pt x="9675953" y="2083557"/>
                  <a:pt x="9587446" y="1872898"/>
                </a:cubicBezTo>
                <a:cubicBezTo>
                  <a:pt x="9504836" y="1675682"/>
                  <a:pt x="9450239" y="1492905"/>
                  <a:pt x="9462810" y="1288346"/>
                </a:cubicBezTo>
                <a:cubicBezTo>
                  <a:pt x="9416080" y="1372857"/>
                  <a:pt x="9368030" y="1457457"/>
                  <a:pt x="9318575" y="1540820"/>
                </a:cubicBezTo>
                <a:cubicBezTo>
                  <a:pt x="9284037" y="1599587"/>
                  <a:pt x="9257140" y="1661598"/>
                  <a:pt x="9191090" y="1688355"/>
                </a:cubicBezTo>
                <a:cubicBezTo>
                  <a:pt x="9186426" y="1690241"/>
                  <a:pt x="9179411" y="1688563"/>
                  <a:pt x="9177757" y="1683354"/>
                </a:cubicBezTo>
                <a:cubicBezTo>
                  <a:pt x="9143528" y="1583238"/>
                  <a:pt x="9220115" y="1420588"/>
                  <a:pt x="9274865" y="1336896"/>
                </a:cubicBezTo>
                <a:cubicBezTo>
                  <a:pt x="9324504" y="1260695"/>
                  <a:pt x="9393212" y="1200294"/>
                  <a:pt x="9478649" y="1173376"/>
                </a:cubicBezTo>
                <a:cubicBezTo>
                  <a:pt x="9479343" y="1171736"/>
                  <a:pt x="9480811" y="1169782"/>
                  <a:pt x="9482281" y="1167830"/>
                </a:cubicBezTo>
                <a:cubicBezTo>
                  <a:pt x="9463542" y="1119335"/>
                  <a:pt x="9448141" y="1069035"/>
                  <a:pt x="9438637" y="1015438"/>
                </a:cubicBezTo>
                <a:cubicBezTo>
                  <a:pt x="9438473" y="1012795"/>
                  <a:pt x="9438847" y="1010377"/>
                  <a:pt x="9439458" y="1007420"/>
                </a:cubicBezTo>
                <a:cubicBezTo>
                  <a:pt x="9356819" y="944106"/>
                  <a:pt x="9275563" y="877509"/>
                  <a:pt x="9197105" y="808882"/>
                </a:cubicBezTo>
                <a:cubicBezTo>
                  <a:pt x="9119732" y="740719"/>
                  <a:pt x="9045390" y="669969"/>
                  <a:pt x="8973607" y="597733"/>
                </a:cubicBezTo>
                <a:cubicBezTo>
                  <a:pt x="9117865" y="988437"/>
                  <a:pt x="9115639" y="1402749"/>
                  <a:pt x="8967512" y="1795211"/>
                </a:cubicBezTo>
                <a:cubicBezTo>
                  <a:pt x="8964595" y="1803635"/>
                  <a:pt x="8922055" y="1866099"/>
                  <a:pt x="8912526" y="1841464"/>
                </a:cubicBezTo>
                <a:cubicBezTo>
                  <a:pt x="8756044" y="1433999"/>
                  <a:pt x="8647107" y="967467"/>
                  <a:pt x="8893391" y="572788"/>
                </a:cubicBezTo>
                <a:cubicBezTo>
                  <a:pt x="8896018" y="568101"/>
                  <a:pt x="8899507" y="564428"/>
                  <a:pt x="8902990" y="560750"/>
                </a:cubicBezTo>
                <a:cubicBezTo>
                  <a:pt x="8907633" y="554349"/>
                  <a:pt x="8913596" y="547863"/>
                  <a:pt x="8919102" y="542471"/>
                </a:cubicBezTo>
                <a:cubicBezTo>
                  <a:pt x="8828814" y="448553"/>
                  <a:pt x="8743025" y="351231"/>
                  <a:pt x="8661728" y="250903"/>
                </a:cubicBezTo>
                <a:close/>
                <a:moveTo>
                  <a:pt x="8357758" y="0"/>
                </a:moveTo>
                <a:lnTo>
                  <a:pt x="8405492" y="0"/>
                </a:lnTo>
                <a:lnTo>
                  <a:pt x="8392083" y="30495"/>
                </a:lnTo>
                <a:cubicBezTo>
                  <a:pt x="8354166" y="121698"/>
                  <a:pt x="8324318" y="217584"/>
                  <a:pt x="8339888" y="306259"/>
                </a:cubicBezTo>
                <a:cubicBezTo>
                  <a:pt x="8364400" y="446040"/>
                  <a:pt x="8455049" y="577127"/>
                  <a:pt x="8473847" y="727373"/>
                </a:cubicBezTo>
                <a:cubicBezTo>
                  <a:pt x="8510300" y="1013846"/>
                  <a:pt x="8488635" y="1326579"/>
                  <a:pt x="8454081" y="1611960"/>
                </a:cubicBezTo>
                <a:cubicBezTo>
                  <a:pt x="8452268" y="1625361"/>
                  <a:pt x="8409518" y="1692886"/>
                  <a:pt x="8396000" y="1663986"/>
                </a:cubicBezTo>
                <a:cubicBezTo>
                  <a:pt x="8190763" y="1233305"/>
                  <a:pt x="8063839" y="818387"/>
                  <a:pt x="8238881" y="368438"/>
                </a:cubicBezTo>
                <a:lnTo>
                  <a:pt x="7668140" y="942511"/>
                </a:lnTo>
                <a:cubicBezTo>
                  <a:pt x="7658137" y="952438"/>
                  <a:pt x="7629107" y="972341"/>
                  <a:pt x="7637853" y="942567"/>
                </a:cubicBezTo>
                <a:cubicBezTo>
                  <a:pt x="7690270" y="771614"/>
                  <a:pt x="7793861" y="624255"/>
                  <a:pt x="7909649" y="489150"/>
                </a:cubicBezTo>
                <a:cubicBezTo>
                  <a:pt x="8010566" y="370919"/>
                  <a:pt x="8112174" y="322520"/>
                  <a:pt x="8256182" y="301724"/>
                </a:cubicBezTo>
                <a:cubicBezTo>
                  <a:pt x="8255907" y="293239"/>
                  <a:pt x="8255408" y="285302"/>
                  <a:pt x="8255912" y="276498"/>
                </a:cubicBezTo>
                <a:cubicBezTo>
                  <a:pt x="8260651" y="221208"/>
                  <a:pt x="8285427" y="155085"/>
                  <a:pt x="8315225" y="89075"/>
                </a:cubicBezTo>
                <a:close/>
                <a:moveTo>
                  <a:pt x="7497388" y="0"/>
                </a:moveTo>
                <a:lnTo>
                  <a:pt x="7560921" y="0"/>
                </a:lnTo>
                <a:lnTo>
                  <a:pt x="7546742" y="68966"/>
                </a:lnTo>
                <a:cubicBezTo>
                  <a:pt x="7513334" y="225436"/>
                  <a:pt x="7494394" y="379659"/>
                  <a:pt x="7488853" y="535687"/>
                </a:cubicBezTo>
                <a:lnTo>
                  <a:pt x="7529509" y="380358"/>
                </a:lnTo>
                <a:cubicBezTo>
                  <a:pt x="7546426" y="316055"/>
                  <a:pt x="7563725" y="249346"/>
                  <a:pt x="7585939" y="184712"/>
                </a:cubicBezTo>
                <a:cubicBezTo>
                  <a:pt x="7597162" y="152119"/>
                  <a:pt x="7609478" y="119997"/>
                  <a:pt x="7621792" y="87864"/>
                </a:cubicBezTo>
                <a:lnTo>
                  <a:pt x="7654204" y="0"/>
                </a:lnTo>
                <a:lnTo>
                  <a:pt x="7683986" y="0"/>
                </a:lnTo>
                <a:lnTo>
                  <a:pt x="7647914" y="97640"/>
                </a:lnTo>
                <a:cubicBezTo>
                  <a:pt x="7635833" y="129221"/>
                  <a:pt x="7623516" y="161350"/>
                  <a:pt x="7612524" y="193392"/>
                </a:cubicBezTo>
                <a:cubicBezTo>
                  <a:pt x="7590775" y="256933"/>
                  <a:pt x="7573702" y="323103"/>
                  <a:pt x="7557013" y="386853"/>
                </a:cubicBezTo>
                <a:lnTo>
                  <a:pt x="7517286" y="539999"/>
                </a:lnTo>
                <a:cubicBezTo>
                  <a:pt x="7579804" y="409054"/>
                  <a:pt x="7648790" y="283748"/>
                  <a:pt x="7704204" y="152292"/>
                </a:cubicBezTo>
                <a:lnTo>
                  <a:pt x="7756975" y="0"/>
                </a:lnTo>
                <a:lnTo>
                  <a:pt x="7837329" y="0"/>
                </a:lnTo>
                <a:lnTo>
                  <a:pt x="7821760" y="65656"/>
                </a:lnTo>
                <a:cubicBezTo>
                  <a:pt x="7739780" y="311007"/>
                  <a:pt x="7576279" y="519263"/>
                  <a:pt x="7488925" y="763628"/>
                </a:cubicBezTo>
                <a:cubicBezTo>
                  <a:pt x="7478308" y="793254"/>
                  <a:pt x="7422482" y="826275"/>
                  <a:pt x="7419999" y="774360"/>
                </a:cubicBezTo>
                <a:cubicBezTo>
                  <a:pt x="7407159" y="524115"/>
                  <a:pt x="7434412" y="279259"/>
                  <a:pt x="7487820" y="37416"/>
                </a:cubicBezTo>
                <a:close/>
                <a:moveTo>
                  <a:pt x="3882765" y="0"/>
                </a:moveTo>
                <a:lnTo>
                  <a:pt x="3995099" y="0"/>
                </a:lnTo>
                <a:lnTo>
                  <a:pt x="4163818" y="234104"/>
                </a:lnTo>
                <a:cubicBezTo>
                  <a:pt x="4167056" y="234046"/>
                  <a:pt x="4169933" y="233486"/>
                  <a:pt x="4172099" y="234207"/>
                </a:cubicBezTo>
                <a:cubicBezTo>
                  <a:pt x="4370329" y="290447"/>
                  <a:pt x="4575890" y="304753"/>
                  <a:pt x="4784282" y="276561"/>
                </a:cubicBezTo>
                <a:cubicBezTo>
                  <a:pt x="4788943" y="273941"/>
                  <a:pt x="4794689" y="270546"/>
                  <a:pt x="4801687" y="267764"/>
                </a:cubicBezTo>
                <a:cubicBezTo>
                  <a:pt x="5207052" y="98325"/>
                  <a:pt x="5661672" y="149587"/>
                  <a:pt x="6082788" y="64119"/>
                </a:cubicBezTo>
                <a:cubicBezTo>
                  <a:pt x="6097705" y="60940"/>
                  <a:pt x="6122565" y="65809"/>
                  <a:pt x="6099442" y="82568"/>
                </a:cubicBezTo>
                <a:cubicBezTo>
                  <a:pt x="5702970" y="366122"/>
                  <a:pt x="5250177" y="483706"/>
                  <a:pt x="4804137" y="320931"/>
                </a:cubicBezTo>
                <a:cubicBezTo>
                  <a:pt x="4608728" y="353445"/>
                  <a:pt x="4415104" y="351091"/>
                  <a:pt x="4227047" y="313415"/>
                </a:cubicBezTo>
                <a:cubicBezTo>
                  <a:pt x="4265992" y="361495"/>
                  <a:pt x="4305481" y="409180"/>
                  <a:pt x="4346041" y="456086"/>
                </a:cubicBezTo>
                <a:cubicBezTo>
                  <a:pt x="4508645" y="644218"/>
                  <a:pt x="4684629" y="811207"/>
                  <a:pt x="4870967" y="963061"/>
                </a:cubicBezTo>
                <a:cubicBezTo>
                  <a:pt x="4877428" y="960662"/>
                  <a:pt x="4883360" y="958653"/>
                  <a:pt x="4889647" y="957147"/>
                </a:cubicBezTo>
                <a:cubicBezTo>
                  <a:pt x="5063790" y="885104"/>
                  <a:pt x="5235998" y="820573"/>
                  <a:pt x="5422504" y="805191"/>
                </a:cubicBezTo>
                <a:cubicBezTo>
                  <a:pt x="5643719" y="786779"/>
                  <a:pt x="5869113" y="808075"/>
                  <a:pt x="6087656" y="826703"/>
                </a:cubicBezTo>
                <a:cubicBezTo>
                  <a:pt x="6118977" y="829180"/>
                  <a:pt x="6064821" y="863092"/>
                  <a:pt x="6058717" y="865992"/>
                </a:cubicBezTo>
                <a:cubicBezTo>
                  <a:pt x="5757093" y="988464"/>
                  <a:pt x="5312094" y="1115658"/>
                  <a:pt x="4974153" y="1045456"/>
                </a:cubicBezTo>
                <a:cubicBezTo>
                  <a:pt x="5180499" y="1203411"/>
                  <a:pt x="5398986" y="1344171"/>
                  <a:pt x="5627835" y="1472077"/>
                </a:cubicBezTo>
                <a:cubicBezTo>
                  <a:pt x="5628372" y="1471688"/>
                  <a:pt x="5629279" y="1471800"/>
                  <a:pt x="5629817" y="1471412"/>
                </a:cubicBezTo>
                <a:cubicBezTo>
                  <a:pt x="5631249" y="1471132"/>
                  <a:pt x="5633225" y="1470462"/>
                  <a:pt x="5634124" y="1470572"/>
                </a:cubicBezTo>
                <a:cubicBezTo>
                  <a:pt x="5647257" y="1469448"/>
                  <a:pt x="5751167" y="1386498"/>
                  <a:pt x="5755832" y="1383886"/>
                </a:cubicBezTo>
                <a:cubicBezTo>
                  <a:pt x="5837996" y="1338827"/>
                  <a:pt x="5925989" y="1306339"/>
                  <a:pt x="6014186" y="1279799"/>
                </a:cubicBezTo>
                <a:cubicBezTo>
                  <a:pt x="6310230" y="1190367"/>
                  <a:pt x="6608567" y="1157268"/>
                  <a:pt x="6901619" y="1047874"/>
                </a:cubicBezTo>
                <a:cubicBezTo>
                  <a:pt x="6921553" y="1040293"/>
                  <a:pt x="6976591" y="1037028"/>
                  <a:pt x="6931566" y="1062034"/>
                </a:cubicBezTo>
                <a:cubicBezTo>
                  <a:pt x="6610108" y="1243134"/>
                  <a:pt x="6183662" y="1573592"/>
                  <a:pt x="5790982" y="1561380"/>
                </a:cubicBezTo>
                <a:cubicBezTo>
                  <a:pt x="5920545" y="1629240"/>
                  <a:pt x="6053507" y="1693876"/>
                  <a:pt x="6188971" y="1755168"/>
                </a:cubicBezTo>
                <a:cubicBezTo>
                  <a:pt x="6193458" y="1753446"/>
                  <a:pt x="6198307" y="1752214"/>
                  <a:pt x="6202446" y="1752268"/>
                </a:cubicBezTo>
                <a:cubicBezTo>
                  <a:pt x="6504288" y="1570118"/>
                  <a:pt x="6833930" y="1471594"/>
                  <a:pt x="7179560" y="1467551"/>
                </a:cubicBezTo>
                <a:cubicBezTo>
                  <a:pt x="7221126" y="1467186"/>
                  <a:pt x="7172003" y="1501258"/>
                  <a:pt x="7158730" y="1507835"/>
                </a:cubicBezTo>
                <a:cubicBezTo>
                  <a:pt x="6888412" y="1630502"/>
                  <a:pt x="6618589" y="1809287"/>
                  <a:pt x="6326959" y="1817686"/>
                </a:cubicBezTo>
                <a:cubicBezTo>
                  <a:pt x="6396578" y="1848113"/>
                  <a:pt x="6466739" y="1878148"/>
                  <a:pt x="6537433" y="1907790"/>
                </a:cubicBezTo>
                <a:cubicBezTo>
                  <a:pt x="6542473" y="1907949"/>
                  <a:pt x="6546435" y="1908891"/>
                  <a:pt x="6550221" y="1910729"/>
                </a:cubicBezTo>
                <a:cubicBezTo>
                  <a:pt x="6742694" y="1932993"/>
                  <a:pt x="6849771" y="2068278"/>
                  <a:pt x="6964438" y="2209505"/>
                </a:cubicBezTo>
                <a:cubicBezTo>
                  <a:pt x="7113162" y="2393201"/>
                  <a:pt x="7266286" y="2592015"/>
                  <a:pt x="7367862" y="2806833"/>
                </a:cubicBezTo>
                <a:cubicBezTo>
                  <a:pt x="7371456" y="2814338"/>
                  <a:pt x="7369522" y="2821080"/>
                  <a:pt x="7364329" y="2826907"/>
                </a:cubicBezTo>
                <a:cubicBezTo>
                  <a:pt x="7348741" y="2844389"/>
                  <a:pt x="7303788" y="2853651"/>
                  <a:pt x="7290545" y="2850663"/>
                </a:cubicBezTo>
                <a:cubicBezTo>
                  <a:pt x="6859896" y="2738539"/>
                  <a:pt x="6609607" y="2342306"/>
                  <a:pt x="6472036" y="1959003"/>
                </a:cubicBezTo>
                <a:cubicBezTo>
                  <a:pt x="6239391" y="1862081"/>
                  <a:pt x="6011946" y="1759868"/>
                  <a:pt x="5792897" y="1647747"/>
                </a:cubicBezTo>
                <a:cubicBezTo>
                  <a:pt x="5817125" y="1702679"/>
                  <a:pt x="5838127" y="1759942"/>
                  <a:pt x="5842751" y="1816112"/>
                </a:cubicBezTo>
                <a:cubicBezTo>
                  <a:pt x="5844184" y="1815832"/>
                  <a:pt x="5846161" y="1815162"/>
                  <a:pt x="5847424" y="1815776"/>
                </a:cubicBezTo>
                <a:cubicBezTo>
                  <a:pt x="6140442" y="1830791"/>
                  <a:pt x="6291873" y="2115536"/>
                  <a:pt x="6399821" y="2344799"/>
                </a:cubicBezTo>
                <a:cubicBezTo>
                  <a:pt x="6413837" y="2374329"/>
                  <a:pt x="6342916" y="2402075"/>
                  <a:pt x="6323232" y="2389634"/>
                </a:cubicBezTo>
                <a:cubicBezTo>
                  <a:pt x="6177906" y="2301146"/>
                  <a:pt x="6052833" y="2198747"/>
                  <a:pt x="5942958" y="2077708"/>
                </a:cubicBezTo>
                <a:cubicBezTo>
                  <a:pt x="5949243" y="2174636"/>
                  <a:pt x="5937179" y="2273417"/>
                  <a:pt x="5921559" y="2378596"/>
                </a:cubicBezTo>
                <a:cubicBezTo>
                  <a:pt x="5888539" y="2593290"/>
                  <a:pt x="5878937" y="2813146"/>
                  <a:pt x="5817651" y="3023919"/>
                </a:cubicBezTo>
                <a:cubicBezTo>
                  <a:pt x="5810408" y="3049005"/>
                  <a:pt x="5741174" y="3089270"/>
                  <a:pt x="5729634" y="3051849"/>
                </a:cubicBezTo>
                <a:cubicBezTo>
                  <a:pt x="5657096" y="2815984"/>
                  <a:pt x="5581632" y="2571559"/>
                  <a:pt x="5611018" y="2316769"/>
                </a:cubicBezTo>
                <a:cubicBezTo>
                  <a:pt x="5622715" y="2217484"/>
                  <a:pt x="5656813" y="2135538"/>
                  <a:pt x="5687608" y="2039972"/>
                </a:cubicBezTo>
                <a:cubicBezTo>
                  <a:pt x="5744741" y="1859679"/>
                  <a:pt x="5733310" y="1742061"/>
                  <a:pt x="5657554" y="1576445"/>
                </a:cubicBezTo>
                <a:cubicBezTo>
                  <a:pt x="5483232" y="1483028"/>
                  <a:pt x="5313009" y="1382833"/>
                  <a:pt x="5150475" y="1274012"/>
                </a:cubicBezTo>
                <a:cubicBezTo>
                  <a:pt x="5326569" y="1559959"/>
                  <a:pt x="5457991" y="1838600"/>
                  <a:pt x="5349142" y="2204405"/>
                </a:cubicBezTo>
                <a:cubicBezTo>
                  <a:pt x="5342604" y="2225928"/>
                  <a:pt x="5273881" y="2261245"/>
                  <a:pt x="5262214" y="2233836"/>
                </a:cubicBezTo>
                <a:cubicBezTo>
                  <a:pt x="5160759" y="2006724"/>
                  <a:pt x="5064863" y="1777114"/>
                  <a:pt x="4981539" y="1542201"/>
                </a:cubicBezTo>
                <a:cubicBezTo>
                  <a:pt x="4932755" y="1405876"/>
                  <a:pt x="4893729" y="1278486"/>
                  <a:pt x="4958461" y="1136957"/>
                </a:cubicBezTo>
                <a:cubicBezTo>
                  <a:pt x="4854219" y="1059900"/>
                  <a:pt x="4753195" y="978221"/>
                  <a:pt x="4655015" y="891426"/>
                </a:cubicBezTo>
                <a:cubicBezTo>
                  <a:pt x="4700834" y="1342763"/>
                  <a:pt x="4530476" y="1779853"/>
                  <a:pt x="4348002" y="2205895"/>
                </a:cubicBezTo>
                <a:cubicBezTo>
                  <a:pt x="4337873" y="2229260"/>
                  <a:pt x="4261560" y="2258626"/>
                  <a:pt x="4262250" y="2219972"/>
                </a:cubicBezTo>
                <a:cubicBezTo>
                  <a:pt x="4268663" y="1744520"/>
                  <a:pt x="4175629" y="1214471"/>
                  <a:pt x="4550611" y="817540"/>
                </a:cubicBezTo>
                <a:cubicBezTo>
                  <a:pt x="4554014" y="814312"/>
                  <a:pt x="4558850" y="810804"/>
                  <a:pt x="4564418" y="808293"/>
                </a:cubicBezTo>
                <a:cubicBezTo>
                  <a:pt x="4461330" y="711325"/>
                  <a:pt x="4361455" y="609738"/>
                  <a:pt x="4266388" y="500083"/>
                </a:cubicBezTo>
                <a:cubicBezTo>
                  <a:pt x="4185451" y="406519"/>
                  <a:pt x="4107556" y="310364"/>
                  <a:pt x="4032842" y="211809"/>
                </a:cubicBezTo>
                <a:close/>
                <a:moveTo>
                  <a:pt x="3721337" y="0"/>
                </a:moveTo>
                <a:lnTo>
                  <a:pt x="3797544" y="0"/>
                </a:lnTo>
                <a:lnTo>
                  <a:pt x="3775734" y="95131"/>
                </a:lnTo>
                <a:cubicBezTo>
                  <a:pt x="3762598" y="156923"/>
                  <a:pt x="3748081" y="217234"/>
                  <a:pt x="3724807" y="272257"/>
                </a:cubicBezTo>
                <a:cubicBezTo>
                  <a:pt x="3725550" y="275539"/>
                  <a:pt x="3726109" y="279707"/>
                  <a:pt x="3726844" y="282988"/>
                </a:cubicBezTo>
                <a:cubicBezTo>
                  <a:pt x="3732776" y="280979"/>
                  <a:pt x="3739065" y="279475"/>
                  <a:pt x="3742664" y="279918"/>
                </a:cubicBezTo>
                <a:cubicBezTo>
                  <a:pt x="4076263" y="313585"/>
                  <a:pt x="4081377" y="922622"/>
                  <a:pt x="4103910" y="1161917"/>
                </a:cubicBezTo>
                <a:cubicBezTo>
                  <a:pt x="4106010" y="1184045"/>
                  <a:pt x="4034389" y="1215360"/>
                  <a:pt x="4020269" y="1200406"/>
                </a:cubicBezTo>
                <a:cubicBezTo>
                  <a:pt x="3826459" y="997506"/>
                  <a:pt x="3735339" y="752983"/>
                  <a:pt x="3674882" y="488524"/>
                </a:cubicBezTo>
                <a:cubicBezTo>
                  <a:pt x="3559684" y="713184"/>
                  <a:pt x="3278706" y="925237"/>
                  <a:pt x="3132682" y="1072284"/>
                </a:cubicBezTo>
                <a:cubicBezTo>
                  <a:pt x="3002939" y="1202191"/>
                  <a:pt x="2899935" y="1287527"/>
                  <a:pt x="2716346" y="1276376"/>
                </a:cubicBezTo>
                <a:cubicBezTo>
                  <a:pt x="2700863" y="1275390"/>
                  <a:pt x="2710506" y="1261536"/>
                  <a:pt x="2716772" y="1255462"/>
                </a:cubicBezTo>
                <a:cubicBezTo>
                  <a:pt x="2980750" y="993927"/>
                  <a:pt x="3207119" y="698608"/>
                  <a:pt x="3471096" y="437072"/>
                </a:cubicBezTo>
                <a:cubicBezTo>
                  <a:pt x="3516376" y="392044"/>
                  <a:pt x="3602281" y="339698"/>
                  <a:pt x="3639057" y="286334"/>
                </a:cubicBezTo>
                <a:cubicBezTo>
                  <a:pt x="3639591" y="285947"/>
                  <a:pt x="3639767" y="285058"/>
                  <a:pt x="3640309" y="284664"/>
                </a:cubicBezTo>
                <a:cubicBezTo>
                  <a:pt x="3642272" y="281720"/>
                  <a:pt x="3644597" y="279273"/>
                  <a:pt x="3646022" y="276711"/>
                </a:cubicBezTo>
                <a:cubicBezTo>
                  <a:pt x="3677659" y="221350"/>
                  <a:pt x="3693078" y="144742"/>
                  <a:pt x="3707943" y="65958"/>
                </a:cubicBezTo>
                <a:close/>
                <a:moveTo>
                  <a:pt x="2867960" y="0"/>
                </a:moveTo>
                <a:lnTo>
                  <a:pt x="2926351" y="0"/>
                </a:lnTo>
                <a:lnTo>
                  <a:pt x="2902823" y="262929"/>
                </a:lnTo>
                <a:cubicBezTo>
                  <a:pt x="2913215" y="221824"/>
                  <a:pt x="2926844" y="180662"/>
                  <a:pt x="2940663" y="140884"/>
                </a:cubicBezTo>
                <a:lnTo>
                  <a:pt x="2947039" y="122524"/>
                </a:lnTo>
                <a:lnTo>
                  <a:pt x="2984316" y="0"/>
                </a:lnTo>
                <a:lnTo>
                  <a:pt x="3016114" y="0"/>
                </a:lnTo>
                <a:lnTo>
                  <a:pt x="2979949" y="119274"/>
                </a:lnTo>
                <a:lnTo>
                  <a:pt x="3023879" y="0"/>
                </a:lnTo>
                <a:lnTo>
                  <a:pt x="3105400" y="0"/>
                </a:lnTo>
                <a:lnTo>
                  <a:pt x="3094669" y="30308"/>
                </a:lnTo>
                <a:cubicBezTo>
                  <a:pt x="3037894" y="178003"/>
                  <a:pt x="2973232" y="323305"/>
                  <a:pt x="2901945" y="466538"/>
                </a:cubicBezTo>
                <a:cubicBezTo>
                  <a:pt x="2895180" y="479835"/>
                  <a:pt x="2815686" y="518381"/>
                  <a:pt x="2815209" y="497361"/>
                </a:cubicBezTo>
                <a:cubicBezTo>
                  <a:pt x="2812746" y="375148"/>
                  <a:pt x="2825702" y="251298"/>
                  <a:pt x="2844845" y="127638"/>
                </a:cubicBezTo>
                <a:close/>
                <a:moveTo>
                  <a:pt x="1057230" y="0"/>
                </a:moveTo>
                <a:lnTo>
                  <a:pt x="1111003" y="0"/>
                </a:lnTo>
                <a:lnTo>
                  <a:pt x="1125553" y="52588"/>
                </a:lnTo>
                <a:cubicBezTo>
                  <a:pt x="1174409" y="196547"/>
                  <a:pt x="1244674" y="336170"/>
                  <a:pt x="1304276" y="476275"/>
                </a:cubicBezTo>
                <a:cubicBezTo>
                  <a:pt x="1351896" y="589579"/>
                  <a:pt x="1459984" y="863646"/>
                  <a:pt x="1492066" y="886333"/>
                </a:cubicBezTo>
                <a:lnTo>
                  <a:pt x="1423698" y="710817"/>
                </a:lnTo>
                <a:cubicBezTo>
                  <a:pt x="1401022" y="652964"/>
                  <a:pt x="1378015" y="593152"/>
                  <a:pt x="1357609" y="532892"/>
                </a:cubicBezTo>
                <a:cubicBezTo>
                  <a:pt x="1339853" y="480241"/>
                  <a:pt x="1324587" y="426487"/>
                  <a:pt x="1309550" y="374031"/>
                </a:cubicBezTo>
                <a:cubicBezTo>
                  <a:pt x="1277632" y="264242"/>
                  <a:pt x="1244842" y="151584"/>
                  <a:pt x="1193673" y="49533"/>
                </a:cubicBezTo>
                <a:lnTo>
                  <a:pt x="1164391" y="0"/>
                </a:lnTo>
                <a:lnTo>
                  <a:pt x="1200666" y="0"/>
                </a:lnTo>
                <a:lnTo>
                  <a:pt x="1223408" y="38996"/>
                </a:lnTo>
                <a:cubicBezTo>
                  <a:pt x="1274817" y="142454"/>
                  <a:pt x="1307626" y="255236"/>
                  <a:pt x="1339635" y="365517"/>
                </a:cubicBezTo>
                <a:cubicBezTo>
                  <a:pt x="1354670" y="417965"/>
                  <a:pt x="1370587" y="471608"/>
                  <a:pt x="1387469" y="523079"/>
                </a:cubicBezTo>
                <a:cubicBezTo>
                  <a:pt x="1407105" y="582792"/>
                  <a:pt x="1430659" y="641842"/>
                  <a:pt x="1452685" y="699806"/>
                </a:cubicBezTo>
                <a:lnTo>
                  <a:pt x="1492092" y="800424"/>
                </a:lnTo>
                <a:cubicBezTo>
                  <a:pt x="1484618" y="760762"/>
                  <a:pt x="1473155" y="705686"/>
                  <a:pt x="1455302" y="632913"/>
                </a:cubicBezTo>
                <a:cubicBezTo>
                  <a:pt x="1413478" y="460985"/>
                  <a:pt x="1347194" y="188426"/>
                  <a:pt x="1222336" y="9480"/>
                </a:cubicBezTo>
                <a:lnTo>
                  <a:pt x="1214634" y="0"/>
                </a:lnTo>
                <a:lnTo>
                  <a:pt x="1289827" y="0"/>
                </a:lnTo>
                <a:lnTo>
                  <a:pt x="1321076" y="59722"/>
                </a:lnTo>
                <a:cubicBezTo>
                  <a:pt x="1409905" y="250193"/>
                  <a:pt x="1460341" y="480374"/>
                  <a:pt x="1512579" y="626441"/>
                </a:cubicBezTo>
                <a:cubicBezTo>
                  <a:pt x="1573756" y="799163"/>
                  <a:pt x="1605359" y="928641"/>
                  <a:pt x="1506076" y="1089289"/>
                </a:cubicBezTo>
                <a:cubicBezTo>
                  <a:pt x="1497659" y="1102817"/>
                  <a:pt x="1489109" y="1088176"/>
                  <a:pt x="1486346" y="1079919"/>
                </a:cubicBezTo>
                <a:cubicBezTo>
                  <a:pt x="1364522" y="729689"/>
                  <a:pt x="1192335" y="398839"/>
                  <a:pt x="1070511" y="48609"/>
                </a:cubicBezTo>
                <a:close/>
                <a:moveTo>
                  <a:pt x="43151" y="0"/>
                </a:moveTo>
                <a:lnTo>
                  <a:pt x="95283" y="0"/>
                </a:lnTo>
                <a:lnTo>
                  <a:pt x="300708" y="154571"/>
                </a:lnTo>
                <a:cubicBezTo>
                  <a:pt x="379729" y="218614"/>
                  <a:pt x="456466" y="285481"/>
                  <a:pt x="530414" y="354673"/>
                </a:cubicBezTo>
                <a:cubicBezTo>
                  <a:pt x="466701" y="288424"/>
                  <a:pt x="401285" y="223977"/>
                  <a:pt x="333785" y="161564"/>
                </a:cubicBezTo>
                <a:lnTo>
                  <a:pt x="147005" y="0"/>
                </a:lnTo>
                <a:lnTo>
                  <a:pt x="272509" y="0"/>
                </a:lnTo>
                <a:lnTo>
                  <a:pt x="326276" y="45847"/>
                </a:lnTo>
                <a:cubicBezTo>
                  <a:pt x="505803" y="208268"/>
                  <a:pt x="670600" y="385490"/>
                  <a:pt x="823759" y="574145"/>
                </a:cubicBezTo>
                <a:cubicBezTo>
                  <a:pt x="833168" y="585952"/>
                  <a:pt x="831522" y="674146"/>
                  <a:pt x="811254" y="665546"/>
                </a:cubicBezTo>
                <a:cubicBezTo>
                  <a:pt x="575890" y="564984"/>
                  <a:pt x="364063" y="406029"/>
                  <a:pt x="154042" y="261522"/>
                </a:cubicBezTo>
                <a:cubicBezTo>
                  <a:pt x="104946" y="227663"/>
                  <a:pt x="58037" y="193597"/>
                  <a:pt x="13550" y="158423"/>
                </a:cubicBezTo>
                <a:lnTo>
                  <a:pt x="0" y="146618"/>
                </a:lnTo>
                <a:lnTo>
                  <a:pt x="0" y="59161"/>
                </a:lnTo>
                <a:lnTo>
                  <a:pt x="45427" y="101078"/>
                </a:lnTo>
                <a:cubicBezTo>
                  <a:pt x="223783" y="254949"/>
                  <a:pt x="433006" y="385896"/>
                  <a:pt x="630103" y="485885"/>
                </a:cubicBezTo>
                <a:cubicBezTo>
                  <a:pt x="595938" y="458865"/>
                  <a:pt x="563284" y="428899"/>
                  <a:pt x="532040" y="399359"/>
                </a:cubicBezTo>
                <a:lnTo>
                  <a:pt x="517618" y="385726"/>
                </a:lnTo>
                <a:cubicBezTo>
                  <a:pt x="442853" y="315667"/>
                  <a:pt x="365106" y="247799"/>
                  <a:pt x="285074" y="182755"/>
                </a:cubicBezTo>
                <a:close/>
              </a:path>
            </a:pathLst>
          </a:cu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 useBgFill="1">
        <p:nvSpPr>
          <p:cNvPr id="21" name="Rectangle 20">
            <a:extLst>
              <a:ext uri="{FF2B5EF4-FFF2-40B4-BE49-F238E27FC236}">
                <a16:creationId xmlns:a16="http://schemas.microsoft.com/office/drawing/2014/main" id="{ED888B23-07FA-482A-96DF-47E31AF1A60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42900" y="457201"/>
            <a:ext cx="8458200" cy="5943598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>
            <a:outerShdw blurRad="317500" algn="ctr" rotWithShape="0">
              <a:schemeClr val="tx1">
                <a:alpha val="25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E35B5E6-9B64-0B2D-AE7C-733119AFBE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57250" y="990599"/>
            <a:ext cx="7429500" cy="685800"/>
          </a:xfrm>
        </p:spPr>
        <p:txBody>
          <a:bodyPr anchor="t">
            <a:normAutofit/>
          </a:bodyPr>
          <a:lstStyle/>
          <a:p>
            <a:r>
              <a:rPr lang="en-GB" sz="3500"/>
              <a:t>TASK: 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396FD583-8B01-8C6F-E569-E0D594F74BE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87229634"/>
              </p:ext>
            </p:extLst>
          </p:nvPr>
        </p:nvGraphicFramePr>
        <p:xfrm>
          <a:off x="1027159" y="4659803"/>
          <a:ext cx="6966858" cy="1190241"/>
        </p:xfrm>
        <a:graphic>
          <a:graphicData uri="http://schemas.openxmlformats.org/drawingml/2006/table">
            <a:tbl>
              <a:tblPr firstRow="1" firstCol="1" bandRow="1"/>
              <a:tblGrid>
                <a:gridCol w="3211317">
                  <a:extLst>
                    <a:ext uri="{9D8B030D-6E8A-4147-A177-3AD203B41FA5}">
                      <a16:colId xmlns:a16="http://schemas.microsoft.com/office/drawing/2014/main" val="4152108961"/>
                    </a:ext>
                  </a:extLst>
                </a:gridCol>
                <a:gridCol w="2651088">
                  <a:extLst>
                    <a:ext uri="{9D8B030D-6E8A-4147-A177-3AD203B41FA5}">
                      <a16:colId xmlns:a16="http://schemas.microsoft.com/office/drawing/2014/main" val="1336464056"/>
                    </a:ext>
                  </a:extLst>
                </a:gridCol>
                <a:gridCol w="1104453">
                  <a:extLst>
                    <a:ext uri="{9D8B030D-6E8A-4147-A177-3AD203B41FA5}">
                      <a16:colId xmlns:a16="http://schemas.microsoft.com/office/drawing/2014/main" val="1031510164"/>
                    </a:ext>
                  </a:extLst>
                </a:gridCol>
              </a:tblGrid>
              <a:tr h="396747">
                <a:tc>
                  <a:txBody>
                    <a:bodyPr/>
                    <a:lstStyle/>
                    <a:p>
                      <a:pPr algn="ctr"/>
                      <a:r>
                        <a:rPr lang="en-GB" sz="1100" b="1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</a:rPr>
                        <a:t>Part Description</a:t>
                      </a:r>
                      <a:endParaRPr lang="en-GB" sz="1100" dirty="0">
                        <a:effectLst/>
                        <a:latin typeface="Times New Roman" panose="02020603050405020304" pitchFamily="18" charset="0"/>
                        <a:ea typeface="MS Mincho" panose="02020609040205080304" pitchFamily="49" charset="-128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b="1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</a:rPr>
                        <a:t>Report Length</a:t>
                      </a:r>
                      <a:endParaRPr lang="en-GB" sz="1100">
                        <a:effectLst/>
                        <a:latin typeface="Times New Roman" panose="02020603050405020304" pitchFamily="18" charset="0"/>
                        <a:ea typeface="MS Mincho" panose="02020609040205080304" pitchFamily="49" charset="-128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b="1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</a:rPr>
                        <a:t>Weight</a:t>
                      </a:r>
                      <a:endParaRPr lang="en-GB" sz="1100">
                        <a:effectLst/>
                        <a:latin typeface="Times New Roman" panose="02020603050405020304" pitchFamily="18" charset="0"/>
                        <a:ea typeface="MS Mincho" panose="02020609040205080304" pitchFamily="49" charset="-128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71012538"/>
                  </a:ext>
                </a:extLst>
              </a:tr>
              <a:tr h="396747">
                <a:tc>
                  <a:txBody>
                    <a:bodyPr/>
                    <a:lstStyle/>
                    <a:p>
                      <a:pPr algn="ctr"/>
                      <a:r>
                        <a:rPr lang="en-GB" sz="110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</a:rPr>
                        <a:t>Part1- Presentation</a:t>
                      </a:r>
                      <a:endParaRPr lang="en-GB" sz="1100">
                        <a:effectLst/>
                        <a:latin typeface="Times New Roman" panose="02020603050405020304" pitchFamily="18" charset="0"/>
                        <a:ea typeface="MS Mincho" panose="02020609040205080304" pitchFamily="49" charset="-128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</a:rPr>
                        <a:t>2,000 words- Presentation 18 min</a:t>
                      </a:r>
                      <a:endParaRPr lang="en-GB" sz="1100" dirty="0">
                        <a:effectLst/>
                        <a:latin typeface="Times New Roman" panose="02020603050405020304" pitchFamily="18" charset="0"/>
                        <a:ea typeface="MS Mincho" panose="02020609040205080304" pitchFamily="49" charset="-128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</a:rPr>
                        <a:t>40%</a:t>
                      </a:r>
                      <a:endParaRPr lang="en-GB" sz="1100">
                        <a:effectLst/>
                        <a:latin typeface="Times New Roman" panose="02020603050405020304" pitchFamily="18" charset="0"/>
                        <a:ea typeface="MS Mincho" panose="02020609040205080304" pitchFamily="49" charset="-128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57308138"/>
                  </a:ext>
                </a:extLst>
              </a:tr>
              <a:tr h="396747">
                <a:tc>
                  <a:txBody>
                    <a:bodyPr/>
                    <a:lstStyle/>
                    <a:p>
                      <a:pPr algn="ctr"/>
                      <a:r>
                        <a:rPr lang="en-GB" sz="1100">
                          <a:effectLst/>
                          <a:latin typeface="Arial" panose="020B0604020202020204" pitchFamily="34" charset="0"/>
                          <a:ea typeface="MS Mincho" panose="02020609040205080304" pitchFamily="49" charset="-128"/>
                        </a:rPr>
                        <a:t>Part2- Research Proposal</a:t>
                      </a:r>
                      <a:endParaRPr lang="en-GB" sz="1100">
                        <a:effectLst/>
                        <a:latin typeface="Times New Roman" panose="02020603050405020304" pitchFamily="18" charset="0"/>
                        <a:ea typeface="MS Mincho" panose="02020609040205080304" pitchFamily="49" charset="-128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</a:rPr>
                        <a:t>3,000 words.</a:t>
                      </a:r>
                      <a:endParaRPr lang="en-GB" sz="1100">
                        <a:effectLst/>
                        <a:latin typeface="Times New Roman" panose="02020603050405020304" pitchFamily="18" charset="0"/>
                        <a:ea typeface="MS Mincho" panose="02020609040205080304" pitchFamily="49" charset="-128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</a:rPr>
                        <a:t>60%</a:t>
                      </a:r>
                      <a:endParaRPr lang="en-GB" sz="1100" dirty="0">
                        <a:effectLst/>
                        <a:latin typeface="Times New Roman" panose="02020603050405020304" pitchFamily="18" charset="0"/>
                        <a:ea typeface="MS Mincho" panose="02020609040205080304" pitchFamily="49" charset="-128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48349789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02E1FAA7-B9AD-0EA1-B532-3C57B581E950}"/>
              </a:ext>
            </a:extLst>
          </p:cNvPr>
          <p:cNvSpPr txBox="1"/>
          <p:nvPr/>
        </p:nvSpPr>
        <p:spPr>
          <a:xfrm>
            <a:off x="1041928" y="2137228"/>
            <a:ext cx="4652603" cy="6577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461772">
              <a:spcAft>
                <a:spcPts val="600"/>
              </a:spcAft>
            </a:pPr>
            <a:r>
              <a:rPr lang="en-GB" sz="1818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Individual presentations – Assignment 1 -13th of June 2023</a:t>
            </a:r>
            <a:endParaRPr lang="en-GB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556857E-E471-10D6-5697-AA79DE93C3AA}"/>
              </a:ext>
            </a:extLst>
          </p:cNvPr>
          <p:cNvSpPr txBox="1"/>
          <p:nvPr/>
        </p:nvSpPr>
        <p:spPr>
          <a:xfrm>
            <a:off x="1041928" y="3208180"/>
            <a:ext cx="4652603" cy="6577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461772">
              <a:spcAft>
                <a:spcPts val="600"/>
              </a:spcAft>
            </a:pPr>
            <a:r>
              <a:rPr lang="en-GB" sz="1818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Research Proposal – Assignment  2 – 21th of July 2023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9381574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9" name="Rectangle 18">
            <a:extLst>
              <a:ext uri="{FF2B5EF4-FFF2-40B4-BE49-F238E27FC236}">
                <a16:creationId xmlns:a16="http://schemas.microsoft.com/office/drawing/2014/main" id="{7D9D36D6-2AC5-46A1-A849-4C82D5264A3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3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016216" y="552182"/>
            <a:ext cx="4499130" cy="3343135"/>
          </a:xfrm>
          <a:noFill/>
        </p:spPr>
        <p:txBody>
          <a:bodyPr>
            <a:normAutofit/>
          </a:bodyPr>
          <a:lstStyle/>
          <a:p>
            <a:pPr algn="l"/>
            <a:r>
              <a:rPr lang="en-GB" sz="4500"/>
              <a:t>What is Research?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016216" y="4067032"/>
            <a:ext cx="4499130" cy="2067068"/>
          </a:xfrm>
          <a:noFill/>
        </p:spPr>
        <p:txBody>
          <a:bodyPr>
            <a:normAutofit/>
          </a:bodyPr>
          <a:lstStyle/>
          <a:p>
            <a:pPr algn="l"/>
            <a:r>
              <a:rPr lang="en-GB" dirty="0"/>
              <a:t>Lecture 1 </a:t>
            </a:r>
            <a:endParaRPr lang="en-GB"/>
          </a:p>
        </p:txBody>
      </p:sp>
      <p:pic>
        <p:nvPicPr>
          <p:cNvPr id="15" name="Picture 14" descr="Magnifying glass and question mark">
            <a:extLst>
              <a:ext uri="{FF2B5EF4-FFF2-40B4-BE49-F238E27FC236}">
                <a16:creationId xmlns:a16="http://schemas.microsoft.com/office/drawing/2014/main" id="{33A5CA55-3E6D-86EB-FB2A-BCFCFD47839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6467" r="32819"/>
          <a:stretch/>
        </p:blipFill>
        <p:spPr>
          <a:xfrm>
            <a:off x="20" y="10"/>
            <a:ext cx="3744733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31636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9" name="Rectangle 18">
            <a:extLst>
              <a:ext uri="{FF2B5EF4-FFF2-40B4-BE49-F238E27FC236}">
                <a16:creationId xmlns:a16="http://schemas.microsoft.com/office/drawing/2014/main" id="{45D37F4E-DDB4-456B-97E0-9937730A03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9369" y="238539"/>
            <a:ext cx="8263890" cy="1434415"/>
          </a:xfrm>
        </p:spPr>
        <p:txBody>
          <a:bodyPr anchor="b">
            <a:normAutofit/>
          </a:bodyPr>
          <a:lstStyle/>
          <a:p>
            <a:r>
              <a:rPr lang="en-GB" sz="4700" b="1"/>
              <a:t>Defining Research</a:t>
            </a:r>
          </a:p>
        </p:txBody>
      </p:sp>
      <p:sp>
        <p:nvSpPr>
          <p:cNvPr id="21" name="sketchy line">
            <a:extLst>
              <a:ext uri="{FF2B5EF4-FFF2-40B4-BE49-F238E27FC236}">
                <a16:creationId xmlns:a16="http://schemas.microsoft.com/office/drawing/2014/main" id="{B2DD41CD-8F47-4F56-AD12-4E2FF76969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9369" y="1681544"/>
            <a:ext cx="8229600" cy="18288"/>
          </a:xfrm>
          <a:custGeom>
            <a:avLst/>
            <a:gdLst>
              <a:gd name="connsiteX0" fmla="*/ 0 w 8229600"/>
              <a:gd name="connsiteY0" fmla="*/ 0 h 18288"/>
              <a:gd name="connsiteX1" fmla="*/ 521208 w 8229600"/>
              <a:gd name="connsiteY1" fmla="*/ 0 h 18288"/>
              <a:gd name="connsiteX2" fmla="*/ 1371600 w 8229600"/>
              <a:gd name="connsiteY2" fmla="*/ 0 h 18288"/>
              <a:gd name="connsiteX3" fmla="*/ 2221992 w 8229600"/>
              <a:gd name="connsiteY3" fmla="*/ 0 h 18288"/>
              <a:gd name="connsiteX4" fmla="*/ 3072384 w 8229600"/>
              <a:gd name="connsiteY4" fmla="*/ 0 h 18288"/>
              <a:gd name="connsiteX5" fmla="*/ 3511296 w 8229600"/>
              <a:gd name="connsiteY5" fmla="*/ 0 h 18288"/>
              <a:gd name="connsiteX6" fmla="*/ 4114800 w 8229600"/>
              <a:gd name="connsiteY6" fmla="*/ 0 h 18288"/>
              <a:gd name="connsiteX7" fmla="*/ 4553712 w 8229600"/>
              <a:gd name="connsiteY7" fmla="*/ 0 h 18288"/>
              <a:gd name="connsiteX8" fmla="*/ 5239512 w 8229600"/>
              <a:gd name="connsiteY8" fmla="*/ 0 h 18288"/>
              <a:gd name="connsiteX9" fmla="*/ 5843016 w 8229600"/>
              <a:gd name="connsiteY9" fmla="*/ 0 h 18288"/>
              <a:gd name="connsiteX10" fmla="*/ 6611112 w 8229600"/>
              <a:gd name="connsiteY10" fmla="*/ 0 h 18288"/>
              <a:gd name="connsiteX11" fmla="*/ 7461504 w 8229600"/>
              <a:gd name="connsiteY11" fmla="*/ 0 h 18288"/>
              <a:gd name="connsiteX12" fmla="*/ 8229600 w 8229600"/>
              <a:gd name="connsiteY12" fmla="*/ 0 h 18288"/>
              <a:gd name="connsiteX13" fmla="*/ 8229600 w 8229600"/>
              <a:gd name="connsiteY13" fmla="*/ 18288 h 18288"/>
              <a:gd name="connsiteX14" fmla="*/ 7461504 w 8229600"/>
              <a:gd name="connsiteY14" fmla="*/ 18288 h 18288"/>
              <a:gd name="connsiteX15" fmla="*/ 6940296 w 8229600"/>
              <a:gd name="connsiteY15" fmla="*/ 18288 h 18288"/>
              <a:gd name="connsiteX16" fmla="*/ 6419088 w 8229600"/>
              <a:gd name="connsiteY16" fmla="*/ 18288 h 18288"/>
              <a:gd name="connsiteX17" fmla="*/ 5650992 w 8229600"/>
              <a:gd name="connsiteY17" fmla="*/ 18288 h 18288"/>
              <a:gd name="connsiteX18" fmla="*/ 5129784 w 8229600"/>
              <a:gd name="connsiteY18" fmla="*/ 18288 h 18288"/>
              <a:gd name="connsiteX19" fmla="*/ 4690872 w 8229600"/>
              <a:gd name="connsiteY19" fmla="*/ 18288 h 18288"/>
              <a:gd name="connsiteX20" fmla="*/ 4087368 w 8229600"/>
              <a:gd name="connsiteY20" fmla="*/ 18288 h 18288"/>
              <a:gd name="connsiteX21" fmla="*/ 3401568 w 8229600"/>
              <a:gd name="connsiteY21" fmla="*/ 18288 h 18288"/>
              <a:gd name="connsiteX22" fmla="*/ 2798064 w 8229600"/>
              <a:gd name="connsiteY22" fmla="*/ 18288 h 18288"/>
              <a:gd name="connsiteX23" fmla="*/ 2276856 w 8229600"/>
              <a:gd name="connsiteY23" fmla="*/ 18288 h 18288"/>
              <a:gd name="connsiteX24" fmla="*/ 1426464 w 8229600"/>
              <a:gd name="connsiteY24" fmla="*/ 18288 h 18288"/>
              <a:gd name="connsiteX25" fmla="*/ 740664 w 8229600"/>
              <a:gd name="connsiteY25" fmla="*/ 18288 h 18288"/>
              <a:gd name="connsiteX26" fmla="*/ 0 w 8229600"/>
              <a:gd name="connsiteY26" fmla="*/ 18288 h 18288"/>
              <a:gd name="connsiteX27" fmla="*/ 0 w 8229600"/>
              <a:gd name="connsiteY27" fmla="*/ 0 h 18288"/>
              <a:gd name="connsiteX0" fmla="*/ 0 w 8229600"/>
              <a:gd name="connsiteY0" fmla="*/ 0 h 18288"/>
              <a:gd name="connsiteX1" fmla="*/ 521208 w 8229600"/>
              <a:gd name="connsiteY1" fmla="*/ 0 h 18288"/>
              <a:gd name="connsiteX2" fmla="*/ 960120 w 8229600"/>
              <a:gd name="connsiteY2" fmla="*/ 0 h 18288"/>
              <a:gd name="connsiteX3" fmla="*/ 1481328 w 8229600"/>
              <a:gd name="connsiteY3" fmla="*/ 0 h 18288"/>
              <a:gd name="connsiteX4" fmla="*/ 2167128 w 8229600"/>
              <a:gd name="connsiteY4" fmla="*/ 0 h 18288"/>
              <a:gd name="connsiteX5" fmla="*/ 2935224 w 8229600"/>
              <a:gd name="connsiteY5" fmla="*/ 0 h 18288"/>
              <a:gd name="connsiteX6" fmla="*/ 3785616 w 8229600"/>
              <a:gd name="connsiteY6" fmla="*/ 0 h 18288"/>
              <a:gd name="connsiteX7" fmla="*/ 4636008 w 8229600"/>
              <a:gd name="connsiteY7" fmla="*/ 0 h 18288"/>
              <a:gd name="connsiteX8" fmla="*/ 5239512 w 8229600"/>
              <a:gd name="connsiteY8" fmla="*/ 0 h 18288"/>
              <a:gd name="connsiteX9" fmla="*/ 6007608 w 8229600"/>
              <a:gd name="connsiteY9" fmla="*/ 0 h 18288"/>
              <a:gd name="connsiteX10" fmla="*/ 6693408 w 8229600"/>
              <a:gd name="connsiteY10" fmla="*/ 0 h 18288"/>
              <a:gd name="connsiteX11" fmla="*/ 7296912 w 8229600"/>
              <a:gd name="connsiteY11" fmla="*/ 0 h 18288"/>
              <a:gd name="connsiteX12" fmla="*/ 8229600 w 8229600"/>
              <a:gd name="connsiteY12" fmla="*/ 0 h 18288"/>
              <a:gd name="connsiteX13" fmla="*/ 8229600 w 8229600"/>
              <a:gd name="connsiteY13" fmla="*/ 18288 h 18288"/>
              <a:gd name="connsiteX14" fmla="*/ 7626096 w 8229600"/>
              <a:gd name="connsiteY14" fmla="*/ 18288 h 18288"/>
              <a:gd name="connsiteX15" fmla="*/ 7022592 w 8229600"/>
              <a:gd name="connsiteY15" fmla="*/ 18288 h 18288"/>
              <a:gd name="connsiteX16" fmla="*/ 6172200 w 8229600"/>
              <a:gd name="connsiteY16" fmla="*/ 18288 h 18288"/>
              <a:gd name="connsiteX17" fmla="*/ 5650992 w 8229600"/>
              <a:gd name="connsiteY17" fmla="*/ 18288 h 18288"/>
              <a:gd name="connsiteX18" fmla="*/ 4882896 w 8229600"/>
              <a:gd name="connsiteY18" fmla="*/ 18288 h 18288"/>
              <a:gd name="connsiteX19" fmla="*/ 4443984 w 8229600"/>
              <a:gd name="connsiteY19" fmla="*/ 18288 h 18288"/>
              <a:gd name="connsiteX20" fmla="*/ 3758184 w 8229600"/>
              <a:gd name="connsiteY20" fmla="*/ 18288 h 18288"/>
              <a:gd name="connsiteX21" fmla="*/ 3236976 w 8229600"/>
              <a:gd name="connsiteY21" fmla="*/ 18288 h 18288"/>
              <a:gd name="connsiteX22" fmla="*/ 2386584 w 8229600"/>
              <a:gd name="connsiteY22" fmla="*/ 18288 h 18288"/>
              <a:gd name="connsiteX23" fmla="*/ 1947672 w 8229600"/>
              <a:gd name="connsiteY23" fmla="*/ 18288 h 18288"/>
              <a:gd name="connsiteX24" fmla="*/ 1261872 w 8229600"/>
              <a:gd name="connsiteY24" fmla="*/ 18288 h 18288"/>
              <a:gd name="connsiteX25" fmla="*/ 822960 w 8229600"/>
              <a:gd name="connsiteY25" fmla="*/ 18288 h 18288"/>
              <a:gd name="connsiteX26" fmla="*/ 0 w 8229600"/>
              <a:gd name="connsiteY26" fmla="*/ 18288 h 18288"/>
              <a:gd name="connsiteX27" fmla="*/ 0 w 8229600"/>
              <a:gd name="connsiteY27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</a:cxnLst>
            <a:rect l="l" t="t" r="r" b="b"/>
            <a:pathLst>
              <a:path w="8229600" h="18288" fill="none" extrusionOk="0">
                <a:moveTo>
                  <a:pt x="0" y="0"/>
                </a:moveTo>
                <a:cubicBezTo>
                  <a:pt x="215278" y="6969"/>
                  <a:pt x="340572" y="21894"/>
                  <a:pt x="521208" y="0"/>
                </a:cubicBezTo>
                <a:cubicBezTo>
                  <a:pt x="745939" y="29643"/>
                  <a:pt x="1127486" y="-40512"/>
                  <a:pt x="1371600" y="0"/>
                </a:cubicBezTo>
                <a:cubicBezTo>
                  <a:pt x="1567490" y="28416"/>
                  <a:pt x="1945702" y="13075"/>
                  <a:pt x="2221992" y="0"/>
                </a:cubicBezTo>
                <a:cubicBezTo>
                  <a:pt x="2446218" y="-17340"/>
                  <a:pt x="2853686" y="-7924"/>
                  <a:pt x="3072384" y="0"/>
                </a:cubicBezTo>
                <a:cubicBezTo>
                  <a:pt x="3286960" y="20656"/>
                  <a:pt x="3324417" y="20174"/>
                  <a:pt x="3511296" y="0"/>
                </a:cubicBezTo>
                <a:cubicBezTo>
                  <a:pt x="3710690" y="-39182"/>
                  <a:pt x="3945457" y="-64074"/>
                  <a:pt x="4114800" y="0"/>
                </a:cubicBezTo>
                <a:cubicBezTo>
                  <a:pt x="4336079" y="28138"/>
                  <a:pt x="4420759" y="12117"/>
                  <a:pt x="4553712" y="0"/>
                </a:cubicBezTo>
                <a:cubicBezTo>
                  <a:pt x="4688252" y="-2224"/>
                  <a:pt x="5047430" y="19664"/>
                  <a:pt x="5239512" y="0"/>
                </a:cubicBezTo>
                <a:cubicBezTo>
                  <a:pt x="5424392" y="-49610"/>
                  <a:pt x="5708717" y="13540"/>
                  <a:pt x="5843016" y="0"/>
                </a:cubicBezTo>
                <a:cubicBezTo>
                  <a:pt x="6005788" y="32949"/>
                  <a:pt x="6198255" y="37080"/>
                  <a:pt x="6611112" y="0"/>
                </a:cubicBezTo>
                <a:cubicBezTo>
                  <a:pt x="6954152" y="635"/>
                  <a:pt x="7244390" y="18057"/>
                  <a:pt x="7461504" y="0"/>
                </a:cubicBezTo>
                <a:cubicBezTo>
                  <a:pt x="7693790" y="9882"/>
                  <a:pt x="7984486" y="17646"/>
                  <a:pt x="8229600" y="0"/>
                </a:cubicBezTo>
                <a:cubicBezTo>
                  <a:pt x="8228428" y="6016"/>
                  <a:pt x="8229853" y="9684"/>
                  <a:pt x="8229600" y="18288"/>
                </a:cubicBezTo>
                <a:cubicBezTo>
                  <a:pt x="7945777" y="19945"/>
                  <a:pt x="7812308" y="-8511"/>
                  <a:pt x="7461504" y="18288"/>
                </a:cubicBezTo>
                <a:cubicBezTo>
                  <a:pt x="7129391" y="53185"/>
                  <a:pt x="7087333" y="41906"/>
                  <a:pt x="6940296" y="18288"/>
                </a:cubicBezTo>
                <a:cubicBezTo>
                  <a:pt x="6810862" y="-23020"/>
                  <a:pt x="6701312" y="19361"/>
                  <a:pt x="6419088" y="18288"/>
                </a:cubicBezTo>
                <a:cubicBezTo>
                  <a:pt x="6152777" y="18855"/>
                  <a:pt x="5868611" y="48802"/>
                  <a:pt x="5650992" y="18288"/>
                </a:cubicBezTo>
                <a:cubicBezTo>
                  <a:pt x="5439747" y="15250"/>
                  <a:pt x="5334901" y="-1044"/>
                  <a:pt x="5129784" y="18288"/>
                </a:cubicBezTo>
                <a:cubicBezTo>
                  <a:pt x="4955906" y="40458"/>
                  <a:pt x="4793216" y="33888"/>
                  <a:pt x="4690872" y="18288"/>
                </a:cubicBezTo>
                <a:cubicBezTo>
                  <a:pt x="4552374" y="31087"/>
                  <a:pt x="4318742" y="6248"/>
                  <a:pt x="4087368" y="18288"/>
                </a:cubicBezTo>
                <a:cubicBezTo>
                  <a:pt x="3849418" y="32625"/>
                  <a:pt x="3751577" y="29688"/>
                  <a:pt x="3401568" y="18288"/>
                </a:cubicBezTo>
                <a:cubicBezTo>
                  <a:pt x="3067953" y="20409"/>
                  <a:pt x="3012425" y="26879"/>
                  <a:pt x="2798064" y="18288"/>
                </a:cubicBezTo>
                <a:cubicBezTo>
                  <a:pt x="2565154" y="16520"/>
                  <a:pt x="2426719" y="-31794"/>
                  <a:pt x="2276856" y="18288"/>
                </a:cubicBezTo>
                <a:cubicBezTo>
                  <a:pt x="2090980" y="4382"/>
                  <a:pt x="1702030" y="-8180"/>
                  <a:pt x="1426464" y="18288"/>
                </a:cubicBezTo>
                <a:cubicBezTo>
                  <a:pt x="1104481" y="69643"/>
                  <a:pt x="985013" y="-7690"/>
                  <a:pt x="740664" y="18288"/>
                </a:cubicBezTo>
                <a:cubicBezTo>
                  <a:pt x="507391" y="41643"/>
                  <a:pt x="191740" y="-11654"/>
                  <a:pt x="0" y="18288"/>
                </a:cubicBezTo>
                <a:cubicBezTo>
                  <a:pt x="714" y="9707"/>
                  <a:pt x="1025" y="3120"/>
                  <a:pt x="0" y="0"/>
                </a:cubicBezTo>
                <a:close/>
              </a:path>
              <a:path w="8229600" h="18288" stroke="0" extrusionOk="0">
                <a:moveTo>
                  <a:pt x="0" y="0"/>
                </a:moveTo>
                <a:cubicBezTo>
                  <a:pt x="270709" y="-27213"/>
                  <a:pt x="397128" y="23656"/>
                  <a:pt x="521208" y="0"/>
                </a:cubicBezTo>
                <a:cubicBezTo>
                  <a:pt x="631319" y="-5947"/>
                  <a:pt x="842157" y="28261"/>
                  <a:pt x="960120" y="0"/>
                </a:cubicBezTo>
                <a:cubicBezTo>
                  <a:pt x="1077930" y="6549"/>
                  <a:pt x="1318669" y="-15893"/>
                  <a:pt x="1481328" y="0"/>
                </a:cubicBezTo>
                <a:cubicBezTo>
                  <a:pt x="1659104" y="-21090"/>
                  <a:pt x="1870243" y="69945"/>
                  <a:pt x="2167128" y="0"/>
                </a:cubicBezTo>
                <a:cubicBezTo>
                  <a:pt x="2460684" y="-5519"/>
                  <a:pt x="2753885" y="-62993"/>
                  <a:pt x="2935224" y="0"/>
                </a:cubicBezTo>
                <a:cubicBezTo>
                  <a:pt x="3115119" y="56580"/>
                  <a:pt x="3535280" y="40687"/>
                  <a:pt x="3785616" y="0"/>
                </a:cubicBezTo>
                <a:cubicBezTo>
                  <a:pt x="4057881" y="25645"/>
                  <a:pt x="4308335" y="-2666"/>
                  <a:pt x="4636008" y="0"/>
                </a:cubicBezTo>
                <a:cubicBezTo>
                  <a:pt x="4987152" y="19805"/>
                  <a:pt x="5025979" y="14149"/>
                  <a:pt x="5239512" y="0"/>
                </a:cubicBezTo>
                <a:cubicBezTo>
                  <a:pt x="5437586" y="211"/>
                  <a:pt x="5752721" y="5618"/>
                  <a:pt x="6007608" y="0"/>
                </a:cubicBezTo>
                <a:cubicBezTo>
                  <a:pt x="6280137" y="-5132"/>
                  <a:pt x="6386079" y="-21510"/>
                  <a:pt x="6693408" y="0"/>
                </a:cubicBezTo>
                <a:cubicBezTo>
                  <a:pt x="6986580" y="4991"/>
                  <a:pt x="7015252" y="-18088"/>
                  <a:pt x="7296912" y="0"/>
                </a:cubicBezTo>
                <a:cubicBezTo>
                  <a:pt x="7569796" y="10390"/>
                  <a:pt x="7895472" y="71473"/>
                  <a:pt x="8229600" y="0"/>
                </a:cubicBezTo>
                <a:cubicBezTo>
                  <a:pt x="8230227" y="7450"/>
                  <a:pt x="8228885" y="11999"/>
                  <a:pt x="8229600" y="18288"/>
                </a:cubicBezTo>
                <a:cubicBezTo>
                  <a:pt x="8094333" y="-5252"/>
                  <a:pt x="7850928" y="37448"/>
                  <a:pt x="7626096" y="18288"/>
                </a:cubicBezTo>
                <a:cubicBezTo>
                  <a:pt x="7448378" y="-569"/>
                  <a:pt x="7315174" y="-1844"/>
                  <a:pt x="7022592" y="18288"/>
                </a:cubicBezTo>
                <a:cubicBezTo>
                  <a:pt x="6686163" y="50499"/>
                  <a:pt x="6352629" y="23510"/>
                  <a:pt x="6172200" y="18288"/>
                </a:cubicBezTo>
                <a:cubicBezTo>
                  <a:pt x="6015590" y="42345"/>
                  <a:pt x="5770309" y="21278"/>
                  <a:pt x="5650992" y="18288"/>
                </a:cubicBezTo>
                <a:cubicBezTo>
                  <a:pt x="5483975" y="12092"/>
                  <a:pt x="5165324" y="68948"/>
                  <a:pt x="4882896" y="18288"/>
                </a:cubicBezTo>
                <a:cubicBezTo>
                  <a:pt x="4568934" y="7053"/>
                  <a:pt x="4556334" y="27676"/>
                  <a:pt x="4443984" y="18288"/>
                </a:cubicBezTo>
                <a:cubicBezTo>
                  <a:pt x="4320775" y="10576"/>
                  <a:pt x="4034988" y="-3490"/>
                  <a:pt x="3758184" y="18288"/>
                </a:cubicBezTo>
                <a:cubicBezTo>
                  <a:pt x="3445155" y="-998"/>
                  <a:pt x="3367892" y="13824"/>
                  <a:pt x="3236976" y="18288"/>
                </a:cubicBezTo>
                <a:cubicBezTo>
                  <a:pt x="3093796" y="26408"/>
                  <a:pt x="2635824" y="24132"/>
                  <a:pt x="2386584" y="18288"/>
                </a:cubicBezTo>
                <a:cubicBezTo>
                  <a:pt x="2139815" y="-3297"/>
                  <a:pt x="2105958" y="25945"/>
                  <a:pt x="1947672" y="18288"/>
                </a:cubicBezTo>
                <a:cubicBezTo>
                  <a:pt x="1801011" y="-19911"/>
                  <a:pt x="1533636" y="14646"/>
                  <a:pt x="1261872" y="18288"/>
                </a:cubicBezTo>
                <a:cubicBezTo>
                  <a:pt x="989528" y="32227"/>
                  <a:pt x="1025848" y="14685"/>
                  <a:pt x="822960" y="18288"/>
                </a:cubicBezTo>
                <a:cubicBezTo>
                  <a:pt x="653456" y="20956"/>
                  <a:pt x="304027" y="8001"/>
                  <a:pt x="0" y="18288"/>
                </a:cubicBezTo>
                <a:cubicBezTo>
                  <a:pt x="-27" y="11611"/>
                  <a:pt x="-1713" y="5475"/>
                  <a:pt x="0" y="0"/>
                </a:cubicBezTo>
                <a:close/>
              </a:path>
              <a:path w="8229600" h="18288" fill="none" stroke="0" extrusionOk="0">
                <a:moveTo>
                  <a:pt x="0" y="0"/>
                </a:moveTo>
                <a:cubicBezTo>
                  <a:pt x="205130" y="6064"/>
                  <a:pt x="324007" y="6684"/>
                  <a:pt x="521208" y="0"/>
                </a:cubicBezTo>
                <a:cubicBezTo>
                  <a:pt x="695888" y="-14632"/>
                  <a:pt x="1101879" y="6017"/>
                  <a:pt x="1371600" y="0"/>
                </a:cubicBezTo>
                <a:cubicBezTo>
                  <a:pt x="1622968" y="4691"/>
                  <a:pt x="1936552" y="-7433"/>
                  <a:pt x="2221992" y="0"/>
                </a:cubicBezTo>
                <a:cubicBezTo>
                  <a:pt x="2498663" y="51226"/>
                  <a:pt x="2885875" y="-8757"/>
                  <a:pt x="3072384" y="0"/>
                </a:cubicBezTo>
                <a:cubicBezTo>
                  <a:pt x="3288944" y="24235"/>
                  <a:pt x="3331110" y="5443"/>
                  <a:pt x="3511296" y="0"/>
                </a:cubicBezTo>
                <a:cubicBezTo>
                  <a:pt x="3687973" y="-19690"/>
                  <a:pt x="3901025" y="-20092"/>
                  <a:pt x="4114800" y="0"/>
                </a:cubicBezTo>
                <a:cubicBezTo>
                  <a:pt x="4336102" y="32988"/>
                  <a:pt x="4416982" y="-5831"/>
                  <a:pt x="4553712" y="0"/>
                </a:cubicBezTo>
                <a:cubicBezTo>
                  <a:pt x="4674310" y="-5056"/>
                  <a:pt x="5080160" y="-12181"/>
                  <a:pt x="5239512" y="0"/>
                </a:cubicBezTo>
                <a:cubicBezTo>
                  <a:pt x="5419031" y="-38513"/>
                  <a:pt x="5691629" y="2226"/>
                  <a:pt x="5843016" y="0"/>
                </a:cubicBezTo>
                <a:cubicBezTo>
                  <a:pt x="5978317" y="-40553"/>
                  <a:pt x="6314754" y="9782"/>
                  <a:pt x="6611112" y="0"/>
                </a:cubicBezTo>
                <a:cubicBezTo>
                  <a:pt x="6973004" y="-17646"/>
                  <a:pt x="7175490" y="18489"/>
                  <a:pt x="7461504" y="0"/>
                </a:cubicBezTo>
                <a:cubicBezTo>
                  <a:pt x="7746737" y="-34159"/>
                  <a:pt x="7962178" y="39853"/>
                  <a:pt x="8229600" y="0"/>
                </a:cubicBezTo>
                <a:cubicBezTo>
                  <a:pt x="8228796" y="5852"/>
                  <a:pt x="8229698" y="10429"/>
                  <a:pt x="8229600" y="18288"/>
                </a:cubicBezTo>
                <a:cubicBezTo>
                  <a:pt x="7944174" y="-29104"/>
                  <a:pt x="7795646" y="-34405"/>
                  <a:pt x="7461504" y="18288"/>
                </a:cubicBezTo>
                <a:cubicBezTo>
                  <a:pt x="7129776" y="51087"/>
                  <a:pt x="7082769" y="31446"/>
                  <a:pt x="6940296" y="18288"/>
                </a:cubicBezTo>
                <a:cubicBezTo>
                  <a:pt x="6799665" y="-15875"/>
                  <a:pt x="6652769" y="31783"/>
                  <a:pt x="6419088" y="18288"/>
                </a:cubicBezTo>
                <a:cubicBezTo>
                  <a:pt x="6143970" y="52275"/>
                  <a:pt x="5863165" y="-16531"/>
                  <a:pt x="5650992" y="18288"/>
                </a:cubicBezTo>
                <a:cubicBezTo>
                  <a:pt x="5419172" y="40606"/>
                  <a:pt x="5309448" y="-405"/>
                  <a:pt x="5129784" y="18288"/>
                </a:cubicBezTo>
                <a:cubicBezTo>
                  <a:pt x="4947928" y="26023"/>
                  <a:pt x="4795021" y="5860"/>
                  <a:pt x="4690872" y="18288"/>
                </a:cubicBezTo>
                <a:cubicBezTo>
                  <a:pt x="4564358" y="-9579"/>
                  <a:pt x="4295485" y="-25280"/>
                  <a:pt x="4087368" y="18288"/>
                </a:cubicBezTo>
                <a:cubicBezTo>
                  <a:pt x="3871704" y="40406"/>
                  <a:pt x="3732927" y="-10898"/>
                  <a:pt x="3401568" y="18288"/>
                </a:cubicBezTo>
                <a:cubicBezTo>
                  <a:pt x="3075889" y="19660"/>
                  <a:pt x="3025898" y="44400"/>
                  <a:pt x="2798064" y="18288"/>
                </a:cubicBezTo>
                <a:cubicBezTo>
                  <a:pt x="2581856" y="-20869"/>
                  <a:pt x="2428311" y="-4900"/>
                  <a:pt x="2276856" y="18288"/>
                </a:cubicBezTo>
                <a:cubicBezTo>
                  <a:pt x="2098246" y="53283"/>
                  <a:pt x="1737531" y="55959"/>
                  <a:pt x="1426464" y="18288"/>
                </a:cubicBezTo>
                <a:cubicBezTo>
                  <a:pt x="1104708" y="26489"/>
                  <a:pt x="1006595" y="15928"/>
                  <a:pt x="740664" y="18288"/>
                </a:cubicBezTo>
                <a:cubicBezTo>
                  <a:pt x="480378" y="33084"/>
                  <a:pt x="202592" y="-12357"/>
                  <a:pt x="0" y="18288"/>
                </a:cubicBezTo>
                <a:cubicBezTo>
                  <a:pt x="888" y="9601"/>
                  <a:pt x="860" y="4150"/>
                  <a:pt x="0" y="0"/>
                </a:cubicBezTo>
                <a:close/>
              </a:path>
            </a:pathLst>
          </a:custGeom>
          <a:solidFill>
            <a:schemeClr val="accent2">
              <a:alpha val="75000"/>
            </a:schemeClr>
          </a:solidFill>
          <a:ln w="44450" cap="rnd">
            <a:solidFill>
              <a:schemeClr val="accent2">
                <a:alpha val="75000"/>
              </a:schemeClr>
            </a:solidFill>
            <a:round/>
            <a:extLst>
              <a:ext uri="{C807C97D-BFC1-408E-A445-0C87EB9F89A2}">
                <ask:lineSketchStyleProps xmlns:ask="http://schemas.microsoft.com/office/drawing/2018/sketchyshapes" sd="2727557108">
                  <a:custGeom>
                    <a:avLst/>
                    <a:gdLst>
                      <a:gd name="connsiteX0" fmla="*/ 0 w 8229600"/>
                      <a:gd name="connsiteY0" fmla="*/ 0 h 18288"/>
                      <a:gd name="connsiteX1" fmla="*/ 521208 w 8229600"/>
                      <a:gd name="connsiteY1" fmla="*/ 0 h 18288"/>
                      <a:gd name="connsiteX2" fmla="*/ 1371600 w 8229600"/>
                      <a:gd name="connsiteY2" fmla="*/ 0 h 18288"/>
                      <a:gd name="connsiteX3" fmla="*/ 2221992 w 8229600"/>
                      <a:gd name="connsiteY3" fmla="*/ 0 h 18288"/>
                      <a:gd name="connsiteX4" fmla="*/ 3072384 w 8229600"/>
                      <a:gd name="connsiteY4" fmla="*/ 0 h 18288"/>
                      <a:gd name="connsiteX5" fmla="*/ 3511296 w 8229600"/>
                      <a:gd name="connsiteY5" fmla="*/ 0 h 18288"/>
                      <a:gd name="connsiteX6" fmla="*/ 4114800 w 8229600"/>
                      <a:gd name="connsiteY6" fmla="*/ 0 h 18288"/>
                      <a:gd name="connsiteX7" fmla="*/ 4553712 w 8229600"/>
                      <a:gd name="connsiteY7" fmla="*/ 0 h 18288"/>
                      <a:gd name="connsiteX8" fmla="*/ 5239512 w 8229600"/>
                      <a:gd name="connsiteY8" fmla="*/ 0 h 18288"/>
                      <a:gd name="connsiteX9" fmla="*/ 5843016 w 8229600"/>
                      <a:gd name="connsiteY9" fmla="*/ 0 h 18288"/>
                      <a:gd name="connsiteX10" fmla="*/ 6611112 w 8229600"/>
                      <a:gd name="connsiteY10" fmla="*/ 0 h 18288"/>
                      <a:gd name="connsiteX11" fmla="*/ 7461504 w 8229600"/>
                      <a:gd name="connsiteY11" fmla="*/ 0 h 18288"/>
                      <a:gd name="connsiteX12" fmla="*/ 8229600 w 8229600"/>
                      <a:gd name="connsiteY12" fmla="*/ 0 h 18288"/>
                      <a:gd name="connsiteX13" fmla="*/ 8229600 w 8229600"/>
                      <a:gd name="connsiteY13" fmla="*/ 18288 h 18288"/>
                      <a:gd name="connsiteX14" fmla="*/ 7461504 w 8229600"/>
                      <a:gd name="connsiteY14" fmla="*/ 18288 h 18288"/>
                      <a:gd name="connsiteX15" fmla="*/ 6940296 w 8229600"/>
                      <a:gd name="connsiteY15" fmla="*/ 18288 h 18288"/>
                      <a:gd name="connsiteX16" fmla="*/ 6419088 w 8229600"/>
                      <a:gd name="connsiteY16" fmla="*/ 18288 h 18288"/>
                      <a:gd name="connsiteX17" fmla="*/ 5650992 w 8229600"/>
                      <a:gd name="connsiteY17" fmla="*/ 18288 h 18288"/>
                      <a:gd name="connsiteX18" fmla="*/ 5129784 w 8229600"/>
                      <a:gd name="connsiteY18" fmla="*/ 18288 h 18288"/>
                      <a:gd name="connsiteX19" fmla="*/ 4690872 w 8229600"/>
                      <a:gd name="connsiteY19" fmla="*/ 18288 h 18288"/>
                      <a:gd name="connsiteX20" fmla="*/ 4087368 w 8229600"/>
                      <a:gd name="connsiteY20" fmla="*/ 18288 h 18288"/>
                      <a:gd name="connsiteX21" fmla="*/ 3401568 w 8229600"/>
                      <a:gd name="connsiteY21" fmla="*/ 18288 h 18288"/>
                      <a:gd name="connsiteX22" fmla="*/ 2798064 w 8229600"/>
                      <a:gd name="connsiteY22" fmla="*/ 18288 h 18288"/>
                      <a:gd name="connsiteX23" fmla="*/ 2276856 w 8229600"/>
                      <a:gd name="connsiteY23" fmla="*/ 18288 h 18288"/>
                      <a:gd name="connsiteX24" fmla="*/ 1426464 w 8229600"/>
                      <a:gd name="connsiteY24" fmla="*/ 18288 h 18288"/>
                      <a:gd name="connsiteX25" fmla="*/ 740664 w 8229600"/>
                      <a:gd name="connsiteY25" fmla="*/ 18288 h 18288"/>
                      <a:gd name="connsiteX26" fmla="*/ 0 w 8229600"/>
                      <a:gd name="connsiteY26" fmla="*/ 18288 h 18288"/>
                      <a:gd name="connsiteX27" fmla="*/ 0 w 8229600"/>
                      <a:gd name="connsiteY27" fmla="*/ 0 h 18288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  <a:cxn ang="0">
                        <a:pos x="connsiteX16" y="connsiteY16"/>
                      </a:cxn>
                      <a:cxn ang="0">
                        <a:pos x="connsiteX17" y="connsiteY17"/>
                      </a:cxn>
                      <a:cxn ang="0">
                        <a:pos x="connsiteX18" y="connsiteY18"/>
                      </a:cxn>
                      <a:cxn ang="0">
                        <a:pos x="connsiteX19" y="connsiteY19"/>
                      </a:cxn>
                      <a:cxn ang="0">
                        <a:pos x="connsiteX20" y="connsiteY20"/>
                      </a:cxn>
                      <a:cxn ang="0">
                        <a:pos x="connsiteX21" y="connsiteY21"/>
                      </a:cxn>
                      <a:cxn ang="0">
                        <a:pos x="connsiteX22" y="connsiteY22"/>
                      </a:cxn>
                      <a:cxn ang="0">
                        <a:pos x="connsiteX23" y="connsiteY23"/>
                      </a:cxn>
                      <a:cxn ang="0">
                        <a:pos x="connsiteX24" y="connsiteY24"/>
                      </a:cxn>
                      <a:cxn ang="0">
                        <a:pos x="connsiteX25" y="connsiteY25"/>
                      </a:cxn>
                      <a:cxn ang="0">
                        <a:pos x="connsiteX26" y="connsiteY26"/>
                      </a:cxn>
                      <a:cxn ang="0">
                        <a:pos x="connsiteX27" y="connsiteY27"/>
                      </a:cxn>
                    </a:cxnLst>
                    <a:rect l="l" t="t" r="r" b="b"/>
                    <a:pathLst>
                      <a:path w="8229600" h="18288" fill="none" extrusionOk="0">
                        <a:moveTo>
                          <a:pt x="0" y="0"/>
                        </a:moveTo>
                        <a:cubicBezTo>
                          <a:pt x="227594" y="-4267"/>
                          <a:pt x="329693" y="13251"/>
                          <a:pt x="521208" y="0"/>
                        </a:cubicBezTo>
                        <a:cubicBezTo>
                          <a:pt x="712723" y="-13251"/>
                          <a:pt x="1137373" y="-13618"/>
                          <a:pt x="1371600" y="0"/>
                        </a:cubicBezTo>
                        <a:cubicBezTo>
                          <a:pt x="1605827" y="13618"/>
                          <a:pt x="1975382" y="-27374"/>
                          <a:pt x="2221992" y="0"/>
                        </a:cubicBezTo>
                        <a:cubicBezTo>
                          <a:pt x="2468602" y="27374"/>
                          <a:pt x="2863316" y="-20517"/>
                          <a:pt x="3072384" y="0"/>
                        </a:cubicBezTo>
                        <a:cubicBezTo>
                          <a:pt x="3281452" y="20517"/>
                          <a:pt x="3331438" y="10793"/>
                          <a:pt x="3511296" y="0"/>
                        </a:cubicBezTo>
                        <a:cubicBezTo>
                          <a:pt x="3691154" y="-10793"/>
                          <a:pt x="3906405" y="-29737"/>
                          <a:pt x="4114800" y="0"/>
                        </a:cubicBezTo>
                        <a:cubicBezTo>
                          <a:pt x="4323195" y="29737"/>
                          <a:pt x="4428852" y="-2234"/>
                          <a:pt x="4553712" y="0"/>
                        </a:cubicBezTo>
                        <a:cubicBezTo>
                          <a:pt x="4678572" y="2234"/>
                          <a:pt x="5065629" y="29368"/>
                          <a:pt x="5239512" y="0"/>
                        </a:cubicBezTo>
                        <a:cubicBezTo>
                          <a:pt x="5413395" y="-29368"/>
                          <a:pt x="5703888" y="11839"/>
                          <a:pt x="5843016" y="0"/>
                        </a:cubicBezTo>
                        <a:cubicBezTo>
                          <a:pt x="5982144" y="-11839"/>
                          <a:pt x="6260765" y="24719"/>
                          <a:pt x="6611112" y="0"/>
                        </a:cubicBezTo>
                        <a:cubicBezTo>
                          <a:pt x="6961459" y="-24719"/>
                          <a:pt x="7228293" y="32959"/>
                          <a:pt x="7461504" y="0"/>
                        </a:cubicBezTo>
                        <a:cubicBezTo>
                          <a:pt x="7694715" y="-32959"/>
                          <a:pt x="7990029" y="-3422"/>
                          <a:pt x="8229600" y="0"/>
                        </a:cubicBezTo>
                        <a:cubicBezTo>
                          <a:pt x="8228940" y="5812"/>
                          <a:pt x="8229447" y="9773"/>
                          <a:pt x="8229600" y="18288"/>
                        </a:cubicBezTo>
                        <a:cubicBezTo>
                          <a:pt x="7940706" y="-9293"/>
                          <a:pt x="7792584" y="-16009"/>
                          <a:pt x="7461504" y="18288"/>
                        </a:cubicBezTo>
                        <a:cubicBezTo>
                          <a:pt x="7130424" y="52585"/>
                          <a:pt x="7080072" y="43845"/>
                          <a:pt x="6940296" y="18288"/>
                        </a:cubicBezTo>
                        <a:cubicBezTo>
                          <a:pt x="6800520" y="-7269"/>
                          <a:pt x="6672872" y="26671"/>
                          <a:pt x="6419088" y="18288"/>
                        </a:cubicBezTo>
                        <a:cubicBezTo>
                          <a:pt x="6165304" y="9905"/>
                          <a:pt x="5869721" y="4987"/>
                          <a:pt x="5650992" y="18288"/>
                        </a:cubicBezTo>
                        <a:cubicBezTo>
                          <a:pt x="5432263" y="31589"/>
                          <a:pt x="5308310" y="3023"/>
                          <a:pt x="5129784" y="18288"/>
                        </a:cubicBezTo>
                        <a:cubicBezTo>
                          <a:pt x="4951258" y="33553"/>
                          <a:pt x="4799696" y="15357"/>
                          <a:pt x="4690872" y="18288"/>
                        </a:cubicBezTo>
                        <a:cubicBezTo>
                          <a:pt x="4582048" y="21219"/>
                          <a:pt x="4311124" y="-7836"/>
                          <a:pt x="4087368" y="18288"/>
                        </a:cubicBezTo>
                        <a:cubicBezTo>
                          <a:pt x="3863612" y="44412"/>
                          <a:pt x="3730288" y="13374"/>
                          <a:pt x="3401568" y="18288"/>
                        </a:cubicBezTo>
                        <a:cubicBezTo>
                          <a:pt x="3072848" y="23202"/>
                          <a:pt x="3020684" y="32425"/>
                          <a:pt x="2798064" y="18288"/>
                        </a:cubicBezTo>
                        <a:cubicBezTo>
                          <a:pt x="2575444" y="4151"/>
                          <a:pt x="2440915" y="-7352"/>
                          <a:pt x="2276856" y="18288"/>
                        </a:cubicBezTo>
                        <a:cubicBezTo>
                          <a:pt x="2112797" y="43928"/>
                          <a:pt x="1726502" y="-9560"/>
                          <a:pt x="1426464" y="18288"/>
                        </a:cubicBezTo>
                        <a:cubicBezTo>
                          <a:pt x="1126426" y="46136"/>
                          <a:pt x="992925" y="21016"/>
                          <a:pt x="740664" y="18288"/>
                        </a:cubicBezTo>
                        <a:cubicBezTo>
                          <a:pt x="488403" y="15560"/>
                          <a:pt x="195650" y="-16061"/>
                          <a:pt x="0" y="18288"/>
                        </a:cubicBezTo>
                        <a:cubicBezTo>
                          <a:pt x="348" y="9455"/>
                          <a:pt x="654" y="3983"/>
                          <a:pt x="0" y="0"/>
                        </a:cubicBezTo>
                        <a:close/>
                      </a:path>
                      <a:path w="8229600" h="18288" stroke="0" extrusionOk="0">
                        <a:moveTo>
                          <a:pt x="0" y="0"/>
                        </a:moveTo>
                        <a:cubicBezTo>
                          <a:pt x="259263" y="-9445"/>
                          <a:pt x="404731" y="4427"/>
                          <a:pt x="521208" y="0"/>
                        </a:cubicBezTo>
                        <a:cubicBezTo>
                          <a:pt x="637685" y="-4427"/>
                          <a:pt x="839187" y="564"/>
                          <a:pt x="960120" y="0"/>
                        </a:cubicBezTo>
                        <a:cubicBezTo>
                          <a:pt x="1081053" y="-564"/>
                          <a:pt x="1313469" y="-16481"/>
                          <a:pt x="1481328" y="0"/>
                        </a:cubicBezTo>
                        <a:cubicBezTo>
                          <a:pt x="1649187" y="16481"/>
                          <a:pt x="1885247" y="26161"/>
                          <a:pt x="2167128" y="0"/>
                        </a:cubicBezTo>
                        <a:cubicBezTo>
                          <a:pt x="2449009" y="-26161"/>
                          <a:pt x="2761875" y="-22202"/>
                          <a:pt x="2935224" y="0"/>
                        </a:cubicBezTo>
                        <a:cubicBezTo>
                          <a:pt x="3108573" y="22202"/>
                          <a:pt x="3540687" y="-2863"/>
                          <a:pt x="3785616" y="0"/>
                        </a:cubicBezTo>
                        <a:cubicBezTo>
                          <a:pt x="4030545" y="2863"/>
                          <a:pt x="4280774" y="-12442"/>
                          <a:pt x="4636008" y="0"/>
                        </a:cubicBezTo>
                        <a:cubicBezTo>
                          <a:pt x="4991242" y="12442"/>
                          <a:pt x="5025483" y="16914"/>
                          <a:pt x="5239512" y="0"/>
                        </a:cubicBezTo>
                        <a:cubicBezTo>
                          <a:pt x="5453541" y="-16914"/>
                          <a:pt x="5754008" y="16592"/>
                          <a:pt x="6007608" y="0"/>
                        </a:cubicBezTo>
                        <a:cubicBezTo>
                          <a:pt x="6261208" y="-16592"/>
                          <a:pt x="6407957" y="-11909"/>
                          <a:pt x="6693408" y="0"/>
                        </a:cubicBezTo>
                        <a:cubicBezTo>
                          <a:pt x="6978859" y="11909"/>
                          <a:pt x="7015437" y="-20890"/>
                          <a:pt x="7296912" y="0"/>
                        </a:cubicBezTo>
                        <a:cubicBezTo>
                          <a:pt x="7578387" y="20890"/>
                          <a:pt x="7859622" y="46406"/>
                          <a:pt x="8229600" y="0"/>
                        </a:cubicBezTo>
                        <a:cubicBezTo>
                          <a:pt x="8230508" y="6337"/>
                          <a:pt x="8228722" y="11778"/>
                          <a:pt x="8229600" y="18288"/>
                        </a:cubicBezTo>
                        <a:cubicBezTo>
                          <a:pt x="8075287" y="35054"/>
                          <a:pt x="7821366" y="21850"/>
                          <a:pt x="7626096" y="18288"/>
                        </a:cubicBezTo>
                        <a:cubicBezTo>
                          <a:pt x="7430826" y="14726"/>
                          <a:pt x="7320004" y="-9669"/>
                          <a:pt x="7022592" y="18288"/>
                        </a:cubicBezTo>
                        <a:cubicBezTo>
                          <a:pt x="6725180" y="46245"/>
                          <a:pt x="6348804" y="-14025"/>
                          <a:pt x="6172200" y="18288"/>
                        </a:cubicBezTo>
                        <a:cubicBezTo>
                          <a:pt x="5995596" y="50601"/>
                          <a:pt x="5788102" y="22890"/>
                          <a:pt x="5650992" y="18288"/>
                        </a:cubicBezTo>
                        <a:cubicBezTo>
                          <a:pt x="5513882" y="13686"/>
                          <a:pt x="5198399" y="29121"/>
                          <a:pt x="4882896" y="18288"/>
                        </a:cubicBezTo>
                        <a:cubicBezTo>
                          <a:pt x="4567393" y="7455"/>
                          <a:pt x="4557008" y="26965"/>
                          <a:pt x="4443984" y="18288"/>
                        </a:cubicBezTo>
                        <a:cubicBezTo>
                          <a:pt x="4330960" y="9611"/>
                          <a:pt x="4061674" y="28891"/>
                          <a:pt x="3758184" y="18288"/>
                        </a:cubicBezTo>
                        <a:cubicBezTo>
                          <a:pt x="3454694" y="7685"/>
                          <a:pt x="3380392" y="19119"/>
                          <a:pt x="3236976" y="18288"/>
                        </a:cubicBezTo>
                        <a:cubicBezTo>
                          <a:pt x="3093560" y="17457"/>
                          <a:pt x="2632116" y="37607"/>
                          <a:pt x="2386584" y="18288"/>
                        </a:cubicBezTo>
                        <a:cubicBezTo>
                          <a:pt x="2141052" y="-1031"/>
                          <a:pt x="2110884" y="28777"/>
                          <a:pt x="1947672" y="18288"/>
                        </a:cubicBezTo>
                        <a:cubicBezTo>
                          <a:pt x="1784460" y="7799"/>
                          <a:pt x="1535467" y="461"/>
                          <a:pt x="1261872" y="18288"/>
                        </a:cubicBezTo>
                        <a:cubicBezTo>
                          <a:pt x="988277" y="36115"/>
                          <a:pt x="1021096" y="10375"/>
                          <a:pt x="822960" y="18288"/>
                        </a:cubicBezTo>
                        <a:cubicBezTo>
                          <a:pt x="624824" y="26201"/>
                          <a:pt x="298309" y="1283"/>
                          <a:pt x="0" y="18288"/>
                        </a:cubicBezTo>
                        <a:cubicBezTo>
                          <a:pt x="-633" y="12278"/>
                          <a:pt x="-757" y="5867"/>
                          <a:pt x="0" y="0"/>
                        </a:cubicBezTo>
                        <a:close/>
                      </a:path>
                    </a:pathLst>
                  </a:cu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9369" y="2071316"/>
            <a:ext cx="5035164" cy="4119172"/>
          </a:xfrm>
        </p:spPr>
        <p:txBody>
          <a:bodyPr anchor="t">
            <a:normAutofit/>
          </a:bodyPr>
          <a:lstStyle/>
          <a:p>
            <a:pPr marL="0" indent="0">
              <a:buNone/>
            </a:pPr>
            <a:r>
              <a:rPr lang="en-GB" sz="1900"/>
              <a:t>“</a:t>
            </a:r>
            <a:r>
              <a:rPr lang="en-GB" sz="1900" i="1"/>
              <a:t>Research is a systematic inquiry to describe, explain, predict, and control the observed phenomenon</a:t>
            </a:r>
            <a:r>
              <a:rPr lang="en-GB" sz="1900"/>
              <a:t>.” Earl Robert Babbie (2007)</a:t>
            </a:r>
          </a:p>
          <a:p>
            <a:pPr marL="0" indent="0">
              <a:buNone/>
            </a:pPr>
            <a:endParaRPr lang="en-GB" sz="1900"/>
          </a:p>
          <a:p>
            <a:pPr marL="0" indent="0">
              <a:buNone/>
            </a:pPr>
            <a:r>
              <a:rPr lang="en-GB" sz="1900"/>
              <a:t>"</a:t>
            </a:r>
            <a:r>
              <a:rPr lang="en-GB" sz="1900" i="1"/>
              <a:t>Diligent and systematic inquiry or investigation into a subject in order to discover facts or principles</a:t>
            </a:r>
            <a:r>
              <a:rPr lang="en-GB" sz="1900"/>
              <a:t>." American College Dictionary, (1964)</a:t>
            </a:r>
          </a:p>
          <a:p>
            <a:pPr marL="0" indent="0">
              <a:buNone/>
            </a:pPr>
            <a:endParaRPr lang="en-GB" sz="1900"/>
          </a:p>
          <a:p>
            <a:pPr marL="0" indent="0">
              <a:buNone/>
            </a:pPr>
            <a:r>
              <a:rPr lang="en-GB" sz="1900"/>
              <a:t>“</a:t>
            </a:r>
            <a:r>
              <a:rPr lang="en-GB" sz="1900" i="1"/>
              <a:t>Any creative systematic activity undertaken in order to increase the stock of knowledge, including knowledge of man, culture and society, and the use of this knowledge to devise new applications.” </a:t>
            </a:r>
            <a:r>
              <a:rPr lang="en-GB" sz="1900"/>
              <a:t>OECD (2001</a:t>
            </a:r>
            <a:r>
              <a:rPr lang="en-GB" sz="1900" i="1"/>
              <a:t>)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46199" r="17724" b="-1"/>
          <a:stretch/>
        </p:blipFill>
        <p:spPr>
          <a:xfrm>
            <a:off x="5756743" y="2093976"/>
            <a:ext cx="2955798" cy="40965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473806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9B9D27-866B-0349-B7D9-7E6F1091D9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0699" y="687480"/>
            <a:ext cx="5605629" cy="994172"/>
          </a:xfrm>
        </p:spPr>
        <p:txBody>
          <a:bodyPr>
            <a:normAutofit/>
          </a:bodyPr>
          <a:lstStyle/>
          <a:p>
            <a:r>
              <a:rPr lang="en-US" sz="3850"/>
              <a:t>Is Research Important?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C2A714B-0288-40CF-9294-BE756984E0C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52321" y="2227943"/>
            <a:ext cx="5033221" cy="3788227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L="0" indent="0">
              <a:buNone/>
            </a:pPr>
            <a:r>
              <a:rPr lang="en-US" sz="1900">
                <a:cs typeface="Calibri"/>
              </a:rPr>
              <a:t>Yes</a:t>
            </a:r>
          </a:p>
          <a:p>
            <a:r>
              <a:rPr lang="en-US" sz="1900">
                <a:cs typeface="Calibri"/>
              </a:rPr>
              <a:t>It is the way we understand the world around us</a:t>
            </a:r>
          </a:p>
          <a:p>
            <a:r>
              <a:rPr lang="en-US" sz="1900">
                <a:cs typeface="Calibri"/>
              </a:rPr>
              <a:t>It is a way to structure how we ask and answer questions</a:t>
            </a:r>
          </a:p>
          <a:p>
            <a:r>
              <a:rPr lang="en-US" sz="1900">
                <a:cs typeface="Calibri"/>
              </a:rPr>
              <a:t>It is a critical skill</a:t>
            </a:r>
          </a:p>
          <a:p>
            <a:pPr marL="0" indent="0">
              <a:buNone/>
            </a:pPr>
            <a:r>
              <a:rPr lang="en-US" sz="1900">
                <a:cs typeface="Calibri"/>
              </a:rPr>
              <a:t>But</a:t>
            </a:r>
          </a:p>
          <a:p>
            <a:r>
              <a:rPr lang="en-US" sz="1900">
                <a:cs typeface="Calibri"/>
              </a:rPr>
              <a:t>How do we know what to believe?</a:t>
            </a:r>
            <a:endParaRPr lang="en-US" sz="1900"/>
          </a:p>
          <a:p>
            <a:r>
              <a:rPr lang="en-US" sz="1900">
                <a:cs typeface="Calibri"/>
              </a:rPr>
              <a:t>What is Right &amp; Wrong?</a:t>
            </a:r>
          </a:p>
          <a:p>
            <a:pPr lvl="1"/>
            <a:r>
              <a:rPr lang="en-US" sz="1900">
                <a:cs typeface="Calibri"/>
              </a:rPr>
              <a:t>We will come back to these two points in future lectures</a:t>
            </a:r>
          </a:p>
          <a:p>
            <a:endParaRPr lang="en-US" sz="1900">
              <a:cs typeface="Calibri"/>
            </a:endParaRP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59A309A7-1751-4ABE-A3C1-EEC40366AD8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189435" y="0"/>
            <a:ext cx="1954565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26" name="Oval 25">
            <a:extLst>
              <a:ext uri="{FF2B5EF4-FFF2-40B4-BE49-F238E27FC236}">
                <a16:creationId xmlns:a16="http://schemas.microsoft.com/office/drawing/2014/main" id="{967D8EB6-EAE1-4F9C-B398-83321E2872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129567" y="2369132"/>
            <a:ext cx="2119736" cy="2119736"/>
          </a:xfrm>
          <a:prstGeom prst="ellipse">
            <a:avLst/>
          </a:prstGeom>
          <a:solidFill>
            <a:srgbClr val="FFFFFF"/>
          </a:solidFill>
          <a:ln w="2222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21" name="Graphic 20" descr="Head with Gears">
            <a:extLst>
              <a:ext uri="{FF2B5EF4-FFF2-40B4-BE49-F238E27FC236}">
                <a16:creationId xmlns:a16="http://schemas.microsoft.com/office/drawing/2014/main" id="{DAEFB610-F7B9-5FF1-231E-7C56D8EC93C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624964" y="2865141"/>
            <a:ext cx="1143455" cy="11434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01185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9D25F302-27C5-414F-97F8-6EA0A6C028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ight Triangle 14">
            <a:extLst>
              <a:ext uri="{FF2B5EF4-FFF2-40B4-BE49-F238E27FC236}">
                <a16:creationId xmlns:a16="http://schemas.microsoft.com/office/drawing/2014/main" id="{830A36F8-48C2-4842-A87B-8CE8DF4E7FD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432540" y="3335867"/>
            <a:ext cx="2468880" cy="3200400"/>
          </a:xfrm>
          <a:prstGeom prst="rt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8F451A30-466B-4996-9BA5-CD6ABCC6D5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1330" y="623275"/>
            <a:ext cx="8178790" cy="5607882"/>
          </a:xfrm>
          <a:prstGeom prst="rect">
            <a:avLst/>
          </a:prstGeom>
          <a:noFill/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A156094-F2DA-114C-A374-0EB0A5F2E0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2517" y="1188637"/>
            <a:ext cx="7488461" cy="1597228"/>
          </a:xfrm>
        </p:spPr>
        <p:txBody>
          <a:bodyPr>
            <a:normAutofit/>
          </a:bodyPr>
          <a:lstStyle/>
          <a:p>
            <a:r>
              <a:rPr lang="en-US" sz="5200"/>
              <a:t>What is Research?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508F8D6-5257-DB41-A128-56CCDA6499A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4273"/>
          <a:stretch/>
        </p:blipFill>
        <p:spPr>
          <a:xfrm>
            <a:off x="842517" y="3018327"/>
            <a:ext cx="2650489" cy="2728198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E09777C-F68D-4E4F-99DE-1CAE980C965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941445" y="2998278"/>
            <a:ext cx="3321177" cy="2728198"/>
          </a:xfrm>
        </p:spPr>
        <p:txBody>
          <a:bodyPr anchor="t">
            <a:normAutofit/>
          </a:bodyPr>
          <a:lstStyle/>
          <a:p>
            <a:r>
              <a:rPr lang="en-US" sz="2000" dirty="0"/>
              <a:t>Is it a mysterious thing that only special people can do?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D46A3EA-A703-154B-A2CB-6A078A9B943E}"/>
              </a:ext>
            </a:extLst>
          </p:cNvPr>
          <p:cNvSpPr txBox="1"/>
          <p:nvPr/>
        </p:nvSpPr>
        <p:spPr>
          <a:xfrm>
            <a:off x="842517" y="5473706"/>
            <a:ext cx="2650489" cy="272819"/>
          </a:xfrm>
          <a:prstGeom prst="rect">
            <a:avLst/>
          </a:prstGeom>
          <a:solidFill>
            <a:srgbClr val="000000">
              <a:alpha val="50000"/>
            </a:srgbClr>
          </a:solidFill>
          <a:ln>
            <a:noFill/>
          </a:ln>
        </p:spPr>
        <p:txBody>
          <a:bodyPr wrap="square" rtlCol="0">
            <a:noAutofit/>
          </a:bodyPr>
          <a:lstStyle/>
          <a:p>
            <a:pPr algn="ctr">
              <a:spcAft>
                <a:spcPts val="600"/>
              </a:spcAft>
            </a:pPr>
            <a:r>
              <a:rPr lang="en-US" sz="1300" i="1">
                <a:solidFill>
                  <a:srgbClr val="FFFFFF"/>
                </a:solidFill>
              </a:rPr>
              <a:t>Jon </a:t>
            </a:r>
            <a:r>
              <a:rPr lang="en-US" sz="1300" i="1" err="1">
                <a:solidFill>
                  <a:srgbClr val="FFFFFF"/>
                </a:solidFill>
              </a:rPr>
              <a:t>Hrubesch</a:t>
            </a:r>
            <a:endParaRPr lang="en-US" sz="1300" i="1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7038260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1" name="Rectangle 20">
            <a:extLst>
              <a:ext uri="{FF2B5EF4-FFF2-40B4-BE49-F238E27FC236}">
                <a16:creationId xmlns:a16="http://schemas.microsoft.com/office/drawing/2014/main" id="{4A579C10-2848-4B1F-BC6C-2FAA13CC086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3771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E55623E-CAD6-CE49-8D64-DE00B2F6AF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25871" y="4571998"/>
            <a:ext cx="6498110" cy="938133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3200" kern="1200">
                <a:solidFill>
                  <a:schemeClr val="tx2"/>
                </a:solidFill>
                <a:latin typeface="+mj-lt"/>
                <a:ea typeface="+mj-ea"/>
                <a:cs typeface="+mj-cs"/>
              </a:rPr>
              <a:t>Or is it a Skill that can be developed?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5CCFABF8-BC59-C64D-97BB-39010B4F636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/>
          </a:blip>
          <a:srcRect l="16136" r="28646" b="1"/>
          <a:stretch/>
        </p:blipFill>
        <p:spPr>
          <a:xfrm>
            <a:off x="261969" y="644577"/>
            <a:ext cx="2859038" cy="3632116"/>
          </a:xfrm>
          <a:prstGeom prst="rect">
            <a:avLst/>
          </a:prstGeom>
          <a:effectLst/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779D531A-5C8B-0A4D-84CA-CFE9620A6BFA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alphaModFix/>
          </a:blip>
          <a:srcRect l="17622" r="30974" b="-3"/>
          <a:stretch/>
        </p:blipFill>
        <p:spPr>
          <a:xfrm>
            <a:off x="3124817" y="642443"/>
            <a:ext cx="2796999" cy="3632116"/>
          </a:xfrm>
          <a:prstGeom prst="rect">
            <a:avLst/>
          </a:prstGeom>
          <a:effectLst/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6A344802-7309-A740-83DC-54C770E897AF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alphaModFix/>
          </a:blip>
          <a:srcRect l="30929" r="14692" b="2"/>
          <a:stretch/>
        </p:blipFill>
        <p:spPr>
          <a:xfrm>
            <a:off x="5998016" y="644603"/>
            <a:ext cx="2762443" cy="3632116"/>
          </a:xfrm>
          <a:prstGeom prst="rect">
            <a:avLst/>
          </a:prstGeom>
          <a:effectLst/>
        </p:spPr>
      </p:pic>
      <p:grpSp>
        <p:nvGrpSpPr>
          <p:cNvPr id="23" name="Graphic 13">
            <a:extLst>
              <a:ext uri="{FF2B5EF4-FFF2-40B4-BE49-F238E27FC236}">
                <a16:creationId xmlns:a16="http://schemas.microsoft.com/office/drawing/2014/main" id="{6934FE3F-2C9A-47A8-AD41-AE1F3714E03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5914779" y="505450"/>
            <a:ext cx="2926957" cy="3839309"/>
            <a:chOff x="7886372" y="505450"/>
            <a:chExt cx="3902610" cy="3839309"/>
          </a:xfrm>
        </p:grpSpPr>
        <p:sp>
          <p:nvSpPr>
            <p:cNvPr id="24" name="Freeform: Shape 23">
              <a:extLst>
                <a:ext uri="{FF2B5EF4-FFF2-40B4-BE49-F238E27FC236}">
                  <a16:creationId xmlns:a16="http://schemas.microsoft.com/office/drawing/2014/main" id="{4600DB2C-190B-4186-A854-A4B1DAB52F3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054770" y="625743"/>
              <a:ext cx="3565803" cy="3598722"/>
            </a:xfrm>
            <a:custGeom>
              <a:avLst/>
              <a:gdLst>
                <a:gd name="connsiteX0" fmla="*/ 1767964 w 3565803"/>
                <a:gd name="connsiteY0" fmla="*/ 378282 h 3598722"/>
                <a:gd name="connsiteX1" fmla="*/ 2358337 w 3565803"/>
                <a:gd name="connsiteY1" fmla="*/ 548068 h 3598722"/>
                <a:gd name="connsiteX2" fmla="*/ 2889634 w 3565803"/>
                <a:gd name="connsiteY2" fmla="*/ 1012535 h 3598722"/>
                <a:gd name="connsiteX3" fmla="*/ 3153107 w 3565803"/>
                <a:gd name="connsiteY3" fmla="*/ 1548686 h 3598722"/>
                <a:gd name="connsiteX4" fmla="*/ 3149009 w 3565803"/>
                <a:gd name="connsiteY4" fmla="*/ 2106716 h 3598722"/>
                <a:gd name="connsiteX5" fmla="*/ 3085458 w 3565803"/>
                <a:gd name="connsiteY5" fmla="*/ 2250021 h 3598722"/>
                <a:gd name="connsiteX6" fmla="*/ 2970334 w 3565803"/>
                <a:gd name="connsiteY6" fmla="*/ 2321517 h 3598722"/>
                <a:gd name="connsiteX7" fmla="*/ 2548991 w 3565803"/>
                <a:gd name="connsiteY7" fmla="*/ 2625403 h 3598722"/>
                <a:gd name="connsiteX8" fmla="*/ 2373405 w 3565803"/>
                <a:gd name="connsiteY8" fmla="*/ 2813094 h 3598722"/>
                <a:gd name="connsiteX9" fmla="*/ 1768027 w 3565803"/>
                <a:gd name="connsiteY9" fmla="*/ 3220441 h 3598722"/>
                <a:gd name="connsiteX10" fmla="*/ 1184275 w 3565803"/>
                <a:gd name="connsiteY10" fmla="*/ 3089429 h 3598722"/>
                <a:gd name="connsiteX11" fmla="*/ 720690 w 3565803"/>
                <a:gd name="connsiteY11" fmla="*/ 2733403 h 3598722"/>
                <a:gd name="connsiteX12" fmla="*/ 469637 w 3565803"/>
                <a:gd name="connsiteY12" fmla="*/ 2307331 h 3598722"/>
                <a:gd name="connsiteX13" fmla="*/ 378345 w 3565803"/>
                <a:gd name="connsiteY13" fmla="*/ 1799361 h 3598722"/>
                <a:gd name="connsiteX14" fmla="*/ 488299 w 3565803"/>
                <a:gd name="connsiteY14" fmla="*/ 1244169 h 3598722"/>
                <a:gd name="connsiteX15" fmla="*/ 787709 w 3565803"/>
                <a:gd name="connsiteY15" fmla="*/ 792185 h 3598722"/>
                <a:gd name="connsiteX16" fmla="*/ 1767964 w 3565803"/>
                <a:gd name="connsiteY16" fmla="*/ 378282 h 3598722"/>
                <a:gd name="connsiteX17" fmla="*/ 1767964 w 3565803"/>
                <a:gd name="connsiteY17" fmla="*/ 0 h 3598722"/>
                <a:gd name="connsiteX18" fmla="*/ 0 w 3565803"/>
                <a:gd name="connsiteY18" fmla="*/ 1799361 h 3598722"/>
                <a:gd name="connsiteX19" fmla="*/ 432944 w 3565803"/>
                <a:gd name="connsiteY19" fmla="*/ 2979034 h 3598722"/>
                <a:gd name="connsiteX20" fmla="*/ 1767964 w 3565803"/>
                <a:gd name="connsiteY20" fmla="*/ 3598723 h 3598722"/>
                <a:gd name="connsiteX21" fmla="*/ 2818769 w 3565803"/>
                <a:gd name="connsiteY21" fmla="*/ 2890516 h 3598722"/>
                <a:gd name="connsiteX22" fmla="*/ 3513295 w 3565803"/>
                <a:gd name="connsiteY22" fmla="*/ 2208536 h 3598722"/>
                <a:gd name="connsiteX23" fmla="*/ 1767964 w 3565803"/>
                <a:gd name="connsiteY23" fmla="*/ 0 h 3598722"/>
                <a:gd name="connsiteX24" fmla="*/ 1767964 w 3565803"/>
                <a:gd name="connsiteY24" fmla="*/ 0 h 35987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3565803" h="3598722">
                  <a:moveTo>
                    <a:pt x="1767964" y="378282"/>
                  </a:moveTo>
                  <a:cubicBezTo>
                    <a:pt x="1955718" y="378282"/>
                    <a:pt x="2159865" y="436979"/>
                    <a:pt x="2358337" y="548068"/>
                  </a:cubicBezTo>
                  <a:cubicBezTo>
                    <a:pt x="2561663" y="661867"/>
                    <a:pt x="2745382" y="822511"/>
                    <a:pt x="2889634" y="1012535"/>
                  </a:cubicBezTo>
                  <a:cubicBezTo>
                    <a:pt x="3016610" y="1179862"/>
                    <a:pt x="3107713" y="1365283"/>
                    <a:pt x="3153107" y="1548686"/>
                  </a:cubicBezTo>
                  <a:cubicBezTo>
                    <a:pt x="3200393" y="1739971"/>
                    <a:pt x="3199069" y="1927725"/>
                    <a:pt x="3149009" y="2106716"/>
                  </a:cubicBezTo>
                  <a:cubicBezTo>
                    <a:pt x="3129465" y="2176635"/>
                    <a:pt x="3106894" y="2227514"/>
                    <a:pt x="3085458" y="2250021"/>
                  </a:cubicBezTo>
                  <a:cubicBezTo>
                    <a:pt x="3066292" y="2270133"/>
                    <a:pt x="3023924" y="2292767"/>
                    <a:pt x="2970334" y="2321517"/>
                  </a:cubicBezTo>
                  <a:cubicBezTo>
                    <a:pt x="2861074" y="2379961"/>
                    <a:pt x="2711400" y="2460094"/>
                    <a:pt x="2548991" y="2625403"/>
                  </a:cubicBezTo>
                  <a:cubicBezTo>
                    <a:pt x="2486890" y="2688576"/>
                    <a:pt x="2429202" y="2751875"/>
                    <a:pt x="2373405" y="2813094"/>
                  </a:cubicBezTo>
                  <a:cubicBezTo>
                    <a:pt x="2129413" y="3080792"/>
                    <a:pt x="1991655" y="3220441"/>
                    <a:pt x="1768027" y="3220441"/>
                  </a:cubicBezTo>
                  <a:cubicBezTo>
                    <a:pt x="1563944" y="3220441"/>
                    <a:pt x="1367553" y="3176371"/>
                    <a:pt x="1184275" y="3089429"/>
                  </a:cubicBezTo>
                  <a:cubicBezTo>
                    <a:pt x="1008815" y="3006207"/>
                    <a:pt x="848487" y="2883139"/>
                    <a:pt x="720690" y="2733403"/>
                  </a:cubicBezTo>
                  <a:cubicBezTo>
                    <a:pt x="612565" y="2606741"/>
                    <a:pt x="528082" y="2463435"/>
                    <a:pt x="469637" y="2307331"/>
                  </a:cubicBezTo>
                  <a:cubicBezTo>
                    <a:pt x="409049" y="2145489"/>
                    <a:pt x="378345" y="1974632"/>
                    <a:pt x="378345" y="1799361"/>
                  </a:cubicBezTo>
                  <a:cubicBezTo>
                    <a:pt x="378345" y="1606564"/>
                    <a:pt x="415354" y="1419755"/>
                    <a:pt x="488299" y="1244169"/>
                  </a:cubicBezTo>
                  <a:cubicBezTo>
                    <a:pt x="558660" y="1074825"/>
                    <a:pt x="659409" y="922756"/>
                    <a:pt x="787709" y="792185"/>
                  </a:cubicBezTo>
                  <a:cubicBezTo>
                    <a:pt x="1049859" y="525245"/>
                    <a:pt x="1398068" y="378282"/>
                    <a:pt x="1767964" y="378282"/>
                  </a:cubicBezTo>
                  <a:moveTo>
                    <a:pt x="1767964" y="0"/>
                  </a:moveTo>
                  <a:cubicBezTo>
                    <a:pt x="791555" y="0"/>
                    <a:pt x="0" y="805615"/>
                    <a:pt x="0" y="1799361"/>
                  </a:cubicBezTo>
                  <a:cubicBezTo>
                    <a:pt x="0" y="2250652"/>
                    <a:pt x="163292" y="2663168"/>
                    <a:pt x="432944" y="2979034"/>
                  </a:cubicBezTo>
                  <a:cubicBezTo>
                    <a:pt x="757069" y="3358703"/>
                    <a:pt x="1234965" y="3598723"/>
                    <a:pt x="1767964" y="3598723"/>
                  </a:cubicBezTo>
                  <a:cubicBezTo>
                    <a:pt x="2256201" y="3598723"/>
                    <a:pt x="2498805" y="3216154"/>
                    <a:pt x="2818769" y="2890516"/>
                  </a:cubicBezTo>
                  <a:cubicBezTo>
                    <a:pt x="3138669" y="2564878"/>
                    <a:pt x="3379761" y="2686433"/>
                    <a:pt x="3513295" y="2208536"/>
                  </a:cubicBezTo>
                  <a:cubicBezTo>
                    <a:pt x="3817244" y="1120787"/>
                    <a:pt x="2744437" y="0"/>
                    <a:pt x="1767964" y="0"/>
                  </a:cubicBezTo>
                  <a:lnTo>
                    <a:pt x="1767964" y="0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 w="629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5" name="Freeform: Shape 24">
              <a:extLst>
                <a:ext uri="{FF2B5EF4-FFF2-40B4-BE49-F238E27FC236}">
                  <a16:creationId xmlns:a16="http://schemas.microsoft.com/office/drawing/2014/main" id="{21B12C72-1CAE-41C8-8EFA-694C69396BD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054770" y="625743"/>
              <a:ext cx="3565803" cy="3598722"/>
            </a:xfrm>
            <a:custGeom>
              <a:avLst/>
              <a:gdLst>
                <a:gd name="connsiteX0" fmla="*/ 1767964 w 3565803"/>
                <a:gd name="connsiteY0" fmla="*/ 315235 h 3598722"/>
                <a:gd name="connsiteX1" fmla="*/ 2389104 w 3565803"/>
                <a:gd name="connsiteY1" fmla="*/ 493028 h 3598722"/>
                <a:gd name="connsiteX2" fmla="*/ 2939819 w 3565803"/>
                <a:gd name="connsiteY2" fmla="*/ 974454 h 3598722"/>
                <a:gd name="connsiteX3" fmla="*/ 3214263 w 3565803"/>
                <a:gd name="connsiteY3" fmla="*/ 1533555 h 3598722"/>
                <a:gd name="connsiteX4" fmla="*/ 3209723 w 3565803"/>
                <a:gd name="connsiteY4" fmla="*/ 2123675 h 3598722"/>
                <a:gd name="connsiteX5" fmla="*/ 3131104 w 3565803"/>
                <a:gd name="connsiteY5" fmla="*/ 2293524 h 3598722"/>
                <a:gd name="connsiteX6" fmla="*/ 3000092 w 3565803"/>
                <a:gd name="connsiteY6" fmla="*/ 2377124 h 3598722"/>
                <a:gd name="connsiteX7" fmla="*/ 2593943 w 3565803"/>
                <a:gd name="connsiteY7" fmla="*/ 2669599 h 3598722"/>
                <a:gd name="connsiteX8" fmla="*/ 2419997 w 3565803"/>
                <a:gd name="connsiteY8" fmla="*/ 2855588 h 3598722"/>
                <a:gd name="connsiteX9" fmla="*/ 2086163 w 3565803"/>
                <a:gd name="connsiteY9" fmla="*/ 3177884 h 3598722"/>
                <a:gd name="connsiteX10" fmla="*/ 1768027 w 3565803"/>
                <a:gd name="connsiteY10" fmla="*/ 3283551 h 3598722"/>
                <a:gd name="connsiteX11" fmla="*/ 1157291 w 3565803"/>
                <a:gd name="connsiteY11" fmla="*/ 3146487 h 3598722"/>
                <a:gd name="connsiteX12" fmla="*/ 672775 w 3565803"/>
                <a:gd name="connsiteY12" fmla="*/ 2774446 h 3598722"/>
                <a:gd name="connsiteX13" fmla="*/ 410625 w 3565803"/>
                <a:gd name="connsiteY13" fmla="*/ 2329524 h 3598722"/>
                <a:gd name="connsiteX14" fmla="*/ 315298 w 3565803"/>
                <a:gd name="connsiteY14" fmla="*/ 1799424 h 3598722"/>
                <a:gd name="connsiteX15" fmla="*/ 430107 w 3565803"/>
                <a:gd name="connsiteY15" fmla="*/ 1220022 h 3598722"/>
                <a:gd name="connsiteX16" fmla="*/ 742757 w 3565803"/>
                <a:gd name="connsiteY16" fmla="*/ 748053 h 3598722"/>
                <a:gd name="connsiteX17" fmla="*/ 1767964 w 3565803"/>
                <a:gd name="connsiteY17" fmla="*/ 315235 h 3598722"/>
                <a:gd name="connsiteX18" fmla="*/ 1767964 w 3565803"/>
                <a:gd name="connsiteY18" fmla="*/ 0 h 3598722"/>
                <a:gd name="connsiteX19" fmla="*/ 0 w 3565803"/>
                <a:gd name="connsiteY19" fmla="*/ 1799361 h 3598722"/>
                <a:gd name="connsiteX20" fmla="*/ 432944 w 3565803"/>
                <a:gd name="connsiteY20" fmla="*/ 2979034 h 3598722"/>
                <a:gd name="connsiteX21" fmla="*/ 1767964 w 3565803"/>
                <a:gd name="connsiteY21" fmla="*/ 3598723 h 3598722"/>
                <a:gd name="connsiteX22" fmla="*/ 2818769 w 3565803"/>
                <a:gd name="connsiteY22" fmla="*/ 2890516 h 3598722"/>
                <a:gd name="connsiteX23" fmla="*/ 3513295 w 3565803"/>
                <a:gd name="connsiteY23" fmla="*/ 2208536 h 3598722"/>
                <a:gd name="connsiteX24" fmla="*/ 1767964 w 3565803"/>
                <a:gd name="connsiteY24" fmla="*/ 0 h 3598722"/>
                <a:gd name="connsiteX25" fmla="*/ 1767964 w 3565803"/>
                <a:gd name="connsiteY25" fmla="*/ 0 h 35987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</a:cxnLst>
              <a:rect l="l" t="t" r="r" b="b"/>
              <a:pathLst>
                <a:path w="3565803" h="3598722">
                  <a:moveTo>
                    <a:pt x="1767964" y="315235"/>
                  </a:moveTo>
                  <a:cubicBezTo>
                    <a:pt x="1966499" y="315235"/>
                    <a:pt x="2181301" y="376706"/>
                    <a:pt x="2389104" y="493028"/>
                  </a:cubicBezTo>
                  <a:cubicBezTo>
                    <a:pt x="2599996" y="611052"/>
                    <a:pt x="2790398" y="777496"/>
                    <a:pt x="2939819" y="974454"/>
                  </a:cubicBezTo>
                  <a:cubicBezTo>
                    <a:pt x="3071966" y="1148590"/>
                    <a:pt x="3166852" y="1341892"/>
                    <a:pt x="3214263" y="1533555"/>
                  </a:cubicBezTo>
                  <a:cubicBezTo>
                    <a:pt x="3264196" y="1735558"/>
                    <a:pt x="3262683" y="1934093"/>
                    <a:pt x="3209723" y="2123675"/>
                  </a:cubicBezTo>
                  <a:cubicBezTo>
                    <a:pt x="3186837" y="2205636"/>
                    <a:pt x="3160358" y="2262820"/>
                    <a:pt x="3131104" y="2293524"/>
                  </a:cubicBezTo>
                  <a:cubicBezTo>
                    <a:pt x="3106200" y="2319688"/>
                    <a:pt x="3067048" y="2341250"/>
                    <a:pt x="3000092" y="2377124"/>
                  </a:cubicBezTo>
                  <a:cubicBezTo>
                    <a:pt x="2894425" y="2433677"/>
                    <a:pt x="2749669" y="2511099"/>
                    <a:pt x="2593943" y="2669599"/>
                  </a:cubicBezTo>
                  <a:cubicBezTo>
                    <a:pt x="2532662" y="2731952"/>
                    <a:pt x="2475415" y="2794810"/>
                    <a:pt x="2419997" y="2855588"/>
                  </a:cubicBezTo>
                  <a:cubicBezTo>
                    <a:pt x="2305818" y="2980799"/>
                    <a:pt x="2198008" y="3099138"/>
                    <a:pt x="2086163" y="3177884"/>
                  </a:cubicBezTo>
                  <a:cubicBezTo>
                    <a:pt x="1982387" y="3250955"/>
                    <a:pt x="1884286" y="3283551"/>
                    <a:pt x="1768027" y="3283551"/>
                  </a:cubicBezTo>
                  <a:cubicBezTo>
                    <a:pt x="1554550" y="3283551"/>
                    <a:pt x="1349080" y="3237463"/>
                    <a:pt x="1157291" y="3146487"/>
                  </a:cubicBezTo>
                  <a:cubicBezTo>
                    <a:pt x="973887" y="3059482"/>
                    <a:pt x="806308" y="2930866"/>
                    <a:pt x="672775" y="2774446"/>
                  </a:cubicBezTo>
                  <a:cubicBezTo>
                    <a:pt x="559858" y="2642237"/>
                    <a:pt x="471655" y="2492500"/>
                    <a:pt x="410625" y="2329524"/>
                  </a:cubicBezTo>
                  <a:cubicBezTo>
                    <a:pt x="347389" y="2160621"/>
                    <a:pt x="315298" y="1982261"/>
                    <a:pt x="315298" y="1799424"/>
                  </a:cubicBezTo>
                  <a:cubicBezTo>
                    <a:pt x="315298" y="1598241"/>
                    <a:pt x="353946" y="1403300"/>
                    <a:pt x="430107" y="1220022"/>
                  </a:cubicBezTo>
                  <a:cubicBezTo>
                    <a:pt x="503620" y="1043176"/>
                    <a:pt x="608782" y="884360"/>
                    <a:pt x="742757" y="748053"/>
                  </a:cubicBezTo>
                  <a:cubicBezTo>
                    <a:pt x="1016885" y="468944"/>
                    <a:pt x="1380982" y="315235"/>
                    <a:pt x="1767964" y="315235"/>
                  </a:cubicBezTo>
                  <a:moveTo>
                    <a:pt x="1767964" y="0"/>
                  </a:moveTo>
                  <a:cubicBezTo>
                    <a:pt x="791555" y="0"/>
                    <a:pt x="0" y="805615"/>
                    <a:pt x="0" y="1799361"/>
                  </a:cubicBezTo>
                  <a:cubicBezTo>
                    <a:pt x="0" y="2250652"/>
                    <a:pt x="163292" y="2663168"/>
                    <a:pt x="432944" y="2979034"/>
                  </a:cubicBezTo>
                  <a:cubicBezTo>
                    <a:pt x="757069" y="3358703"/>
                    <a:pt x="1234965" y="3598723"/>
                    <a:pt x="1767964" y="3598723"/>
                  </a:cubicBezTo>
                  <a:cubicBezTo>
                    <a:pt x="2256201" y="3598723"/>
                    <a:pt x="2498805" y="3216154"/>
                    <a:pt x="2818769" y="2890516"/>
                  </a:cubicBezTo>
                  <a:cubicBezTo>
                    <a:pt x="3138669" y="2564878"/>
                    <a:pt x="3379761" y="2686433"/>
                    <a:pt x="3513295" y="2208536"/>
                  </a:cubicBezTo>
                  <a:cubicBezTo>
                    <a:pt x="3817244" y="1120787"/>
                    <a:pt x="2744437" y="0"/>
                    <a:pt x="1767964" y="0"/>
                  </a:cubicBezTo>
                  <a:lnTo>
                    <a:pt x="1767964" y="0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 w="629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6" name="Freeform: Shape 25">
              <a:extLst>
                <a:ext uri="{FF2B5EF4-FFF2-40B4-BE49-F238E27FC236}">
                  <a16:creationId xmlns:a16="http://schemas.microsoft.com/office/drawing/2014/main" id="{C8EEB1E6-B355-40D0-AF28-33AD4F5726D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066272" y="653366"/>
              <a:ext cx="3542742" cy="3543548"/>
            </a:xfrm>
            <a:custGeom>
              <a:avLst/>
              <a:gdLst>
                <a:gd name="connsiteX0" fmla="*/ 1760056 w 3542742"/>
                <a:gd name="connsiteY0" fmla="*/ 55 h 3543548"/>
                <a:gd name="connsiteX1" fmla="*/ 1931292 w 3542742"/>
                <a:gd name="connsiteY1" fmla="*/ 10647 h 3543548"/>
                <a:gd name="connsiteX2" fmla="*/ 2099186 w 3542742"/>
                <a:gd name="connsiteY2" fmla="*/ 42360 h 3543548"/>
                <a:gd name="connsiteX3" fmla="*/ 2419150 w 3542742"/>
                <a:gd name="connsiteY3" fmla="*/ 157609 h 3543548"/>
                <a:gd name="connsiteX4" fmla="*/ 2569643 w 3542742"/>
                <a:gd name="connsiteY4" fmla="*/ 236796 h 3543548"/>
                <a:gd name="connsiteX5" fmla="*/ 2713264 w 3542742"/>
                <a:gd name="connsiteY5" fmla="*/ 328089 h 3543548"/>
                <a:gd name="connsiteX6" fmla="*/ 2976927 w 3542742"/>
                <a:gd name="connsiteY6" fmla="*/ 544277 h 3543548"/>
                <a:gd name="connsiteX7" fmla="*/ 3204085 w 3542742"/>
                <a:gd name="connsiteY7" fmla="*/ 801382 h 3543548"/>
                <a:gd name="connsiteX8" fmla="*/ 3385976 w 3542742"/>
                <a:gd name="connsiteY8" fmla="*/ 1095938 h 3543548"/>
                <a:gd name="connsiteX9" fmla="*/ 3456336 w 3542742"/>
                <a:gd name="connsiteY9" fmla="*/ 1255951 h 3543548"/>
                <a:gd name="connsiteX10" fmla="*/ 3471530 w 3542742"/>
                <a:gd name="connsiteY10" fmla="*/ 1297121 h 3543548"/>
                <a:gd name="connsiteX11" fmla="*/ 3485464 w 3542742"/>
                <a:gd name="connsiteY11" fmla="*/ 1338858 h 3543548"/>
                <a:gd name="connsiteX12" fmla="*/ 3497821 w 3542742"/>
                <a:gd name="connsiteY12" fmla="*/ 1381163 h 3543548"/>
                <a:gd name="connsiteX13" fmla="*/ 3508665 w 3542742"/>
                <a:gd name="connsiteY13" fmla="*/ 1423908 h 3543548"/>
                <a:gd name="connsiteX14" fmla="*/ 3542206 w 3542742"/>
                <a:gd name="connsiteY14" fmla="*/ 1775206 h 3543548"/>
                <a:gd name="connsiteX15" fmla="*/ 3523481 w 3542742"/>
                <a:gd name="connsiteY15" fmla="*/ 1950792 h 3543548"/>
                <a:gd name="connsiteX16" fmla="*/ 3479853 w 3542742"/>
                <a:gd name="connsiteY16" fmla="*/ 2120830 h 3543548"/>
                <a:gd name="connsiteX17" fmla="*/ 3421723 w 3542742"/>
                <a:gd name="connsiteY17" fmla="*/ 2285194 h 3543548"/>
                <a:gd name="connsiteX18" fmla="*/ 3385156 w 3542742"/>
                <a:gd name="connsiteY18" fmla="*/ 2366902 h 3543548"/>
                <a:gd name="connsiteX19" fmla="*/ 3338123 w 3542742"/>
                <a:gd name="connsiteY19" fmla="*/ 2446468 h 3543548"/>
                <a:gd name="connsiteX20" fmla="*/ 3277913 w 3542742"/>
                <a:gd name="connsiteY20" fmla="*/ 2519917 h 3543548"/>
                <a:gd name="connsiteX21" fmla="*/ 3243237 w 3542742"/>
                <a:gd name="connsiteY21" fmla="*/ 2552513 h 3543548"/>
                <a:gd name="connsiteX22" fmla="*/ 3206670 w 3542742"/>
                <a:gd name="connsiteY22" fmla="*/ 2581704 h 3543548"/>
                <a:gd name="connsiteX23" fmla="*/ 3060842 w 3542742"/>
                <a:gd name="connsiteY23" fmla="*/ 2673689 h 3543548"/>
                <a:gd name="connsiteX24" fmla="*/ 2932668 w 3542742"/>
                <a:gd name="connsiteY24" fmla="*/ 2757415 h 3543548"/>
                <a:gd name="connsiteX25" fmla="*/ 2875232 w 3542742"/>
                <a:gd name="connsiteY25" fmla="*/ 2803881 h 3543548"/>
                <a:gd name="connsiteX26" fmla="*/ 2821264 w 3542742"/>
                <a:gd name="connsiteY26" fmla="*/ 2854256 h 3543548"/>
                <a:gd name="connsiteX27" fmla="*/ 2795225 w 3542742"/>
                <a:gd name="connsiteY27" fmla="*/ 2881177 h 3543548"/>
                <a:gd name="connsiteX28" fmla="*/ 2768430 w 3542742"/>
                <a:gd name="connsiteY28" fmla="*/ 2909863 h 3543548"/>
                <a:gd name="connsiteX29" fmla="*/ 2714714 w 3542742"/>
                <a:gd name="connsiteY29" fmla="*/ 2968118 h 3543548"/>
                <a:gd name="connsiteX30" fmla="*/ 2603625 w 3542742"/>
                <a:gd name="connsiteY30" fmla="*/ 3085449 h 3543548"/>
                <a:gd name="connsiteX31" fmla="*/ 2546190 w 3542742"/>
                <a:gd name="connsiteY31" fmla="*/ 3144398 h 3543548"/>
                <a:gd name="connsiteX32" fmla="*/ 2486799 w 3542742"/>
                <a:gd name="connsiteY32" fmla="*/ 3202716 h 3543548"/>
                <a:gd name="connsiteX33" fmla="*/ 2360075 w 3542742"/>
                <a:gd name="connsiteY33" fmla="*/ 3314877 h 3543548"/>
                <a:gd name="connsiteX34" fmla="*/ 2219102 w 3542742"/>
                <a:gd name="connsiteY34" fmla="*/ 3414428 h 3543548"/>
                <a:gd name="connsiteX35" fmla="*/ 2061862 w 3542742"/>
                <a:gd name="connsiteY35" fmla="*/ 3490967 h 3543548"/>
                <a:gd name="connsiteX36" fmla="*/ 1892203 w 3542742"/>
                <a:gd name="connsiteY36" fmla="*/ 3534659 h 3543548"/>
                <a:gd name="connsiteX37" fmla="*/ 1805387 w 3542742"/>
                <a:gd name="connsiteY37" fmla="*/ 3542729 h 3543548"/>
                <a:gd name="connsiteX38" fmla="*/ 1783699 w 3542742"/>
                <a:gd name="connsiteY38" fmla="*/ 3543422 h 3543548"/>
                <a:gd name="connsiteX39" fmla="*/ 1762011 w 3542742"/>
                <a:gd name="connsiteY39" fmla="*/ 3543548 h 3543548"/>
                <a:gd name="connsiteX40" fmla="*/ 1719895 w 3542742"/>
                <a:gd name="connsiteY40" fmla="*/ 3542603 h 3543548"/>
                <a:gd name="connsiteX41" fmla="*/ 1064711 w 3542742"/>
                <a:gd name="connsiteY41" fmla="*/ 3397153 h 3543548"/>
                <a:gd name="connsiteX42" fmla="*/ 912389 w 3542742"/>
                <a:gd name="connsiteY42" fmla="*/ 3322253 h 3543548"/>
                <a:gd name="connsiteX43" fmla="*/ 768138 w 3542742"/>
                <a:gd name="connsiteY43" fmla="*/ 3232033 h 3543548"/>
                <a:gd name="connsiteX44" fmla="*/ 508510 w 3542742"/>
                <a:gd name="connsiteY44" fmla="*/ 3011432 h 3543548"/>
                <a:gd name="connsiteX45" fmla="*/ 291880 w 3542742"/>
                <a:gd name="connsiteY45" fmla="*/ 2744869 h 3543548"/>
                <a:gd name="connsiteX46" fmla="*/ 130480 w 3542742"/>
                <a:gd name="connsiteY46" fmla="*/ 2439217 h 3543548"/>
                <a:gd name="connsiteX47" fmla="*/ 30866 w 3542742"/>
                <a:gd name="connsiteY47" fmla="*/ 2106518 h 3543548"/>
                <a:gd name="connsiteX48" fmla="*/ 6214 w 3542742"/>
                <a:gd name="connsiteY48" fmla="*/ 1933959 h 3543548"/>
                <a:gd name="connsiteX49" fmla="*/ 351 w 3542742"/>
                <a:gd name="connsiteY49" fmla="*/ 1759697 h 3543548"/>
                <a:gd name="connsiteX50" fmla="*/ 12645 w 3542742"/>
                <a:gd name="connsiteY50" fmla="*/ 1585876 h 3543548"/>
                <a:gd name="connsiteX51" fmla="*/ 42214 w 3542742"/>
                <a:gd name="connsiteY51" fmla="*/ 1414325 h 3543548"/>
                <a:gd name="connsiteX52" fmla="*/ 147125 w 3542742"/>
                <a:gd name="connsiteY52" fmla="*/ 1083581 h 3543548"/>
                <a:gd name="connsiteX53" fmla="*/ 522696 w 3542742"/>
                <a:gd name="connsiteY53" fmla="*/ 505377 h 3543548"/>
                <a:gd name="connsiteX54" fmla="*/ 646457 w 3542742"/>
                <a:gd name="connsiteY54" fmla="*/ 383948 h 3543548"/>
                <a:gd name="connsiteX55" fmla="*/ 784530 w 3542742"/>
                <a:gd name="connsiteY55" fmla="*/ 278912 h 3543548"/>
                <a:gd name="connsiteX56" fmla="*/ 1091947 w 3542742"/>
                <a:gd name="connsiteY56" fmla="*/ 121231 h 3543548"/>
                <a:gd name="connsiteX57" fmla="*/ 1422187 w 3542742"/>
                <a:gd name="connsiteY57" fmla="*/ 31263 h 3543548"/>
                <a:gd name="connsiteX58" fmla="*/ 1760056 w 3542742"/>
                <a:gd name="connsiteY58" fmla="*/ 55 h 3543548"/>
                <a:gd name="connsiteX59" fmla="*/ 1760056 w 3542742"/>
                <a:gd name="connsiteY59" fmla="*/ 128166 h 3543548"/>
                <a:gd name="connsiteX60" fmla="*/ 1452639 w 3542742"/>
                <a:gd name="connsiteY60" fmla="*/ 168138 h 3543548"/>
                <a:gd name="connsiteX61" fmla="*/ 1167919 w 3542742"/>
                <a:gd name="connsiteY61" fmla="*/ 286036 h 3543548"/>
                <a:gd name="connsiteX62" fmla="*/ 916046 w 3542742"/>
                <a:gd name="connsiteY62" fmla="*/ 458217 h 3543548"/>
                <a:gd name="connsiteX63" fmla="*/ 801363 w 3542742"/>
                <a:gd name="connsiteY63" fmla="*/ 557643 h 3543548"/>
                <a:gd name="connsiteX64" fmla="*/ 692796 w 3542742"/>
                <a:gd name="connsiteY64" fmla="*/ 663625 h 3543548"/>
                <a:gd name="connsiteX65" fmla="*/ 371446 w 3542742"/>
                <a:gd name="connsiteY65" fmla="*/ 1175503 h 3543548"/>
                <a:gd name="connsiteX66" fmla="*/ 285071 w 3542742"/>
                <a:gd name="connsiteY66" fmla="*/ 1465456 h 3543548"/>
                <a:gd name="connsiteX67" fmla="*/ 262185 w 3542742"/>
                <a:gd name="connsiteY67" fmla="*/ 1614752 h 3543548"/>
                <a:gd name="connsiteX68" fmla="*/ 251972 w 3542742"/>
                <a:gd name="connsiteY68" fmla="*/ 1765182 h 3543548"/>
                <a:gd name="connsiteX69" fmla="*/ 254241 w 3542742"/>
                <a:gd name="connsiteY69" fmla="*/ 1915927 h 3543548"/>
                <a:gd name="connsiteX70" fmla="*/ 268679 w 3542742"/>
                <a:gd name="connsiteY70" fmla="*/ 2066042 h 3543548"/>
                <a:gd name="connsiteX71" fmla="*/ 339229 w 3542742"/>
                <a:gd name="connsiteY71" fmla="*/ 2360030 h 3543548"/>
                <a:gd name="connsiteX72" fmla="*/ 466016 w 3542742"/>
                <a:gd name="connsiteY72" fmla="*/ 2636302 h 3543548"/>
                <a:gd name="connsiteX73" fmla="*/ 549175 w 3542742"/>
                <a:gd name="connsiteY73" fmla="*/ 2764540 h 3543548"/>
                <a:gd name="connsiteX74" fmla="*/ 595326 w 3542742"/>
                <a:gd name="connsiteY74" fmla="*/ 2825695 h 3543548"/>
                <a:gd name="connsiteX75" fmla="*/ 644755 w 3542742"/>
                <a:gd name="connsiteY75" fmla="*/ 2884959 h 3543548"/>
                <a:gd name="connsiteX76" fmla="*/ 867752 w 3542742"/>
                <a:gd name="connsiteY76" fmla="*/ 3099067 h 3543548"/>
                <a:gd name="connsiteX77" fmla="*/ 898141 w 3542742"/>
                <a:gd name="connsiteY77" fmla="*/ 3123151 h 3543548"/>
                <a:gd name="connsiteX78" fmla="*/ 929097 w 3542742"/>
                <a:gd name="connsiteY78" fmla="*/ 3146604 h 3543548"/>
                <a:gd name="connsiteX79" fmla="*/ 960494 w 3542742"/>
                <a:gd name="connsiteY79" fmla="*/ 3169491 h 3543548"/>
                <a:gd name="connsiteX80" fmla="*/ 992459 w 3542742"/>
                <a:gd name="connsiteY80" fmla="*/ 3191620 h 3543548"/>
                <a:gd name="connsiteX81" fmla="*/ 1125299 w 3542742"/>
                <a:gd name="connsiteY81" fmla="*/ 3272762 h 3543548"/>
                <a:gd name="connsiteX82" fmla="*/ 1413487 w 3542742"/>
                <a:gd name="connsiteY82" fmla="*/ 3392551 h 3543548"/>
                <a:gd name="connsiteX83" fmla="*/ 1722796 w 3542742"/>
                <a:gd name="connsiteY83" fmla="*/ 3439080 h 3543548"/>
                <a:gd name="connsiteX84" fmla="*/ 1761948 w 3542742"/>
                <a:gd name="connsiteY84" fmla="*/ 3439332 h 3543548"/>
                <a:gd name="connsiteX85" fmla="*/ 1799839 w 3542742"/>
                <a:gd name="connsiteY85" fmla="*/ 3437882 h 3543548"/>
                <a:gd name="connsiteX86" fmla="*/ 1874613 w 3542742"/>
                <a:gd name="connsiteY86" fmla="*/ 3428235 h 3543548"/>
                <a:gd name="connsiteX87" fmla="*/ 2016721 w 3542742"/>
                <a:gd name="connsiteY87" fmla="*/ 3382085 h 3543548"/>
                <a:gd name="connsiteX88" fmla="*/ 2144769 w 3542742"/>
                <a:gd name="connsiteY88" fmla="*/ 3303655 h 3543548"/>
                <a:gd name="connsiteX89" fmla="*/ 2259073 w 3542742"/>
                <a:gd name="connsiteY89" fmla="*/ 3202149 h 3543548"/>
                <a:gd name="connsiteX90" fmla="*/ 2364299 w 3542742"/>
                <a:gd name="connsiteY90" fmla="*/ 3086458 h 3543548"/>
                <a:gd name="connsiteX91" fmla="*/ 2415304 w 3542742"/>
                <a:gd name="connsiteY91" fmla="*/ 3025428 h 3543548"/>
                <a:gd name="connsiteX92" fmla="*/ 2466435 w 3542742"/>
                <a:gd name="connsiteY92" fmla="*/ 2963327 h 3543548"/>
                <a:gd name="connsiteX93" fmla="*/ 2572039 w 3542742"/>
                <a:gd name="connsiteY93" fmla="*/ 2838179 h 3543548"/>
                <a:gd name="connsiteX94" fmla="*/ 2628907 w 3542742"/>
                <a:gd name="connsiteY94" fmla="*/ 2777275 h 3543548"/>
                <a:gd name="connsiteX95" fmla="*/ 2658476 w 3542742"/>
                <a:gd name="connsiteY95" fmla="*/ 2747391 h 3543548"/>
                <a:gd name="connsiteX96" fmla="*/ 2690189 w 3542742"/>
                <a:gd name="connsiteY96" fmla="*/ 2717065 h 3543548"/>
                <a:gd name="connsiteX97" fmla="*/ 2830658 w 3542742"/>
                <a:gd name="connsiteY97" fmla="*/ 2608814 h 3543548"/>
                <a:gd name="connsiteX98" fmla="*/ 2981844 w 3542742"/>
                <a:gd name="connsiteY98" fmla="*/ 2526348 h 3543548"/>
                <a:gd name="connsiteX99" fmla="*/ 3053277 w 3542742"/>
                <a:gd name="connsiteY99" fmla="*/ 2491105 h 3543548"/>
                <a:gd name="connsiteX100" fmla="*/ 3116765 w 3542742"/>
                <a:gd name="connsiteY100" fmla="*/ 2454601 h 3543548"/>
                <a:gd name="connsiteX101" fmla="*/ 3213416 w 3542742"/>
                <a:gd name="connsiteY101" fmla="*/ 2360535 h 3543548"/>
                <a:gd name="connsiteX102" fmla="*/ 3274635 w 3542742"/>
                <a:gd name="connsiteY102" fmla="*/ 2231604 h 3543548"/>
                <a:gd name="connsiteX103" fmla="*/ 3304771 w 3542742"/>
                <a:gd name="connsiteY103" fmla="*/ 2083254 h 3543548"/>
                <a:gd name="connsiteX104" fmla="*/ 3310067 w 3542742"/>
                <a:gd name="connsiteY104" fmla="*/ 1932004 h 3543548"/>
                <a:gd name="connsiteX105" fmla="*/ 3300232 w 3542742"/>
                <a:gd name="connsiteY105" fmla="*/ 1782709 h 3543548"/>
                <a:gd name="connsiteX106" fmla="*/ 3277661 w 3542742"/>
                <a:gd name="connsiteY106" fmla="*/ 1635746 h 3543548"/>
                <a:gd name="connsiteX107" fmla="*/ 3242355 w 3542742"/>
                <a:gd name="connsiteY107" fmla="*/ 1491369 h 3543548"/>
                <a:gd name="connsiteX108" fmla="*/ 3146271 w 3542742"/>
                <a:gd name="connsiteY108" fmla="*/ 1207846 h 3543548"/>
                <a:gd name="connsiteX109" fmla="*/ 3004730 w 3542742"/>
                <a:gd name="connsiteY109" fmla="*/ 939014 h 3543548"/>
                <a:gd name="connsiteX110" fmla="*/ 2918419 w 3542742"/>
                <a:gd name="connsiteY110" fmla="*/ 812163 h 3543548"/>
                <a:gd name="connsiteX111" fmla="*/ 2822146 w 3542742"/>
                <a:gd name="connsiteY111" fmla="*/ 691807 h 3543548"/>
                <a:gd name="connsiteX112" fmla="*/ 2602364 w 3542742"/>
                <a:gd name="connsiteY112" fmla="*/ 474042 h 3543548"/>
                <a:gd name="connsiteX113" fmla="*/ 2347907 w 3542742"/>
                <a:gd name="connsiteY113" fmla="*/ 296628 h 3543548"/>
                <a:gd name="connsiteX114" fmla="*/ 2313861 w 3542742"/>
                <a:gd name="connsiteY114" fmla="*/ 277966 h 3543548"/>
                <a:gd name="connsiteX115" fmla="*/ 2279375 w 3542742"/>
                <a:gd name="connsiteY115" fmla="*/ 260187 h 3543548"/>
                <a:gd name="connsiteX116" fmla="*/ 2244320 w 3542742"/>
                <a:gd name="connsiteY116" fmla="*/ 243542 h 3543548"/>
                <a:gd name="connsiteX117" fmla="*/ 2208888 w 3542742"/>
                <a:gd name="connsiteY117" fmla="*/ 227781 h 3543548"/>
                <a:gd name="connsiteX118" fmla="*/ 2063375 w 3542742"/>
                <a:gd name="connsiteY118" fmla="*/ 175136 h 3543548"/>
                <a:gd name="connsiteX119" fmla="*/ 1913008 w 3542742"/>
                <a:gd name="connsiteY119" fmla="*/ 141091 h 3543548"/>
                <a:gd name="connsiteX120" fmla="*/ 1760056 w 3542742"/>
                <a:gd name="connsiteY120" fmla="*/ 128166 h 35435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</a:cxnLst>
              <a:rect l="l" t="t" r="r" b="b"/>
              <a:pathLst>
                <a:path w="3542742" h="3543548">
                  <a:moveTo>
                    <a:pt x="1760056" y="55"/>
                  </a:moveTo>
                  <a:cubicBezTo>
                    <a:pt x="1817429" y="-512"/>
                    <a:pt x="1874676" y="3333"/>
                    <a:pt x="1931292" y="10647"/>
                  </a:cubicBezTo>
                  <a:cubicBezTo>
                    <a:pt x="1987971" y="17645"/>
                    <a:pt x="2043957" y="28678"/>
                    <a:pt x="2099186" y="42360"/>
                  </a:cubicBezTo>
                  <a:cubicBezTo>
                    <a:pt x="2209645" y="69848"/>
                    <a:pt x="2316635" y="109189"/>
                    <a:pt x="2419150" y="157609"/>
                  </a:cubicBezTo>
                  <a:cubicBezTo>
                    <a:pt x="2470344" y="182009"/>
                    <a:pt x="2520655" y="208236"/>
                    <a:pt x="2569643" y="236796"/>
                  </a:cubicBezTo>
                  <a:cubicBezTo>
                    <a:pt x="2618757" y="265168"/>
                    <a:pt x="2666735" y="295493"/>
                    <a:pt x="2713264" y="328089"/>
                  </a:cubicBezTo>
                  <a:cubicBezTo>
                    <a:pt x="2806321" y="393153"/>
                    <a:pt x="2894839" y="465090"/>
                    <a:pt x="2976927" y="544277"/>
                  </a:cubicBezTo>
                  <a:cubicBezTo>
                    <a:pt x="3059014" y="623464"/>
                    <a:pt x="3135427" y="709145"/>
                    <a:pt x="3204085" y="801382"/>
                  </a:cubicBezTo>
                  <a:cubicBezTo>
                    <a:pt x="3272995" y="893431"/>
                    <a:pt x="3333836" y="992100"/>
                    <a:pt x="3385976" y="1095938"/>
                  </a:cubicBezTo>
                  <a:cubicBezTo>
                    <a:pt x="3411825" y="1147952"/>
                    <a:pt x="3435216" y="1201416"/>
                    <a:pt x="3456336" y="1255951"/>
                  </a:cubicBezTo>
                  <a:cubicBezTo>
                    <a:pt x="3461506" y="1269632"/>
                    <a:pt x="3466865" y="1283251"/>
                    <a:pt x="3471530" y="1297121"/>
                  </a:cubicBezTo>
                  <a:lnTo>
                    <a:pt x="3485464" y="1338858"/>
                  </a:lnTo>
                  <a:lnTo>
                    <a:pt x="3497821" y="1381163"/>
                  </a:lnTo>
                  <a:cubicBezTo>
                    <a:pt x="3501856" y="1395285"/>
                    <a:pt x="3505134" y="1409660"/>
                    <a:pt x="3508665" y="1423908"/>
                  </a:cubicBezTo>
                  <a:cubicBezTo>
                    <a:pt x="3535649" y="1538528"/>
                    <a:pt x="3545232" y="1657371"/>
                    <a:pt x="3542206" y="1775206"/>
                  </a:cubicBezTo>
                  <a:cubicBezTo>
                    <a:pt x="3540630" y="1834155"/>
                    <a:pt x="3534388" y="1892978"/>
                    <a:pt x="3523481" y="1950792"/>
                  </a:cubicBezTo>
                  <a:cubicBezTo>
                    <a:pt x="3512511" y="2008606"/>
                    <a:pt x="3497317" y="2065348"/>
                    <a:pt x="3479853" y="2120830"/>
                  </a:cubicBezTo>
                  <a:cubicBezTo>
                    <a:pt x="3462452" y="2176437"/>
                    <a:pt x="3443790" y="2230532"/>
                    <a:pt x="3421723" y="2285194"/>
                  </a:cubicBezTo>
                  <a:cubicBezTo>
                    <a:pt x="3410690" y="2312493"/>
                    <a:pt x="3398711" y="2339792"/>
                    <a:pt x="3385156" y="2366902"/>
                  </a:cubicBezTo>
                  <a:cubicBezTo>
                    <a:pt x="3371349" y="2393886"/>
                    <a:pt x="3356091" y="2420745"/>
                    <a:pt x="3338123" y="2446468"/>
                  </a:cubicBezTo>
                  <a:cubicBezTo>
                    <a:pt x="3320407" y="2472317"/>
                    <a:pt x="3300169" y="2497094"/>
                    <a:pt x="3277913" y="2519917"/>
                  </a:cubicBezTo>
                  <a:cubicBezTo>
                    <a:pt x="3266754" y="2531266"/>
                    <a:pt x="3255153" y="2542173"/>
                    <a:pt x="3243237" y="2552513"/>
                  </a:cubicBezTo>
                  <a:cubicBezTo>
                    <a:pt x="3231321" y="2562789"/>
                    <a:pt x="3219027" y="2572436"/>
                    <a:pt x="3206670" y="2581704"/>
                  </a:cubicBezTo>
                  <a:cubicBezTo>
                    <a:pt x="3156989" y="2618649"/>
                    <a:pt x="3106677" y="2646327"/>
                    <a:pt x="3060842" y="2673689"/>
                  </a:cubicBezTo>
                  <a:cubicBezTo>
                    <a:pt x="3014755" y="2700799"/>
                    <a:pt x="2972261" y="2727720"/>
                    <a:pt x="2932668" y="2757415"/>
                  </a:cubicBezTo>
                  <a:cubicBezTo>
                    <a:pt x="2912745" y="2772105"/>
                    <a:pt x="2893705" y="2787678"/>
                    <a:pt x="2875232" y="2803881"/>
                  </a:cubicBezTo>
                  <a:cubicBezTo>
                    <a:pt x="2856633" y="2819895"/>
                    <a:pt x="2838728" y="2836855"/>
                    <a:pt x="2821264" y="2854256"/>
                  </a:cubicBezTo>
                  <a:cubicBezTo>
                    <a:pt x="2812437" y="2863082"/>
                    <a:pt x="2804178" y="2871720"/>
                    <a:pt x="2795225" y="2881177"/>
                  </a:cubicBezTo>
                  <a:lnTo>
                    <a:pt x="2768430" y="2909863"/>
                  </a:lnTo>
                  <a:lnTo>
                    <a:pt x="2714714" y="2968118"/>
                  </a:lnTo>
                  <a:cubicBezTo>
                    <a:pt x="2678588" y="3007145"/>
                    <a:pt x="2641328" y="3046045"/>
                    <a:pt x="2603625" y="3085449"/>
                  </a:cubicBezTo>
                  <a:cubicBezTo>
                    <a:pt x="2584774" y="3105119"/>
                    <a:pt x="2565545" y="3124727"/>
                    <a:pt x="2546190" y="3144398"/>
                  </a:cubicBezTo>
                  <a:cubicBezTo>
                    <a:pt x="2526708" y="3163942"/>
                    <a:pt x="2506911" y="3183361"/>
                    <a:pt x="2486799" y="3202716"/>
                  </a:cubicBezTo>
                  <a:cubicBezTo>
                    <a:pt x="2446638" y="3241427"/>
                    <a:pt x="2404460" y="3279066"/>
                    <a:pt x="2360075" y="3314877"/>
                  </a:cubicBezTo>
                  <a:cubicBezTo>
                    <a:pt x="2315753" y="3350688"/>
                    <a:pt x="2268783" y="3384355"/>
                    <a:pt x="2219102" y="3414428"/>
                  </a:cubicBezTo>
                  <a:cubicBezTo>
                    <a:pt x="2169421" y="3444438"/>
                    <a:pt x="2116776" y="3470540"/>
                    <a:pt x="2061862" y="3490967"/>
                  </a:cubicBezTo>
                  <a:cubicBezTo>
                    <a:pt x="2006948" y="3511457"/>
                    <a:pt x="1949891" y="3526211"/>
                    <a:pt x="1892203" y="3534659"/>
                  </a:cubicBezTo>
                  <a:cubicBezTo>
                    <a:pt x="1863327" y="3538757"/>
                    <a:pt x="1834389" y="3541657"/>
                    <a:pt x="1805387" y="3542729"/>
                  </a:cubicBezTo>
                  <a:lnTo>
                    <a:pt x="1783699" y="3543422"/>
                  </a:lnTo>
                  <a:lnTo>
                    <a:pt x="1762011" y="3543548"/>
                  </a:lnTo>
                  <a:lnTo>
                    <a:pt x="1719895" y="3542603"/>
                  </a:lnTo>
                  <a:cubicBezTo>
                    <a:pt x="1495637" y="3535226"/>
                    <a:pt x="1272577" y="3486491"/>
                    <a:pt x="1064711" y="3397153"/>
                  </a:cubicBezTo>
                  <a:cubicBezTo>
                    <a:pt x="1012823" y="3374708"/>
                    <a:pt x="961818" y="3349868"/>
                    <a:pt x="912389" y="3322253"/>
                  </a:cubicBezTo>
                  <a:cubicBezTo>
                    <a:pt x="862771" y="3294828"/>
                    <a:pt x="814666" y="3264629"/>
                    <a:pt x="768138" y="3232033"/>
                  </a:cubicBezTo>
                  <a:cubicBezTo>
                    <a:pt x="675206" y="3166843"/>
                    <a:pt x="588454" y="3092573"/>
                    <a:pt x="508510" y="3011432"/>
                  </a:cubicBezTo>
                  <a:cubicBezTo>
                    <a:pt x="428629" y="2930479"/>
                    <a:pt x="355243" y="2840764"/>
                    <a:pt x="291880" y="2744869"/>
                  </a:cubicBezTo>
                  <a:cubicBezTo>
                    <a:pt x="228455" y="2648785"/>
                    <a:pt x="174424" y="2546271"/>
                    <a:pt x="130480" y="2439217"/>
                  </a:cubicBezTo>
                  <a:cubicBezTo>
                    <a:pt x="86473" y="2332227"/>
                    <a:pt x="53311" y="2220507"/>
                    <a:pt x="30866" y="2106518"/>
                  </a:cubicBezTo>
                  <a:cubicBezTo>
                    <a:pt x="19517" y="2049524"/>
                    <a:pt x="11573" y="1991836"/>
                    <a:pt x="6214" y="1933959"/>
                  </a:cubicBezTo>
                  <a:cubicBezTo>
                    <a:pt x="1549" y="1876018"/>
                    <a:pt x="-973" y="1817826"/>
                    <a:pt x="351" y="1759697"/>
                  </a:cubicBezTo>
                  <a:cubicBezTo>
                    <a:pt x="1360" y="1701567"/>
                    <a:pt x="5521" y="1643501"/>
                    <a:pt x="12645" y="1585876"/>
                  </a:cubicBezTo>
                  <a:cubicBezTo>
                    <a:pt x="19643" y="1528188"/>
                    <a:pt x="29605" y="1470941"/>
                    <a:pt x="42214" y="1414325"/>
                  </a:cubicBezTo>
                  <a:cubicBezTo>
                    <a:pt x="67307" y="1301093"/>
                    <a:pt x="102487" y="1190256"/>
                    <a:pt x="147125" y="1083581"/>
                  </a:cubicBezTo>
                  <a:cubicBezTo>
                    <a:pt x="236462" y="870230"/>
                    <a:pt x="364006" y="673334"/>
                    <a:pt x="522696" y="505377"/>
                  </a:cubicBezTo>
                  <a:cubicBezTo>
                    <a:pt x="562541" y="463576"/>
                    <a:pt x="603270" y="422533"/>
                    <a:pt x="646457" y="383948"/>
                  </a:cubicBezTo>
                  <a:cubicBezTo>
                    <a:pt x="689644" y="345426"/>
                    <a:pt x="736488" y="311066"/>
                    <a:pt x="784530" y="278912"/>
                  </a:cubicBezTo>
                  <a:cubicBezTo>
                    <a:pt x="880803" y="214730"/>
                    <a:pt x="984515" y="162086"/>
                    <a:pt x="1091947" y="121231"/>
                  </a:cubicBezTo>
                  <a:cubicBezTo>
                    <a:pt x="1199379" y="80251"/>
                    <a:pt x="1310468" y="51312"/>
                    <a:pt x="1422187" y="31263"/>
                  </a:cubicBezTo>
                  <a:cubicBezTo>
                    <a:pt x="1534033" y="11277"/>
                    <a:pt x="1647013" y="875"/>
                    <a:pt x="1760056" y="55"/>
                  </a:cubicBezTo>
                  <a:close/>
                  <a:moveTo>
                    <a:pt x="1760056" y="128166"/>
                  </a:moveTo>
                  <a:cubicBezTo>
                    <a:pt x="1656281" y="127410"/>
                    <a:pt x="1552442" y="140902"/>
                    <a:pt x="1452639" y="168138"/>
                  </a:cubicBezTo>
                  <a:cubicBezTo>
                    <a:pt x="1352710" y="195122"/>
                    <a:pt x="1257382" y="236355"/>
                    <a:pt x="1167919" y="286036"/>
                  </a:cubicBezTo>
                  <a:cubicBezTo>
                    <a:pt x="1078392" y="335843"/>
                    <a:pt x="994602" y="394351"/>
                    <a:pt x="916046" y="458217"/>
                  </a:cubicBezTo>
                  <a:cubicBezTo>
                    <a:pt x="876642" y="490119"/>
                    <a:pt x="839129" y="524039"/>
                    <a:pt x="801363" y="557643"/>
                  </a:cubicBezTo>
                  <a:cubicBezTo>
                    <a:pt x="763598" y="591184"/>
                    <a:pt x="726779" y="626049"/>
                    <a:pt x="692796" y="663625"/>
                  </a:cubicBezTo>
                  <a:cubicBezTo>
                    <a:pt x="555921" y="812983"/>
                    <a:pt x="446661" y="987686"/>
                    <a:pt x="371446" y="1175503"/>
                  </a:cubicBezTo>
                  <a:cubicBezTo>
                    <a:pt x="333807" y="1269380"/>
                    <a:pt x="304742" y="1366599"/>
                    <a:pt x="285071" y="1465456"/>
                  </a:cubicBezTo>
                  <a:cubicBezTo>
                    <a:pt x="275299" y="1514885"/>
                    <a:pt x="267733" y="1564755"/>
                    <a:pt x="262185" y="1614752"/>
                  </a:cubicBezTo>
                  <a:cubicBezTo>
                    <a:pt x="256826" y="1664748"/>
                    <a:pt x="253422" y="1714996"/>
                    <a:pt x="251972" y="1765182"/>
                  </a:cubicBezTo>
                  <a:cubicBezTo>
                    <a:pt x="250711" y="1815430"/>
                    <a:pt x="251089" y="1865742"/>
                    <a:pt x="254241" y="1915927"/>
                  </a:cubicBezTo>
                  <a:cubicBezTo>
                    <a:pt x="256763" y="1966113"/>
                    <a:pt x="261870" y="2016172"/>
                    <a:pt x="268679" y="2066042"/>
                  </a:cubicBezTo>
                  <a:cubicBezTo>
                    <a:pt x="282676" y="2165719"/>
                    <a:pt x="306003" y="2264388"/>
                    <a:pt x="339229" y="2360030"/>
                  </a:cubicBezTo>
                  <a:cubicBezTo>
                    <a:pt x="372391" y="2455610"/>
                    <a:pt x="414759" y="2548415"/>
                    <a:pt x="466016" y="2636302"/>
                  </a:cubicBezTo>
                  <a:cubicBezTo>
                    <a:pt x="491739" y="2680183"/>
                    <a:pt x="519417" y="2723118"/>
                    <a:pt x="549175" y="2764540"/>
                  </a:cubicBezTo>
                  <a:cubicBezTo>
                    <a:pt x="563991" y="2785345"/>
                    <a:pt x="579501" y="2805646"/>
                    <a:pt x="595326" y="2825695"/>
                  </a:cubicBezTo>
                  <a:cubicBezTo>
                    <a:pt x="611403" y="2845681"/>
                    <a:pt x="627795" y="2865541"/>
                    <a:pt x="644755" y="2884959"/>
                  </a:cubicBezTo>
                  <a:cubicBezTo>
                    <a:pt x="712404" y="2962633"/>
                    <a:pt x="787241" y="3034255"/>
                    <a:pt x="867752" y="3099067"/>
                  </a:cubicBezTo>
                  <a:cubicBezTo>
                    <a:pt x="877965" y="3107011"/>
                    <a:pt x="887864" y="3115333"/>
                    <a:pt x="898141" y="3123151"/>
                  </a:cubicBezTo>
                  <a:lnTo>
                    <a:pt x="929097" y="3146604"/>
                  </a:lnTo>
                  <a:lnTo>
                    <a:pt x="960494" y="3169491"/>
                  </a:lnTo>
                  <a:lnTo>
                    <a:pt x="992459" y="3191620"/>
                  </a:lnTo>
                  <a:cubicBezTo>
                    <a:pt x="1035457" y="3220496"/>
                    <a:pt x="1079653" y="3247795"/>
                    <a:pt x="1125299" y="3272762"/>
                  </a:cubicBezTo>
                  <a:cubicBezTo>
                    <a:pt x="1216465" y="3322632"/>
                    <a:pt x="1312864" y="3364117"/>
                    <a:pt x="1413487" y="3392551"/>
                  </a:cubicBezTo>
                  <a:cubicBezTo>
                    <a:pt x="1514047" y="3420922"/>
                    <a:pt x="1618263" y="3436684"/>
                    <a:pt x="1722796" y="3439080"/>
                  </a:cubicBezTo>
                  <a:lnTo>
                    <a:pt x="1761948" y="3439332"/>
                  </a:lnTo>
                  <a:cubicBezTo>
                    <a:pt x="1774620" y="3439143"/>
                    <a:pt x="1787230" y="3438764"/>
                    <a:pt x="1799839" y="3437882"/>
                  </a:cubicBezTo>
                  <a:cubicBezTo>
                    <a:pt x="1824995" y="3436053"/>
                    <a:pt x="1850024" y="3433027"/>
                    <a:pt x="1874613" y="3428235"/>
                  </a:cubicBezTo>
                  <a:cubicBezTo>
                    <a:pt x="1923852" y="3418841"/>
                    <a:pt x="1971579" y="3403269"/>
                    <a:pt x="2016721" y="3382085"/>
                  </a:cubicBezTo>
                  <a:cubicBezTo>
                    <a:pt x="2061988" y="3361090"/>
                    <a:pt x="2104545" y="3334169"/>
                    <a:pt x="2144769" y="3303655"/>
                  </a:cubicBezTo>
                  <a:cubicBezTo>
                    <a:pt x="2185056" y="3273266"/>
                    <a:pt x="2222821" y="3238779"/>
                    <a:pt x="2259073" y="3202149"/>
                  </a:cubicBezTo>
                  <a:cubicBezTo>
                    <a:pt x="2295388" y="3165519"/>
                    <a:pt x="2329938" y="3126429"/>
                    <a:pt x="2364299" y="3086458"/>
                  </a:cubicBezTo>
                  <a:cubicBezTo>
                    <a:pt x="2381448" y="3066409"/>
                    <a:pt x="2398344" y="3046045"/>
                    <a:pt x="2415304" y="3025428"/>
                  </a:cubicBezTo>
                  <a:lnTo>
                    <a:pt x="2466435" y="2963327"/>
                  </a:lnTo>
                  <a:cubicBezTo>
                    <a:pt x="2500796" y="2921716"/>
                    <a:pt x="2535156" y="2879285"/>
                    <a:pt x="2572039" y="2838179"/>
                  </a:cubicBezTo>
                  <a:cubicBezTo>
                    <a:pt x="2590512" y="2817625"/>
                    <a:pt x="2609426" y="2797324"/>
                    <a:pt x="2628907" y="2777275"/>
                  </a:cubicBezTo>
                  <a:lnTo>
                    <a:pt x="2658476" y="2747391"/>
                  </a:lnTo>
                  <a:cubicBezTo>
                    <a:pt x="2668438" y="2737493"/>
                    <a:pt x="2679408" y="2726964"/>
                    <a:pt x="2690189" y="2717065"/>
                  </a:cubicBezTo>
                  <a:cubicBezTo>
                    <a:pt x="2733439" y="2676904"/>
                    <a:pt x="2780977" y="2640589"/>
                    <a:pt x="2830658" y="2608814"/>
                  </a:cubicBezTo>
                  <a:cubicBezTo>
                    <a:pt x="2880276" y="2576912"/>
                    <a:pt x="2932353" y="2550369"/>
                    <a:pt x="2981844" y="2526348"/>
                  </a:cubicBezTo>
                  <a:cubicBezTo>
                    <a:pt x="3006559" y="2514369"/>
                    <a:pt x="3030643" y="2502895"/>
                    <a:pt x="3053277" y="2491105"/>
                  </a:cubicBezTo>
                  <a:cubicBezTo>
                    <a:pt x="3075973" y="2479441"/>
                    <a:pt x="3097346" y="2467651"/>
                    <a:pt x="3116765" y="2454601"/>
                  </a:cubicBezTo>
                  <a:cubicBezTo>
                    <a:pt x="3155854" y="2428877"/>
                    <a:pt x="3187504" y="2398300"/>
                    <a:pt x="3213416" y="2360535"/>
                  </a:cubicBezTo>
                  <a:cubicBezTo>
                    <a:pt x="3239139" y="2322833"/>
                    <a:pt x="3259440" y="2278826"/>
                    <a:pt x="3274635" y="2231604"/>
                  </a:cubicBezTo>
                  <a:cubicBezTo>
                    <a:pt x="3289703" y="2184444"/>
                    <a:pt x="3299349" y="2133565"/>
                    <a:pt x="3304771" y="2083254"/>
                  </a:cubicBezTo>
                  <a:cubicBezTo>
                    <a:pt x="3310004" y="2032753"/>
                    <a:pt x="3311139" y="1982127"/>
                    <a:pt x="3310067" y="1932004"/>
                  </a:cubicBezTo>
                  <a:cubicBezTo>
                    <a:pt x="3308491" y="1881819"/>
                    <a:pt x="3305086" y="1832075"/>
                    <a:pt x="3300232" y="1782709"/>
                  </a:cubicBezTo>
                  <a:cubicBezTo>
                    <a:pt x="3295377" y="1733343"/>
                    <a:pt x="3288001" y="1684229"/>
                    <a:pt x="3277661" y="1635746"/>
                  </a:cubicBezTo>
                  <a:cubicBezTo>
                    <a:pt x="3267447" y="1587200"/>
                    <a:pt x="3255279" y="1539221"/>
                    <a:pt x="3242355" y="1491369"/>
                  </a:cubicBezTo>
                  <a:cubicBezTo>
                    <a:pt x="3216505" y="1395726"/>
                    <a:pt x="3186117" y="1300336"/>
                    <a:pt x="3146271" y="1207846"/>
                  </a:cubicBezTo>
                  <a:cubicBezTo>
                    <a:pt x="3106425" y="1115356"/>
                    <a:pt x="3059014" y="1025388"/>
                    <a:pt x="3004730" y="939014"/>
                  </a:cubicBezTo>
                  <a:cubicBezTo>
                    <a:pt x="2977431" y="895890"/>
                    <a:pt x="2948745" y="853522"/>
                    <a:pt x="2918419" y="812163"/>
                  </a:cubicBezTo>
                  <a:cubicBezTo>
                    <a:pt x="2888093" y="770805"/>
                    <a:pt x="2855750" y="730833"/>
                    <a:pt x="2822146" y="691807"/>
                  </a:cubicBezTo>
                  <a:cubicBezTo>
                    <a:pt x="2755127" y="613628"/>
                    <a:pt x="2681614" y="540557"/>
                    <a:pt x="2602364" y="474042"/>
                  </a:cubicBezTo>
                  <a:cubicBezTo>
                    <a:pt x="2523304" y="407276"/>
                    <a:pt x="2438127" y="347507"/>
                    <a:pt x="2347907" y="296628"/>
                  </a:cubicBezTo>
                  <a:cubicBezTo>
                    <a:pt x="2336558" y="290449"/>
                    <a:pt x="2325273" y="284019"/>
                    <a:pt x="2313861" y="277966"/>
                  </a:cubicBezTo>
                  <a:lnTo>
                    <a:pt x="2279375" y="260187"/>
                  </a:lnTo>
                  <a:lnTo>
                    <a:pt x="2244320" y="243542"/>
                  </a:lnTo>
                  <a:cubicBezTo>
                    <a:pt x="2232594" y="238057"/>
                    <a:pt x="2220678" y="233077"/>
                    <a:pt x="2208888" y="227781"/>
                  </a:cubicBezTo>
                  <a:cubicBezTo>
                    <a:pt x="2161477" y="207227"/>
                    <a:pt x="2112741" y="189889"/>
                    <a:pt x="2063375" y="175136"/>
                  </a:cubicBezTo>
                  <a:cubicBezTo>
                    <a:pt x="2014010" y="160447"/>
                    <a:pt x="1963698" y="149224"/>
                    <a:pt x="1913008" y="141091"/>
                  </a:cubicBezTo>
                  <a:cubicBezTo>
                    <a:pt x="1862255" y="133084"/>
                    <a:pt x="1811124" y="128797"/>
                    <a:pt x="1760056" y="128166"/>
                  </a:cubicBez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 w="629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 useBgFill="1">
          <p:nvSpPr>
            <p:cNvPr id="39" name="Freeform: Shape 26">
              <a:extLst>
                <a:ext uri="{FF2B5EF4-FFF2-40B4-BE49-F238E27FC236}">
                  <a16:creationId xmlns:a16="http://schemas.microsoft.com/office/drawing/2014/main" id="{523E1C70-159F-4B52-87F0-6AEA26289E5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886372" y="505450"/>
              <a:ext cx="3902610" cy="3839309"/>
            </a:xfrm>
            <a:custGeom>
              <a:avLst/>
              <a:gdLst>
                <a:gd name="connsiteX0" fmla="*/ 1951305 w 3902610"/>
                <a:gd name="connsiteY0" fmla="*/ 0 h 3839309"/>
                <a:gd name="connsiteX1" fmla="*/ 0 w 3902610"/>
                <a:gd name="connsiteY1" fmla="*/ 1919655 h 3839309"/>
                <a:gd name="connsiteX2" fmla="*/ 1951305 w 3902610"/>
                <a:gd name="connsiteY2" fmla="*/ 3839310 h 3839309"/>
                <a:gd name="connsiteX3" fmla="*/ 3902610 w 3902610"/>
                <a:gd name="connsiteY3" fmla="*/ 1919655 h 3839309"/>
                <a:gd name="connsiteX4" fmla="*/ 1951305 w 3902610"/>
                <a:gd name="connsiteY4" fmla="*/ 0 h 3839309"/>
                <a:gd name="connsiteX5" fmla="*/ 3663410 w 3902610"/>
                <a:gd name="connsiteY5" fmla="*/ 2084838 h 3839309"/>
                <a:gd name="connsiteX6" fmla="*/ 3659059 w 3902610"/>
                <a:gd name="connsiteY6" fmla="*/ 2125188 h 3839309"/>
                <a:gd name="connsiteX7" fmla="*/ 3653259 w 3902610"/>
                <a:gd name="connsiteY7" fmla="*/ 2165412 h 3839309"/>
                <a:gd name="connsiteX8" fmla="*/ 3646387 w 3902610"/>
                <a:gd name="connsiteY8" fmla="*/ 2205573 h 3839309"/>
                <a:gd name="connsiteX9" fmla="*/ 3606478 w 3902610"/>
                <a:gd name="connsiteY9" fmla="*/ 2362875 h 3839309"/>
                <a:gd name="connsiteX10" fmla="*/ 3539459 w 3902610"/>
                <a:gd name="connsiteY10" fmla="*/ 2504479 h 3839309"/>
                <a:gd name="connsiteX11" fmla="*/ 3431586 w 3902610"/>
                <a:gd name="connsiteY11" fmla="*/ 2615820 h 3839309"/>
                <a:gd name="connsiteX12" fmla="*/ 3288028 w 3902610"/>
                <a:gd name="connsiteY12" fmla="*/ 2703897 h 3839309"/>
                <a:gd name="connsiteX13" fmla="*/ 3002551 w 3902610"/>
                <a:gd name="connsiteY13" fmla="*/ 2912330 h 3839309"/>
                <a:gd name="connsiteX14" fmla="*/ 2941521 w 3902610"/>
                <a:gd name="connsiteY14" fmla="*/ 2974810 h 3839309"/>
                <a:gd name="connsiteX15" fmla="*/ 2882320 w 3902610"/>
                <a:gd name="connsiteY15" fmla="*/ 3037983 h 3839309"/>
                <a:gd name="connsiteX16" fmla="*/ 2765053 w 3902610"/>
                <a:gd name="connsiteY16" fmla="*/ 3164140 h 3839309"/>
                <a:gd name="connsiteX17" fmla="*/ 2705978 w 3902610"/>
                <a:gd name="connsiteY17" fmla="*/ 3226241 h 3839309"/>
                <a:gd name="connsiteX18" fmla="*/ 2645579 w 3902610"/>
                <a:gd name="connsiteY18" fmla="*/ 3286640 h 3839309"/>
                <a:gd name="connsiteX19" fmla="*/ 2519043 w 3902610"/>
                <a:gd name="connsiteY19" fmla="*/ 3399746 h 3839309"/>
                <a:gd name="connsiteX20" fmla="*/ 2381097 w 3902610"/>
                <a:gd name="connsiteY20" fmla="*/ 3495326 h 3839309"/>
                <a:gd name="connsiteX21" fmla="*/ 2230540 w 3902610"/>
                <a:gd name="connsiteY21" fmla="*/ 3564299 h 3839309"/>
                <a:gd name="connsiteX22" fmla="*/ 2191199 w 3902610"/>
                <a:gd name="connsiteY22" fmla="*/ 3576467 h 3839309"/>
                <a:gd name="connsiteX23" fmla="*/ 2151353 w 3902610"/>
                <a:gd name="connsiteY23" fmla="*/ 3586491 h 3839309"/>
                <a:gd name="connsiteX24" fmla="*/ 2111003 w 3902610"/>
                <a:gd name="connsiteY24" fmla="*/ 3594120 h 3839309"/>
                <a:gd name="connsiteX25" fmla="*/ 2070338 w 3902610"/>
                <a:gd name="connsiteY25" fmla="*/ 3599542 h 3839309"/>
                <a:gd name="connsiteX26" fmla="*/ 2029420 w 3902610"/>
                <a:gd name="connsiteY26" fmla="*/ 3602884 h 3839309"/>
                <a:gd name="connsiteX27" fmla="*/ 1988377 w 3902610"/>
                <a:gd name="connsiteY27" fmla="*/ 3604208 h 3839309"/>
                <a:gd name="connsiteX28" fmla="*/ 1947207 w 3902610"/>
                <a:gd name="connsiteY28" fmla="*/ 3603577 h 3839309"/>
                <a:gd name="connsiteX29" fmla="*/ 1905092 w 3902610"/>
                <a:gd name="connsiteY29" fmla="*/ 3600866 h 3839309"/>
                <a:gd name="connsiteX30" fmla="*/ 1574095 w 3902610"/>
                <a:gd name="connsiteY30" fmla="*/ 3547655 h 3839309"/>
                <a:gd name="connsiteX31" fmla="*/ 1493962 w 3902610"/>
                <a:gd name="connsiteY31" fmla="*/ 3524264 h 3839309"/>
                <a:gd name="connsiteX32" fmla="*/ 1415279 w 3902610"/>
                <a:gd name="connsiteY32" fmla="*/ 3496965 h 3839309"/>
                <a:gd name="connsiteX33" fmla="*/ 1376568 w 3902610"/>
                <a:gd name="connsiteY33" fmla="*/ 3481960 h 3839309"/>
                <a:gd name="connsiteX34" fmla="*/ 1338110 w 3902610"/>
                <a:gd name="connsiteY34" fmla="*/ 3466261 h 3839309"/>
                <a:gd name="connsiteX35" fmla="*/ 1318881 w 3902610"/>
                <a:gd name="connsiteY35" fmla="*/ 3458443 h 3839309"/>
                <a:gd name="connsiteX36" fmla="*/ 1300093 w 3902610"/>
                <a:gd name="connsiteY36" fmla="*/ 3449617 h 3839309"/>
                <a:gd name="connsiteX37" fmla="*/ 1262579 w 3902610"/>
                <a:gd name="connsiteY37" fmla="*/ 3432026 h 3839309"/>
                <a:gd name="connsiteX38" fmla="*/ 735570 w 3902610"/>
                <a:gd name="connsiteY38" fmla="*/ 3044224 h 3839309"/>
                <a:gd name="connsiteX39" fmla="*/ 395935 w 3902610"/>
                <a:gd name="connsiteY39" fmla="*/ 2493950 h 3839309"/>
                <a:gd name="connsiteX40" fmla="*/ 310191 w 3902610"/>
                <a:gd name="connsiteY40" fmla="*/ 2182876 h 3839309"/>
                <a:gd name="connsiteX41" fmla="*/ 283396 w 3902610"/>
                <a:gd name="connsiteY41" fmla="*/ 1861526 h 3839309"/>
                <a:gd name="connsiteX42" fmla="*/ 314479 w 3902610"/>
                <a:gd name="connsiteY42" fmla="*/ 1540175 h 3839309"/>
                <a:gd name="connsiteX43" fmla="*/ 405077 w 3902610"/>
                <a:gd name="connsiteY43" fmla="*/ 1229290 h 3839309"/>
                <a:gd name="connsiteX44" fmla="*/ 746981 w 3902610"/>
                <a:gd name="connsiteY44" fmla="*/ 672081 h 3839309"/>
                <a:gd name="connsiteX45" fmla="*/ 1283196 w 3902610"/>
                <a:gd name="connsiteY45" fmla="*/ 270282 h 3839309"/>
                <a:gd name="connsiteX46" fmla="*/ 1322222 w 3902610"/>
                <a:gd name="connsiteY46" fmla="*/ 252945 h 3839309"/>
                <a:gd name="connsiteX47" fmla="*/ 1361563 w 3902610"/>
                <a:gd name="connsiteY47" fmla="*/ 236174 h 3839309"/>
                <a:gd name="connsiteX48" fmla="*/ 1401598 w 3902610"/>
                <a:gd name="connsiteY48" fmla="*/ 220980 h 3839309"/>
                <a:gd name="connsiteX49" fmla="*/ 1441948 w 3902610"/>
                <a:gd name="connsiteY49" fmla="*/ 206416 h 3839309"/>
                <a:gd name="connsiteX50" fmla="*/ 1482803 w 3902610"/>
                <a:gd name="connsiteY50" fmla="*/ 193302 h 3839309"/>
                <a:gd name="connsiteX51" fmla="*/ 1523909 w 3902610"/>
                <a:gd name="connsiteY51" fmla="*/ 180882 h 3839309"/>
                <a:gd name="connsiteX52" fmla="*/ 1565520 w 3902610"/>
                <a:gd name="connsiteY52" fmla="*/ 170038 h 3839309"/>
                <a:gd name="connsiteX53" fmla="*/ 1586389 w 3902610"/>
                <a:gd name="connsiteY53" fmla="*/ 164679 h 3839309"/>
                <a:gd name="connsiteX54" fmla="*/ 1596792 w 3902610"/>
                <a:gd name="connsiteY54" fmla="*/ 162031 h 3839309"/>
                <a:gd name="connsiteX55" fmla="*/ 1607321 w 3902610"/>
                <a:gd name="connsiteY55" fmla="*/ 159887 h 3839309"/>
                <a:gd name="connsiteX56" fmla="*/ 1949666 w 3902610"/>
                <a:gd name="connsiteY56" fmla="*/ 121933 h 3839309"/>
                <a:gd name="connsiteX57" fmla="*/ 2290246 w 3902610"/>
                <a:gd name="connsiteY57" fmla="*/ 168209 h 3839309"/>
                <a:gd name="connsiteX58" fmla="*/ 2453222 w 3902610"/>
                <a:gd name="connsiteY58" fmla="*/ 222556 h 3839309"/>
                <a:gd name="connsiteX59" fmla="*/ 2608696 w 3902610"/>
                <a:gd name="connsiteY59" fmla="*/ 294366 h 3839309"/>
                <a:gd name="connsiteX60" fmla="*/ 2755596 w 3902610"/>
                <a:gd name="connsiteY60" fmla="*/ 381056 h 3839309"/>
                <a:gd name="connsiteX61" fmla="*/ 2893038 w 3902610"/>
                <a:gd name="connsiteY61" fmla="*/ 480796 h 3839309"/>
                <a:gd name="connsiteX62" fmla="*/ 3021024 w 3902610"/>
                <a:gd name="connsiteY62" fmla="*/ 591003 h 3839309"/>
                <a:gd name="connsiteX63" fmla="*/ 3138922 w 3902610"/>
                <a:gd name="connsiteY63" fmla="*/ 710666 h 3839309"/>
                <a:gd name="connsiteX64" fmla="*/ 3247111 w 3902610"/>
                <a:gd name="connsiteY64" fmla="*/ 837895 h 3839309"/>
                <a:gd name="connsiteX65" fmla="*/ 3344833 w 3902610"/>
                <a:gd name="connsiteY65" fmla="*/ 972059 h 3839309"/>
                <a:gd name="connsiteX66" fmla="*/ 3431838 w 3902610"/>
                <a:gd name="connsiteY66" fmla="*/ 1112275 h 3839309"/>
                <a:gd name="connsiteX67" fmla="*/ 3507368 w 3902610"/>
                <a:gd name="connsiteY67" fmla="*/ 1257851 h 3839309"/>
                <a:gd name="connsiteX68" fmla="*/ 3618835 w 3902610"/>
                <a:gd name="connsiteY68" fmla="*/ 1563376 h 3839309"/>
                <a:gd name="connsiteX69" fmla="*/ 3651872 w 3902610"/>
                <a:gd name="connsiteY69" fmla="*/ 1721814 h 3839309"/>
                <a:gd name="connsiteX70" fmla="*/ 3657546 w 3902610"/>
                <a:gd name="connsiteY70" fmla="*/ 1761848 h 3839309"/>
                <a:gd name="connsiteX71" fmla="*/ 3662149 w 3902610"/>
                <a:gd name="connsiteY71" fmla="*/ 1802009 h 3839309"/>
                <a:gd name="connsiteX72" fmla="*/ 3665869 w 3902610"/>
                <a:gd name="connsiteY72" fmla="*/ 1842233 h 3839309"/>
                <a:gd name="connsiteX73" fmla="*/ 3668328 w 3902610"/>
                <a:gd name="connsiteY73" fmla="*/ 1882583 h 3839309"/>
                <a:gd name="connsiteX74" fmla="*/ 3666562 w 3902610"/>
                <a:gd name="connsiteY74" fmla="*/ 2044362 h 3839309"/>
                <a:gd name="connsiteX75" fmla="*/ 3663410 w 3902610"/>
                <a:gd name="connsiteY75" fmla="*/ 2084838 h 38393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</a:cxnLst>
              <a:rect l="l" t="t" r="r" b="b"/>
              <a:pathLst>
                <a:path w="3902610" h="3839309">
                  <a:moveTo>
                    <a:pt x="1951305" y="0"/>
                  </a:moveTo>
                  <a:cubicBezTo>
                    <a:pt x="873643" y="0"/>
                    <a:pt x="0" y="859457"/>
                    <a:pt x="0" y="1919655"/>
                  </a:cubicBezTo>
                  <a:cubicBezTo>
                    <a:pt x="0" y="2979853"/>
                    <a:pt x="873643" y="3839310"/>
                    <a:pt x="1951305" y="3839310"/>
                  </a:cubicBezTo>
                  <a:cubicBezTo>
                    <a:pt x="3028968" y="3839310"/>
                    <a:pt x="3902610" y="2979853"/>
                    <a:pt x="3902610" y="1919655"/>
                  </a:cubicBezTo>
                  <a:cubicBezTo>
                    <a:pt x="3902610" y="859457"/>
                    <a:pt x="3028968" y="0"/>
                    <a:pt x="1951305" y="0"/>
                  </a:cubicBezTo>
                  <a:close/>
                  <a:moveTo>
                    <a:pt x="3663410" y="2084838"/>
                  </a:moveTo>
                  <a:lnTo>
                    <a:pt x="3659059" y="2125188"/>
                  </a:lnTo>
                  <a:lnTo>
                    <a:pt x="3653259" y="2165412"/>
                  </a:lnTo>
                  <a:cubicBezTo>
                    <a:pt x="3651368" y="2178841"/>
                    <a:pt x="3648657" y="2192144"/>
                    <a:pt x="3646387" y="2205573"/>
                  </a:cubicBezTo>
                  <a:cubicBezTo>
                    <a:pt x="3636300" y="2258974"/>
                    <a:pt x="3623564" y="2312249"/>
                    <a:pt x="3606478" y="2362875"/>
                  </a:cubicBezTo>
                  <a:cubicBezTo>
                    <a:pt x="3589393" y="2413502"/>
                    <a:pt x="3568146" y="2461859"/>
                    <a:pt x="3539459" y="2504479"/>
                  </a:cubicBezTo>
                  <a:cubicBezTo>
                    <a:pt x="3511214" y="2547540"/>
                    <a:pt x="3474962" y="2584107"/>
                    <a:pt x="3431586" y="2615820"/>
                  </a:cubicBezTo>
                  <a:cubicBezTo>
                    <a:pt x="3388399" y="2647722"/>
                    <a:pt x="3338402" y="2674895"/>
                    <a:pt x="3288028" y="2703897"/>
                  </a:cubicBezTo>
                  <a:cubicBezTo>
                    <a:pt x="3186270" y="2760702"/>
                    <a:pt x="3086025" y="2829171"/>
                    <a:pt x="3002551" y="2912330"/>
                  </a:cubicBezTo>
                  <a:cubicBezTo>
                    <a:pt x="2981304" y="2933009"/>
                    <a:pt x="2961381" y="2953815"/>
                    <a:pt x="2941521" y="2974810"/>
                  </a:cubicBezTo>
                  <a:lnTo>
                    <a:pt x="2882320" y="3037983"/>
                  </a:lnTo>
                  <a:cubicBezTo>
                    <a:pt x="2843105" y="3080161"/>
                    <a:pt x="2804331" y="3122466"/>
                    <a:pt x="2765053" y="3164140"/>
                  </a:cubicBezTo>
                  <a:cubicBezTo>
                    <a:pt x="2745445" y="3185008"/>
                    <a:pt x="2725838" y="3205751"/>
                    <a:pt x="2705978" y="3226241"/>
                  </a:cubicBezTo>
                  <a:cubicBezTo>
                    <a:pt x="2686118" y="3246731"/>
                    <a:pt x="2665943" y="3266843"/>
                    <a:pt x="2645579" y="3286640"/>
                  </a:cubicBezTo>
                  <a:cubicBezTo>
                    <a:pt x="2604976" y="3326359"/>
                    <a:pt x="2562924" y="3364377"/>
                    <a:pt x="2519043" y="3399746"/>
                  </a:cubicBezTo>
                  <a:cubicBezTo>
                    <a:pt x="2475289" y="3435242"/>
                    <a:pt x="2429138" y="3467207"/>
                    <a:pt x="2381097" y="3495326"/>
                  </a:cubicBezTo>
                  <a:cubicBezTo>
                    <a:pt x="2332929" y="3523129"/>
                    <a:pt x="2282617" y="3546709"/>
                    <a:pt x="2230540" y="3564299"/>
                  </a:cubicBezTo>
                  <a:cubicBezTo>
                    <a:pt x="2217553" y="3568838"/>
                    <a:pt x="2204250" y="3572369"/>
                    <a:pt x="2191199" y="3576467"/>
                  </a:cubicBezTo>
                  <a:cubicBezTo>
                    <a:pt x="2177959" y="3580061"/>
                    <a:pt x="2164593" y="3583150"/>
                    <a:pt x="2151353" y="3586491"/>
                  </a:cubicBezTo>
                  <a:cubicBezTo>
                    <a:pt x="2137861" y="3589077"/>
                    <a:pt x="2124432" y="3591724"/>
                    <a:pt x="2111003" y="3594120"/>
                  </a:cubicBezTo>
                  <a:cubicBezTo>
                    <a:pt x="2097385" y="3595885"/>
                    <a:pt x="2083893" y="3598029"/>
                    <a:pt x="2070338" y="3599542"/>
                  </a:cubicBezTo>
                  <a:cubicBezTo>
                    <a:pt x="2056657" y="3600614"/>
                    <a:pt x="2043101" y="3602127"/>
                    <a:pt x="2029420" y="3602884"/>
                  </a:cubicBezTo>
                  <a:cubicBezTo>
                    <a:pt x="2015739" y="3603262"/>
                    <a:pt x="2002058" y="3604082"/>
                    <a:pt x="1988377" y="3604208"/>
                  </a:cubicBezTo>
                  <a:cubicBezTo>
                    <a:pt x="1974633" y="3603956"/>
                    <a:pt x="1961014" y="3603956"/>
                    <a:pt x="1947207" y="3603577"/>
                  </a:cubicBezTo>
                  <a:lnTo>
                    <a:pt x="1905092" y="3600866"/>
                  </a:lnTo>
                  <a:cubicBezTo>
                    <a:pt x="1792868" y="3593805"/>
                    <a:pt x="1681905" y="3575711"/>
                    <a:pt x="1574095" y="3547655"/>
                  </a:cubicBezTo>
                  <a:lnTo>
                    <a:pt x="1493962" y="3524264"/>
                  </a:lnTo>
                  <a:cubicBezTo>
                    <a:pt x="1467545" y="3515690"/>
                    <a:pt x="1441507" y="3505918"/>
                    <a:pt x="1415279" y="3496965"/>
                  </a:cubicBezTo>
                  <a:cubicBezTo>
                    <a:pt x="1402103" y="3492741"/>
                    <a:pt x="1389367" y="3487129"/>
                    <a:pt x="1376568" y="3481960"/>
                  </a:cubicBezTo>
                  <a:lnTo>
                    <a:pt x="1338110" y="3466261"/>
                  </a:lnTo>
                  <a:lnTo>
                    <a:pt x="1318881" y="3458443"/>
                  </a:lnTo>
                  <a:lnTo>
                    <a:pt x="1300093" y="3449617"/>
                  </a:lnTo>
                  <a:lnTo>
                    <a:pt x="1262579" y="3432026"/>
                  </a:lnTo>
                  <a:cubicBezTo>
                    <a:pt x="1063792" y="3336069"/>
                    <a:pt x="883730" y="3204490"/>
                    <a:pt x="735570" y="3044224"/>
                  </a:cubicBezTo>
                  <a:cubicBezTo>
                    <a:pt x="587409" y="2883959"/>
                    <a:pt x="472727" y="2695448"/>
                    <a:pt x="395935" y="2493950"/>
                  </a:cubicBezTo>
                  <a:cubicBezTo>
                    <a:pt x="357855" y="2393075"/>
                    <a:pt x="328538" y="2288921"/>
                    <a:pt x="310191" y="2182876"/>
                  </a:cubicBezTo>
                  <a:cubicBezTo>
                    <a:pt x="291655" y="2076894"/>
                    <a:pt x="282577" y="1969273"/>
                    <a:pt x="283396" y="1861526"/>
                  </a:cubicBezTo>
                  <a:cubicBezTo>
                    <a:pt x="283964" y="1753778"/>
                    <a:pt x="294367" y="1646157"/>
                    <a:pt x="314479" y="1540175"/>
                  </a:cubicBezTo>
                  <a:cubicBezTo>
                    <a:pt x="334654" y="1434193"/>
                    <a:pt x="365610" y="1330166"/>
                    <a:pt x="405077" y="1229290"/>
                  </a:cubicBezTo>
                  <a:cubicBezTo>
                    <a:pt x="484201" y="1027414"/>
                    <a:pt x="598947" y="837390"/>
                    <a:pt x="746981" y="672081"/>
                  </a:cubicBezTo>
                  <a:cubicBezTo>
                    <a:pt x="894574" y="506835"/>
                    <a:pt x="1076528" y="366429"/>
                    <a:pt x="1283196" y="270282"/>
                  </a:cubicBezTo>
                  <a:lnTo>
                    <a:pt x="1322222" y="252945"/>
                  </a:lnTo>
                  <a:cubicBezTo>
                    <a:pt x="1335273" y="247270"/>
                    <a:pt x="1348134" y="240966"/>
                    <a:pt x="1361563" y="236174"/>
                  </a:cubicBezTo>
                  <a:lnTo>
                    <a:pt x="1401598" y="220980"/>
                  </a:lnTo>
                  <a:cubicBezTo>
                    <a:pt x="1415027" y="216062"/>
                    <a:pt x="1428204" y="210514"/>
                    <a:pt x="1441948" y="206416"/>
                  </a:cubicBezTo>
                  <a:lnTo>
                    <a:pt x="1482803" y="193302"/>
                  </a:lnTo>
                  <a:cubicBezTo>
                    <a:pt x="1496484" y="189078"/>
                    <a:pt x="1509976" y="184160"/>
                    <a:pt x="1523909" y="180882"/>
                  </a:cubicBezTo>
                  <a:lnTo>
                    <a:pt x="1565520" y="170038"/>
                  </a:lnTo>
                  <a:lnTo>
                    <a:pt x="1586389" y="164679"/>
                  </a:lnTo>
                  <a:lnTo>
                    <a:pt x="1596792" y="162031"/>
                  </a:lnTo>
                  <a:lnTo>
                    <a:pt x="1607321" y="159887"/>
                  </a:lnTo>
                  <a:cubicBezTo>
                    <a:pt x="1719418" y="134984"/>
                    <a:pt x="1834479" y="122311"/>
                    <a:pt x="1949666" y="121933"/>
                  </a:cubicBezTo>
                  <a:cubicBezTo>
                    <a:pt x="2064664" y="121807"/>
                    <a:pt x="2179472" y="138388"/>
                    <a:pt x="2290246" y="168209"/>
                  </a:cubicBezTo>
                  <a:cubicBezTo>
                    <a:pt x="2345664" y="183025"/>
                    <a:pt x="2400074" y="201372"/>
                    <a:pt x="2453222" y="222556"/>
                  </a:cubicBezTo>
                  <a:cubicBezTo>
                    <a:pt x="2506497" y="243424"/>
                    <a:pt x="2558259" y="267824"/>
                    <a:pt x="2608696" y="294366"/>
                  </a:cubicBezTo>
                  <a:cubicBezTo>
                    <a:pt x="2659197" y="320783"/>
                    <a:pt x="2708058" y="350100"/>
                    <a:pt x="2755596" y="381056"/>
                  </a:cubicBezTo>
                  <a:cubicBezTo>
                    <a:pt x="2803007" y="412264"/>
                    <a:pt x="2848779" y="445742"/>
                    <a:pt x="2893038" y="480796"/>
                  </a:cubicBezTo>
                  <a:cubicBezTo>
                    <a:pt x="2937297" y="515851"/>
                    <a:pt x="2979980" y="552670"/>
                    <a:pt x="3021024" y="591003"/>
                  </a:cubicBezTo>
                  <a:cubicBezTo>
                    <a:pt x="3062130" y="629272"/>
                    <a:pt x="3101157" y="669559"/>
                    <a:pt x="3138922" y="710666"/>
                  </a:cubicBezTo>
                  <a:cubicBezTo>
                    <a:pt x="3176624" y="751899"/>
                    <a:pt x="3212750" y="794329"/>
                    <a:pt x="3247111" y="837895"/>
                  </a:cubicBezTo>
                  <a:cubicBezTo>
                    <a:pt x="3281219" y="881712"/>
                    <a:pt x="3314066" y="926286"/>
                    <a:pt x="3344833" y="972059"/>
                  </a:cubicBezTo>
                  <a:cubicBezTo>
                    <a:pt x="3375663" y="1017831"/>
                    <a:pt x="3404917" y="1064486"/>
                    <a:pt x="3431838" y="1112275"/>
                  </a:cubicBezTo>
                  <a:cubicBezTo>
                    <a:pt x="3459011" y="1159939"/>
                    <a:pt x="3484167" y="1208548"/>
                    <a:pt x="3507368" y="1257851"/>
                  </a:cubicBezTo>
                  <a:cubicBezTo>
                    <a:pt x="3553645" y="1356645"/>
                    <a:pt x="3591095" y="1458907"/>
                    <a:pt x="3618835" y="1563376"/>
                  </a:cubicBezTo>
                  <a:cubicBezTo>
                    <a:pt x="3632391" y="1615705"/>
                    <a:pt x="3643424" y="1668539"/>
                    <a:pt x="3651872" y="1721814"/>
                  </a:cubicBezTo>
                  <a:cubicBezTo>
                    <a:pt x="3653953" y="1735116"/>
                    <a:pt x="3656159" y="1748419"/>
                    <a:pt x="3657546" y="1761848"/>
                  </a:cubicBezTo>
                  <a:cubicBezTo>
                    <a:pt x="3659059" y="1775214"/>
                    <a:pt x="3661077" y="1788580"/>
                    <a:pt x="3662149" y="1802009"/>
                  </a:cubicBezTo>
                  <a:cubicBezTo>
                    <a:pt x="3663347" y="1815438"/>
                    <a:pt x="3664797" y="1828804"/>
                    <a:pt x="3665869" y="1842233"/>
                  </a:cubicBezTo>
                  <a:lnTo>
                    <a:pt x="3668328" y="1882583"/>
                  </a:lnTo>
                  <a:cubicBezTo>
                    <a:pt x="3670471" y="1936426"/>
                    <a:pt x="3670408" y="1990457"/>
                    <a:pt x="3666562" y="2044362"/>
                  </a:cubicBezTo>
                  <a:cubicBezTo>
                    <a:pt x="3665427" y="2057854"/>
                    <a:pt x="3665049" y="2071409"/>
                    <a:pt x="3663410" y="2084838"/>
                  </a:cubicBezTo>
                  <a:close/>
                </a:path>
              </a:pathLst>
            </a:custGeom>
            <a:ln w="629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grpSp>
        <p:nvGrpSpPr>
          <p:cNvPr id="41" name="Graphic 12">
            <a:extLst>
              <a:ext uri="{FF2B5EF4-FFF2-40B4-BE49-F238E27FC236}">
                <a16:creationId xmlns:a16="http://schemas.microsoft.com/office/drawing/2014/main" id="{90B5F253-47CA-4D37-A665-988E95640AC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3086760" y="505450"/>
            <a:ext cx="2978667" cy="3896752"/>
            <a:chOff x="4115681" y="505450"/>
            <a:chExt cx="3895714" cy="3896752"/>
          </a:xfrm>
        </p:grpSpPr>
        <p:sp>
          <p:nvSpPr>
            <p:cNvPr id="42" name="Freeform: Shape 29">
              <a:extLst>
                <a:ext uri="{FF2B5EF4-FFF2-40B4-BE49-F238E27FC236}">
                  <a16:creationId xmlns:a16="http://schemas.microsoft.com/office/drawing/2014/main" id="{4E2595CE-D17D-412A-B872-3AEC01AC4B4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183531" y="686990"/>
              <a:ext cx="3674956" cy="3492572"/>
            </a:xfrm>
            <a:custGeom>
              <a:avLst/>
              <a:gdLst>
                <a:gd name="connsiteX0" fmla="*/ 2056223 w 3674956"/>
                <a:gd name="connsiteY0" fmla="*/ 389571 h 3492572"/>
                <a:gd name="connsiteX1" fmla="*/ 2573119 w 3674956"/>
                <a:gd name="connsiteY1" fmla="*/ 497093 h 3492572"/>
                <a:gd name="connsiteX2" fmla="*/ 2947692 w 3674956"/>
                <a:gd name="connsiteY2" fmla="*/ 786350 h 3492572"/>
                <a:gd name="connsiteX3" fmla="*/ 3285386 w 3674956"/>
                <a:gd name="connsiteY3" fmla="*/ 1829882 h 3492572"/>
                <a:gd name="connsiteX4" fmla="*/ 3142283 w 3674956"/>
                <a:gd name="connsiteY4" fmla="*/ 2234582 h 3492572"/>
                <a:gd name="connsiteX5" fmla="*/ 2688043 w 3674956"/>
                <a:gd name="connsiteY5" fmla="*/ 2638048 h 3492572"/>
                <a:gd name="connsiteX6" fmla="*/ 2585391 w 3674956"/>
                <a:gd name="connsiteY6" fmla="*/ 2717585 h 3492572"/>
                <a:gd name="connsiteX7" fmla="*/ 2169588 w 3674956"/>
                <a:gd name="connsiteY7" fmla="*/ 3003855 h 3492572"/>
                <a:gd name="connsiteX8" fmla="*/ 1784562 w 3674956"/>
                <a:gd name="connsiteY8" fmla="*/ 3103001 h 3492572"/>
                <a:gd name="connsiteX9" fmla="*/ 1185985 w 3674956"/>
                <a:gd name="connsiteY9" fmla="*/ 2947303 h 3492572"/>
                <a:gd name="connsiteX10" fmla="*/ 730706 w 3674956"/>
                <a:gd name="connsiteY10" fmla="*/ 2482544 h 3492572"/>
                <a:gd name="connsiteX11" fmla="*/ 611367 w 3674956"/>
                <a:gd name="connsiteY11" fmla="*/ 2314703 h 3492572"/>
                <a:gd name="connsiteX12" fmla="*/ 389571 w 3674956"/>
                <a:gd name="connsiteY12" fmla="*/ 1829882 h 3492572"/>
                <a:gd name="connsiteX13" fmla="*/ 523909 w 3674956"/>
                <a:gd name="connsiteY13" fmla="*/ 1296299 h 3492572"/>
                <a:gd name="connsiteX14" fmla="*/ 898806 w 3674956"/>
                <a:gd name="connsiteY14" fmla="*/ 831800 h 3492572"/>
                <a:gd name="connsiteX15" fmla="*/ 1444206 w 3674956"/>
                <a:gd name="connsiteY15" fmla="*/ 507417 h 3492572"/>
                <a:gd name="connsiteX16" fmla="*/ 2056223 w 3674956"/>
                <a:gd name="connsiteY16" fmla="*/ 389571 h 3492572"/>
                <a:gd name="connsiteX17" fmla="*/ 2056223 w 3674956"/>
                <a:gd name="connsiteY17" fmla="*/ 0 h 3492572"/>
                <a:gd name="connsiteX18" fmla="*/ 0 w 3674956"/>
                <a:gd name="connsiteY18" fmla="*/ 1829882 h 3492572"/>
                <a:gd name="connsiteX19" fmla="*/ 408336 w 3674956"/>
                <a:gd name="connsiteY19" fmla="*/ 2701223 h 3492572"/>
                <a:gd name="connsiteX20" fmla="*/ 1784562 w 3674956"/>
                <a:gd name="connsiteY20" fmla="*/ 3492573 h 3492572"/>
                <a:gd name="connsiteX21" fmla="*/ 2825302 w 3674956"/>
                <a:gd name="connsiteY21" fmla="*/ 3024503 h 3492572"/>
                <a:gd name="connsiteX22" fmla="*/ 3674957 w 3674956"/>
                <a:gd name="connsiteY22" fmla="*/ 1829882 h 3492572"/>
                <a:gd name="connsiteX23" fmla="*/ 2056223 w 3674956"/>
                <a:gd name="connsiteY23" fmla="*/ 0 h 3492572"/>
                <a:gd name="connsiteX24" fmla="*/ 2056223 w 3674956"/>
                <a:gd name="connsiteY24" fmla="*/ 0 h 34925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3674956" h="3492572">
                  <a:moveTo>
                    <a:pt x="2056223" y="389571"/>
                  </a:moveTo>
                  <a:cubicBezTo>
                    <a:pt x="2245620" y="389571"/>
                    <a:pt x="2419563" y="425737"/>
                    <a:pt x="2573119" y="497093"/>
                  </a:cubicBezTo>
                  <a:cubicBezTo>
                    <a:pt x="2716546" y="563710"/>
                    <a:pt x="2842508" y="661038"/>
                    <a:pt x="2947692" y="786350"/>
                  </a:cubicBezTo>
                  <a:cubicBezTo>
                    <a:pt x="3165463" y="1045869"/>
                    <a:pt x="3285386" y="1416482"/>
                    <a:pt x="3285386" y="1829882"/>
                  </a:cubicBezTo>
                  <a:cubicBezTo>
                    <a:pt x="3285386" y="1987334"/>
                    <a:pt x="3242598" y="2108361"/>
                    <a:pt x="3142283" y="2234582"/>
                  </a:cubicBezTo>
                  <a:cubicBezTo>
                    <a:pt x="3033463" y="2371516"/>
                    <a:pt x="2865687" y="2500984"/>
                    <a:pt x="2688043" y="2638048"/>
                  </a:cubicBezTo>
                  <a:cubicBezTo>
                    <a:pt x="2654604" y="2663825"/>
                    <a:pt x="2620063" y="2690510"/>
                    <a:pt x="2585391" y="2717585"/>
                  </a:cubicBezTo>
                  <a:cubicBezTo>
                    <a:pt x="2437548" y="2833093"/>
                    <a:pt x="2304250" y="2934382"/>
                    <a:pt x="2169588" y="3003855"/>
                  </a:cubicBezTo>
                  <a:cubicBezTo>
                    <a:pt x="2038432" y="3071511"/>
                    <a:pt x="1916107" y="3103001"/>
                    <a:pt x="1784562" y="3103001"/>
                  </a:cubicBezTo>
                  <a:cubicBezTo>
                    <a:pt x="1552767" y="3103001"/>
                    <a:pt x="1356942" y="3052097"/>
                    <a:pt x="1185985" y="2947303"/>
                  </a:cubicBezTo>
                  <a:cubicBezTo>
                    <a:pt x="1024703" y="2848481"/>
                    <a:pt x="875821" y="2696419"/>
                    <a:pt x="730706" y="2482544"/>
                  </a:cubicBezTo>
                  <a:cubicBezTo>
                    <a:pt x="689671" y="2422095"/>
                    <a:pt x="649870" y="2367490"/>
                    <a:pt x="611367" y="2314703"/>
                  </a:cubicBezTo>
                  <a:cubicBezTo>
                    <a:pt x="457552" y="2103816"/>
                    <a:pt x="389571" y="2003241"/>
                    <a:pt x="389571" y="1829882"/>
                  </a:cubicBezTo>
                  <a:cubicBezTo>
                    <a:pt x="389571" y="1648471"/>
                    <a:pt x="434762" y="1468944"/>
                    <a:pt x="523909" y="1296299"/>
                  </a:cubicBezTo>
                  <a:cubicBezTo>
                    <a:pt x="610718" y="1128199"/>
                    <a:pt x="740316" y="967566"/>
                    <a:pt x="898806" y="831800"/>
                  </a:cubicBezTo>
                  <a:cubicBezTo>
                    <a:pt x="1057492" y="695840"/>
                    <a:pt x="1246109" y="583643"/>
                    <a:pt x="1444206" y="507417"/>
                  </a:cubicBezTo>
                  <a:cubicBezTo>
                    <a:pt x="1644511" y="430347"/>
                    <a:pt x="1856113" y="389571"/>
                    <a:pt x="2056223" y="389571"/>
                  </a:cubicBezTo>
                  <a:moveTo>
                    <a:pt x="2056223" y="0"/>
                  </a:moveTo>
                  <a:cubicBezTo>
                    <a:pt x="1035416" y="0"/>
                    <a:pt x="0" y="819269"/>
                    <a:pt x="0" y="1829882"/>
                  </a:cubicBezTo>
                  <a:cubicBezTo>
                    <a:pt x="0" y="2208870"/>
                    <a:pt x="210174" y="2409175"/>
                    <a:pt x="408336" y="2701223"/>
                  </a:cubicBezTo>
                  <a:cubicBezTo>
                    <a:pt x="738562" y="3187993"/>
                    <a:pt x="1150339" y="3492573"/>
                    <a:pt x="1784562" y="3492573"/>
                  </a:cubicBezTo>
                  <a:cubicBezTo>
                    <a:pt x="2212246" y="3492573"/>
                    <a:pt x="2513060" y="3268504"/>
                    <a:pt x="2825302" y="3024503"/>
                  </a:cubicBezTo>
                  <a:cubicBezTo>
                    <a:pt x="3253960" y="2689536"/>
                    <a:pt x="3674957" y="2414564"/>
                    <a:pt x="3674957" y="1829882"/>
                  </a:cubicBezTo>
                  <a:cubicBezTo>
                    <a:pt x="3674957" y="819269"/>
                    <a:pt x="3071056" y="0"/>
                    <a:pt x="2056223" y="0"/>
                  </a:cubicBezTo>
                  <a:lnTo>
                    <a:pt x="2056223" y="0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 w="647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3" name="Freeform: Shape 30">
              <a:extLst>
                <a:ext uri="{FF2B5EF4-FFF2-40B4-BE49-F238E27FC236}">
                  <a16:creationId xmlns:a16="http://schemas.microsoft.com/office/drawing/2014/main" id="{BD6BDDD1-979F-4A0B-9DF8-EB58831CA78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183531" y="686990"/>
              <a:ext cx="3674956" cy="3492572"/>
            </a:xfrm>
            <a:custGeom>
              <a:avLst/>
              <a:gdLst>
                <a:gd name="connsiteX0" fmla="*/ 2056223 w 3674956"/>
                <a:gd name="connsiteY0" fmla="*/ 324643 h 3492572"/>
                <a:gd name="connsiteX1" fmla="*/ 2600519 w 3674956"/>
                <a:gd name="connsiteY1" fmla="*/ 438203 h 3492572"/>
                <a:gd name="connsiteX2" fmla="*/ 2997492 w 3674956"/>
                <a:gd name="connsiteY2" fmla="*/ 744601 h 3492572"/>
                <a:gd name="connsiteX3" fmla="*/ 3350379 w 3674956"/>
                <a:gd name="connsiteY3" fmla="*/ 1829882 h 3492572"/>
                <a:gd name="connsiteX4" fmla="*/ 3193187 w 3674956"/>
                <a:gd name="connsiteY4" fmla="*/ 2274967 h 3492572"/>
                <a:gd name="connsiteX5" fmla="*/ 2727779 w 3674956"/>
                <a:gd name="connsiteY5" fmla="*/ 2689406 h 3492572"/>
                <a:gd name="connsiteX6" fmla="*/ 2625452 w 3674956"/>
                <a:gd name="connsiteY6" fmla="*/ 2768684 h 3492572"/>
                <a:gd name="connsiteX7" fmla="*/ 1784627 w 3674956"/>
                <a:gd name="connsiteY7" fmla="*/ 3167930 h 3492572"/>
                <a:gd name="connsiteX8" fmla="*/ 677010 w 3674956"/>
                <a:gd name="connsiteY8" fmla="*/ 2518969 h 3492572"/>
                <a:gd name="connsiteX9" fmla="*/ 558970 w 3674956"/>
                <a:gd name="connsiteY9" fmla="*/ 2352946 h 3492572"/>
                <a:gd name="connsiteX10" fmla="*/ 324708 w 3674956"/>
                <a:gd name="connsiteY10" fmla="*/ 1829882 h 3492572"/>
                <a:gd name="connsiteX11" fmla="*/ 466252 w 3674956"/>
                <a:gd name="connsiteY11" fmla="*/ 1266562 h 3492572"/>
                <a:gd name="connsiteX12" fmla="*/ 856603 w 3674956"/>
                <a:gd name="connsiteY12" fmla="*/ 782519 h 3492572"/>
                <a:gd name="connsiteX13" fmla="*/ 1420962 w 3674956"/>
                <a:gd name="connsiteY13" fmla="*/ 446838 h 3492572"/>
                <a:gd name="connsiteX14" fmla="*/ 2056223 w 3674956"/>
                <a:gd name="connsiteY14" fmla="*/ 324643 h 3492572"/>
                <a:gd name="connsiteX15" fmla="*/ 2056223 w 3674956"/>
                <a:gd name="connsiteY15" fmla="*/ 0 h 3492572"/>
                <a:gd name="connsiteX16" fmla="*/ 0 w 3674956"/>
                <a:gd name="connsiteY16" fmla="*/ 1829882 h 3492572"/>
                <a:gd name="connsiteX17" fmla="*/ 408336 w 3674956"/>
                <a:gd name="connsiteY17" fmla="*/ 2701223 h 3492572"/>
                <a:gd name="connsiteX18" fmla="*/ 1784562 w 3674956"/>
                <a:gd name="connsiteY18" fmla="*/ 3492573 h 3492572"/>
                <a:gd name="connsiteX19" fmla="*/ 2825302 w 3674956"/>
                <a:gd name="connsiteY19" fmla="*/ 3024503 h 3492572"/>
                <a:gd name="connsiteX20" fmla="*/ 3674957 w 3674956"/>
                <a:gd name="connsiteY20" fmla="*/ 1829882 h 3492572"/>
                <a:gd name="connsiteX21" fmla="*/ 2056223 w 3674956"/>
                <a:gd name="connsiteY21" fmla="*/ 0 h 3492572"/>
                <a:gd name="connsiteX22" fmla="*/ 2056223 w 3674956"/>
                <a:gd name="connsiteY22" fmla="*/ 0 h 34925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3674956" h="3492572">
                  <a:moveTo>
                    <a:pt x="2056223" y="324643"/>
                  </a:moveTo>
                  <a:cubicBezTo>
                    <a:pt x="2255164" y="324643"/>
                    <a:pt x="2438263" y="362886"/>
                    <a:pt x="2600519" y="438203"/>
                  </a:cubicBezTo>
                  <a:cubicBezTo>
                    <a:pt x="2752582" y="508845"/>
                    <a:pt x="2886140" y="611952"/>
                    <a:pt x="2997492" y="744601"/>
                  </a:cubicBezTo>
                  <a:cubicBezTo>
                    <a:pt x="3225067" y="1015807"/>
                    <a:pt x="3350379" y="1401223"/>
                    <a:pt x="3350379" y="1829882"/>
                  </a:cubicBezTo>
                  <a:cubicBezTo>
                    <a:pt x="3350379" y="2000904"/>
                    <a:pt x="3301877" y="2138163"/>
                    <a:pt x="3193187" y="2274967"/>
                  </a:cubicBezTo>
                  <a:cubicBezTo>
                    <a:pt x="3079497" y="2418070"/>
                    <a:pt x="2908670" y="2549875"/>
                    <a:pt x="2727779" y="2689406"/>
                  </a:cubicBezTo>
                  <a:cubicBezTo>
                    <a:pt x="2694406" y="2715118"/>
                    <a:pt x="2659929" y="2741739"/>
                    <a:pt x="2625452" y="2768684"/>
                  </a:cubicBezTo>
                  <a:cubicBezTo>
                    <a:pt x="2316846" y="3009829"/>
                    <a:pt x="2091609" y="3167930"/>
                    <a:pt x="1784627" y="3167930"/>
                  </a:cubicBezTo>
                  <a:cubicBezTo>
                    <a:pt x="1316881" y="3167930"/>
                    <a:pt x="985616" y="2973858"/>
                    <a:pt x="677010" y="2518969"/>
                  </a:cubicBezTo>
                  <a:cubicBezTo>
                    <a:pt x="636625" y="2459429"/>
                    <a:pt x="597148" y="2405279"/>
                    <a:pt x="558970" y="2352946"/>
                  </a:cubicBezTo>
                  <a:cubicBezTo>
                    <a:pt x="400739" y="2135955"/>
                    <a:pt x="324708" y="2023109"/>
                    <a:pt x="324708" y="1829882"/>
                  </a:cubicBezTo>
                  <a:cubicBezTo>
                    <a:pt x="324708" y="1638018"/>
                    <a:pt x="372365" y="1448491"/>
                    <a:pt x="466252" y="1266562"/>
                  </a:cubicBezTo>
                  <a:cubicBezTo>
                    <a:pt x="558126" y="1088592"/>
                    <a:pt x="689476" y="925687"/>
                    <a:pt x="856603" y="782519"/>
                  </a:cubicBezTo>
                  <a:cubicBezTo>
                    <a:pt x="1020872" y="641754"/>
                    <a:pt x="1215982" y="525662"/>
                    <a:pt x="1420962" y="446838"/>
                  </a:cubicBezTo>
                  <a:cubicBezTo>
                    <a:pt x="1631460" y="365743"/>
                    <a:pt x="1845270" y="324643"/>
                    <a:pt x="2056223" y="324643"/>
                  </a:cubicBezTo>
                  <a:moveTo>
                    <a:pt x="2056223" y="0"/>
                  </a:moveTo>
                  <a:cubicBezTo>
                    <a:pt x="1035416" y="0"/>
                    <a:pt x="0" y="819269"/>
                    <a:pt x="0" y="1829882"/>
                  </a:cubicBezTo>
                  <a:cubicBezTo>
                    <a:pt x="0" y="2208870"/>
                    <a:pt x="210174" y="2409175"/>
                    <a:pt x="408336" y="2701223"/>
                  </a:cubicBezTo>
                  <a:cubicBezTo>
                    <a:pt x="738562" y="3187993"/>
                    <a:pt x="1150339" y="3492573"/>
                    <a:pt x="1784562" y="3492573"/>
                  </a:cubicBezTo>
                  <a:cubicBezTo>
                    <a:pt x="2212246" y="3492573"/>
                    <a:pt x="2513060" y="3268504"/>
                    <a:pt x="2825302" y="3024503"/>
                  </a:cubicBezTo>
                  <a:cubicBezTo>
                    <a:pt x="3253960" y="2689536"/>
                    <a:pt x="3674957" y="2414564"/>
                    <a:pt x="3674957" y="1829882"/>
                  </a:cubicBezTo>
                  <a:cubicBezTo>
                    <a:pt x="3674957" y="819269"/>
                    <a:pt x="3071056" y="0"/>
                    <a:pt x="2056223" y="0"/>
                  </a:cubicBezTo>
                  <a:lnTo>
                    <a:pt x="2056223" y="0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 w="647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4" name="Freeform: Shape 31">
              <a:extLst>
                <a:ext uri="{FF2B5EF4-FFF2-40B4-BE49-F238E27FC236}">
                  <a16:creationId xmlns:a16="http://schemas.microsoft.com/office/drawing/2014/main" id="{4D2DA62D-212D-408A-B9A5-5DD8769EA13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185609" y="672650"/>
              <a:ext cx="3694450" cy="3540753"/>
            </a:xfrm>
            <a:custGeom>
              <a:avLst/>
              <a:gdLst>
                <a:gd name="connsiteX0" fmla="*/ 0 w 3694450"/>
                <a:gd name="connsiteY0" fmla="*/ 1840845 h 3540753"/>
                <a:gd name="connsiteX1" fmla="*/ 36035 w 3694450"/>
                <a:gd name="connsiteY1" fmla="*/ 1495231 h 3540753"/>
                <a:gd name="connsiteX2" fmla="*/ 144336 w 3694450"/>
                <a:gd name="connsiteY2" fmla="*/ 1164095 h 3540753"/>
                <a:gd name="connsiteX3" fmla="*/ 550399 w 3694450"/>
                <a:gd name="connsiteY3" fmla="*/ 601748 h 3540753"/>
                <a:gd name="connsiteX4" fmla="*/ 819658 w 3694450"/>
                <a:gd name="connsiteY4" fmla="*/ 381446 h 3540753"/>
                <a:gd name="connsiteX5" fmla="*/ 1120602 w 3694450"/>
                <a:gd name="connsiteY5" fmla="*/ 206528 h 3540753"/>
                <a:gd name="connsiteX6" fmla="*/ 1788652 w 3694450"/>
                <a:gd name="connsiteY6" fmla="*/ 13625 h 3540753"/>
                <a:gd name="connsiteX7" fmla="*/ 2138293 w 3694450"/>
                <a:gd name="connsiteY7" fmla="*/ 3432 h 3540753"/>
                <a:gd name="connsiteX8" fmla="*/ 2484946 w 3694450"/>
                <a:gd name="connsiteY8" fmla="*/ 57257 h 3540753"/>
                <a:gd name="connsiteX9" fmla="*/ 2814783 w 3694450"/>
                <a:gd name="connsiteY9" fmla="*/ 182180 h 3540753"/>
                <a:gd name="connsiteX10" fmla="*/ 3107027 w 3694450"/>
                <a:gd name="connsiteY10" fmla="*/ 380797 h 3540753"/>
                <a:gd name="connsiteX11" fmla="*/ 3340705 w 3694450"/>
                <a:gd name="connsiteY11" fmla="*/ 643952 h 3540753"/>
                <a:gd name="connsiteX12" fmla="*/ 3365897 w 3694450"/>
                <a:gd name="connsiteY12" fmla="*/ 679922 h 3540753"/>
                <a:gd name="connsiteX13" fmla="*/ 3390051 w 3694450"/>
                <a:gd name="connsiteY13" fmla="*/ 716542 h 3540753"/>
                <a:gd name="connsiteX14" fmla="*/ 3413490 w 3694450"/>
                <a:gd name="connsiteY14" fmla="*/ 753551 h 3540753"/>
                <a:gd name="connsiteX15" fmla="*/ 3436085 w 3694450"/>
                <a:gd name="connsiteY15" fmla="*/ 791080 h 3540753"/>
                <a:gd name="connsiteX16" fmla="*/ 3518609 w 3694450"/>
                <a:gd name="connsiteY16" fmla="*/ 945480 h 3540753"/>
                <a:gd name="connsiteX17" fmla="*/ 3631585 w 3694450"/>
                <a:gd name="connsiteY17" fmla="*/ 1275317 h 3540753"/>
                <a:gd name="connsiteX18" fmla="*/ 3658075 w 3694450"/>
                <a:gd name="connsiteY18" fmla="*/ 1446924 h 3540753"/>
                <a:gd name="connsiteX19" fmla="*/ 3675282 w 3694450"/>
                <a:gd name="connsiteY19" fmla="*/ 1618660 h 3540753"/>
                <a:gd name="connsiteX20" fmla="*/ 3688982 w 3694450"/>
                <a:gd name="connsiteY20" fmla="*/ 1790396 h 3540753"/>
                <a:gd name="connsiteX21" fmla="*/ 3691773 w 3694450"/>
                <a:gd name="connsiteY21" fmla="*/ 1833443 h 3540753"/>
                <a:gd name="connsiteX22" fmla="*/ 3693007 w 3694450"/>
                <a:gd name="connsiteY22" fmla="*/ 1855584 h 3540753"/>
                <a:gd name="connsiteX23" fmla="*/ 3693916 w 3694450"/>
                <a:gd name="connsiteY23" fmla="*/ 1878114 h 3540753"/>
                <a:gd name="connsiteX24" fmla="*/ 3692682 w 3694450"/>
                <a:gd name="connsiteY24" fmla="*/ 1968884 h 3540753"/>
                <a:gd name="connsiteX25" fmla="*/ 3600224 w 3694450"/>
                <a:gd name="connsiteY25" fmla="*/ 2325407 h 3540753"/>
                <a:gd name="connsiteX26" fmla="*/ 3394725 w 3694450"/>
                <a:gd name="connsiteY26" fmla="*/ 2628169 h 3540753"/>
                <a:gd name="connsiteX27" fmla="*/ 3269478 w 3694450"/>
                <a:gd name="connsiteY27" fmla="*/ 2754390 h 3540753"/>
                <a:gd name="connsiteX28" fmla="*/ 3138907 w 3694450"/>
                <a:gd name="connsiteY28" fmla="*/ 2869119 h 3540753"/>
                <a:gd name="connsiteX29" fmla="*/ 2873673 w 3694450"/>
                <a:gd name="connsiteY29" fmla="*/ 3075852 h 3540753"/>
                <a:gd name="connsiteX30" fmla="*/ 2806927 w 3694450"/>
                <a:gd name="connsiteY30" fmla="*/ 3126301 h 3540753"/>
                <a:gd name="connsiteX31" fmla="*/ 2738362 w 3694450"/>
                <a:gd name="connsiteY31" fmla="*/ 3177075 h 3540753"/>
                <a:gd name="connsiteX32" fmla="*/ 2668110 w 3694450"/>
                <a:gd name="connsiteY32" fmla="*/ 3227200 h 3540753"/>
                <a:gd name="connsiteX33" fmla="*/ 2595649 w 3694450"/>
                <a:gd name="connsiteY33" fmla="*/ 3275896 h 3540753"/>
                <a:gd name="connsiteX34" fmla="*/ 2443522 w 3694450"/>
                <a:gd name="connsiteY34" fmla="*/ 3367316 h 3540753"/>
                <a:gd name="connsiteX35" fmla="*/ 2279902 w 3694450"/>
                <a:gd name="connsiteY35" fmla="*/ 3445036 h 3540753"/>
                <a:gd name="connsiteX36" fmla="*/ 1923834 w 3694450"/>
                <a:gd name="connsiteY36" fmla="*/ 3534442 h 3540753"/>
                <a:gd name="connsiteX37" fmla="*/ 1832154 w 3694450"/>
                <a:gd name="connsiteY37" fmla="*/ 3540221 h 3540753"/>
                <a:gd name="connsiteX38" fmla="*/ 1809235 w 3694450"/>
                <a:gd name="connsiteY38" fmla="*/ 3540740 h 3540753"/>
                <a:gd name="connsiteX39" fmla="*/ 1786380 w 3694450"/>
                <a:gd name="connsiteY39" fmla="*/ 3540610 h 3540753"/>
                <a:gd name="connsiteX40" fmla="*/ 1763590 w 3694450"/>
                <a:gd name="connsiteY40" fmla="*/ 3540351 h 3540753"/>
                <a:gd name="connsiteX41" fmla="*/ 1741449 w 3694450"/>
                <a:gd name="connsiteY41" fmla="*/ 3539507 h 3540753"/>
                <a:gd name="connsiteX42" fmla="*/ 1564584 w 3694450"/>
                <a:gd name="connsiteY42" fmla="*/ 3525417 h 3540753"/>
                <a:gd name="connsiteX43" fmla="*/ 1388822 w 3694450"/>
                <a:gd name="connsiteY43" fmla="*/ 3494381 h 3540753"/>
                <a:gd name="connsiteX44" fmla="*/ 1216177 w 3694450"/>
                <a:gd name="connsiteY44" fmla="*/ 3445750 h 3540753"/>
                <a:gd name="connsiteX45" fmla="*/ 885691 w 3694450"/>
                <a:gd name="connsiteY45" fmla="*/ 3299530 h 3540753"/>
                <a:gd name="connsiteX46" fmla="*/ 607147 w 3694450"/>
                <a:gd name="connsiteY46" fmla="*/ 3071891 h 3540753"/>
                <a:gd name="connsiteX47" fmla="*/ 494236 w 3694450"/>
                <a:gd name="connsiteY47" fmla="*/ 2934892 h 3540753"/>
                <a:gd name="connsiteX48" fmla="*/ 395610 w 3694450"/>
                <a:gd name="connsiteY48" fmla="*/ 2789841 h 3540753"/>
                <a:gd name="connsiteX49" fmla="*/ 372560 w 3694450"/>
                <a:gd name="connsiteY49" fmla="*/ 2752897 h 3540753"/>
                <a:gd name="connsiteX50" fmla="*/ 350549 w 3694450"/>
                <a:gd name="connsiteY50" fmla="*/ 2717056 h 3540753"/>
                <a:gd name="connsiteX51" fmla="*/ 307112 w 3694450"/>
                <a:gd name="connsiteY51" fmla="*/ 2647583 h 3540753"/>
                <a:gd name="connsiteX52" fmla="*/ 217121 w 3694450"/>
                <a:gd name="connsiteY52" fmla="*/ 2505649 h 3540753"/>
                <a:gd name="connsiteX53" fmla="*/ 129273 w 3694450"/>
                <a:gd name="connsiteY53" fmla="*/ 2355599 h 3540753"/>
                <a:gd name="connsiteX54" fmla="*/ 89666 w 3694450"/>
                <a:gd name="connsiteY54" fmla="*/ 2276061 h 3540753"/>
                <a:gd name="connsiteX55" fmla="*/ 56033 w 3694450"/>
                <a:gd name="connsiteY55" fmla="*/ 2192823 h 3540753"/>
                <a:gd name="connsiteX56" fmla="*/ 30257 w 3694450"/>
                <a:gd name="connsiteY56" fmla="*/ 2106468 h 3540753"/>
                <a:gd name="connsiteX57" fmla="*/ 20647 w 3694450"/>
                <a:gd name="connsiteY57" fmla="*/ 2062446 h 3540753"/>
                <a:gd name="connsiteX58" fmla="*/ 16427 w 3694450"/>
                <a:gd name="connsiteY58" fmla="*/ 2040371 h 3540753"/>
                <a:gd name="connsiteX59" fmla="*/ 12921 w 3694450"/>
                <a:gd name="connsiteY59" fmla="*/ 2018230 h 3540753"/>
                <a:gd name="connsiteX60" fmla="*/ 0 w 3694450"/>
                <a:gd name="connsiteY60" fmla="*/ 1840845 h 3540753"/>
                <a:gd name="connsiteX61" fmla="*/ 105769 w 3694450"/>
                <a:gd name="connsiteY61" fmla="*/ 1840845 h 3540753"/>
                <a:gd name="connsiteX62" fmla="*/ 123819 w 3694450"/>
                <a:gd name="connsiteY62" fmla="*/ 1996804 h 3540753"/>
                <a:gd name="connsiteX63" fmla="*/ 177125 w 3694450"/>
                <a:gd name="connsiteY63" fmla="*/ 2142698 h 3540753"/>
                <a:gd name="connsiteX64" fmla="*/ 214329 w 3694450"/>
                <a:gd name="connsiteY64" fmla="*/ 2211393 h 3540753"/>
                <a:gd name="connsiteX65" fmla="*/ 257052 w 3694450"/>
                <a:gd name="connsiteY65" fmla="*/ 2277879 h 3540753"/>
                <a:gd name="connsiteX66" fmla="*/ 355744 w 3694450"/>
                <a:gd name="connsiteY66" fmla="*/ 2406373 h 3540753"/>
                <a:gd name="connsiteX67" fmla="*/ 462551 w 3694450"/>
                <a:gd name="connsiteY67" fmla="*/ 2535841 h 3540753"/>
                <a:gd name="connsiteX68" fmla="*/ 515663 w 3694450"/>
                <a:gd name="connsiteY68" fmla="*/ 2603431 h 3540753"/>
                <a:gd name="connsiteX69" fmla="*/ 541180 w 3694450"/>
                <a:gd name="connsiteY69" fmla="*/ 2636610 h 3540753"/>
                <a:gd name="connsiteX70" fmla="*/ 566177 w 3694450"/>
                <a:gd name="connsiteY70" fmla="*/ 2668360 h 3540753"/>
                <a:gd name="connsiteX71" fmla="*/ 780961 w 3694450"/>
                <a:gd name="connsiteY71" fmla="*/ 2903012 h 3540753"/>
                <a:gd name="connsiteX72" fmla="*/ 895170 w 3694450"/>
                <a:gd name="connsiteY72" fmla="*/ 3008586 h 3540753"/>
                <a:gd name="connsiteX73" fmla="*/ 1014769 w 3694450"/>
                <a:gd name="connsiteY73" fmla="*/ 3105913 h 3540753"/>
                <a:gd name="connsiteX74" fmla="*/ 1281950 w 3694450"/>
                <a:gd name="connsiteY74" fmla="*/ 3259859 h 3540753"/>
                <a:gd name="connsiteX75" fmla="*/ 1431415 w 3694450"/>
                <a:gd name="connsiteY75" fmla="*/ 3303361 h 3540753"/>
                <a:gd name="connsiteX76" fmla="*/ 1469723 w 3694450"/>
                <a:gd name="connsiteY76" fmla="*/ 3311023 h 3540753"/>
                <a:gd name="connsiteX77" fmla="*/ 1508356 w 3694450"/>
                <a:gd name="connsiteY77" fmla="*/ 3317451 h 3540753"/>
                <a:gd name="connsiteX78" fmla="*/ 1586335 w 3694450"/>
                <a:gd name="connsiteY78" fmla="*/ 3326671 h 3540753"/>
                <a:gd name="connsiteX79" fmla="*/ 1625552 w 3694450"/>
                <a:gd name="connsiteY79" fmla="*/ 3329657 h 3540753"/>
                <a:gd name="connsiteX80" fmla="*/ 1664898 w 3694450"/>
                <a:gd name="connsiteY80" fmla="*/ 3331735 h 3540753"/>
                <a:gd name="connsiteX81" fmla="*/ 1704375 w 3694450"/>
                <a:gd name="connsiteY81" fmla="*/ 3332644 h 3540753"/>
                <a:gd name="connsiteX82" fmla="*/ 1743916 w 3694450"/>
                <a:gd name="connsiteY82" fmla="*/ 3332449 h 3540753"/>
                <a:gd name="connsiteX83" fmla="*/ 1763720 w 3694450"/>
                <a:gd name="connsiteY83" fmla="*/ 3332254 h 3540753"/>
                <a:gd name="connsiteX84" fmla="*/ 1782809 w 3694450"/>
                <a:gd name="connsiteY84" fmla="*/ 3331411 h 3540753"/>
                <a:gd name="connsiteX85" fmla="*/ 1801833 w 3694450"/>
                <a:gd name="connsiteY85" fmla="*/ 3330437 h 3540753"/>
                <a:gd name="connsiteX86" fmla="*/ 1820792 w 3694450"/>
                <a:gd name="connsiteY86" fmla="*/ 3328878 h 3540753"/>
                <a:gd name="connsiteX87" fmla="*/ 1895979 w 3694450"/>
                <a:gd name="connsiteY87" fmla="*/ 3319594 h 3540753"/>
                <a:gd name="connsiteX88" fmla="*/ 2182379 w 3694450"/>
                <a:gd name="connsiteY88" fmla="*/ 3225577 h 3540753"/>
                <a:gd name="connsiteX89" fmla="*/ 2446963 w 3694450"/>
                <a:gd name="connsiteY89" fmla="*/ 3060723 h 3540753"/>
                <a:gd name="connsiteX90" fmla="*/ 2511112 w 3694450"/>
                <a:gd name="connsiteY90" fmla="*/ 3012287 h 3540753"/>
                <a:gd name="connsiteX91" fmla="*/ 2575262 w 3694450"/>
                <a:gd name="connsiteY91" fmla="*/ 2962227 h 3540753"/>
                <a:gd name="connsiteX92" fmla="*/ 2705184 w 3694450"/>
                <a:gd name="connsiteY92" fmla="*/ 2858341 h 3540753"/>
                <a:gd name="connsiteX93" fmla="*/ 2972235 w 3694450"/>
                <a:gd name="connsiteY93" fmla="*/ 2657257 h 3540753"/>
                <a:gd name="connsiteX94" fmla="*/ 3221041 w 3694450"/>
                <a:gd name="connsiteY94" fmla="*/ 2457277 h 3540753"/>
                <a:gd name="connsiteX95" fmla="*/ 3419983 w 3694450"/>
                <a:gd name="connsiteY95" fmla="*/ 2228079 h 3540753"/>
                <a:gd name="connsiteX96" fmla="*/ 3487768 w 3694450"/>
                <a:gd name="connsiteY96" fmla="*/ 2094846 h 3540753"/>
                <a:gd name="connsiteX97" fmla="*/ 3529062 w 3694450"/>
                <a:gd name="connsiteY97" fmla="*/ 1949276 h 3540753"/>
                <a:gd name="connsiteX98" fmla="*/ 3540490 w 3694450"/>
                <a:gd name="connsiteY98" fmla="*/ 1872920 h 3540753"/>
                <a:gd name="connsiteX99" fmla="*/ 3542373 w 3694450"/>
                <a:gd name="connsiteY99" fmla="*/ 1853571 h 3540753"/>
                <a:gd name="connsiteX100" fmla="*/ 3543801 w 3694450"/>
                <a:gd name="connsiteY100" fmla="*/ 1833833 h 3540753"/>
                <a:gd name="connsiteX101" fmla="*/ 3545879 w 3694450"/>
                <a:gd name="connsiteY101" fmla="*/ 1793058 h 3540753"/>
                <a:gd name="connsiteX102" fmla="*/ 3542308 w 3694450"/>
                <a:gd name="connsiteY102" fmla="*/ 1630022 h 3540753"/>
                <a:gd name="connsiteX103" fmla="*/ 3519388 w 3694450"/>
                <a:gd name="connsiteY103" fmla="*/ 1468999 h 3540753"/>
                <a:gd name="connsiteX104" fmla="*/ 3480496 w 3694450"/>
                <a:gd name="connsiteY104" fmla="*/ 1311872 h 3540753"/>
                <a:gd name="connsiteX105" fmla="*/ 3380051 w 3694450"/>
                <a:gd name="connsiteY105" fmla="*/ 1007033 h 3540753"/>
                <a:gd name="connsiteX106" fmla="*/ 3311617 w 3694450"/>
                <a:gd name="connsiteY106" fmla="*/ 862307 h 3540753"/>
                <a:gd name="connsiteX107" fmla="*/ 3291684 w 3694450"/>
                <a:gd name="connsiteY107" fmla="*/ 827635 h 3540753"/>
                <a:gd name="connsiteX108" fmla="*/ 3270712 w 3694450"/>
                <a:gd name="connsiteY108" fmla="*/ 793612 h 3540753"/>
                <a:gd name="connsiteX109" fmla="*/ 3248506 w 3694450"/>
                <a:gd name="connsiteY109" fmla="*/ 760369 h 3540753"/>
                <a:gd name="connsiteX110" fmla="*/ 3225327 w 3694450"/>
                <a:gd name="connsiteY110" fmla="*/ 727840 h 3540753"/>
                <a:gd name="connsiteX111" fmla="*/ 3005868 w 3694450"/>
                <a:gd name="connsiteY111" fmla="*/ 498837 h 3540753"/>
                <a:gd name="connsiteX112" fmla="*/ 2741674 w 3694450"/>
                <a:gd name="connsiteY112" fmla="*/ 326257 h 3540753"/>
                <a:gd name="connsiteX113" fmla="*/ 2444366 w 3694450"/>
                <a:gd name="connsiteY113" fmla="*/ 217891 h 3540753"/>
                <a:gd name="connsiteX114" fmla="*/ 2128878 w 3694450"/>
                <a:gd name="connsiteY114" fmla="*/ 172960 h 3540753"/>
                <a:gd name="connsiteX115" fmla="*/ 1809170 w 3694450"/>
                <a:gd name="connsiteY115" fmla="*/ 184388 h 3540753"/>
                <a:gd name="connsiteX116" fmla="*/ 1495370 w 3694450"/>
                <a:gd name="connsiteY116" fmla="*/ 250355 h 3540753"/>
                <a:gd name="connsiteX117" fmla="*/ 1195205 w 3694450"/>
                <a:gd name="connsiteY117" fmla="*/ 365149 h 3540753"/>
                <a:gd name="connsiteX118" fmla="*/ 658830 w 3694450"/>
                <a:gd name="connsiteY118" fmla="*/ 717841 h 3540753"/>
                <a:gd name="connsiteX119" fmla="*/ 439566 w 3694450"/>
                <a:gd name="connsiteY119" fmla="*/ 953207 h 3540753"/>
                <a:gd name="connsiteX120" fmla="*/ 266207 w 3694450"/>
                <a:gd name="connsiteY120" fmla="*/ 1223504 h 3540753"/>
                <a:gd name="connsiteX121" fmla="*/ 148557 w 3694450"/>
                <a:gd name="connsiteY121" fmla="*/ 1522306 h 3540753"/>
                <a:gd name="connsiteX122" fmla="*/ 105769 w 3694450"/>
                <a:gd name="connsiteY122" fmla="*/ 1840845 h 354075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</a:cxnLst>
              <a:rect l="l" t="t" r="r" b="b"/>
              <a:pathLst>
                <a:path w="3694450" h="3540753">
                  <a:moveTo>
                    <a:pt x="0" y="1840845"/>
                  </a:moveTo>
                  <a:cubicBezTo>
                    <a:pt x="325" y="1724948"/>
                    <a:pt x="12401" y="1609050"/>
                    <a:pt x="36035" y="1495231"/>
                  </a:cubicBezTo>
                  <a:cubicBezTo>
                    <a:pt x="59604" y="1381476"/>
                    <a:pt x="95705" y="1269928"/>
                    <a:pt x="144336" y="1164095"/>
                  </a:cubicBezTo>
                  <a:cubicBezTo>
                    <a:pt x="242054" y="952428"/>
                    <a:pt x="383663" y="763031"/>
                    <a:pt x="550399" y="601748"/>
                  </a:cubicBezTo>
                  <a:cubicBezTo>
                    <a:pt x="633963" y="521107"/>
                    <a:pt x="724278" y="447543"/>
                    <a:pt x="819658" y="381446"/>
                  </a:cubicBezTo>
                  <a:cubicBezTo>
                    <a:pt x="915168" y="315413"/>
                    <a:pt x="1015678" y="256588"/>
                    <a:pt x="1120602" y="206528"/>
                  </a:cubicBezTo>
                  <a:cubicBezTo>
                    <a:pt x="1330711" y="107123"/>
                    <a:pt x="1556922" y="41415"/>
                    <a:pt x="1788652" y="13625"/>
                  </a:cubicBezTo>
                  <a:cubicBezTo>
                    <a:pt x="1904485" y="-74"/>
                    <a:pt x="2022005" y="-3386"/>
                    <a:pt x="2138293" y="3432"/>
                  </a:cubicBezTo>
                  <a:cubicBezTo>
                    <a:pt x="2254775" y="10509"/>
                    <a:pt x="2371191" y="27845"/>
                    <a:pt x="2484946" y="57257"/>
                  </a:cubicBezTo>
                  <a:cubicBezTo>
                    <a:pt x="2598701" y="86605"/>
                    <a:pt x="2709794" y="128159"/>
                    <a:pt x="2814783" y="182180"/>
                  </a:cubicBezTo>
                  <a:cubicBezTo>
                    <a:pt x="2919643" y="236201"/>
                    <a:pt x="3018919" y="302233"/>
                    <a:pt x="3107027" y="380797"/>
                  </a:cubicBezTo>
                  <a:cubicBezTo>
                    <a:pt x="3195200" y="459295"/>
                    <a:pt x="3272725" y="548702"/>
                    <a:pt x="3340705" y="643952"/>
                  </a:cubicBezTo>
                  <a:lnTo>
                    <a:pt x="3365897" y="679922"/>
                  </a:lnTo>
                  <a:lnTo>
                    <a:pt x="3390051" y="716542"/>
                  </a:lnTo>
                  <a:cubicBezTo>
                    <a:pt x="3397842" y="728879"/>
                    <a:pt x="3405828" y="741150"/>
                    <a:pt x="3413490" y="753551"/>
                  </a:cubicBezTo>
                  <a:lnTo>
                    <a:pt x="3436085" y="791080"/>
                  </a:lnTo>
                  <a:cubicBezTo>
                    <a:pt x="3465627" y="841465"/>
                    <a:pt x="3493482" y="892823"/>
                    <a:pt x="3518609" y="945480"/>
                  </a:cubicBezTo>
                  <a:cubicBezTo>
                    <a:pt x="3568994" y="1050794"/>
                    <a:pt x="3607821" y="1161628"/>
                    <a:pt x="3631585" y="1275317"/>
                  </a:cubicBezTo>
                  <a:cubicBezTo>
                    <a:pt x="3643402" y="1332195"/>
                    <a:pt x="3651648" y="1389527"/>
                    <a:pt x="3658075" y="1446924"/>
                  </a:cubicBezTo>
                  <a:cubicBezTo>
                    <a:pt x="3664633" y="1504256"/>
                    <a:pt x="3669893" y="1561523"/>
                    <a:pt x="3675282" y="1618660"/>
                  </a:cubicBezTo>
                  <a:cubicBezTo>
                    <a:pt x="3680411" y="1675862"/>
                    <a:pt x="3684956" y="1733064"/>
                    <a:pt x="3688982" y="1790396"/>
                  </a:cubicBezTo>
                  <a:lnTo>
                    <a:pt x="3691773" y="1833443"/>
                  </a:lnTo>
                  <a:cubicBezTo>
                    <a:pt x="3692293" y="1840521"/>
                    <a:pt x="3692618" y="1848117"/>
                    <a:pt x="3693007" y="1855584"/>
                  </a:cubicBezTo>
                  <a:cubicBezTo>
                    <a:pt x="3693397" y="1863051"/>
                    <a:pt x="3693786" y="1870583"/>
                    <a:pt x="3693916" y="1878114"/>
                  </a:cubicBezTo>
                  <a:cubicBezTo>
                    <a:pt x="3694890" y="1908176"/>
                    <a:pt x="3694565" y="1938498"/>
                    <a:pt x="3692682" y="1968884"/>
                  </a:cubicBezTo>
                  <a:cubicBezTo>
                    <a:pt x="3685670" y="2090496"/>
                    <a:pt x="3653011" y="2213016"/>
                    <a:pt x="3600224" y="2325407"/>
                  </a:cubicBezTo>
                  <a:cubicBezTo>
                    <a:pt x="3547567" y="2438123"/>
                    <a:pt x="3474977" y="2539282"/>
                    <a:pt x="3394725" y="2628169"/>
                  </a:cubicBezTo>
                  <a:cubicBezTo>
                    <a:pt x="3354599" y="2672775"/>
                    <a:pt x="3312461" y="2714589"/>
                    <a:pt x="3269478" y="2754390"/>
                  </a:cubicBezTo>
                  <a:cubicBezTo>
                    <a:pt x="3226495" y="2794192"/>
                    <a:pt x="3182928" y="2832499"/>
                    <a:pt x="3138907" y="2869119"/>
                  </a:cubicBezTo>
                  <a:cubicBezTo>
                    <a:pt x="3051058" y="2942683"/>
                    <a:pt x="2961262" y="3009754"/>
                    <a:pt x="2873673" y="3075852"/>
                  </a:cubicBezTo>
                  <a:lnTo>
                    <a:pt x="2806927" y="3126301"/>
                  </a:lnTo>
                  <a:cubicBezTo>
                    <a:pt x="2784332" y="3143247"/>
                    <a:pt x="2761542" y="3160324"/>
                    <a:pt x="2738362" y="3177075"/>
                  </a:cubicBezTo>
                  <a:cubicBezTo>
                    <a:pt x="2715248" y="3193892"/>
                    <a:pt x="2691873" y="3210643"/>
                    <a:pt x="2668110" y="3227200"/>
                  </a:cubicBezTo>
                  <a:cubicBezTo>
                    <a:pt x="2644281" y="3243627"/>
                    <a:pt x="2620257" y="3259924"/>
                    <a:pt x="2595649" y="3275896"/>
                  </a:cubicBezTo>
                  <a:cubicBezTo>
                    <a:pt x="2546693" y="3307906"/>
                    <a:pt x="2496179" y="3338942"/>
                    <a:pt x="2443522" y="3367316"/>
                  </a:cubicBezTo>
                  <a:cubicBezTo>
                    <a:pt x="2390930" y="3395820"/>
                    <a:pt x="2336520" y="3422311"/>
                    <a:pt x="2279902" y="3445036"/>
                  </a:cubicBezTo>
                  <a:cubicBezTo>
                    <a:pt x="2167186" y="3491135"/>
                    <a:pt x="2046094" y="3522235"/>
                    <a:pt x="1923834" y="3534442"/>
                  </a:cubicBezTo>
                  <a:cubicBezTo>
                    <a:pt x="1893252" y="3537364"/>
                    <a:pt x="1862671" y="3539572"/>
                    <a:pt x="1832154" y="3540221"/>
                  </a:cubicBezTo>
                  <a:lnTo>
                    <a:pt x="1809235" y="3540740"/>
                  </a:lnTo>
                  <a:cubicBezTo>
                    <a:pt x="1801638" y="3540805"/>
                    <a:pt x="1793976" y="3540610"/>
                    <a:pt x="1786380" y="3540610"/>
                  </a:cubicBezTo>
                  <a:lnTo>
                    <a:pt x="1763590" y="3540351"/>
                  </a:lnTo>
                  <a:lnTo>
                    <a:pt x="1741449" y="3539507"/>
                  </a:lnTo>
                  <a:cubicBezTo>
                    <a:pt x="1682494" y="3537623"/>
                    <a:pt x="1623409" y="3532949"/>
                    <a:pt x="1564584" y="3525417"/>
                  </a:cubicBezTo>
                  <a:cubicBezTo>
                    <a:pt x="1505694" y="3518275"/>
                    <a:pt x="1446933" y="3508016"/>
                    <a:pt x="1388822" y="3494381"/>
                  </a:cubicBezTo>
                  <a:cubicBezTo>
                    <a:pt x="1330776" y="3480616"/>
                    <a:pt x="1273184" y="3464319"/>
                    <a:pt x="1216177" y="3445750"/>
                  </a:cubicBezTo>
                  <a:cubicBezTo>
                    <a:pt x="1102357" y="3408286"/>
                    <a:pt x="989836" y="3361667"/>
                    <a:pt x="885691" y="3299530"/>
                  </a:cubicBezTo>
                  <a:cubicBezTo>
                    <a:pt x="781480" y="3237524"/>
                    <a:pt x="688438" y="3158895"/>
                    <a:pt x="607147" y="3071891"/>
                  </a:cubicBezTo>
                  <a:cubicBezTo>
                    <a:pt x="566307" y="3028454"/>
                    <a:pt x="529168" y="2982225"/>
                    <a:pt x="494236" y="2934892"/>
                  </a:cubicBezTo>
                  <a:cubicBezTo>
                    <a:pt x="459499" y="2887364"/>
                    <a:pt x="426451" y="2839122"/>
                    <a:pt x="395610" y="2789841"/>
                  </a:cubicBezTo>
                  <a:cubicBezTo>
                    <a:pt x="387689" y="2777635"/>
                    <a:pt x="380222" y="2765233"/>
                    <a:pt x="372560" y="2752897"/>
                  </a:cubicBezTo>
                  <a:lnTo>
                    <a:pt x="350549" y="2717056"/>
                  </a:lnTo>
                  <a:cubicBezTo>
                    <a:pt x="336460" y="2693877"/>
                    <a:pt x="321851" y="2670892"/>
                    <a:pt x="307112" y="2647583"/>
                  </a:cubicBezTo>
                  <a:lnTo>
                    <a:pt x="217121" y="2505649"/>
                  </a:lnTo>
                  <a:cubicBezTo>
                    <a:pt x="186929" y="2457277"/>
                    <a:pt x="157127" y="2407477"/>
                    <a:pt x="129273" y="2355599"/>
                  </a:cubicBezTo>
                  <a:cubicBezTo>
                    <a:pt x="115378" y="2329627"/>
                    <a:pt x="101938" y="2303202"/>
                    <a:pt x="89666" y="2276061"/>
                  </a:cubicBezTo>
                  <a:cubicBezTo>
                    <a:pt x="77460" y="2248856"/>
                    <a:pt x="66097" y="2221132"/>
                    <a:pt x="56033" y="2192823"/>
                  </a:cubicBezTo>
                  <a:cubicBezTo>
                    <a:pt x="46164" y="2164449"/>
                    <a:pt x="37399" y="2135686"/>
                    <a:pt x="30257" y="2106468"/>
                  </a:cubicBezTo>
                  <a:cubicBezTo>
                    <a:pt x="26880" y="2091859"/>
                    <a:pt x="23439" y="2077185"/>
                    <a:pt x="20647" y="2062446"/>
                  </a:cubicBezTo>
                  <a:lnTo>
                    <a:pt x="16427" y="2040371"/>
                  </a:lnTo>
                  <a:lnTo>
                    <a:pt x="12921" y="2018230"/>
                  </a:lnTo>
                  <a:cubicBezTo>
                    <a:pt x="3831" y="1959080"/>
                    <a:pt x="0" y="1899735"/>
                    <a:pt x="0" y="1840845"/>
                  </a:cubicBezTo>
                  <a:close/>
                  <a:moveTo>
                    <a:pt x="105769" y="1840845"/>
                  </a:moveTo>
                  <a:cubicBezTo>
                    <a:pt x="106353" y="1893697"/>
                    <a:pt x="111547" y="1946159"/>
                    <a:pt x="123819" y="1996804"/>
                  </a:cubicBezTo>
                  <a:cubicBezTo>
                    <a:pt x="135895" y="2047513"/>
                    <a:pt x="154660" y="2096015"/>
                    <a:pt x="177125" y="2142698"/>
                  </a:cubicBezTo>
                  <a:cubicBezTo>
                    <a:pt x="188488" y="2166008"/>
                    <a:pt x="201084" y="2188862"/>
                    <a:pt x="214329" y="2211393"/>
                  </a:cubicBezTo>
                  <a:cubicBezTo>
                    <a:pt x="227769" y="2233858"/>
                    <a:pt x="242119" y="2255999"/>
                    <a:pt x="257052" y="2277879"/>
                  </a:cubicBezTo>
                  <a:cubicBezTo>
                    <a:pt x="287309" y="2321511"/>
                    <a:pt x="320942" y="2363845"/>
                    <a:pt x="355744" y="2406373"/>
                  </a:cubicBezTo>
                  <a:cubicBezTo>
                    <a:pt x="390545" y="2448966"/>
                    <a:pt x="426905" y="2491559"/>
                    <a:pt x="462551" y="2535841"/>
                  </a:cubicBezTo>
                  <a:cubicBezTo>
                    <a:pt x="480406" y="2557916"/>
                    <a:pt x="498067" y="2580512"/>
                    <a:pt x="515663" y="2603431"/>
                  </a:cubicBezTo>
                  <a:lnTo>
                    <a:pt x="541180" y="2636610"/>
                  </a:lnTo>
                  <a:cubicBezTo>
                    <a:pt x="549555" y="2647193"/>
                    <a:pt x="557542" y="2658036"/>
                    <a:pt x="566177" y="2668360"/>
                  </a:cubicBezTo>
                  <a:cubicBezTo>
                    <a:pt x="633573" y="2752377"/>
                    <a:pt x="706683" y="2829707"/>
                    <a:pt x="780961" y="2903012"/>
                  </a:cubicBezTo>
                  <a:cubicBezTo>
                    <a:pt x="818295" y="2939502"/>
                    <a:pt x="856278" y="2974758"/>
                    <a:pt x="895170" y="3008586"/>
                  </a:cubicBezTo>
                  <a:cubicBezTo>
                    <a:pt x="934062" y="3042413"/>
                    <a:pt x="973669" y="3075137"/>
                    <a:pt x="1014769" y="3105913"/>
                  </a:cubicBezTo>
                  <a:cubicBezTo>
                    <a:pt x="1096644" y="3167596"/>
                    <a:pt x="1184946" y="3222720"/>
                    <a:pt x="1281950" y="3259859"/>
                  </a:cubicBezTo>
                  <a:cubicBezTo>
                    <a:pt x="1330321" y="3278429"/>
                    <a:pt x="1380446" y="3292648"/>
                    <a:pt x="1431415" y="3303361"/>
                  </a:cubicBezTo>
                  <a:cubicBezTo>
                    <a:pt x="1444206" y="3305893"/>
                    <a:pt x="1456867" y="3308815"/>
                    <a:pt x="1469723" y="3311023"/>
                  </a:cubicBezTo>
                  <a:lnTo>
                    <a:pt x="1508356" y="3317451"/>
                  </a:lnTo>
                  <a:cubicBezTo>
                    <a:pt x="1534262" y="3320892"/>
                    <a:pt x="1560169" y="3324528"/>
                    <a:pt x="1586335" y="3326671"/>
                  </a:cubicBezTo>
                  <a:cubicBezTo>
                    <a:pt x="1599385" y="3327904"/>
                    <a:pt x="1612436" y="3329073"/>
                    <a:pt x="1625552" y="3329657"/>
                  </a:cubicBezTo>
                  <a:cubicBezTo>
                    <a:pt x="1638667" y="3330307"/>
                    <a:pt x="1651718" y="3331346"/>
                    <a:pt x="1664898" y="3331735"/>
                  </a:cubicBezTo>
                  <a:lnTo>
                    <a:pt x="1704375" y="3332644"/>
                  </a:lnTo>
                  <a:cubicBezTo>
                    <a:pt x="1717491" y="3332969"/>
                    <a:pt x="1730736" y="3332514"/>
                    <a:pt x="1743916" y="3332449"/>
                  </a:cubicBezTo>
                  <a:lnTo>
                    <a:pt x="1763720" y="3332254"/>
                  </a:lnTo>
                  <a:cubicBezTo>
                    <a:pt x="1770148" y="3332060"/>
                    <a:pt x="1776446" y="3331670"/>
                    <a:pt x="1782809" y="3331411"/>
                  </a:cubicBezTo>
                  <a:cubicBezTo>
                    <a:pt x="1789172" y="3331086"/>
                    <a:pt x="1795535" y="3330891"/>
                    <a:pt x="1801833" y="3330437"/>
                  </a:cubicBezTo>
                  <a:lnTo>
                    <a:pt x="1820792" y="3328878"/>
                  </a:lnTo>
                  <a:cubicBezTo>
                    <a:pt x="1846049" y="3326866"/>
                    <a:pt x="1871112" y="3323489"/>
                    <a:pt x="1895979" y="3319594"/>
                  </a:cubicBezTo>
                  <a:cubicBezTo>
                    <a:pt x="1995515" y="3303101"/>
                    <a:pt x="2091219" y="3270832"/>
                    <a:pt x="2182379" y="3225577"/>
                  </a:cubicBezTo>
                  <a:cubicBezTo>
                    <a:pt x="2273864" y="3180841"/>
                    <a:pt x="2360933" y="3123574"/>
                    <a:pt x="2446963" y="3060723"/>
                  </a:cubicBezTo>
                  <a:cubicBezTo>
                    <a:pt x="2468454" y="3045075"/>
                    <a:pt x="2489816" y="3028778"/>
                    <a:pt x="2511112" y="3012287"/>
                  </a:cubicBezTo>
                  <a:cubicBezTo>
                    <a:pt x="2532539" y="2995860"/>
                    <a:pt x="2553900" y="2979173"/>
                    <a:pt x="2575262" y="2962227"/>
                  </a:cubicBezTo>
                  <a:lnTo>
                    <a:pt x="2705184" y="2858341"/>
                  </a:lnTo>
                  <a:cubicBezTo>
                    <a:pt x="2794331" y="2787634"/>
                    <a:pt x="2884322" y="2721796"/>
                    <a:pt x="2972235" y="2657257"/>
                  </a:cubicBezTo>
                  <a:cubicBezTo>
                    <a:pt x="3060084" y="2592718"/>
                    <a:pt x="3144620" y="2527530"/>
                    <a:pt x="3221041" y="2457277"/>
                  </a:cubicBezTo>
                  <a:cubicBezTo>
                    <a:pt x="3297462" y="2387154"/>
                    <a:pt x="3366481" y="2312421"/>
                    <a:pt x="3419983" y="2228079"/>
                  </a:cubicBezTo>
                  <a:cubicBezTo>
                    <a:pt x="3446733" y="2185941"/>
                    <a:pt x="3469588" y="2141529"/>
                    <a:pt x="3487768" y="2094846"/>
                  </a:cubicBezTo>
                  <a:cubicBezTo>
                    <a:pt x="3506078" y="2048227"/>
                    <a:pt x="3519258" y="1999401"/>
                    <a:pt x="3529062" y="1949276"/>
                  </a:cubicBezTo>
                  <a:cubicBezTo>
                    <a:pt x="3533932" y="1924213"/>
                    <a:pt x="3537828" y="1898697"/>
                    <a:pt x="3540490" y="1872920"/>
                  </a:cubicBezTo>
                  <a:cubicBezTo>
                    <a:pt x="3541269" y="1866492"/>
                    <a:pt x="3541789" y="1859999"/>
                    <a:pt x="3542373" y="1853571"/>
                  </a:cubicBezTo>
                  <a:cubicBezTo>
                    <a:pt x="3542892" y="1847078"/>
                    <a:pt x="3543542" y="1840715"/>
                    <a:pt x="3543801" y="1833833"/>
                  </a:cubicBezTo>
                  <a:lnTo>
                    <a:pt x="3545879" y="1793058"/>
                  </a:lnTo>
                  <a:cubicBezTo>
                    <a:pt x="3547762" y="1738648"/>
                    <a:pt x="3546593" y="1684173"/>
                    <a:pt x="3542308" y="1630022"/>
                  </a:cubicBezTo>
                  <a:cubicBezTo>
                    <a:pt x="3538153" y="1575807"/>
                    <a:pt x="3530166" y="1522046"/>
                    <a:pt x="3519388" y="1468999"/>
                  </a:cubicBezTo>
                  <a:cubicBezTo>
                    <a:pt x="3508480" y="1415953"/>
                    <a:pt x="3494845" y="1363620"/>
                    <a:pt x="3480496" y="1311872"/>
                  </a:cubicBezTo>
                  <a:cubicBezTo>
                    <a:pt x="3451862" y="1208311"/>
                    <a:pt x="3420242" y="1106114"/>
                    <a:pt x="3380051" y="1007033"/>
                  </a:cubicBezTo>
                  <a:cubicBezTo>
                    <a:pt x="3359924" y="957557"/>
                    <a:pt x="3337458" y="908990"/>
                    <a:pt x="3311617" y="862307"/>
                  </a:cubicBezTo>
                  <a:cubicBezTo>
                    <a:pt x="3305319" y="850555"/>
                    <a:pt x="3298371" y="839127"/>
                    <a:pt x="3291684" y="827635"/>
                  </a:cubicBezTo>
                  <a:cubicBezTo>
                    <a:pt x="3284801" y="816208"/>
                    <a:pt x="3277659" y="804975"/>
                    <a:pt x="3270712" y="793612"/>
                  </a:cubicBezTo>
                  <a:lnTo>
                    <a:pt x="3248506" y="760369"/>
                  </a:lnTo>
                  <a:lnTo>
                    <a:pt x="3225327" y="727840"/>
                  </a:lnTo>
                  <a:cubicBezTo>
                    <a:pt x="3161891" y="642329"/>
                    <a:pt x="3087418" y="565843"/>
                    <a:pt x="3005868" y="498837"/>
                  </a:cubicBezTo>
                  <a:cubicBezTo>
                    <a:pt x="2924513" y="431636"/>
                    <a:pt x="2836145" y="373200"/>
                    <a:pt x="2741674" y="326257"/>
                  </a:cubicBezTo>
                  <a:cubicBezTo>
                    <a:pt x="2647268" y="279183"/>
                    <a:pt x="2547343" y="243083"/>
                    <a:pt x="2444366" y="217891"/>
                  </a:cubicBezTo>
                  <a:cubicBezTo>
                    <a:pt x="2341389" y="192634"/>
                    <a:pt x="2235556" y="178090"/>
                    <a:pt x="2128878" y="172960"/>
                  </a:cubicBezTo>
                  <a:cubicBezTo>
                    <a:pt x="2022005" y="167571"/>
                    <a:pt x="1915263" y="171142"/>
                    <a:pt x="1809170" y="184388"/>
                  </a:cubicBezTo>
                  <a:cubicBezTo>
                    <a:pt x="1703141" y="197698"/>
                    <a:pt x="1598087" y="219968"/>
                    <a:pt x="1495370" y="250355"/>
                  </a:cubicBezTo>
                  <a:cubicBezTo>
                    <a:pt x="1392588" y="280612"/>
                    <a:pt x="1292338" y="319764"/>
                    <a:pt x="1195205" y="365149"/>
                  </a:cubicBezTo>
                  <a:cubicBezTo>
                    <a:pt x="1000354" y="454945"/>
                    <a:pt x="818425" y="574024"/>
                    <a:pt x="658830" y="717841"/>
                  </a:cubicBezTo>
                  <a:cubicBezTo>
                    <a:pt x="579293" y="789976"/>
                    <a:pt x="505599" y="868670"/>
                    <a:pt x="439566" y="953207"/>
                  </a:cubicBezTo>
                  <a:cubicBezTo>
                    <a:pt x="373404" y="1037614"/>
                    <a:pt x="315033" y="1128124"/>
                    <a:pt x="266207" y="1223504"/>
                  </a:cubicBezTo>
                  <a:cubicBezTo>
                    <a:pt x="217381" y="1318820"/>
                    <a:pt x="176736" y="1418615"/>
                    <a:pt x="148557" y="1522306"/>
                  </a:cubicBezTo>
                  <a:cubicBezTo>
                    <a:pt x="120378" y="1625737"/>
                    <a:pt x="105704" y="1733259"/>
                    <a:pt x="105769" y="1840845"/>
                  </a:cubicBez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 w="647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 useBgFill="1">
          <p:nvSpPr>
            <p:cNvPr id="45" name="Freeform: Shape 32">
              <a:extLst>
                <a:ext uri="{FF2B5EF4-FFF2-40B4-BE49-F238E27FC236}">
                  <a16:creationId xmlns:a16="http://schemas.microsoft.com/office/drawing/2014/main" id="{E60A3343-3E63-4D54-9B58-ED345ED110E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115681" y="505450"/>
              <a:ext cx="3895714" cy="3896752"/>
            </a:xfrm>
            <a:custGeom>
              <a:avLst/>
              <a:gdLst>
                <a:gd name="connsiteX0" fmla="*/ 3635675 w 3895714"/>
                <a:gd name="connsiteY0" fmla="*/ 975357 h 3896752"/>
                <a:gd name="connsiteX1" fmla="*/ 2951718 w 3895714"/>
                <a:gd name="connsiteY1" fmla="*/ 278738 h 3896752"/>
                <a:gd name="connsiteX2" fmla="*/ 2920942 w 3895714"/>
                <a:gd name="connsiteY2" fmla="*/ 258805 h 3896752"/>
                <a:gd name="connsiteX3" fmla="*/ 2584417 w 3895714"/>
                <a:gd name="connsiteY3" fmla="*/ 96808 h 3896752"/>
                <a:gd name="connsiteX4" fmla="*/ 2218609 w 3895714"/>
                <a:gd name="connsiteY4" fmla="*/ 12661 h 3896752"/>
                <a:gd name="connsiteX5" fmla="*/ 2009604 w 3895714"/>
                <a:gd name="connsiteY5" fmla="*/ 0 h 3896752"/>
                <a:gd name="connsiteX6" fmla="*/ 1963440 w 3895714"/>
                <a:gd name="connsiteY6" fmla="*/ 584 h 3896752"/>
                <a:gd name="connsiteX7" fmla="*/ 1957467 w 3895714"/>
                <a:gd name="connsiteY7" fmla="*/ 519 h 3896752"/>
                <a:gd name="connsiteX8" fmla="*/ 1947857 w 3895714"/>
                <a:gd name="connsiteY8" fmla="*/ 390 h 3896752"/>
                <a:gd name="connsiteX9" fmla="*/ 1189686 w 3895714"/>
                <a:gd name="connsiteY9" fmla="*/ 153491 h 3896752"/>
                <a:gd name="connsiteX10" fmla="*/ 570527 w 3895714"/>
                <a:gd name="connsiteY10" fmla="*/ 570917 h 3896752"/>
                <a:gd name="connsiteX11" fmla="*/ 153102 w 3895714"/>
                <a:gd name="connsiteY11" fmla="*/ 1190076 h 3896752"/>
                <a:gd name="connsiteX12" fmla="*/ 0 w 3895714"/>
                <a:gd name="connsiteY12" fmla="*/ 1948247 h 3896752"/>
                <a:gd name="connsiteX13" fmla="*/ 265558 w 3895714"/>
                <a:gd name="connsiteY13" fmla="*/ 2930616 h 3896752"/>
                <a:gd name="connsiteX14" fmla="*/ 962241 w 3895714"/>
                <a:gd name="connsiteY14" fmla="*/ 3628598 h 3896752"/>
                <a:gd name="connsiteX15" fmla="*/ 1094891 w 3895714"/>
                <a:gd name="connsiteY15" fmla="*/ 3712940 h 3896752"/>
                <a:gd name="connsiteX16" fmla="*/ 1271691 w 3895714"/>
                <a:gd name="connsiteY16" fmla="*/ 3794490 h 3896752"/>
                <a:gd name="connsiteX17" fmla="*/ 1457322 w 3895714"/>
                <a:gd name="connsiteY17" fmla="*/ 3850589 h 3896752"/>
                <a:gd name="connsiteX18" fmla="*/ 1646589 w 3895714"/>
                <a:gd name="connsiteY18" fmla="*/ 3882988 h 3896752"/>
                <a:gd name="connsiteX19" fmla="*/ 1729632 w 3895714"/>
                <a:gd name="connsiteY19" fmla="*/ 3891104 h 3896752"/>
                <a:gd name="connsiteX20" fmla="*/ 1741190 w 3895714"/>
                <a:gd name="connsiteY20" fmla="*/ 3892078 h 3896752"/>
                <a:gd name="connsiteX21" fmla="*/ 1741579 w 3895714"/>
                <a:gd name="connsiteY21" fmla="*/ 3892143 h 3896752"/>
                <a:gd name="connsiteX22" fmla="*/ 1741969 w 3895714"/>
                <a:gd name="connsiteY22" fmla="*/ 3892143 h 3896752"/>
                <a:gd name="connsiteX23" fmla="*/ 1754500 w 3895714"/>
                <a:gd name="connsiteY23" fmla="*/ 3892792 h 3896752"/>
                <a:gd name="connsiteX24" fmla="*/ 1836634 w 3895714"/>
                <a:gd name="connsiteY24" fmla="*/ 3896104 h 3896752"/>
                <a:gd name="connsiteX25" fmla="*/ 1845075 w 3895714"/>
                <a:gd name="connsiteY25" fmla="*/ 3896299 h 3896752"/>
                <a:gd name="connsiteX26" fmla="*/ 1874747 w 3895714"/>
                <a:gd name="connsiteY26" fmla="*/ 3896753 h 3896752"/>
                <a:gd name="connsiteX27" fmla="*/ 1884617 w 3895714"/>
                <a:gd name="connsiteY27" fmla="*/ 3896688 h 3896752"/>
                <a:gd name="connsiteX28" fmla="*/ 1908381 w 3895714"/>
                <a:gd name="connsiteY28" fmla="*/ 3896558 h 3896752"/>
                <a:gd name="connsiteX29" fmla="*/ 1908770 w 3895714"/>
                <a:gd name="connsiteY29" fmla="*/ 3896558 h 3896752"/>
                <a:gd name="connsiteX30" fmla="*/ 1909160 w 3895714"/>
                <a:gd name="connsiteY30" fmla="*/ 3896558 h 3896752"/>
                <a:gd name="connsiteX31" fmla="*/ 1925327 w 3895714"/>
                <a:gd name="connsiteY31" fmla="*/ 3895974 h 3896752"/>
                <a:gd name="connsiteX32" fmla="*/ 1932729 w 3895714"/>
                <a:gd name="connsiteY32" fmla="*/ 3896104 h 3896752"/>
                <a:gd name="connsiteX33" fmla="*/ 1947857 w 3895714"/>
                <a:gd name="connsiteY33" fmla="*/ 3896299 h 3896752"/>
                <a:gd name="connsiteX34" fmla="*/ 2706028 w 3895714"/>
                <a:gd name="connsiteY34" fmla="*/ 3743197 h 3896752"/>
                <a:gd name="connsiteX35" fmla="*/ 3325187 w 3895714"/>
                <a:gd name="connsiteY35" fmla="*/ 3325771 h 3896752"/>
                <a:gd name="connsiteX36" fmla="*/ 3742612 w 3895714"/>
                <a:gd name="connsiteY36" fmla="*/ 2706612 h 3896752"/>
                <a:gd name="connsiteX37" fmla="*/ 3895714 w 3895714"/>
                <a:gd name="connsiteY37" fmla="*/ 1948247 h 3896752"/>
                <a:gd name="connsiteX38" fmla="*/ 3635675 w 3895714"/>
                <a:gd name="connsiteY38" fmla="*/ 975357 h 3896752"/>
                <a:gd name="connsiteX39" fmla="*/ 2988922 w 3895714"/>
                <a:gd name="connsiteY39" fmla="*/ 3083068 h 3896752"/>
                <a:gd name="connsiteX40" fmla="*/ 2871271 w 3895714"/>
                <a:gd name="connsiteY40" fmla="*/ 3175202 h 3896752"/>
                <a:gd name="connsiteX41" fmla="*/ 2801473 w 3895714"/>
                <a:gd name="connsiteY41" fmla="*/ 3231040 h 3896752"/>
                <a:gd name="connsiteX42" fmla="*/ 2733038 w 3895714"/>
                <a:gd name="connsiteY42" fmla="*/ 3284412 h 3896752"/>
                <a:gd name="connsiteX43" fmla="*/ 2594416 w 3895714"/>
                <a:gd name="connsiteY43" fmla="*/ 3385116 h 3896752"/>
                <a:gd name="connsiteX44" fmla="*/ 2452612 w 3895714"/>
                <a:gd name="connsiteY44" fmla="*/ 3473678 h 3896752"/>
                <a:gd name="connsiteX45" fmla="*/ 2306458 w 3895714"/>
                <a:gd name="connsiteY45" fmla="*/ 3546139 h 3896752"/>
                <a:gd name="connsiteX46" fmla="*/ 1998696 w 3895714"/>
                <a:gd name="connsiteY46" fmla="*/ 3629312 h 3896752"/>
                <a:gd name="connsiteX47" fmla="*/ 1919094 w 3895714"/>
                <a:gd name="connsiteY47" fmla="*/ 3636259 h 3896752"/>
                <a:gd name="connsiteX48" fmla="*/ 1898771 w 3895714"/>
                <a:gd name="connsiteY48" fmla="*/ 3637299 h 3896752"/>
                <a:gd name="connsiteX49" fmla="*/ 1878578 w 3895714"/>
                <a:gd name="connsiteY49" fmla="*/ 3637818 h 3896752"/>
                <a:gd name="connsiteX50" fmla="*/ 1878383 w 3895714"/>
                <a:gd name="connsiteY50" fmla="*/ 3637818 h 3896752"/>
                <a:gd name="connsiteX51" fmla="*/ 1878189 w 3895714"/>
                <a:gd name="connsiteY51" fmla="*/ 3637818 h 3896752"/>
                <a:gd name="connsiteX52" fmla="*/ 1856697 w 3895714"/>
                <a:gd name="connsiteY52" fmla="*/ 3638143 h 3896752"/>
                <a:gd name="connsiteX53" fmla="*/ 1845660 w 3895714"/>
                <a:gd name="connsiteY53" fmla="*/ 3638078 h 3896752"/>
                <a:gd name="connsiteX54" fmla="*/ 1837284 w 3895714"/>
                <a:gd name="connsiteY54" fmla="*/ 3638078 h 3896752"/>
                <a:gd name="connsiteX55" fmla="*/ 1670482 w 3895714"/>
                <a:gd name="connsiteY55" fmla="*/ 3630806 h 3896752"/>
                <a:gd name="connsiteX56" fmla="*/ 1589906 w 3895714"/>
                <a:gd name="connsiteY56" fmla="*/ 3621651 h 3896752"/>
                <a:gd name="connsiteX57" fmla="*/ 1509654 w 3895714"/>
                <a:gd name="connsiteY57" fmla="*/ 3608146 h 3896752"/>
                <a:gd name="connsiteX58" fmla="*/ 1351488 w 3895714"/>
                <a:gd name="connsiteY58" fmla="*/ 3567176 h 3896752"/>
                <a:gd name="connsiteX59" fmla="*/ 1200010 w 3895714"/>
                <a:gd name="connsiteY59" fmla="*/ 3507961 h 3896752"/>
                <a:gd name="connsiteX60" fmla="*/ 1199880 w 3895714"/>
                <a:gd name="connsiteY60" fmla="*/ 3507896 h 3896752"/>
                <a:gd name="connsiteX61" fmla="*/ 1199750 w 3895714"/>
                <a:gd name="connsiteY61" fmla="*/ 3507831 h 3896752"/>
                <a:gd name="connsiteX62" fmla="*/ 1056258 w 3895714"/>
                <a:gd name="connsiteY62" fmla="*/ 3429462 h 3896752"/>
                <a:gd name="connsiteX63" fmla="*/ 795700 w 3895714"/>
                <a:gd name="connsiteY63" fmla="*/ 3220197 h 3896752"/>
                <a:gd name="connsiteX64" fmla="*/ 679218 w 3895714"/>
                <a:gd name="connsiteY64" fmla="*/ 3094366 h 3896752"/>
                <a:gd name="connsiteX65" fmla="*/ 628444 w 3895714"/>
                <a:gd name="connsiteY65" fmla="*/ 3032814 h 3896752"/>
                <a:gd name="connsiteX66" fmla="*/ 624158 w 3895714"/>
                <a:gd name="connsiteY66" fmla="*/ 3027489 h 3896752"/>
                <a:gd name="connsiteX67" fmla="*/ 615653 w 3895714"/>
                <a:gd name="connsiteY67" fmla="*/ 3016516 h 3896752"/>
                <a:gd name="connsiteX68" fmla="*/ 571566 w 3895714"/>
                <a:gd name="connsiteY68" fmla="*/ 2958405 h 3896752"/>
                <a:gd name="connsiteX69" fmla="*/ 571436 w 3895714"/>
                <a:gd name="connsiteY69" fmla="*/ 2958275 h 3896752"/>
                <a:gd name="connsiteX70" fmla="*/ 571306 w 3895714"/>
                <a:gd name="connsiteY70" fmla="*/ 2958146 h 3896752"/>
                <a:gd name="connsiteX71" fmla="*/ 546114 w 3895714"/>
                <a:gd name="connsiteY71" fmla="*/ 2923863 h 3896752"/>
                <a:gd name="connsiteX72" fmla="*/ 518000 w 3895714"/>
                <a:gd name="connsiteY72" fmla="*/ 2885685 h 3896752"/>
                <a:gd name="connsiteX73" fmla="*/ 463006 w 3895714"/>
                <a:gd name="connsiteY73" fmla="*/ 2813809 h 3896752"/>
                <a:gd name="connsiteX74" fmla="*/ 419503 w 3895714"/>
                <a:gd name="connsiteY74" fmla="*/ 2758036 h 3896752"/>
                <a:gd name="connsiteX75" fmla="*/ 353731 w 3895714"/>
                <a:gd name="connsiteY75" fmla="*/ 2672979 h 3896752"/>
                <a:gd name="connsiteX76" fmla="*/ 301593 w 3895714"/>
                <a:gd name="connsiteY76" fmla="*/ 2602207 h 3896752"/>
                <a:gd name="connsiteX77" fmla="*/ 253351 w 3895714"/>
                <a:gd name="connsiteY77" fmla="*/ 2530072 h 3896752"/>
                <a:gd name="connsiteX78" fmla="*/ 209849 w 3895714"/>
                <a:gd name="connsiteY78" fmla="*/ 2455728 h 3896752"/>
                <a:gd name="connsiteX79" fmla="*/ 209719 w 3895714"/>
                <a:gd name="connsiteY79" fmla="*/ 2455469 h 3896752"/>
                <a:gd name="connsiteX80" fmla="*/ 209589 w 3895714"/>
                <a:gd name="connsiteY80" fmla="*/ 2455209 h 3896752"/>
                <a:gd name="connsiteX81" fmla="*/ 194916 w 3895714"/>
                <a:gd name="connsiteY81" fmla="*/ 2426770 h 3896752"/>
                <a:gd name="connsiteX82" fmla="*/ 190241 w 3895714"/>
                <a:gd name="connsiteY82" fmla="*/ 2417356 h 3896752"/>
                <a:gd name="connsiteX83" fmla="*/ 185111 w 3895714"/>
                <a:gd name="connsiteY83" fmla="*/ 2406188 h 3896752"/>
                <a:gd name="connsiteX84" fmla="*/ 172840 w 3895714"/>
                <a:gd name="connsiteY84" fmla="*/ 2378658 h 3896752"/>
                <a:gd name="connsiteX85" fmla="*/ 172710 w 3895714"/>
                <a:gd name="connsiteY85" fmla="*/ 2378398 h 3896752"/>
                <a:gd name="connsiteX86" fmla="*/ 172580 w 3895714"/>
                <a:gd name="connsiteY86" fmla="*/ 2378139 h 3896752"/>
                <a:gd name="connsiteX87" fmla="*/ 121871 w 3895714"/>
                <a:gd name="connsiteY87" fmla="*/ 2215298 h 3896752"/>
                <a:gd name="connsiteX88" fmla="*/ 105249 w 3895714"/>
                <a:gd name="connsiteY88" fmla="*/ 2044925 h 3896752"/>
                <a:gd name="connsiteX89" fmla="*/ 145245 w 3895714"/>
                <a:gd name="connsiteY89" fmla="*/ 1699376 h 3896752"/>
                <a:gd name="connsiteX90" fmla="*/ 194656 w 3895714"/>
                <a:gd name="connsiteY90" fmla="*/ 1532639 h 3896752"/>
                <a:gd name="connsiteX91" fmla="*/ 194786 w 3895714"/>
                <a:gd name="connsiteY91" fmla="*/ 1532379 h 3896752"/>
                <a:gd name="connsiteX92" fmla="*/ 194851 w 3895714"/>
                <a:gd name="connsiteY92" fmla="*/ 1532119 h 3896752"/>
                <a:gd name="connsiteX93" fmla="*/ 204330 w 3895714"/>
                <a:gd name="connsiteY93" fmla="*/ 1506473 h 3896752"/>
                <a:gd name="connsiteX94" fmla="*/ 210044 w 3895714"/>
                <a:gd name="connsiteY94" fmla="*/ 1491474 h 3896752"/>
                <a:gd name="connsiteX95" fmla="*/ 224848 w 3895714"/>
                <a:gd name="connsiteY95" fmla="*/ 1454530 h 3896752"/>
                <a:gd name="connsiteX96" fmla="*/ 226146 w 3895714"/>
                <a:gd name="connsiteY96" fmla="*/ 1451413 h 3896752"/>
                <a:gd name="connsiteX97" fmla="*/ 234587 w 3895714"/>
                <a:gd name="connsiteY97" fmla="*/ 1431545 h 3896752"/>
                <a:gd name="connsiteX98" fmla="*/ 243547 w 3895714"/>
                <a:gd name="connsiteY98" fmla="*/ 1411742 h 3896752"/>
                <a:gd name="connsiteX99" fmla="*/ 261792 w 3895714"/>
                <a:gd name="connsiteY99" fmla="*/ 1372655 h 3896752"/>
                <a:gd name="connsiteX100" fmla="*/ 261857 w 3895714"/>
                <a:gd name="connsiteY100" fmla="*/ 1372460 h 3896752"/>
                <a:gd name="connsiteX101" fmla="*/ 261922 w 3895714"/>
                <a:gd name="connsiteY101" fmla="*/ 1372265 h 3896752"/>
                <a:gd name="connsiteX102" fmla="*/ 345095 w 3895714"/>
                <a:gd name="connsiteY102" fmla="*/ 1220138 h 3896752"/>
                <a:gd name="connsiteX103" fmla="*/ 442813 w 3895714"/>
                <a:gd name="connsiteY103" fmla="*/ 1077619 h 3896752"/>
                <a:gd name="connsiteX104" fmla="*/ 672400 w 3895714"/>
                <a:gd name="connsiteY104" fmla="*/ 821476 h 3896752"/>
                <a:gd name="connsiteX105" fmla="*/ 801283 w 3895714"/>
                <a:gd name="connsiteY105" fmla="*/ 708371 h 3896752"/>
                <a:gd name="connsiteX106" fmla="*/ 834397 w 3895714"/>
                <a:gd name="connsiteY106" fmla="*/ 681945 h 3896752"/>
                <a:gd name="connsiteX107" fmla="*/ 840111 w 3895714"/>
                <a:gd name="connsiteY107" fmla="*/ 677465 h 3896752"/>
                <a:gd name="connsiteX108" fmla="*/ 868355 w 3895714"/>
                <a:gd name="connsiteY108" fmla="*/ 655843 h 3896752"/>
                <a:gd name="connsiteX109" fmla="*/ 868485 w 3895714"/>
                <a:gd name="connsiteY109" fmla="*/ 655714 h 3896752"/>
                <a:gd name="connsiteX110" fmla="*/ 868614 w 3895714"/>
                <a:gd name="connsiteY110" fmla="*/ 655584 h 3896752"/>
                <a:gd name="connsiteX111" fmla="*/ 937439 w 3895714"/>
                <a:gd name="connsiteY111" fmla="*/ 605264 h 3896752"/>
                <a:gd name="connsiteX112" fmla="*/ 1228578 w 3895714"/>
                <a:gd name="connsiteY112" fmla="*/ 430476 h 3896752"/>
                <a:gd name="connsiteX113" fmla="*/ 1382070 w 3895714"/>
                <a:gd name="connsiteY113" fmla="*/ 359315 h 3896752"/>
                <a:gd name="connsiteX114" fmla="*/ 1540171 w 3895714"/>
                <a:gd name="connsiteY114" fmla="*/ 300489 h 3896752"/>
                <a:gd name="connsiteX115" fmla="*/ 1702167 w 3895714"/>
                <a:gd name="connsiteY115" fmla="*/ 254390 h 3896752"/>
                <a:gd name="connsiteX116" fmla="*/ 1867151 w 3895714"/>
                <a:gd name="connsiteY116" fmla="*/ 222186 h 3896752"/>
                <a:gd name="connsiteX117" fmla="*/ 2129917 w 3895714"/>
                <a:gd name="connsiteY117" fmla="*/ 202642 h 3896752"/>
                <a:gd name="connsiteX118" fmla="*/ 2202767 w 3895714"/>
                <a:gd name="connsiteY118" fmla="*/ 204200 h 3896752"/>
                <a:gd name="connsiteX119" fmla="*/ 2369633 w 3895714"/>
                <a:gd name="connsiteY119" fmla="*/ 218744 h 3896752"/>
                <a:gd name="connsiteX120" fmla="*/ 2535071 w 3895714"/>
                <a:gd name="connsiteY120" fmla="*/ 251144 h 3896752"/>
                <a:gd name="connsiteX121" fmla="*/ 2851014 w 3895714"/>
                <a:gd name="connsiteY121" fmla="*/ 373534 h 3896752"/>
                <a:gd name="connsiteX122" fmla="*/ 2995869 w 3895714"/>
                <a:gd name="connsiteY122" fmla="*/ 463980 h 3896752"/>
                <a:gd name="connsiteX123" fmla="*/ 3128323 w 3895714"/>
                <a:gd name="connsiteY123" fmla="*/ 572475 h 3896752"/>
                <a:gd name="connsiteX124" fmla="*/ 3350899 w 3895714"/>
                <a:gd name="connsiteY124" fmla="*/ 834397 h 3896752"/>
                <a:gd name="connsiteX125" fmla="*/ 3439721 w 3895714"/>
                <a:gd name="connsiteY125" fmla="*/ 982759 h 3896752"/>
                <a:gd name="connsiteX126" fmla="*/ 3478678 w 3895714"/>
                <a:gd name="connsiteY126" fmla="*/ 1060284 h 3896752"/>
                <a:gd name="connsiteX127" fmla="*/ 3513674 w 3895714"/>
                <a:gd name="connsiteY127" fmla="*/ 1139496 h 3896752"/>
                <a:gd name="connsiteX128" fmla="*/ 3618599 w 3895714"/>
                <a:gd name="connsiteY128" fmla="*/ 1469918 h 3896752"/>
                <a:gd name="connsiteX129" fmla="*/ 3670801 w 3895714"/>
                <a:gd name="connsiteY129" fmla="*/ 1812936 h 3896752"/>
                <a:gd name="connsiteX130" fmla="*/ 3679372 w 3895714"/>
                <a:gd name="connsiteY130" fmla="*/ 1986165 h 3896752"/>
                <a:gd name="connsiteX131" fmla="*/ 3679762 w 3895714"/>
                <a:gd name="connsiteY131" fmla="*/ 2017266 h 3896752"/>
                <a:gd name="connsiteX132" fmla="*/ 3679827 w 3895714"/>
                <a:gd name="connsiteY132" fmla="*/ 2029667 h 3896752"/>
                <a:gd name="connsiteX133" fmla="*/ 3679632 w 3895714"/>
                <a:gd name="connsiteY133" fmla="*/ 2068884 h 3896752"/>
                <a:gd name="connsiteX134" fmla="*/ 3679567 w 3895714"/>
                <a:gd name="connsiteY134" fmla="*/ 2072065 h 3896752"/>
                <a:gd name="connsiteX135" fmla="*/ 3674697 w 3895714"/>
                <a:gd name="connsiteY135" fmla="*/ 2154200 h 3896752"/>
                <a:gd name="connsiteX136" fmla="*/ 3588667 w 3895714"/>
                <a:gd name="connsiteY136" fmla="*/ 2462286 h 3896752"/>
                <a:gd name="connsiteX137" fmla="*/ 3506338 w 3895714"/>
                <a:gd name="connsiteY137" fmla="*/ 2599870 h 3896752"/>
                <a:gd name="connsiteX138" fmla="*/ 3402257 w 3895714"/>
                <a:gd name="connsiteY138" fmla="*/ 2726221 h 3896752"/>
                <a:gd name="connsiteX139" fmla="*/ 3150594 w 3895714"/>
                <a:gd name="connsiteY139" fmla="*/ 2955289 h 3896752"/>
                <a:gd name="connsiteX140" fmla="*/ 2988922 w 3895714"/>
                <a:gd name="connsiteY140" fmla="*/ 3083068 h 3896752"/>
                <a:gd name="connsiteX141" fmla="*/ 2150759 w 3895714"/>
                <a:gd name="connsiteY141" fmla="*/ 176930 h 3896752"/>
                <a:gd name="connsiteX142" fmla="*/ 2163745 w 3895714"/>
                <a:gd name="connsiteY142" fmla="*/ 177060 h 3896752"/>
                <a:gd name="connsiteX143" fmla="*/ 2150759 w 3895714"/>
                <a:gd name="connsiteY143" fmla="*/ 176930 h 3896752"/>
                <a:gd name="connsiteX144" fmla="*/ 2123164 w 3895714"/>
                <a:gd name="connsiteY144" fmla="*/ 176800 h 3896752"/>
                <a:gd name="connsiteX145" fmla="*/ 2110373 w 3895714"/>
                <a:gd name="connsiteY145" fmla="*/ 176930 h 3896752"/>
                <a:gd name="connsiteX146" fmla="*/ 2123164 w 3895714"/>
                <a:gd name="connsiteY146" fmla="*/ 176800 h 3896752"/>
                <a:gd name="connsiteX147" fmla="*/ 2128034 w 3895714"/>
                <a:gd name="connsiteY147" fmla="*/ 30127 h 3896752"/>
                <a:gd name="connsiteX148" fmla="*/ 2147253 w 3895714"/>
                <a:gd name="connsiteY148" fmla="*/ 31555 h 3896752"/>
                <a:gd name="connsiteX149" fmla="*/ 2128034 w 3895714"/>
                <a:gd name="connsiteY149" fmla="*/ 30127 h 3896752"/>
                <a:gd name="connsiteX150" fmla="*/ 1901823 w 3895714"/>
                <a:gd name="connsiteY150" fmla="*/ 191344 h 3896752"/>
                <a:gd name="connsiteX151" fmla="*/ 1913640 w 3895714"/>
                <a:gd name="connsiteY151" fmla="*/ 189916 h 3896752"/>
                <a:gd name="connsiteX152" fmla="*/ 1901823 w 3895714"/>
                <a:gd name="connsiteY152" fmla="*/ 191344 h 3896752"/>
                <a:gd name="connsiteX153" fmla="*/ 1940975 w 3895714"/>
                <a:gd name="connsiteY153" fmla="*/ 186799 h 3896752"/>
                <a:gd name="connsiteX154" fmla="*/ 1953960 w 3895714"/>
                <a:gd name="connsiteY154" fmla="*/ 185436 h 3896752"/>
                <a:gd name="connsiteX155" fmla="*/ 1940975 w 3895714"/>
                <a:gd name="connsiteY155" fmla="*/ 186799 h 3896752"/>
                <a:gd name="connsiteX156" fmla="*/ 1982594 w 3895714"/>
                <a:gd name="connsiteY156" fmla="*/ 182904 h 3896752"/>
                <a:gd name="connsiteX157" fmla="*/ 1992918 w 3895714"/>
                <a:gd name="connsiteY157" fmla="*/ 182060 h 3896752"/>
                <a:gd name="connsiteX158" fmla="*/ 1982594 w 3895714"/>
                <a:gd name="connsiteY158" fmla="*/ 182904 h 3896752"/>
                <a:gd name="connsiteX159" fmla="*/ 2031485 w 3895714"/>
                <a:gd name="connsiteY159" fmla="*/ 179463 h 3896752"/>
                <a:gd name="connsiteX160" fmla="*/ 2039276 w 3895714"/>
                <a:gd name="connsiteY160" fmla="*/ 179073 h 3896752"/>
                <a:gd name="connsiteX161" fmla="*/ 2031485 w 3895714"/>
                <a:gd name="connsiteY161" fmla="*/ 179463 h 3896752"/>
                <a:gd name="connsiteX162" fmla="*/ 2070377 w 3895714"/>
                <a:gd name="connsiteY162" fmla="*/ 177774 h 3896752"/>
                <a:gd name="connsiteX163" fmla="*/ 2083233 w 3895714"/>
                <a:gd name="connsiteY163" fmla="*/ 177385 h 3896752"/>
                <a:gd name="connsiteX164" fmla="*/ 2070377 w 3895714"/>
                <a:gd name="connsiteY164" fmla="*/ 177774 h 3896752"/>
                <a:gd name="connsiteX165" fmla="*/ 1879228 w 3895714"/>
                <a:gd name="connsiteY165" fmla="*/ 3663854 h 3896752"/>
                <a:gd name="connsiteX166" fmla="*/ 1857022 w 3895714"/>
                <a:gd name="connsiteY166" fmla="*/ 3664179 h 3896752"/>
                <a:gd name="connsiteX167" fmla="*/ 1879228 w 3895714"/>
                <a:gd name="connsiteY167" fmla="*/ 3663854 h 3896752"/>
                <a:gd name="connsiteX168" fmla="*/ 2186729 w 3895714"/>
                <a:gd name="connsiteY168" fmla="*/ 35191 h 3896752"/>
                <a:gd name="connsiteX169" fmla="*/ 2215428 w 3895714"/>
                <a:gd name="connsiteY169" fmla="*/ 38438 h 3896752"/>
                <a:gd name="connsiteX170" fmla="*/ 2186729 w 3895714"/>
                <a:gd name="connsiteY170" fmla="*/ 35191 h 3896752"/>
                <a:gd name="connsiteX171" fmla="*/ 2157706 w 3895714"/>
                <a:gd name="connsiteY171" fmla="*/ 32399 h 3896752"/>
                <a:gd name="connsiteX172" fmla="*/ 2177574 w 3895714"/>
                <a:gd name="connsiteY172" fmla="*/ 34282 h 3896752"/>
                <a:gd name="connsiteX173" fmla="*/ 2157706 w 3895714"/>
                <a:gd name="connsiteY173" fmla="*/ 32399 h 3896752"/>
                <a:gd name="connsiteX174" fmla="*/ 2009604 w 3895714"/>
                <a:gd name="connsiteY174" fmla="*/ 25971 h 3896752"/>
                <a:gd name="connsiteX175" fmla="*/ 2020382 w 3895714"/>
                <a:gd name="connsiteY175" fmla="*/ 26036 h 3896752"/>
                <a:gd name="connsiteX176" fmla="*/ 2004540 w 3895714"/>
                <a:gd name="connsiteY176" fmla="*/ 26036 h 3896752"/>
                <a:gd name="connsiteX177" fmla="*/ 2009604 w 3895714"/>
                <a:gd name="connsiteY177" fmla="*/ 25971 h 3896752"/>
                <a:gd name="connsiteX178" fmla="*/ 2117840 w 3895714"/>
                <a:gd name="connsiteY178" fmla="*/ 29413 h 3896752"/>
                <a:gd name="connsiteX179" fmla="*/ 2096024 w 3895714"/>
                <a:gd name="connsiteY179" fmla="*/ 28179 h 3896752"/>
                <a:gd name="connsiteX180" fmla="*/ 2117840 w 3895714"/>
                <a:gd name="connsiteY180" fmla="*/ 29413 h 3896752"/>
                <a:gd name="connsiteX181" fmla="*/ 2088752 w 3895714"/>
                <a:gd name="connsiteY181" fmla="*/ 27789 h 3896752"/>
                <a:gd name="connsiteX182" fmla="*/ 2059794 w 3895714"/>
                <a:gd name="connsiteY182" fmla="*/ 26686 h 3896752"/>
                <a:gd name="connsiteX183" fmla="*/ 2088752 w 3895714"/>
                <a:gd name="connsiteY183" fmla="*/ 27789 h 3896752"/>
                <a:gd name="connsiteX184" fmla="*/ 2052717 w 3895714"/>
                <a:gd name="connsiteY184" fmla="*/ 26556 h 3896752"/>
                <a:gd name="connsiteX185" fmla="*/ 2030641 w 3895714"/>
                <a:gd name="connsiteY185" fmla="*/ 26101 h 3896752"/>
                <a:gd name="connsiteX186" fmla="*/ 2052717 w 3895714"/>
                <a:gd name="connsiteY186" fmla="*/ 26556 h 3896752"/>
                <a:gd name="connsiteX187" fmla="*/ 1836959 w 3895714"/>
                <a:gd name="connsiteY187" fmla="*/ 3870067 h 3896752"/>
                <a:gd name="connsiteX188" fmla="*/ 1857022 w 3895714"/>
                <a:gd name="connsiteY188" fmla="*/ 3870522 h 3896752"/>
                <a:gd name="connsiteX189" fmla="*/ 1836959 w 3895714"/>
                <a:gd name="connsiteY189" fmla="*/ 3870067 h 3896752"/>
                <a:gd name="connsiteX190" fmla="*/ 1874747 w 3895714"/>
                <a:gd name="connsiteY190" fmla="*/ 3870717 h 3896752"/>
                <a:gd name="connsiteX191" fmla="*/ 1863969 w 3895714"/>
                <a:gd name="connsiteY191" fmla="*/ 3870587 h 3896752"/>
                <a:gd name="connsiteX192" fmla="*/ 1884227 w 3895714"/>
                <a:gd name="connsiteY192" fmla="*/ 3870652 h 3896752"/>
                <a:gd name="connsiteX193" fmla="*/ 1874747 w 3895714"/>
                <a:gd name="connsiteY193" fmla="*/ 3870717 h 38967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</a:cxnLst>
              <a:rect l="l" t="t" r="r" b="b"/>
              <a:pathLst>
                <a:path w="3895714" h="3896752">
                  <a:moveTo>
                    <a:pt x="3635675" y="975357"/>
                  </a:moveTo>
                  <a:cubicBezTo>
                    <a:pt x="3470757" y="689866"/>
                    <a:pt x="3234222" y="448981"/>
                    <a:pt x="2951718" y="278738"/>
                  </a:cubicBezTo>
                  <a:cubicBezTo>
                    <a:pt x="2942498" y="272635"/>
                    <a:pt x="2931785" y="265558"/>
                    <a:pt x="2920942" y="258805"/>
                  </a:cubicBezTo>
                  <a:cubicBezTo>
                    <a:pt x="2814524" y="192059"/>
                    <a:pt x="2701353" y="137519"/>
                    <a:pt x="2584417" y="96808"/>
                  </a:cubicBezTo>
                  <a:cubicBezTo>
                    <a:pt x="2469623" y="56683"/>
                    <a:pt x="2346583" y="28374"/>
                    <a:pt x="2218609" y="12661"/>
                  </a:cubicBezTo>
                  <a:cubicBezTo>
                    <a:pt x="2149785" y="4220"/>
                    <a:pt x="2079467" y="0"/>
                    <a:pt x="2009604" y="0"/>
                  </a:cubicBezTo>
                  <a:cubicBezTo>
                    <a:pt x="1994281" y="0"/>
                    <a:pt x="1978763" y="195"/>
                    <a:pt x="1963440" y="584"/>
                  </a:cubicBezTo>
                  <a:cubicBezTo>
                    <a:pt x="1961427" y="584"/>
                    <a:pt x="1959414" y="519"/>
                    <a:pt x="1957467" y="519"/>
                  </a:cubicBezTo>
                  <a:cubicBezTo>
                    <a:pt x="1954285" y="454"/>
                    <a:pt x="1951038" y="390"/>
                    <a:pt x="1947857" y="390"/>
                  </a:cubicBezTo>
                  <a:cubicBezTo>
                    <a:pt x="1684896" y="390"/>
                    <a:pt x="1429792" y="51878"/>
                    <a:pt x="1189686" y="153491"/>
                  </a:cubicBezTo>
                  <a:cubicBezTo>
                    <a:pt x="957761" y="251598"/>
                    <a:pt x="749406" y="392039"/>
                    <a:pt x="570527" y="570917"/>
                  </a:cubicBezTo>
                  <a:cubicBezTo>
                    <a:pt x="391649" y="749795"/>
                    <a:pt x="251209" y="958086"/>
                    <a:pt x="153102" y="1190076"/>
                  </a:cubicBezTo>
                  <a:cubicBezTo>
                    <a:pt x="51488" y="1430247"/>
                    <a:pt x="0" y="1685351"/>
                    <a:pt x="0" y="1948247"/>
                  </a:cubicBezTo>
                  <a:cubicBezTo>
                    <a:pt x="0" y="2294121"/>
                    <a:pt x="91809" y="2633763"/>
                    <a:pt x="265558" y="2930616"/>
                  </a:cubicBezTo>
                  <a:cubicBezTo>
                    <a:pt x="433918" y="3218314"/>
                    <a:pt x="674868" y="3459654"/>
                    <a:pt x="962241" y="3628598"/>
                  </a:cubicBezTo>
                  <a:cubicBezTo>
                    <a:pt x="1004445" y="3658984"/>
                    <a:pt x="1049116" y="3687358"/>
                    <a:pt x="1094891" y="3712940"/>
                  </a:cubicBezTo>
                  <a:cubicBezTo>
                    <a:pt x="1152937" y="3744690"/>
                    <a:pt x="1212411" y="3772090"/>
                    <a:pt x="1271691" y="3794490"/>
                  </a:cubicBezTo>
                  <a:cubicBezTo>
                    <a:pt x="1331555" y="3817086"/>
                    <a:pt x="1394016" y="3835980"/>
                    <a:pt x="1457322" y="3850589"/>
                  </a:cubicBezTo>
                  <a:cubicBezTo>
                    <a:pt x="1516602" y="3864289"/>
                    <a:pt x="1578543" y="3874872"/>
                    <a:pt x="1646589" y="3882988"/>
                  </a:cubicBezTo>
                  <a:cubicBezTo>
                    <a:pt x="1674313" y="3886494"/>
                    <a:pt x="1702427" y="3888832"/>
                    <a:pt x="1729632" y="3891104"/>
                  </a:cubicBezTo>
                  <a:lnTo>
                    <a:pt x="1741190" y="3892078"/>
                  </a:lnTo>
                  <a:lnTo>
                    <a:pt x="1741579" y="3892143"/>
                  </a:lnTo>
                  <a:lnTo>
                    <a:pt x="1741969" y="3892143"/>
                  </a:lnTo>
                  <a:lnTo>
                    <a:pt x="1754500" y="3892792"/>
                  </a:lnTo>
                  <a:cubicBezTo>
                    <a:pt x="1781380" y="3894221"/>
                    <a:pt x="1809105" y="3895779"/>
                    <a:pt x="1836634" y="3896104"/>
                  </a:cubicBezTo>
                  <a:lnTo>
                    <a:pt x="1845075" y="3896299"/>
                  </a:lnTo>
                  <a:cubicBezTo>
                    <a:pt x="1854685" y="3896558"/>
                    <a:pt x="1864619" y="3896753"/>
                    <a:pt x="1874747" y="3896753"/>
                  </a:cubicBezTo>
                  <a:cubicBezTo>
                    <a:pt x="1877994" y="3896753"/>
                    <a:pt x="1881305" y="3896753"/>
                    <a:pt x="1884617" y="3896688"/>
                  </a:cubicBezTo>
                  <a:lnTo>
                    <a:pt x="1908381" y="3896558"/>
                  </a:lnTo>
                  <a:lnTo>
                    <a:pt x="1908770" y="3896558"/>
                  </a:lnTo>
                  <a:lnTo>
                    <a:pt x="1909160" y="3896558"/>
                  </a:lnTo>
                  <a:lnTo>
                    <a:pt x="1925327" y="3895974"/>
                  </a:lnTo>
                  <a:cubicBezTo>
                    <a:pt x="1927794" y="3895974"/>
                    <a:pt x="1930261" y="3896039"/>
                    <a:pt x="1932729" y="3896104"/>
                  </a:cubicBezTo>
                  <a:cubicBezTo>
                    <a:pt x="1937793" y="3896169"/>
                    <a:pt x="1942793" y="3896299"/>
                    <a:pt x="1947857" y="3896299"/>
                  </a:cubicBezTo>
                  <a:cubicBezTo>
                    <a:pt x="2210818" y="3896299"/>
                    <a:pt x="2465922" y="3844810"/>
                    <a:pt x="2706028" y="3743197"/>
                  </a:cubicBezTo>
                  <a:cubicBezTo>
                    <a:pt x="2937953" y="3645090"/>
                    <a:pt x="3146309" y="3504649"/>
                    <a:pt x="3325187" y="3325771"/>
                  </a:cubicBezTo>
                  <a:cubicBezTo>
                    <a:pt x="3504065" y="3146893"/>
                    <a:pt x="3644505" y="2938602"/>
                    <a:pt x="3742612" y="2706612"/>
                  </a:cubicBezTo>
                  <a:cubicBezTo>
                    <a:pt x="3844226" y="2466312"/>
                    <a:pt x="3895714" y="2211207"/>
                    <a:pt x="3895714" y="1948247"/>
                  </a:cubicBezTo>
                  <a:cubicBezTo>
                    <a:pt x="3895714" y="1606268"/>
                    <a:pt x="3805788" y="1269808"/>
                    <a:pt x="3635675" y="975357"/>
                  </a:cubicBezTo>
                  <a:close/>
                  <a:moveTo>
                    <a:pt x="2988922" y="3083068"/>
                  </a:moveTo>
                  <a:cubicBezTo>
                    <a:pt x="2950419" y="3113065"/>
                    <a:pt x="2910553" y="3144036"/>
                    <a:pt x="2871271" y="3175202"/>
                  </a:cubicBezTo>
                  <a:lnTo>
                    <a:pt x="2801473" y="3231040"/>
                  </a:lnTo>
                  <a:cubicBezTo>
                    <a:pt x="2779722" y="3248246"/>
                    <a:pt x="2756283" y="3266751"/>
                    <a:pt x="2733038" y="3284412"/>
                  </a:cubicBezTo>
                  <a:cubicBezTo>
                    <a:pt x="2680056" y="3324797"/>
                    <a:pt x="2635970" y="3356807"/>
                    <a:pt x="2594416" y="3385116"/>
                  </a:cubicBezTo>
                  <a:cubicBezTo>
                    <a:pt x="2543901" y="3419528"/>
                    <a:pt x="2497542" y="3448486"/>
                    <a:pt x="2452612" y="3473678"/>
                  </a:cubicBezTo>
                  <a:cubicBezTo>
                    <a:pt x="2400409" y="3503156"/>
                    <a:pt x="2352622" y="3526855"/>
                    <a:pt x="2306458" y="3546139"/>
                  </a:cubicBezTo>
                  <a:cubicBezTo>
                    <a:pt x="2205818" y="3588667"/>
                    <a:pt x="2102257" y="3616651"/>
                    <a:pt x="1998696" y="3629312"/>
                  </a:cubicBezTo>
                  <a:cubicBezTo>
                    <a:pt x="1966816" y="3633078"/>
                    <a:pt x="1942208" y="3635221"/>
                    <a:pt x="1919094" y="3636259"/>
                  </a:cubicBezTo>
                  <a:lnTo>
                    <a:pt x="1898771" y="3637299"/>
                  </a:lnTo>
                  <a:lnTo>
                    <a:pt x="1878578" y="3637818"/>
                  </a:lnTo>
                  <a:lnTo>
                    <a:pt x="1878383" y="3637818"/>
                  </a:lnTo>
                  <a:lnTo>
                    <a:pt x="1878189" y="3637818"/>
                  </a:lnTo>
                  <a:cubicBezTo>
                    <a:pt x="1872215" y="3638078"/>
                    <a:pt x="1865592" y="3638143"/>
                    <a:pt x="1856697" y="3638143"/>
                  </a:cubicBezTo>
                  <a:cubicBezTo>
                    <a:pt x="1852997" y="3638143"/>
                    <a:pt x="1849360" y="3638143"/>
                    <a:pt x="1845660" y="3638078"/>
                  </a:cubicBezTo>
                  <a:lnTo>
                    <a:pt x="1837284" y="3638078"/>
                  </a:lnTo>
                  <a:cubicBezTo>
                    <a:pt x="1777549" y="3637948"/>
                    <a:pt x="1723009" y="3635610"/>
                    <a:pt x="1670482" y="3630806"/>
                  </a:cubicBezTo>
                  <a:cubicBezTo>
                    <a:pt x="1643017" y="3628338"/>
                    <a:pt x="1615877" y="3625286"/>
                    <a:pt x="1589906" y="3621651"/>
                  </a:cubicBezTo>
                  <a:cubicBezTo>
                    <a:pt x="1562246" y="3617755"/>
                    <a:pt x="1535171" y="3613210"/>
                    <a:pt x="1509654" y="3608146"/>
                  </a:cubicBezTo>
                  <a:cubicBezTo>
                    <a:pt x="1454205" y="3596913"/>
                    <a:pt x="1400964" y="3583083"/>
                    <a:pt x="1351488" y="3567176"/>
                  </a:cubicBezTo>
                  <a:cubicBezTo>
                    <a:pt x="1297727" y="3549905"/>
                    <a:pt x="1246758" y="3529971"/>
                    <a:pt x="1200010" y="3507961"/>
                  </a:cubicBezTo>
                  <a:lnTo>
                    <a:pt x="1199880" y="3507896"/>
                  </a:lnTo>
                  <a:lnTo>
                    <a:pt x="1199750" y="3507831"/>
                  </a:lnTo>
                  <a:cubicBezTo>
                    <a:pt x="1153781" y="3486859"/>
                    <a:pt x="1106902" y="3461212"/>
                    <a:pt x="1056258" y="3429462"/>
                  </a:cubicBezTo>
                  <a:cubicBezTo>
                    <a:pt x="966786" y="3372909"/>
                    <a:pt x="879068" y="3302462"/>
                    <a:pt x="795700" y="3220197"/>
                  </a:cubicBezTo>
                  <a:cubicBezTo>
                    <a:pt x="756548" y="3181370"/>
                    <a:pt x="717331" y="3139037"/>
                    <a:pt x="679218" y="3094366"/>
                  </a:cubicBezTo>
                  <a:cubicBezTo>
                    <a:pt x="661882" y="3074303"/>
                    <a:pt x="644935" y="3053201"/>
                    <a:pt x="628444" y="3032814"/>
                  </a:cubicBezTo>
                  <a:lnTo>
                    <a:pt x="624158" y="3027489"/>
                  </a:lnTo>
                  <a:lnTo>
                    <a:pt x="615653" y="3016516"/>
                  </a:lnTo>
                  <a:cubicBezTo>
                    <a:pt x="600979" y="2997557"/>
                    <a:pt x="585786" y="2977949"/>
                    <a:pt x="571566" y="2958405"/>
                  </a:cubicBezTo>
                  <a:lnTo>
                    <a:pt x="571436" y="2958275"/>
                  </a:lnTo>
                  <a:lnTo>
                    <a:pt x="571306" y="2958146"/>
                  </a:lnTo>
                  <a:cubicBezTo>
                    <a:pt x="563061" y="2947173"/>
                    <a:pt x="554815" y="2935810"/>
                    <a:pt x="546114" y="2923863"/>
                  </a:cubicBezTo>
                  <a:cubicBezTo>
                    <a:pt x="536959" y="2911267"/>
                    <a:pt x="527480" y="2898217"/>
                    <a:pt x="518000" y="2885685"/>
                  </a:cubicBezTo>
                  <a:cubicBezTo>
                    <a:pt x="498067" y="2859130"/>
                    <a:pt x="478134" y="2833353"/>
                    <a:pt x="463006" y="2813809"/>
                  </a:cubicBezTo>
                  <a:cubicBezTo>
                    <a:pt x="448591" y="2795110"/>
                    <a:pt x="433788" y="2776281"/>
                    <a:pt x="419503" y="2758036"/>
                  </a:cubicBezTo>
                  <a:cubicBezTo>
                    <a:pt x="397752" y="2730246"/>
                    <a:pt x="375222" y="2701483"/>
                    <a:pt x="353731" y="2672979"/>
                  </a:cubicBezTo>
                  <a:cubicBezTo>
                    <a:pt x="336849" y="2650514"/>
                    <a:pt x="318929" y="2626620"/>
                    <a:pt x="301593" y="2602207"/>
                  </a:cubicBezTo>
                  <a:cubicBezTo>
                    <a:pt x="283153" y="2575651"/>
                    <a:pt x="267765" y="2553121"/>
                    <a:pt x="253351" y="2530072"/>
                  </a:cubicBezTo>
                  <a:cubicBezTo>
                    <a:pt x="234847" y="2500789"/>
                    <a:pt x="221471" y="2477869"/>
                    <a:pt x="209849" y="2455728"/>
                  </a:cubicBezTo>
                  <a:lnTo>
                    <a:pt x="209719" y="2455469"/>
                  </a:lnTo>
                  <a:lnTo>
                    <a:pt x="209589" y="2455209"/>
                  </a:lnTo>
                  <a:cubicBezTo>
                    <a:pt x="204525" y="2445989"/>
                    <a:pt x="199850" y="2436639"/>
                    <a:pt x="194916" y="2426770"/>
                  </a:cubicBezTo>
                  <a:cubicBezTo>
                    <a:pt x="193357" y="2423654"/>
                    <a:pt x="191799" y="2420537"/>
                    <a:pt x="190241" y="2417356"/>
                  </a:cubicBezTo>
                  <a:cubicBezTo>
                    <a:pt x="188553" y="2413590"/>
                    <a:pt x="186799" y="2409889"/>
                    <a:pt x="185111" y="2406188"/>
                  </a:cubicBezTo>
                  <a:cubicBezTo>
                    <a:pt x="180696" y="2396708"/>
                    <a:pt x="176541" y="2387748"/>
                    <a:pt x="172840" y="2378658"/>
                  </a:cubicBezTo>
                  <a:lnTo>
                    <a:pt x="172710" y="2378398"/>
                  </a:lnTo>
                  <a:lnTo>
                    <a:pt x="172580" y="2378139"/>
                  </a:lnTo>
                  <a:cubicBezTo>
                    <a:pt x="150764" y="2327624"/>
                    <a:pt x="133753" y="2272825"/>
                    <a:pt x="121871" y="2215298"/>
                  </a:cubicBezTo>
                  <a:cubicBezTo>
                    <a:pt x="111223" y="2160953"/>
                    <a:pt x="105639" y="2103491"/>
                    <a:pt x="105249" y="2044925"/>
                  </a:cubicBezTo>
                  <a:cubicBezTo>
                    <a:pt x="105184" y="1929158"/>
                    <a:pt x="118689" y="1812871"/>
                    <a:pt x="145245" y="1699376"/>
                  </a:cubicBezTo>
                  <a:cubicBezTo>
                    <a:pt x="157971" y="1644251"/>
                    <a:pt x="174593" y="1588153"/>
                    <a:pt x="194656" y="1532639"/>
                  </a:cubicBezTo>
                  <a:lnTo>
                    <a:pt x="194786" y="1532379"/>
                  </a:lnTo>
                  <a:lnTo>
                    <a:pt x="194851" y="1532119"/>
                  </a:lnTo>
                  <a:cubicBezTo>
                    <a:pt x="197707" y="1523679"/>
                    <a:pt x="200889" y="1515303"/>
                    <a:pt x="204330" y="1506473"/>
                  </a:cubicBezTo>
                  <a:cubicBezTo>
                    <a:pt x="206278" y="1501473"/>
                    <a:pt x="208161" y="1496474"/>
                    <a:pt x="210044" y="1491474"/>
                  </a:cubicBezTo>
                  <a:cubicBezTo>
                    <a:pt x="214589" y="1479203"/>
                    <a:pt x="219588" y="1467191"/>
                    <a:pt x="224848" y="1454530"/>
                  </a:cubicBezTo>
                  <a:lnTo>
                    <a:pt x="226146" y="1451413"/>
                  </a:lnTo>
                  <a:lnTo>
                    <a:pt x="234587" y="1431545"/>
                  </a:lnTo>
                  <a:lnTo>
                    <a:pt x="243547" y="1411742"/>
                  </a:lnTo>
                  <a:cubicBezTo>
                    <a:pt x="248806" y="1399990"/>
                    <a:pt x="255039" y="1386225"/>
                    <a:pt x="261792" y="1372655"/>
                  </a:cubicBezTo>
                  <a:lnTo>
                    <a:pt x="261857" y="1372460"/>
                  </a:lnTo>
                  <a:lnTo>
                    <a:pt x="261922" y="1372265"/>
                  </a:lnTo>
                  <a:cubicBezTo>
                    <a:pt x="284777" y="1324478"/>
                    <a:pt x="311982" y="1274743"/>
                    <a:pt x="345095" y="1220138"/>
                  </a:cubicBezTo>
                  <a:cubicBezTo>
                    <a:pt x="374638" y="1172480"/>
                    <a:pt x="407557" y="1124498"/>
                    <a:pt x="442813" y="1077619"/>
                  </a:cubicBezTo>
                  <a:cubicBezTo>
                    <a:pt x="510923" y="987109"/>
                    <a:pt x="588123" y="900949"/>
                    <a:pt x="672400" y="821476"/>
                  </a:cubicBezTo>
                  <a:cubicBezTo>
                    <a:pt x="711098" y="784727"/>
                    <a:pt x="753236" y="747717"/>
                    <a:pt x="801283" y="708371"/>
                  </a:cubicBezTo>
                  <a:cubicBezTo>
                    <a:pt x="810958" y="700449"/>
                    <a:pt x="822385" y="691100"/>
                    <a:pt x="834397" y="681945"/>
                  </a:cubicBezTo>
                  <a:lnTo>
                    <a:pt x="840111" y="677465"/>
                  </a:lnTo>
                  <a:cubicBezTo>
                    <a:pt x="849331" y="670258"/>
                    <a:pt x="858875" y="662856"/>
                    <a:pt x="868355" y="655843"/>
                  </a:cubicBezTo>
                  <a:lnTo>
                    <a:pt x="868485" y="655714"/>
                  </a:lnTo>
                  <a:lnTo>
                    <a:pt x="868614" y="655584"/>
                  </a:lnTo>
                  <a:cubicBezTo>
                    <a:pt x="893417" y="636560"/>
                    <a:pt x="918415" y="618704"/>
                    <a:pt x="937439" y="605264"/>
                  </a:cubicBezTo>
                  <a:cubicBezTo>
                    <a:pt x="1029702" y="540595"/>
                    <a:pt x="1127679" y="481835"/>
                    <a:pt x="1228578" y="430476"/>
                  </a:cubicBezTo>
                  <a:cubicBezTo>
                    <a:pt x="1278768" y="404959"/>
                    <a:pt x="1330386" y="381001"/>
                    <a:pt x="1382070" y="359315"/>
                  </a:cubicBezTo>
                  <a:cubicBezTo>
                    <a:pt x="1433558" y="337823"/>
                    <a:pt x="1486734" y="318020"/>
                    <a:pt x="1540171" y="300489"/>
                  </a:cubicBezTo>
                  <a:cubicBezTo>
                    <a:pt x="1591269" y="283673"/>
                    <a:pt x="1645809" y="268155"/>
                    <a:pt x="1702167" y="254390"/>
                  </a:cubicBezTo>
                  <a:cubicBezTo>
                    <a:pt x="1754565" y="241794"/>
                    <a:pt x="1810079" y="230951"/>
                    <a:pt x="1867151" y="222186"/>
                  </a:cubicBezTo>
                  <a:cubicBezTo>
                    <a:pt x="1954869" y="209200"/>
                    <a:pt x="2043367" y="202642"/>
                    <a:pt x="2129917" y="202642"/>
                  </a:cubicBezTo>
                  <a:cubicBezTo>
                    <a:pt x="2154135" y="202642"/>
                    <a:pt x="2178613" y="203161"/>
                    <a:pt x="2202767" y="204200"/>
                  </a:cubicBezTo>
                  <a:cubicBezTo>
                    <a:pt x="2258930" y="206278"/>
                    <a:pt x="2315028" y="211148"/>
                    <a:pt x="2369633" y="218744"/>
                  </a:cubicBezTo>
                  <a:cubicBezTo>
                    <a:pt x="2425796" y="226601"/>
                    <a:pt x="2481440" y="237509"/>
                    <a:pt x="2535071" y="251144"/>
                  </a:cubicBezTo>
                  <a:cubicBezTo>
                    <a:pt x="2647333" y="279647"/>
                    <a:pt x="2753621" y="320812"/>
                    <a:pt x="2851014" y="373534"/>
                  </a:cubicBezTo>
                  <a:cubicBezTo>
                    <a:pt x="2898606" y="398986"/>
                    <a:pt x="2947303" y="429373"/>
                    <a:pt x="2995869" y="463980"/>
                  </a:cubicBezTo>
                  <a:cubicBezTo>
                    <a:pt x="3041579" y="496963"/>
                    <a:pt x="3086185" y="533518"/>
                    <a:pt x="3128323" y="572475"/>
                  </a:cubicBezTo>
                  <a:cubicBezTo>
                    <a:pt x="3211757" y="650195"/>
                    <a:pt x="3286684" y="738368"/>
                    <a:pt x="3350899" y="834397"/>
                  </a:cubicBezTo>
                  <a:cubicBezTo>
                    <a:pt x="3383558" y="883029"/>
                    <a:pt x="3413425" y="932959"/>
                    <a:pt x="3439721" y="982759"/>
                  </a:cubicBezTo>
                  <a:cubicBezTo>
                    <a:pt x="3453745" y="1009315"/>
                    <a:pt x="3466861" y="1035351"/>
                    <a:pt x="3478678" y="1060284"/>
                  </a:cubicBezTo>
                  <a:cubicBezTo>
                    <a:pt x="3490755" y="1086060"/>
                    <a:pt x="3502572" y="1112746"/>
                    <a:pt x="3513674" y="1139496"/>
                  </a:cubicBezTo>
                  <a:cubicBezTo>
                    <a:pt x="3556462" y="1242084"/>
                    <a:pt x="3591784" y="1353241"/>
                    <a:pt x="3618599" y="1469918"/>
                  </a:cubicBezTo>
                  <a:cubicBezTo>
                    <a:pt x="3643077" y="1576660"/>
                    <a:pt x="3660608" y="1692039"/>
                    <a:pt x="3670801" y="1812936"/>
                  </a:cubicBezTo>
                  <a:cubicBezTo>
                    <a:pt x="3675347" y="1868644"/>
                    <a:pt x="3678268" y="1926950"/>
                    <a:pt x="3679372" y="1986165"/>
                  </a:cubicBezTo>
                  <a:cubicBezTo>
                    <a:pt x="3679697" y="1996618"/>
                    <a:pt x="3679762" y="2007072"/>
                    <a:pt x="3679762" y="2017266"/>
                  </a:cubicBezTo>
                  <a:cubicBezTo>
                    <a:pt x="3679762" y="2021421"/>
                    <a:pt x="3679827" y="2025512"/>
                    <a:pt x="3679827" y="2029667"/>
                  </a:cubicBezTo>
                  <a:cubicBezTo>
                    <a:pt x="3680022" y="2043107"/>
                    <a:pt x="3679827" y="2056158"/>
                    <a:pt x="3679632" y="2068884"/>
                  </a:cubicBezTo>
                  <a:lnTo>
                    <a:pt x="3679567" y="2072065"/>
                  </a:lnTo>
                  <a:cubicBezTo>
                    <a:pt x="3678853" y="2100374"/>
                    <a:pt x="3677229" y="2128099"/>
                    <a:pt x="3674697" y="2154200"/>
                  </a:cubicBezTo>
                  <a:cubicBezTo>
                    <a:pt x="3663919" y="2264189"/>
                    <a:pt x="3634961" y="2367880"/>
                    <a:pt x="3588667" y="2462286"/>
                  </a:cubicBezTo>
                  <a:cubicBezTo>
                    <a:pt x="3566526" y="2507996"/>
                    <a:pt x="3539646" y="2552926"/>
                    <a:pt x="3506338" y="2599870"/>
                  </a:cubicBezTo>
                  <a:cubicBezTo>
                    <a:pt x="3476795" y="2641164"/>
                    <a:pt x="3442707" y="2682524"/>
                    <a:pt x="3402257" y="2726221"/>
                  </a:cubicBezTo>
                  <a:cubicBezTo>
                    <a:pt x="3335835" y="2797512"/>
                    <a:pt x="3258181" y="2868220"/>
                    <a:pt x="3150594" y="2955289"/>
                  </a:cubicBezTo>
                  <a:cubicBezTo>
                    <a:pt x="3098067" y="2998142"/>
                    <a:pt x="3042553" y="3041319"/>
                    <a:pt x="2988922" y="3083068"/>
                  </a:cubicBezTo>
                  <a:close/>
                  <a:moveTo>
                    <a:pt x="2150759" y="176930"/>
                  </a:moveTo>
                  <a:cubicBezTo>
                    <a:pt x="2155109" y="176995"/>
                    <a:pt x="2159459" y="176995"/>
                    <a:pt x="2163745" y="177060"/>
                  </a:cubicBezTo>
                  <a:cubicBezTo>
                    <a:pt x="2159459" y="176995"/>
                    <a:pt x="2155109" y="176995"/>
                    <a:pt x="2150759" y="176930"/>
                  </a:cubicBezTo>
                  <a:close/>
                  <a:moveTo>
                    <a:pt x="2123164" y="176800"/>
                  </a:moveTo>
                  <a:cubicBezTo>
                    <a:pt x="2118879" y="176800"/>
                    <a:pt x="2114659" y="176865"/>
                    <a:pt x="2110373" y="176930"/>
                  </a:cubicBezTo>
                  <a:cubicBezTo>
                    <a:pt x="2114659" y="176865"/>
                    <a:pt x="2118879" y="176800"/>
                    <a:pt x="2123164" y="176800"/>
                  </a:cubicBezTo>
                  <a:close/>
                  <a:moveTo>
                    <a:pt x="2128034" y="30127"/>
                  </a:moveTo>
                  <a:cubicBezTo>
                    <a:pt x="2134462" y="30581"/>
                    <a:pt x="2140825" y="31036"/>
                    <a:pt x="2147253" y="31555"/>
                  </a:cubicBezTo>
                  <a:cubicBezTo>
                    <a:pt x="2140825" y="31036"/>
                    <a:pt x="2134397" y="30581"/>
                    <a:pt x="2128034" y="30127"/>
                  </a:cubicBezTo>
                  <a:close/>
                  <a:moveTo>
                    <a:pt x="1901823" y="191344"/>
                  </a:moveTo>
                  <a:cubicBezTo>
                    <a:pt x="1905783" y="190825"/>
                    <a:pt x="1909744" y="190371"/>
                    <a:pt x="1913640" y="189916"/>
                  </a:cubicBezTo>
                  <a:cubicBezTo>
                    <a:pt x="1909744" y="190371"/>
                    <a:pt x="1905783" y="190825"/>
                    <a:pt x="1901823" y="191344"/>
                  </a:cubicBezTo>
                  <a:close/>
                  <a:moveTo>
                    <a:pt x="1940975" y="186799"/>
                  </a:moveTo>
                  <a:cubicBezTo>
                    <a:pt x="1945325" y="186345"/>
                    <a:pt x="1949675" y="185890"/>
                    <a:pt x="1953960" y="185436"/>
                  </a:cubicBezTo>
                  <a:cubicBezTo>
                    <a:pt x="1949675" y="185890"/>
                    <a:pt x="1945325" y="186345"/>
                    <a:pt x="1940975" y="186799"/>
                  </a:cubicBezTo>
                  <a:close/>
                  <a:moveTo>
                    <a:pt x="1982594" y="182904"/>
                  </a:moveTo>
                  <a:cubicBezTo>
                    <a:pt x="1986035" y="182644"/>
                    <a:pt x="1989476" y="182319"/>
                    <a:pt x="1992918" y="182060"/>
                  </a:cubicBezTo>
                  <a:cubicBezTo>
                    <a:pt x="1989541" y="182319"/>
                    <a:pt x="1986035" y="182644"/>
                    <a:pt x="1982594" y="182904"/>
                  </a:cubicBezTo>
                  <a:close/>
                  <a:moveTo>
                    <a:pt x="2031485" y="179463"/>
                  </a:moveTo>
                  <a:cubicBezTo>
                    <a:pt x="2034082" y="179333"/>
                    <a:pt x="2036679" y="179203"/>
                    <a:pt x="2039276" y="179073"/>
                  </a:cubicBezTo>
                  <a:cubicBezTo>
                    <a:pt x="2036679" y="179268"/>
                    <a:pt x="2034082" y="179333"/>
                    <a:pt x="2031485" y="179463"/>
                  </a:cubicBezTo>
                  <a:close/>
                  <a:moveTo>
                    <a:pt x="2070377" y="177774"/>
                  </a:moveTo>
                  <a:cubicBezTo>
                    <a:pt x="2074663" y="177645"/>
                    <a:pt x="2078948" y="177515"/>
                    <a:pt x="2083233" y="177385"/>
                  </a:cubicBezTo>
                  <a:cubicBezTo>
                    <a:pt x="2078948" y="177515"/>
                    <a:pt x="2074663" y="177645"/>
                    <a:pt x="2070377" y="177774"/>
                  </a:cubicBezTo>
                  <a:close/>
                  <a:moveTo>
                    <a:pt x="1879228" y="3663854"/>
                  </a:moveTo>
                  <a:cubicBezTo>
                    <a:pt x="1872021" y="3664114"/>
                    <a:pt x="1864554" y="3664179"/>
                    <a:pt x="1857022" y="3664179"/>
                  </a:cubicBezTo>
                  <a:cubicBezTo>
                    <a:pt x="1864554" y="3664179"/>
                    <a:pt x="1872021" y="3664114"/>
                    <a:pt x="1879228" y="3663854"/>
                  </a:cubicBezTo>
                  <a:close/>
                  <a:moveTo>
                    <a:pt x="2186729" y="35191"/>
                  </a:moveTo>
                  <a:cubicBezTo>
                    <a:pt x="2196339" y="36165"/>
                    <a:pt x="2205883" y="37269"/>
                    <a:pt x="2215428" y="38438"/>
                  </a:cubicBezTo>
                  <a:cubicBezTo>
                    <a:pt x="2205883" y="37269"/>
                    <a:pt x="2196339" y="36165"/>
                    <a:pt x="2186729" y="35191"/>
                  </a:cubicBezTo>
                  <a:close/>
                  <a:moveTo>
                    <a:pt x="2157706" y="32399"/>
                  </a:moveTo>
                  <a:cubicBezTo>
                    <a:pt x="2164329" y="32984"/>
                    <a:pt x="2170952" y="33633"/>
                    <a:pt x="2177574" y="34282"/>
                  </a:cubicBezTo>
                  <a:cubicBezTo>
                    <a:pt x="2171017" y="33633"/>
                    <a:pt x="2164329" y="32984"/>
                    <a:pt x="2157706" y="32399"/>
                  </a:cubicBezTo>
                  <a:close/>
                  <a:moveTo>
                    <a:pt x="2009604" y="25971"/>
                  </a:moveTo>
                  <a:cubicBezTo>
                    <a:pt x="2013175" y="25971"/>
                    <a:pt x="2016811" y="26036"/>
                    <a:pt x="2020382" y="26036"/>
                  </a:cubicBezTo>
                  <a:cubicBezTo>
                    <a:pt x="2015123" y="25971"/>
                    <a:pt x="2009864" y="26036"/>
                    <a:pt x="2004540" y="26036"/>
                  </a:cubicBezTo>
                  <a:cubicBezTo>
                    <a:pt x="2006228" y="26036"/>
                    <a:pt x="2007916" y="25971"/>
                    <a:pt x="2009604" y="25971"/>
                  </a:cubicBezTo>
                  <a:close/>
                  <a:moveTo>
                    <a:pt x="2117840" y="29413"/>
                  </a:moveTo>
                  <a:cubicBezTo>
                    <a:pt x="2110568" y="28958"/>
                    <a:pt x="2103296" y="28569"/>
                    <a:pt x="2096024" y="28179"/>
                  </a:cubicBezTo>
                  <a:cubicBezTo>
                    <a:pt x="2103296" y="28569"/>
                    <a:pt x="2110568" y="28958"/>
                    <a:pt x="2117840" y="29413"/>
                  </a:cubicBezTo>
                  <a:close/>
                  <a:moveTo>
                    <a:pt x="2088752" y="27789"/>
                  </a:moveTo>
                  <a:cubicBezTo>
                    <a:pt x="2079143" y="27335"/>
                    <a:pt x="2069468" y="27010"/>
                    <a:pt x="2059794" y="26686"/>
                  </a:cubicBezTo>
                  <a:cubicBezTo>
                    <a:pt x="2069468" y="27010"/>
                    <a:pt x="2079078" y="27335"/>
                    <a:pt x="2088752" y="27789"/>
                  </a:cubicBezTo>
                  <a:close/>
                  <a:moveTo>
                    <a:pt x="2052717" y="26556"/>
                  </a:moveTo>
                  <a:cubicBezTo>
                    <a:pt x="2045380" y="26361"/>
                    <a:pt x="2037978" y="26231"/>
                    <a:pt x="2030641" y="26101"/>
                  </a:cubicBezTo>
                  <a:cubicBezTo>
                    <a:pt x="2037978" y="26231"/>
                    <a:pt x="2045380" y="26361"/>
                    <a:pt x="2052717" y="26556"/>
                  </a:cubicBezTo>
                  <a:close/>
                  <a:moveTo>
                    <a:pt x="1836959" y="3870067"/>
                  </a:moveTo>
                  <a:cubicBezTo>
                    <a:pt x="1843647" y="3870197"/>
                    <a:pt x="1850334" y="3870392"/>
                    <a:pt x="1857022" y="3870522"/>
                  </a:cubicBezTo>
                  <a:cubicBezTo>
                    <a:pt x="1850334" y="3870392"/>
                    <a:pt x="1843647" y="3870197"/>
                    <a:pt x="1836959" y="3870067"/>
                  </a:cubicBezTo>
                  <a:close/>
                  <a:moveTo>
                    <a:pt x="1874747" y="3870717"/>
                  </a:moveTo>
                  <a:cubicBezTo>
                    <a:pt x="1871111" y="3870717"/>
                    <a:pt x="1867540" y="3870652"/>
                    <a:pt x="1863969" y="3870587"/>
                  </a:cubicBezTo>
                  <a:cubicBezTo>
                    <a:pt x="1870657" y="3870652"/>
                    <a:pt x="1877345" y="3870781"/>
                    <a:pt x="1884227" y="3870652"/>
                  </a:cubicBezTo>
                  <a:cubicBezTo>
                    <a:pt x="1880981" y="3870717"/>
                    <a:pt x="1877864" y="3870717"/>
                    <a:pt x="1874747" y="3870717"/>
                  </a:cubicBezTo>
                  <a:close/>
                </a:path>
              </a:pathLst>
            </a:custGeom>
            <a:ln w="647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grpSp>
        <p:nvGrpSpPr>
          <p:cNvPr id="35" name="Graphic 4">
            <a:extLst>
              <a:ext uri="{FF2B5EF4-FFF2-40B4-BE49-F238E27FC236}">
                <a16:creationId xmlns:a16="http://schemas.microsoft.com/office/drawing/2014/main" id="{02927767-6598-411B-B8D2-33814750396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253571" y="625743"/>
            <a:ext cx="2891355" cy="3719016"/>
            <a:chOff x="3414665" y="738154"/>
            <a:chExt cx="5366579" cy="5378461"/>
          </a:xfrm>
          <a:solidFill>
            <a:schemeClr val="bg1">
              <a:alpha val="30000"/>
            </a:schemeClr>
          </a:solidFill>
        </p:grpSpPr>
        <p:sp>
          <p:nvSpPr>
            <p:cNvPr id="36" name="Freeform: Shape 35">
              <a:extLst>
                <a:ext uri="{FF2B5EF4-FFF2-40B4-BE49-F238E27FC236}">
                  <a16:creationId xmlns:a16="http://schemas.microsoft.com/office/drawing/2014/main" id="{12D2D5C5-A883-43E9-8DE0-BEBAD3ADD5D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567033" y="752474"/>
              <a:ext cx="5098881" cy="5278088"/>
            </a:xfrm>
            <a:custGeom>
              <a:avLst/>
              <a:gdLst>
                <a:gd name="connsiteX0" fmla="*/ 2413047 w 5098881"/>
                <a:gd name="connsiteY0" fmla="*/ 476250 h 5278088"/>
                <a:gd name="connsiteX1" fmla="*/ 2492009 w 5098881"/>
                <a:gd name="connsiteY1" fmla="*/ 477584 h 5278088"/>
                <a:gd name="connsiteX2" fmla="*/ 2500201 w 5098881"/>
                <a:gd name="connsiteY2" fmla="*/ 477869 h 5278088"/>
                <a:gd name="connsiteX3" fmla="*/ 2508392 w 5098881"/>
                <a:gd name="connsiteY3" fmla="*/ 477869 h 5278088"/>
                <a:gd name="connsiteX4" fmla="*/ 2513250 w 5098881"/>
                <a:gd name="connsiteY4" fmla="*/ 477869 h 5278088"/>
                <a:gd name="connsiteX5" fmla="*/ 3440985 w 5098881"/>
                <a:gd name="connsiteY5" fmla="*/ 665226 h 5278088"/>
                <a:gd name="connsiteX6" fmla="*/ 4086113 w 5098881"/>
                <a:gd name="connsiteY6" fmla="*/ 1148334 h 5278088"/>
                <a:gd name="connsiteX7" fmla="*/ 4485211 w 5098881"/>
                <a:gd name="connsiteY7" fmla="*/ 1848136 h 5278088"/>
                <a:gd name="connsiteX8" fmla="*/ 4622466 w 5098881"/>
                <a:gd name="connsiteY8" fmla="*/ 2668334 h 5278088"/>
                <a:gd name="connsiteX9" fmla="*/ 4488831 w 5098881"/>
                <a:gd name="connsiteY9" fmla="*/ 3470529 h 5278088"/>
                <a:gd name="connsiteX10" fmla="*/ 4097067 w 5098881"/>
                <a:gd name="connsiteY10" fmla="*/ 4147852 h 5278088"/>
                <a:gd name="connsiteX11" fmla="*/ 3450891 w 5098881"/>
                <a:gd name="connsiteY11" fmla="*/ 4616577 h 5278088"/>
                <a:gd name="connsiteX12" fmla="*/ 2496486 w 5098881"/>
                <a:gd name="connsiteY12" fmla="*/ 4800315 h 5278088"/>
                <a:gd name="connsiteX13" fmla="*/ 2489152 w 5098881"/>
                <a:gd name="connsiteY13" fmla="*/ 4800315 h 5278088"/>
                <a:gd name="connsiteX14" fmla="*/ 2480770 w 5098881"/>
                <a:gd name="connsiteY14" fmla="*/ 4800315 h 5278088"/>
                <a:gd name="connsiteX15" fmla="*/ 2472388 w 5098881"/>
                <a:gd name="connsiteY15" fmla="*/ 4800600 h 5278088"/>
                <a:gd name="connsiteX16" fmla="*/ 2389234 w 5098881"/>
                <a:gd name="connsiteY16" fmla="*/ 4801934 h 5278088"/>
                <a:gd name="connsiteX17" fmla="*/ 1543891 w 5098881"/>
                <a:gd name="connsiteY17" fmla="*/ 4624959 h 5278088"/>
                <a:gd name="connsiteX18" fmla="*/ 962771 w 5098881"/>
                <a:gd name="connsiteY18" fmla="*/ 4165854 h 5278088"/>
                <a:gd name="connsiteX19" fmla="*/ 600916 w 5098881"/>
                <a:gd name="connsiteY19" fmla="*/ 3486150 h 5278088"/>
                <a:gd name="connsiteX20" fmla="*/ 476043 w 5098881"/>
                <a:gd name="connsiteY20" fmla="*/ 2674049 h 5278088"/>
                <a:gd name="connsiteX21" fmla="*/ 605202 w 5098881"/>
                <a:gd name="connsiteY21" fmla="*/ 1841468 h 5278088"/>
                <a:gd name="connsiteX22" fmla="*/ 978201 w 5098881"/>
                <a:gd name="connsiteY22" fmla="*/ 1136333 h 5278088"/>
                <a:gd name="connsiteX23" fmla="*/ 1570085 w 5098881"/>
                <a:gd name="connsiteY23" fmla="*/ 658940 h 5278088"/>
                <a:gd name="connsiteX24" fmla="*/ 2413047 w 5098881"/>
                <a:gd name="connsiteY24" fmla="*/ 476250 h 5278088"/>
                <a:gd name="connsiteX25" fmla="*/ 2413047 w 5098881"/>
                <a:gd name="connsiteY25" fmla="*/ 0 h 5278088"/>
                <a:gd name="connsiteX26" fmla="*/ 2389425 w 5098881"/>
                <a:gd name="connsiteY26" fmla="*/ 5278089 h 5278088"/>
                <a:gd name="connsiteX27" fmla="*/ 2488104 w 5098881"/>
                <a:gd name="connsiteY27" fmla="*/ 5276469 h 5278088"/>
                <a:gd name="connsiteX28" fmla="*/ 2496676 w 5098881"/>
                <a:gd name="connsiteY28" fmla="*/ 5276469 h 5278088"/>
                <a:gd name="connsiteX29" fmla="*/ 2513441 w 5098881"/>
                <a:gd name="connsiteY29" fmla="*/ 1524 h 5278088"/>
                <a:gd name="connsiteX30" fmla="*/ 2507535 w 5098881"/>
                <a:gd name="connsiteY30" fmla="*/ 1524 h 5278088"/>
                <a:gd name="connsiteX31" fmla="*/ 2413047 w 5098881"/>
                <a:gd name="connsiteY31" fmla="*/ 0 h 5278088"/>
                <a:gd name="connsiteX32" fmla="*/ 2413047 w 5098881"/>
                <a:gd name="connsiteY32" fmla="*/ 0 h 52780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5098881" h="5278088">
                  <a:moveTo>
                    <a:pt x="2413047" y="476250"/>
                  </a:moveTo>
                  <a:cubicBezTo>
                    <a:pt x="2439431" y="476250"/>
                    <a:pt x="2465244" y="476631"/>
                    <a:pt x="2492009" y="477584"/>
                  </a:cubicBezTo>
                  <a:lnTo>
                    <a:pt x="2500201" y="477869"/>
                  </a:lnTo>
                  <a:lnTo>
                    <a:pt x="2508392" y="477869"/>
                  </a:lnTo>
                  <a:lnTo>
                    <a:pt x="2513250" y="477869"/>
                  </a:lnTo>
                  <a:cubicBezTo>
                    <a:pt x="2854721" y="477869"/>
                    <a:pt x="3166856" y="540925"/>
                    <a:pt x="3440985" y="665226"/>
                  </a:cubicBezTo>
                  <a:cubicBezTo>
                    <a:pt x="3689207" y="777812"/>
                    <a:pt x="3906281" y="940308"/>
                    <a:pt x="4086113" y="1148334"/>
                  </a:cubicBezTo>
                  <a:cubicBezTo>
                    <a:pt x="4258421" y="1347597"/>
                    <a:pt x="4392723" y="1583055"/>
                    <a:pt x="4485211" y="1848136"/>
                  </a:cubicBezTo>
                  <a:cubicBezTo>
                    <a:pt x="4576270" y="2109121"/>
                    <a:pt x="4622466" y="2385060"/>
                    <a:pt x="4622466" y="2668334"/>
                  </a:cubicBezTo>
                  <a:cubicBezTo>
                    <a:pt x="4622466" y="2947607"/>
                    <a:pt x="4577508" y="3217450"/>
                    <a:pt x="4488831" y="3470529"/>
                  </a:cubicBezTo>
                  <a:cubicBezTo>
                    <a:pt x="4398533" y="3728085"/>
                    <a:pt x="4266708" y="3956018"/>
                    <a:pt x="4097067" y="4147852"/>
                  </a:cubicBezTo>
                  <a:cubicBezTo>
                    <a:pt x="3918664" y="4349591"/>
                    <a:pt x="3701303" y="4507325"/>
                    <a:pt x="3450891" y="4616577"/>
                  </a:cubicBezTo>
                  <a:cubicBezTo>
                    <a:pt x="3171523" y="4738497"/>
                    <a:pt x="2850435" y="4800315"/>
                    <a:pt x="2496486" y="4800315"/>
                  </a:cubicBezTo>
                  <a:lnTo>
                    <a:pt x="2489152" y="4800315"/>
                  </a:lnTo>
                  <a:lnTo>
                    <a:pt x="2480770" y="4800315"/>
                  </a:lnTo>
                  <a:lnTo>
                    <a:pt x="2472388" y="4800600"/>
                  </a:lnTo>
                  <a:cubicBezTo>
                    <a:pt x="2444575" y="4801457"/>
                    <a:pt x="2416571" y="4801934"/>
                    <a:pt x="2389234" y="4801934"/>
                  </a:cubicBezTo>
                  <a:cubicBezTo>
                    <a:pt x="2075767" y="4801934"/>
                    <a:pt x="1791350" y="4742403"/>
                    <a:pt x="1543891" y="4624959"/>
                  </a:cubicBezTo>
                  <a:cubicBezTo>
                    <a:pt x="1319768" y="4518565"/>
                    <a:pt x="1124219" y="4364070"/>
                    <a:pt x="962771" y="4165854"/>
                  </a:cubicBezTo>
                  <a:cubicBezTo>
                    <a:pt x="806465" y="3973830"/>
                    <a:pt x="684641" y="3745135"/>
                    <a:pt x="600916" y="3486150"/>
                  </a:cubicBezTo>
                  <a:cubicBezTo>
                    <a:pt x="518048" y="3230023"/>
                    <a:pt x="476043" y="2956751"/>
                    <a:pt x="476043" y="2674049"/>
                  </a:cubicBezTo>
                  <a:cubicBezTo>
                    <a:pt x="476043" y="2386203"/>
                    <a:pt x="519477" y="2106073"/>
                    <a:pt x="605202" y="1841468"/>
                  </a:cubicBezTo>
                  <a:cubicBezTo>
                    <a:pt x="691880" y="1573721"/>
                    <a:pt x="817419" y="1336548"/>
                    <a:pt x="978201" y="1136333"/>
                  </a:cubicBezTo>
                  <a:cubicBezTo>
                    <a:pt x="1143841" y="930212"/>
                    <a:pt x="1343009" y="769620"/>
                    <a:pt x="1570085" y="658940"/>
                  </a:cubicBezTo>
                  <a:cubicBezTo>
                    <a:pt x="1818973" y="537686"/>
                    <a:pt x="2102532" y="476250"/>
                    <a:pt x="2413047" y="476250"/>
                  </a:cubicBezTo>
                  <a:moveTo>
                    <a:pt x="2413047" y="0"/>
                  </a:moveTo>
                  <a:cubicBezTo>
                    <a:pt x="-755635" y="0"/>
                    <a:pt x="-844694" y="5278089"/>
                    <a:pt x="2389425" y="5278089"/>
                  </a:cubicBezTo>
                  <a:cubicBezTo>
                    <a:pt x="2421810" y="5278089"/>
                    <a:pt x="2455052" y="5277517"/>
                    <a:pt x="2488104" y="5276469"/>
                  </a:cubicBezTo>
                  <a:cubicBezTo>
                    <a:pt x="2491152" y="5276469"/>
                    <a:pt x="2493629" y="5276469"/>
                    <a:pt x="2496676" y="5276469"/>
                  </a:cubicBezTo>
                  <a:cubicBezTo>
                    <a:pt x="6022832" y="5276469"/>
                    <a:pt x="5903769" y="1524"/>
                    <a:pt x="2513441" y="1524"/>
                  </a:cubicBezTo>
                  <a:cubicBezTo>
                    <a:pt x="2511536" y="1524"/>
                    <a:pt x="2509440" y="1524"/>
                    <a:pt x="2507535" y="1524"/>
                  </a:cubicBezTo>
                  <a:cubicBezTo>
                    <a:pt x="2475531" y="476"/>
                    <a:pt x="2444480" y="0"/>
                    <a:pt x="2413047" y="0"/>
                  </a:cubicBezTo>
                  <a:lnTo>
                    <a:pt x="2413047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7" name="Freeform: Shape 36">
              <a:extLst>
                <a:ext uri="{FF2B5EF4-FFF2-40B4-BE49-F238E27FC236}">
                  <a16:creationId xmlns:a16="http://schemas.microsoft.com/office/drawing/2014/main" id="{2B3B5778-846C-490F-931C-4FC6F253B51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578615" y="772453"/>
              <a:ext cx="5079154" cy="5190747"/>
            </a:xfrm>
            <a:custGeom>
              <a:avLst/>
              <a:gdLst>
                <a:gd name="connsiteX0" fmla="*/ 2498620 w 5079154"/>
                <a:gd name="connsiteY0" fmla="*/ 24 h 5190747"/>
                <a:gd name="connsiteX1" fmla="*/ 3484267 w 5079154"/>
                <a:gd name="connsiteY1" fmla="*/ 172045 h 5190747"/>
                <a:gd name="connsiteX2" fmla="*/ 3543417 w 5079154"/>
                <a:gd name="connsiteY2" fmla="*/ 195382 h 5190747"/>
                <a:gd name="connsiteX3" fmla="*/ 3573040 w 5079154"/>
                <a:gd name="connsiteY3" fmla="*/ 207002 h 5190747"/>
                <a:gd name="connsiteX4" fmla="*/ 3602091 w 5079154"/>
                <a:gd name="connsiteY4" fmla="*/ 220051 h 5190747"/>
                <a:gd name="connsiteX5" fmla="*/ 3660099 w 5079154"/>
                <a:gd name="connsiteY5" fmla="*/ 246531 h 5190747"/>
                <a:gd name="connsiteX6" fmla="*/ 3689150 w 5079154"/>
                <a:gd name="connsiteY6" fmla="*/ 259771 h 5190747"/>
                <a:gd name="connsiteX7" fmla="*/ 3717534 w 5079154"/>
                <a:gd name="connsiteY7" fmla="*/ 274439 h 5190747"/>
                <a:gd name="connsiteX8" fmla="*/ 3774303 w 5079154"/>
                <a:gd name="connsiteY8" fmla="*/ 303871 h 5190747"/>
                <a:gd name="connsiteX9" fmla="*/ 3802688 w 5079154"/>
                <a:gd name="connsiteY9" fmla="*/ 318635 h 5190747"/>
                <a:gd name="connsiteX10" fmla="*/ 3830310 w 5079154"/>
                <a:gd name="connsiteY10" fmla="*/ 334732 h 5190747"/>
                <a:gd name="connsiteX11" fmla="*/ 3885555 w 5079154"/>
                <a:gd name="connsiteY11" fmla="*/ 367308 h 5190747"/>
                <a:gd name="connsiteX12" fmla="*/ 3913178 w 5079154"/>
                <a:gd name="connsiteY12" fmla="*/ 383691 h 5190747"/>
                <a:gd name="connsiteX13" fmla="*/ 3939943 w 5079154"/>
                <a:gd name="connsiteY13" fmla="*/ 401312 h 5190747"/>
                <a:gd name="connsiteX14" fmla="*/ 4339612 w 5079154"/>
                <a:gd name="connsiteY14" fmla="*/ 724972 h 5190747"/>
                <a:gd name="connsiteX15" fmla="*/ 4664034 w 5079154"/>
                <a:gd name="connsiteY15" fmla="*/ 1126832 h 5190747"/>
                <a:gd name="connsiteX16" fmla="*/ 4902539 w 5079154"/>
                <a:gd name="connsiteY16" fmla="*/ 1585460 h 5190747"/>
                <a:gd name="connsiteX17" fmla="*/ 5047891 w 5079154"/>
                <a:gd name="connsiteY17" fmla="*/ 2081046 h 5190747"/>
                <a:gd name="connsiteX18" fmla="*/ 5075228 w 5079154"/>
                <a:gd name="connsiteY18" fmla="*/ 2337554 h 5190747"/>
                <a:gd name="connsiteX19" fmla="*/ 5077609 w 5079154"/>
                <a:gd name="connsiteY19" fmla="*/ 2401943 h 5190747"/>
                <a:gd name="connsiteX20" fmla="*/ 5078847 w 5079154"/>
                <a:gd name="connsiteY20" fmla="*/ 2466237 h 5190747"/>
                <a:gd name="connsiteX21" fmla="*/ 5078466 w 5079154"/>
                <a:gd name="connsiteY21" fmla="*/ 2530531 h 5190747"/>
                <a:gd name="connsiteX22" fmla="*/ 5076942 w 5079154"/>
                <a:gd name="connsiteY22" fmla="*/ 2594729 h 5190747"/>
                <a:gd name="connsiteX23" fmla="*/ 4999028 w 5079154"/>
                <a:gd name="connsiteY23" fmla="*/ 3099269 h 5190747"/>
                <a:gd name="connsiteX24" fmla="*/ 4968738 w 5079154"/>
                <a:gd name="connsiteY24" fmla="*/ 3222141 h 5190747"/>
                <a:gd name="connsiteX25" fmla="*/ 4952451 w 5079154"/>
                <a:gd name="connsiteY25" fmla="*/ 3283101 h 5190747"/>
                <a:gd name="connsiteX26" fmla="*/ 4936925 w 5079154"/>
                <a:gd name="connsiteY26" fmla="*/ 3344156 h 5190747"/>
                <a:gd name="connsiteX27" fmla="*/ 4919875 w 5079154"/>
                <a:gd name="connsiteY27" fmla="*/ 3404831 h 5190747"/>
                <a:gd name="connsiteX28" fmla="*/ 4903016 w 5079154"/>
                <a:gd name="connsiteY28" fmla="*/ 3465410 h 5190747"/>
                <a:gd name="connsiteX29" fmla="*/ 4865297 w 5079154"/>
                <a:gd name="connsiteY29" fmla="*/ 3585520 h 5190747"/>
                <a:gd name="connsiteX30" fmla="*/ 4671177 w 5079154"/>
                <a:gd name="connsiteY30" fmla="*/ 4052340 h 5190747"/>
                <a:gd name="connsiteX31" fmla="*/ 4386094 w 5079154"/>
                <a:gd name="connsiteY31" fmla="*/ 4476393 h 5190747"/>
                <a:gd name="connsiteX32" fmla="*/ 4343708 w 5079154"/>
                <a:gd name="connsiteY32" fmla="*/ 4524875 h 5190747"/>
                <a:gd name="connsiteX33" fmla="*/ 4298655 w 5079154"/>
                <a:gd name="connsiteY33" fmla="*/ 4570976 h 5190747"/>
                <a:gd name="connsiteX34" fmla="*/ 4252935 w 5079154"/>
                <a:gd name="connsiteY34" fmla="*/ 4616411 h 5190747"/>
                <a:gd name="connsiteX35" fmla="*/ 4204738 w 5079154"/>
                <a:gd name="connsiteY35" fmla="*/ 4659273 h 5190747"/>
                <a:gd name="connsiteX36" fmla="*/ 4180354 w 5079154"/>
                <a:gd name="connsiteY36" fmla="*/ 4680419 h 5190747"/>
                <a:gd name="connsiteX37" fmla="*/ 4155494 w 5079154"/>
                <a:gd name="connsiteY37" fmla="*/ 4700898 h 5190747"/>
                <a:gd name="connsiteX38" fmla="*/ 4103964 w 5079154"/>
                <a:gd name="connsiteY38" fmla="*/ 4739664 h 5190747"/>
                <a:gd name="connsiteX39" fmla="*/ 4078151 w 5079154"/>
                <a:gd name="connsiteY39" fmla="*/ 4759000 h 5190747"/>
                <a:gd name="connsiteX40" fmla="*/ 4051766 w 5079154"/>
                <a:gd name="connsiteY40" fmla="*/ 4777479 h 5190747"/>
                <a:gd name="connsiteX41" fmla="*/ 3997950 w 5079154"/>
                <a:gd name="connsiteY41" fmla="*/ 4812816 h 5190747"/>
                <a:gd name="connsiteX42" fmla="*/ 3970994 w 5079154"/>
                <a:gd name="connsiteY42" fmla="*/ 4830342 h 5190747"/>
                <a:gd name="connsiteX43" fmla="*/ 3957469 w 5079154"/>
                <a:gd name="connsiteY43" fmla="*/ 4839010 h 5190747"/>
                <a:gd name="connsiteX44" fmla="*/ 3943563 w 5079154"/>
                <a:gd name="connsiteY44" fmla="*/ 4847011 h 5190747"/>
                <a:gd name="connsiteX45" fmla="*/ 3887746 w 5079154"/>
                <a:gd name="connsiteY45" fmla="*/ 4878824 h 5190747"/>
                <a:gd name="connsiteX46" fmla="*/ 3859742 w 5079154"/>
                <a:gd name="connsiteY46" fmla="*/ 4894541 h 5190747"/>
                <a:gd name="connsiteX47" fmla="*/ 3845741 w 5079154"/>
                <a:gd name="connsiteY47" fmla="*/ 4902351 h 5190747"/>
                <a:gd name="connsiteX48" fmla="*/ 3831358 w 5079154"/>
                <a:gd name="connsiteY48" fmla="*/ 4909400 h 5190747"/>
                <a:gd name="connsiteX49" fmla="*/ 3773827 w 5079154"/>
                <a:gd name="connsiteY49" fmla="*/ 4937498 h 5190747"/>
                <a:gd name="connsiteX50" fmla="*/ 3745157 w 5079154"/>
                <a:gd name="connsiteY50" fmla="*/ 4951500 h 5190747"/>
                <a:gd name="connsiteX51" fmla="*/ 3716106 w 5079154"/>
                <a:gd name="connsiteY51" fmla="*/ 4964835 h 5190747"/>
                <a:gd name="connsiteX52" fmla="*/ 3657146 w 5079154"/>
                <a:gd name="connsiteY52" fmla="*/ 4989314 h 5190747"/>
                <a:gd name="connsiteX53" fmla="*/ 3598091 w 5079154"/>
                <a:gd name="connsiteY53" fmla="*/ 5013032 h 5190747"/>
                <a:gd name="connsiteX54" fmla="*/ 3538083 w 5079154"/>
                <a:gd name="connsiteY54" fmla="*/ 5033986 h 5190747"/>
                <a:gd name="connsiteX55" fmla="*/ 3478171 w 5079154"/>
                <a:gd name="connsiteY55" fmla="*/ 5054656 h 5190747"/>
                <a:gd name="connsiteX56" fmla="*/ 3417306 w 5079154"/>
                <a:gd name="connsiteY56" fmla="*/ 5072086 h 5190747"/>
                <a:gd name="connsiteX57" fmla="*/ 3356632 w 5079154"/>
                <a:gd name="connsiteY57" fmla="*/ 5089422 h 5190747"/>
                <a:gd name="connsiteX58" fmla="*/ 3295386 w 5079154"/>
                <a:gd name="connsiteY58" fmla="*/ 5103996 h 5190747"/>
                <a:gd name="connsiteX59" fmla="*/ 3172514 w 5079154"/>
                <a:gd name="connsiteY59" fmla="*/ 5129999 h 5190747"/>
                <a:gd name="connsiteX60" fmla="*/ 3110887 w 5079154"/>
                <a:gd name="connsiteY60" fmla="*/ 5141143 h 5190747"/>
                <a:gd name="connsiteX61" fmla="*/ 3080121 w 5079154"/>
                <a:gd name="connsiteY61" fmla="*/ 5146667 h 5190747"/>
                <a:gd name="connsiteX62" fmla="*/ 3049165 w 5079154"/>
                <a:gd name="connsiteY62" fmla="*/ 5150954 h 5190747"/>
                <a:gd name="connsiteX63" fmla="*/ 2555008 w 5079154"/>
                <a:gd name="connsiteY63" fmla="*/ 5189435 h 5190747"/>
                <a:gd name="connsiteX64" fmla="*/ 2431945 w 5079154"/>
                <a:gd name="connsiteY64" fmla="*/ 5190483 h 5190747"/>
                <a:gd name="connsiteX65" fmla="*/ 2370318 w 5079154"/>
                <a:gd name="connsiteY65" fmla="*/ 5190387 h 5190747"/>
                <a:gd name="connsiteX66" fmla="*/ 2308501 w 5079154"/>
                <a:gd name="connsiteY66" fmla="*/ 5189244 h 5190747"/>
                <a:gd name="connsiteX67" fmla="*/ 2184200 w 5079154"/>
                <a:gd name="connsiteY67" fmla="*/ 5183434 h 5190747"/>
                <a:gd name="connsiteX68" fmla="*/ 2059994 w 5079154"/>
                <a:gd name="connsiteY68" fmla="*/ 5172099 h 5190747"/>
                <a:gd name="connsiteX69" fmla="*/ 1568027 w 5079154"/>
                <a:gd name="connsiteY69" fmla="*/ 5069134 h 5190747"/>
                <a:gd name="connsiteX70" fmla="*/ 1537738 w 5079154"/>
                <a:gd name="connsiteY70" fmla="*/ 5059704 h 5190747"/>
                <a:gd name="connsiteX71" fmla="*/ 1507829 w 5079154"/>
                <a:gd name="connsiteY71" fmla="*/ 5048941 h 5190747"/>
                <a:gd name="connsiteX72" fmla="*/ 1448298 w 5079154"/>
                <a:gd name="connsiteY72" fmla="*/ 5026557 h 5190747"/>
                <a:gd name="connsiteX73" fmla="*/ 1418485 w 5079154"/>
                <a:gd name="connsiteY73" fmla="*/ 5015318 h 5190747"/>
                <a:gd name="connsiteX74" fmla="*/ 1389243 w 5079154"/>
                <a:gd name="connsiteY74" fmla="*/ 5002649 h 5190747"/>
                <a:gd name="connsiteX75" fmla="*/ 1331045 w 5079154"/>
                <a:gd name="connsiteY75" fmla="*/ 4976360 h 5190747"/>
                <a:gd name="connsiteX76" fmla="*/ 1106446 w 5079154"/>
                <a:gd name="connsiteY76" fmla="*/ 4853583 h 5190747"/>
                <a:gd name="connsiteX77" fmla="*/ 710777 w 5079154"/>
                <a:gd name="connsiteY77" fmla="*/ 4526495 h 5190747"/>
                <a:gd name="connsiteX78" fmla="*/ 400834 w 5079154"/>
                <a:gd name="connsiteY78" fmla="*/ 4116824 h 5190747"/>
                <a:gd name="connsiteX79" fmla="*/ 181092 w 5079154"/>
                <a:gd name="connsiteY79" fmla="*/ 3653719 h 5190747"/>
                <a:gd name="connsiteX80" fmla="*/ 47361 w 5079154"/>
                <a:gd name="connsiteY80" fmla="*/ 3159943 h 5190747"/>
                <a:gd name="connsiteX81" fmla="*/ 36026 w 5079154"/>
                <a:gd name="connsiteY81" fmla="*/ 3096887 h 5190747"/>
                <a:gd name="connsiteX82" fmla="*/ 26882 w 5079154"/>
                <a:gd name="connsiteY82" fmla="*/ 3033546 h 5190747"/>
                <a:gd name="connsiteX83" fmla="*/ 18596 w 5079154"/>
                <a:gd name="connsiteY83" fmla="*/ 2970110 h 5190747"/>
                <a:gd name="connsiteX84" fmla="*/ 12214 w 5079154"/>
                <a:gd name="connsiteY84" fmla="*/ 2906482 h 5190747"/>
                <a:gd name="connsiteX85" fmla="*/ 3451 w 5079154"/>
                <a:gd name="connsiteY85" fmla="*/ 2778848 h 5190747"/>
                <a:gd name="connsiteX86" fmla="*/ 22 w 5079154"/>
                <a:gd name="connsiteY86" fmla="*/ 2650927 h 5190747"/>
                <a:gd name="connsiteX87" fmla="*/ 42313 w 5079154"/>
                <a:gd name="connsiteY87" fmla="*/ 2141625 h 5190747"/>
                <a:gd name="connsiteX88" fmla="*/ 165662 w 5079154"/>
                <a:gd name="connsiteY88" fmla="*/ 1644896 h 5190747"/>
                <a:gd name="connsiteX89" fmla="*/ 370259 w 5079154"/>
                <a:gd name="connsiteY89" fmla="*/ 1173504 h 5190747"/>
                <a:gd name="connsiteX90" fmla="*/ 661247 w 5079154"/>
                <a:gd name="connsiteY90" fmla="*/ 746022 h 5190747"/>
                <a:gd name="connsiteX91" fmla="*/ 704015 w 5079154"/>
                <a:gd name="connsiteY91" fmla="*/ 696968 h 5190747"/>
                <a:gd name="connsiteX92" fmla="*/ 747353 w 5079154"/>
                <a:gd name="connsiteY92" fmla="*/ 648486 h 5190747"/>
                <a:gd name="connsiteX93" fmla="*/ 792121 w 5079154"/>
                <a:gd name="connsiteY93" fmla="*/ 601147 h 5190747"/>
                <a:gd name="connsiteX94" fmla="*/ 814505 w 5079154"/>
                <a:gd name="connsiteY94" fmla="*/ 577429 h 5190747"/>
                <a:gd name="connsiteX95" fmla="*/ 838031 w 5079154"/>
                <a:gd name="connsiteY95" fmla="*/ 554855 h 5190747"/>
                <a:gd name="connsiteX96" fmla="*/ 885942 w 5079154"/>
                <a:gd name="connsiteY96" fmla="*/ 510469 h 5190747"/>
                <a:gd name="connsiteX97" fmla="*/ 910326 w 5079154"/>
                <a:gd name="connsiteY97" fmla="*/ 488752 h 5190747"/>
                <a:gd name="connsiteX98" fmla="*/ 935948 w 5079154"/>
                <a:gd name="connsiteY98" fmla="*/ 468368 h 5190747"/>
                <a:gd name="connsiteX99" fmla="*/ 1040533 w 5079154"/>
                <a:gd name="connsiteY99" fmla="*/ 390073 h 5190747"/>
                <a:gd name="connsiteX100" fmla="*/ 1501638 w 5079154"/>
                <a:gd name="connsiteY100" fmla="*/ 152614 h 5190747"/>
                <a:gd name="connsiteX101" fmla="*/ 1997700 w 5079154"/>
                <a:gd name="connsiteY101" fmla="*/ 32599 h 5190747"/>
                <a:gd name="connsiteX102" fmla="*/ 2498620 w 5079154"/>
                <a:gd name="connsiteY102" fmla="*/ 24 h 5190747"/>
                <a:gd name="connsiteX103" fmla="*/ 2496620 w 5079154"/>
                <a:gd name="connsiteY103" fmla="*/ 193572 h 5190747"/>
                <a:gd name="connsiteX104" fmla="*/ 2037229 w 5079154"/>
                <a:gd name="connsiteY104" fmla="*/ 241483 h 5190747"/>
                <a:gd name="connsiteX105" fmla="*/ 1613081 w 5079154"/>
                <a:gd name="connsiteY105" fmla="*/ 404646 h 5190747"/>
                <a:gd name="connsiteX106" fmla="*/ 1245892 w 5079154"/>
                <a:gd name="connsiteY106" fmla="*/ 657725 h 5190747"/>
                <a:gd name="connsiteX107" fmla="*/ 1163310 w 5079154"/>
                <a:gd name="connsiteY107" fmla="*/ 731639 h 5190747"/>
                <a:gd name="connsiteX108" fmla="*/ 1142831 w 5079154"/>
                <a:gd name="connsiteY108" fmla="*/ 750118 h 5190747"/>
                <a:gd name="connsiteX109" fmla="*/ 1123019 w 5079154"/>
                <a:gd name="connsiteY109" fmla="*/ 769453 h 5190747"/>
                <a:gd name="connsiteX110" fmla="*/ 1083014 w 5079154"/>
                <a:gd name="connsiteY110" fmla="*/ 807744 h 5190747"/>
                <a:gd name="connsiteX111" fmla="*/ 1062917 w 5079154"/>
                <a:gd name="connsiteY111" fmla="*/ 826794 h 5190747"/>
                <a:gd name="connsiteX112" fmla="*/ 1043676 w 5079154"/>
                <a:gd name="connsiteY112" fmla="*/ 846701 h 5190747"/>
                <a:gd name="connsiteX113" fmla="*/ 1005100 w 5079154"/>
                <a:gd name="connsiteY113" fmla="*/ 886516 h 5190747"/>
                <a:gd name="connsiteX114" fmla="*/ 968143 w 5079154"/>
                <a:gd name="connsiteY114" fmla="*/ 927949 h 5190747"/>
                <a:gd name="connsiteX115" fmla="*/ 932138 w 5079154"/>
                <a:gd name="connsiteY115" fmla="*/ 970336 h 5190747"/>
                <a:gd name="connsiteX116" fmla="*/ 514467 w 5079154"/>
                <a:gd name="connsiteY116" fmla="*/ 1759006 h 5190747"/>
                <a:gd name="connsiteX117" fmla="*/ 413693 w 5079154"/>
                <a:gd name="connsiteY117" fmla="*/ 2199918 h 5190747"/>
                <a:gd name="connsiteX118" fmla="*/ 380546 w 5079154"/>
                <a:gd name="connsiteY118" fmla="*/ 2651689 h 5190747"/>
                <a:gd name="connsiteX119" fmla="*/ 380260 w 5079154"/>
                <a:gd name="connsiteY119" fmla="*/ 2708363 h 5190747"/>
                <a:gd name="connsiteX120" fmla="*/ 381403 w 5079154"/>
                <a:gd name="connsiteY120" fmla="*/ 2765036 h 5190747"/>
                <a:gd name="connsiteX121" fmla="*/ 383117 w 5079154"/>
                <a:gd name="connsiteY121" fmla="*/ 2821710 h 5190747"/>
                <a:gd name="connsiteX122" fmla="*/ 384546 w 5079154"/>
                <a:gd name="connsiteY122" fmla="*/ 2849999 h 5190747"/>
                <a:gd name="connsiteX123" fmla="*/ 386261 w 5079154"/>
                <a:gd name="connsiteY123" fmla="*/ 2878289 h 5190747"/>
                <a:gd name="connsiteX124" fmla="*/ 389499 w 5079154"/>
                <a:gd name="connsiteY124" fmla="*/ 2934867 h 5190747"/>
                <a:gd name="connsiteX125" fmla="*/ 394547 w 5079154"/>
                <a:gd name="connsiteY125" fmla="*/ 2991255 h 5190747"/>
                <a:gd name="connsiteX126" fmla="*/ 399691 w 5079154"/>
                <a:gd name="connsiteY126" fmla="*/ 3047738 h 5190747"/>
                <a:gd name="connsiteX127" fmla="*/ 406644 w 5079154"/>
                <a:gd name="connsiteY127" fmla="*/ 3103936 h 5190747"/>
                <a:gd name="connsiteX128" fmla="*/ 500370 w 5079154"/>
                <a:gd name="connsiteY128" fmla="*/ 3546753 h 5190747"/>
                <a:gd name="connsiteX129" fmla="*/ 670677 w 5079154"/>
                <a:gd name="connsiteY129" fmla="*/ 3964710 h 5190747"/>
                <a:gd name="connsiteX130" fmla="*/ 920042 w 5079154"/>
                <a:gd name="connsiteY130" fmla="*/ 4339233 h 5190747"/>
                <a:gd name="connsiteX131" fmla="*/ 1248464 w 5079154"/>
                <a:gd name="connsiteY131" fmla="*/ 4646700 h 5190747"/>
                <a:gd name="connsiteX132" fmla="*/ 1294374 w 5079154"/>
                <a:gd name="connsiteY132" fmla="*/ 4679657 h 5190747"/>
                <a:gd name="connsiteX133" fmla="*/ 1317329 w 5079154"/>
                <a:gd name="connsiteY133" fmla="*/ 4696230 h 5190747"/>
                <a:gd name="connsiteX134" fmla="*/ 1341237 w 5079154"/>
                <a:gd name="connsiteY134" fmla="*/ 4711375 h 5190747"/>
                <a:gd name="connsiteX135" fmla="*/ 1388957 w 5079154"/>
                <a:gd name="connsiteY135" fmla="*/ 4742046 h 5190747"/>
                <a:gd name="connsiteX136" fmla="*/ 1412960 w 5079154"/>
                <a:gd name="connsiteY136" fmla="*/ 4757190 h 5190747"/>
                <a:gd name="connsiteX137" fmla="*/ 1437725 w 5079154"/>
                <a:gd name="connsiteY137" fmla="*/ 4771097 h 5190747"/>
                <a:gd name="connsiteX138" fmla="*/ 1487351 w 5079154"/>
                <a:gd name="connsiteY138" fmla="*/ 4798910 h 5190747"/>
                <a:gd name="connsiteX139" fmla="*/ 1512402 w 5079154"/>
                <a:gd name="connsiteY139" fmla="*/ 4812626 h 5190747"/>
                <a:gd name="connsiteX140" fmla="*/ 1538024 w 5079154"/>
                <a:gd name="connsiteY140" fmla="*/ 4825199 h 5190747"/>
                <a:gd name="connsiteX141" fmla="*/ 1589364 w 5079154"/>
                <a:gd name="connsiteY141" fmla="*/ 4850345 h 5190747"/>
                <a:gd name="connsiteX142" fmla="*/ 1615176 w 5079154"/>
                <a:gd name="connsiteY142" fmla="*/ 4862632 h 5190747"/>
                <a:gd name="connsiteX143" fmla="*/ 1641560 w 5079154"/>
                <a:gd name="connsiteY143" fmla="*/ 4873681 h 5190747"/>
                <a:gd name="connsiteX144" fmla="*/ 2083616 w 5079154"/>
                <a:gd name="connsiteY144" fmla="*/ 5005602 h 5190747"/>
                <a:gd name="connsiteX145" fmla="*/ 2199059 w 5079154"/>
                <a:gd name="connsiteY145" fmla="*/ 5021985 h 5190747"/>
                <a:gd name="connsiteX146" fmla="*/ 2315645 w 5079154"/>
                <a:gd name="connsiteY146" fmla="*/ 5031224 h 5190747"/>
                <a:gd name="connsiteX147" fmla="*/ 2374414 w 5079154"/>
                <a:gd name="connsiteY147" fmla="*/ 5033415 h 5190747"/>
                <a:gd name="connsiteX148" fmla="*/ 2433374 w 5079154"/>
                <a:gd name="connsiteY148" fmla="*/ 5034273 h 5190747"/>
                <a:gd name="connsiteX149" fmla="*/ 2551579 w 5079154"/>
                <a:gd name="connsiteY149" fmla="*/ 5033130 h 5190747"/>
                <a:gd name="connsiteX150" fmla="*/ 2669499 w 5079154"/>
                <a:gd name="connsiteY150" fmla="*/ 5027700 h 5190747"/>
                <a:gd name="connsiteX151" fmla="*/ 2727982 w 5079154"/>
                <a:gd name="connsiteY151" fmla="*/ 5022747 h 5190747"/>
                <a:gd name="connsiteX152" fmla="*/ 2757224 w 5079154"/>
                <a:gd name="connsiteY152" fmla="*/ 5020270 h 5190747"/>
                <a:gd name="connsiteX153" fmla="*/ 2771797 w 5079154"/>
                <a:gd name="connsiteY153" fmla="*/ 5018937 h 5190747"/>
                <a:gd name="connsiteX154" fmla="*/ 2786275 w 5079154"/>
                <a:gd name="connsiteY154" fmla="*/ 5016842 h 5190747"/>
                <a:gd name="connsiteX155" fmla="*/ 2902099 w 5079154"/>
                <a:gd name="connsiteY155" fmla="*/ 4999792 h 5190747"/>
                <a:gd name="connsiteX156" fmla="*/ 3016494 w 5079154"/>
                <a:gd name="connsiteY156" fmla="*/ 4976170 h 5190747"/>
                <a:gd name="connsiteX157" fmla="*/ 3452263 w 5079154"/>
                <a:gd name="connsiteY157" fmla="*/ 4822627 h 5190747"/>
                <a:gd name="connsiteX158" fmla="*/ 3503889 w 5079154"/>
                <a:gd name="connsiteY158" fmla="*/ 4797767 h 5190747"/>
                <a:gd name="connsiteX159" fmla="*/ 3554085 w 5079154"/>
                <a:gd name="connsiteY159" fmla="*/ 4770430 h 5190747"/>
                <a:gd name="connsiteX160" fmla="*/ 3603996 w 5079154"/>
                <a:gd name="connsiteY160" fmla="*/ 4742903 h 5190747"/>
                <a:gd name="connsiteX161" fmla="*/ 3628475 w 5079154"/>
                <a:gd name="connsiteY161" fmla="*/ 4728425 h 5190747"/>
                <a:gd name="connsiteX162" fmla="*/ 3652669 w 5079154"/>
                <a:gd name="connsiteY162" fmla="*/ 4713375 h 5190747"/>
                <a:gd name="connsiteX163" fmla="*/ 3700866 w 5079154"/>
                <a:gd name="connsiteY163" fmla="*/ 4683467 h 5190747"/>
                <a:gd name="connsiteX164" fmla="*/ 3712867 w 5079154"/>
                <a:gd name="connsiteY164" fmla="*/ 4675942 h 5190747"/>
                <a:gd name="connsiteX165" fmla="*/ 3724488 w 5079154"/>
                <a:gd name="connsiteY165" fmla="*/ 4667750 h 5190747"/>
                <a:gd name="connsiteX166" fmla="*/ 3747633 w 5079154"/>
                <a:gd name="connsiteY166" fmla="*/ 4651463 h 5190747"/>
                <a:gd name="connsiteX167" fmla="*/ 3794115 w 5079154"/>
                <a:gd name="connsiteY167" fmla="*/ 4619268 h 5190747"/>
                <a:gd name="connsiteX168" fmla="*/ 3805736 w 5079154"/>
                <a:gd name="connsiteY168" fmla="*/ 4611267 h 5190747"/>
                <a:gd name="connsiteX169" fmla="*/ 3816880 w 5079154"/>
                <a:gd name="connsiteY169" fmla="*/ 4602599 h 5190747"/>
                <a:gd name="connsiteX170" fmla="*/ 3839168 w 5079154"/>
                <a:gd name="connsiteY170" fmla="*/ 4585264 h 5190747"/>
                <a:gd name="connsiteX171" fmla="*/ 3883841 w 5079154"/>
                <a:gd name="connsiteY171" fmla="*/ 4550879 h 5190747"/>
                <a:gd name="connsiteX172" fmla="*/ 3905558 w 5079154"/>
                <a:gd name="connsiteY172" fmla="*/ 4532972 h 5190747"/>
                <a:gd name="connsiteX173" fmla="*/ 3926989 w 5079154"/>
                <a:gd name="connsiteY173" fmla="*/ 4514684 h 5190747"/>
                <a:gd name="connsiteX174" fmla="*/ 3969851 w 5079154"/>
                <a:gd name="connsiteY174" fmla="*/ 4478393 h 5190747"/>
                <a:gd name="connsiteX175" fmla="*/ 4011381 w 5079154"/>
                <a:gd name="connsiteY175" fmla="*/ 4440579 h 5190747"/>
                <a:gd name="connsiteX176" fmla="*/ 4053291 w 5079154"/>
                <a:gd name="connsiteY176" fmla="*/ 4403146 h 5190747"/>
                <a:gd name="connsiteX177" fmla="*/ 4093581 w 5079154"/>
                <a:gd name="connsiteY177" fmla="*/ 4363998 h 5190747"/>
                <a:gd name="connsiteX178" fmla="*/ 4134063 w 5079154"/>
                <a:gd name="connsiteY178" fmla="*/ 4324946 h 5190747"/>
                <a:gd name="connsiteX179" fmla="*/ 4172639 w 5079154"/>
                <a:gd name="connsiteY179" fmla="*/ 4283988 h 5190747"/>
                <a:gd name="connsiteX180" fmla="*/ 4450483 w 5079154"/>
                <a:gd name="connsiteY180" fmla="*/ 3926610 h 5190747"/>
                <a:gd name="connsiteX181" fmla="*/ 4647746 w 5079154"/>
                <a:gd name="connsiteY181" fmla="*/ 3513035 h 5190747"/>
                <a:gd name="connsiteX182" fmla="*/ 4664796 w 5079154"/>
                <a:gd name="connsiteY182" fmla="*/ 3457980 h 5190747"/>
                <a:gd name="connsiteX183" fmla="*/ 4681083 w 5079154"/>
                <a:gd name="connsiteY183" fmla="*/ 3402640 h 5190747"/>
                <a:gd name="connsiteX184" fmla="*/ 4707753 w 5079154"/>
                <a:gd name="connsiteY184" fmla="*/ 3290340 h 5190747"/>
                <a:gd name="connsiteX185" fmla="*/ 4726041 w 5079154"/>
                <a:gd name="connsiteY185" fmla="*/ 3176326 h 5190747"/>
                <a:gd name="connsiteX186" fmla="*/ 4735090 w 5079154"/>
                <a:gd name="connsiteY186" fmla="*/ 3061169 h 5190747"/>
                <a:gd name="connsiteX187" fmla="*/ 4713659 w 5079154"/>
                <a:gd name="connsiteY187" fmla="*/ 2603302 h 5190747"/>
                <a:gd name="connsiteX188" fmla="*/ 4707658 w 5079154"/>
                <a:gd name="connsiteY188" fmla="*/ 2546914 h 5190747"/>
                <a:gd name="connsiteX189" fmla="*/ 4700991 w 5079154"/>
                <a:gd name="connsiteY189" fmla="*/ 2490716 h 5190747"/>
                <a:gd name="connsiteX190" fmla="*/ 4692894 w 5079154"/>
                <a:gd name="connsiteY190" fmla="*/ 2434805 h 5190747"/>
                <a:gd name="connsiteX191" fmla="*/ 4684036 w 5079154"/>
                <a:gd name="connsiteY191" fmla="*/ 2379083 h 5190747"/>
                <a:gd name="connsiteX192" fmla="*/ 4673940 w 5079154"/>
                <a:gd name="connsiteY192" fmla="*/ 2323648 h 5190747"/>
                <a:gd name="connsiteX193" fmla="*/ 4669177 w 5079154"/>
                <a:gd name="connsiteY193" fmla="*/ 2295930 h 5190747"/>
                <a:gd name="connsiteX194" fmla="*/ 4663367 w 5079154"/>
                <a:gd name="connsiteY194" fmla="*/ 2268403 h 5190747"/>
                <a:gd name="connsiteX195" fmla="*/ 4652127 w 5079154"/>
                <a:gd name="connsiteY195" fmla="*/ 2213348 h 5190747"/>
                <a:gd name="connsiteX196" fmla="*/ 4646793 w 5079154"/>
                <a:gd name="connsiteY196" fmla="*/ 2185821 h 5190747"/>
                <a:gd name="connsiteX197" fmla="*/ 4640602 w 5079154"/>
                <a:gd name="connsiteY197" fmla="*/ 2158484 h 5190747"/>
                <a:gd name="connsiteX198" fmla="*/ 4526969 w 5079154"/>
                <a:gd name="connsiteY198" fmla="*/ 1725668 h 5190747"/>
                <a:gd name="connsiteX199" fmla="*/ 4348947 w 5079154"/>
                <a:gd name="connsiteY199" fmla="*/ 1315426 h 5190747"/>
                <a:gd name="connsiteX200" fmla="*/ 4322277 w 5079154"/>
                <a:gd name="connsiteY200" fmla="*/ 1266087 h 5190747"/>
                <a:gd name="connsiteX201" fmla="*/ 4293416 w 5079154"/>
                <a:gd name="connsiteY201" fmla="*/ 1218176 h 5190747"/>
                <a:gd name="connsiteX202" fmla="*/ 4264555 w 5079154"/>
                <a:gd name="connsiteY202" fmla="*/ 1170075 h 5190747"/>
                <a:gd name="connsiteX203" fmla="*/ 4233599 w 5079154"/>
                <a:gd name="connsiteY203" fmla="*/ 1123403 h 5190747"/>
                <a:gd name="connsiteX204" fmla="*/ 4202262 w 5079154"/>
                <a:gd name="connsiteY204" fmla="*/ 1076825 h 5190747"/>
                <a:gd name="connsiteX205" fmla="*/ 4169115 w 5079154"/>
                <a:gd name="connsiteY205" fmla="*/ 1031582 h 5190747"/>
                <a:gd name="connsiteX206" fmla="*/ 4152541 w 5079154"/>
                <a:gd name="connsiteY206" fmla="*/ 1008912 h 5190747"/>
                <a:gd name="connsiteX207" fmla="*/ 4144254 w 5079154"/>
                <a:gd name="connsiteY207" fmla="*/ 997577 h 5190747"/>
                <a:gd name="connsiteX208" fmla="*/ 4135396 w 5079154"/>
                <a:gd name="connsiteY208" fmla="*/ 986719 h 5190747"/>
                <a:gd name="connsiteX209" fmla="*/ 4099963 w 5079154"/>
                <a:gd name="connsiteY209" fmla="*/ 943190 h 5190747"/>
                <a:gd name="connsiteX210" fmla="*/ 3779256 w 5079154"/>
                <a:gd name="connsiteY210" fmla="*/ 627721 h 5190747"/>
                <a:gd name="connsiteX211" fmla="*/ 3593519 w 5079154"/>
                <a:gd name="connsiteY211" fmla="*/ 497705 h 5190747"/>
                <a:gd name="connsiteX212" fmla="*/ 3392827 w 5079154"/>
                <a:gd name="connsiteY212" fmla="*/ 389882 h 5190747"/>
                <a:gd name="connsiteX213" fmla="*/ 2957534 w 5079154"/>
                <a:gd name="connsiteY213" fmla="*/ 245102 h 5190747"/>
                <a:gd name="connsiteX214" fmla="*/ 2901051 w 5079154"/>
                <a:gd name="connsiteY214" fmla="*/ 232910 h 5190747"/>
                <a:gd name="connsiteX215" fmla="*/ 2843901 w 5079154"/>
                <a:gd name="connsiteY215" fmla="*/ 223861 h 5190747"/>
                <a:gd name="connsiteX216" fmla="*/ 2729030 w 5079154"/>
                <a:gd name="connsiteY216" fmla="*/ 208240 h 5190747"/>
                <a:gd name="connsiteX217" fmla="*/ 2671213 w 5079154"/>
                <a:gd name="connsiteY217" fmla="*/ 202716 h 5190747"/>
                <a:gd name="connsiteX218" fmla="*/ 2613206 w 5079154"/>
                <a:gd name="connsiteY218" fmla="*/ 198430 h 5190747"/>
                <a:gd name="connsiteX219" fmla="*/ 2496620 w 5079154"/>
                <a:gd name="connsiteY219" fmla="*/ 193572 h 51907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</a:cxnLst>
              <a:rect l="l" t="t" r="r" b="b"/>
              <a:pathLst>
                <a:path w="5079154" h="5190747">
                  <a:moveTo>
                    <a:pt x="2498620" y="24"/>
                  </a:moveTo>
                  <a:cubicBezTo>
                    <a:pt x="2829900" y="881"/>
                    <a:pt x="3167084" y="51649"/>
                    <a:pt x="3484267" y="172045"/>
                  </a:cubicBezTo>
                  <a:lnTo>
                    <a:pt x="3543417" y="195382"/>
                  </a:lnTo>
                  <a:lnTo>
                    <a:pt x="3573040" y="207002"/>
                  </a:lnTo>
                  <a:cubicBezTo>
                    <a:pt x="3582756" y="211193"/>
                    <a:pt x="3592376" y="215670"/>
                    <a:pt x="3602091" y="220051"/>
                  </a:cubicBezTo>
                  <a:lnTo>
                    <a:pt x="3660099" y="246531"/>
                  </a:lnTo>
                  <a:lnTo>
                    <a:pt x="3689150" y="259771"/>
                  </a:lnTo>
                  <a:cubicBezTo>
                    <a:pt x="3698770" y="264343"/>
                    <a:pt x="3708009" y="269486"/>
                    <a:pt x="3717534" y="274439"/>
                  </a:cubicBezTo>
                  <a:lnTo>
                    <a:pt x="3774303" y="303871"/>
                  </a:lnTo>
                  <a:lnTo>
                    <a:pt x="3802688" y="318635"/>
                  </a:lnTo>
                  <a:cubicBezTo>
                    <a:pt x="3812022" y="323779"/>
                    <a:pt x="3821071" y="329398"/>
                    <a:pt x="3830310" y="334732"/>
                  </a:cubicBezTo>
                  <a:lnTo>
                    <a:pt x="3885555" y="367308"/>
                  </a:lnTo>
                  <a:lnTo>
                    <a:pt x="3913178" y="383691"/>
                  </a:lnTo>
                  <a:lnTo>
                    <a:pt x="3939943" y="401312"/>
                  </a:lnTo>
                  <a:cubicBezTo>
                    <a:pt x="4083580" y="494371"/>
                    <a:pt x="4218168" y="602957"/>
                    <a:pt x="4339612" y="724972"/>
                  </a:cubicBezTo>
                  <a:cubicBezTo>
                    <a:pt x="4460675" y="847368"/>
                    <a:pt x="4570117" y="982051"/>
                    <a:pt x="4664034" y="1126832"/>
                  </a:cubicBezTo>
                  <a:cubicBezTo>
                    <a:pt x="4758331" y="1271421"/>
                    <a:pt x="4837674" y="1425631"/>
                    <a:pt x="4902539" y="1585460"/>
                  </a:cubicBezTo>
                  <a:cubicBezTo>
                    <a:pt x="4966357" y="1745576"/>
                    <a:pt x="5019316" y="1910930"/>
                    <a:pt x="5047891" y="2081046"/>
                  </a:cubicBezTo>
                  <a:cubicBezTo>
                    <a:pt x="5062369" y="2166009"/>
                    <a:pt x="5070847" y="2251829"/>
                    <a:pt x="5075228" y="2337554"/>
                  </a:cubicBezTo>
                  <a:cubicBezTo>
                    <a:pt x="5076942" y="2358986"/>
                    <a:pt x="5077228" y="2380417"/>
                    <a:pt x="5077609" y="2401943"/>
                  </a:cubicBezTo>
                  <a:lnTo>
                    <a:pt x="5078847" y="2466237"/>
                  </a:lnTo>
                  <a:cubicBezTo>
                    <a:pt x="5079609" y="2487668"/>
                    <a:pt x="5078752" y="2509099"/>
                    <a:pt x="5078466" y="2530531"/>
                  </a:cubicBezTo>
                  <a:lnTo>
                    <a:pt x="5076942" y="2594729"/>
                  </a:lnTo>
                  <a:cubicBezTo>
                    <a:pt x="5071037" y="2765894"/>
                    <a:pt x="5038557" y="2934962"/>
                    <a:pt x="4999028" y="3099269"/>
                  </a:cubicBezTo>
                  <a:cubicBezTo>
                    <a:pt x="4988550" y="3140321"/>
                    <a:pt x="4978359" y="3181279"/>
                    <a:pt x="4968738" y="3222141"/>
                  </a:cubicBezTo>
                  <a:lnTo>
                    <a:pt x="4952451" y="3283101"/>
                  </a:lnTo>
                  <a:lnTo>
                    <a:pt x="4936925" y="3344156"/>
                  </a:lnTo>
                  <a:lnTo>
                    <a:pt x="4919875" y="3404831"/>
                  </a:lnTo>
                  <a:cubicBezTo>
                    <a:pt x="4914256" y="3425024"/>
                    <a:pt x="4909207" y="3445407"/>
                    <a:pt x="4903016" y="3465410"/>
                  </a:cubicBezTo>
                  <a:cubicBezTo>
                    <a:pt x="4890252" y="3505415"/>
                    <a:pt x="4878537" y="3545705"/>
                    <a:pt x="4865297" y="3585520"/>
                  </a:cubicBezTo>
                  <a:cubicBezTo>
                    <a:pt x="4811957" y="3744682"/>
                    <a:pt x="4749378" y="3901655"/>
                    <a:pt x="4671177" y="4052340"/>
                  </a:cubicBezTo>
                  <a:cubicBezTo>
                    <a:pt x="4593073" y="4202835"/>
                    <a:pt x="4498870" y="4346948"/>
                    <a:pt x="4386094" y="4476393"/>
                  </a:cubicBezTo>
                  <a:cubicBezTo>
                    <a:pt x="4371997" y="4492490"/>
                    <a:pt x="4358091" y="4508969"/>
                    <a:pt x="4343708" y="4524875"/>
                  </a:cubicBezTo>
                  <a:lnTo>
                    <a:pt x="4298655" y="4570976"/>
                  </a:lnTo>
                  <a:cubicBezTo>
                    <a:pt x="4283605" y="4586312"/>
                    <a:pt x="4268651" y="4601742"/>
                    <a:pt x="4252935" y="4616411"/>
                  </a:cubicBezTo>
                  <a:cubicBezTo>
                    <a:pt x="4237028" y="4630793"/>
                    <a:pt x="4221026" y="4645176"/>
                    <a:pt x="4204738" y="4659273"/>
                  </a:cubicBezTo>
                  <a:lnTo>
                    <a:pt x="4180354" y="4680419"/>
                  </a:lnTo>
                  <a:cubicBezTo>
                    <a:pt x="4172163" y="4687372"/>
                    <a:pt x="4164257" y="4694706"/>
                    <a:pt x="4155494" y="4700898"/>
                  </a:cubicBezTo>
                  <a:lnTo>
                    <a:pt x="4103964" y="4739664"/>
                  </a:lnTo>
                  <a:lnTo>
                    <a:pt x="4078151" y="4759000"/>
                  </a:lnTo>
                  <a:cubicBezTo>
                    <a:pt x="4069578" y="4765477"/>
                    <a:pt x="4060910" y="4771764"/>
                    <a:pt x="4051766" y="4777479"/>
                  </a:cubicBezTo>
                  <a:lnTo>
                    <a:pt x="3997950" y="4812816"/>
                  </a:lnTo>
                  <a:lnTo>
                    <a:pt x="3970994" y="4830342"/>
                  </a:lnTo>
                  <a:lnTo>
                    <a:pt x="3957469" y="4839010"/>
                  </a:lnTo>
                  <a:lnTo>
                    <a:pt x="3943563" y="4847011"/>
                  </a:lnTo>
                  <a:lnTo>
                    <a:pt x="3887746" y="4878824"/>
                  </a:lnTo>
                  <a:lnTo>
                    <a:pt x="3859742" y="4894541"/>
                  </a:lnTo>
                  <a:lnTo>
                    <a:pt x="3845741" y="4902351"/>
                  </a:lnTo>
                  <a:lnTo>
                    <a:pt x="3831358" y="4909400"/>
                  </a:lnTo>
                  <a:lnTo>
                    <a:pt x="3773827" y="4937498"/>
                  </a:lnTo>
                  <a:lnTo>
                    <a:pt x="3745157" y="4951500"/>
                  </a:lnTo>
                  <a:cubicBezTo>
                    <a:pt x="3735632" y="4956263"/>
                    <a:pt x="3726012" y="4960835"/>
                    <a:pt x="3716106" y="4964835"/>
                  </a:cubicBezTo>
                  <a:lnTo>
                    <a:pt x="3657146" y="4989314"/>
                  </a:lnTo>
                  <a:cubicBezTo>
                    <a:pt x="3637429" y="4997220"/>
                    <a:pt x="3618093" y="5005983"/>
                    <a:pt x="3598091" y="5013032"/>
                  </a:cubicBezTo>
                  <a:lnTo>
                    <a:pt x="3538083" y="5033986"/>
                  </a:lnTo>
                  <a:cubicBezTo>
                    <a:pt x="3518081" y="5040845"/>
                    <a:pt x="3498174" y="5047989"/>
                    <a:pt x="3478171" y="5054656"/>
                  </a:cubicBezTo>
                  <a:lnTo>
                    <a:pt x="3417306" y="5072086"/>
                  </a:lnTo>
                  <a:lnTo>
                    <a:pt x="3356632" y="5089422"/>
                  </a:lnTo>
                  <a:cubicBezTo>
                    <a:pt x="3336344" y="5094756"/>
                    <a:pt x="3315770" y="5099138"/>
                    <a:pt x="3295386" y="5103996"/>
                  </a:cubicBezTo>
                  <a:cubicBezTo>
                    <a:pt x="3254524" y="5113330"/>
                    <a:pt x="3213948" y="5123712"/>
                    <a:pt x="3172514" y="5129999"/>
                  </a:cubicBezTo>
                  <a:lnTo>
                    <a:pt x="3110887" y="5141143"/>
                  </a:lnTo>
                  <a:lnTo>
                    <a:pt x="3080121" y="5146667"/>
                  </a:lnTo>
                  <a:cubicBezTo>
                    <a:pt x="3069834" y="5148286"/>
                    <a:pt x="3059547" y="5149525"/>
                    <a:pt x="3049165" y="5150954"/>
                  </a:cubicBezTo>
                  <a:cubicBezTo>
                    <a:pt x="2884859" y="5176481"/>
                    <a:pt x="2718838" y="5186958"/>
                    <a:pt x="2555008" y="5189435"/>
                  </a:cubicBezTo>
                  <a:cubicBezTo>
                    <a:pt x="2514050" y="5190197"/>
                    <a:pt x="2473093" y="5191244"/>
                    <a:pt x="2431945" y="5190483"/>
                  </a:cubicBezTo>
                  <a:lnTo>
                    <a:pt x="2370318" y="5190387"/>
                  </a:lnTo>
                  <a:cubicBezTo>
                    <a:pt x="2349744" y="5190292"/>
                    <a:pt x="2329266" y="5190577"/>
                    <a:pt x="2308501" y="5189244"/>
                  </a:cubicBezTo>
                  <a:lnTo>
                    <a:pt x="2184200" y="5183434"/>
                  </a:lnTo>
                  <a:lnTo>
                    <a:pt x="2059994" y="5172099"/>
                  </a:lnTo>
                  <a:cubicBezTo>
                    <a:pt x="1894544" y="5153335"/>
                    <a:pt x="1729095" y="5121236"/>
                    <a:pt x="1568027" y="5069134"/>
                  </a:cubicBezTo>
                  <a:lnTo>
                    <a:pt x="1537738" y="5059704"/>
                  </a:lnTo>
                  <a:cubicBezTo>
                    <a:pt x="1527546" y="5056751"/>
                    <a:pt x="1517831" y="5052465"/>
                    <a:pt x="1507829" y="5048941"/>
                  </a:cubicBezTo>
                  <a:lnTo>
                    <a:pt x="1448298" y="5026557"/>
                  </a:lnTo>
                  <a:lnTo>
                    <a:pt x="1418485" y="5015318"/>
                  </a:lnTo>
                  <a:cubicBezTo>
                    <a:pt x="1408484" y="5011698"/>
                    <a:pt x="1398959" y="5006840"/>
                    <a:pt x="1389243" y="5002649"/>
                  </a:cubicBezTo>
                  <a:lnTo>
                    <a:pt x="1331045" y="4976360"/>
                  </a:lnTo>
                  <a:cubicBezTo>
                    <a:pt x="1253702" y="4940737"/>
                    <a:pt x="1178645" y="4899494"/>
                    <a:pt x="1106446" y="4853583"/>
                  </a:cubicBezTo>
                  <a:cubicBezTo>
                    <a:pt x="962047" y="4761667"/>
                    <a:pt x="829268" y="4650796"/>
                    <a:pt x="710777" y="4526495"/>
                  </a:cubicBezTo>
                  <a:cubicBezTo>
                    <a:pt x="592667" y="4401813"/>
                    <a:pt x="488940" y="4263795"/>
                    <a:pt x="400834" y="4116824"/>
                  </a:cubicBezTo>
                  <a:cubicBezTo>
                    <a:pt x="312728" y="3969758"/>
                    <a:pt x="239671" y="3814215"/>
                    <a:pt x="181092" y="3653719"/>
                  </a:cubicBezTo>
                  <a:cubicBezTo>
                    <a:pt x="122418" y="3493223"/>
                    <a:pt x="78127" y="3327773"/>
                    <a:pt x="47361" y="3159943"/>
                  </a:cubicBezTo>
                  <a:cubicBezTo>
                    <a:pt x="43646" y="3138988"/>
                    <a:pt x="39265" y="3118033"/>
                    <a:pt x="36026" y="3096887"/>
                  </a:cubicBezTo>
                  <a:lnTo>
                    <a:pt x="26882" y="3033546"/>
                  </a:lnTo>
                  <a:cubicBezTo>
                    <a:pt x="24120" y="3012400"/>
                    <a:pt x="20596" y="2991350"/>
                    <a:pt x="18596" y="2970110"/>
                  </a:cubicBezTo>
                  <a:lnTo>
                    <a:pt x="12214" y="2906482"/>
                  </a:lnTo>
                  <a:cubicBezTo>
                    <a:pt x="7261" y="2864096"/>
                    <a:pt x="5737" y="2821424"/>
                    <a:pt x="3451" y="2778848"/>
                  </a:cubicBezTo>
                  <a:cubicBezTo>
                    <a:pt x="689" y="2736271"/>
                    <a:pt x="308" y="2693599"/>
                    <a:pt x="22" y="2650927"/>
                  </a:cubicBezTo>
                  <a:cubicBezTo>
                    <a:pt x="-645" y="2480334"/>
                    <a:pt x="13928" y="2309837"/>
                    <a:pt x="42313" y="2141625"/>
                  </a:cubicBezTo>
                  <a:cubicBezTo>
                    <a:pt x="70507" y="1973414"/>
                    <a:pt x="111369" y="1807202"/>
                    <a:pt x="165662" y="1644896"/>
                  </a:cubicBezTo>
                  <a:cubicBezTo>
                    <a:pt x="219954" y="1482685"/>
                    <a:pt x="287963" y="1324666"/>
                    <a:pt x="370259" y="1173504"/>
                  </a:cubicBezTo>
                  <a:cubicBezTo>
                    <a:pt x="452459" y="1022438"/>
                    <a:pt x="549519" y="878515"/>
                    <a:pt x="661247" y="746022"/>
                  </a:cubicBezTo>
                  <a:lnTo>
                    <a:pt x="704015" y="696968"/>
                  </a:lnTo>
                  <a:cubicBezTo>
                    <a:pt x="718302" y="680680"/>
                    <a:pt x="732113" y="664012"/>
                    <a:pt x="747353" y="648486"/>
                  </a:cubicBezTo>
                  <a:lnTo>
                    <a:pt x="792121" y="601147"/>
                  </a:lnTo>
                  <a:lnTo>
                    <a:pt x="814505" y="577429"/>
                  </a:lnTo>
                  <a:cubicBezTo>
                    <a:pt x="822125" y="569619"/>
                    <a:pt x="830221" y="562380"/>
                    <a:pt x="838031" y="554855"/>
                  </a:cubicBezTo>
                  <a:cubicBezTo>
                    <a:pt x="853843" y="539901"/>
                    <a:pt x="869845" y="525137"/>
                    <a:pt x="885942" y="510469"/>
                  </a:cubicBezTo>
                  <a:cubicBezTo>
                    <a:pt x="894038" y="503230"/>
                    <a:pt x="902039" y="495800"/>
                    <a:pt x="910326" y="488752"/>
                  </a:cubicBezTo>
                  <a:lnTo>
                    <a:pt x="935948" y="468368"/>
                  </a:lnTo>
                  <a:cubicBezTo>
                    <a:pt x="970334" y="441508"/>
                    <a:pt x="1004147" y="414171"/>
                    <a:pt x="1040533" y="390073"/>
                  </a:cubicBezTo>
                  <a:cubicBezTo>
                    <a:pt x="1183313" y="290155"/>
                    <a:pt x="1339713" y="210907"/>
                    <a:pt x="1501638" y="152614"/>
                  </a:cubicBezTo>
                  <a:cubicBezTo>
                    <a:pt x="1663658" y="93940"/>
                    <a:pt x="1830822" y="56602"/>
                    <a:pt x="1997700" y="32599"/>
                  </a:cubicBezTo>
                  <a:cubicBezTo>
                    <a:pt x="2164864" y="9073"/>
                    <a:pt x="2332599" y="-548"/>
                    <a:pt x="2498620" y="24"/>
                  </a:cubicBezTo>
                  <a:close/>
                  <a:moveTo>
                    <a:pt x="2496620" y="193572"/>
                  </a:moveTo>
                  <a:cubicBezTo>
                    <a:pt x="2340886" y="190714"/>
                    <a:pt x="2186486" y="205859"/>
                    <a:pt x="2037229" y="241483"/>
                  </a:cubicBezTo>
                  <a:cubicBezTo>
                    <a:pt x="1887972" y="276820"/>
                    <a:pt x="1745383" y="333494"/>
                    <a:pt x="1613081" y="404646"/>
                  </a:cubicBezTo>
                  <a:cubicBezTo>
                    <a:pt x="1480683" y="475893"/>
                    <a:pt x="1358477" y="561904"/>
                    <a:pt x="1245892" y="657725"/>
                  </a:cubicBezTo>
                  <a:cubicBezTo>
                    <a:pt x="1216841" y="680490"/>
                    <a:pt x="1190837" y="707160"/>
                    <a:pt x="1163310" y="731639"/>
                  </a:cubicBezTo>
                  <a:lnTo>
                    <a:pt x="1142831" y="750118"/>
                  </a:lnTo>
                  <a:cubicBezTo>
                    <a:pt x="1136069" y="756404"/>
                    <a:pt x="1129687" y="763072"/>
                    <a:pt x="1123019" y="769453"/>
                  </a:cubicBezTo>
                  <a:cubicBezTo>
                    <a:pt x="1109780" y="782312"/>
                    <a:pt x="1096540" y="795171"/>
                    <a:pt x="1083014" y="807744"/>
                  </a:cubicBezTo>
                  <a:cubicBezTo>
                    <a:pt x="1076347" y="814126"/>
                    <a:pt x="1069394" y="820222"/>
                    <a:pt x="1062917" y="826794"/>
                  </a:cubicBezTo>
                  <a:lnTo>
                    <a:pt x="1043676" y="846701"/>
                  </a:lnTo>
                  <a:lnTo>
                    <a:pt x="1005100" y="886516"/>
                  </a:lnTo>
                  <a:cubicBezTo>
                    <a:pt x="991860" y="899470"/>
                    <a:pt x="980240" y="913948"/>
                    <a:pt x="968143" y="927949"/>
                  </a:cubicBezTo>
                  <a:lnTo>
                    <a:pt x="932138" y="970336"/>
                  </a:lnTo>
                  <a:cubicBezTo>
                    <a:pt x="744020" y="1200269"/>
                    <a:pt x="605526" y="1472113"/>
                    <a:pt x="514467" y="1759006"/>
                  </a:cubicBezTo>
                  <a:cubicBezTo>
                    <a:pt x="468842" y="1902547"/>
                    <a:pt x="435219" y="2050376"/>
                    <a:pt x="413693" y="2199918"/>
                  </a:cubicBezTo>
                  <a:cubicBezTo>
                    <a:pt x="392261" y="2349556"/>
                    <a:pt x="381689" y="2500622"/>
                    <a:pt x="380546" y="2651689"/>
                  </a:cubicBezTo>
                  <a:lnTo>
                    <a:pt x="380260" y="2708363"/>
                  </a:lnTo>
                  <a:cubicBezTo>
                    <a:pt x="379688" y="2727317"/>
                    <a:pt x="381117" y="2746082"/>
                    <a:pt x="381403" y="2765036"/>
                  </a:cubicBezTo>
                  <a:lnTo>
                    <a:pt x="383117" y="2821710"/>
                  </a:lnTo>
                  <a:cubicBezTo>
                    <a:pt x="383213" y="2831140"/>
                    <a:pt x="383879" y="2840570"/>
                    <a:pt x="384546" y="2849999"/>
                  </a:cubicBezTo>
                  <a:lnTo>
                    <a:pt x="386261" y="2878289"/>
                  </a:lnTo>
                  <a:lnTo>
                    <a:pt x="389499" y="2934867"/>
                  </a:lnTo>
                  <a:cubicBezTo>
                    <a:pt x="390452" y="2953727"/>
                    <a:pt x="392928" y="2972491"/>
                    <a:pt x="394547" y="2991255"/>
                  </a:cubicBezTo>
                  <a:lnTo>
                    <a:pt x="399691" y="3047738"/>
                  </a:lnTo>
                  <a:cubicBezTo>
                    <a:pt x="401501" y="3066598"/>
                    <a:pt x="404358" y="3085172"/>
                    <a:pt x="406644" y="3103936"/>
                  </a:cubicBezTo>
                  <a:cubicBezTo>
                    <a:pt x="425599" y="3253859"/>
                    <a:pt x="456650" y="3402354"/>
                    <a:pt x="500370" y="3546753"/>
                  </a:cubicBezTo>
                  <a:cubicBezTo>
                    <a:pt x="544090" y="3691152"/>
                    <a:pt x="600668" y="3831550"/>
                    <a:pt x="670677" y="3964710"/>
                  </a:cubicBezTo>
                  <a:cubicBezTo>
                    <a:pt x="740591" y="4097870"/>
                    <a:pt x="823458" y="4224171"/>
                    <a:pt x="920042" y="4339233"/>
                  </a:cubicBezTo>
                  <a:cubicBezTo>
                    <a:pt x="1016720" y="4454105"/>
                    <a:pt x="1127115" y="4557356"/>
                    <a:pt x="1248464" y="4646700"/>
                  </a:cubicBezTo>
                  <a:lnTo>
                    <a:pt x="1294374" y="4679657"/>
                  </a:lnTo>
                  <a:lnTo>
                    <a:pt x="1317329" y="4696230"/>
                  </a:lnTo>
                  <a:lnTo>
                    <a:pt x="1341237" y="4711375"/>
                  </a:lnTo>
                  <a:lnTo>
                    <a:pt x="1388957" y="4742046"/>
                  </a:lnTo>
                  <a:cubicBezTo>
                    <a:pt x="1396958" y="4747094"/>
                    <a:pt x="1404769" y="4752523"/>
                    <a:pt x="1412960" y="4757190"/>
                  </a:cubicBezTo>
                  <a:lnTo>
                    <a:pt x="1437725" y="4771097"/>
                  </a:lnTo>
                  <a:lnTo>
                    <a:pt x="1487351" y="4798910"/>
                  </a:lnTo>
                  <a:cubicBezTo>
                    <a:pt x="1495733" y="4803387"/>
                    <a:pt x="1503734" y="4808625"/>
                    <a:pt x="1512402" y="4812626"/>
                  </a:cubicBezTo>
                  <a:lnTo>
                    <a:pt x="1538024" y="4825199"/>
                  </a:lnTo>
                  <a:lnTo>
                    <a:pt x="1589364" y="4850345"/>
                  </a:lnTo>
                  <a:cubicBezTo>
                    <a:pt x="1598031" y="4854345"/>
                    <a:pt x="1606318" y="4859108"/>
                    <a:pt x="1615176" y="4862632"/>
                  </a:cubicBezTo>
                  <a:lnTo>
                    <a:pt x="1641560" y="4873681"/>
                  </a:lnTo>
                  <a:cubicBezTo>
                    <a:pt x="1781864" y="4934355"/>
                    <a:pt x="1930549" y="4979218"/>
                    <a:pt x="2083616" y="5005602"/>
                  </a:cubicBezTo>
                  <a:lnTo>
                    <a:pt x="2199059" y="5021985"/>
                  </a:lnTo>
                  <a:cubicBezTo>
                    <a:pt x="2237825" y="5025604"/>
                    <a:pt x="2276688" y="5028176"/>
                    <a:pt x="2315645" y="5031224"/>
                  </a:cubicBezTo>
                  <a:cubicBezTo>
                    <a:pt x="2334981" y="5033225"/>
                    <a:pt x="2354697" y="5033034"/>
                    <a:pt x="2374414" y="5033415"/>
                  </a:cubicBezTo>
                  <a:lnTo>
                    <a:pt x="2433374" y="5034273"/>
                  </a:lnTo>
                  <a:cubicBezTo>
                    <a:pt x="2472617" y="5035129"/>
                    <a:pt x="2512146" y="5033892"/>
                    <a:pt x="2551579" y="5033130"/>
                  </a:cubicBezTo>
                  <a:cubicBezTo>
                    <a:pt x="2591013" y="5031891"/>
                    <a:pt x="2630637" y="5031701"/>
                    <a:pt x="2669499" y="5027700"/>
                  </a:cubicBezTo>
                  <a:lnTo>
                    <a:pt x="2727982" y="5022747"/>
                  </a:lnTo>
                  <a:lnTo>
                    <a:pt x="2757224" y="5020270"/>
                  </a:lnTo>
                  <a:lnTo>
                    <a:pt x="2771797" y="5018937"/>
                  </a:lnTo>
                  <a:lnTo>
                    <a:pt x="2786275" y="5016842"/>
                  </a:lnTo>
                  <a:lnTo>
                    <a:pt x="2902099" y="4999792"/>
                  </a:lnTo>
                  <a:cubicBezTo>
                    <a:pt x="2940485" y="4992839"/>
                    <a:pt x="2978394" y="4984076"/>
                    <a:pt x="3016494" y="4976170"/>
                  </a:cubicBezTo>
                  <a:cubicBezTo>
                    <a:pt x="3167942" y="4940737"/>
                    <a:pt x="3314246" y="4888540"/>
                    <a:pt x="3452263" y="4822627"/>
                  </a:cubicBezTo>
                  <a:lnTo>
                    <a:pt x="3503889" y="4797767"/>
                  </a:lnTo>
                  <a:cubicBezTo>
                    <a:pt x="3521033" y="4789385"/>
                    <a:pt x="3537416" y="4779479"/>
                    <a:pt x="3554085" y="4770430"/>
                  </a:cubicBezTo>
                  <a:lnTo>
                    <a:pt x="3603996" y="4742903"/>
                  </a:lnTo>
                  <a:cubicBezTo>
                    <a:pt x="3612474" y="4738616"/>
                    <a:pt x="3620475" y="4733568"/>
                    <a:pt x="3628475" y="4728425"/>
                  </a:cubicBezTo>
                  <a:lnTo>
                    <a:pt x="3652669" y="4713375"/>
                  </a:lnTo>
                  <a:lnTo>
                    <a:pt x="3700866" y="4683467"/>
                  </a:lnTo>
                  <a:lnTo>
                    <a:pt x="3712867" y="4675942"/>
                  </a:lnTo>
                  <a:lnTo>
                    <a:pt x="3724488" y="4667750"/>
                  </a:lnTo>
                  <a:lnTo>
                    <a:pt x="3747633" y="4651463"/>
                  </a:lnTo>
                  <a:lnTo>
                    <a:pt x="3794115" y="4619268"/>
                  </a:lnTo>
                  <a:lnTo>
                    <a:pt x="3805736" y="4611267"/>
                  </a:lnTo>
                  <a:lnTo>
                    <a:pt x="3816880" y="4602599"/>
                  </a:lnTo>
                  <a:lnTo>
                    <a:pt x="3839168" y="4585264"/>
                  </a:lnTo>
                  <a:lnTo>
                    <a:pt x="3883841" y="4550879"/>
                  </a:lnTo>
                  <a:cubicBezTo>
                    <a:pt x="3891366" y="4545354"/>
                    <a:pt x="3898509" y="4539163"/>
                    <a:pt x="3905558" y="4532972"/>
                  </a:cubicBezTo>
                  <a:lnTo>
                    <a:pt x="3926989" y="4514684"/>
                  </a:lnTo>
                  <a:lnTo>
                    <a:pt x="3969851" y="4478393"/>
                  </a:lnTo>
                  <a:cubicBezTo>
                    <a:pt x="3984234" y="4466392"/>
                    <a:pt x="3997379" y="4452962"/>
                    <a:pt x="4011381" y="4440579"/>
                  </a:cubicBezTo>
                  <a:cubicBezTo>
                    <a:pt x="4025192" y="4427911"/>
                    <a:pt x="4039193" y="4415529"/>
                    <a:pt x="4053291" y="4403146"/>
                  </a:cubicBezTo>
                  <a:cubicBezTo>
                    <a:pt x="4067102" y="4390573"/>
                    <a:pt x="4079960" y="4376857"/>
                    <a:pt x="4093581" y="4363998"/>
                  </a:cubicBezTo>
                  <a:lnTo>
                    <a:pt x="4134063" y="4324946"/>
                  </a:lnTo>
                  <a:lnTo>
                    <a:pt x="4172639" y="4283988"/>
                  </a:lnTo>
                  <a:cubicBezTo>
                    <a:pt x="4275223" y="4174546"/>
                    <a:pt x="4369425" y="4055579"/>
                    <a:pt x="4450483" y="3926610"/>
                  </a:cubicBezTo>
                  <a:cubicBezTo>
                    <a:pt x="4531541" y="3797832"/>
                    <a:pt x="4599359" y="3658957"/>
                    <a:pt x="4647746" y="3513035"/>
                  </a:cubicBezTo>
                  <a:cubicBezTo>
                    <a:pt x="4654604" y="3495032"/>
                    <a:pt x="4659176" y="3476268"/>
                    <a:pt x="4664796" y="3457980"/>
                  </a:cubicBezTo>
                  <a:lnTo>
                    <a:pt x="4681083" y="3402640"/>
                  </a:lnTo>
                  <a:cubicBezTo>
                    <a:pt x="4690704" y="3365397"/>
                    <a:pt x="4699181" y="3327869"/>
                    <a:pt x="4707753" y="3290340"/>
                  </a:cubicBezTo>
                  <a:cubicBezTo>
                    <a:pt x="4714802" y="3252431"/>
                    <a:pt x="4720517" y="3214331"/>
                    <a:pt x="4726041" y="3176326"/>
                  </a:cubicBezTo>
                  <a:cubicBezTo>
                    <a:pt x="4729566" y="3137845"/>
                    <a:pt x="4733090" y="3099554"/>
                    <a:pt x="4735090" y="3061169"/>
                  </a:cubicBezTo>
                  <a:cubicBezTo>
                    <a:pt x="4741281" y="2906959"/>
                    <a:pt x="4727280" y="2753702"/>
                    <a:pt x="4713659" y="2603302"/>
                  </a:cubicBezTo>
                  <a:lnTo>
                    <a:pt x="4707658" y="2546914"/>
                  </a:lnTo>
                  <a:cubicBezTo>
                    <a:pt x="4705658" y="2528149"/>
                    <a:pt x="4704134" y="2509385"/>
                    <a:pt x="4700991" y="2490716"/>
                  </a:cubicBezTo>
                  <a:lnTo>
                    <a:pt x="4692894" y="2434805"/>
                  </a:lnTo>
                  <a:cubicBezTo>
                    <a:pt x="4690227" y="2416136"/>
                    <a:pt x="4687656" y="2397562"/>
                    <a:pt x="4684036" y="2379083"/>
                  </a:cubicBezTo>
                  <a:lnTo>
                    <a:pt x="4673940" y="2323648"/>
                  </a:lnTo>
                  <a:lnTo>
                    <a:pt x="4669177" y="2295930"/>
                  </a:lnTo>
                  <a:cubicBezTo>
                    <a:pt x="4667463" y="2286691"/>
                    <a:pt x="4665272" y="2277547"/>
                    <a:pt x="4663367" y="2268403"/>
                  </a:cubicBezTo>
                  <a:cubicBezTo>
                    <a:pt x="4659366" y="2250115"/>
                    <a:pt x="4655747" y="2231732"/>
                    <a:pt x="4652127" y="2213348"/>
                  </a:cubicBezTo>
                  <a:lnTo>
                    <a:pt x="4646793" y="2185821"/>
                  </a:lnTo>
                  <a:lnTo>
                    <a:pt x="4640602" y="2158484"/>
                  </a:lnTo>
                  <a:cubicBezTo>
                    <a:pt x="4608979" y="2012561"/>
                    <a:pt x="4575737" y="1866829"/>
                    <a:pt x="4526969" y="1725668"/>
                  </a:cubicBezTo>
                  <a:cubicBezTo>
                    <a:pt x="4479344" y="1584222"/>
                    <a:pt x="4419813" y="1446776"/>
                    <a:pt x="4348947" y="1315426"/>
                  </a:cubicBezTo>
                  <a:lnTo>
                    <a:pt x="4322277" y="1266087"/>
                  </a:lnTo>
                  <a:lnTo>
                    <a:pt x="4293416" y="1218176"/>
                  </a:lnTo>
                  <a:cubicBezTo>
                    <a:pt x="4283796" y="1202174"/>
                    <a:pt x="4274557" y="1185887"/>
                    <a:pt x="4264555" y="1170075"/>
                  </a:cubicBezTo>
                  <a:lnTo>
                    <a:pt x="4233599" y="1123403"/>
                  </a:lnTo>
                  <a:cubicBezTo>
                    <a:pt x="4223121" y="1107972"/>
                    <a:pt x="4213406" y="1091875"/>
                    <a:pt x="4202262" y="1076825"/>
                  </a:cubicBezTo>
                  <a:lnTo>
                    <a:pt x="4169115" y="1031582"/>
                  </a:lnTo>
                  <a:lnTo>
                    <a:pt x="4152541" y="1008912"/>
                  </a:lnTo>
                  <a:lnTo>
                    <a:pt x="4144254" y="997577"/>
                  </a:lnTo>
                  <a:lnTo>
                    <a:pt x="4135396" y="986719"/>
                  </a:lnTo>
                  <a:lnTo>
                    <a:pt x="4099963" y="943190"/>
                  </a:lnTo>
                  <a:cubicBezTo>
                    <a:pt x="4004999" y="827461"/>
                    <a:pt x="3897938" y="720781"/>
                    <a:pt x="3779256" y="627721"/>
                  </a:cubicBezTo>
                  <a:cubicBezTo>
                    <a:pt x="3719916" y="581144"/>
                    <a:pt x="3657908" y="537710"/>
                    <a:pt x="3593519" y="497705"/>
                  </a:cubicBezTo>
                  <a:cubicBezTo>
                    <a:pt x="3528844" y="458367"/>
                    <a:pt x="3462074" y="421791"/>
                    <a:pt x="3392827" y="389882"/>
                  </a:cubicBezTo>
                  <a:cubicBezTo>
                    <a:pt x="3254715" y="325398"/>
                    <a:pt x="3108125" y="277487"/>
                    <a:pt x="2957534" y="245102"/>
                  </a:cubicBezTo>
                  <a:lnTo>
                    <a:pt x="2901051" y="232910"/>
                  </a:lnTo>
                  <a:cubicBezTo>
                    <a:pt x="2882097" y="229576"/>
                    <a:pt x="2862951" y="226909"/>
                    <a:pt x="2843901" y="223861"/>
                  </a:cubicBezTo>
                  <a:cubicBezTo>
                    <a:pt x="2805706" y="218146"/>
                    <a:pt x="2767701" y="211193"/>
                    <a:pt x="2729030" y="208240"/>
                  </a:cubicBezTo>
                  <a:lnTo>
                    <a:pt x="2671213" y="202716"/>
                  </a:lnTo>
                  <a:cubicBezTo>
                    <a:pt x="2651973" y="200906"/>
                    <a:pt x="2632732" y="198811"/>
                    <a:pt x="2613206" y="198430"/>
                  </a:cubicBezTo>
                  <a:lnTo>
                    <a:pt x="2496620" y="193572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 useBgFill="1">
          <p:nvSpPr>
            <p:cNvPr id="38" name="Freeform: Shape 37">
              <a:extLst>
                <a:ext uri="{FF2B5EF4-FFF2-40B4-BE49-F238E27FC236}">
                  <a16:creationId xmlns:a16="http://schemas.microsoft.com/office/drawing/2014/main" id="{D7B485B7-5D86-453C-9D47-6CB8286EAE8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414665" y="738154"/>
              <a:ext cx="5366579" cy="5378461"/>
            </a:xfrm>
            <a:custGeom>
              <a:avLst/>
              <a:gdLst>
                <a:gd name="connsiteX0" fmla="*/ 2659998 w 5366579"/>
                <a:gd name="connsiteY0" fmla="*/ 1557 h 5378461"/>
                <a:gd name="connsiteX1" fmla="*/ 3683078 w 5366579"/>
                <a:gd name="connsiteY1" fmla="*/ 158815 h 5378461"/>
                <a:gd name="connsiteX2" fmla="*/ 3744609 w 5366579"/>
                <a:gd name="connsiteY2" fmla="*/ 181294 h 5378461"/>
                <a:gd name="connsiteX3" fmla="*/ 3775470 w 5366579"/>
                <a:gd name="connsiteY3" fmla="*/ 192438 h 5378461"/>
                <a:gd name="connsiteX4" fmla="*/ 3806141 w 5366579"/>
                <a:gd name="connsiteY4" fmla="*/ 204154 h 5378461"/>
                <a:gd name="connsiteX5" fmla="*/ 3927109 w 5366579"/>
                <a:gd name="connsiteY5" fmla="*/ 255874 h 5378461"/>
                <a:gd name="connsiteX6" fmla="*/ 4045695 w 5366579"/>
                <a:gd name="connsiteY6" fmla="*/ 313786 h 5378461"/>
                <a:gd name="connsiteX7" fmla="*/ 4161233 w 5366579"/>
                <a:gd name="connsiteY7" fmla="*/ 378461 h 5378461"/>
                <a:gd name="connsiteX8" fmla="*/ 4585095 w 5366579"/>
                <a:gd name="connsiteY8" fmla="*/ 700597 h 5378461"/>
                <a:gd name="connsiteX9" fmla="*/ 5176217 w 5366579"/>
                <a:gd name="connsiteY9" fmla="*/ 1590232 h 5378461"/>
                <a:gd name="connsiteX10" fmla="*/ 5366432 w 5366579"/>
                <a:gd name="connsiteY10" fmla="*/ 2641982 h 5378461"/>
                <a:gd name="connsiteX11" fmla="*/ 4594239 w 5366579"/>
                <a:gd name="connsiteY11" fmla="*/ 4567938 h 5378461"/>
                <a:gd name="connsiteX12" fmla="*/ 4193332 w 5366579"/>
                <a:gd name="connsiteY12" fmla="*/ 4906456 h 5378461"/>
                <a:gd name="connsiteX13" fmla="*/ 4166376 w 5366579"/>
                <a:gd name="connsiteY13" fmla="*/ 4925220 h 5378461"/>
                <a:gd name="connsiteX14" fmla="*/ 4138563 w 5366579"/>
                <a:gd name="connsiteY14" fmla="*/ 4942651 h 5378461"/>
                <a:gd name="connsiteX15" fmla="*/ 4082652 w 5366579"/>
                <a:gd name="connsiteY15" fmla="*/ 4977132 h 5378461"/>
                <a:gd name="connsiteX16" fmla="*/ 4054743 w 5366579"/>
                <a:gd name="connsiteY16" fmla="*/ 4994467 h 5378461"/>
                <a:gd name="connsiteX17" fmla="*/ 4026073 w 5366579"/>
                <a:gd name="connsiteY17" fmla="*/ 5010469 h 5378461"/>
                <a:gd name="connsiteX18" fmla="*/ 3968447 w 5366579"/>
                <a:gd name="connsiteY18" fmla="*/ 5042092 h 5378461"/>
                <a:gd name="connsiteX19" fmla="*/ 3939586 w 5366579"/>
                <a:gd name="connsiteY19" fmla="*/ 5057904 h 5378461"/>
                <a:gd name="connsiteX20" fmla="*/ 3910059 w 5366579"/>
                <a:gd name="connsiteY20" fmla="*/ 5072286 h 5378461"/>
                <a:gd name="connsiteX21" fmla="*/ 3850813 w 5366579"/>
                <a:gd name="connsiteY21" fmla="*/ 5100671 h 5378461"/>
                <a:gd name="connsiteX22" fmla="*/ 3730417 w 5366579"/>
                <a:gd name="connsiteY22" fmla="*/ 5153439 h 5378461"/>
                <a:gd name="connsiteX23" fmla="*/ 3227116 w 5366579"/>
                <a:gd name="connsiteY23" fmla="*/ 5305172 h 5378461"/>
                <a:gd name="connsiteX24" fmla="*/ 3162346 w 5366579"/>
                <a:gd name="connsiteY24" fmla="*/ 5317841 h 5378461"/>
                <a:gd name="connsiteX25" fmla="*/ 3097386 w 5366579"/>
                <a:gd name="connsiteY25" fmla="*/ 5329175 h 5378461"/>
                <a:gd name="connsiteX26" fmla="*/ 2966893 w 5366579"/>
                <a:gd name="connsiteY26" fmla="*/ 5348225 h 5378461"/>
                <a:gd name="connsiteX27" fmla="*/ 2835543 w 5366579"/>
                <a:gd name="connsiteY27" fmla="*/ 5360798 h 5378461"/>
                <a:gd name="connsiteX28" fmla="*/ 2802682 w 5366579"/>
                <a:gd name="connsiteY28" fmla="*/ 5363751 h 5378461"/>
                <a:gd name="connsiteX29" fmla="*/ 2770107 w 5366579"/>
                <a:gd name="connsiteY29" fmla="*/ 5365276 h 5378461"/>
                <a:gd name="connsiteX30" fmla="*/ 2704956 w 5366579"/>
                <a:gd name="connsiteY30" fmla="*/ 5368323 h 5378461"/>
                <a:gd name="connsiteX31" fmla="*/ 2574273 w 5366579"/>
                <a:gd name="connsiteY31" fmla="*/ 5374419 h 5378461"/>
                <a:gd name="connsiteX32" fmla="*/ 2442637 w 5366579"/>
                <a:gd name="connsiteY32" fmla="*/ 5378134 h 5378461"/>
                <a:gd name="connsiteX33" fmla="*/ 2376057 w 5366579"/>
                <a:gd name="connsiteY33" fmla="*/ 5377563 h 5378461"/>
                <a:gd name="connsiteX34" fmla="*/ 2309382 w 5366579"/>
                <a:gd name="connsiteY34" fmla="*/ 5375943 h 5378461"/>
                <a:gd name="connsiteX35" fmla="*/ 2175937 w 5366579"/>
                <a:gd name="connsiteY35" fmla="*/ 5367180 h 5378461"/>
                <a:gd name="connsiteX36" fmla="*/ 2042778 w 5366579"/>
                <a:gd name="connsiteY36" fmla="*/ 5350988 h 5378461"/>
                <a:gd name="connsiteX37" fmla="*/ 2009631 w 5366579"/>
                <a:gd name="connsiteY37" fmla="*/ 5345749 h 5378461"/>
                <a:gd name="connsiteX38" fmla="*/ 1976484 w 5366579"/>
                <a:gd name="connsiteY38" fmla="*/ 5339843 h 5378461"/>
                <a:gd name="connsiteX39" fmla="*/ 1910190 w 5366579"/>
                <a:gd name="connsiteY39" fmla="*/ 5327842 h 5378461"/>
                <a:gd name="connsiteX40" fmla="*/ 1844372 w 5366579"/>
                <a:gd name="connsiteY40" fmla="*/ 5312983 h 5378461"/>
                <a:gd name="connsiteX41" fmla="*/ 1778745 w 5366579"/>
                <a:gd name="connsiteY41" fmla="*/ 5296885 h 5378461"/>
                <a:gd name="connsiteX42" fmla="*/ 1745979 w 5366579"/>
                <a:gd name="connsiteY42" fmla="*/ 5288503 h 5378461"/>
                <a:gd name="connsiteX43" fmla="*/ 1713594 w 5366579"/>
                <a:gd name="connsiteY43" fmla="*/ 5278502 h 5378461"/>
                <a:gd name="connsiteX44" fmla="*/ 1648919 w 5366579"/>
                <a:gd name="connsiteY44" fmla="*/ 5258214 h 5378461"/>
                <a:gd name="connsiteX45" fmla="*/ 1616629 w 5366579"/>
                <a:gd name="connsiteY45" fmla="*/ 5247927 h 5378461"/>
                <a:gd name="connsiteX46" fmla="*/ 1584911 w 5366579"/>
                <a:gd name="connsiteY46" fmla="*/ 5235926 h 5378461"/>
                <a:gd name="connsiteX47" fmla="*/ 1521379 w 5366579"/>
                <a:gd name="connsiteY47" fmla="*/ 5211827 h 5378461"/>
                <a:gd name="connsiteX48" fmla="*/ 1489661 w 5366579"/>
                <a:gd name="connsiteY48" fmla="*/ 5199540 h 5378461"/>
                <a:gd name="connsiteX49" fmla="*/ 1458705 w 5366579"/>
                <a:gd name="connsiteY49" fmla="*/ 5185443 h 5378461"/>
                <a:gd name="connsiteX50" fmla="*/ 1396697 w 5366579"/>
                <a:gd name="connsiteY50" fmla="*/ 5157249 h 5378461"/>
                <a:gd name="connsiteX51" fmla="*/ 1365741 w 5366579"/>
                <a:gd name="connsiteY51" fmla="*/ 5142962 h 5378461"/>
                <a:gd name="connsiteX52" fmla="*/ 1335546 w 5366579"/>
                <a:gd name="connsiteY52" fmla="*/ 5127055 h 5378461"/>
                <a:gd name="connsiteX53" fmla="*/ 1275253 w 5366579"/>
                <a:gd name="connsiteY53" fmla="*/ 5095051 h 5378461"/>
                <a:gd name="connsiteX54" fmla="*/ 1245345 w 5366579"/>
                <a:gd name="connsiteY54" fmla="*/ 5078573 h 5378461"/>
                <a:gd name="connsiteX55" fmla="*/ 1216198 w 5366579"/>
                <a:gd name="connsiteY55" fmla="*/ 5060761 h 5378461"/>
                <a:gd name="connsiteX56" fmla="*/ 1158000 w 5366579"/>
                <a:gd name="connsiteY56" fmla="*/ 5024947 h 5378461"/>
                <a:gd name="connsiteX57" fmla="*/ 737567 w 5366579"/>
                <a:gd name="connsiteY57" fmla="*/ 4676713 h 5378461"/>
                <a:gd name="connsiteX58" fmla="*/ 409050 w 5366579"/>
                <a:gd name="connsiteY58" fmla="*/ 4241706 h 5378461"/>
                <a:gd name="connsiteX59" fmla="*/ 177973 w 5366579"/>
                <a:gd name="connsiteY59" fmla="*/ 3750121 h 5378461"/>
                <a:gd name="connsiteX60" fmla="*/ 42813 w 5366579"/>
                <a:gd name="connsiteY60" fmla="*/ 3226055 h 5378461"/>
                <a:gd name="connsiteX61" fmla="*/ 46 w 5366579"/>
                <a:gd name="connsiteY61" fmla="*/ 2687988 h 5378461"/>
                <a:gd name="connsiteX62" fmla="*/ 47862 w 5366579"/>
                <a:gd name="connsiteY62" fmla="*/ 2151064 h 5378461"/>
                <a:gd name="connsiteX63" fmla="*/ 184926 w 5366579"/>
                <a:gd name="connsiteY63" fmla="*/ 1629761 h 5378461"/>
                <a:gd name="connsiteX64" fmla="*/ 747949 w 5366579"/>
                <a:gd name="connsiteY64" fmla="*/ 718789 h 5378461"/>
                <a:gd name="connsiteX65" fmla="*/ 1161334 w 5366579"/>
                <a:gd name="connsiteY65" fmla="*/ 381128 h 5378461"/>
                <a:gd name="connsiteX66" fmla="*/ 1635393 w 5366579"/>
                <a:gd name="connsiteY66" fmla="*/ 149766 h 5378461"/>
                <a:gd name="connsiteX67" fmla="*/ 2659998 w 5366579"/>
                <a:gd name="connsiteY67" fmla="*/ 1557 h 5378461"/>
                <a:gd name="connsiteX68" fmla="*/ 2659712 w 5366579"/>
                <a:gd name="connsiteY68" fmla="*/ 30132 h 5378461"/>
                <a:gd name="connsiteX69" fmla="*/ 2149267 w 5366579"/>
                <a:gd name="connsiteY69" fmla="*/ 68708 h 5378461"/>
                <a:gd name="connsiteX70" fmla="*/ 2086402 w 5366579"/>
                <a:gd name="connsiteY70" fmla="*/ 80329 h 5378461"/>
                <a:gd name="connsiteX71" fmla="*/ 2024394 w 5366579"/>
                <a:gd name="connsiteY71" fmla="*/ 95664 h 5378461"/>
                <a:gd name="connsiteX72" fmla="*/ 1962577 w 5366579"/>
                <a:gd name="connsiteY72" fmla="*/ 111285 h 5378461"/>
                <a:gd name="connsiteX73" fmla="*/ 1901712 w 5366579"/>
                <a:gd name="connsiteY73" fmla="*/ 130144 h 5378461"/>
                <a:gd name="connsiteX74" fmla="*/ 1841038 w 5366579"/>
                <a:gd name="connsiteY74" fmla="*/ 149575 h 5378461"/>
                <a:gd name="connsiteX75" fmla="*/ 1825893 w 5366579"/>
                <a:gd name="connsiteY75" fmla="*/ 154528 h 5378461"/>
                <a:gd name="connsiteX76" fmla="*/ 1811034 w 5366579"/>
                <a:gd name="connsiteY76" fmla="*/ 160243 h 5378461"/>
                <a:gd name="connsiteX77" fmla="*/ 1781412 w 5366579"/>
                <a:gd name="connsiteY77" fmla="*/ 171864 h 5378461"/>
                <a:gd name="connsiteX78" fmla="*/ 1722357 w 5366579"/>
                <a:gd name="connsiteY78" fmla="*/ 195200 h 5378461"/>
                <a:gd name="connsiteX79" fmla="*/ 1707593 w 5366579"/>
                <a:gd name="connsiteY79" fmla="*/ 201010 h 5378461"/>
                <a:gd name="connsiteX80" fmla="*/ 1693210 w 5366579"/>
                <a:gd name="connsiteY80" fmla="*/ 207678 h 5378461"/>
                <a:gd name="connsiteX81" fmla="*/ 1664445 w 5366579"/>
                <a:gd name="connsiteY81" fmla="*/ 221108 h 5378461"/>
                <a:gd name="connsiteX82" fmla="*/ 1237629 w 5366579"/>
                <a:gd name="connsiteY82" fmla="*/ 486856 h 5378461"/>
                <a:gd name="connsiteX83" fmla="*/ 891396 w 5366579"/>
                <a:gd name="connsiteY83" fmla="*/ 843567 h 5378461"/>
                <a:gd name="connsiteX84" fmla="*/ 629839 w 5366579"/>
                <a:gd name="connsiteY84" fmla="*/ 1261715 h 5378461"/>
                <a:gd name="connsiteX85" fmla="*/ 576975 w 5366579"/>
                <a:gd name="connsiteY85" fmla="*/ 1372871 h 5378461"/>
                <a:gd name="connsiteX86" fmla="*/ 529160 w 5366579"/>
                <a:gd name="connsiteY86" fmla="*/ 1486219 h 5378461"/>
                <a:gd name="connsiteX87" fmla="*/ 485821 w 5366579"/>
                <a:gd name="connsiteY87" fmla="*/ 1601376 h 5378461"/>
                <a:gd name="connsiteX88" fmla="*/ 447531 w 5366579"/>
                <a:gd name="connsiteY88" fmla="*/ 1718248 h 5378461"/>
                <a:gd name="connsiteX89" fmla="*/ 339041 w 5366579"/>
                <a:gd name="connsiteY89" fmla="*/ 2197641 h 5378461"/>
                <a:gd name="connsiteX90" fmla="*/ 305608 w 5366579"/>
                <a:gd name="connsiteY90" fmla="*/ 2687988 h 5378461"/>
                <a:gd name="connsiteX91" fmla="*/ 460770 w 5366579"/>
                <a:gd name="connsiteY91" fmla="*/ 3652299 h 5378461"/>
                <a:gd name="connsiteX92" fmla="*/ 936163 w 5366579"/>
                <a:gd name="connsiteY92" fmla="*/ 4493738 h 5378461"/>
                <a:gd name="connsiteX93" fmla="*/ 1727024 w 5366579"/>
                <a:gd name="connsiteY93" fmla="*/ 5041997 h 5378461"/>
                <a:gd name="connsiteX94" fmla="*/ 1784364 w 5366579"/>
                <a:gd name="connsiteY94" fmla="*/ 5063523 h 5378461"/>
                <a:gd name="connsiteX95" fmla="*/ 1813035 w 5366579"/>
                <a:gd name="connsiteY95" fmla="*/ 5074477 h 5378461"/>
                <a:gd name="connsiteX96" fmla="*/ 1842181 w 5366579"/>
                <a:gd name="connsiteY96" fmla="*/ 5083907 h 5378461"/>
                <a:gd name="connsiteX97" fmla="*/ 1900760 w 5366579"/>
                <a:gd name="connsiteY97" fmla="*/ 5102290 h 5378461"/>
                <a:gd name="connsiteX98" fmla="*/ 1959815 w 5366579"/>
                <a:gd name="connsiteY98" fmla="*/ 5119625 h 5378461"/>
                <a:gd name="connsiteX99" fmla="*/ 2019537 w 5366579"/>
                <a:gd name="connsiteY99" fmla="*/ 5134866 h 5378461"/>
                <a:gd name="connsiteX100" fmla="*/ 2049445 w 5366579"/>
                <a:gd name="connsiteY100" fmla="*/ 5142581 h 5378461"/>
                <a:gd name="connsiteX101" fmla="*/ 2079544 w 5366579"/>
                <a:gd name="connsiteY101" fmla="*/ 5149629 h 5378461"/>
                <a:gd name="connsiteX102" fmla="*/ 2201178 w 5366579"/>
                <a:gd name="connsiteY102" fmla="*/ 5173442 h 5378461"/>
                <a:gd name="connsiteX103" fmla="*/ 2324337 w 5366579"/>
                <a:gd name="connsiteY103" fmla="*/ 5190587 h 5378461"/>
                <a:gd name="connsiteX104" fmla="*/ 2386344 w 5366579"/>
                <a:gd name="connsiteY104" fmla="*/ 5196873 h 5378461"/>
                <a:gd name="connsiteX105" fmla="*/ 2448638 w 5366579"/>
                <a:gd name="connsiteY105" fmla="*/ 5202207 h 5378461"/>
                <a:gd name="connsiteX106" fmla="*/ 2574844 w 5366579"/>
                <a:gd name="connsiteY106" fmla="*/ 5208303 h 5378461"/>
                <a:gd name="connsiteX107" fmla="*/ 2702003 w 5366579"/>
                <a:gd name="connsiteY107" fmla="*/ 5212209 h 5378461"/>
                <a:gd name="connsiteX108" fmla="*/ 2765725 w 5366579"/>
                <a:gd name="connsiteY108" fmla="*/ 5213828 h 5378461"/>
                <a:gd name="connsiteX109" fmla="*/ 2797634 w 5366579"/>
                <a:gd name="connsiteY109" fmla="*/ 5214685 h 5378461"/>
                <a:gd name="connsiteX110" fmla="*/ 2829162 w 5366579"/>
                <a:gd name="connsiteY110" fmla="*/ 5214113 h 5378461"/>
                <a:gd name="connsiteX111" fmla="*/ 2955273 w 5366579"/>
                <a:gd name="connsiteY111" fmla="*/ 5211256 h 5378461"/>
                <a:gd name="connsiteX112" fmla="*/ 3081098 w 5366579"/>
                <a:gd name="connsiteY112" fmla="*/ 5201922 h 5378461"/>
                <a:gd name="connsiteX113" fmla="*/ 3143772 w 5366579"/>
                <a:gd name="connsiteY113" fmla="*/ 5194968 h 5378461"/>
                <a:gd name="connsiteX114" fmla="*/ 3206352 w 5366579"/>
                <a:gd name="connsiteY114" fmla="*/ 5186777 h 5378461"/>
                <a:gd name="connsiteX115" fmla="*/ 3330843 w 5366579"/>
                <a:gd name="connsiteY115" fmla="*/ 5165727 h 5378461"/>
                <a:gd name="connsiteX116" fmla="*/ 3392851 w 5366579"/>
                <a:gd name="connsiteY116" fmla="*/ 5153725 h 5378461"/>
                <a:gd name="connsiteX117" fmla="*/ 3454097 w 5366579"/>
                <a:gd name="connsiteY117" fmla="*/ 5138580 h 5378461"/>
                <a:gd name="connsiteX118" fmla="*/ 3515343 w 5366579"/>
                <a:gd name="connsiteY118" fmla="*/ 5123150 h 5378461"/>
                <a:gd name="connsiteX119" fmla="*/ 3575731 w 5366579"/>
                <a:gd name="connsiteY119" fmla="*/ 5104766 h 5378461"/>
                <a:gd name="connsiteX120" fmla="*/ 3636120 w 5366579"/>
                <a:gd name="connsiteY120" fmla="*/ 5086002 h 5378461"/>
                <a:gd name="connsiteX121" fmla="*/ 3651169 w 5366579"/>
                <a:gd name="connsiteY121" fmla="*/ 5081240 h 5378461"/>
                <a:gd name="connsiteX122" fmla="*/ 3665933 w 5366579"/>
                <a:gd name="connsiteY122" fmla="*/ 5075620 h 5378461"/>
                <a:gd name="connsiteX123" fmla="*/ 3695460 w 5366579"/>
                <a:gd name="connsiteY123" fmla="*/ 5064380 h 5378461"/>
                <a:gd name="connsiteX124" fmla="*/ 4526898 w 5366579"/>
                <a:gd name="connsiteY124" fmla="*/ 4505644 h 5378461"/>
                <a:gd name="connsiteX125" fmla="*/ 4569094 w 5366579"/>
                <a:gd name="connsiteY125" fmla="*/ 4458590 h 5378461"/>
                <a:gd name="connsiteX126" fmla="*/ 4608813 w 5366579"/>
                <a:gd name="connsiteY126" fmla="*/ 4409441 h 5378461"/>
                <a:gd name="connsiteX127" fmla="*/ 4648056 w 5366579"/>
                <a:gd name="connsiteY127" fmla="*/ 4360007 h 5378461"/>
                <a:gd name="connsiteX128" fmla="*/ 4684822 w 5366579"/>
                <a:gd name="connsiteY128" fmla="*/ 4308667 h 5378461"/>
                <a:gd name="connsiteX129" fmla="*/ 4721017 w 5366579"/>
                <a:gd name="connsiteY129" fmla="*/ 4257041 h 5378461"/>
                <a:gd name="connsiteX130" fmla="*/ 4754545 w 5366579"/>
                <a:gd name="connsiteY130" fmla="*/ 4203606 h 5378461"/>
                <a:gd name="connsiteX131" fmla="*/ 4787692 w 5366579"/>
                <a:gd name="connsiteY131" fmla="*/ 4149980 h 5378461"/>
                <a:gd name="connsiteX132" fmla="*/ 4818268 w 5366579"/>
                <a:gd name="connsiteY132" fmla="*/ 4094831 h 5378461"/>
                <a:gd name="connsiteX133" fmla="*/ 5011244 w 5366579"/>
                <a:gd name="connsiteY133" fmla="*/ 3631630 h 5378461"/>
                <a:gd name="connsiteX134" fmla="*/ 5111352 w 5366579"/>
                <a:gd name="connsiteY134" fmla="*/ 3142426 h 5378461"/>
                <a:gd name="connsiteX135" fmla="*/ 5122877 w 5366579"/>
                <a:gd name="connsiteY135" fmla="*/ 3018410 h 5378461"/>
                <a:gd name="connsiteX136" fmla="*/ 5129259 w 5366579"/>
                <a:gd name="connsiteY136" fmla="*/ 2894204 h 5378461"/>
                <a:gd name="connsiteX137" fmla="*/ 5131069 w 5366579"/>
                <a:gd name="connsiteY137" fmla="*/ 2769998 h 5378461"/>
                <a:gd name="connsiteX138" fmla="*/ 5129735 w 5366579"/>
                <a:gd name="connsiteY138" fmla="*/ 2707990 h 5378461"/>
                <a:gd name="connsiteX139" fmla="*/ 5128116 w 5366579"/>
                <a:gd name="connsiteY139" fmla="*/ 2646078 h 5378461"/>
                <a:gd name="connsiteX140" fmla="*/ 5124687 w 5366579"/>
                <a:gd name="connsiteY140" fmla="*/ 2584165 h 5378461"/>
                <a:gd name="connsiteX141" fmla="*/ 5120401 w 5366579"/>
                <a:gd name="connsiteY141" fmla="*/ 2522444 h 5378461"/>
                <a:gd name="connsiteX142" fmla="*/ 5114876 w 5366579"/>
                <a:gd name="connsiteY142" fmla="*/ 2460817 h 5378461"/>
                <a:gd name="connsiteX143" fmla="*/ 5112209 w 5366579"/>
                <a:gd name="connsiteY143" fmla="*/ 2430051 h 5378461"/>
                <a:gd name="connsiteX144" fmla="*/ 5108399 w 5366579"/>
                <a:gd name="connsiteY144" fmla="*/ 2399381 h 5378461"/>
                <a:gd name="connsiteX145" fmla="*/ 5070108 w 5366579"/>
                <a:gd name="connsiteY145" fmla="*/ 2155255 h 5378461"/>
                <a:gd name="connsiteX146" fmla="*/ 4939140 w 5366579"/>
                <a:gd name="connsiteY146" fmla="*/ 1680338 h 5378461"/>
                <a:gd name="connsiteX147" fmla="*/ 4452888 w 5366579"/>
                <a:gd name="connsiteY147" fmla="*/ 826517 h 5378461"/>
                <a:gd name="connsiteX148" fmla="*/ 4091605 w 5366579"/>
                <a:gd name="connsiteY148" fmla="*/ 482855 h 5378461"/>
                <a:gd name="connsiteX149" fmla="*/ 3989211 w 5366579"/>
                <a:gd name="connsiteY149" fmla="*/ 409703 h 5378461"/>
                <a:gd name="connsiteX150" fmla="*/ 3882531 w 5366579"/>
                <a:gd name="connsiteY150" fmla="*/ 342171 h 5378461"/>
                <a:gd name="connsiteX151" fmla="*/ 3771565 w 5366579"/>
                <a:gd name="connsiteY151" fmla="*/ 281211 h 5378461"/>
                <a:gd name="connsiteX152" fmla="*/ 3656884 w 5366579"/>
                <a:gd name="connsiteY152" fmla="*/ 226633 h 5378461"/>
                <a:gd name="connsiteX153" fmla="*/ 3642406 w 5366579"/>
                <a:gd name="connsiteY153" fmla="*/ 219965 h 5378461"/>
                <a:gd name="connsiteX154" fmla="*/ 3627642 w 5366579"/>
                <a:gd name="connsiteY154" fmla="*/ 214060 h 5378461"/>
                <a:gd name="connsiteX155" fmla="*/ 3598115 w 5366579"/>
                <a:gd name="connsiteY155" fmla="*/ 202249 h 5378461"/>
                <a:gd name="connsiteX156" fmla="*/ 3538965 w 5366579"/>
                <a:gd name="connsiteY156" fmla="*/ 178627 h 5378461"/>
                <a:gd name="connsiteX157" fmla="*/ 3478767 w 5366579"/>
                <a:gd name="connsiteY157" fmla="*/ 157576 h 5378461"/>
                <a:gd name="connsiteX158" fmla="*/ 3418092 w 5366579"/>
                <a:gd name="connsiteY158" fmla="*/ 137764 h 5378461"/>
                <a:gd name="connsiteX159" fmla="*/ 3387708 w 5366579"/>
                <a:gd name="connsiteY159" fmla="*/ 127954 h 5378461"/>
                <a:gd name="connsiteX160" fmla="*/ 3356847 w 5366579"/>
                <a:gd name="connsiteY160" fmla="*/ 119762 h 5378461"/>
                <a:gd name="connsiteX161" fmla="*/ 3295029 w 5366579"/>
                <a:gd name="connsiteY161" fmla="*/ 103570 h 5378461"/>
                <a:gd name="connsiteX162" fmla="*/ 3170061 w 5366579"/>
                <a:gd name="connsiteY162" fmla="*/ 76233 h 5378461"/>
                <a:gd name="connsiteX163" fmla="*/ 2659712 w 5366579"/>
                <a:gd name="connsiteY163" fmla="*/ 30132 h 53784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</a:cxnLst>
              <a:rect l="l" t="t" r="r" b="b"/>
              <a:pathLst>
                <a:path w="5366579" h="5378461">
                  <a:moveTo>
                    <a:pt x="2659998" y="1557"/>
                  </a:moveTo>
                  <a:cubicBezTo>
                    <a:pt x="3004422" y="1843"/>
                    <a:pt x="3351989" y="45943"/>
                    <a:pt x="3683078" y="158815"/>
                  </a:cubicBezTo>
                  <a:lnTo>
                    <a:pt x="3744609" y="181294"/>
                  </a:lnTo>
                  <a:lnTo>
                    <a:pt x="3775470" y="192438"/>
                  </a:lnTo>
                  <a:cubicBezTo>
                    <a:pt x="3785758" y="196248"/>
                    <a:pt x="3796140" y="199582"/>
                    <a:pt x="3806141" y="204154"/>
                  </a:cubicBezTo>
                  <a:cubicBezTo>
                    <a:pt x="3846336" y="221394"/>
                    <a:pt x="3887008" y="237967"/>
                    <a:pt x="3927109" y="255874"/>
                  </a:cubicBezTo>
                  <a:cubicBezTo>
                    <a:pt x="3966542" y="275115"/>
                    <a:pt x="4006452" y="293784"/>
                    <a:pt x="4045695" y="313786"/>
                  </a:cubicBezTo>
                  <a:cubicBezTo>
                    <a:pt x="4084080" y="335313"/>
                    <a:pt x="4123133" y="356078"/>
                    <a:pt x="4161233" y="378461"/>
                  </a:cubicBezTo>
                  <a:cubicBezTo>
                    <a:pt x="4312966" y="469234"/>
                    <a:pt x="4455746" y="577248"/>
                    <a:pt x="4585095" y="700597"/>
                  </a:cubicBezTo>
                  <a:cubicBezTo>
                    <a:pt x="4843890" y="947485"/>
                    <a:pt x="5045915" y="1255619"/>
                    <a:pt x="5176217" y="1590232"/>
                  </a:cubicBezTo>
                  <a:cubicBezTo>
                    <a:pt x="5307281" y="1924940"/>
                    <a:pt x="5370051" y="2284700"/>
                    <a:pt x="5366432" y="2641982"/>
                  </a:cubicBezTo>
                  <a:cubicBezTo>
                    <a:pt x="5359859" y="3357215"/>
                    <a:pt x="5080015" y="4061588"/>
                    <a:pt x="4594239" y="4567938"/>
                  </a:cubicBezTo>
                  <a:cubicBezTo>
                    <a:pt x="4472796" y="4694430"/>
                    <a:pt x="4338112" y="4807967"/>
                    <a:pt x="4193332" y="4906456"/>
                  </a:cubicBezTo>
                  <a:lnTo>
                    <a:pt x="4166376" y="4925220"/>
                  </a:lnTo>
                  <a:cubicBezTo>
                    <a:pt x="4157328" y="4931316"/>
                    <a:pt x="4147803" y="4936841"/>
                    <a:pt x="4138563" y="4942651"/>
                  </a:cubicBezTo>
                  <a:lnTo>
                    <a:pt x="4082652" y="4977132"/>
                  </a:lnTo>
                  <a:lnTo>
                    <a:pt x="4054743" y="4994467"/>
                  </a:lnTo>
                  <a:cubicBezTo>
                    <a:pt x="4045314" y="5000087"/>
                    <a:pt x="4035598" y="5005135"/>
                    <a:pt x="4026073" y="5010469"/>
                  </a:cubicBezTo>
                  <a:lnTo>
                    <a:pt x="3968447" y="5042092"/>
                  </a:lnTo>
                  <a:lnTo>
                    <a:pt x="3939586" y="5057904"/>
                  </a:lnTo>
                  <a:cubicBezTo>
                    <a:pt x="3929966" y="5063142"/>
                    <a:pt x="3919869" y="5067524"/>
                    <a:pt x="3910059" y="5072286"/>
                  </a:cubicBezTo>
                  <a:lnTo>
                    <a:pt x="3850813" y="5100671"/>
                  </a:lnTo>
                  <a:cubicBezTo>
                    <a:pt x="3811761" y="5120768"/>
                    <a:pt x="3770708" y="5136199"/>
                    <a:pt x="3730417" y="5153439"/>
                  </a:cubicBezTo>
                  <a:cubicBezTo>
                    <a:pt x="3568016" y="5219543"/>
                    <a:pt x="3399138" y="5269644"/>
                    <a:pt x="3227116" y="5305172"/>
                  </a:cubicBezTo>
                  <a:lnTo>
                    <a:pt x="3162346" y="5317841"/>
                  </a:lnTo>
                  <a:cubicBezTo>
                    <a:pt x="3140725" y="5322032"/>
                    <a:pt x="3119198" y="5326603"/>
                    <a:pt x="3097386" y="5329175"/>
                  </a:cubicBezTo>
                  <a:lnTo>
                    <a:pt x="2966893" y="5348225"/>
                  </a:lnTo>
                  <a:lnTo>
                    <a:pt x="2835543" y="5360798"/>
                  </a:lnTo>
                  <a:cubicBezTo>
                    <a:pt x="2824590" y="5361751"/>
                    <a:pt x="2813636" y="5362989"/>
                    <a:pt x="2802682" y="5363751"/>
                  </a:cubicBezTo>
                  <a:lnTo>
                    <a:pt x="2770107" y="5365276"/>
                  </a:lnTo>
                  <a:lnTo>
                    <a:pt x="2704956" y="5368323"/>
                  </a:lnTo>
                  <a:lnTo>
                    <a:pt x="2574273" y="5374419"/>
                  </a:lnTo>
                  <a:cubicBezTo>
                    <a:pt x="2530553" y="5375943"/>
                    <a:pt x="2487214" y="5379563"/>
                    <a:pt x="2442637" y="5378134"/>
                  </a:cubicBezTo>
                  <a:lnTo>
                    <a:pt x="2376057" y="5377563"/>
                  </a:lnTo>
                  <a:cubicBezTo>
                    <a:pt x="2353864" y="5377086"/>
                    <a:pt x="2331576" y="5377943"/>
                    <a:pt x="2309382" y="5375943"/>
                  </a:cubicBezTo>
                  <a:lnTo>
                    <a:pt x="2175937" y="5367180"/>
                  </a:lnTo>
                  <a:lnTo>
                    <a:pt x="2042778" y="5350988"/>
                  </a:lnTo>
                  <a:cubicBezTo>
                    <a:pt x="2031633" y="5349844"/>
                    <a:pt x="2020584" y="5347654"/>
                    <a:pt x="2009631" y="5345749"/>
                  </a:cubicBezTo>
                  <a:lnTo>
                    <a:pt x="1976484" y="5339843"/>
                  </a:lnTo>
                  <a:lnTo>
                    <a:pt x="1910190" y="5327842"/>
                  </a:lnTo>
                  <a:cubicBezTo>
                    <a:pt x="1887996" y="5324318"/>
                    <a:pt x="1866279" y="5318222"/>
                    <a:pt x="1844372" y="5312983"/>
                  </a:cubicBezTo>
                  <a:lnTo>
                    <a:pt x="1778745" y="5296885"/>
                  </a:lnTo>
                  <a:cubicBezTo>
                    <a:pt x="1767791" y="5294028"/>
                    <a:pt x="1756742" y="5291838"/>
                    <a:pt x="1745979" y="5288503"/>
                  </a:cubicBezTo>
                  <a:lnTo>
                    <a:pt x="1713594" y="5278502"/>
                  </a:lnTo>
                  <a:lnTo>
                    <a:pt x="1648919" y="5258214"/>
                  </a:lnTo>
                  <a:cubicBezTo>
                    <a:pt x="1638156" y="5254785"/>
                    <a:pt x="1627297" y="5251547"/>
                    <a:pt x="1616629" y="5247927"/>
                  </a:cubicBezTo>
                  <a:lnTo>
                    <a:pt x="1584911" y="5235926"/>
                  </a:lnTo>
                  <a:lnTo>
                    <a:pt x="1521379" y="5211827"/>
                  </a:lnTo>
                  <a:cubicBezTo>
                    <a:pt x="1510806" y="5207732"/>
                    <a:pt x="1500138" y="5203827"/>
                    <a:pt x="1489661" y="5199540"/>
                  </a:cubicBezTo>
                  <a:lnTo>
                    <a:pt x="1458705" y="5185443"/>
                  </a:lnTo>
                  <a:lnTo>
                    <a:pt x="1396697" y="5157249"/>
                  </a:lnTo>
                  <a:cubicBezTo>
                    <a:pt x="1386410" y="5152487"/>
                    <a:pt x="1375932" y="5148010"/>
                    <a:pt x="1365741" y="5142962"/>
                  </a:cubicBezTo>
                  <a:lnTo>
                    <a:pt x="1335546" y="5127055"/>
                  </a:lnTo>
                  <a:lnTo>
                    <a:pt x="1275253" y="5095051"/>
                  </a:lnTo>
                  <a:cubicBezTo>
                    <a:pt x="1265347" y="5089527"/>
                    <a:pt x="1254965" y="5084573"/>
                    <a:pt x="1245345" y="5078573"/>
                  </a:cubicBezTo>
                  <a:lnTo>
                    <a:pt x="1216198" y="5060761"/>
                  </a:lnTo>
                  <a:lnTo>
                    <a:pt x="1158000" y="5024947"/>
                  </a:lnTo>
                  <a:cubicBezTo>
                    <a:pt x="1004457" y="4926744"/>
                    <a:pt x="862916" y="4809111"/>
                    <a:pt x="737567" y="4676713"/>
                  </a:cubicBezTo>
                  <a:cubicBezTo>
                    <a:pt x="612218" y="4544220"/>
                    <a:pt x="502299" y="4397630"/>
                    <a:pt x="409050" y="4241706"/>
                  </a:cubicBezTo>
                  <a:cubicBezTo>
                    <a:pt x="315895" y="4085687"/>
                    <a:pt x="238552" y="3920714"/>
                    <a:pt x="177973" y="3750121"/>
                  </a:cubicBezTo>
                  <a:cubicBezTo>
                    <a:pt x="116727" y="3579814"/>
                    <a:pt x="72436" y="3403982"/>
                    <a:pt x="42813" y="3226055"/>
                  </a:cubicBezTo>
                  <a:cubicBezTo>
                    <a:pt x="12905" y="3048223"/>
                    <a:pt x="-906" y="2868011"/>
                    <a:pt x="46" y="2687988"/>
                  </a:cubicBezTo>
                  <a:cubicBezTo>
                    <a:pt x="999" y="2508061"/>
                    <a:pt x="16810" y="2328229"/>
                    <a:pt x="47862" y="2151064"/>
                  </a:cubicBezTo>
                  <a:cubicBezTo>
                    <a:pt x="78818" y="1973899"/>
                    <a:pt x="123300" y="1798925"/>
                    <a:pt x="184926" y="1629761"/>
                  </a:cubicBezTo>
                  <a:cubicBezTo>
                    <a:pt x="307037" y="1291433"/>
                    <a:pt x="498013" y="975964"/>
                    <a:pt x="747949" y="718789"/>
                  </a:cubicBezTo>
                  <a:cubicBezTo>
                    <a:pt x="872822" y="590297"/>
                    <a:pt x="1011887" y="476664"/>
                    <a:pt x="1161334" y="381128"/>
                  </a:cubicBezTo>
                  <a:cubicBezTo>
                    <a:pt x="1310781" y="285688"/>
                    <a:pt x="1470420" y="208345"/>
                    <a:pt x="1635393" y="149766"/>
                  </a:cubicBezTo>
                  <a:cubicBezTo>
                    <a:pt x="1965816" y="31846"/>
                    <a:pt x="2315669" y="-8825"/>
                    <a:pt x="2659998" y="1557"/>
                  </a:cubicBezTo>
                  <a:close/>
                  <a:moveTo>
                    <a:pt x="2659712" y="30132"/>
                  </a:moveTo>
                  <a:cubicBezTo>
                    <a:pt x="2488167" y="25750"/>
                    <a:pt x="2317002" y="37466"/>
                    <a:pt x="2149267" y="68708"/>
                  </a:cubicBezTo>
                  <a:lnTo>
                    <a:pt x="2086402" y="80329"/>
                  </a:lnTo>
                  <a:lnTo>
                    <a:pt x="2024394" y="95664"/>
                  </a:lnTo>
                  <a:lnTo>
                    <a:pt x="1962577" y="111285"/>
                  </a:lnTo>
                  <a:cubicBezTo>
                    <a:pt x="1942003" y="116619"/>
                    <a:pt x="1922001" y="123953"/>
                    <a:pt x="1901712" y="130144"/>
                  </a:cubicBezTo>
                  <a:lnTo>
                    <a:pt x="1841038" y="149575"/>
                  </a:lnTo>
                  <a:cubicBezTo>
                    <a:pt x="1835990" y="151195"/>
                    <a:pt x="1830942" y="152719"/>
                    <a:pt x="1825893" y="154528"/>
                  </a:cubicBezTo>
                  <a:lnTo>
                    <a:pt x="1811034" y="160243"/>
                  </a:lnTo>
                  <a:lnTo>
                    <a:pt x="1781412" y="171864"/>
                  </a:lnTo>
                  <a:lnTo>
                    <a:pt x="1722357" y="195200"/>
                  </a:lnTo>
                  <a:lnTo>
                    <a:pt x="1707593" y="201010"/>
                  </a:lnTo>
                  <a:lnTo>
                    <a:pt x="1693210" y="207678"/>
                  </a:lnTo>
                  <a:lnTo>
                    <a:pt x="1664445" y="221108"/>
                  </a:lnTo>
                  <a:cubicBezTo>
                    <a:pt x="1510711" y="291403"/>
                    <a:pt x="1367074" y="381319"/>
                    <a:pt x="1237629" y="486856"/>
                  </a:cubicBezTo>
                  <a:cubicBezTo>
                    <a:pt x="1107994" y="592202"/>
                    <a:pt x="992361" y="712789"/>
                    <a:pt x="891396" y="843567"/>
                  </a:cubicBezTo>
                  <a:cubicBezTo>
                    <a:pt x="790335" y="974345"/>
                    <a:pt x="703467" y="1114934"/>
                    <a:pt x="629839" y="1261715"/>
                  </a:cubicBezTo>
                  <a:cubicBezTo>
                    <a:pt x="611646" y="1298576"/>
                    <a:pt x="594692" y="1336009"/>
                    <a:pt x="576975" y="1372871"/>
                  </a:cubicBezTo>
                  <a:cubicBezTo>
                    <a:pt x="560592" y="1410495"/>
                    <a:pt x="545162" y="1448595"/>
                    <a:pt x="529160" y="1486219"/>
                  </a:cubicBezTo>
                  <a:lnTo>
                    <a:pt x="485821" y="1601376"/>
                  </a:lnTo>
                  <a:lnTo>
                    <a:pt x="447531" y="1718248"/>
                  </a:lnTo>
                  <a:cubicBezTo>
                    <a:pt x="399429" y="1875029"/>
                    <a:pt x="362377" y="2035240"/>
                    <a:pt x="339041" y="2197641"/>
                  </a:cubicBezTo>
                  <a:cubicBezTo>
                    <a:pt x="315800" y="2360042"/>
                    <a:pt x="304560" y="2524063"/>
                    <a:pt x="305608" y="2687988"/>
                  </a:cubicBezTo>
                  <a:cubicBezTo>
                    <a:pt x="307989" y="3015648"/>
                    <a:pt x="357900" y="3343022"/>
                    <a:pt x="460770" y="3652299"/>
                  </a:cubicBezTo>
                  <a:cubicBezTo>
                    <a:pt x="563736" y="3961004"/>
                    <a:pt x="721089" y="4251993"/>
                    <a:pt x="936163" y="4493738"/>
                  </a:cubicBezTo>
                  <a:cubicBezTo>
                    <a:pt x="1150857" y="4735673"/>
                    <a:pt x="1423653" y="4922553"/>
                    <a:pt x="1727024" y="5041997"/>
                  </a:cubicBezTo>
                  <a:lnTo>
                    <a:pt x="1784364" y="5063523"/>
                  </a:lnTo>
                  <a:lnTo>
                    <a:pt x="1813035" y="5074477"/>
                  </a:lnTo>
                  <a:cubicBezTo>
                    <a:pt x="1822560" y="5078097"/>
                    <a:pt x="1832466" y="5080763"/>
                    <a:pt x="1842181" y="5083907"/>
                  </a:cubicBezTo>
                  <a:lnTo>
                    <a:pt x="1900760" y="5102290"/>
                  </a:lnTo>
                  <a:cubicBezTo>
                    <a:pt x="1920381" y="5108291"/>
                    <a:pt x="1939717" y="5115149"/>
                    <a:pt x="1959815" y="5119625"/>
                  </a:cubicBezTo>
                  <a:lnTo>
                    <a:pt x="2019537" y="5134866"/>
                  </a:lnTo>
                  <a:lnTo>
                    <a:pt x="2049445" y="5142581"/>
                  </a:lnTo>
                  <a:cubicBezTo>
                    <a:pt x="2059446" y="5145152"/>
                    <a:pt x="2069352" y="5147915"/>
                    <a:pt x="2079544" y="5149629"/>
                  </a:cubicBezTo>
                  <a:lnTo>
                    <a:pt x="2201178" y="5173442"/>
                  </a:lnTo>
                  <a:lnTo>
                    <a:pt x="2324337" y="5190587"/>
                  </a:lnTo>
                  <a:cubicBezTo>
                    <a:pt x="2344815" y="5194016"/>
                    <a:pt x="2365675" y="5194778"/>
                    <a:pt x="2386344" y="5196873"/>
                  </a:cubicBezTo>
                  <a:lnTo>
                    <a:pt x="2448638" y="5202207"/>
                  </a:lnTo>
                  <a:cubicBezTo>
                    <a:pt x="2489881" y="5206779"/>
                    <a:pt x="2532649" y="5206589"/>
                    <a:pt x="2574844" y="5208303"/>
                  </a:cubicBezTo>
                  <a:lnTo>
                    <a:pt x="2702003" y="5212209"/>
                  </a:lnTo>
                  <a:lnTo>
                    <a:pt x="2765725" y="5213828"/>
                  </a:lnTo>
                  <a:lnTo>
                    <a:pt x="2797634" y="5214685"/>
                  </a:lnTo>
                  <a:cubicBezTo>
                    <a:pt x="2808207" y="5214780"/>
                    <a:pt x="2818684" y="5214304"/>
                    <a:pt x="2829162" y="5214113"/>
                  </a:cubicBezTo>
                  <a:lnTo>
                    <a:pt x="2955273" y="5211256"/>
                  </a:lnTo>
                  <a:lnTo>
                    <a:pt x="3081098" y="5201922"/>
                  </a:lnTo>
                  <a:cubicBezTo>
                    <a:pt x="3102148" y="5200779"/>
                    <a:pt x="3122913" y="5197635"/>
                    <a:pt x="3143772" y="5194968"/>
                  </a:cubicBezTo>
                  <a:lnTo>
                    <a:pt x="3206352" y="5186777"/>
                  </a:lnTo>
                  <a:cubicBezTo>
                    <a:pt x="3248357" y="5182395"/>
                    <a:pt x="3289410" y="5173347"/>
                    <a:pt x="3330843" y="5165727"/>
                  </a:cubicBezTo>
                  <a:cubicBezTo>
                    <a:pt x="3351513" y="5161726"/>
                    <a:pt x="3372277" y="5158107"/>
                    <a:pt x="3392851" y="5153725"/>
                  </a:cubicBezTo>
                  <a:lnTo>
                    <a:pt x="3454097" y="5138580"/>
                  </a:lnTo>
                  <a:lnTo>
                    <a:pt x="3515343" y="5123150"/>
                  </a:lnTo>
                  <a:cubicBezTo>
                    <a:pt x="3535726" y="5117626"/>
                    <a:pt x="3555634" y="5110863"/>
                    <a:pt x="3575731" y="5104766"/>
                  </a:cubicBezTo>
                  <a:lnTo>
                    <a:pt x="3636120" y="5086002"/>
                  </a:lnTo>
                  <a:lnTo>
                    <a:pt x="3651169" y="5081240"/>
                  </a:lnTo>
                  <a:lnTo>
                    <a:pt x="3665933" y="5075620"/>
                  </a:lnTo>
                  <a:lnTo>
                    <a:pt x="3695460" y="5064380"/>
                  </a:lnTo>
                  <a:cubicBezTo>
                    <a:pt x="4011691" y="4948080"/>
                    <a:pt x="4301346" y="4756437"/>
                    <a:pt x="4526898" y="4505644"/>
                  </a:cubicBezTo>
                  <a:lnTo>
                    <a:pt x="4569094" y="4458590"/>
                  </a:lnTo>
                  <a:cubicBezTo>
                    <a:pt x="4582905" y="4442684"/>
                    <a:pt x="4595478" y="4425729"/>
                    <a:pt x="4608813" y="4409441"/>
                  </a:cubicBezTo>
                  <a:lnTo>
                    <a:pt x="4648056" y="4360007"/>
                  </a:lnTo>
                  <a:cubicBezTo>
                    <a:pt x="4660534" y="4343052"/>
                    <a:pt x="4672535" y="4325812"/>
                    <a:pt x="4684822" y="4308667"/>
                  </a:cubicBezTo>
                  <a:cubicBezTo>
                    <a:pt x="4697014" y="4291522"/>
                    <a:pt x="4709206" y="4274377"/>
                    <a:pt x="4721017" y="4257041"/>
                  </a:cubicBezTo>
                  <a:lnTo>
                    <a:pt x="4754545" y="4203606"/>
                  </a:lnTo>
                  <a:cubicBezTo>
                    <a:pt x="4765594" y="4185699"/>
                    <a:pt x="4777310" y="4168268"/>
                    <a:pt x="4787692" y="4149980"/>
                  </a:cubicBezTo>
                  <a:lnTo>
                    <a:pt x="4818268" y="4094831"/>
                  </a:lnTo>
                  <a:cubicBezTo>
                    <a:pt x="4899040" y="3947574"/>
                    <a:pt x="4963143" y="3791650"/>
                    <a:pt x="5011244" y="3631630"/>
                  </a:cubicBezTo>
                  <a:cubicBezTo>
                    <a:pt x="5059440" y="3471610"/>
                    <a:pt x="5092683" y="3307589"/>
                    <a:pt x="5111352" y="3142426"/>
                  </a:cubicBezTo>
                  <a:lnTo>
                    <a:pt x="5122877" y="3018410"/>
                  </a:lnTo>
                  <a:cubicBezTo>
                    <a:pt x="5124972" y="2976977"/>
                    <a:pt x="5127735" y="2935543"/>
                    <a:pt x="5129259" y="2894204"/>
                  </a:cubicBezTo>
                  <a:cubicBezTo>
                    <a:pt x="5129735" y="2852771"/>
                    <a:pt x="5131354" y="2811432"/>
                    <a:pt x="5131069" y="2769998"/>
                  </a:cubicBezTo>
                  <a:lnTo>
                    <a:pt x="5129735" y="2707990"/>
                  </a:lnTo>
                  <a:cubicBezTo>
                    <a:pt x="5129163" y="2687321"/>
                    <a:pt x="5129735" y="2666652"/>
                    <a:pt x="5128116" y="2646078"/>
                  </a:cubicBezTo>
                  <a:lnTo>
                    <a:pt x="5124687" y="2584165"/>
                  </a:lnTo>
                  <a:cubicBezTo>
                    <a:pt x="5123449" y="2563592"/>
                    <a:pt x="5122782" y="2542922"/>
                    <a:pt x="5120401" y="2522444"/>
                  </a:cubicBezTo>
                  <a:lnTo>
                    <a:pt x="5114876" y="2460817"/>
                  </a:lnTo>
                  <a:lnTo>
                    <a:pt x="5112209" y="2430051"/>
                  </a:lnTo>
                  <a:cubicBezTo>
                    <a:pt x="5111352" y="2419764"/>
                    <a:pt x="5109637" y="2409572"/>
                    <a:pt x="5108399" y="2399381"/>
                  </a:cubicBezTo>
                  <a:cubicBezTo>
                    <a:pt x="5098398" y="2317561"/>
                    <a:pt x="5085920" y="2236027"/>
                    <a:pt x="5070108" y="2155255"/>
                  </a:cubicBezTo>
                  <a:cubicBezTo>
                    <a:pt x="5038676" y="1993711"/>
                    <a:pt x="4995051" y="1834738"/>
                    <a:pt x="4939140" y="1680338"/>
                  </a:cubicBezTo>
                  <a:cubicBezTo>
                    <a:pt x="4827126" y="1371824"/>
                    <a:pt x="4667392" y="1079406"/>
                    <a:pt x="4452888" y="826517"/>
                  </a:cubicBezTo>
                  <a:cubicBezTo>
                    <a:pt x="4345923" y="700025"/>
                    <a:pt x="4225241" y="583915"/>
                    <a:pt x="4091605" y="482855"/>
                  </a:cubicBezTo>
                  <a:cubicBezTo>
                    <a:pt x="4058077" y="457805"/>
                    <a:pt x="4023406" y="434183"/>
                    <a:pt x="3989211" y="409703"/>
                  </a:cubicBezTo>
                  <a:cubicBezTo>
                    <a:pt x="3954159" y="386653"/>
                    <a:pt x="3918155" y="364840"/>
                    <a:pt x="3882531" y="342171"/>
                  </a:cubicBezTo>
                  <a:cubicBezTo>
                    <a:pt x="3846051" y="321025"/>
                    <a:pt x="3808617" y="301594"/>
                    <a:pt x="3771565" y="281211"/>
                  </a:cubicBezTo>
                  <a:cubicBezTo>
                    <a:pt x="3733942" y="262066"/>
                    <a:pt x="3695270" y="244730"/>
                    <a:pt x="3656884" y="226633"/>
                  </a:cubicBezTo>
                  <a:lnTo>
                    <a:pt x="3642406" y="219965"/>
                  </a:lnTo>
                  <a:lnTo>
                    <a:pt x="3627642" y="214060"/>
                  </a:lnTo>
                  <a:lnTo>
                    <a:pt x="3598115" y="202249"/>
                  </a:lnTo>
                  <a:lnTo>
                    <a:pt x="3538965" y="178627"/>
                  </a:lnTo>
                  <a:cubicBezTo>
                    <a:pt x="3519438" y="170149"/>
                    <a:pt x="3498960" y="164434"/>
                    <a:pt x="3478767" y="157576"/>
                  </a:cubicBezTo>
                  <a:lnTo>
                    <a:pt x="3418092" y="137764"/>
                  </a:lnTo>
                  <a:lnTo>
                    <a:pt x="3387708" y="127954"/>
                  </a:lnTo>
                  <a:lnTo>
                    <a:pt x="3356847" y="119762"/>
                  </a:lnTo>
                  <a:lnTo>
                    <a:pt x="3295029" y="103570"/>
                  </a:lnTo>
                  <a:cubicBezTo>
                    <a:pt x="3253977" y="91759"/>
                    <a:pt x="3211876" y="84710"/>
                    <a:pt x="3170061" y="76233"/>
                  </a:cubicBezTo>
                  <a:cubicBezTo>
                    <a:pt x="3002326" y="43848"/>
                    <a:pt x="2831257" y="29560"/>
                    <a:pt x="2659712" y="30132"/>
                  </a:cubicBezTo>
                  <a:close/>
                </a:path>
              </a:pathLst>
            </a:custGeom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sp useBgFill="1">
        <p:nvSpPr>
          <p:cNvPr id="40" name="Freeform: Shape 39">
            <a:extLst>
              <a:ext uri="{FF2B5EF4-FFF2-40B4-BE49-F238E27FC236}">
                <a16:creationId xmlns:a16="http://schemas.microsoft.com/office/drawing/2014/main" id="{53E907E0-C634-4384-A098-802B617CB08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83005"/>
            <a:ext cx="9144000" cy="4232195"/>
          </a:xfrm>
          <a:custGeom>
            <a:avLst/>
            <a:gdLst>
              <a:gd name="connsiteX0" fmla="*/ 9837677 w 12192000"/>
              <a:gd name="connsiteY0" fmla="*/ 579610 h 4484536"/>
              <a:gd name="connsiteX1" fmla="*/ 7968203 w 12192000"/>
              <a:gd name="connsiteY1" fmla="*/ 2449084 h 4484536"/>
              <a:gd name="connsiteX2" fmla="*/ 9837677 w 12192000"/>
              <a:gd name="connsiteY2" fmla="*/ 4318558 h 4484536"/>
              <a:gd name="connsiteX3" fmla="*/ 11707151 w 12192000"/>
              <a:gd name="connsiteY3" fmla="*/ 2449084 h 4484536"/>
              <a:gd name="connsiteX4" fmla="*/ 9837677 w 12192000"/>
              <a:gd name="connsiteY4" fmla="*/ 579610 h 4484536"/>
              <a:gd name="connsiteX5" fmla="*/ 6063538 w 12192000"/>
              <a:gd name="connsiteY5" fmla="*/ 579610 h 4484536"/>
              <a:gd name="connsiteX6" fmla="*/ 4194064 w 12192000"/>
              <a:gd name="connsiteY6" fmla="*/ 2449084 h 4484536"/>
              <a:gd name="connsiteX7" fmla="*/ 6063538 w 12192000"/>
              <a:gd name="connsiteY7" fmla="*/ 4318558 h 4484536"/>
              <a:gd name="connsiteX8" fmla="*/ 7933012 w 12192000"/>
              <a:gd name="connsiteY8" fmla="*/ 2449084 h 4484536"/>
              <a:gd name="connsiteX9" fmla="*/ 6063538 w 12192000"/>
              <a:gd name="connsiteY9" fmla="*/ 579610 h 4484536"/>
              <a:gd name="connsiteX10" fmla="*/ 2246984 w 12192000"/>
              <a:gd name="connsiteY10" fmla="*/ 579610 h 4484536"/>
              <a:gd name="connsiteX11" fmla="*/ 377510 w 12192000"/>
              <a:gd name="connsiteY11" fmla="*/ 2449084 h 4484536"/>
              <a:gd name="connsiteX12" fmla="*/ 2246984 w 12192000"/>
              <a:gd name="connsiteY12" fmla="*/ 4318558 h 4484536"/>
              <a:gd name="connsiteX13" fmla="*/ 4116458 w 12192000"/>
              <a:gd name="connsiteY13" fmla="*/ 2449084 h 4484536"/>
              <a:gd name="connsiteX14" fmla="*/ 2246984 w 12192000"/>
              <a:gd name="connsiteY14" fmla="*/ 579610 h 4484536"/>
              <a:gd name="connsiteX15" fmla="*/ 0 w 12192000"/>
              <a:gd name="connsiteY15" fmla="*/ 0 h 4484536"/>
              <a:gd name="connsiteX16" fmla="*/ 12192000 w 12192000"/>
              <a:gd name="connsiteY16" fmla="*/ 0 h 4484536"/>
              <a:gd name="connsiteX17" fmla="*/ 12192000 w 12192000"/>
              <a:gd name="connsiteY17" fmla="*/ 4484536 h 4484536"/>
              <a:gd name="connsiteX18" fmla="*/ 0 w 12192000"/>
              <a:gd name="connsiteY18" fmla="*/ 4484536 h 4484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12192000" h="4484536">
                <a:moveTo>
                  <a:pt x="9837677" y="579610"/>
                </a:moveTo>
                <a:cubicBezTo>
                  <a:pt x="8805195" y="579610"/>
                  <a:pt x="7968203" y="1416602"/>
                  <a:pt x="7968203" y="2449084"/>
                </a:cubicBezTo>
                <a:cubicBezTo>
                  <a:pt x="7968203" y="3481566"/>
                  <a:pt x="8805195" y="4318558"/>
                  <a:pt x="9837677" y="4318558"/>
                </a:cubicBezTo>
                <a:cubicBezTo>
                  <a:pt x="10870159" y="4318558"/>
                  <a:pt x="11707151" y="3481566"/>
                  <a:pt x="11707151" y="2449084"/>
                </a:cubicBezTo>
                <a:cubicBezTo>
                  <a:pt x="11707151" y="1416602"/>
                  <a:pt x="10870159" y="579610"/>
                  <a:pt x="9837677" y="579610"/>
                </a:cubicBezTo>
                <a:close/>
                <a:moveTo>
                  <a:pt x="6063538" y="579610"/>
                </a:moveTo>
                <a:cubicBezTo>
                  <a:pt x="5031056" y="579610"/>
                  <a:pt x="4194064" y="1416602"/>
                  <a:pt x="4194064" y="2449084"/>
                </a:cubicBezTo>
                <a:cubicBezTo>
                  <a:pt x="4194064" y="3481566"/>
                  <a:pt x="5031056" y="4318558"/>
                  <a:pt x="6063538" y="4318558"/>
                </a:cubicBezTo>
                <a:cubicBezTo>
                  <a:pt x="7096020" y="4318558"/>
                  <a:pt x="7933012" y="3481566"/>
                  <a:pt x="7933012" y="2449084"/>
                </a:cubicBezTo>
                <a:cubicBezTo>
                  <a:pt x="7933012" y="1416602"/>
                  <a:pt x="7096020" y="579610"/>
                  <a:pt x="6063538" y="579610"/>
                </a:cubicBezTo>
                <a:close/>
                <a:moveTo>
                  <a:pt x="2246984" y="579610"/>
                </a:moveTo>
                <a:cubicBezTo>
                  <a:pt x="1214502" y="579610"/>
                  <a:pt x="377510" y="1416602"/>
                  <a:pt x="377510" y="2449084"/>
                </a:cubicBezTo>
                <a:cubicBezTo>
                  <a:pt x="377510" y="3481566"/>
                  <a:pt x="1214502" y="4318558"/>
                  <a:pt x="2246984" y="4318558"/>
                </a:cubicBezTo>
                <a:cubicBezTo>
                  <a:pt x="3279466" y="4318558"/>
                  <a:pt x="4116458" y="3481566"/>
                  <a:pt x="4116458" y="2449084"/>
                </a:cubicBezTo>
                <a:cubicBezTo>
                  <a:pt x="4116458" y="1416602"/>
                  <a:pt x="3279466" y="579610"/>
                  <a:pt x="2246984" y="579610"/>
                </a:cubicBez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4484536"/>
                </a:lnTo>
                <a:lnTo>
                  <a:pt x="0" y="4484536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9767331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1" name="Rectangle 20">
            <a:extLst>
              <a:ext uri="{FF2B5EF4-FFF2-40B4-BE49-F238E27FC236}">
                <a16:creationId xmlns:a16="http://schemas.microsoft.com/office/drawing/2014/main" id="{09588DA8-065E-4F6F-8EFD-43104AB2E0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23" name="Rectangle 22">
            <a:extLst>
              <a:ext uri="{FF2B5EF4-FFF2-40B4-BE49-F238E27FC236}">
                <a16:creationId xmlns:a16="http://schemas.microsoft.com/office/drawing/2014/main" id="{C4285719-470E-454C-AF62-8323075F1F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CD9FE4EF-C4D8-49A0-B2FF-81D8DB7D8A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13" y="1914812"/>
            <a:ext cx="6858000" cy="3028377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4300840D-0A0B-4512-BACA-B439D5B9C5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14" y="1924949"/>
            <a:ext cx="6857999" cy="302837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D2B78728-A580-49A7-84F9-6EF6F583AD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263195" y="4092815"/>
            <a:ext cx="2501979" cy="302838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1" name="Freeform: Shape 30">
            <a:extLst>
              <a:ext uri="{FF2B5EF4-FFF2-40B4-BE49-F238E27FC236}">
                <a16:creationId xmlns:a16="http://schemas.microsoft.com/office/drawing/2014/main" id="{38FAA1A1-D861-433F-88FA-1E9D6FD31D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376302" y="969718"/>
            <a:ext cx="292526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8D71EDA1-87BF-4D5D-AB79-F346FD1927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20" y="1904672"/>
            <a:ext cx="6858003" cy="3028376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0D355A4-5289-E644-984E-2F16948ED4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0041" y="586855"/>
            <a:ext cx="2401025" cy="3387497"/>
          </a:xfrm>
        </p:spPr>
        <p:txBody>
          <a:bodyPr anchor="b">
            <a:normAutofit/>
          </a:bodyPr>
          <a:lstStyle/>
          <a:p>
            <a:pPr algn="r"/>
            <a:r>
              <a:rPr lang="en-US" sz="3500">
                <a:solidFill>
                  <a:srgbClr val="FFFFFF"/>
                </a:solidFill>
              </a:rPr>
              <a:t>What is Research?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3E865A6-5061-0949-AE05-5C692F7E480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607694" y="649480"/>
            <a:ext cx="4916510" cy="5546047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1700"/>
              <a:t>Research is the activity of finding out about a subject in a systematic way.</a:t>
            </a:r>
            <a:endParaRPr lang="en-US" sz="1700">
              <a:cs typeface="Calibri"/>
            </a:endParaRPr>
          </a:p>
          <a:p>
            <a:r>
              <a:rPr lang="en-US" sz="1700"/>
              <a:t>The subject of the research can be simple or complex – but it needs a clear question to be explored</a:t>
            </a:r>
          </a:p>
          <a:p>
            <a:r>
              <a:rPr lang="en-US" sz="1700">
                <a:cs typeface="Calibri" panose="020F0502020204030204"/>
              </a:rPr>
              <a:t>This module will explore the Skills that are required to do Research</a:t>
            </a:r>
          </a:p>
          <a:p>
            <a:r>
              <a:rPr lang="en-US" sz="1700">
                <a:cs typeface="Calibri" panose="020F0502020204030204"/>
              </a:rPr>
              <a:t>These Skills are important for you to be able to do the Dissertation</a:t>
            </a:r>
          </a:p>
        </p:txBody>
      </p:sp>
    </p:spTree>
    <p:extLst>
      <p:ext uri="{BB962C8B-B14F-4D97-AF65-F5344CB8AC3E}">
        <p14:creationId xmlns:p14="http://schemas.microsoft.com/office/powerpoint/2010/main" val="6854403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4" name="Rectangle 18">
            <a:extLst>
              <a:ext uri="{FF2B5EF4-FFF2-40B4-BE49-F238E27FC236}">
                <a16:creationId xmlns:a16="http://schemas.microsoft.com/office/drawing/2014/main" id="{3346177D-ADC4-4968-B747-5CFCD390B5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197375" y="489508"/>
            <a:ext cx="4316172" cy="1667569"/>
          </a:xfrm>
        </p:spPr>
        <p:txBody>
          <a:bodyPr anchor="b">
            <a:normAutofit/>
          </a:bodyPr>
          <a:lstStyle/>
          <a:p>
            <a:r>
              <a:rPr lang="en-GB" sz="3500" b="1"/>
              <a:t>Purpose of Research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r="5833" b="2"/>
          <a:stretch/>
        </p:blipFill>
        <p:spPr>
          <a:xfrm>
            <a:off x="801097" y="1716974"/>
            <a:ext cx="2907124" cy="2992357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97376" y="2405894"/>
            <a:ext cx="4316172" cy="3197464"/>
          </a:xfrm>
        </p:spPr>
        <p:txBody>
          <a:bodyPr anchor="t">
            <a:normAutofit/>
          </a:bodyPr>
          <a:lstStyle/>
          <a:p>
            <a:r>
              <a:rPr lang="en-GB" sz="1600"/>
              <a:t>To review and synthesise existing knowledge.</a:t>
            </a:r>
          </a:p>
          <a:p>
            <a:r>
              <a:rPr lang="en-GB" sz="1600"/>
              <a:t>To investigate some existing situation or problem.</a:t>
            </a:r>
          </a:p>
          <a:p>
            <a:r>
              <a:rPr lang="en-GB" sz="1600"/>
              <a:t>To provide solutions to a problem.</a:t>
            </a:r>
          </a:p>
          <a:p>
            <a:r>
              <a:rPr lang="en-GB" sz="1600"/>
              <a:t>To explore and analyse more general issues.</a:t>
            </a:r>
          </a:p>
          <a:p>
            <a:r>
              <a:rPr lang="en-GB" sz="1600"/>
              <a:t>To construct or create a new procedures or system.</a:t>
            </a:r>
          </a:p>
          <a:p>
            <a:r>
              <a:rPr lang="en-GB" sz="1600"/>
              <a:t>To explain a new phenomenon.</a:t>
            </a:r>
          </a:p>
          <a:p>
            <a:r>
              <a:rPr lang="en-GB" sz="1600"/>
              <a:t>To generate a new knowledge.</a:t>
            </a:r>
          </a:p>
          <a:p>
            <a:r>
              <a:rPr lang="en-GB" sz="1600"/>
              <a:t>Or combinations of the above.</a:t>
            </a:r>
          </a:p>
        </p:txBody>
      </p:sp>
      <p:sp>
        <p:nvSpPr>
          <p:cNvPr id="25" name="Rectangle 20">
            <a:extLst>
              <a:ext uri="{FF2B5EF4-FFF2-40B4-BE49-F238E27FC236}">
                <a16:creationId xmlns:a16="http://schemas.microsoft.com/office/drawing/2014/main" id="{0844A943-BF79-4FEA-ABB1-3BD54D23660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0" y="6400799"/>
            <a:ext cx="9144000" cy="456773"/>
          </a:xfrm>
          <a:prstGeom prst="rect">
            <a:avLst/>
          </a:prstGeom>
          <a:gradFill>
            <a:gsLst>
              <a:gs pos="0">
                <a:schemeClr val="accent1"/>
              </a:gs>
              <a:gs pos="90000">
                <a:srgbClr val="000000"/>
              </a:gs>
            </a:gsLst>
            <a:lin ang="2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6437CC72-F4A8-4DC3-AFAB-D22C482C810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3028950" y="6400799"/>
            <a:ext cx="6115048" cy="456772"/>
          </a:xfrm>
          <a:prstGeom prst="rect">
            <a:avLst/>
          </a:prstGeom>
          <a:gradFill>
            <a:gsLst>
              <a:gs pos="0">
                <a:srgbClr val="000000">
                  <a:alpha val="50000"/>
                </a:srgbClr>
              </a:gs>
              <a:gs pos="100000">
                <a:schemeClr val="accent1">
                  <a:lumMod val="75000"/>
                </a:schemeClr>
              </a:gs>
            </a:gsLst>
            <a:lin ang="13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783190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231BF440-39FA-4087-84CC-2EEC0BBDAF2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5CD5529-40C1-8147-A855-D0DBC29A179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8363" b="-3"/>
          <a:stretch/>
        </p:blipFill>
        <p:spPr>
          <a:xfrm>
            <a:off x="3662268" y="10"/>
            <a:ext cx="5481732" cy="3364982"/>
          </a:xfrm>
          <a:custGeom>
            <a:avLst/>
            <a:gdLst/>
            <a:ahLst/>
            <a:cxnLst/>
            <a:rect l="l" t="t" r="r" b="b"/>
            <a:pathLst>
              <a:path w="7308975" h="3364992">
                <a:moveTo>
                  <a:pt x="0" y="0"/>
                </a:moveTo>
                <a:lnTo>
                  <a:pt x="7308975" y="0"/>
                </a:lnTo>
                <a:lnTo>
                  <a:pt x="7308975" y="3364992"/>
                </a:lnTo>
                <a:lnTo>
                  <a:pt x="1210305" y="3364992"/>
                </a:lnTo>
                <a:lnTo>
                  <a:pt x="1192705" y="2943200"/>
                </a:lnTo>
                <a:cubicBezTo>
                  <a:pt x="1098874" y="1825108"/>
                  <a:pt x="684692" y="821621"/>
                  <a:pt x="62981" y="69271"/>
                </a:cubicBezTo>
                <a:close/>
              </a:path>
            </a:pathLst>
          </a:cu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B5F575B4-AE89-A741-8DA0-C76F5602A3D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5269" r="-4" b="12983"/>
          <a:stretch/>
        </p:blipFill>
        <p:spPr>
          <a:xfrm>
            <a:off x="3662268" y="3493008"/>
            <a:ext cx="5481732" cy="3364992"/>
          </a:xfrm>
          <a:custGeom>
            <a:avLst/>
            <a:gdLst/>
            <a:ahLst/>
            <a:cxnLst/>
            <a:rect l="l" t="t" r="r" b="b"/>
            <a:pathLst>
              <a:path w="7308975" h="3364992">
                <a:moveTo>
                  <a:pt x="1210305" y="0"/>
                </a:moveTo>
                <a:lnTo>
                  <a:pt x="7308975" y="0"/>
                </a:lnTo>
                <a:lnTo>
                  <a:pt x="7308975" y="3364992"/>
                </a:lnTo>
                <a:lnTo>
                  <a:pt x="0" y="3364992"/>
                </a:lnTo>
                <a:lnTo>
                  <a:pt x="62981" y="3295722"/>
                </a:lnTo>
                <a:cubicBezTo>
                  <a:pt x="684692" y="2543371"/>
                  <a:pt x="1098874" y="1539884"/>
                  <a:pt x="1192705" y="421793"/>
                </a:cubicBezTo>
                <a:close/>
              </a:path>
            </a:pathLst>
          </a:custGeom>
        </p:spPr>
      </p:pic>
      <p:sp useBgFill="1">
        <p:nvSpPr>
          <p:cNvPr id="18" name="Freeform: Shape 17">
            <a:extLst>
              <a:ext uri="{FF2B5EF4-FFF2-40B4-BE49-F238E27FC236}">
                <a16:creationId xmlns:a16="http://schemas.microsoft.com/office/drawing/2014/main" id="{F04E4CBA-303B-48BD-8451-C2701CB0EEB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572000" cy="6858000"/>
          </a:xfrm>
          <a:custGeom>
            <a:avLst/>
            <a:gdLst>
              <a:gd name="connsiteX0" fmla="*/ 0 w 6096001"/>
              <a:gd name="connsiteY0" fmla="*/ 0 h 6858000"/>
              <a:gd name="connsiteX1" fmla="*/ 4883024 w 6096001"/>
              <a:gd name="connsiteY1" fmla="*/ 0 h 6858000"/>
              <a:gd name="connsiteX2" fmla="*/ 4946006 w 6096001"/>
              <a:gd name="connsiteY2" fmla="*/ 69271 h 6858000"/>
              <a:gd name="connsiteX3" fmla="*/ 6096001 w 6096001"/>
              <a:gd name="connsiteY3" fmla="*/ 3429000 h 6858000"/>
              <a:gd name="connsiteX4" fmla="*/ 4946006 w 6096001"/>
              <a:gd name="connsiteY4" fmla="*/ 6788730 h 6858000"/>
              <a:gd name="connsiteX5" fmla="*/ 4883024 w 6096001"/>
              <a:gd name="connsiteY5" fmla="*/ 6858000 h 6858000"/>
              <a:gd name="connsiteX6" fmla="*/ 0 w 609600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096001" h="6858000">
                <a:moveTo>
                  <a:pt x="0" y="0"/>
                </a:moveTo>
                <a:lnTo>
                  <a:pt x="4883024" y="0"/>
                </a:lnTo>
                <a:lnTo>
                  <a:pt x="4946006" y="69271"/>
                </a:lnTo>
                <a:cubicBezTo>
                  <a:pt x="5656532" y="929100"/>
                  <a:pt x="6096001" y="2116944"/>
                  <a:pt x="6096001" y="3429000"/>
                </a:cubicBezTo>
                <a:cubicBezTo>
                  <a:pt x="6096001" y="4741056"/>
                  <a:pt x="5656532" y="5928900"/>
                  <a:pt x="4946006" y="6788730"/>
                </a:cubicBezTo>
                <a:lnTo>
                  <a:pt x="4883024" y="6858000"/>
                </a:lnTo>
                <a:lnTo>
                  <a:pt x="0" y="6858000"/>
                </a:lnTo>
                <a:close/>
              </a:path>
            </a:pathLst>
          </a:custGeom>
          <a:ln w="9525">
            <a:solidFill>
              <a:srgbClr val="EFEFEF"/>
            </a:solidFill>
          </a:ln>
          <a:effectLst>
            <a:outerShdw blurRad="50800" dist="38100" algn="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20" name="Freeform: Shape 19">
            <a:extLst>
              <a:ext uri="{FF2B5EF4-FFF2-40B4-BE49-F238E27FC236}">
                <a16:creationId xmlns:a16="http://schemas.microsoft.com/office/drawing/2014/main" id="{F6CA58B3-AFCC-4A40-9882-50D5080879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565499" cy="6858000"/>
          </a:xfrm>
          <a:custGeom>
            <a:avLst/>
            <a:gdLst>
              <a:gd name="connsiteX0" fmla="*/ 0 w 6087332"/>
              <a:gd name="connsiteY0" fmla="*/ 0 h 6858000"/>
              <a:gd name="connsiteX1" fmla="*/ 4874355 w 6087332"/>
              <a:gd name="connsiteY1" fmla="*/ 0 h 6858000"/>
              <a:gd name="connsiteX2" fmla="*/ 4937337 w 6087332"/>
              <a:gd name="connsiteY2" fmla="*/ 69271 h 6858000"/>
              <a:gd name="connsiteX3" fmla="*/ 6087332 w 6087332"/>
              <a:gd name="connsiteY3" fmla="*/ 3429000 h 6858000"/>
              <a:gd name="connsiteX4" fmla="*/ 4937337 w 6087332"/>
              <a:gd name="connsiteY4" fmla="*/ 6788730 h 6858000"/>
              <a:gd name="connsiteX5" fmla="*/ 4874355 w 6087332"/>
              <a:gd name="connsiteY5" fmla="*/ 6858000 h 6858000"/>
              <a:gd name="connsiteX6" fmla="*/ 0 w 6087332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087332" h="6858000">
                <a:moveTo>
                  <a:pt x="0" y="0"/>
                </a:moveTo>
                <a:lnTo>
                  <a:pt x="4874355" y="0"/>
                </a:lnTo>
                <a:lnTo>
                  <a:pt x="4937337" y="69271"/>
                </a:lnTo>
                <a:cubicBezTo>
                  <a:pt x="5647863" y="929100"/>
                  <a:pt x="6087332" y="2116944"/>
                  <a:pt x="6087332" y="3429000"/>
                </a:cubicBezTo>
                <a:cubicBezTo>
                  <a:pt x="6087332" y="4741056"/>
                  <a:pt x="5647863" y="5928900"/>
                  <a:pt x="4937337" y="6788730"/>
                </a:cubicBezTo>
                <a:lnTo>
                  <a:pt x="4874355" y="6858000"/>
                </a:lnTo>
                <a:lnTo>
                  <a:pt x="0" y="685800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DFB2610-7AD5-9E4C-B022-65BF058F2A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6042" y="859536"/>
            <a:ext cx="3624601" cy="1243584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30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Are you a Researcher?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75C56826-D4E5-42ED-8529-079651CB300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152144"/>
            <a:ext cx="96012" cy="65390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 useBgFill="1">
        <p:nvSpPr>
          <p:cNvPr id="24" name="Rectangle 23">
            <a:extLst>
              <a:ext uri="{FF2B5EF4-FFF2-40B4-BE49-F238E27FC236}">
                <a16:creationId xmlns:a16="http://schemas.microsoft.com/office/drawing/2014/main" id="{82095FCE-EF05-4443-B97A-85DEE3A5CA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37158" y="2194560"/>
            <a:ext cx="3669030" cy="18288"/>
          </a:xfrm>
          <a:prstGeom prst="rect">
            <a:avLst/>
          </a:prstGeom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CA00AE6B-AA30-4CF8-BA6F-339B780AD7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37158" y="2194560"/>
            <a:ext cx="3669030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6EF7D9F-C5FC-594A-927D-59F9EFD25E55}"/>
              </a:ext>
            </a:extLst>
          </p:cNvPr>
          <p:cNvSpPr txBox="1"/>
          <p:nvPr/>
        </p:nvSpPr>
        <p:spPr>
          <a:xfrm>
            <a:off x="336042" y="2512611"/>
            <a:ext cx="3624602" cy="366435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defTabSz="914400">
              <a:lnSpc>
                <a:spcPct val="90000"/>
              </a:lnSpc>
              <a:spcAft>
                <a:spcPts val="600"/>
              </a:spcAft>
            </a:pPr>
            <a:r>
              <a:rPr lang="en-US" sz="2400" dirty="0"/>
              <a:t>How did you choose your Smartphone?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1C7FC52-6DB6-FD4B-AFD2-A1E62237409E}"/>
              </a:ext>
            </a:extLst>
          </p:cNvPr>
          <p:cNvSpPr txBox="1"/>
          <p:nvPr/>
        </p:nvSpPr>
        <p:spPr>
          <a:xfrm>
            <a:off x="925689" y="4459111"/>
            <a:ext cx="31496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en-US" sz="2400" dirty="0"/>
              <a:t>How would you select the best flight?</a:t>
            </a:r>
          </a:p>
        </p:txBody>
      </p:sp>
    </p:spTree>
    <p:extLst>
      <p:ext uri="{BB962C8B-B14F-4D97-AF65-F5344CB8AC3E}">
        <p14:creationId xmlns:p14="http://schemas.microsoft.com/office/powerpoint/2010/main" val="2786854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2" name="Rectangle 21">
            <a:extLst>
              <a:ext uri="{FF2B5EF4-FFF2-40B4-BE49-F238E27FC236}">
                <a16:creationId xmlns:a16="http://schemas.microsoft.com/office/drawing/2014/main" id="{8380AD67-C5CA-4918-B4BB-C359BB03EED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C0FD5FF-1F01-4544-A782-E6D535139C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10162" y="1076324"/>
            <a:ext cx="4704588" cy="1535051"/>
          </a:xfrm>
        </p:spPr>
        <p:txBody>
          <a:bodyPr anchor="b">
            <a:normAutofit/>
          </a:bodyPr>
          <a:lstStyle/>
          <a:p>
            <a:r>
              <a:rPr lang="en-US" sz="4500"/>
              <a:t>Research In Business</a:t>
            </a:r>
          </a:p>
        </p:txBody>
      </p:sp>
      <p:pic>
        <p:nvPicPr>
          <p:cNvPr id="18" name="Picture 17" descr="Graph">
            <a:extLst>
              <a:ext uri="{FF2B5EF4-FFF2-40B4-BE49-F238E27FC236}">
                <a16:creationId xmlns:a16="http://schemas.microsoft.com/office/drawing/2014/main" id="{4338FD92-B12D-F610-C0EA-42458A910BF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8970" r="40236"/>
          <a:stretch/>
        </p:blipFill>
        <p:spPr>
          <a:xfrm>
            <a:off x="20" y="10"/>
            <a:ext cx="3378973" cy="6857990"/>
          </a:xfrm>
          <a:prstGeom prst="rect">
            <a:avLst/>
          </a:prstGeom>
        </p:spPr>
      </p:pic>
      <p:sp>
        <p:nvSpPr>
          <p:cNvPr id="24" name="!!accent">
            <a:extLst>
              <a:ext uri="{FF2B5EF4-FFF2-40B4-BE49-F238E27FC236}">
                <a16:creationId xmlns:a16="http://schemas.microsoft.com/office/drawing/2014/main" id="{EABAD4DA-87BA-4F70-9EF0-45C6BCF178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3979326" y="431969"/>
            <a:ext cx="73152" cy="41148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915128D9-2797-47FA-B6FE-EC24E6B843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824449" y="2935541"/>
            <a:ext cx="4663440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7D5FE0B-E02C-BD40-B637-59D4CD0BAF5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10162" y="3351276"/>
            <a:ext cx="4704588" cy="2825686"/>
          </a:xfrm>
        </p:spPr>
        <p:txBody>
          <a:bodyPr>
            <a:normAutofit/>
          </a:bodyPr>
          <a:lstStyle/>
          <a:p>
            <a:r>
              <a:rPr lang="en-US" sz="1600"/>
              <a:t>Business is based on decision-making</a:t>
            </a:r>
          </a:p>
          <a:p>
            <a:r>
              <a:rPr lang="en-US" sz="1600"/>
              <a:t>How do we know if we are making good decisions?</a:t>
            </a:r>
          </a:p>
          <a:p>
            <a:r>
              <a:rPr lang="en-US" sz="1600"/>
              <a:t>An important part is the INFORMATION that we are using </a:t>
            </a:r>
          </a:p>
          <a:p>
            <a:r>
              <a:rPr lang="en-US" sz="1600"/>
              <a:t>This develops our KNOWLEDGE</a:t>
            </a:r>
          </a:p>
          <a:p>
            <a:r>
              <a:rPr lang="en-US" sz="1600"/>
              <a:t>The Information is based on data from RESEARCH</a:t>
            </a:r>
          </a:p>
          <a:p>
            <a:r>
              <a:rPr lang="en-US" sz="1600"/>
              <a:t>A common example is Market Research </a:t>
            </a:r>
          </a:p>
          <a:p>
            <a:pPr lvl="1"/>
            <a:r>
              <a:rPr lang="en-US" sz="1600"/>
              <a:t>Companies need to know what customers may want so gather data</a:t>
            </a:r>
          </a:p>
          <a:p>
            <a:endParaRPr lang="en-US" sz="1600"/>
          </a:p>
        </p:txBody>
      </p:sp>
    </p:spTree>
    <p:extLst>
      <p:ext uri="{BB962C8B-B14F-4D97-AF65-F5344CB8AC3E}">
        <p14:creationId xmlns:p14="http://schemas.microsoft.com/office/powerpoint/2010/main" val="304241180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2" name="Rectangle 21">
            <a:extLst>
              <a:ext uri="{FF2B5EF4-FFF2-40B4-BE49-F238E27FC236}">
                <a16:creationId xmlns:a16="http://schemas.microsoft.com/office/drawing/2014/main" id="{2C61293E-6EBE-43EF-A52C-9BEBFD7679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478DD5D-D87B-E14E-AAE4-2892E8BD23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73321" y="329184"/>
            <a:ext cx="4688333" cy="1783080"/>
          </a:xfrm>
        </p:spPr>
        <p:txBody>
          <a:bodyPr anchor="b">
            <a:normAutofit/>
          </a:bodyPr>
          <a:lstStyle/>
          <a:p>
            <a:r>
              <a:rPr lang="en-US" sz="4700"/>
              <a:t>Academic Research</a:t>
            </a:r>
          </a:p>
        </p:txBody>
      </p:sp>
      <p:pic>
        <p:nvPicPr>
          <p:cNvPr id="18" name="Picture 17" descr="Abstract blurred public library with bookshelves">
            <a:extLst>
              <a:ext uri="{FF2B5EF4-FFF2-40B4-BE49-F238E27FC236}">
                <a16:creationId xmlns:a16="http://schemas.microsoft.com/office/drawing/2014/main" id="{AFF5E1F5-DEB6-54F7-C9DB-D6DD19B3F8F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1831" r="44171" b="-1"/>
          <a:stretch/>
        </p:blipFill>
        <p:spPr>
          <a:xfrm>
            <a:off x="20" y="10"/>
            <a:ext cx="3492988" cy="6857990"/>
          </a:xfrm>
          <a:custGeom>
            <a:avLst/>
            <a:gdLst/>
            <a:ahLst/>
            <a:cxnLst/>
            <a:rect l="l" t="t" r="r" b="b"/>
            <a:pathLst>
              <a:path w="4657344" h="6858000">
                <a:moveTo>
                  <a:pt x="0" y="0"/>
                </a:moveTo>
                <a:lnTo>
                  <a:pt x="3429755" y="0"/>
                </a:lnTo>
                <a:lnTo>
                  <a:pt x="3526016" y="148742"/>
                </a:lnTo>
                <a:cubicBezTo>
                  <a:pt x="3657740" y="365513"/>
                  <a:pt x="3777402" y="589569"/>
                  <a:pt x="3886489" y="819975"/>
                </a:cubicBezTo>
                <a:cubicBezTo>
                  <a:pt x="3891856" y="833492"/>
                  <a:pt x="3900663" y="845393"/>
                  <a:pt x="3912049" y="854514"/>
                </a:cubicBezTo>
                <a:cubicBezTo>
                  <a:pt x="3897352" y="819849"/>
                  <a:pt x="3883037" y="784928"/>
                  <a:pt x="3868083" y="750263"/>
                </a:cubicBezTo>
                <a:cubicBezTo>
                  <a:pt x="3806989" y="608712"/>
                  <a:pt x="3742478" y="469145"/>
                  <a:pt x="3674155" y="331786"/>
                </a:cubicBezTo>
                <a:lnTo>
                  <a:pt x="3496656" y="0"/>
                </a:lnTo>
                <a:lnTo>
                  <a:pt x="3554371" y="0"/>
                </a:lnTo>
                <a:lnTo>
                  <a:pt x="3661621" y="196614"/>
                </a:lnTo>
                <a:cubicBezTo>
                  <a:pt x="3856899" y="573253"/>
                  <a:pt x="4021071" y="966066"/>
                  <a:pt x="4161279" y="1371196"/>
                </a:cubicBezTo>
                <a:cubicBezTo>
                  <a:pt x="4379525" y="2007265"/>
                  <a:pt x="4530141" y="2664286"/>
                  <a:pt x="4610660" y="3331516"/>
                </a:cubicBezTo>
                <a:cubicBezTo>
                  <a:pt x="4652837" y="3672965"/>
                  <a:pt x="4671625" y="4013908"/>
                  <a:pt x="4645040" y="4357388"/>
                </a:cubicBezTo>
                <a:cubicBezTo>
                  <a:pt x="4613599" y="4758899"/>
                  <a:pt x="4566181" y="5157998"/>
                  <a:pt x="4485789" y="5552906"/>
                </a:cubicBezTo>
                <a:cubicBezTo>
                  <a:pt x="4397121" y="5988893"/>
                  <a:pt x="4276748" y="6414594"/>
                  <a:pt x="4117769" y="6828295"/>
                </a:cubicBezTo>
                <a:lnTo>
                  <a:pt x="4105288" y="6858000"/>
                </a:lnTo>
                <a:lnTo>
                  <a:pt x="4052520" y="6858000"/>
                </a:lnTo>
                <a:lnTo>
                  <a:pt x="4059369" y="6841549"/>
                </a:lnTo>
                <a:cubicBezTo>
                  <a:pt x="4147276" y="6614016"/>
                  <a:pt x="4224193" y="6380817"/>
                  <a:pt x="4291518" y="6142729"/>
                </a:cubicBezTo>
                <a:cubicBezTo>
                  <a:pt x="4350055" y="5935370"/>
                  <a:pt x="4393256" y="5723695"/>
                  <a:pt x="4443357" y="5513923"/>
                </a:cubicBezTo>
                <a:cubicBezTo>
                  <a:pt x="4444541" y="5502788"/>
                  <a:pt x="4445137" y="5491601"/>
                  <a:pt x="4445146" y="5480401"/>
                </a:cubicBezTo>
                <a:cubicBezTo>
                  <a:pt x="4408465" y="5607635"/>
                  <a:pt x="4379196" y="5719759"/>
                  <a:pt x="4344559" y="5830359"/>
                </a:cubicBezTo>
                <a:cubicBezTo>
                  <a:pt x="4254261" y="6118381"/>
                  <a:pt x="4150112" y="6398531"/>
                  <a:pt x="4031702" y="6670527"/>
                </a:cubicBezTo>
                <a:lnTo>
                  <a:pt x="3943824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24" name="sketchy line">
            <a:extLst>
              <a:ext uri="{FF2B5EF4-FFF2-40B4-BE49-F238E27FC236}">
                <a16:creationId xmlns:a16="http://schemas.microsoft.com/office/drawing/2014/main" id="{21540236-BFD5-4A9D-8840-4703E7F768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973321" y="2374947"/>
            <a:ext cx="3182692" cy="18288"/>
          </a:xfrm>
          <a:custGeom>
            <a:avLst/>
            <a:gdLst>
              <a:gd name="connsiteX0" fmla="*/ 0 w 3182692"/>
              <a:gd name="connsiteY0" fmla="*/ 0 h 18288"/>
              <a:gd name="connsiteX1" fmla="*/ 636538 w 3182692"/>
              <a:gd name="connsiteY1" fmla="*/ 0 h 18288"/>
              <a:gd name="connsiteX2" fmla="*/ 1273077 w 3182692"/>
              <a:gd name="connsiteY2" fmla="*/ 0 h 18288"/>
              <a:gd name="connsiteX3" fmla="*/ 1909615 w 3182692"/>
              <a:gd name="connsiteY3" fmla="*/ 0 h 18288"/>
              <a:gd name="connsiteX4" fmla="*/ 2482500 w 3182692"/>
              <a:gd name="connsiteY4" fmla="*/ 0 h 18288"/>
              <a:gd name="connsiteX5" fmla="*/ 3182692 w 3182692"/>
              <a:gd name="connsiteY5" fmla="*/ 0 h 18288"/>
              <a:gd name="connsiteX6" fmla="*/ 3182692 w 3182692"/>
              <a:gd name="connsiteY6" fmla="*/ 18288 h 18288"/>
              <a:gd name="connsiteX7" fmla="*/ 2609807 w 3182692"/>
              <a:gd name="connsiteY7" fmla="*/ 18288 h 18288"/>
              <a:gd name="connsiteX8" fmla="*/ 2068750 w 3182692"/>
              <a:gd name="connsiteY8" fmla="*/ 18288 h 18288"/>
              <a:gd name="connsiteX9" fmla="*/ 1432211 w 3182692"/>
              <a:gd name="connsiteY9" fmla="*/ 18288 h 18288"/>
              <a:gd name="connsiteX10" fmla="*/ 859327 w 3182692"/>
              <a:gd name="connsiteY10" fmla="*/ 18288 h 18288"/>
              <a:gd name="connsiteX11" fmla="*/ 0 w 3182692"/>
              <a:gd name="connsiteY11" fmla="*/ 18288 h 18288"/>
              <a:gd name="connsiteX12" fmla="*/ 0 w 3182692"/>
              <a:gd name="connsiteY12" fmla="*/ 0 h 18288"/>
              <a:gd name="connsiteX0" fmla="*/ 0 w 3182692"/>
              <a:gd name="connsiteY0" fmla="*/ 0 h 18288"/>
              <a:gd name="connsiteX1" fmla="*/ 572885 w 3182692"/>
              <a:gd name="connsiteY1" fmla="*/ 0 h 18288"/>
              <a:gd name="connsiteX2" fmla="*/ 1113942 w 3182692"/>
              <a:gd name="connsiteY2" fmla="*/ 0 h 18288"/>
              <a:gd name="connsiteX3" fmla="*/ 1686827 w 3182692"/>
              <a:gd name="connsiteY3" fmla="*/ 0 h 18288"/>
              <a:gd name="connsiteX4" fmla="*/ 2323365 w 3182692"/>
              <a:gd name="connsiteY4" fmla="*/ 0 h 18288"/>
              <a:gd name="connsiteX5" fmla="*/ 3182692 w 3182692"/>
              <a:gd name="connsiteY5" fmla="*/ 0 h 18288"/>
              <a:gd name="connsiteX6" fmla="*/ 3182692 w 3182692"/>
              <a:gd name="connsiteY6" fmla="*/ 18288 h 18288"/>
              <a:gd name="connsiteX7" fmla="*/ 2546154 w 3182692"/>
              <a:gd name="connsiteY7" fmla="*/ 18288 h 18288"/>
              <a:gd name="connsiteX8" fmla="*/ 1845961 w 3182692"/>
              <a:gd name="connsiteY8" fmla="*/ 18288 h 18288"/>
              <a:gd name="connsiteX9" fmla="*/ 1304904 w 3182692"/>
              <a:gd name="connsiteY9" fmla="*/ 18288 h 18288"/>
              <a:gd name="connsiteX10" fmla="*/ 604711 w 3182692"/>
              <a:gd name="connsiteY10" fmla="*/ 18288 h 18288"/>
              <a:gd name="connsiteX11" fmla="*/ 0 w 3182692"/>
              <a:gd name="connsiteY11" fmla="*/ 18288 h 18288"/>
              <a:gd name="connsiteX12" fmla="*/ 0 w 3182692"/>
              <a:gd name="connsiteY12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182692" h="18288" fill="none" extrusionOk="0">
                <a:moveTo>
                  <a:pt x="0" y="0"/>
                </a:moveTo>
                <a:cubicBezTo>
                  <a:pt x="225870" y="33585"/>
                  <a:pt x="418138" y="17639"/>
                  <a:pt x="636538" y="0"/>
                </a:cubicBezTo>
                <a:cubicBezTo>
                  <a:pt x="865372" y="-3887"/>
                  <a:pt x="1010746" y="-18166"/>
                  <a:pt x="1273077" y="0"/>
                </a:cubicBezTo>
                <a:cubicBezTo>
                  <a:pt x="1527846" y="-24408"/>
                  <a:pt x="1703704" y="-36055"/>
                  <a:pt x="1909615" y="0"/>
                </a:cubicBezTo>
                <a:cubicBezTo>
                  <a:pt x="2119487" y="1667"/>
                  <a:pt x="2200543" y="-19343"/>
                  <a:pt x="2482500" y="0"/>
                </a:cubicBezTo>
                <a:cubicBezTo>
                  <a:pt x="2736775" y="57438"/>
                  <a:pt x="2997998" y="-48885"/>
                  <a:pt x="3182692" y="0"/>
                </a:cubicBezTo>
                <a:cubicBezTo>
                  <a:pt x="3182658" y="4844"/>
                  <a:pt x="3182282" y="11009"/>
                  <a:pt x="3182692" y="18288"/>
                </a:cubicBezTo>
                <a:cubicBezTo>
                  <a:pt x="2944477" y="15825"/>
                  <a:pt x="2868931" y="12370"/>
                  <a:pt x="2609807" y="18288"/>
                </a:cubicBezTo>
                <a:cubicBezTo>
                  <a:pt x="2341556" y="6193"/>
                  <a:pt x="2324113" y="22706"/>
                  <a:pt x="2068750" y="18288"/>
                </a:cubicBezTo>
                <a:cubicBezTo>
                  <a:pt x="1817163" y="7852"/>
                  <a:pt x="1716254" y="25979"/>
                  <a:pt x="1432211" y="18288"/>
                </a:cubicBezTo>
                <a:cubicBezTo>
                  <a:pt x="1164747" y="-28137"/>
                  <a:pt x="993140" y="27575"/>
                  <a:pt x="859327" y="18288"/>
                </a:cubicBezTo>
                <a:cubicBezTo>
                  <a:pt x="750703" y="-24974"/>
                  <a:pt x="236193" y="38731"/>
                  <a:pt x="0" y="18288"/>
                </a:cubicBezTo>
                <a:cubicBezTo>
                  <a:pt x="-649" y="11698"/>
                  <a:pt x="663" y="5413"/>
                  <a:pt x="0" y="0"/>
                </a:cubicBezTo>
                <a:close/>
              </a:path>
              <a:path w="3182692" h="18288" stroke="0" extrusionOk="0">
                <a:moveTo>
                  <a:pt x="0" y="0"/>
                </a:moveTo>
                <a:cubicBezTo>
                  <a:pt x="224421" y="-39331"/>
                  <a:pt x="418777" y="11439"/>
                  <a:pt x="572885" y="0"/>
                </a:cubicBezTo>
                <a:cubicBezTo>
                  <a:pt x="750333" y="-6388"/>
                  <a:pt x="940592" y="15806"/>
                  <a:pt x="1113942" y="0"/>
                </a:cubicBezTo>
                <a:cubicBezTo>
                  <a:pt x="1322785" y="-1777"/>
                  <a:pt x="1505363" y="28230"/>
                  <a:pt x="1686827" y="0"/>
                </a:cubicBezTo>
                <a:cubicBezTo>
                  <a:pt x="1853304" y="1595"/>
                  <a:pt x="2194652" y="-1232"/>
                  <a:pt x="2323365" y="0"/>
                </a:cubicBezTo>
                <a:cubicBezTo>
                  <a:pt x="2488732" y="36406"/>
                  <a:pt x="2902093" y="-40336"/>
                  <a:pt x="3182692" y="0"/>
                </a:cubicBezTo>
                <a:cubicBezTo>
                  <a:pt x="3182167" y="5049"/>
                  <a:pt x="3182885" y="12044"/>
                  <a:pt x="3182692" y="18288"/>
                </a:cubicBezTo>
                <a:cubicBezTo>
                  <a:pt x="3012563" y="-37820"/>
                  <a:pt x="2765409" y="35618"/>
                  <a:pt x="2546154" y="18288"/>
                </a:cubicBezTo>
                <a:cubicBezTo>
                  <a:pt x="2333381" y="13914"/>
                  <a:pt x="2154438" y="9838"/>
                  <a:pt x="1845961" y="18288"/>
                </a:cubicBezTo>
                <a:cubicBezTo>
                  <a:pt x="1531509" y="33812"/>
                  <a:pt x="1456631" y="-6606"/>
                  <a:pt x="1304904" y="18288"/>
                </a:cubicBezTo>
                <a:cubicBezTo>
                  <a:pt x="1168344" y="36351"/>
                  <a:pt x="928499" y="15047"/>
                  <a:pt x="604711" y="18288"/>
                </a:cubicBezTo>
                <a:cubicBezTo>
                  <a:pt x="285438" y="38007"/>
                  <a:pt x="116029" y="-22204"/>
                  <a:pt x="0" y="18288"/>
                </a:cubicBezTo>
                <a:cubicBezTo>
                  <a:pt x="-39" y="12511"/>
                  <a:pt x="-381" y="8039"/>
                  <a:pt x="0" y="0"/>
                </a:cubicBezTo>
                <a:close/>
              </a:path>
              <a:path w="3182692" h="18288" fill="none" stroke="0" extrusionOk="0">
                <a:moveTo>
                  <a:pt x="0" y="0"/>
                </a:moveTo>
                <a:cubicBezTo>
                  <a:pt x="245832" y="29445"/>
                  <a:pt x="388924" y="-28919"/>
                  <a:pt x="636538" y="0"/>
                </a:cubicBezTo>
                <a:cubicBezTo>
                  <a:pt x="854919" y="4634"/>
                  <a:pt x="991654" y="8864"/>
                  <a:pt x="1273077" y="0"/>
                </a:cubicBezTo>
                <a:cubicBezTo>
                  <a:pt x="1566644" y="-14667"/>
                  <a:pt x="1666526" y="3717"/>
                  <a:pt x="1909615" y="0"/>
                </a:cubicBezTo>
                <a:cubicBezTo>
                  <a:pt x="2138795" y="27220"/>
                  <a:pt x="2225506" y="-13892"/>
                  <a:pt x="2482500" y="0"/>
                </a:cubicBezTo>
                <a:cubicBezTo>
                  <a:pt x="2775583" y="32183"/>
                  <a:pt x="3003218" y="-43687"/>
                  <a:pt x="3182692" y="0"/>
                </a:cubicBezTo>
                <a:cubicBezTo>
                  <a:pt x="3183006" y="4158"/>
                  <a:pt x="3181713" y="12539"/>
                  <a:pt x="3182692" y="18288"/>
                </a:cubicBezTo>
                <a:cubicBezTo>
                  <a:pt x="2959845" y="25574"/>
                  <a:pt x="2868929" y="24980"/>
                  <a:pt x="2609807" y="18288"/>
                </a:cubicBezTo>
                <a:cubicBezTo>
                  <a:pt x="2341405" y="5992"/>
                  <a:pt x="2328488" y="20436"/>
                  <a:pt x="2068750" y="18288"/>
                </a:cubicBezTo>
                <a:cubicBezTo>
                  <a:pt x="1816113" y="2395"/>
                  <a:pt x="1699345" y="36855"/>
                  <a:pt x="1432211" y="18288"/>
                </a:cubicBezTo>
                <a:cubicBezTo>
                  <a:pt x="1148381" y="-28184"/>
                  <a:pt x="987622" y="2403"/>
                  <a:pt x="859327" y="18288"/>
                </a:cubicBezTo>
                <a:cubicBezTo>
                  <a:pt x="743387" y="37422"/>
                  <a:pt x="194182" y="18789"/>
                  <a:pt x="0" y="18288"/>
                </a:cubicBezTo>
                <a:cubicBezTo>
                  <a:pt x="20" y="11469"/>
                  <a:pt x="-29" y="5154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727557108">
                  <a:custGeom>
                    <a:avLst/>
                    <a:gdLst>
                      <a:gd name="connsiteX0" fmla="*/ 0 w 3182692"/>
                      <a:gd name="connsiteY0" fmla="*/ 0 h 18288"/>
                      <a:gd name="connsiteX1" fmla="*/ 636538 w 3182692"/>
                      <a:gd name="connsiteY1" fmla="*/ 0 h 18288"/>
                      <a:gd name="connsiteX2" fmla="*/ 1273077 w 3182692"/>
                      <a:gd name="connsiteY2" fmla="*/ 0 h 18288"/>
                      <a:gd name="connsiteX3" fmla="*/ 1909615 w 3182692"/>
                      <a:gd name="connsiteY3" fmla="*/ 0 h 18288"/>
                      <a:gd name="connsiteX4" fmla="*/ 2482500 w 3182692"/>
                      <a:gd name="connsiteY4" fmla="*/ 0 h 18288"/>
                      <a:gd name="connsiteX5" fmla="*/ 3182692 w 3182692"/>
                      <a:gd name="connsiteY5" fmla="*/ 0 h 18288"/>
                      <a:gd name="connsiteX6" fmla="*/ 3182692 w 3182692"/>
                      <a:gd name="connsiteY6" fmla="*/ 18288 h 18288"/>
                      <a:gd name="connsiteX7" fmla="*/ 2609807 w 3182692"/>
                      <a:gd name="connsiteY7" fmla="*/ 18288 h 18288"/>
                      <a:gd name="connsiteX8" fmla="*/ 2068750 w 3182692"/>
                      <a:gd name="connsiteY8" fmla="*/ 18288 h 18288"/>
                      <a:gd name="connsiteX9" fmla="*/ 1432211 w 3182692"/>
                      <a:gd name="connsiteY9" fmla="*/ 18288 h 18288"/>
                      <a:gd name="connsiteX10" fmla="*/ 859327 w 3182692"/>
                      <a:gd name="connsiteY10" fmla="*/ 18288 h 18288"/>
                      <a:gd name="connsiteX11" fmla="*/ 0 w 3182692"/>
                      <a:gd name="connsiteY11" fmla="*/ 18288 h 18288"/>
                      <a:gd name="connsiteX12" fmla="*/ 0 w 3182692"/>
                      <a:gd name="connsiteY12" fmla="*/ 0 h 18288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</a:cxnLst>
                    <a:rect l="l" t="t" r="r" b="b"/>
                    <a:pathLst>
                      <a:path w="3182692" h="18288" fill="none" extrusionOk="0">
                        <a:moveTo>
                          <a:pt x="0" y="0"/>
                        </a:moveTo>
                        <a:cubicBezTo>
                          <a:pt x="253588" y="25878"/>
                          <a:pt x="409323" y="-5359"/>
                          <a:pt x="636538" y="0"/>
                        </a:cubicBezTo>
                        <a:cubicBezTo>
                          <a:pt x="863753" y="5359"/>
                          <a:pt x="1007727" y="-28"/>
                          <a:pt x="1273077" y="0"/>
                        </a:cubicBezTo>
                        <a:cubicBezTo>
                          <a:pt x="1538427" y="28"/>
                          <a:pt x="1698640" y="-12775"/>
                          <a:pt x="1909615" y="0"/>
                        </a:cubicBezTo>
                        <a:cubicBezTo>
                          <a:pt x="2120590" y="12775"/>
                          <a:pt x="2210293" y="-21823"/>
                          <a:pt x="2482500" y="0"/>
                        </a:cubicBezTo>
                        <a:cubicBezTo>
                          <a:pt x="2754708" y="21823"/>
                          <a:pt x="3004133" y="-28750"/>
                          <a:pt x="3182692" y="0"/>
                        </a:cubicBezTo>
                        <a:cubicBezTo>
                          <a:pt x="3183134" y="4516"/>
                          <a:pt x="3181865" y="12266"/>
                          <a:pt x="3182692" y="18288"/>
                        </a:cubicBezTo>
                        <a:cubicBezTo>
                          <a:pt x="2947402" y="22440"/>
                          <a:pt x="2876226" y="27191"/>
                          <a:pt x="2609807" y="18288"/>
                        </a:cubicBezTo>
                        <a:cubicBezTo>
                          <a:pt x="2343389" y="9385"/>
                          <a:pt x="2326689" y="25579"/>
                          <a:pt x="2068750" y="18288"/>
                        </a:cubicBezTo>
                        <a:cubicBezTo>
                          <a:pt x="1810811" y="10997"/>
                          <a:pt x="1713836" y="48219"/>
                          <a:pt x="1432211" y="18288"/>
                        </a:cubicBezTo>
                        <a:cubicBezTo>
                          <a:pt x="1150586" y="-11643"/>
                          <a:pt x="982765" y="3747"/>
                          <a:pt x="859327" y="18288"/>
                        </a:cubicBezTo>
                        <a:cubicBezTo>
                          <a:pt x="735889" y="32829"/>
                          <a:pt x="254183" y="35231"/>
                          <a:pt x="0" y="18288"/>
                        </a:cubicBezTo>
                        <a:cubicBezTo>
                          <a:pt x="-306" y="11477"/>
                          <a:pt x="485" y="4355"/>
                          <a:pt x="0" y="0"/>
                        </a:cubicBezTo>
                        <a:close/>
                      </a:path>
                      <a:path w="3182692" h="18288" stroke="0" extrusionOk="0">
                        <a:moveTo>
                          <a:pt x="0" y="0"/>
                        </a:moveTo>
                        <a:cubicBezTo>
                          <a:pt x="243108" y="-22426"/>
                          <a:pt x="387854" y="22949"/>
                          <a:pt x="572885" y="0"/>
                        </a:cubicBezTo>
                        <a:cubicBezTo>
                          <a:pt x="757916" y="-22949"/>
                          <a:pt x="923707" y="6797"/>
                          <a:pt x="1113942" y="0"/>
                        </a:cubicBezTo>
                        <a:cubicBezTo>
                          <a:pt x="1304177" y="-6797"/>
                          <a:pt x="1495991" y="20627"/>
                          <a:pt x="1686827" y="0"/>
                        </a:cubicBezTo>
                        <a:cubicBezTo>
                          <a:pt x="1877663" y="-20627"/>
                          <a:pt x="2170182" y="-20672"/>
                          <a:pt x="2323365" y="0"/>
                        </a:cubicBezTo>
                        <a:cubicBezTo>
                          <a:pt x="2476548" y="20672"/>
                          <a:pt x="2919164" y="6097"/>
                          <a:pt x="3182692" y="0"/>
                        </a:cubicBezTo>
                        <a:cubicBezTo>
                          <a:pt x="3183269" y="4624"/>
                          <a:pt x="3183511" y="11191"/>
                          <a:pt x="3182692" y="18288"/>
                        </a:cubicBezTo>
                        <a:cubicBezTo>
                          <a:pt x="3026065" y="-10849"/>
                          <a:pt x="2775006" y="23067"/>
                          <a:pt x="2546154" y="18288"/>
                        </a:cubicBezTo>
                        <a:cubicBezTo>
                          <a:pt x="2317302" y="13509"/>
                          <a:pt x="2168173" y="-8513"/>
                          <a:pt x="1845961" y="18288"/>
                        </a:cubicBezTo>
                        <a:cubicBezTo>
                          <a:pt x="1523749" y="45089"/>
                          <a:pt x="1450078" y="-844"/>
                          <a:pt x="1304904" y="18288"/>
                        </a:cubicBezTo>
                        <a:cubicBezTo>
                          <a:pt x="1159730" y="37420"/>
                          <a:pt x="942635" y="-10021"/>
                          <a:pt x="604711" y="18288"/>
                        </a:cubicBezTo>
                        <a:cubicBezTo>
                          <a:pt x="266787" y="46597"/>
                          <a:pt x="141927" y="-8395"/>
                          <a:pt x="0" y="18288"/>
                        </a:cubicBezTo>
                        <a:cubicBezTo>
                          <a:pt x="-171" y="12755"/>
                          <a:pt x="-690" y="7930"/>
                          <a:pt x="0" y="0"/>
                        </a:cubicBezTo>
                        <a:close/>
                      </a:path>
                    </a:pathLst>
                  </a:cu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36F95D1-6E5A-4E47-95AB-76C1E5BD583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973321" y="2706624"/>
            <a:ext cx="4688333" cy="3483864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 sz="1600"/>
              <a:t>The main aim is the same as Business Research</a:t>
            </a:r>
          </a:p>
          <a:p>
            <a:pPr lvl="1"/>
            <a:r>
              <a:rPr lang="en-US" sz="1600"/>
              <a:t>To find out more about something</a:t>
            </a:r>
          </a:p>
          <a:p>
            <a:r>
              <a:rPr lang="en-US" sz="1600"/>
              <a:t>We talk about GOOD and BAD research</a:t>
            </a:r>
          </a:p>
          <a:p>
            <a:r>
              <a:rPr lang="en-US" sz="1600"/>
              <a:t>We will explore methods in this module that help to produce a GOOD piece of research</a:t>
            </a:r>
          </a:p>
          <a:p>
            <a:r>
              <a:rPr lang="en-US" sz="1600"/>
              <a:t>GOOD research tells us something of value about a subject area</a:t>
            </a:r>
          </a:p>
          <a:p>
            <a:r>
              <a:rPr lang="en-US" sz="1600"/>
              <a:t>It can be trusted because it has been correctly produced</a:t>
            </a:r>
          </a:p>
          <a:p>
            <a:r>
              <a:rPr lang="en-US" sz="1600"/>
              <a:t>There is an Ethical approval</a:t>
            </a:r>
          </a:p>
          <a:p>
            <a:pPr lvl="1"/>
            <a:r>
              <a:rPr lang="en-US" sz="1600"/>
              <a:t>We will look at this in future sessions</a:t>
            </a:r>
          </a:p>
        </p:txBody>
      </p:sp>
    </p:spTree>
    <p:extLst>
      <p:ext uri="{BB962C8B-B14F-4D97-AF65-F5344CB8AC3E}">
        <p14:creationId xmlns:p14="http://schemas.microsoft.com/office/powerpoint/2010/main" val="103573741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588213"/>
            <a:ext cx="7886700" cy="623780"/>
          </a:xfrm>
        </p:spPr>
        <p:txBody>
          <a:bodyPr>
            <a:normAutofit fontScale="90000"/>
          </a:bodyPr>
          <a:lstStyle/>
          <a:p>
            <a:r>
              <a:rPr lang="en-GB" b="1" dirty="0"/>
              <a:t>Research Qualities and Skills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21560173"/>
              </p:ext>
            </p:extLst>
          </p:nvPr>
        </p:nvGraphicFramePr>
        <p:xfrm>
          <a:off x="628650" y="1709304"/>
          <a:ext cx="7886700" cy="43768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3986646" y="3267940"/>
            <a:ext cx="1153002" cy="300082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en-GB" sz="1350" dirty="0">
                <a:solidFill>
                  <a:schemeClr val="bg1"/>
                </a:solidFill>
              </a:rPr>
              <a:t>Perseverance</a:t>
            </a:r>
          </a:p>
        </p:txBody>
      </p:sp>
      <p:cxnSp>
        <p:nvCxnSpPr>
          <p:cNvPr id="6" name="Straight Arrow Connector 5"/>
          <p:cNvCxnSpPr/>
          <p:nvPr/>
        </p:nvCxnSpPr>
        <p:spPr>
          <a:xfrm flipV="1">
            <a:off x="4507787" y="2375257"/>
            <a:ext cx="23117" cy="89268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/>
          <p:nvPr/>
        </p:nvCxnSpPr>
        <p:spPr>
          <a:xfrm>
            <a:off x="4530904" y="3544940"/>
            <a:ext cx="0" cy="128840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>
            <a:stCxn id="5" idx="3"/>
          </p:cNvCxnSpPr>
          <p:nvPr/>
        </p:nvCxnSpPr>
        <p:spPr>
          <a:xfrm flipV="1">
            <a:off x="5139648" y="3392398"/>
            <a:ext cx="978613" cy="1404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/>
          <p:nvPr/>
        </p:nvCxnSpPr>
        <p:spPr>
          <a:xfrm flipH="1">
            <a:off x="2997486" y="3406440"/>
            <a:ext cx="989161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1009465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624</Words>
  <Application>Microsoft Office PowerPoint</Application>
  <PresentationFormat>On-screen Show (4:3)</PresentationFormat>
  <Paragraphs>90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Times New Roman</vt:lpstr>
      <vt:lpstr>Office Theme</vt:lpstr>
      <vt:lpstr>Research Methods- BMSW7004</vt:lpstr>
      <vt:lpstr>Contact Details </vt:lpstr>
      <vt:lpstr>Module Learning Outcomes </vt:lpstr>
      <vt:lpstr>TASK: </vt:lpstr>
      <vt:lpstr>What is Research?</vt:lpstr>
      <vt:lpstr>Defining Research</vt:lpstr>
      <vt:lpstr>Is Research Important?</vt:lpstr>
      <vt:lpstr>What is Research?</vt:lpstr>
      <vt:lpstr>Or is it a Skill that can be developed?</vt:lpstr>
      <vt:lpstr>What is Research?</vt:lpstr>
      <vt:lpstr>Purpose of Research</vt:lpstr>
      <vt:lpstr>Are you a Researcher?</vt:lpstr>
      <vt:lpstr>Research In Business</vt:lpstr>
      <vt:lpstr>Academic Research</vt:lpstr>
      <vt:lpstr>Research Qualities and Skills</vt:lpstr>
    </vt:vector>
  </TitlesOfParts>
  <Company>Swansea University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What is Research?</dc:title>
  <dc:creator>Davies Paul.G.</dc:creator>
  <cp:lastModifiedBy>Badir Miftah</cp:lastModifiedBy>
  <cp:revision>9</cp:revision>
  <dcterms:created xsi:type="dcterms:W3CDTF">2021-01-21T18:24:18Z</dcterms:created>
  <dcterms:modified xsi:type="dcterms:W3CDTF">2023-05-09T11:32:54Z</dcterms:modified>
</cp:coreProperties>
</file>