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25"/>
  </p:notesMasterIdLst>
  <p:sldIdLst>
    <p:sldId id="256" r:id="rId2"/>
    <p:sldId id="28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89" r:id="rId22"/>
    <p:sldId id="277" r:id="rId23"/>
    <p:sldId id="286" r:id="rId2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B524C0-E25C-7A2D-BD79-994CEBEE6660}" v="3295" dt="2022-11-25T14:19:27.605"/>
    <p1510:client id="{7AD43CDC-363F-DD43-54E2-9E9D7DF7222A}" v="218" dt="2022-11-19T19:15:27.005"/>
    <p1510:client id="{E0E350A3-B4D9-48FA-83B9-20C0E0CF4308}" v="84" dt="2022-11-07T13:34:45.0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7AD43CDC-363F-DD43-54E2-9E9D7DF7222A}"/>
    <pc:docChg chg="modSld">
      <pc:chgData name="" userId="" providerId="" clId="Web-{7AD43CDC-363F-DD43-54E2-9E9D7DF7222A}" dt="2022-11-19T19:12:07.845" v="17" actId="20577"/>
      <pc:docMkLst>
        <pc:docMk/>
      </pc:docMkLst>
      <pc:sldChg chg="modSp">
        <pc:chgData name="" userId="" providerId="" clId="Web-{7AD43CDC-363F-DD43-54E2-9E9D7DF7222A}" dt="2022-11-19T19:12:07.845" v="17" actId="20577"/>
        <pc:sldMkLst>
          <pc:docMk/>
          <pc:sldMk cId="72402930" sldId="257"/>
        </pc:sldMkLst>
        <pc:spChg chg="mod">
          <ac:chgData name="" userId="" providerId="" clId="Web-{7AD43CDC-363F-DD43-54E2-9E9D7DF7222A}" dt="2022-11-19T19:12:07.845" v="17" actId="20577"/>
          <ac:spMkLst>
            <pc:docMk/>
            <pc:sldMk cId="72402930" sldId="257"/>
            <ac:spMk id="3" creationId="{3854E378-AA48-1295-6623-365181A3BA98}"/>
          </ac:spMkLst>
        </pc:spChg>
      </pc:sldChg>
    </pc:docChg>
  </pc:docChgLst>
  <pc:docChgLst>
    <pc:chgData name="Zita Draper" userId="S::z.draper@uwtsd.ac.uk::b063123c-f51f-481b-b99c-f574606c9ace" providerId="AD" clId="Web-{27B524C0-E25C-7A2D-BD79-994CEBEE6660}"/>
    <pc:docChg chg="addSld delSld modSld">
      <pc:chgData name="Zita Draper" userId="S::z.draper@uwtsd.ac.uk::b063123c-f51f-481b-b99c-f574606c9ace" providerId="AD" clId="Web-{27B524C0-E25C-7A2D-BD79-994CEBEE6660}" dt="2022-11-25T14:19:26.590" v="3524" actId="20577"/>
      <pc:docMkLst>
        <pc:docMk/>
      </pc:docMkLst>
      <pc:sldChg chg="modSp">
        <pc:chgData name="Zita Draper" userId="S::z.draper@uwtsd.ac.uk::b063123c-f51f-481b-b99c-f574606c9ace" providerId="AD" clId="Web-{27B524C0-E25C-7A2D-BD79-994CEBEE6660}" dt="2022-11-25T12:38:27.282" v="173" actId="20577"/>
        <pc:sldMkLst>
          <pc:docMk/>
          <pc:sldMk cId="3596171788" sldId="259"/>
        </pc:sldMkLst>
        <pc:spChg chg="mod">
          <ac:chgData name="Zita Draper" userId="S::z.draper@uwtsd.ac.uk::b063123c-f51f-481b-b99c-f574606c9ace" providerId="AD" clId="Web-{27B524C0-E25C-7A2D-BD79-994CEBEE6660}" dt="2022-11-25T12:36:39.544" v="15" actId="20577"/>
          <ac:spMkLst>
            <pc:docMk/>
            <pc:sldMk cId="3596171788" sldId="259"/>
            <ac:spMk id="2" creationId="{3BDE1F34-0866-D441-2726-03C97F87FBFF}"/>
          </ac:spMkLst>
        </pc:spChg>
        <pc:spChg chg="mod">
          <ac:chgData name="Zita Draper" userId="S::z.draper@uwtsd.ac.uk::b063123c-f51f-481b-b99c-f574606c9ace" providerId="AD" clId="Web-{27B524C0-E25C-7A2D-BD79-994CEBEE6660}" dt="2022-11-25T12:38:27.282" v="173" actId="20577"/>
          <ac:spMkLst>
            <pc:docMk/>
            <pc:sldMk cId="3596171788" sldId="259"/>
            <ac:spMk id="3" creationId="{C703A02D-1284-935A-CECF-05E189F5A6B2}"/>
          </ac:spMkLst>
        </pc:spChg>
      </pc:sldChg>
      <pc:sldChg chg="modSp modNotes">
        <pc:chgData name="Zita Draper" userId="S::z.draper@uwtsd.ac.uk::b063123c-f51f-481b-b99c-f574606c9ace" providerId="AD" clId="Web-{27B524C0-E25C-7A2D-BD79-994CEBEE6660}" dt="2022-11-25T12:54:56.104" v="486"/>
        <pc:sldMkLst>
          <pc:docMk/>
          <pc:sldMk cId="586959767" sldId="260"/>
        </pc:sldMkLst>
        <pc:spChg chg="mod">
          <ac:chgData name="Zita Draper" userId="S::z.draper@uwtsd.ac.uk::b063123c-f51f-481b-b99c-f574606c9ace" providerId="AD" clId="Web-{27B524C0-E25C-7A2D-BD79-994CEBEE6660}" dt="2022-11-25T12:39:01.612" v="190" actId="20577"/>
          <ac:spMkLst>
            <pc:docMk/>
            <pc:sldMk cId="586959767" sldId="260"/>
            <ac:spMk id="2" creationId="{8D9B7ED9-DD0F-13B6-C472-6B51E77A4BE4}"/>
          </ac:spMkLst>
        </pc:spChg>
        <pc:spChg chg="mod">
          <ac:chgData name="Zita Draper" userId="S::z.draper@uwtsd.ac.uk::b063123c-f51f-481b-b99c-f574606c9ace" providerId="AD" clId="Web-{27B524C0-E25C-7A2D-BD79-994CEBEE6660}" dt="2022-11-25T12:47:43.914" v="410" actId="20577"/>
          <ac:spMkLst>
            <pc:docMk/>
            <pc:sldMk cId="586959767" sldId="260"/>
            <ac:spMk id="3" creationId="{9C9D6247-A167-7E7C-9D74-796AE6DBD365}"/>
          </ac:spMkLst>
        </pc:spChg>
      </pc:sldChg>
      <pc:sldChg chg="addSp delSp modSp modNotes">
        <pc:chgData name="Zita Draper" userId="S::z.draper@uwtsd.ac.uk::b063123c-f51f-481b-b99c-f574606c9ace" providerId="AD" clId="Web-{27B524C0-E25C-7A2D-BD79-994CEBEE6660}" dt="2022-11-25T12:44:31.906" v="395"/>
        <pc:sldMkLst>
          <pc:docMk/>
          <pc:sldMk cId="482529135" sldId="261"/>
        </pc:sldMkLst>
        <pc:spChg chg="del">
          <ac:chgData name="Zita Draper" userId="S::z.draper@uwtsd.ac.uk::b063123c-f51f-481b-b99c-f574606c9ace" providerId="AD" clId="Web-{27B524C0-E25C-7A2D-BD79-994CEBEE6660}" dt="2022-11-25T12:44:03.062" v="389"/>
          <ac:spMkLst>
            <pc:docMk/>
            <pc:sldMk cId="482529135" sldId="261"/>
            <ac:spMk id="2" creationId="{6D85075C-C863-7A8B-6DE2-3BB1F9FC6E5A}"/>
          </ac:spMkLst>
        </pc:spChg>
        <pc:spChg chg="del">
          <ac:chgData name="Zita Draper" userId="S::z.draper@uwtsd.ac.uk::b063123c-f51f-481b-b99c-f574606c9ace" providerId="AD" clId="Web-{27B524C0-E25C-7A2D-BD79-994CEBEE6660}" dt="2022-11-25T12:43:59.436" v="388"/>
          <ac:spMkLst>
            <pc:docMk/>
            <pc:sldMk cId="482529135" sldId="261"/>
            <ac:spMk id="3" creationId="{612D4DC7-ADCC-EB18-3012-8B026D61BC81}"/>
          </ac:spMkLst>
        </pc:spChg>
        <pc:picChg chg="add mod">
          <ac:chgData name="Zita Draper" userId="S::z.draper@uwtsd.ac.uk::b063123c-f51f-481b-b99c-f574606c9ace" providerId="AD" clId="Web-{27B524C0-E25C-7A2D-BD79-994CEBEE6660}" dt="2022-11-25T12:44:24.359" v="394" actId="1076"/>
          <ac:picMkLst>
            <pc:docMk/>
            <pc:sldMk cId="482529135" sldId="261"/>
            <ac:picMk id="4" creationId="{94BCE015-16AC-1C32-4D5C-3D6CA56FBD25}"/>
          </ac:picMkLst>
        </pc:picChg>
      </pc:sldChg>
      <pc:sldChg chg="addSp delSp modSp modNotes">
        <pc:chgData name="Zita Draper" userId="S::z.draper@uwtsd.ac.uk::b063123c-f51f-481b-b99c-f574606c9ace" providerId="AD" clId="Web-{27B524C0-E25C-7A2D-BD79-994CEBEE6660}" dt="2022-11-25T12:51:35.377" v="426" actId="14100"/>
        <pc:sldMkLst>
          <pc:docMk/>
          <pc:sldMk cId="2011192284" sldId="262"/>
        </pc:sldMkLst>
        <pc:spChg chg="del">
          <ac:chgData name="Zita Draper" userId="S::z.draper@uwtsd.ac.uk::b063123c-f51f-481b-b99c-f574606c9ace" providerId="AD" clId="Web-{27B524C0-E25C-7A2D-BD79-994CEBEE6660}" dt="2022-11-25T12:50:47.719" v="411"/>
          <ac:spMkLst>
            <pc:docMk/>
            <pc:sldMk cId="2011192284" sldId="262"/>
            <ac:spMk id="2" creationId="{4FF86A58-E39E-3BB6-8547-57AE18F25C70}"/>
          </ac:spMkLst>
        </pc:spChg>
        <pc:spChg chg="del">
          <ac:chgData name="Zita Draper" userId="S::z.draper@uwtsd.ac.uk::b063123c-f51f-481b-b99c-f574606c9ace" providerId="AD" clId="Web-{27B524C0-E25C-7A2D-BD79-994CEBEE6660}" dt="2022-11-25T12:50:50.391" v="412"/>
          <ac:spMkLst>
            <pc:docMk/>
            <pc:sldMk cId="2011192284" sldId="262"/>
            <ac:spMk id="3" creationId="{562499B1-3441-A6EB-4037-735623826E24}"/>
          </ac:spMkLst>
        </pc:spChg>
        <pc:spChg chg="add del mod">
          <ac:chgData name="Zita Draper" userId="S::z.draper@uwtsd.ac.uk::b063123c-f51f-481b-b99c-f574606c9ace" providerId="AD" clId="Web-{27B524C0-E25C-7A2D-BD79-994CEBEE6660}" dt="2022-11-25T12:51:00.407" v="416"/>
          <ac:spMkLst>
            <pc:docMk/>
            <pc:sldMk cId="2011192284" sldId="262"/>
            <ac:spMk id="4" creationId="{373924E4-BF2D-D49A-F2E8-2A10FEB6D7C7}"/>
          </ac:spMkLst>
        </pc:spChg>
        <pc:picChg chg="add mod">
          <ac:chgData name="Zita Draper" userId="S::z.draper@uwtsd.ac.uk::b063123c-f51f-481b-b99c-f574606c9ace" providerId="AD" clId="Web-{27B524C0-E25C-7A2D-BD79-994CEBEE6660}" dt="2022-11-25T12:51:35.377" v="426" actId="14100"/>
          <ac:picMkLst>
            <pc:docMk/>
            <pc:sldMk cId="2011192284" sldId="262"/>
            <ac:picMk id="5" creationId="{72814E3D-BD29-59E4-8AA5-467AA927735C}"/>
          </ac:picMkLst>
        </pc:picChg>
      </pc:sldChg>
      <pc:sldChg chg="addSp delSp modSp modNotes">
        <pc:chgData name="Zita Draper" userId="S::z.draper@uwtsd.ac.uk::b063123c-f51f-481b-b99c-f574606c9ace" providerId="AD" clId="Web-{27B524C0-E25C-7A2D-BD79-994CEBEE6660}" dt="2022-11-25T12:54:20.899" v="457"/>
        <pc:sldMkLst>
          <pc:docMk/>
          <pc:sldMk cId="107438099" sldId="263"/>
        </pc:sldMkLst>
        <pc:spChg chg="del">
          <ac:chgData name="Zita Draper" userId="S::z.draper@uwtsd.ac.uk::b063123c-f51f-481b-b99c-f574606c9ace" providerId="AD" clId="Web-{27B524C0-E25C-7A2D-BD79-994CEBEE6660}" dt="2022-11-25T12:53:10.271" v="450"/>
          <ac:spMkLst>
            <pc:docMk/>
            <pc:sldMk cId="107438099" sldId="263"/>
            <ac:spMk id="2" creationId="{1AEA959E-2894-F588-CB8C-55CE0A02C0E8}"/>
          </ac:spMkLst>
        </pc:spChg>
        <pc:spChg chg="del">
          <ac:chgData name="Zita Draper" userId="S::z.draper@uwtsd.ac.uk::b063123c-f51f-481b-b99c-f574606c9ace" providerId="AD" clId="Web-{27B524C0-E25C-7A2D-BD79-994CEBEE6660}" dt="2022-11-25T12:53:12.084" v="451"/>
          <ac:spMkLst>
            <pc:docMk/>
            <pc:sldMk cId="107438099" sldId="263"/>
            <ac:spMk id="3" creationId="{EE5E5C7A-BCE6-CDAB-48FB-F3876613ACCE}"/>
          </ac:spMkLst>
        </pc:spChg>
        <pc:picChg chg="add mod">
          <ac:chgData name="Zita Draper" userId="S::z.draper@uwtsd.ac.uk::b063123c-f51f-481b-b99c-f574606c9ace" providerId="AD" clId="Web-{27B524C0-E25C-7A2D-BD79-994CEBEE6660}" dt="2022-11-25T12:54:12.492" v="456" actId="14100"/>
          <ac:picMkLst>
            <pc:docMk/>
            <pc:sldMk cId="107438099" sldId="263"/>
            <ac:picMk id="4" creationId="{E8EDAB94-F3BB-B945-2D4D-FC748A4C800C}"/>
          </ac:picMkLst>
        </pc:picChg>
      </pc:sldChg>
      <pc:sldChg chg="addSp modSp modNotes">
        <pc:chgData name="Zita Draper" userId="S::z.draper@uwtsd.ac.uk::b063123c-f51f-481b-b99c-f574606c9ace" providerId="AD" clId="Web-{27B524C0-E25C-7A2D-BD79-994CEBEE6660}" dt="2022-11-25T12:59:16.380" v="636"/>
        <pc:sldMkLst>
          <pc:docMk/>
          <pc:sldMk cId="1879268461" sldId="264"/>
        </pc:sldMkLst>
        <pc:spChg chg="mod">
          <ac:chgData name="Zita Draper" userId="S::z.draper@uwtsd.ac.uk::b063123c-f51f-481b-b99c-f574606c9ace" providerId="AD" clId="Web-{27B524C0-E25C-7A2D-BD79-994CEBEE6660}" dt="2022-11-25T12:56:31.670" v="550" actId="20577"/>
          <ac:spMkLst>
            <pc:docMk/>
            <pc:sldMk cId="1879268461" sldId="264"/>
            <ac:spMk id="2" creationId="{654CF94B-C20E-5821-8498-7A2F86DC8787}"/>
          </ac:spMkLst>
        </pc:spChg>
        <pc:spChg chg="mod">
          <ac:chgData name="Zita Draper" userId="S::z.draper@uwtsd.ac.uk::b063123c-f51f-481b-b99c-f574606c9ace" providerId="AD" clId="Web-{27B524C0-E25C-7A2D-BD79-994CEBEE6660}" dt="2022-11-25T12:57:36.251" v="572" actId="20577"/>
          <ac:spMkLst>
            <pc:docMk/>
            <pc:sldMk cId="1879268461" sldId="264"/>
            <ac:spMk id="3" creationId="{D162EEE5-B9BC-FB8B-A65A-86DD63B3241C}"/>
          </ac:spMkLst>
        </pc:spChg>
        <pc:picChg chg="add mod">
          <ac:chgData name="Zita Draper" userId="S::z.draper@uwtsd.ac.uk::b063123c-f51f-481b-b99c-f574606c9ace" providerId="AD" clId="Web-{27B524C0-E25C-7A2D-BD79-994CEBEE6660}" dt="2022-11-25T12:57:10.906" v="554" actId="1076"/>
          <ac:picMkLst>
            <pc:docMk/>
            <pc:sldMk cId="1879268461" sldId="264"/>
            <ac:picMk id="4" creationId="{1340FBD3-C1B7-808C-2668-378D39AE3D0F}"/>
          </ac:picMkLst>
        </pc:picChg>
      </pc:sldChg>
      <pc:sldChg chg="addSp modSp">
        <pc:chgData name="Zita Draper" userId="S::z.draper@uwtsd.ac.uk::b063123c-f51f-481b-b99c-f574606c9ace" providerId="AD" clId="Web-{27B524C0-E25C-7A2D-BD79-994CEBEE6660}" dt="2022-11-25T13:01:43.167" v="726" actId="1076"/>
        <pc:sldMkLst>
          <pc:docMk/>
          <pc:sldMk cId="3708990440" sldId="265"/>
        </pc:sldMkLst>
        <pc:spChg chg="mod">
          <ac:chgData name="Zita Draper" userId="S::z.draper@uwtsd.ac.uk::b063123c-f51f-481b-b99c-f574606c9ace" providerId="AD" clId="Web-{27B524C0-E25C-7A2D-BD79-994CEBEE6660}" dt="2022-11-25T12:59:54.475" v="721" actId="20577"/>
          <ac:spMkLst>
            <pc:docMk/>
            <pc:sldMk cId="3708990440" sldId="265"/>
            <ac:spMk id="2" creationId="{F1734A9F-E6D5-8AE4-ED71-54AB90E7EA7F}"/>
          </ac:spMkLst>
        </pc:spChg>
        <pc:spChg chg="mod">
          <ac:chgData name="Zita Draper" userId="S::z.draper@uwtsd.ac.uk::b063123c-f51f-481b-b99c-f574606c9ace" providerId="AD" clId="Web-{27B524C0-E25C-7A2D-BD79-994CEBEE6660}" dt="2022-11-25T13:00:06.007" v="722" actId="20577"/>
          <ac:spMkLst>
            <pc:docMk/>
            <pc:sldMk cId="3708990440" sldId="265"/>
            <ac:spMk id="3" creationId="{82B108EF-F249-7587-6E04-50D824326F20}"/>
          </ac:spMkLst>
        </pc:spChg>
        <pc:picChg chg="add mod">
          <ac:chgData name="Zita Draper" userId="S::z.draper@uwtsd.ac.uk::b063123c-f51f-481b-b99c-f574606c9ace" providerId="AD" clId="Web-{27B524C0-E25C-7A2D-BD79-994CEBEE6660}" dt="2022-11-25T13:01:43.167" v="726" actId="1076"/>
          <ac:picMkLst>
            <pc:docMk/>
            <pc:sldMk cId="3708990440" sldId="265"/>
            <ac:picMk id="4" creationId="{72351026-7746-6979-1387-ABB07C9B301F}"/>
          </ac:picMkLst>
        </pc:picChg>
      </pc:sldChg>
      <pc:sldChg chg="modSp">
        <pc:chgData name="Zita Draper" userId="S::z.draper@uwtsd.ac.uk::b063123c-f51f-481b-b99c-f574606c9ace" providerId="AD" clId="Web-{27B524C0-E25C-7A2D-BD79-994CEBEE6660}" dt="2022-11-25T13:04:28.799" v="891" actId="20577"/>
        <pc:sldMkLst>
          <pc:docMk/>
          <pc:sldMk cId="2825077993" sldId="266"/>
        </pc:sldMkLst>
        <pc:spChg chg="mod">
          <ac:chgData name="Zita Draper" userId="S::z.draper@uwtsd.ac.uk::b063123c-f51f-481b-b99c-f574606c9ace" providerId="AD" clId="Web-{27B524C0-E25C-7A2D-BD79-994CEBEE6660}" dt="2022-11-25T13:02:06.574" v="736" actId="20577"/>
          <ac:spMkLst>
            <pc:docMk/>
            <pc:sldMk cId="2825077993" sldId="266"/>
            <ac:spMk id="2" creationId="{31DB1E9D-C323-263A-8661-B28F59C9A43F}"/>
          </ac:spMkLst>
        </pc:spChg>
        <pc:spChg chg="mod">
          <ac:chgData name="Zita Draper" userId="S::z.draper@uwtsd.ac.uk::b063123c-f51f-481b-b99c-f574606c9ace" providerId="AD" clId="Web-{27B524C0-E25C-7A2D-BD79-994CEBEE6660}" dt="2022-11-25T13:04:28.799" v="891" actId="20577"/>
          <ac:spMkLst>
            <pc:docMk/>
            <pc:sldMk cId="2825077993" sldId="266"/>
            <ac:spMk id="3" creationId="{452E4B3C-F048-0924-5074-205D114F455A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08:02.151" v="979" actId="20577"/>
        <pc:sldMkLst>
          <pc:docMk/>
          <pc:sldMk cId="3127484256" sldId="267"/>
        </pc:sldMkLst>
        <pc:spChg chg="mod">
          <ac:chgData name="Zita Draper" userId="S::z.draper@uwtsd.ac.uk::b063123c-f51f-481b-b99c-f574606c9ace" providerId="AD" clId="Web-{27B524C0-E25C-7A2D-BD79-994CEBEE6660}" dt="2022-11-25T13:05:49.958" v="902" actId="20577"/>
          <ac:spMkLst>
            <pc:docMk/>
            <pc:sldMk cId="3127484256" sldId="267"/>
            <ac:spMk id="2" creationId="{64563476-7D70-A5FD-BBD1-A61E430FD2D7}"/>
          </ac:spMkLst>
        </pc:spChg>
        <pc:spChg chg="mod">
          <ac:chgData name="Zita Draper" userId="S::z.draper@uwtsd.ac.uk::b063123c-f51f-481b-b99c-f574606c9ace" providerId="AD" clId="Web-{27B524C0-E25C-7A2D-BD79-994CEBEE6660}" dt="2022-11-25T13:08:02.151" v="979" actId="20577"/>
          <ac:spMkLst>
            <pc:docMk/>
            <pc:sldMk cId="3127484256" sldId="267"/>
            <ac:spMk id="3" creationId="{4AB0C53C-8ACE-D712-B566-3325106F0CAB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11:01.799" v="1077" actId="20577"/>
        <pc:sldMkLst>
          <pc:docMk/>
          <pc:sldMk cId="4030201010" sldId="268"/>
        </pc:sldMkLst>
        <pc:spChg chg="mod">
          <ac:chgData name="Zita Draper" userId="S::z.draper@uwtsd.ac.uk::b063123c-f51f-481b-b99c-f574606c9ace" providerId="AD" clId="Web-{27B524C0-E25C-7A2D-BD79-994CEBEE6660}" dt="2022-11-25T13:11:01.799" v="1077" actId="20577"/>
          <ac:spMkLst>
            <pc:docMk/>
            <pc:sldMk cId="4030201010" sldId="268"/>
            <ac:spMk id="2" creationId="{A809573F-E43D-8216-830E-42DCC538563B}"/>
          </ac:spMkLst>
        </pc:spChg>
        <pc:spChg chg="mod">
          <ac:chgData name="Zita Draper" userId="S::z.draper@uwtsd.ac.uk::b063123c-f51f-481b-b99c-f574606c9ace" providerId="AD" clId="Web-{27B524C0-E25C-7A2D-BD79-994CEBEE6660}" dt="2022-11-25T13:10:50.627" v="1071" actId="20577"/>
          <ac:spMkLst>
            <pc:docMk/>
            <pc:sldMk cId="4030201010" sldId="268"/>
            <ac:spMk id="3" creationId="{215B295B-22FB-E2D8-91BF-962304BAD9FB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12:21.255" v="1122" actId="20577"/>
        <pc:sldMkLst>
          <pc:docMk/>
          <pc:sldMk cId="3109080360" sldId="269"/>
        </pc:sldMkLst>
        <pc:spChg chg="mod">
          <ac:chgData name="Zita Draper" userId="S::z.draper@uwtsd.ac.uk::b063123c-f51f-481b-b99c-f574606c9ace" providerId="AD" clId="Web-{27B524C0-E25C-7A2D-BD79-994CEBEE6660}" dt="2022-11-25T13:12:21.255" v="1122" actId="20577"/>
          <ac:spMkLst>
            <pc:docMk/>
            <pc:sldMk cId="3109080360" sldId="269"/>
            <ac:spMk id="2" creationId="{B8A38EAF-35DB-88ED-8008-9839B47C2B42}"/>
          </ac:spMkLst>
        </pc:spChg>
        <pc:spChg chg="mod">
          <ac:chgData name="Zita Draper" userId="S::z.draper@uwtsd.ac.uk::b063123c-f51f-481b-b99c-f574606c9ace" providerId="AD" clId="Web-{27B524C0-E25C-7A2D-BD79-994CEBEE6660}" dt="2022-11-25T13:12:10.099" v="1115" actId="20577"/>
          <ac:spMkLst>
            <pc:docMk/>
            <pc:sldMk cId="3109080360" sldId="269"/>
            <ac:spMk id="3" creationId="{1E32A242-AEC9-06EA-636A-5343C10C1CDF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14:10.947" v="1206" actId="20577"/>
        <pc:sldMkLst>
          <pc:docMk/>
          <pc:sldMk cId="581201555" sldId="270"/>
        </pc:sldMkLst>
        <pc:spChg chg="mod">
          <ac:chgData name="Zita Draper" userId="S::z.draper@uwtsd.ac.uk::b063123c-f51f-481b-b99c-f574606c9ace" providerId="AD" clId="Web-{27B524C0-E25C-7A2D-BD79-994CEBEE6660}" dt="2022-11-25T13:14:10.947" v="1206" actId="20577"/>
          <ac:spMkLst>
            <pc:docMk/>
            <pc:sldMk cId="581201555" sldId="270"/>
            <ac:spMk id="2" creationId="{D41DF714-B4C0-7D42-7B89-DA27CF2AEA09}"/>
          </ac:spMkLst>
        </pc:spChg>
        <pc:spChg chg="mod">
          <ac:chgData name="Zita Draper" userId="S::z.draper@uwtsd.ac.uk::b063123c-f51f-481b-b99c-f574606c9ace" providerId="AD" clId="Web-{27B524C0-E25C-7A2D-BD79-994CEBEE6660}" dt="2022-11-25T13:13:52.493" v="1192" actId="20577"/>
          <ac:spMkLst>
            <pc:docMk/>
            <pc:sldMk cId="581201555" sldId="270"/>
            <ac:spMk id="3" creationId="{50DD5567-EAEA-D928-FFAC-BC2196F357EF}"/>
          </ac:spMkLst>
        </pc:spChg>
      </pc:sldChg>
      <pc:sldChg chg="addSp delSp modSp mod modClrScheme chgLayout">
        <pc:chgData name="Zita Draper" userId="S::z.draper@uwtsd.ac.uk::b063123c-f51f-481b-b99c-f574606c9ace" providerId="AD" clId="Web-{27B524C0-E25C-7A2D-BD79-994CEBEE6660}" dt="2022-11-25T13:19:26.304" v="1363" actId="14100"/>
        <pc:sldMkLst>
          <pc:docMk/>
          <pc:sldMk cId="2547642721" sldId="271"/>
        </pc:sldMkLst>
        <pc:spChg chg="del">
          <ac:chgData name="Zita Draper" userId="S::z.draper@uwtsd.ac.uk::b063123c-f51f-481b-b99c-f574606c9ace" providerId="AD" clId="Web-{27B524C0-E25C-7A2D-BD79-994CEBEE6660}" dt="2022-11-25T13:14:45.964" v="1207"/>
          <ac:spMkLst>
            <pc:docMk/>
            <pc:sldMk cId="2547642721" sldId="271"/>
            <ac:spMk id="2" creationId="{0D0A8273-04AA-EA7E-25F3-92E68F100AF0}"/>
          </ac:spMkLst>
        </pc:spChg>
        <pc:spChg chg="del">
          <ac:chgData name="Zita Draper" userId="S::z.draper@uwtsd.ac.uk::b063123c-f51f-481b-b99c-f574606c9ace" providerId="AD" clId="Web-{27B524C0-E25C-7A2D-BD79-994CEBEE6660}" dt="2022-11-25T13:14:45.964" v="1207"/>
          <ac:spMkLst>
            <pc:docMk/>
            <pc:sldMk cId="2547642721" sldId="271"/>
            <ac:spMk id="3" creationId="{0C7B0C14-4729-C3AE-1F64-89E8C9651B3F}"/>
          </ac:spMkLst>
        </pc:spChg>
        <pc:graphicFrameChg chg="add mod modGraphic">
          <ac:chgData name="Zita Draper" userId="S::z.draper@uwtsd.ac.uk::b063123c-f51f-481b-b99c-f574606c9ace" providerId="AD" clId="Web-{27B524C0-E25C-7A2D-BD79-994CEBEE6660}" dt="2022-11-25T13:18:45.943" v="1354" actId="14100"/>
          <ac:graphicFrameMkLst>
            <pc:docMk/>
            <pc:sldMk cId="2547642721" sldId="271"/>
            <ac:graphicFrameMk id="4" creationId="{7207E0C2-0F77-11F7-B6C6-62C71601CB85}"/>
          </ac:graphicFrameMkLst>
        </pc:graphicFrameChg>
        <pc:graphicFrameChg chg="add mod">
          <ac:chgData name="Zita Draper" userId="S::z.draper@uwtsd.ac.uk::b063123c-f51f-481b-b99c-f574606c9ace" providerId="AD" clId="Web-{27B524C0-E25C-7A2D-BD79-994CEBEE6660}" dt="2022-11-25T13:19:26.304" v="1363" actId="14100"/>
          <ac:graphicFrameMkLst>
            <pc:docMk/>
            <pc:sldMk cId="2547642721" sldId="271"/>
            <ac:graphicFrameMk id="748" creationId="{682E77BB-6C97-3A9B-DF38-FD3A96115521}"/>
          </ac:graphicFrameMkLst>
        </pc:graphicFrameChg>
      </pc:sldChg>
      <pc:sldChg chg="addSp delSp modSp mod modClrScheme chgLayout">
        <pc:chgData name="Zita Draper" userId="S::z.draper@uwtsd.ac.uk::b063123c-f51f-481b-b99c-f574606c9ace" providerId="AD" clId="Web-{27B524C0-E25C-7A2D-BD79-994CEBEE6660}" dt="2022-11-25T13:22:26.717" v="1461" actId="1076"/>
        <pc:sldMkLst>
          <pc:docMk/>
          <pc:sldMk cId="3380561254" sldId="272"/>
        </pc:sldMkLst>
        <pc:spChg chg="del">
          <ac:chgData name="Zita Draper" userId="S::z.draper@uwtsd.ac.uk::b063123c-f51f-481b-b99c-f574606c9ace" providerId="AD" clId="Web-{27B524C0-E25C-7A2D-BD79-994CEBEE6660}" dt="2022-11-25T13:16:59.204" v="1310"/>
          <ac:spMkLst>
            <pc:docMk/>
            <pc:sldMk cId="3380561254" sldId="272"/>
            <ac:spMk id="2" creationId="{B6F38AC5-2BDB-A546-BE9F-7BCAC1B8BAA6}"/>
          </ac:spMkLst>
        </pc:spChg>
        <pc:spChg chg="del">
          <ac:chgData name="Zita Draper" userId="S::z.draper@uwtsd.ac.uk::b063123c-f51f-481b-b99c-f574606c9ace" providerId="AD" clId="Web-{27B524C0-E25C-7A2D-BD79-994CEBEE6660}" dt="2022-11-25T13:16:59.204" v="1310"/>
          <ac:spMkLst>
            <pc:docMk/>
            <pc:sldMk cId="3380561254" sldId="272"/>
            <ac:spMk id="3" creationId="{A9D61CB0-D5A0-B03C-E9A0-CC9F9CC49334}"/>
          </ac:spMkLst>
        </pc:spChg>
        <pc:spChg chg="add mod">
          <ac:chgData name="Zita Draper" userId="S::z.draper@uwtsd.ac.uk::b063123c-f51f-481b-b99c-f574606c9ace" providerId="AD" clId="Web-{27B524C0-E25C-7A2D-BD79-994CEBEE6660}" dt="2022-11-25T13:20:20.384" v="1376" actId="20577"/>
          <ac:spMkLst>
            <pc:docMk/>
            <pc:sldMk cId="3380561254" sldId="272"/>
            <ac:spMk id="312" creationId="{C6B1B6A3-8C9D-AC61-7420-8FFC5C870BE4}"/>
          </ac:spMkLst>
        </pc:spChg>
        <pc:spChg chg="add mod">
          <ac:chgData name="Zita Draper" userId="S::z.draper@uwtsd.ac.uk::b063123c-f51f-481b-b99c-f574606c9ace" providerId="AD" clId="Web-{27B524C0-E25C-7A2D-BD79-994CEBEE6660}" dt="2022-11-25T13:22:08.154" v="1457" actId="20577"/>
          <ac:spMkLst>
            <pc:docMk/>
            <pc:sldMk cId="3380561254" sldId="272"/>
            <ac:spMk id="313" creationId="{83DC2C1D-78C8-8E80-FC2F-A1FB83D1CC88}"/>
          </ac:spMkLst>
        </pc:spChg>
        <pc:graphicFrameChg chg="add del mod modGraphic">
          <ac:chgData name="Zita Draper" userId="S::z.draper@uwtsd.ac.uk::b063123c-f51f-481b-b99c-f574606c9ace" providerId="AD" clId="Web-{27B524C0-E25C-7A2D-BD79-994CEBEE6660}" dt="2022-11-25T13:19:31.460" v="1364"/>
          <ac:graphicFrameMkLst>
            <pc:docMk/>
            <pc:sldMk cId="3380561254" sldId="272"/>
            <ac:graphicFrameMk id="4" creationId="{38807156-4BCD-010D-670D-01EB45A53AD9}"/>
          </ac:graphicFrameMkLst>
        </pc:graphicFrameChg>
        <pc:picChg chg="add mod">
          <ac:chgData name="Zita Draper" userId="S::z.draper@uwtsd.ac.uk::b063123c-f51f-481b-b99c-f574606c9ace" providerId="AD" clId="Web-{27B524C0-E25C-7A2D-BD79-994CEBEE6660}" dt="2022-11-25T13:22:26.717" v="1461" actId="1076"/>
          <ac:picMkLst>
            <pc:docMk/>
            <pc:sldMk cId="3380561254" sldId="272"/>
            <ac:picMk id="314" creationId="{10AF94C2-BED8-9CBE-A95D-436C7DDE6F20}"/>
          </ac:picMkLst>
        </pc:picChg>
      </pc:sldChg>
      <pc:sldChg chg="addSp delSp modSp mod setBg modClrScheme setClrOvrMap chgLayout">
        <pc:chgData name="Zita Draper" userId="S::z.draper@uwtsd.ac.uk::b063123c-f51f-481b-b99c-f574606c9ace" providerId="AD" clId="Web-{27B524C0-E25C-7A2D-BD79-994CEBEE6660}" dt="2022-11-25T13:30:11.158" v="1780" actId="1076"/>
        <pc:sldMkLst>
          <pc:docMk/>
          <pc:sldMk cId="607242629" sldId="273"/>
        </pc:sldMkLst>
        <pc:spChg chg="del">
          <ac:chgData name="Zita Draper" userId="S::z.draper@uwtsd.ac.uk::b063123c-f51f-481b-b99c-f574606c9ace" providerId="AD" clId="Web-{27B524C0-E25C-7A2D-BD79-994CEBEE6660}" dt="2022-11-25T13:17:02.829" v="1311"/>
          <ac:spMkLst>
            <pc:docMk/>
            <pc:sldMk cId="607242629" sldId="273"/>
            <ac:spMk id="2" creationId="{9FF62D48-7B07-ECB1-2C8C-C19384562CFE}"/>
          </ac:spMkLst>
        </pc:spChg>
        <pc:spChg chg="del">
          <ac:chgData name="Zita Draper" userId="S::z.draper@uwtsd.ac.uk::b063123c-f51f-481b-b99c-f574606c9ace" providerId="AD" clId="Web-{27B524C0-E25C-7A2D-BD79-994CEBEE6660}" dt="2022-11-25T13:17:02.829" v="1311"/>
          <ac:spMkLst>
            <pc:docMk/>
            <pc:sldMk cId="607242629" sldId="273"/>
            <ac:spMk id="3" creationId="{34E078B4-DF09-2E1A-794A-8EAA6539F951}"/>
          </ac:spMkLst>
        </pc:spChg>
        <pc:spChg chg="add mod">
          <ac:chgData name="Zita Draper" userId="S::z.draper@uwtsd.ac.uk::b063123c-f51f-481b-b99c-f574606c9ace" providerId="AD" clId="Web-{27B524C0-E25C-7A2D-BD79-994CEBEE6660}" dt="2022-11-25T13:29:53.454" v="1776"/>
          <ac:spMkLst>
            <pc:docMk/>
            <pc:sldMk cId="607242629" sldId="273"/>
            <ac:spMk id="4" creationId="{868E5D04-6D60-32C1-B442-EB8C7B54B0E6}"/>
          </ac:spMkLst>
        </pc:spChg>
        <pc:spChg chg="add mod ord">
          <ac:chgData name="Zita Draper" userId="S::z.draper@uwtsd.ac.uk::b063123c-f51f-481b-b99c-f574606c9ace" providerId="AD" clId="Web-{27B524C0-E25C-7A2D-BD79-994CEBEE6660}" dt="2022-11-25T13:29:53.454" v="1776"/>
          <ac:spMkLst>
            <pc:docMk/>
            <pc:sldMk cId="607242629" sldId="273"/>
            <ac:spMk id="5" creationId="{95AC33BC-6457-E40E-BD9B-5C05E8BE8812}"/>
          </ac:spMkLst>
        </pc:spChg>
        <pc:spChg chg="add del mod">
          <ac:chgData name="Zita Draper" userId="S::z.draper@uwtsd.ac.uk::b063123c-f51f-481b-b99c-f574606c9ace" providerId="AD" clId="Web-{27B524C0-E25C-7A2D-BD79-994CEBEE6660}" dt="2022-11-25T13:30:02.190" v="1778"/>
          <ac:spMkLst>
            <pc:docMk/>
            <pc:sldMk cId="607242629" sldId="273"/>
            <ac:spMk id="9" creationId="{AD4E9D58-6965-91AF-11E7-C669431A8ED5}"/>
          </ac:spMkLst>
        </pc:spChg>
        <pc:spChg chg="add del">
          <ac:chgData name="Zita Draper" userId="S::z.draper@uwtsd.ac.uk::b063123c-f51f-481b-b99c-f574606c9ace" providerId="AD" clId="Web-{27B524C0-E25C-7A2D-BD79-994CEBEE6660}" dt="2022-11-25T13:26:07.461" v="1581"/>
          <ac:spMkLst>
            <pc:docMk/>
            <pc:sldMk cId="607242629" sldId="273"/>
            <ac:spMk id="12" creationId="{0E3596DD-156A-473E-9BB3-C6A29F7574E9}"/>
          </ac:spMkLst>
        </pc:spChg>
        <pc:spChg chg="add del">
          <ac:chgData name="Zita Draper" userId="S::z.draper@uwtsd.ac.uk::b063123c-f51f-481b-b99c-f574606c9ace" providerId="AD" clId="Web-{27B524C0-E25C-7A2D-BD79-994CEBEE6660}" dt="2022-11-25T13:26:07.461" v="1581"/>
          <ac:spMkLst>
            <pc:docMk/>
            <pc:sldMk cId="607242629" sldId="273"/>
            <ac:spMk id="14" creationId="{2C46C4D6-C474-4E92-B52E-944C1118F7B6}"/>
          </ac:spMkLst>
        </pc:spChg>
        <pc:spChg chg="add del">
          <ac:chgData name="Zita Draper" userId="S::z.draper@uwtsd.ac.uk::b063123c-f51f-481b-b99c-f574606c9ace" providerId="AD" clId="Web-{27B524C0-E25C-7A2D-BD79-994CEBEE6660}" dt="2022-11-25T13:29:53.454" v="1776"/>
          <ac:spMkLst>
            <pc:docMk/>
            <pc:sldMk cId="607242629" sldId="273"/>
            <ac:spMk id="16" creationId="{85F55C16-BC21-49EF-A4FF-C3155BB93BD3}"/>
          </ac:spMkLst>
        </pc:spChg>
        <pc:spChg chg="add del">
          <ac:chgData name="Zita Draper" userId="S::z.draper@uwtsd.ac.uk::b063123c-f51f-481b-b99c-f574606c9ace" providerId="AD" clId="Web-{27B524C0-E25C-7A2D-BD79-994CEBEE6660}" dt="2022-11-25T13:29:53.454" v="1776"/>
          <ac:spMkLst>
            <pc:docMk/>
            <pc:sldMk cId="607242629" sldId="273"/>
            <ac:spMk id="17" creationId="{0C5F069E-AFE6-4825-8945-46F2918A5019}"/>
          </ac:spMkLst>
        </pc:spChg>
        <pc:spChg chg="add">
          <ac:chgData name="Zita Draper" userId="S::z.draper@uwtsd.ac.uk::b063123c-f51f-481b-b99c-f574606c9ace" providerId="AD" clId="Web-{27B524C0-E25C-7A2D-BD79-994CEBEE6660}" dt="2022-11-25T13:29:53.454" v="1776"/>
          <ac:spMkLst>
            <pc:docMk/>
            <pc:sldMk cId="607242629" sldId="273"/>
            <ac:spMk id="22" creationId="{F541DB91-0B10-46D9-B34B-7BFF9602606D}"/>
          </ac:spMkLst>
        </pc:spChg>
        <pc:spChg chg="add">
          <ac:chgData name="Zita Draper" userId="S::z.draper@uwtsd.ac.uk::b063123c-f51f-481b-b99c-f574606c9ace" providerId="AD" clId="Web-{27B524C0-E25C-7A2D-BD79-994CEBEE6660}" dt="2022-11-25T13:29:53.454" v="1776"/>
          <ac:spMkLst>
            <pc:docMk/>
            <pc:sldMk cId="607242629" sldId="273"/>
            <ac:spMk id="24" creationId="{9CF7FE1C-8BC5-4B0C-A2BC-93AB72C90FDD}"/>
          </ac:spMkLst>
        </pc:spChg>
        <pc:picChg chg="add del mod">
          <ac:chgData name="Zita Draper" userId="S::z.draper@uwtsd.ac.uk::b063123c-f51f-481b-b99c-f574606c9ace" providerId="AD" clId="Web-{27B524C0-E25C-7A2D-BD79-994CEBEE6660}" dt="2022-11-25T13:29:31.750" v="1775"/>
          <ac:picMkLst>
            <pc:docMk/>
            <pc:sldMk cId="607242629" sldId="273"/>
            <ac:picMk id="7" creationId="{848B8040-DA19-56A6-E1F2-F9F0EED230E4}"/>
          </ac:picMkLst>
        </pc:picChg>
        <pc:picChg chg="add mod">
          <ac:chgData name="Zita Draper" userId="S::z.draper@uwtsd.ac.uk::b063123c-f51f-481b-b99c-f574606c9ace" providerId="AD" clId="Web-{27B524C0-E25C-7A2D-BD79-994CEBEE6660}" dt="2022-11-25T13:30:11.158" v="1780" actId="1076"/>
          <ac:picMkLst>
            <pc:docMk/>
            <pc:sldMk cId="607242629" sldId="273"/>
            <ac:picMk id="8" creationId="{395FEA3B-C645-D423-0827-3BD4F93BF18C}"/>
          </ac:picMkLst>
        </pc:picChg>
      </pc:sldChg>
      <pc:sldChg chg="modSp">
        <pc:chgData name="Zita Draper" userId="S::z.draper@uwtsd.ac.uk::b063123c-f51f-481b-b99c-f574606c9ace" providerId="AD" clId="Web-{27B524C0-E25C-7A2D-BD79-994CEBEE6660}" dt="2022-11-25T13:29:11.952" v="1770" actId="20577"/>
        <pc:sldMkLst>
          <pc:docMk/>
          <pc:sldMk cId="3992287233" sldId="274"/>
        </pc:sldMkLst>
        <pc:spChg chg="mod">
          <ac:chgData name="Zita Draper" userId="S::z.draper@uwtsd.ac.uk::b063123c-f51f-481b-b99c-f574606c9ace" providerId="AD" clId="Web-{27B524C0-E25C-7A2D-BD79-994CEBEE6660}" dt="2022-11-25T13:29:11.952" v="1770" actId="20577"/>
          <ac:spMkLst>
            <pc:docMk/>
            <pc:sldMk cId="3992287233" sldId="274"/>
            <ac:spMk id="2" creationId="{411F71FD-E6D3-FBF4-7A39-8BF2DA4A228D}"/>
          </ac:spMkLst>
        </pc:spChg>
        <pc:spChg chg="mod">
          <ac:chgData name="Zita Draper" userId="S::z.draper@uwtsd.ac.uk::b063123c-f51f-481b-b99c-f574606c9ace" providerId="AD" clId="Web-{27B524C0-E25C-7A2D-BD79-994CEBEE6660}" dt="2022-11-25T13:29:00.718" v="1762" actId="20577"/>
          <ac:spMkLst>
            <pc:docMk/>
            <pc:sldMk cId="3992287233" sldId="274"/>
            <ac:spMk id="3" creationId="{371D79C2-E222-6F23-8C61-C6280F085602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33:02.227" v="1904" actId="20577"/>
        <pc:sldMkLst>
          <pc:docMk/>
          <pc:sldMk cId="679765090" sldId="275"/>
        </pc:sldMkLst>
        <pc:spChg chg="mod">
          <ac:chgData name="Zita Draper" userId="S::z.draper@uwtsd.ac.uk::b063123c-f51f-481b-b99c-f574606c9ace" providerId="AD" clId="Web-{27B524C0-E25C-7A2D-BD79-994CEBEE6660}" dt="2022-11-25T13:31:18.239" v="1819" actId="20577"/>
          <ac:spMkLst>
            <pc:docMk/>
            <pc:sldMk cId="679765090" sldId="275"/>
            <ac:spMk id="2" creationId="{68A615C1-60E4-7319-FD78-6839BA310FE6}"/>
          </ac:spMkLst>
        </pc:spChg>
        <pc:spChg chg="mod">
          <ac:chgData name="Zita Draper" userId="S::z.draper@uwtsd.ac.uk::b063123c-f51f-481b-b99c-f574606c9ace" providerId="AD" clId="Web-{27B524C0-E25C-7A2D-BD79-994CEBEE6660}" dt="2022-11-25T13:33:02.227" v="1904" actId="20577"/>
          <ac:spMkLst>
            <pc:docMk/>
            <pc:sldMk cId="679765090" sldId="275"/>
            <ac:spMk id="3" creationId="{2BAA5DC4-3E81-8ED6-ABCC-72495C3DC137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36:38.267" v="2067" actId="20577"/>
        <pc:sldMkLst>
          <pc:docMk/>
          <pc:sldMk cId="2161030796" sldId="276"/>
        </pc:sldMkLst>
        <pc:spChg chg="mod">
          <ac:chgData name="Zita Draper" userId="S::z.draper@uwtsd.ac.uk::b063123c-f51f-481b-b99c-f574606c9ace" providerId="AD" clId="Web-{27B524C0-E25C-7A2D-BD79-994CEBEE6660}" dt="2022-11-25T13:33:47.323" v="1933" actId="20577"/>
          <ac:spMkLst>
            <pc:docMk/>
            <pc:sldMk cId="2161030796" sldId="276"/>
            <ac:spMk id="2" creationId="{C2B0B1A2-F063-B90F-B38F-EFC2832E7D9D}"/>
          </ac:spMkLst>
        </pc:spChg>
        <pc:spChg chg="mod">
          <ac:chgData name="Zita Draper" userId="S::z.draper@uwtsd.ac.uk::b063123c-f51f-481b-b99c-f574606c9ace" providerId="AD" clId="Web-{27B524C0-E25C-7A2D-BD79-994CEBEE6660}" dt="2022-11-25T13:36:38.267" v="2067" actId="20577"/>
          <ac:spMkLst>
            <pc:docMk/>
            <pc:sldMk cId="2161030796" sldId="276"/>
            <ac:spMk id="3" creationId="{6C9A34A8-69E4-3349-B1F5-754BC0DCD157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53:54.887" v="2963" actId="20577"/>
        <pc:sldMkLst>
          <pc:docMk/>
          <pc:sldMk cId="1477716167" sldId="277"/>
        </pc:sldMkLst>
        <pc:spChg chg="mod">
          <ac:chgData name="Zita Draper" userId="S::z.draper@uwtsd.ac.uk::b063123c-f51f-481b-b99c-f574606c9ace" providerId="AD" clId="Web-{27B524C0-E25C-7A2D-BD79-994CEBEE6660}" dt="2022-11-25T13:52:35.431" v="2906" actId="20577"/>
          <ac:spMkLst>
            <pc:docMk/>
            <pc:sldMk cId="1477716167" sldId="277"/>
            <ac:spMk id="2" creationId="{47265AE6-2CE8-8606-7290-A85DB15153F6}"/>
          </ac:spMkLst>
        </pc:spChg>
        <pc:spChg chg="mod">
          <ac:chgData name="Zita Draper" userId="S::z.draper@uwtsd.ac.uk::b063123c-f51f-481b-b99c-f574606c9ace" providerId="AD" clId="Web-{27B524C0-E25C-7A2D-BD79-994CEBEE6660}" dt="2022-11-25T13:53:54.887" v="2963" actId="20577"/>
          <ac:spMkLst>
            <pc:docMk/>
            <pc:sldMk cId="1477716167" sldId="277"/>
            <ac:spMk id="3" creationId="{D3CF5E2B-7925-B5A9-6E9A-7ADA8039232C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54:10.544" v="2976" actId="20577"/>
        <pc:sldMkLst>
          <pc:docMk/>
          <pc:sldMk cId="4248248179" sldId="278"/>
        </pc:sldMkLst>
        <pc:spChg chg="mod">
          <ac:chgData name="Zita Draper" userId="S::z.draper@uwtsd.ac.uk::b063123c-f51f-481b-b99c-f574606c9ace" providerId="AD" clId="Web-{27B524C0-E25C-7A2D-BD79-994CEBEE6660}" dt="2022-11-25T13:54:05.685" v="2971" actId="20577"/>
          <ac:spMkLst>
            <pc:docMk/>
            <pc:sldMk cId="4248248179" sldId="278"/>
            <ac:spMk id="2" creationId="{AEB86EB0-7623-444A-91C9-5BD8AA6A237C}"/>
          </ac:spMkLst>
        </pc:spChg>
        <pc:spChg chg="mod">
          <ac:chgData name="Zita Draper" userId="S::z.draper@uwtsd.ac.uk::b063123c-f51f-481b-b99c-f574606c9ace" providerId="AD" clId="Web-{27B524C0-E25C-7A2D-BD79-994CEBEE6660}" dt="2022-11-25T13:54:10.544" v="2976" actId="20577"/>
          <ac:spMkLst>
            <pc:docMk/>
            <pc:sldMk cId="4248248179" sldId="278"/>
            <ac:spMk id="3" creationId="{AFBE5AAF-E2AD-50E0-9938-40D3F59F164E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49:36.627" v="2771" actId="20577"/>
        <pc:sldMkLst>
          <pc:docMk/>
          <pc:sldMk cId="1634569961" sldId="279"/>
        </pc:sldMkLst>
        <pc:spChg chg="mod">
          <ac:chgData name="Zita Draper" userId="S::z.draper@uwtsd.ac.uk::b063123c-f51f-481b-b99c-f574606c9ace" providerId="AD" clId="Web-{27B524C0-E25C-7A2D-BD79-994CEBEE6660}" dt="2022-11-25T13:49:36.627" v="2771" actId="20577"/>
          <ac:spMkLst>
            <pc:docMk/>
            <pc:sldMk cId="1634569961" sldId="279"/>
            <ac:spMk id="2" creationId="{E323FD7F-A7F4-7CEE-D6A4-B499107FA79F}"/>
          </ac:spMkLst>
        </pc:spChg>
        <pc:spChg chg="mod">
          <ac:chgData name="Zita Draper" userId="S::z.draper@uwtsd.ac.uk::b063123c-f51f-481b-b99c-f574606c9ace" providerId="AD" clId="Web-{27B524C0-E25C-7A2D-BD79-994CEBEE6660}" dt="2022-11-25T13:49:26.173" v="2764" actId="20577"/>
          <ac:spMkLst>
            <pc:docMk/>
            <pc:sldMk cId="1634569961" sldId="279"/>
            <ac:spMk id="3" creationId="{32A515E0-BC9E-E2D7-3EA6-7D0878812526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48:02.279" v="2670" actId="20577"/>
        <pc:sldMkLst>
          <pc:docMk/>
          <pc:sldMk cId="3523649135" sldId="280"/>
        </pc:sldMkLst>
        <pc:spChg chg="mod">
          <ac:chgData name="Zita Draper" userId="S::z.draper@uwtsd.ac.uk::b063123c-f51f-481b-b99c-f574606c9ace" providerId="AD" clId="Web-{27B524C0-E25C-7A2D-BD79-994CEBEE6660}" dt="2022-11-25T13:48:02.279" v="2670" actId="20577"/>
          <ac:spMkLst>
            <pc:docMk/>
            <pc:sldMk cId="3523649135" sldId="280"/>
            <ac:spMk id="2" creationId="{1D2357F1-77B0-D61F-EBAE-E67B4ACBC61F}"/>
          </ac:spMkLst>
        </pc:spChg>
        <pc:spChg chg="mod">
          <ac:chgData name="Zita Draper" userId="S::z.draper@uwtsd.ac.uk::b063123c-f51f-481b-b99c-f574606c9ace" providerId="AD" clId="Web-{27B524C0-E25C-7A2D-BD79-994CEBEE6660}" dt="2022-11-25T13:47:53.045" v="2662" actId="20577"/>
          <ac:spMkLst>
            <pc:docMk/>
            <pc:sldMk cId="3523649135" sldId="280"/>
            <ac:spMk id="3" creationId="{FA9C9425-D04E-6688-087D-9ACC50EF43D6}"/>
          </ac:spMkLst>
        </pc:spChg>
      </pc:sldChg>
      <pc:sldChg chg="addSp modSp">
        <pc:chgData name="Zita Draper" userId="S::z.draper@uwtsd.ac.uk::b063123c-f51f-481b-b99c-f574606c9ace" providerId="AD" clId="Web-{27B524C0-E25C-7A2D-BD79-994CEBEE6660}" dt="2022-11-25T13:47:29.575" v="2657" actId="1076"/>
        <pc:sldMkLst>
          <pc:docMk/>
          <pc:sldMk cId="3496735641" sldId="281"/>
        </pc:sldMkLst>
        <pc:spChg chg="mod">
          <ac:chgData name="Zita Draper" userId="S::z.draper@uwtsd.ac.uk::b063123c-f51f-481b-b99c-f574606c9ace" providerId="AD" clId="Web-{27B524C0-E25C-7A2D-BD79-994CEBEE6660}" dt="2022-11-25T13:47:03.214" v="2653" actId="20577"/>
          <ac:spMkLst>
            <pc:docMk/>
            <pc:sldMk cId="3496735641" sldId="281"/>
            <ac:spMk id="2" creationId="{E8F1CF0E-DC8E-0A2B-9FC0-10C618EBFD9E}"/>
          </ac:spMkLst>
        </pc:spChg>
        <pc:spChg chg="mod">
          <ac:chgData name="Zita Draper" userId="S::z.draper@uwtsd.ac.uk::b063123c-f51f-481b-b99c-f574606c9ace" providerId="AD" clId="Web-{27B524C0-E25C-7A2D-BD79-994CEBEE6660}" dt="2022-11-25T13:46:51.448" v="2647" actId="20577"/>
          <ac:spMkLst>
            <pc:docMk/>
            <pc:sldMk cId="3496735641" sldId="281"/>
            <ac:spMk id="3" creationId="{922A5C2F-5F73-55A3-9ED2-F576315AE25B}"/>
          </ac:spMkLst>
        </pc:spChg>
        <pc:picChg chg="add mod">
          <ac:chgData name="Zita Draper" userId="S::z.draper@uwtsd.ac.uk::b063123c-f51f-481b-b99c-f574606c9ace" providerId="AD" clId="Web-{27B524C0-E25C-7A2D-BD79-994CEBEE6660}" dt="2022-11-25T13:47:29.575" v="2657" actId="1076"/>
          <ac:picMkLst>
            <pc:docMk/>
            <pc:sldMk cId="3496735641" sldId="281"/>
            <ac:picMk id="4" creationId="{F3A25FCE-C986-FA03-A4D9-829713EA011F}"/>
          </ac:picMkLst>
        </pc:picChg>
      </pc:sldChg>
      <pc:sldChg chg="modSp">
        <pc:chgData name="Zita Draper" userId="S::z.draper@uwtsd.ac.uk::b063123c-f51f-481b-b99c-f574606c9ace" providerId="AD" clId="Web-{27B524C0-E25C-7A2D-BD79-994CEBEE6660}" dt="2022-11-25T13:44:11.254" v="2434" actId="20577"/>
        <pc:sldMkLst>
          <pc:docMk/>
          <pc:sldMk cId="10921435" sldId="282"/>
        </pc:sldMkLst>
        <pc:spChg chg="mod">
          <ac:chgData name="Zita Draper" userId="S::z.draper@uwtsd.ac.uk::b063123c-f51f-481b-b99c-f574606c9ace" providerId="AD" clId="Web-{27B524C0-E25C-7A2D-BD79-994CEBEE6660}" dt="2022-11-25T13:44:11.254" v="2434" actId="20577"/>
          <ac:spMkLst>
            <pc:docMk/>
            <pc:sldMk cId="10921435" sldId="282"/>
            <ac:spMk id="2" creationId="{46460D3D-5040-6D94-EE3F-7A16208C4873}"/>
          </ac:spMkLst>
        </pc:spChg>
        <pc:spChg chg="mod">
          <ac:chgData name="Zita Draper" userId="S::z.draper@uwtsd.ac.uk::b063123c-f51f-481b-b99c-f574606c9ace" providerId="AD" clId="Web-{27B524C0-E25C-7A2D-BD79-994CEBEE6660}" dt="2022-11-25T13:43:58.035" v="2426" actId="20577"/>
          <ac:spMkLst>
            <pc:docMk/>
            <pc:sldMk cId="10921435" sldId="282"/>
            <ac:spMk id="3" creationId="{E007CB8B-2FF6-335E-0AF1-50AC3184C5CE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43:33.581" v="2421" actId="20577"/>
        <pc:sldMkLst>
          <pc:docMk/>
          <pc:sldMk cId="2730713167" sldId="283"/>
        </pc:sldMkLst>
        <pc:spChg chg="mod">
          <ac:chgData name="Zita Draper" userId="S::z.draper@uwtsd.ac.uk::b063123c-f51f-481b-b99c-f574606c9ace" providerId="AD" clId="Web-{27B524C0-E25C-7A2D-BD79-994CEBEE6660}" dt="2022-11-25T13:41:36.498" v="2298" actId="20577"/>
          <ac:spMkLst>
            <pc:docMk/>
            <pc:sldMk cId="2730713167" sldId="283"/>
            <ac:spMk id="2" creationId="{B2B34796-CF74-EAEA-D2A6-A5AB8523439C}"/>
          </ac:spMkLst>
        </pc:spChg>
        <pc:spChg chg="mod">
          <ac:chgData name="Zita Draper" userId="S::z.draper@uwtsd.ac.uk::b063123c-f51f-481b-b99c-f574606c9ace" providerId="AD" clId="Web-{27B524C0-E25C-7A2D-BD79-994CEBEE6660}" dt="2022-11-25T13:43:33.581" v="2421" actId="20577"/>
          <ac:spMkLst>
            <pc:docMk/>
            <pc:sldMk cId="2730713167" sldId="283"/>
            <ac:spMk id="3" creationId="{458F375D-B8A0-D90B-3051-53F62056C03B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41:00.184" v="2278" actId="20577"/>
        <pc:sldMkLst>
          <pc:docMk/>
          <pc:sldMk cId="2413116890" sldId="284"/>
        </pc:sldMkLst>
        <pc:spChg chg="mod">
          <ac:chgData name="Zita Draper" userId="S::z.draper@uwtsd.ac.uk::b063123c-f51f-481b-b99c-f574606c9ace" providerId="AD" clId="Web-{27B524C0-E25C-7A2D-BD79-994CEBEE6660}" dt="2022-11-25T13:41:00.184" v="2278" actId="20577"/>
          <ac:spMkLst>
            <pc:docMk/>
            <pc:sldMk cId="2413116890" sldId="284"/>
            <ac:spMk id="2" creationId="{5BE26A4B-F21A-EDB1-C10F-516BF898B763}"/>
          </ac:spMkLst>
        </pc:spChg>
        <pc:spChg chg="mod">
          <ac:chgData name="Zita Draper" userId="S::z.draper@uwtsd.ac.uk::b063123c-f51f-481b-b99c-f574606c9ace" providerId="AD" clId="Web-{27B524C0-E25C-7A2D-BD79-994CEBEE6660}" dt="2022-11-25T13:40:46.293" v="2270" actId="20577"/>
          <ac:spMkLst>
            <pc:docMk/>
            <pc:sldMk cId="2413116890" sldId="284"/>
            <ac:spMk id="3" creationId="{9A2EFA6E-9C95-93C1-6134-04FB3C856AB7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38:58.164" v="2229" actId="20577"/>
        <pc:sldMkLst>
          <pc:docMk/>
          <pc:sldMk cId="690298218" sldId="285"/>
        </pc:sldMkLst>
        <pc:spChg chg="mod">
          <ac:chgData name="Zita Draper" userId="S::z.draper@uwtsd.ac.uk::b063123c-f51f-481b-b99c-f574606c9ace" providerId="AD" clId="Web-{27B524C0-E25C-7A2D-BD79-994CEBEE6660}" dt="2022-11-25T13:38:58.164" v="2229" actId="20577"/>
          <ac:spMkLst>
            <pc:docMk/>
            <pc:sldMk cId="690298218" sldId="285"/>
            <ac:spMk id="2" creationId="{62DEFFB8-19A3-A6B3-CF9A-4625BC6E23FD}"/>
          </ac:spMkLst>
        </pc:spChg>
        <pc:spChg chg="mod">
          <ac:chgData name="Zita Draper" userId="S::z.draper@uwtsd.ac.uk::b063123c-f51f-481b-b99c-f574606c9ace" providerId="AD" clId="Web-{27B524C0-E25C-7A2D-BD79-994CEBEE6660}" dt="2022-11-25T13:38:47.679" v="2224" actId="20577"/>
          <ac:spMkLst>
            <pc:docMk/>
            <pc:sldMk cId="690298218" sldId="285"/>
            <ac:spMk id="3" creationId="{E649FA65-2423-54D7-2E62-597F784BCCBA}"/>
          </ac:spMkLst>
        </pc:spChg>
      </pc:sldChg>
      <pc:sldChg chg="addSp modSp mod setBg">
        <pc:chgData name="Zita Draper" userId="S::z.draper@uwtsd.ac.uk::b063123c-f51f-481b-b99c-f574606c9ace" providerId="AD" clId="Web-{27B524C0-E25C-7A2D-BD79-994CEBEE6660}" dt="2022-11-25T13:40:12.260" v="2261"/>
        <pc:sldMkLst>
          <pc:docMk/>
          <pc:sldMk cId="1738862690" sldId="286"/>
        </pc:sldMkLst>
        <pc:spChg chg="mod">
          <ac:chgData name="Zita Draper" userId="S::z.draper@uwtsd.ac.uk::b063123c-f51f-481b-b99c-f574606c9ace" providerId="AD" clId="Web-{27B524C0-E25C-7A2D-BD79-994CEBEE6660}" dt="2022-11-25T13:40:12.260" v="2261"/>
          <ac:spMkLst>
            <pc:docMk/>
            <pc:sldMk cId="1738862690" sldId="286"/>
            <ac:spMk id="2" creationId="{3BFE030E-2DCB-27CD-046A-C7D672DEDA7E}"/>
          </ac:spMkLst>
        </pc:spChg>
        <pc:spChg chg="mod">
          <ac:chgData name="Zita Draper" userId="S::z.draper@uwtsd.ac.uk::b063123c-f51f-481b-b99c-f574606c9ace" providerId="AD" clId="Web-{27B524C0-E25C-7A2D-BD79-994CEBEE6660}" dt="2022-11-25T13:40:12.260" v="2261"/>
          <ac:spMkLst>
            <pc:docMk/>
            <pc:sldMk cId="1738862690" sldId="286"/>
            <ac:spMk id="3" creationId="{9BC099F9-06AE-6BF9-E121-931D46C578D7}"/>
          </ac:spMkLst>
        </pc:spChg>
        <pc:spChg chg="add">
          <ac:chgData name="Zita Draper" userId="S::z.draper@uwtsd.ac.uk::b063123c-f51f-481b-b99c-f574606c9ace" providerId="AD" clId="Web-{27B524C0-E25C-7A2D-BD79-994CEBEE6660}" dt="2022-11-25T13:40:12.260" v="2261"/>
          <ac:spMkLst>
            <pc:docMk/>
            <pc:sldMk cId="1738862690" sldId="286"/>
            <ac:spMk id="9" creationId="{0E3596DD-156A-473E-9BB3-C6A29F7574E9}"/>
          </ac:spMkLst>
        </pc:spChg>
        <pc:spChg chg="add">
          <ac:chgData name="Zita Draper" userId="S::z.draper@uwtsd.ac.uk::b063123c-f51f-481b-b99c-f574606c9ace" providerId="AD" clId="Web-{27B524C0-E25C-7A2D-BD79-994CEBEE6660}" dt="2022-11-25T13:40:12.260" v="2261"/>
          <ac:spMkLst>
            <pc:docMk/>
            <pc:sldMk cId="1738862690" sldId="286"/>
            <ac:spMk id="11" creationId="{2C46C4D6-C474-4E92-B52E-944C1118F7B6}"/>
          </ac:spMkLst>
        </pc:spChg>
        <pc:picChg chg="add mod">
          <ac:chgData name="Zita Draper" userId="S::z.draper@uwtsd.ac.uk::b063123c-f51f-481b-b99c-f574606c9ace" providerId="AD" clId="Web-{27B524C0-E25C-7A2D-BD79-994CEBEE6660}" dt="2022-11-25T13:40:12.260" v="2261"/>
          <ac:picMkLst>
            <pc:docMk/>
            <pc:sldMk cId="1738862690" sldId="286"/>
            <ac:picMk id="4" creationId="{7F55A7E1-9034-254F-9C93-C0C6594119D6}"/>
          </ac:picMkLst>
        </pc:picChg>
      </pc:sldChg>
      <pc:sldChg chg="modSp new">
        <pc:chgData name="Zita Draper" userId="S::z.draper@uwtsd.ac.uk::b063123c-f51f-481b-b99c-f574606c9ace" providerId="AD" clId="Web-{27B524C0-E25C-7A2D-BD79-994CEBEE6660}" dt="2022-11-25T12:52:03.362" v="449" actId="20577"/>
        <pc:sldMkLst>
          <pc:docMk/>
          <pc:sldMk cId="1707989508" sldId="288"/>
        </pc:sldMkLst>
        <pc:spChg chg="mod">
          <ac:chgData name="Zita Draper" userId="S::z.draper@uwtsd.ac.uk::b063123c-f51f-481b-b99c-f574606c9ace" providerId="AD" clId="Web-{27B524C0-E25C-7A2D-BD79-994CEBEE6660}" dt="2022-11-25T12:41:02.742" v="283" actId="20577"/>
          <ac:spMkLst>
            <pc:docMk/>
            <pc:sldMk cId="1707989508" sldId="288"/>
            <ac:spMk id="2" creationId="{E844D613-AB72-B919-7147-F51A852A2841}"/>
          </ac:spMkLst>
        </pc:spChg>
        <pc:spChg chg="mod">
          <ac:chgData name="Zita Draper" userId="S::z.draper@uwtsd.ac.uk::b063123c-f51f-481b-b99c-f574606c9ace" providerId="AD" clId="Web-{27B524C0-E25C-7A2D-BD79-994CEBEE6660}" dt="2022-11-25T12:52:03.362" v="449" actId="20577"/>
          <ac:spMkLst>
            <pc:docMk/>
            <pc:sldMk cId="1707989508" sldId="288"/>
            <ac:spMk id="3" creationId="{05BA2263-BE56-4ECB-214E-2739416EECE5}"/>
          </ac:spMkLst>
        </pc:spChg>
      </pc:sldChg>
      <pc:sldChg chg="modSp new">
        <pc:chgData name="Zita Draper" userId="S::z.draper@uwtsd.ac.uk::b063123c-f51f-481b-b99c-f574606c9ace" providerId="AD" clId="Web-{27B524C0-E25C-7A2D-BD79-994CEBEE6660}" dt="2022-11-25T13:58:00.132" v="3177" actId="20577"/>
        <pc:sldMkLst>
          <pc:docMk/>
          <pc:sldMk cId="969236898" sldId="289"/>
        </pc:sldMkLst>
        <pc:spChg chg="mod">
          <ac:chgData name="Zita Draper" userId="S::z.draper@uwtsd.ac.uk::b063123c-f51f-481b-b99c-f574606c9ace" providerId="AD" clId="Web-{27B524C0-E25C-7A2D-BD79-994CEBEE6660}" dt="2022-11-25T13:54:35.498" v="3001" actId="20577"/>
          <ac:spMkLst>
            <pc:docMk/>
            <pc:sldMk cId="969236898" sldId="289"/>
            <ac:spMk id="2" creationId="{288DAD22-FE69-53B5-2B1C-C545C2F5C16C}"/>
          </ac:spMkLst>
        </pc:spChg>
        <pc:spChg chg="mod">
          <ac:chgData name="Zita Draper" userId="S::z.draper@uwtsd.ac.uk::b063123c-f51f-481b-b99c-f574606c9ace" providerId="AD" clId="Web-{27B524C0-E25C-7A2D-BD79-994CEBEE6660}" dt="2022-11-25T13:58:00.132" v="3177" actId="20577"/>
          <ac:spMkLst>
            <pc:docMk/>
            <pc:sldMk cId="969236898" sldId="289"/>
            <ac:spMk id="3" creationId="{BE24EE3E-F9ED-E1E0-40FD-B0F41693576F}"/>
          </ac:spMkLst>
        </pc:spChg>
      </pc:sldChg>
      <pc:sldChg chg="modSp new del">
        <pc:chgData name="Zita Draper" userId="S::z.draper@uwtsd.ac.uk::b063123c-f51f-481b-b99c-f574606c9ace" providerId="AD" clId="Web-{27B524C0-E25C-7A2D-BD79-994CEBEE6660}" dt="2022-11-25T14:18:11.227" v="3395"/>
        <pc:sldMkLst>
          <pc:docMk/>
          <pc:sldMk cId="3184113420" sldId="290"/>
        </pc:sldMkLst>
        <pc:spChg chg="mod">
          <ac:chgData name="Zita Draper" userId="S::z.draper@uwtsd.ac.uk::b063123c-f51f-481b-b99c-f574606c9ace" providerId="AD" clId="Web-{27B524C0-E25C-7A2D-BD79-994CEBEE6660}" dt="2022-11-25T13:59:09.244" v="3224" actId="20577"/>
          <ac:spMkLst>
            <pc:docMk/>
            <pc:sldMk cId="3184113420" sldId="290"/>
            <ac:spMk id="2" creationId="{86E91168-B5B1-267E-7ED2-F48DB2A94E87}"/>
          </ac:spMkLst>
        </pc:spChg>
        <pc:spChg chg="mod">
          <ac:chgData name="Zita Draper" userId="S::z.draper@uwtsd.ac.uk::b063123c-f51f-481b-b99c-f574606c9ace" providerId="AD" clId="Web-{27B524C0-E25C-7A2D-BD79-994CEBEE6660}" dt="2022-11-25T14:01:29.968" v="3300" actId="20577"/>
          <ac:spMkLst>
            <pc:docMk/>
            <pc:sldMk cId="3184113420" sldId="290"/>
            <ac:spMk id="3" creationId="{7EE13A49-4D64-031A-4DF3-41EA136851EB}"/>
          </ac:spMkLst>
        </pc:spChg>
      </pc:sldChg>
      <pc:sldChg chg="modSp new">
        <pc:chgData name="Zita Draper" userId="S::z.draper@uwtsd.ac.uk::b063123c-f51f-481b-b99c-f574606c9ace" providerId="AD" clId="Web-{27B524C0-E25C-7A2D-BD79-994CEBEE6660}" dt="2022-11-25T13:51:21.709" v="2885" actId="20577"/>
        <pc:sldMkLst>
          <pc:docMk/>
          <pc:sldMk cId="1282526416" sldId="291"/>
        </pc:sldMkLst>
        <pc:spChg chg="mod">
          <ac:chgData name="Zita Draper" userId="S::z.draper@uwtsd.ac.uk::b063123c-f51f-481b-b99c-f574606c9ace" providerId="AD" clId="Web-{27B524C0-E25C-7A2D-BD79-994CEBEE6660}" dt="2022-11-25T13:50:00.112" v="2785" actId="20577"/>
          <ac:spMkLst>
            <pc:docMk/>
            <pc:sldMk cId="1282526416" sldId="291"/>
            <ac:spMk id="2" creationId="{ECD9D8A9-47F9-0512-3B72-0E4DC11E3761}"/>
          </ac:spMkLst>
        </pc:spChg>
        <pc:spChg chg="mod">
          <ac:chgData name="Zita Draper" userId="S::z.draper@uwtsd.ac.uk::b063123c-f51f-481b-b99c-f574606c9ace" providerId="AD" clId="Web-{27B524C0-E25C-7A2D-BD79-994CEBEE6660}" dt="2022-11-25T13:51:21.709" v="2885" actId="20577"/>
          <ac:spMkLst>
            <pc:docMk/>
            <pc:sldMk cId="1282526416" sldId="291"/>
            <ac:spMk id="3" creationId="{21E41647-24A0-2CF2-48B1-61E1DB373AA0}"/>
          </ac:spMkLst>
        </pc:spChg>
      </pc:sldChg>
      <pc:sldChg chg="modSp new del">
        <pc:chgData name="Zita Draper" userId="S::z.draper@uwtsd.ac.uk::b063123c-f51f-481b-b99c-f574606c9ace" providerId="AD" clId="Web-{27B524C0-E25C-7A2D-BD79-994CEBEE6660}" dt="2022-11-25T14:18:08.805" v="3394"/>
        <pc:sldMkLst>
          <pc:docMk/>
          <pc:sldMk cId="742542291" sldId="292"/>
        </pc:sldMkLst>
        <pc:spChg chg="mod">
          <ac:chgData name="Zita Draper" userId="S::z.draper@uwtsd.ac.uk::b063123c-f51f-481b-b99c-f574606c9ace" providerId="AD" clId="Web-{27B524C0-E25C-7A2D-BD79-994CEBEE6660}" dt="2022-11-25T13:58:59.868" v="3218" actId="20577"/>
          <ac:spMkLst>
            <pc:docMk/>
            <pc:sldMk cId="742542291" sldId="292"/>
            <ac:spMk id="2" creationId="{B94030C6-EF35-1BB0-C2C3-2FA07B91E31F}"/>
          </ac:spMkLst>
        </pc:spChg>
        <pc:spChg chg="mod">
          <ac:chgData name="Zita Draper" userId="S::z.draper@uwtsd.ac.uk::b063123c-f51f-481b-b99c-f574606c9ace" providerId="AD" clId="Web-{27B524C0-E25C-7A2D-BD79-994CEBEE6660}" dt="2022-11-25T14:17:43.148" v="3393" actId="20577"/>
          <ac:spMkLst>
            <pc:docMk/>
            <pc:sldMk cId="742542291" sldId="292"/>
            <ac:spMk id="3" creationId="{09FE02EC-9433-FE85-506F-7F3DC0A7AB32}"/>
          </ac:spMkLst>
        </pc:spChg>
      </pc:sldChg>
      <pc:sldChg chg="modSp new">
        <pc:chgData name="Zita Draper" userId="S::z.draper@uwtsd.ac.uk::b063123c-f51f-481b-b99c-f574606c9ace" providerId="AD" clId="Web-{27B524C0-E25C-7A2D-BD79-994CEBEE6660}" dt="2022-11-25T14:19:26.590" v="3524" actId="20577"/>
        <pc:sldMkLst>
          <pc:docMk/>
          <pc:sldMk cId="1804962868" sldId="292"/>
        </pc:sldMkLst>
        <pc:spChg chg="mod">
          <ac:chgData name="Zita Draper" userId="S::z.draper@uwtsd.ac.uk::b063123c-f51f-481b-b99c-f574606c9ace" providerId="AD" clId="Web-{27B524C0-E25C-7A2D-BD79-994CEBEE6660}" dt="2022-11-25T14:18:42.494" v="3413" actId="20577"/>
          <ac:spMkLst>
            <pc:docMk/>
            <pc:sldMk cId="1804962868" sldId="292"/>
            <ac:spMk id="2" creationId="{4D087FCF-06EB-FDEF-E7CD-7BFA9F611169}"/>
          </ac:spMkLst>
        </pc:spChg>
        <pc:spChg chg="mod">
          <ac:chgData name="Zita Draper" userId="S::z.draper@uwtsd.ac.uk::b063123c-f51f-481b-b99c-f574606c9ace" providerId="AD" clId="Web-{27B524C0-E25C-7A2D-BD79-994CEBEE6660}" dt="2022-11-25T14:19:26.590" v="3524" actId="20577"/>
          <ac:spMkLst>
            <pc:docMk/>
            <pc:sldMk cId="1804962868" sldId="292"/>
            <ac:spMk id="3" creationId="{D0E2C3CD-8A3A-1141-8DBD-58A50FFBDDDA}"/>
          </ac:spMkLst>
        </pc:spChg>
      </pc:sldChg>
      <pc:sldChg chg="modSp new del">
        <pc:chgData name="Zita Draper" userId="S::z.draper@uwtsd.ac.uk::b063123c-f51f-481b-b99c-f574606c9ace" providerId="AD" clId="Web-{27B524C0-E25C-7A2D-BD79-994CEBEE6660}" dt="2022-11-25T14:18:12.431" v="3396"/>
        <pc:sldMkLst>
          <pc:docMk/>
          <pc:sldMk cId="2144980077" sldId="293"/>
        </pc:sldMkLst>
        <pc:spChg chg="mod">
          <ac:chgData name="Zita Draper" userId="S::z.draper@uwtsd.ac.uk::b063123c-f51f-481b-b99c-f574606c9ace" providerId="AD" clId="Web-{27B524C0-E25C-7A2D-BD79-994CEBEE6660}" dt="2022-11-25T13:58:50.243" v="3212" actId="20577"/>
          <ac:spMkLst>
            <pc:docMk/>
            <pc:sldMk cId="2144980077" sldId="293"/>
            <ac:spMk id="2" creationId="{FAFBC752-DECE-D614-D75C-BE980631BBA7}"/>
          </ac:spMkLst>
        </pc:spChg>
      </pc:sldChg>
      <pc:sldChg chg="modSp new del">
        <pc:chgData name="Zita Draper" userId="S::z.draper@uwtsd.ac.uk::b063123c-f51f-481b-b99c-f574606c9ace" providerId="AD" clId="Web-{27B524C0-E25C-7A2D-BD79-994CEBEE6660}" dt="2022-11-25T14:18:13.915" v="3397"/>
        <pc:sldMkLst>
          <pc:docMk/>
          <pc:sldMk cId="1165713291" sldId="294"/>
        </pc:sldMkLst>
        <pc:spChg chg="mod">
          <ac:chgData name="Zita Draper" userId="S::z.draper@uwtsd.ac.uk::b063123c-f51f-481b-b99c-f574606c9ace" providerId="AD" clId="Web-{27B524C0-E25C-7A2D-BD79-994CEBEE6660}" dt="2022-11-25T13:58:38.883" v="3206" actId="20577"/>
          <ac:spMkLst>
            <pc:docMk/>
            <pc:sldMk cId="1165713291" sldId="294"/>
            <ac:spMk id="2" creationId="{8CC696B8-434E-D6CC-B53A-073B3E2EAF66}"/>
          </ac:spMkLst>
        </pc:spChg>
      </pc:sldChg>
    </pc:docChg>
  </pc:docChgLst>
  <pc:docChgLst>
    <pc:chgData name="Zita Draper" userId="S::z.draper@uwtsd.ac.uk::b063123c-f51f-481b-b99c-f574606c9ace" providerId="AD" clId="Web-{E0E350A3-B4D9-48FA-83B9-20C0E0CF4308}"/>
    <pc:docChg chg="addSld modSld addMainMaster delMainMaster">
      <pc:chgData name="Zita Draper" userId="S::z.draper@uwtsd.ac.uk::b063123c-f51f-481b-b99c-f574606c9ace" providerId="AD" clId="Web-{E0E350A3-B4D9-48FA-83B9-20C0E0CF4308}" dt="2022-11-07T13:34:20.256" v="81" actId="20577"/>
      <pc:docMkLst>
        <pc:docMk/>
      </pc:docMkLst>
      <pc:sldChg chg="addSp modSp mod setBg modClrScheme setClrOvrMap chgLayout">
        <pc:chgData name="Zita Draper" userId="S::z.draper@uwtsd.ac.uk::b063123c-f51f-481b-b99c-f574606c9ace" providerId="AD" clId="Web-{E0E350A3-B4D9-48FA-83B9-20C0E0CF4308}" dt="2022-11-07T13:28:26.451" v="25"/>
        <pc:sldMkLst>
          <pc:docMk/>
          <pc:sldMk cId="109857222" sldId="256"/>
        </pc:sldMkLst>
        <pc:spChg chg="mod">
          <ac:chgData name="Zita Draper" userId="S::z.draper@uwtsd.ac.uk::b063123c-f51f-481b-b99c-f574606c9ace" providerId="AD" clId="Web-{E0E350A3-B4D9-48FA-83B9-20C0E0CF4308}" dt="2022-11-07T13:28:26.451" v="2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ita Draper" userId="S::z.draper@uwtsd.ac.uk::b063123c-f51f-481b-b99c-f574606c9ace" providerId="AD" clId="Web-{E0E350A3-B4D9-48FA-83B9-20C0E0CF4308}" dt="2022-11-07T13:28:26.451" v="2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Zita Draper" userId="S::z.draper@uwtsd.ac.uk::b063123c-f51f-481b-b99c-f574606c9ace" providerId="AD" clId="Web-{E0E350A3-B4D9-48FA-83B9-20C0E0CF4308}" dt="2022-11-07T13:28:26.451" v="25"/>
          <ac:spMkLst>
            <pc:docMk/>
            <pc:sldMk cId="109857222" sldId="256"/>
            <ac:spMk id="9" creationId="{D47766EE-4192-4B2D-A5A0-F60F9A5F743F}"/>
          </ac:spMkLst>
        </pc:spChg>
        <pc:spChg chg="add">
          <ac:chgData name="Zita Draper" userId="S::z.draper@uwtsd.ac.uk::b063123c-f51f-481b-b99c-f574606c9ace" providerId="AD" clId="Web-{E0E350A3-B4D9-48FA-83B9-20C0E0CF4308}" dt="2022-11-07T13:28:26.451" v="25"/>
          <ac:spMkLst>
            <pc:docMk/>
            <pc:sldMk cId="109857222" sldId="256"/>
            <ac:spMk id="11" creationId="{D6705569-F545-4F47-A260-A9202826EA20}"/>
          </ac:spMkLst>
        </pc:spChg>
        <pc:picChg chg="add">
          <ac:chgData name="Zita Draper" userId="S::z.draper@uwtsd.ac.uk::b063123c-f51f-481b-b99c-f574606c9ace" providerId="AD" clId="Web-{E0E350A3-B4D9-48FA-83B9-20C0E0CF4308}" dt="2022-11-07T13:28:26.451" v="25"/>
          <ac:picMkLst>
            <pc:docMk/>
            <pc:sldMk cId="109857222" sldId="256"/>
            <ac:picMk id="4" creationId="{51B97D23-CDF6-1F69-1E6D-5DB78893CC11}"/>
          </ac:picMkLst>
        </pc:picChg>
      </pc:sldChg>
      <pc:sldChg chg="modSp new">
        <pc:chgData name="Zita Draper" userId="S::z.draper@uwtsd.ac.uk::b063123c-f51f-481b-b99c-f574606c9ace" providerId="AD" clId="Web-{E0E350A3-B4D9-48FA-83B9-20C0E0CF4308}" dt="2022-11-07T13:34:12.521" v="79" actId="20577"/>
        <pc:sldMkLst>
          <pc:docMk/>
          <pc:sldMk cId="72402930" sldId="257"/>
        </pc:sldMkLst>
        <pc:spChg chg="mod">
          <ac:chgData name="Zita Draper" userId="S::z.draper@uwtsd.ac.uk::b063123c-f51f-481b-b99c-f574606c9ace" providerId="AD" clId="Web-{E0E350A3-B4D9-48FA-83B9-20C0E0CF4308}" dt="2022-11-07T13:34:12.521" v="79" actId="20577"/>
          <ac:spMkLst>
            <pc:docMk/>
            <pc:sldMk cId="72402930" sldId="257"/>
            <ac:spMk id="2" creationId="{0B68324D-E752-6ABF-EC0F-D0677E8C8FD0}"/>
          </ac:spMkLst>
        </pc:spChg>
      </pc:sldChg>
      <pc:sldChg chg="modSp new">
        <pc:chgData name="Zita Draper" userId="S::z.draper@uwtsd.ac.uk::b063123c-f51f-481b-b99c-f574606c9ace" providerId="AD" clId="Web-{E0E350A3-B4D9-48FA-83B9-20C0E0CF4308}" dt="2022-11-07T13:34:20.256" v="81" actId="20577"/>
        <pc:sldMkLst>
          <pc:docMk/>
          <pc:sldMk cId="859941112" sldId="258"/>
        </pc:sldMkLst>
        <pc:spChg chg="mod">
          <ac:chgData name="Zita Draper" userId="S::z.draper@uwtsd.ac.uk::b063123c-f51f-481b-b99c-f574606c9ace" providerId="AD" clId="Web-{E0E350A3-B4D9-48FA-83B9-20C0E0CF4308}" dt="2022-11-07T13:34:20.256" v="81" actId="20577"/>
          <ac:spMkLst>
            <pc:docMk/>
            <pc:sldMk cId="859941112" sldId="258"/>
            <ac:spMk id="2" creationId="{42965B4E-11FA-A0EF-85E2-8AB6496C33C4}"/>
          </ac:spMkLst>
        </pc:spChg>
      </pc:sldChg>
      <pc:sldChg chg="new">
        <pc:chgData name="Zita Draper" userId="S::z.draper@uwtsd.ac.uk::b063123c-f51f-481b-b99c-f574606c9ace" providerId="AD" clId="Web-{E0E350A3-B4D9-48FA-83B9-20C0E0CF4308}" dt="2022-11-07T13:28:37.451" v="28"/>
        <pc:sldMkLst>
          <pc:docMk/>
          <pc:sldMk cId="3596171788" sldId="259"/>
        </pc:sldMkLst>
      </pc:sldChg>
      <pc:sldChg chg="new">
        <pc:chgData name="Zita Draper" userId="S::z.draper@uwtsd.ac.uk::b063123c-f51f-481b-b99c-f574606c9ace" providerId="AD" clId="Web-{E0E350A3-B4D9-48FA-83B9-20C0E0CF4308}" dt="2022-11-07T13:28:38.639" v="29"/>
        <pc:sldMkLst>
          <pc:docMk/>
          <pc:sldMk cId="586959767" sldId="260"/>
        </pc:sldMkLst>
      </pc:sldChg>
      <pc:sldChg chg="new">
        <pc:chgData name="Zita Draper" userId="S::z.draper@uwtsd.ac.uk::b063123c-f51f-481b-b99c-f574606c9ace" providerId="AD" clId="Web-{E0E350A3-B4D9-48FA-83B9-20C0E0CF4308}" dt="2022-11-07T13:28:39.701" v="30"/>
        <pc:sldMkLst>
          <pc:docMk/>
          <pc:sldMk cId="482529135" sldId="261"/>
        </pc:sldMkLst>
      </pc:sldChg>
      <pc:sldChg chg="new">
        <pc:chgData name="Zita Draper" userId="S::z.draper@uwtsd.ac.uk::b063123c-f51f-481b-b99c-f574606c9ace" providerId="AD" clId="Web-{E0E350A3-B4D9-48FA-83B9-20C0E0CF4308}" dt="2022-11-07T13:28:40.686" v="31"/>
        <pc:sldMkLst>
          <pc:docMk/>
          <pc:sldMk cId="2011192284" sldId="262"/>
        </pc:sldMkLst>
      </pc:sldChg>
      <pc:sldChg chg="new">
        <pc:chgData name="Zita Draper" userId="S::z.draper@uwtsd.ac.uk::b063123c-f51f-481b-b99c-f574606c9ace" providerId="AD" clId="Web-{E0E350A3-B4D9-48FA-83B9-20C0E0CF4308}" dt="2022-11-07T13:28:41.858" v="32"/>
        <pc:sldMkLst>
          <pc:docMk/>
          <pc:sldMk cId="107438099" sldId="263"/>
        </pc:sldMkLst>
      </pc:sldChg>
      <pc:sldChg chg="new">
        <pc:chgData name="Zita Draper" userId="S::z.draper@uwtsd.ac.uk::b063123c-f51f-481b-b99c-f574606c9ace" providerId="AD" clId="Web-{E0E350A3-B4D9-48FA-83B9-20C0E0CF4308}" dt="2022-11-07T13:28:43.530" v="33"/>
        <pc:sldMkLst>
          <pc:docMk/>
          <pc:sldMk cId="1879268461" sldId="264"/>
        </pc:sldMkLst>
      </pc:sldChg>
      <pc:sldChg chg="new">
        <pc:chgData name="Zita Draper" userId="S::z.draper@uwtsd.ac.uk::b063123c-f51f-481b-b99c-f574606c9ace" providerId="AD" clId="Web-{E0E350A3-B4D9-48FA-83B9-20C0E0CF4308}" dt="2022-11-07T13:28:45.264" v="34"/>
        <pc:sldMkLst>
          <pc:docMk/>
          <pc:sldMk cId="3708990440" sldId="265"/>
        </pc:sldMkLst>
      </pc:sldChg>
      <pc:sldChg chg="new">
        <pc:chgData name="Zita Draper" userId="S::z.draper@uwtsd.ac.uk::b063123c-f51f-481b-b99c-f574606c9ace" providerId="AD" clId="Web-{E0E350A3-B4D9-48FA-83B9-20C0E0CF4308}" dt="2022-11-07T13:28:45.920" v="35"/>
        <pc:sldMkLst>
          <pc:docMk/>
          <pc:sldMk cId="2825077993" sldId="266"/>
        </pc:sldMkLst>
      </pc:sldChg>
      <pc:sldChg chg="new">
        <pc:chgData name="Zita Draper" userId="S::z.draper@uwtsd.ac.uk::b063123c-f51f-481b-b99c-f574606c9ace" providerId="AD" clId="Web-{E0E350A3-B4D9-48FA-83B9-20C0E0CF4308}" dt="2022-11-07T13:28:47.264" v="36"/>
        <pc:sldMkLst>
          <pc:docMk/>
          <pc:sldMk cId="3127484256" sldId="267"/>
        </pc:sldMkLst>
      </pc:sldChg>
      <pc:sldChg chg="new">
        <pc:chgData name="Zita Draper" userId="S::z.draper@uwtsd.ac.uk::b063123c-f51f-481b-b99c-f574606c9ace" providerId="AD" clId="Web-{E0E350A3-B4D9-48FA-83B9-20C0E0CF4308}" dt="2022-11-07T13:28:47.686" v="37"/>
        <pc:sldMkLst>
          <pc:docMk/>
          <pc:sldMk cId="4030201010" sldId="268"/>
        </pc:sldMkLst>
      </pc:sldChg>
      <pc:sldChg chg="new">
        <pc:chgData name="Zita Draper" userId="S::z.draper@uwtsd.ac.uk::b063123c-f51f-481b-b99c-f574606c9ace" providerId="AD" clId="Web-{E0E350A3-B4D9-48FA-83B9-20C0E0CF4308}" dt="2022-11-07T13:28:49.186" v="38"/>
        <pc:sldMkLst>
          <pc:docMk/>
          <pc:sldMk cId="3109080360" sldId="269"/>
        </pc:sldMkLst>
      </pc:sldChg>
      <pc:sldChg chg="new">
        <pc:chgData name="Zita Draper" userId="S::z.draper@uwtsd.ac.uk::b063123c-f51f-481b-b99c-f574606c9ace" providerId="AD" clId="Web-{E0E350A3-B4D9-48FA-83B9-20C0E0CF4308}" dt="2022-11-07T13:28:51.952" v="39"/>
        <pc:sldMkLst>
          <pc:docMk/>
          <pc:sldMk cId="581201555" sldId="270"/>
        </pc:sldMkLst>
      </pc:sldChg>
      <pc:sldChg chg="new">
        <pc:chgData name="Zita Draper" userId="S::z.draper@uwtsd.ac.uk::b063123c-f51f-481b-b99c-f574606c9ace" providerId="AD" clId="Web-{E0E350A3-B4D9-48FA-83B9-20C0E0CF4308}" dt="2022-11-07T13:28:52.139" v="40"/>
        <pc:sldMkLst>
          <pc:docMk/>
          <pc:sldMk cId="2547642721" sldId="271"/>
        </pc:sldMkLst>
      </pc:sldChg>
      <pc:sldChg chg="new">
        <pc:chgData name="Zita Draper" userId="S::z.draper@uwtsd.ac.uk::b063123c-f51f-481b-b99c-f574606c9ace" providerId="AD" clId="Web-{E0E350A3-B4D9-48FA-83B9-20C0E0CF4308}" dt="2022-11-07T13:28:54.170" v="41"/>
        <pc:sldMkLst>
          <pc:docMk/>
          <pc:sldMk cId="3380561254" sldId="272"/>
        </pc:sldMkLst>
      </pc:sldChg>
      <pc:sldChg chg="new">
        <pc:chgData name="Zita Draper" userId="S::z.draper@uwtsd.ac.uk::b063123c-f51f-481b-b99c-f574606c9ace" providerId="AD" clId="Web-{E0E350A3-B4D9-48FA-83B9-20C0E0CF4308}" dt="2022-11-07T13:28:54.358" v="42"/>
        <pc:sldMkLst>
          <pc:docMk/>
          <pc:sldMk cId="607242629" sldId="273"/>
        </pc:sldMkLst>
      </pc:sldChg>
      <pc:sldChg chg="new">
        <pc:chgData name="Zita Draper" userId="S::z.draper@uwtsd.ac.uk::b063123c-f51f-481b-b99c-f574606c9ace" providerId="AD" clId="Web-{E0E350A3-B4D9-48FA-83B9-20C0E0CF4308}" dt="2022-11-07T13:28:54.545" v="43"/>
        <pc:sldMkLst>
          <pc:docMk/>
          <pc:sldMk cId="3992287233" sldId="274"/>
        </pc:sldMkLst>
      </pc:sldChg>
      <pc:sldChg chg="new">
        <pc:chgData name="Zita Draper" userId="S::z.draper@uwtsd.ac.uk::b063123c-f51f-481b-b99c-f574606c9ace" providerId="AD" clId="Web-{E0E350A3-B4D9-48FA-83B9-20C0E0CF4308}" dt="2022-11-07T13:28:54.717" v="44"/>
        <pc:sldMkLst>
          <pc:docMk/>
          <pc:sldMk cId="679765090" sldId="275"/>
        </pc:sldMkLst>
      </pc:sldChg>
      <pc:sldChg chg="new">
        <pc:chgData name="Zita Draper" userId="S::z.draper@uwtsd.ac.uk::b063123c-f51f-481b-b99c-f574606c9ace" providerId="AD" clId="Web-{E0E350A3-B4D9-48FA-83B9-20C0E0CF4308}" dt="2022-11-07T13:28:59.046" v="45"/>
        <pc:sldMkLst>
          <pc:docMk/>
          <pc:sldMk cId="2161030796" sldId="276"/>
        </pc:sldMkLst>
      </pc:sldChg>
      <pc:sldChg chg="new">
        <pc:chgData name="Zita Draper" userId="S::z.draper@uwtsd.ac.uk::b063123c-f51f-481b-b99c-f574606c9ace" providerId="AD" clId="Web-{E0E350A3-B4D9-48FA-83B9-20C0E0CF4308}" dt="2022-11-07T13:28:59.217" v="46"/>
        <pc:sldMkLst>
          <pc:docMk/>
          <pc:sldMk cId="1477716167" sldId="277"/>
        </pc:sldMkLst>
      </pc:sldChg>
      <pc:sldChg chg="new">
        <pc:chgData name="Zita Draper" userId="S::z.draper@uwtsd.ac.uk::b063123c-f51f-481b-b99c-f574606c9ace" providerId="AD" clId="Web-{E0E350A3-B4D9-48FA-83B9-20C0E0CF4308}" dt="2022-11-07T13:28:59.389" v="47"/>
        <pc:sldMkLst>
          <pc:docMk/>
          <pc:sldMk cId="4248248179" sldId="278"/>
        </pc:sldMkLst>
      </pc:sldChg>
      <pc:sldChg chg="new">
        <pc:chgData name="Zita Draper" userId="S::z.draper@uwtsd.ac.uk::b063123c-f51f-481b-b99c-f574606c9ace" providerId="AD" clId="Web-{E0E350A3-B4D9-48FA-83B9-20C0E0CF4308}" dt="2022-11-07T13:28:59.577" v="48"/>
        <pc:sldMkLst>
          <pc:docMk/>
          <pc:sldMk cId="1634569961" sldId="279"/>
        </pc:sldMkLst>
      </pc:sldChg>
      <pc:sldChg chg="new">
        <pc:chgData name="Zita Draper" userId="S::z.draper@uwtsd.ac.uk::b063123c-f51f-481b-b99c-f574606c9ace" providerId="AD" clId="Web-{E0E350A3-B4D9-48FA-83B9-20C0E0CF4308}" dt="2022-11-07T13:29:05.811" v="49"/>
        <pc:sldMkLst>
          <pc:docMk/>
          <pc:sldMk cId="3523649135" sldId="280"/>
        </pc:sldMkLst>
      </pc:sldChg>
      <pc:sldChg chg="new">
        <pc:chgData name="Zita Draper" userId="S::z.draper@uwtsd.ac.uk::b063123c-f51f-481b-b99c-f574606c9ace" providerId="AD" clId="Web-{E0E350A3-B4D9-48FA-83B9-20C0E0CF4308}" dt="2022-11-07T13:29:05.983" v="50"/>
        <pc:sldMkLst>
          <pc:docMk/>
          <pc:sldMk cId="3496735641" sldId="281"/>
        </pc:sldMkLst>
      </pc:sldChg>
      <pc:sldChg chg="new">
        <pc:chgData name="Zita Draper" userId="S::z.draper@uwtsd.ac.uk::b063123c-f51f-481b-b99c-f574606c9ace" providerId="AD" clId="Web-{E0E350A3-B4D9-48FA-83B9-20C0E0CF4308}" dt="2022-11-07T13:29:06.155" v="51"/>
        <pc:sldMkLst>
          <pc:docMk/>
          <pc:sldMk cId="10921435" sldId="282"/>
        </pc:sldMkLst>
      </pc:sldChg>
      <pc:sldChg chg="new">
        <pc:chgData name="Zita Draper" userId="S::z.draper@uwtsd.ac.uk::b063123c-f51f-481b-b99c-f574606c9ace" providerId="AD" clId="Web-{E0E350A3-B4D9-48FA-83B9-20C0E0CF4308}" dt="2022-11-07T13:29:06.343" v="52"/>
        <pc:sldMkLst>
          <pc:docMk/>
          <pc:sldMk cId="2730713167" sldId="283"/>
        </pc:sldMkLst>
      </pc:sldChg>
      <pc:sldChg chg="new">
        <pc:chgData name="Zita Draper" userId="S::z.draper@uwtsd.ac.uk::b063123c-f51f-481b-b99c-f574606c9ace" providerId="AD" clId="Web-{E0E350A3-B4D9-48FA-83B9-20C0E0CF4308}" dt="2022-11-07T13:29:06.608" v="53"/>
        <pc:sldMkLst>
          <pc:docMk/>
          <pc:sldMk cId="2413116890" sldId="284"/>
        </pc:sldMkLst>
      </pc:sldChg>
      <pc:sldChg chg="new">
        <pc:chgData name="Zita Draper" userId="S::z.draper@uwtsd.ac.uk::b063123c-f51f-481b-b99c-f574606c9ace" providerId="AD" clId="Web-{E0E350A3-B4D9-48FA-83B9-20C0E0CF4308}" dt="2022-11-07T13:29:06.780" v="54"/>
        <pc:sldMkLst>
          <pc:docMk/>
          <pc:sldMk cId="690298218" sldId="285"/>
        </pc:sldMkLst>
      </pc:sldChg>
      <pc:sldChg chg="modSp new">
        <pc:chgData name="Zita Draper" userId="S::z.draper@uwtsd.ac.uk::b063123c-f51f-481b-b99c-f574606c9ace" providerId="AD" clId="Web-{E0E350A3-B4D9-48FA-83B9-20C0E0CF4308}" dt="2022-11-07T13:33:26.551" v="77" actId="20577"/>
        <pc:sldMkLst>
          <pc:docMk/>
          <pc:sldMk cId="1738862690" sldId="286"/>
        </pc:sldMkLst>
        <pc:spChg chg="mod">
          <ac:chgData name="Zita Draper" userId="S::z.draper@uwtsd.ac.uk::b063123c-f51f-481b-b99c-f574606c9ace" providerId="AD" clId="Web-{E0E350A3-B4D9-48FA-83B9-20C0E0CF4308}" dt="2022-11-07T13:33:26.551" v="77" actId="20577"/>
          <ac:spMkLst>
            <pc:docMk/>
            <pc:sldMk cId="1738862690" sldId="286"/>
            <ac:spMk id="2" creationId="{3BFE030E-2DCB-27CD-046A-C7D672DEDA7E}"/>
          </ac:spMkLst>
        </pc:spChg>
      </pc:sldChg>
      <pc:sldChg chg="addSp delSp modSp new mod setBg modClrScheme addAnim setClrOvrMap chgLayout">
        <pc:chgData name="Zita Draper" userId="S::z.draper@uwtsd.ac.uk::b063123c-f51f-481b-b99c-f574606c9ace" providerId="AD" clId="Web-{E0E350A3-B4D9-48FA-83B9-20C0E0CF4308}" dt="2022-11-07T13:32:47.956" v="70"/>
        <pc:sldMkLst>
          <pc:docMk/>
          <pc:sldMk cId="1877700903" sldId="287"/>
        </pc:sldMkLst>
        <pc:spChg chg="mod ord">
          <ac:chgData name="Zita Draper" userId="S::z.draper@uwtsd.ac.uk::b063123c-f51f-481b-b99c-f574606c9ace" providerId="AD" clId="Web-{E0E350A3-B4D9-48FA-83B9-20C0E0CF4308}" dt="2022-11-07T13:32:47.956" v="69"/>
          <ac:spMkLst>
            <pc:docMk/>
            <pc:sldMk cId="1877700903" sldId="287"/>
            <ac:spMk id="2" creationId="{EFCCCC7E-F0DC-4FFB-294B-C454C36B6573}"/>
          </ac:spMkLst>
        </pc:spChg>
        <pc:spChg chg="del">
          <ac:chgData name="Zita Draper" userId="S::z.draper@uwtsd.ac.uk::b063123c-f51f-481b-b99c-f574606c9ace" providerId="AD" clId="Web-{E0E350A3-B4D9-48FA-83B9-20C0E0CF4308}" dt="2022-11-07T13:29:18.999" v="57"/>
          <ac:spMkLst>
            <pc:docMk/>
            <pc:sldMk cId="1877700903" sldId="287"/>
            <ac:spMk id="3" creationId="{4393C5C7-6B16-D4FC-8B43-CAF8FE1B02CD}"/>
          </ac:spMkLst>
        </pc:spChg>
        <pc:spChg chg="add">
          <ac:chgData name="Zita Draper" userId="S::z.draper@uwtsd.ac.uk::b063123c-f51f-481b-b99c-f574606c9ace" providerId="AD" clId="Web-{E0E350A3-B4D9-48FA-83B9-20C0E0CF4308}" dt="2022-11-07T13:32:47.956" v="69"/>
          <ac:spMkLst>
            <pc:docMk/>
            <pc:sldMk cId="1877700903" sldId="287"/>
            <ac:spMk id="8" creationId="{0D57E7FA-E8FC-45AC-868F-CDC8144939D6}"/>
          </ac:spMkLst>
        </pc:spChg>
        <pc:spChg chg="add">
          <ac:chgData name="Zita Draper" userId="S::z.draper@uwtsd.ac.uk::b063123c-f51f-481b-b99c-f574606c9ace" providerId="AD" clId="Web-{E0E350A3-B4D9-48FA-83B9-20C0E0CF4308}" dt="2022-11-07T13:32:47.956" v="69"/>
          <ac:spMkLst>
            <pc:docMk/>
            <pc:sldMk cId="1877700903" sldId="287"/>
            <ac:spMk id="10" creationId="{D47766EE-4192-4B2D-A5A0-F60F9A5F743F}"/>
          </ac:spMkLst>
        </pc:spChg>
        <pc:spChg chg="add">
          <ac:chgData name="Zita Draper" userId="S::z.draper@uwtsd.ac.uk::b063123c-f51f-481b-b99c-f574606c9ace" providerId="AD" clId="Web-{E0E350A3-B4D9-48FA-83B9-20C0E0CF4308}" dt="2022-11-07T13:32:47.956" v="69"/>
          <ac:spMkLst>
            <pc:docMk/>
            <pc:sldMk cId="1877700903" sldId="287"/>
            <ac:spMk id="12" creationId="{FE664A62-D0CB-4F7E-9B51-BA2214071413}"/>
          </ac:spMkLst>
        </pc:spChg>
        <pc:picChg chg="add">
          <ac:chgData name="Zita Draper" userId="S::z.draper@uwtsd.ac.uk::b063123c-f51f-481b-b99c-f574606c9ace" providerId="AD" clId="Web-{E0E350A3-B4D9-48FA-83B9-20C0E0CF4308}" dt="2022-11-07T13:32:47.956" v="69"/>
          <ac:picMkLst>
            <pc:docMk/>
            <pc:sldMk cId="1877700903" sldId="287"/>
            <ac:picMk id="4" creationId="{03E760C8-6C1B-A27A-2BEB-14D3FA30D141}"/>
          </ac:picMkLst>
        </pc:picChg>
      </pc:sldChg>
      <pc:sldMasterChg chg="del delSldLayout">
        <pc:chgData name="Zita Draper" userId="S::z.draper@uwtsd.ac.uk::b063123c-f51f-481b-b99c-f574606c9ace" providerId="AD" clId="Web-{E0E350A3-B4D9-48FA-83B9-20C0E0CF4308}" dt="2022-11-07T13:28:26.451" v="25"/>
        <pc:sldMasterMkLst>
          <pc:docMk/>
          <pc:sldMasterMk cId="2460954070" sldId="2147483660"/>
        </pc:sldMasterMkLst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Zita Draper" userId="S::z.draper@uwtsd.ac.uk::b063123c-f51f-481b-b99c-f574606c9ace" providerId="AD" clId="Web-{E0E350A3-B4D9-48FA-83B9-20C0E0CF4308}" dt="2022-11-07T13:28:26.451" v="25"/>
        <pc:sldMasterMkLst>
          <pc:docMk/>
          <pc:sldMasterMk cId="4163000499" sldId="2147483699"/>
        </pc:sldMasterMkLst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631289754" sldId="2147483687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1053997240" sldId="2147483688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1840712475" sldId="2147483689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2411220931" sldId="2147483690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362149321" sldId="2147483691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3932406921" sldId="2147483692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1099904619" sldId="2147483693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213892050" sldId="2147483694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3448809756" sldId="2147483695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1572422903" sldId="2147483696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2895822057" sldId="2147483697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3237416862" sldId="2147483698"/>
          </pc:sldLayoutMkLst>
        </pc:sldLayoutChg>
      </pc:sldMasterChg>
    </pc:docChg>
  </pc:docChgLst>
  <pc:docChgLst>
    <pc:chgData name="Zita Draper" userId="S::z.draper@uwtsd.ac.uk::b063123c-f51f-481b-b99c-f574606c9ace" providerId="AD" clId="Web-{7AD43CDC-363F-DD43-54E2-9E9D7DF7222A}"/>
    <pc:docChg chg="modSld">
      <pc:chgData name="Zita Draper" userId="S::z.draper@uwtsd.ac.uk::b063123c-f51f-481b-b99c-f574606c9ace" providerId="AD" clId="Web-{7AD43CDC-363F-DD43-54E2-9E9D7DF7222A}" dt="2022-11-19T19:15:27.005" v="199" actId="20577"/>
      <pc:docMkLst>
        <pc:docMk/>
      </pc:docMkLst>
      <pc:sldChg chg="addSp modSp mod setBg">
        <pc:chgData name="Zita Draper" userId="S::z.draper@uwtsd.ac.uk::b063123c-f51f-481b-b99c-f574606c9ace" providerId="AD" clId="Web-{7AD43CDC-363F-DD43-54E2-9E9D7DF7222A}" dt="2022-11-19T19:13:42.644" v="56" actId="1076"/>
        <pc:sldMkLst>
          <pc:docMk/>
          <pc:sldMk cId="72402930" sldId="257"/>
        </pc:sldMkLst>
        <pc:spChg chg="mod">
          <ac:chgData name="Zita Draper" userId="S::z.draper@uwtsd.ac.uk::b063123c-f51f-481b-b99c-f574606c9ace" providerId="AD" clId="Web-{7AD43CDC-363F-DD43-54E2-9E9D7DF7222A}" dt="2022-11-19T19:13:42.644" v="56" actId="1076"/>
          <ac:spMkLst>
            <pc:docMk/>
            <pc:sldMk cId="72402930" sldId="257"/>
            <ac:spMk id="2" creationId="{0B68324D-E752-6ABF-EC0F-D0677E8C8FD0}"/>
          </ac:spMkLst>
        </pc:spChg>
        <pc:spChg chg="mod">
          <ac:chgData name="Zita Draper" userId="S::z.draper@uwtsd.ac.uk::b063123c-f51f-481b-b99c-f574606c9ace" providerId="AD" clId="Web-{7AD43CDC-363F-DD43-54E2-9E9D7DF7222A}" dt="2022-11-19T19:13:22.143" v="51"/>
          <ac:spMkLst>
            <pc:docMk/>
            <pc:sldMk cId="72402930" sldId="257"/>
            <ac:spMk id="3" creationId="{3854E378-AA48-1295-6623-365181A3BA98}"/>
          </ac:spMkLst>
        </pc:spChg>
        <pc:spChg chg="add">
          <ac:chgData name="Zita Draper" userId="S::z.draper@uwtsd.ac.uk::b063123c-f51f-481b-b99c-f574606c9ace" providerId="AD" clId="Web-{7AD43CDC-363F-DD43-54E2-9E9D7DF7222A}" dt="2022-11-19T19:13:22.143" v="51"/>
          <ac:spMkLst>
            <pc:docMk/>
            <pc:sldMk cId="72402930" sldId="257"/>
            <ac:spMk id="8" creationId="{95408913-B323-422F-B521-2957A5B7FEE8}"/>
          </ac:spMkLst>
        </pc:spChg>
        <pc:spChg chg="add">
          <ac:chgData name="Zita Draper" userId="S::z.draper@uwtsd.ac.uk::b063123c-f51f-481b-b99c-f574606c9ace" providerId="AD" clId="Web-{7AD43CDC-363F-DD43-54E2-9E9D7DF7222A}" dt="2022-11-19T19:13:22.143" v="51"/>
          <ac:spMkLst>
            <pc:docMk/>
            <pc:sldMk cId="72402930" sldId="257"/>
            <ac:spMk id="10" creationId="{AA770EBD-5B77-46EC-BF58-EF27ACD6B47C}"/>
          </ac:spMkLst>
        </pc:spChg>
      </pc:sldChg>
      <pc:sldChg chg="addSp modSp mod setBg">
        <pc:chgData name="Zita Draper" userId="S::z.draper@uwtsd.ac.uk::b063123c-f51f-481b-b99c-f574606c9ace" providerId="AD" clId="Web-{7AD43CDC-363F-DD43-54E2-9E9D7DF7222A}" dt="2022-11-19T19:15:27.005" v="199" actId="20577"/>
        <pc:sldMkLst>
          <pc:docMk/>
          <pc:sldMk cId="859941112" sldId="258"/>
        </pc:sldMkLst>
        <pc:spChg chg="mod">
          <ac:chgData name="Zita Draper" userId="S::z.draper@uwtsd.ac.uk::b063123c-f51f-481b-b99c-f574606c9ace" providerId="AD" clId="Web-{7AD43CDC-363F-DD43-54E2-9E9D7DF7222A}" dt="2022-11-19T19:15:27.005" v="199" actId="20577"/>
          <ac:spMkLst>
            <pc:docMk/>
            <pc:sldMk cId="859941112" sldId="258"/>
            <ac:spMk id="2" creationId="{42965B4E-11FA-A0EF-85E2-8AB6496C33C4}"/>
          </ac:spMkLst>
        </pc:spChg>
        <pc:spChg chg="mod">
          <ac:chgData name="Zita Draper" userId="S::z.draper@uwtsd.ac.uk::b063123c-f51f-481b-b99c-f574606c9ace" providerId="AD" clId="Web-{7AD43CDC-363F-DD43-54E2-9E9D7DF7222A}" dt="2022-11-19T19:15:09.474" v="197"/>
          <ac:spMkLst>
            <pc:docMk/>
            <pc:sldMk cId="859941112" sldId="258"/>
            <ac:spMk id="3" creationId="{1BAC75BC-9BEA-D0F2-98EE-19E52334B939}"/>
          </ac:spMkLst>
        </pc:spChg>
        <pc:spChg chg="add">
          <ac:chgData name="Zita Draper" userId="S::z.draper@uwtsd.ac.uk::b063123c-f51f-481b-b99c-f574606c9ace" providerId="AD" clId="Web-{7AD43CDC-363F-DD43-54E2-9E9D7DF7222A}" dt="2022-11-19T19:15:09.474" v="197"/>
          <ac:spMkLst>
            <pc:docMk/>
            <pc:sldMk cId="859941112" sldId="258"/>
            <ac:spMk id="10" creationId="{0E3596DD-156A-473E-9BB3-C6A29F7574E9}"/>
          </ac:spMkLst>
        </pc:spChg>
        <pc:spChg chg="add">
          <ac:chgData name="Zita Draper" userId="S::z.draper@uwtsd.ac.uk::b063123c-f51f-481b-b99c-f574606c9ace" providerId="AD" clId="Web-{7AD43CDC-363F-DD43-54E2-9E9D7DF7222A}" dt="2022-11-19T19:15:09.474" v="197"/>
          <ac:spMkLst>
            <pc:docMk/>
            <pc:sldMk cId="859941112" sldId="258"/>
            <ac:spMk id="12" creationId="{2C46C4D6-C474-4E92-B52E-944C1118F7B6}"/>
          </ac:spMkLst>
        </pc:spChg>
        <pc:picChg chg="add">
          <ac:chgData name="Zita Draper" userId="S::z.draper@uwtsd.ac.uk::b063123c-f51f-481b-b99c-f574606c9ace" providerId="AD" clId="Web-{7AD43CDC-363F-DD43-54E2-9E9D7DF7222A}" dt="2022-11-19T19:15:09.474" v="197"/>
          <ac:picMkLst>
            <pc:docMk/>
            <pc:sldMk cId="859941112" sldId="258"/>
            <ac:picMk id="7" creationId="{A2A2F046-9CE4-4D1E-D1B4-AB52CE654D0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305DB4-68CC-43D5-A685-A9AB2FC9B196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354C68F-419F-49C2-A208-701F6727A839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Magistrates </a:t>
          </a:r>
          <a:endParaRPr lang="en-GB" dirty="0"/>
        </a:p>
      </dgm:t>
    </dgm:pt>
    <dgm:pt modelId="{3B18A929-FE80-4292-9D80-57821EE07D82}" type="parTrans" cxnId="{593621DE-5A9D-4CFA-9488-7213D7DCAB97}">
      <dgm:prSet/>
      <dgm:spPr/>
      <dgm:t>
        <a:bodyPr/>
        <a:lstStyle/>
        <a:p>
          <a:endParaRPr lang="en-GB"/>
        </a:p>
      </dgm:t>
    </dgm:pt>
    <dgm:pt modelId="{79078372-3471-487A-A724-26BA95E75B0B}" type="sibTrans" cxnId="{593621DE-5A9D-4CFA-9488-7213D7DCAB97}">
      <dgm:prSet/>
      <dgm:spPr/>
      <dgm:t>
        <a:bodyPr/>
        <a:lstStyle/>
        <a:p>
          <a:endParaRPr lang="en-GB"/>
        </a:p>
      </dgm:t>
    </dgm:pt>
    <dgm:pt modelId="{67404FDF-1547-46EF-99E2-63AB4734A2F4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Summary offences </a:t>
          </a:r>
          <a:endParaRPr lang="en-GB" dirty="0"/>
        </a:p>
      </dgm:t>
    </dgm:pt>
    <dgm:pt modelId="{326940FD-4630-40D7-BF77-3181AF22D4E5}" type="parTrans" cxnId="{8E4750DC-8B8C-4B09-82A3-FA5FCBDB2A9F}">
      <dgm:prSet/>
      <dgm:spPr/>
      <dgm:t>
        <a:bodyPr/>
        <a:lstStyle/>
        <a:p>
          <a:endParaRPr lang="en-GB"/>
        </a:p>
      </dgm:t>
    </dgm:pt>
    <dgm:pt modelId="{5F5C0506-8F11-4876-8AE4-08BF76C855EB}" type="sibTrans" cxnId="{8E4750DC-8B8C-4B09-82A3-FA5FCBDB2A9F}">
      <dgm:prSet/>
      <dgm:spPr/>
      <dgm:t>
        <a:bodyPr/>
        <a:lstStyle/>
        <a:p>
          <a:endParaRPr lang="en-GB"/>
        </a:p>
      </dgm:t>
    </dgm:pt>
    <dgm:pt modelId="{FFD72340-F3FB-48AB-9C86-5D089C4A5377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Not binding decisions.</a:t>
          </a:r>
          <a:endParaRPr lang="en-GB" dirty="0"/>
        </a:p>
      </dgm:t>
    </dgm:pt>
    <dgm:pt modelId="{6E3412EE-F56C-49B8-9EC8-CD19B8BF9069}" type="parTrans" cxnId="{4A22D762-F9CB-42CB-8902-2AC3DD3A11C6}">
      <dgm:prSet/>
      <dgm:spPr/>
      <dgm:t>
        <a:bodyPr/>
        <a:lstStyle/>
        <a:p>
          <a:endParaRPr lang="en-GB"/>
        </a:p>
      </dgm:t>
    </dgm:pt>
    <dgm:pt modelId="{85376772-5C53-4C9C-903B-26D46241C040}" type="sibTrans" cxnId="{4A22D762-F9CB-42CB-8902-2AC3DD3A11C6}">
      <dgm:prSet/>
      <dgm:spPr/>
      <dgm:t>
        <a:bodyPr/>
        <a:lstStyle/>
        <a:p>
          <a:endParaRPr lang="en-GB"/>
        </a:p>
      </dgm:t>
    </dgm:pt>
    <dgm:pt modelId="{3F6F2AD1-FD2A-4AA4-B0FD-27D90198BC80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County court </a:t>
          </a:r>
          <a:endParaRPr lang="en-GB" dirty="0"/>
        </a:p>
      </dgm:t>
    </dgm:pt>
    <dgm:pt modelId="{53DC598C-4EFC-48C6-94C7-012CB702DBAC}" type="parTrans" cxnId="{5EBFCA39-6FA3-4992-935C-B9CE09DF6922}">
      <dgm:prSet/>
      <dgm:spPr/>
      <dgm:t>
        <a:bodyPr/>
        <a:lstStyle/>
        <a:p>
          <a:endParaRPr lang="en-GB"/>
        </a:p>
      </dgm:t>
    </dgm:pt>
    <dgm:pt modelId="{8198FB14-369E-4D19-A177-26103787EBA5}" type="sibTrans" cxnId="{5EBFCA39-6FA3-4992-935C-B9CE09DF6922}">
      <dgm:prSet/>
      <dgm:spPr/>
      <dgm:t>
        <a:bodyPr/>
        <a:lstStyle/>
        <a:p>
          <a:endParaRPr lang="en-GB"/>
        </a:p>
      </dgm:t>
    </dgm:pt>
    <dgm:pt modelId="{5B1DFDB6-E10F-4591-833D-E88ED628A0B6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Civil cases </a:t>
          </a:r>
          <a:endParaRPr lang="en-GB" dirty="0"/>
        </a:p>
      </dgm:t>
    </dgm:pt>
    <dgm:pt modelId="{AFFE9774-AB1E-4003-A643-67E0D007F147}" type="parTrans" cxnId="{692B393E-AC92-4D9E-9533-340CCFCFFE5A}">
      <dgm:prSet/>
      <dgm:spPr/>
      <dgm:t>
        <a:bodyPr/>
        <a:lstStyle/>
        <a:p>
          <a:endParaRPr lang="en-GB"/>
        </a:p>
      </dgm:t>
    </dgm:pt>
    <dgm:pt modelId="{2F9A5EC0-92BB-4DF7-B631-5A81C2F3CF3D}" type="sibTrans" cxnId="{692B393E-AC92-4D9E-9533-340CCFCFFE5A}">
      <dgm:prSet/>
      <dgm:spPr/>
      <dgm:t>
        <a:bodyPr/>
        <a:lstStyle/>
        <a:p>
          <a:endParaRPr lang="en-GB"/>
        </a:p>
      </dgm:t>
    </dgm:pt>
    <dgm:pt modelId="{DDBE6E85-8A59-4111-B964-C05B6064F0F9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No binding decisions </a:t>
          </a:r>
          <a:endParaRPr lang="en-GB" dirty="0"/>
        </a:p>
      </dgm:t>
    </dgm:pt>
    <dgm:pt modelId="{6600C22F-BEFE-4C3A-941F-5ECBE3686547}" type="parTrans" cxnId="{E7DA65EB-0AE7-408B-8DE5-F8B4FA1B8DA0}">
      <dgm:prSet/>
      <dgm:spPr/>
      <dgm:t>
        <a:bodyPr/>
        <a:lstStyle/>
        <a:p>
          <a:endParaRPr lang="en-GB"/>
        </a:p>
      </dgm:t>
    </dgm:pt>
    <dgm:pt modelId="{5D3E03FE-5046-49EC-B187-467DDCD20F8A}" type="sibTrans" cxnId="{E7DA65EB-0AE7-408B-8DE5-F8B4FA1B8DA0}">
      <dgm:prSet/>
      <dgm:spPr/>
      <dgm:t>
        <a:bodyPr/>
        <a:lstStyle/>
        <a:p>
          <a:endParaRPr lang="en-GB"/>
        </a:p>
      </dgm:t>
    </dgm:pt>
    <dgm:pt modelId="{23399740-C648-4E09-B555-294C23C11CA1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Crown court </a:t>
          </a:r>
          <a:endParaRPr lang="en-GB" dirty="0"/>
        </a:p>
      </dgm:t>
    </dgm:pt>
    <dgm:pt modelId="{CCFFBD41-DAFC-4863-9EC3-AE3013673C76}" type="parTrans" cxnId="{D7EB75B7-A1B0-43F7-94B6-AB03B37BCA09}">
      <dgm:prSet/>
      <dgm:spPr/>
      <dgm:t>
        <a:bodyPr/>
        <a:lstStyle/>
        <a:p>
          <a:endParaRPr lang="en-GB"/>
        </a:p>
      </dgm:t>
    </dgm:pt>
    <dgm:pt modelId="{25A9BE33-40DC-4AF2-A9FE-87120C055048}" type="sibTrans" cxnId="{D7EB75B7-A1B0-43F7-94B6-AB03B37BCA09}">
      <dgm:prSet/>
      <dgm:spPr/>
      <dgm:t>
        <a:bodyPr/>
        <a:lstStyle/>
        <a:p>
          <a:endParaRPr lang="en-GB"/>
        </a:p>
      </dgm:t>
    </dgm:pt>
    <dgm:pt modelId="{08EBE820-ADF7-431F-B905-07A185443E4F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Magistrates (Appeal)</a:t>
          </a:r>
          <a:endParaRPr lang="en-GB" dirty="0"/>
        </a:p>
      </dgm:t>
    </dgm:pt>
    <dgm:pt modelId="{7558B5A8-B71B-452E-859C-3CEC8856E250}" type="parTrans" cxnId="{1BF675DE-BC5C-4DBF-AB2C-E05DB77CB30D}">
      <dgm:prSet/>
      <dgm:spPr/>
      <dgm:t>
        <a:bodyPr/>
        <a:lstStyle/>
        <a:p>
          <a:endParaRPr lang="en-GB"/>
        </a:p>
      </dgm:t>
    </dgm:pt>
    <dgm:pt modelId="{E0EFF2ED-8A42-40AE-9344-30C6F860E78C}" type="sibTrans" cxnId="{1BF675DE-BC5C-4DBF-AB2C-E05DB77CB30D}">
      <dgm:prSet/>
      <dgm:spPr/>
      <dgm:t>
        <a:bodyPr/>
        <a:lstStyle/>
        <a:p>
          <a:endParaRPr lang="en-GB"/>
        </a:p>
      </dgm:t>
    </dgm:pt>
    <dgm:pt modelId="{D84334CB-53BF-4B86-965E-A02E80D0B88A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Not binding persuasive</a:t>
          </a:r>
          <a:endParaRPr lang="en-GB" dirty="0"/>
        </a:p>
      </dgm:t>
    </dgm:pt>
    <dgm:pt modelId="{97C5E7A7-2471-44FB-A22C-029A12C8E135}" type="parTrans" cxnId="{7EB90532-E3D3-415E-B645-58C07F97D4D0}">
      <dgm:prSet/>
      <dgm:spPr/>
      <dgm:t>
        <a:bodyPr/>
        <a:lstStyle/>
        <a:p>
          <a:endParaRPr lang="en-GB"/>
        </a:p>
      </dgm:t>
    </dgm:pt>
    <dgm:pt modelId="{DC609A4D-CA2A-4122-B700-12075FB06730}" type="sibTrans" cxnId="{7EB90532-E3D3-415E-B645-58C07F97D4D0}">
      <dgm:prSet/>
      <dgm:spPr/>
      <dgm:t>
        <a:bodyPr/>
        <a:lstStyle/>
        <a:p>
          <a:endParaRPr lang="en-GB"/>
        </a:p>
      </dgm:t>
    </dgm:pt>
    <dgm:pt modelId="{7E42BA28-A3ED-4F12-8FE0-1120D03C0BA1}" type="pres">
      <dgm:prSet presAssocID="{C4305DB4-68CC-43D5-A685-A9AB2FC9B196}" presName="linearFlow" presStyleCnt="0">
        <dgm:presLayoutVars>
          <dgm:dir/>
          <dgm:animLvl val="lvl"/>
          <dgm:resizeHandles val="exact"/>
        </dgm:presLayoutVars>
      </dgm:prSet>
      <dgm:spPr/>
    </dgm:pt>
    <dgm:pt modelId="{04FBC135-15ED-4E6B-ACCC-00EF4D3A579E}" type="pres">
      <dgm:prSet presAssocID="{B354C68F-419F-49C2-A208-701F6727A839}" presName="composite" presStyleCnt="0"/>
      <dgm:spPr/>
    </dgm:pt>
    <dgm:pt modelId="{7DEE2728-1F30-4F5D-85C1-4B7F39F22C5B}" type="pres">
      <dgm:prSet presAssocID="{B354C68F-419F-49C2-A208-701F6727A839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607A1F30-FB02-4435-A185-936F809FC595}" type="pres">
      <dgm:prSet presAssocID="{B354C68F-419F-49C2-A208-701F6727A839}" presName="descendantText" presStyleLbl="alignAcc1" presStyleIdx="0" presStyleCnt="3">
        <dgm:presLayoutVars>
          <dgm:bulletEnabled val="1"/>
        </dgm:presLayoutVars>
      </dgm:prSet>
      <dgm:spPr/>
    </dgm:pt>
    <dgm:pt modelId="{2A8E9D1D-5C92-4500-8E82-C87C50712E10}" type="pres">
      <dgm:prSet presAssocID="{79078372-3471-487A-A724-26BA95E75B0B}" presName="sp" presStyleCnt="0"/>
      <dgm:spPr/>
    </dgm:pt>
    <dgm:pt modelId="{7D1C8634-3A04-4D06-ADD1-9886CEBE6021}" type="pres">
      <dgm:prSet presAssocID="{3F6F2AD1-FD2A-4AA4-B0FD-27D90198BC80}" presName="composite" presStyleCnt="0"/>
      <dgm:spPr/>
    </dgm:pt>
    <dgm:pt modelId="{D8F62D6E-CF7A-465B-8C5A-4DE56A639635}" type="pres">
      <dgm:prSet presAssocID="{3F6F2AD1-FD2A-4AA4-B0FD-27D90198BC80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F47AB509-E0EE-4A0B-8C01-CE383ED47460}" type="pres">
      <dgm:prSet presAssocID="{3F6F2AD1-FD2A-4AA4-B0FD-27D90198BC80}" presName="descendantText" presStyleLbl="alignAcc1" presStyleIdx="1" presStyleCnt="3">
        <dgm:presLayoutVars>
          <dgm:bulletEnabled val="1"/>
        </dgm:presLayoutVars>
      </dgm:prSet>
      <dgm:spPr/>
    </dgm:pt>
    <dgm:pt modelId="{124401B6-A99D-4AEF-9334-843BA1558A6B}" type="pres">
      <dgm:prSet presAssocID="{8198FB14-369E-4D19-A177-26103787EBA5}" presName="sp" presStyleCnt="0"/>
      <dgm:spPr/>
    </dgm:pt>
    <dgm:pt modelId="{0BB65508-E7A9-4B7C-AB14-95DF2DFE4681}" type="pres">
      <dgm:prSet presAssocID="{23399740-C648-4E09-B555-294C23C11CA1}" presName="composite" presStyleCnt="0"/>
      <dgm:spPr/>
    </dgm:pt>
    <dgm:pt modelId="{6903A067-0F7E-4013-9B14-B99DB22BEF06}" type="pres">
      <dgm:prSet presAssocID="{23399740-C648-4E09-B555-294C23C11CA1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F0F5EFD4-AE60-4C2C-97CC-97F85B1E348E}" type="pres">
      <dgm:prSet presAssocID="{23399740-C648-4E09-B555-294C23C11CA1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CC8DCF0B-20E0-4E26-9C23-8C0F410FBCDD}" type="presOf" srcId="{5B1DFDB6-E10F-4591-833D-E88ED628A0B6}" destId="{F47AB509-E0EE-4A0B-8C01-CE383ED47460}" srcOrd="0" destOrd="0" presId="urn:microsoft.com/office/officeart/2005/8/layout/chevron2"/>
    <dgm:cxn modelId="{76F01D16-ACBA-41FC-8E57-128EEB6D1838}" type="presOf" srcId="{23399740-C648-4E09-B555-294C23C11CA1}" destId="{6903A067-0F7E-4013-9B14-B99DB22BEF06}" srcOrd="0" destOrd="0" presId="urn:microsoft.com/office/officeart/2005/8/layout/chevron2"/>
    <dgm:cxn modelId="{BF562F20-0AE3-4F68-88FB-46C14F9AFB40}" type="presOf" srcId="{C4305DB4-68CC-43D5-A685-A9AB2FC9B196}" destId="{7E42BA28-A3ED-4F12-8FE0-1120D03C0BA1}" srcOrd="0" destOrd="0" presId="urn:microsoft.com/office/officeart/2005/8/layout/chevron2"/>
    <dgm:cxn modelId="{ACF13B20-EB4B-4E89-9B03-9E0EC3237BE6}" type="presOf" srcId="{FFD72340-F3FB-48AB-9C86-5D089C4A5377}" destId="{607A1F30-FB02-4435-A185-936F809FC595}" srcOrd="0" destOrd="1" presId="urn:microsoft.com/office/officeart/2005/8/layout/chevron2"/>
    <dgm:cxn modelId="{7EB90532-E3D3-415E-B645-58C07F97D4D0}" srcId="{23399740-C648-4E09-B555-294C23C11CA1}" destId="{D84334CB-53BF-4B86-965E-A02E80D0B88A}" srcOrd="1" destOrd="0" parTransId="{97C5E7A7-2471-44FB-A22C-029A12C8E135}" sibTransId="{DC609A4D-CA2A-4122-B700-12075FB06730}"/>
    <dgm:cxn modelId="{5EBFCA39-6FA3-4992-935C-B9CE09DF6922}" srcId="{C4305DB4-68CC-43D5-A685-A9AB2FC9B196}" destId="{3F6F2AD1-FD2A-4AA4-B0FD-27D90198BC80}" srcOrd="1" destOrd="0" parTransId="{53DC598C-4EFC-48C6-94C7-012CB702DBAC}" sibTransId="{8198FB14-369E-4D19-A177-26103787EBA5}"/>
    <dgm:cxn modelId="{692B393E-AC92-4D9E-9533-340CCFCFFE5A}" srcId="{3F6F2AD1-FD2A-4AA4-B0FD-27D90198BC80}" destId="{5B1DFDB6-E10F-4591-833D-E88ED628A0B6}" srcOrd="0" destOrd="0" parTransId="{AFFE9774-AB1E-4003-A643-67E0D007F147}" sibTransId="{2F9A5EC0-92BB-4DF7-B631-5A81C2F3CF3D}"/>
    <dgm:cxn modelId="{077FFC40-7758-4D35-997D-107523D1DD45}" type="presOf" srcId="{3F6F2AD1-FD2A-4AA4-B0FD-27D90198BC80}" destId="{D8F62D6E-CF7A-465B-8C5A-4DE56A639635}" srcOrd="0" destOrd="0" presId="urn:microsoft.com/office/officeart/2005/8/layout/chevron2"/>
    <dgm:cxn modelId="{4A22D762-F9CB-42CB-8902-2AC3DD3A11C6}" srcId="{B354C68F-419F-49C2-A208-701F6727A839}" destId="{FFD72340-F3FB-48AB-9C86-5D089C4A5377}" srcOrd="1" destOrd="0" parTransId="{6E3412EE-F56C-49B8-9EC8-CD19B8BF9069}" sibTransId="{85376772-5C53-4C9C-903B-26D46241C040}"/>
    <dgm:cxn modelId="{1CC8F34C-2E7E-4337-A39C-6784AAAFFDBE}" type="presOf" srcId="{DDBE6E85-8A59-4111-B964-C05B6064F0F9}" destId="{F47AB509-E0EE-4A0B-8C01-CE383ED47460}" srcOrd="0" destOrd="1" presId="urn:microsoft.com/office/officeart/2005/8/layout/chevron2"/>
    <dgm:cxn modelId="{385B8787-40C1-40B7-AB8E-7B0D68A65875}" type="presOf" srcId="{D84334CB-53BF-4B86-965E-A02E80D0B88A}" destId="{F0F5EFD4-AE60-4C2C-97CC-97F85B1E348E}" srcOrd="0" destOrd="1" presId="urn:microsoft.com/office/officeart/2005/8/layout/chevron2"/>
    <dgm:cxn modelId="{E78FA28A-5646-4294-AE5F-FACBF28EA02D}" type="presOf" srcId="{67404FDF-1547-46EF-99E2-63AB4734A2F4}" destId="{607A1F30-FB02-4435-A185-936F809FC595}" srcOrd="0" destOrd="0" presId="urn:microsoft.com/office/officeart/2005/8/layout/chevron2"/>
    <dgm:cxn modelId="{D7EB75B7-A1B0-43F7-94B6-AB03B37BCA09}" srcId="{C4305DB4-68CC-43D5-A685-A9AB2FC9B196}" destId="{23399740-C648-4E09-B555-294C23C11CA1}" srcOrd="2" destOrd="0" parTransId="{CCFFBD41-DAFC-4863-9EC3-AE3013673C76}" sibTransId="{25A9BE33-40DC-4AF2-A9FE-87120C055048}"/>
    <dgm:cxn modelId="{1AF57AB9-733A-4F58-ACF8-96C1E0FDAB37}" type="presOf" srcId="{08EBE820-ADF7-431F-B905-07A185443E4F}" destId="{F0F5EFD4-AE60-4C2C-97CC-97F85B1E348E}" srcOrd="0" destOrd="0" presId="urn:microsoft.com/office/officeart/2005/8/layout/chevron2"/>
    <dgm:cxn modelId="{8E4750DC-8B8C-4B09-82A3-FA5FCBDB2A9F}" srcId="{B354C68F-419F-49C2-A208-701F6727A839}" destId="{67404FDF-1547-46EF-99E2-63AB4734A2F4}" srcOrd="0" destOrd="0" parTransId="{326940FD-4630-40D7-BF77-3181AF22D4E5}" sibTransId="{5F5C0506-8F11-4876-8AE4-08BF76C855EB}"/>
    <dgm:cxn modelId="{593621DE-5A9D-4CFA-9488-7213D7DCAB97}" srcId="{C4305DB4-68CC-43D5-A685-A9AB2FC9B196}" destId="{B354C68F-419F-49C2-A208-701F6727A839}" srcOrd="0" destOrd="0" parTransId="{3B18A929-FE80-4292-9D80-57821EE07D82}" sibTransId="{79078372-3471-487A-A724-26BA95E75B0B}"/>
    <dgm:cxn modelId="{1BF675DE-BC5C-4DBF-AB2C-E05DB77CB30D}" srcId="{23399740-C648-4E09-B555-294C23C11CA1}" destId="{08EBE820-ADF7-431F-B905-07A185443E4F}" srcOrd="0" destOrd="0" parTransId="{7558B5A8-B71B-452E-859C-3CEC8856E250}" sibTransId="{E0EFF2ED-8A42-40AE-9344-30C6F860E78C}"/>
    <dgm:cxn modelId="{E7DA65EB-0AE7-408B-8DE5-F8B4FA1B8DA0}" srcId="{3F6F2AD1-FD2A-4AA4-B0FD-27D90198BC80}" destId="{DDBE6E85-8A59-4111-B964-C05B6064F0F9}" srcOrd="1" destOrd="0" parTransId="{6600C22F-BEFE-4C3A-941F-5ECBE3686547}" sibTransId="{5D3E03FE-5046-49EC-B187-467DDCD20F8A}"/>
    <dgm:cxn modelId="{8B37FAF2-E942-4E46-AC63-59CD7BC5FE57}" type="presOf" srcId="{B354C68F-419F-49C2-A208-701F6727A839}" destId="{7DEE2728-1F30-4F5D-85C1-4B7F39F22C5B}" srcOrd="0" destOrd="0" presId="urn:microsoft.com/office/officeart/2005/8/layout/chevron2"/>
    <dgm:cxn modelId="{C91EF480-C3DE-4DCF-84C6-0FF05D55314E}" type="presParOf" srcId="{7E42BA28-A3ED-4F12-8FE0-1120D03C0BA1}" destId="{04FBC135-15ED-4E6B-ACCC-00EF4D3A579E}" srcOrd="0" destOrd="0" presId="urn:microsoft.com/office/officeart/2005/8/layout/chevron2"/>
    <dgm:cxn modelId="{1B8C1888-9B2A-4C2F-96E1-FB7A23146060}" type="presParOf" srcId="{04FBC135-15ED-4E6B-ACCC-00EF4D3A579E}" destId="{7DEE2728-1F30-4F5D-85C1-4B7F39F22C5B}" srcOrd="0" destOrd="0" presId="urn:microsoft.com/office/officeart/2005/8/layout/chevron2"/>
    <dgm:cxn modelId="{D60AE0D2-8808-499B-9E71-32A628980FFB}" type="presParOf" srcId="{04FBC135-15ED-4E6B-ACCC-00EF4D3A579E}" destId="{607A1F30-FB02-4435-A185-936F809FC595}" srcOrd="1" destOrd="0" presId="urn:microsoft.com/office/officeart/2005/8/layout/chevron2"/>
    <dgm:cxn modelId="{B069B654-3442-42C4-873A-9480B753134C}" type="presParOf" srcId="{7E42BA28-A3ED-4F12-8FE0-1120D03C0BA1}" destId="{2A8E9D1D-5C92-4500-8E82-C87C50712E10}" srcOrd="1" destOrd="0" presId="urn:microsoft.com/office/officeart/2005/8/layout/chevron2"/>
    <dgm:cxn modelId="{413A6F0A-A42D-4901-97EA-A5A12279C077}" type="presParOf" srcId="{7E42BA28-A3ED-4F12-8FE0-1120D03C0BA1}" destId="{7D1C8634-3A04-4D06-ADD1-9886CEBE6021}" srcOrd="2" destOrd="0" presId="urn:microsoft.com/office/officeart/2005/8/layout/chevron2"/>
    <dgm:cxn modelId="{83749396-0F99-458C-B5C7-670757E60AE6}" type="presParOf" srcId="{7D1C8634-3A04-4D06-ADD1-9886CEBE6021}" destId="{D8F62D6E-CF7A-465B-8C5A-4DE56A639635}" srcOrd="0" destOrd="0" presId="urn:microsoft.com/office/officeart/2005/8/layout/chevron2"/>
    <dgm:cxn modelId="{B44F4DE7-CFED-426C-866A-A7FACE278C08}" type="presParOf" srcId="{7D1C8634-3A04-4D06-ADD1-9886CEBE6021}" destId="{F47AB509-E0EE-4A0B-8C01-CE383ED47460}" srcOrd="1" destOrd="0" presId="urn:microsoft.com/office/officeart/2005/8/layout/chevron2"/>
    <dgm:cxn modelId="{F8A8668C-0FAC-4525-B8C3-AC65EC72E9EB}" type="presParOf" srcId="{7E42BA28-A3ED-4F12-8FE0-1120D03C0BA1}" destId="{124401B6-A99D-4AEF-9334-843BA1558A6B}" srcOrd="3" destOrd="0" presId="urn:microsoft.com/office/officeart/2005/8/layout/chevron2"/>
    <dgm:cxn modelId="{E1F253FB-7A09-480C-9C83-521120DBDD63}" type="presParOf" srcId="{7E42BA28-A3ED-4F12-8FE0-1120D03C0BA1}" destId="{0BB65508-E7A9-4B7C-AB14-95DF2DFE4681}" srcOrd="4" destOrd="0" presId="urn:microsoft.com/office/officeart/2005/8/layout/chevron2"/>
    <dgm:cxn modelId="{CB56C44C-BC8D-410D-8B45-59D294918C0A}" type="presParOf" srcId="{0BB65508-E7A9-4B7C-AB14-95DF2DFE4681}" destId="{6903A067-0F7E-4013-9B14-B99DB22BEF06}" srcOrd="0" destOrd="0" presId="urn:microsoft.com/office/officeart/2005/8/layout/chevron2"/>
    <dgm:cxn modelId="{28DB748E-947E-4542-B755-DC412C22F5B7}" type="presParOf" srcId="{0BB65508-E7A9-4B7C-AB14-95DF2DFE4681}" destId="{F0F5EFD4-AE60-4C2C-97CC-97F85B1E348E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5B9125-3091-4EC6-9560-6D51A3F4B962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1EE99F4-F2DE-4C0A-B699-D6482FF9B71B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Divisional court of the high court </a:t>
          </a:r>
          <a:endParaRPr lang="en-GB" dirty="0"/>
        </a:p>
      </dgm:t>
    </dgm:pt>
    <dgm:pt modelId="{2C29AE54-8516-46C9-8955-16CAB0815042}" type="parTrans" cxnId="{7BFB7FFE-8376-4BFD-9415-DE71C6457160}">
      <dgm:prSet/>
      <dgm:spPr/>
      <dgm:t>
        <a:bodyPr/>
        <a:lstStyle/>
        <a:p>
          <a:endParaRPr lang="en-GB"/>
        </a:p>
      </dgm:t>
    </dgm:pt>
    <dgm:pt modelId="{ABABD200-EB95-4A0C-9884-1442EDF9744A}" type="sibTrans" cxnId="{7BFB7FFE-8376-4BFD-9415-DE71C6457160}">
      <dgm:prSet/>
      <dgm:spPr/>
      <dgm:t>
        <a:bodyPr/>
        <a:lstStyle/>
        <a:p>
          <a:endParaRPr lang="en-GB"/>
        </a:p>
      </dgm:t>
    </dgm:pt>
    <dgm:pt modelId="{C01C7063-51D6-4B05-9DD8-D9B918A42C18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Bound by higher courts and past decisions.</a:t>
          </a:r>
          <a:endParaRPr lang="en-GB" dirty="0"/>
        </a:p>
      </dgm:t>
    </dgm:pt>
    <dgm:pt modelId="{34DCC965-03BE-415C-AE21-4C692AF9ABB7}" type="parTrans" cxnId="{97E76886-E0A4-42AF-B94A-6F1DF588E082}">
      <dgm:prSet/>
      <dgm:spPr/>
      <dgm:t>
        <a:bodyPr/>
        <a:lstStyle/>
        <a:p>
          <a:endParaRPr lang="en-GB"/>
        </a:p>
      </dgm:t>
    </dgm:pt>
    <dgm:pt modelId="{2A0D7C44-6296-4CD8-9349-EA9CE14C9731}" type="sibTrans" cxnId="{97E76886-E0A4-42AF-B94A-6F1DF588E082}">
      <dgm:prSet/>
      <dgm:spPr/>
      <dgm:t>
        <a:bodyPr/>
        <a:lstStyle/>
        <a:p>
          <a:endParaRPr lang="en-GB"/>
        </a:p>
      </dgm:t>
    </dgm:pt>
    <dgm:pt modelId="{48FB07D6-2353-4993-A831-F6851ACF2B10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Binds the lower courts</a:t>
          </a:r>
          <a:endParaRPr lang="en-GB" dirty="0"/>
        </a:p>
      </dgm:t>
    </dgm:pt>
    <dgm:pt modelId="{C6903478-7A08-4894-AC04-9D74A91E4F29}" type="parTrans" cxnId="{5DC919F0-F74C-4FF1-8E06-C82E0F36AE2D}">
      <dgm:prSet/>
      <dgm:spPr/>
      <dgm:t>
        <a:bodyPr/>
        <a:lstStyle/>
        <a:p>
          <a:endParaRPr lang="en-GB"/>
        </a:p>
      </dgm:t>
    </dgm:pt>
    <dgm:pt modelId="{F1013DDE-7765-4986-9840-DC69E3308B6A}" type="sibTrans" cxnId="{5DC919F0-F74C-4FF1-8E06-C82E0F36AE2D}">
      <dgm:prSet/>
      <dgm:spPr/>
      <dgm:t>
        <a:bodyPr/>
        <a:lstStyle/>
        <a:p>
          <a:endParaRPr lang="en-GB"/>
        </a:p>
      </dgm:t>
    </dgm:pt>
    <dgm:pt modelId="{7835B666-B590-4652-AC37-79FE156DBC66}" type="pres">
      <dgm:prSet presAssocID="{455B9125-3091-4EC6-9560-6D51A3F4B962}" presName="linearFlow" presStyleCnt="0">
        <dgm:presLayoutVars>
          <dgm:dir/>
          <dgm:animLvl val="lvl"/>
          <dgm:resizeHandles val="exact"/>
        </dgm:presLayoutVars>
      </dgm:prSet>
      <dgm:spPr/>
    </dgm:pt>
    <dgm:pt modelId="{A0A781BC-2B1D-463B-98C9-3CA2B05ECB55}" type="pres">
      <dgm:prSet presAssocID="{D1EE99F4-F2DE-4C0A-B699-D6482FF9B71B}" presName="composite" presStyleCnt="0"/>
      <dgm:spPr/>
    </dgm:pt>
    <dgm:pt modelId="{BC1A09A1-ED1C-436B-B7E5-F7D6C60D7CD9}" type="pres">
      <dgm:prSet presAssocID="{D1EE99F4-F2DE-4C0A-B699-D6482FF9B71B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3B884098-EC3E-4D2B-9C6B-E4EB9B5DDC8D}" type="pres">
      <dgm:prSet presAssocID="{D1EE99F4-F2DE-4C0A-B699-D6482FF9B71B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116ABE20-EB7A-4B46-BE1F-69535BA9FD00}" type="presOf" srcId="{455B9125-3091-4EC6-9560-6D51A3F4B962}" destId="{7835B666-B590-4652-AC37-79FE156DBC66}" srcOrd="0" destOrd="0" presId="urn:microsoft.com/office/officeart/2005/8/layout/chevron2"/>
    <dgm:cxn modelId="{9B44AA5E-586A-4579-A5A0-256B2A9359E8}" type="presOf" srcId="{C01C7063-51D6-4B05-9DD8-D9B918A42C18}" destId="{3B884098-EC3E-4D2B-9C6B-E4EB9B5DDC8D}" srcOrd="0" destOrd="0" presId="urn:microsoft.com/office/officeart/2005/8/layout/chevron2"/>
    <dgm:cxn modelId="{4991D27E-A9FD-4928-B268-01A09335D899}" type="presOf" srcId="{D1EE99F4-F2DE-4C0A-B699-D6482FF9B71B}" destId="{BC1A09A1-ED1C-436B-B7E5-F7D6C60D7CD9}" srcOrd="0" destOrd="0" presId="urn:microsoft.com/office/officeart/2005/8/layout/chevron2"/>
    <dgm:cxn modelId="{97E76886-E0A4-42AF-B94A-6F1DF588E082}" srcId="{D1EE99F4-F2DE-4C0A-B699-D6482FF9B71B}" destId="{C01C7063-51D6-4B05-9DD8-D9B918A42C18}" srcOrd="0" destOrd="0" parTransId="{34DCC965-03BE-415C-AE21-4C692AF9ABB7}" sibTransId="{2A0D7C44-6296-4CD8-9349-EA9CE14C9731}"/>
    <dgm:cxn modelId="{5DC919F0-F74C-4FF1-8E06-C82E0F36AE2D}" srcId="{D1EE99F4-F2DE-4C0A-B699-D6482FF9B71B}" destId="{48FB07D6-2353-4993-A831-F6851ACF2B10}" srcOrd="1" destOrd="0" parTransId="{C6903478-7A08-4894-AC04-9D74A91E4F29}" sibTransId="{F1013DDE-7765-4986-9840-DC69E3308B6A}"/>
    <dgm:cxn modelId="{70AC07FE-BA48-414D-800F-8968D18C996C}" type="presOf" srcId="{48FB07D6-2353-4993-A831-F6851ACF2B10}" destId="{3B884098-EC3E-4D2B-9C6B-E4EB9B5DDC8D}" srcOrd="0" destOrd="1" presId="urn:microsoft.com/office/officeart/2005/8/layout/chevron2"/>
    <dgm:cxn modelId="{7BFB7FFE-8376-4BFD-9415-DE71C6457160}" srcId="{455B9125-3091-4EC6-9560-6D51A3F4B962}" destId="{D1EE99F4-F2DE-4C0A-B699-D6482FF9B71B}" srcOrd="0" destOrd="0" parTransId="{2C29AE54-8516-46C9-8955-16CAB0815042}" sibTransId="{ABABD200-EB95-4A0C-9884-1442EDF9744A}"/>
    <dgm:cxn modelId="{092606DE-6283-4940-BF16-66EB1C39ADF5}" type="presParOf" srcId="{7835B666-B590-4652-AC37-79FE156DBC66}" destId="{A0A781BC-2B1D-463B-98C9-3CA2B05ECB55}" srcOrd="0" destOrd="0" presId="urn:microsoft.com/office/officeart/2005/8/layout/chevron2"/>
    <dgm:cxn modelId="{1B87CE1A-33A8-4731-8986-63AFB290695C}" type="presParOf" srcId="{A0A781BC-2B1D-463B-98C9-3CA2B05ECB55}" destId="{BC1A09A1-ED1C-436B-B7E5-F7D6C60D7CD9}" srcOrd="0" destOrd="0" presId="urn:microsoft.com/office/officeart/2005/8/layout/chevron2"/>
    <dgm:cxn modelId="{DC37F3D8-21C9-462D-A02F-BE6A582638A6}" type="presParOf" srcId="{A0A781BC-2B1D-463B-98C9-3CA2B05ECB55}" destId="{3B884098-EC3E-4D2B-9C6B-E4EB9B5DDC8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EE2728-1F30-4F5D-85C1-4B7F39F22C5B}">
      <dsp:nvSpPr>
        <dsp:cNvPr id="0" name=""/>
        <dsp:cNvSpPr/>
      </dsp:nvSpPr>
      <dsp:spPr>
        <a:xfrm rot="5400000">
          <a:off x="-247927" y="249395"/>
          <a:ext cx="1652852" cy="115699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Elephant"/>
            </a:rPr>
            <a:t>Magistrates </a:t>
          </a:r>
          <a:endParaRPr lang="en-GB" sz="1400" kern="1200" dirty="0"/>
        </a:p>
      </dsp:txBody>
      <dsp:txXfrm rot="-5400000">
        <a:off x="1" y="579967"/>
        <a:ext cx="1156997" cy="495855"/>
      </dsp:txXfrm>
    </dsp:sp>
    <dsp:sp modelId="{607A1F30-FB02-4435-A185-936F809FC595}">
      <dsp:nvSpPr>
        <dsp:cNvPr id="0" name=""/>
        <dsp:cNvSpPr/>
      </dsp:nvSpPr>
      <dsp:spPr>
        <a:xfrm rot="5400000">
          <a:off x="4607367" y="-3448902"/>
          <a:ext cx="1074354" cy="79750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Summary offences </a:t>
          </a:r>
          <a:endParaRPr lang="en-GB" sz="2800" kern="1200" dirty="0"/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Not binding decisions.</a:t>
          </a:r>
          <a:endParaRPr lang="en-GB" sz="2800" kern="1200" dirty="0"/>
        </a:p>
      </dsp:txBody>
      <dsp:txXfrm rot="-5400000">
        <a:off x="1156997" y="53914"/>
        <a:ext cx="7922648" cy="969462"/>
      </dsp:txXfrm>
    </dsp:sp>
    <dsp:sp modelId="{D8F62D6E-CF7A-465B-8C5A-4DE56A639635}">
      <dsp:nvSpPr>
        <dsp:cNvPr id="0" name=""/>
        <dsp:cNvSpPr/>
      </dsp:nvSpPr>
      <dsp:spPr>
        <a:xfrm rot="5400000">
          <a:off x="-247927" y="1708692"/>
          <a:ext cx="1652852" cy="115699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Elephant"/>
            </a:rPr>
            <a:t>County court </a:t>
          </a:r>
          <a:endParaRPr lang="en-GB" sz="1400" kern="1200" dirty="0"/>
        </a:p>
      </dsp:txBody>
      <dsp:txXfrm rot="-5400000">
        <a:off x="1" y="2039264"/>
        <a:ext cx="1156997" cy="495855"/>
      </dsp:txXfrm>
    </dsp:sp>
    <dsp:sp modelId="{F47AB509-E0EE-4A0B-8C01-CE383ED47460}">
      <dsp:nvSpPr>
        <dsp:cNvPr id="0" name=""/>
        <dsp:cNvSpPr/>
      </dsp:nvSpPr>
      <dsp:spPr>
        <a:xfrm rot="5400000">
          <a:off x="4607367" y="-1989605"/>
          <a:ext cx="1074354" cy="79750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Civil cases </a:t>
          </a:r>
          <a:endParaRPr lang="en-GB" sz="2800" kern="1200" dirty="0"/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No binding decisions </a:t>
          </a:r>
          <a:endParaRPr lang="en-GB" sz="2800" kern="1200" dirty="0"/>
        </a:p>
      </dsp:txBody>
      <dsp:txXfrm rot="-5400000">
        <a:off x="1156997" y="1513211"/>
        <a:ext cx="7922648" cy="969462"/>
      </dsp:txXfrm>
    </dsp:sp>
    <dsp:sp modelId="{6903A067-0F7E-4013-9B14-B99DB22BEF06}">
      <dsp:nvSpPr>
        <dsp:cNvPr id="0" name=""/>
        <dsp:cNvSpPr/>
      </dsp:nvSpPr>
      <dsp:spPr>
        <a:xfrm rot="5400000">
          <a:off x="-247927" y="3167989"/>
          <a:ext cx="1652852" cy="115699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Elephant"/>
            </a:rPr>
            <a:t>Crown court </a:t>
          </a:r>
          <a:endParaRPr lang="en-GB" sz="1400" kern="1200" dirty="0"/>
        </a:p>
      </dsp:txBody>
      <dsp:txXfrm rot="-5400000">
        <a:off x="1" y="3498561"/>
        <a:ext cx="1156997" cy="495855"/>
      </dsp:txXfrm>
    </dsp:sp>
    <dsp:sp modelId="{F0F5EFD4-AE60-4C2C-97CC-97F85B1E348E}">
      <dsp:nvSpPr>
        <dsp:cNvPr id="0" name=""/>
        <dsp:cNvSpPr/>
      </dsp:nvSpPr>
      <dsp:spPr>
        <a:xfrm rot="5400000">
          <a:off x="4607367" y="-530309"/>
          <a:ext cx="1074354" cy="79750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Magistrates (Appeal)</a:t>
          </a:r>
          <a:endParaRPr lang="en-GB" sz="2800" kern="1200" dirty="0"/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Not binding persuasive</a:t>
          </a:r>
          <a:endParaRPr lang="en-GB" sz="2800" kern="1200" dirty="0"/>
        </a:p>
      </dsp:txBody>
      <dsp:txXfrm rot="-5400000">
        <a:off x="1156997" y="2972507"/>
        <a:ext cx="7922648" cy="9694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1A09A1-ED1C-436B-B7E5-F7D6C60D7CD9}">
      <dsp:nvSpPr>
        <dsp:cNvPr id="0" name=""/>
        <dsp:cNvSpPr/>
      </dsp:nvSpPr>
      <dsp:spPr>
        <a:xfrm rot="5400000">
          <a:off x="-237887" y="237887"/>
          <a:ext cx="1585915" cy="111014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Elephant"/>
            </a:rPr>
            <a:t>Divisional court of the high court </a:t>
          </a:r>
          <a:endParaRPr lang="en-GB" sz="1000" kern="1200" dirty="0"/>
        </a:p>
      </dsp:txBody>
      <dsp:txXfrm rot="-5400000">
        <a:off x="1" y="555069"/>
        <a:ext cx="1110140" cy="475775"/>
      </dsp:txXfrm>
    </dsp:sp>
    <dsp:sp modelId="{3B884098-EC3E-4D2B-9C6B-E4EB9B5DDC8D}">
      <dsp:nvSpPr>
        <dsp:cNvPr id="0" name=""/>
        <dsp:cNvSpPr/>
      </dsp:nvSpPr>
      <dsp:spPr>
        <a:xfrm rot="5400000">
          <a:off x="4608671" y="-3498530"/>
          <a:ext cx="1030844" cy="802790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latin typeface="Elephant"/>
            </a:rPr>
            <a:t>Bound by higher courts and past decisions.</a:t>
          </a:r>
          <a:endParaRPr lang="en-GB" sz="2700" kern="1200" dirty="0"/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latin typeface="Elephant"/>
            </a:rPr>
            <a:t>Binds the lower courts</a:t>
          </a:r>
          <a:endParaRPr lang="en-GB" sz="2700" kern="1200" dirty="0"/>
        </a:p>
      </dsp:txBody>
      <dsp:txXfrm rot="-5400000">
        <a:off x="1110140" y="50323"/>
        <a:ext cx="7977584" cy="9302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5ECD86-7EBB-4BAC-A6DE-0151C977A629}" type="datetimeFigureOut">
              <a:t>10/19/2023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ECFDD1-119C-40DF-9F77-F0E4EB9C2D8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9291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4RYN81j3g8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5aR-f6btOs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IHj4auDaUA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Judges can also carry out judicial review.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6300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Charlie Gard has died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4616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British man wins chance to challenge UK's right-to-die laws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3011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Archie Battersbee: A timeline of the 12-year-old's case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5957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Changes when going to a higher court. </a:t>
            </a:r>
            <a:endParaRPr lang="en-US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A case will no names but an initial means that a child is involved in the case. 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611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92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809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4229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822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416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406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289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997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12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220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493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904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000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4RYN81j3g8?feature=oembed" TargetMode="Externa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_5aR-f6btOs?feature=oembed" TargetMode="Externa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IHj4auDaUA?feature=oembed" TargetMode="Externa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lse.ac.uk/politicsandpolicy/lady-hale-interview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47766EE-4192-4B2D-A5A0-F60F9A5F7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B97D23-CDF6-1F69-1E6D-5DB78893CC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566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Graphic 1">
            <a:extLst>
              <a:ext uri="{FF2B5EF4-FFF2-40B4-BE49-F238E27FC236}">
                <a16:creationId xmlns:a16="http://schemas.microsoft.com/office/drawing/2014/main" id="{D6705569-F545-4F47-A260-A9202826E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bg1">
              <a:alpha val="89000"/>
            </a:schemeClr>
          </a:solidFill>
          <a:ln w="32707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25473" y="1998924"/>
            <a:ext cx="5541054" cy="2213621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cs typeface="Calibri Light"/>
              </a:rPr>
              <a:t>Judicial Power and case law</a:t>
            </a:r>
            <a:r>
              <a:rPr lang="en-GB" dirty="0">
                <a:cs typeface="Calibri Light"/>
              </a:rPr>
              <a:t> 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80419" y="4300833"/>
            <a:ext cx="4431162" cy="1191873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dirty="0">
                <a:cs typeface="Calibri"/>
              </a:rPr>
              <a:t>By Zita Draper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4D613-AB72-B919-7147-F51A852A2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b="1" u="sng" dirty="0"/>
              <a:t>Trigger warning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A2263-BE56-4ECB-214E-2739416EEC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This workshop includes discussions surrounding; </a:t>
            </a:r>
          </a:p>
          <a:p>
            <a:r>
              <a:rPr lang="en-GB" dirty="0"/>
              <a:t>Child illness. </a:t>
            </a:r>
          </a:p>
          <a:p>
            <a:r>
              <a:rPr lang="en-GB" dirty="0"/>
              <a:t>Child Death. </a:t>
            </a:r>
          </a:p>
          <a:p>
            <a:r>
              <a:rPr lang="en-GB" dirty="0"/>
              <a:t>Euthanasia. </a:t>
            </a:r>
          </a:p>
          <a:p>
            <a:r>
              <a:rPr lang="en-GB" dirty="0"/>
              <a:t>Locked in Syndrome</a:t>
            </a:r>
          </a:p>
          <a:p>
            <a:r>
              <a:rPr lang="en-GB" dirty="0"/>
              <a:t>Death.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at any point you feel you need to leave the room. Please feel free to do so. </a:t>
            </a:r>
          </a:p>
        </p:txBody>
      </p:sp>
    </p:spTree>
    <p:extLst>
      <p:ext uri="{BB962C8B-B14F-4D97-AF65-F5344CB8AC3E}">
        <p14:creationId xmlns:p14="http://schemas.microsoft.com/office/powerpoint/2010/main" val="17079895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E1F34-0866-D441-2726-03C97F87F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What is case law?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3A02D-1284-935A-CECF-05E189F5A6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Cases are decided by judges. </a:t>
            </a:r>
          </a:p>
          <a:p>
            <a:r>
              <a:rPr lang="en-GB" dirty="0"/>
              <a:t>They decide the successful party and the sentence. </a:t>
            </a:r>
          </a:p>
          <a:p>
            <a:r>
              <a:rPr lang="en-GB" dirty="0"/>
              <a:t>It is the judge's job to write the judgement. </a:t>
            </a:r>
          </a:p>
          <a:p>
            <a:r>
              <a:rPr lang="en-GB" dirty="0"/>
              <a:t>This forms part of the body of legal reasoning. </a:t>
            </a:r>
          </a:p>
          <a:p>
            <a:r>
              <a:rPr lang="en-GB" dirty="0"/>
              <a:t>Also known as case law. </a:t>
            </a:r>
          </a:p>
          <a:p>
            <a:r>
              <a:rPr lang="en-GB" dirty="0"/>
              <a:t>This means that if there is the same case later the same decision can be followed. </a:t>
            </a:r>
          </a:p>
        </p:txBody>
      </p:sp>
    </p:spTree>
    <p:extLst>
      <p:ext uri="{BB962C8B-B14F-4D97-AF65-F5344CB8AC3E}">
        <p14:creationId xmlns:p14="http://schemas.microsoft.com/office/powerpoint/2010/main" val="3596171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B7ED9-DD0F-13B6-C472-6B51E77A4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Continued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D6247-A167-7E7C-9D74-796AE6DBD3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Some cases will have similar facts to an old case.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Case decisions may set precedent in the future. </a:t>
            </a:r>
          </a:p>
          <a:p>
            <a:pPr>
              <a:lnSpc>
                <a:spcPct val="200000"/>
              </a:lnSpc>
            </a:pPr>
            <a:r>
              <a:rPr lang="en-GB" dirty="0"/>
              <a:t>But there may also be new topics such as; </a:t>
            </a:r>
          </a:p>
          <a:p>
            <a:pPr>
              <a:lnSpc>
                <a:spcPct val="200000"/>
              </a:lnSpc>
            </a:pPr>
            <a:r>
              <a:rPr lang="en-GB" dirty="0"/>
              <a:t>Charlie Guard. </a:t>
            </a:r>
          </a:p>
          <a:p>
            <a:pPr>
              <a:lnSpc>
                <a:spcPct val="200000"/>
              </a:lnSpc>
            </a:pPr>
            <a:r>
              <a:rPr lang="en-GB" dirty="0"/>
              <a:t>Archie Battersby. </a:t>
            </a:r>
          </a:p>
          <a:p>
            <a:pPr>
              <a:lnSpc>
                <a:spcPct val="200000"/>
              </a:lnSpc>
            </a:pPr>
            <a:r>
              <a:rPr lang="en-GB" dirty="0"/>
              <a:t>Diana Pretty. </a:t>
            </a:r>
          </a:p>
        </p:txBody>
      </p:sp>
    </p:spTree>
    <p:extLst>
      <p:ext uri="{BB962C8B-B14F-4D97-AF65-F5344CB8AC3E}">
        <p14:creationId xmlns:p14="http://schemas.microsoft.com/office/powerpoint/2010/main" val="586959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Charlie Gard has died">
            <a:hlinkClick r:id="" action="ppaction://media"/>
            <a:extLst>
              <a:ext uri="{FF2B5EF4-FFF2-40B4-BE49-F238E27FC236}">
                <a16:creationId xmlns:a16="http://schemas.microsoft.com/office/drawing/2014/main" id="{94BCE015-16AC-1C32-4D5C-3D6CA56FBD2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61282" y="199232"/>
            <a:ext cx="9814718" cy="6400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5291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4" title="British man wins chance to challenge UK's right-to-die laws">
            <a:hlinkClick r:id="" action="ppaction://media"/>
            <a:extLst>
              <a:ext uri="{FF2B5EF4-FFF2-40B4-BE49-F238E27FC236}">
                <a16:creationId xmlns:a16="http://schemas.microsoft.com/office/drawing/2014/main" id="{72814E3D-BD29-59E4-8AA5-467AA927735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53495" y="-25832"/>
            <a:ext cx="11180930" cy="6865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192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Archie Battersbee: A timeline of the 12-year-old's case">
            <a:hlinkClick r:id="" action="ppaction://media"/>
            <a:extLst>
              <a:ext uri="{FF2B5EF4-FFF2-40B4-BE49-F238E27FC236}">
                <a16:creationId xmlns:a16="http://schemas.microsoft.com/office/drawing/2014/main" id="{E8EDAB94-F3BB-B945-2D4D-FC748A4C800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90738" y="18557"/>
            <a:ext cx="11314096" cy="6761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38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CF94B-C20E-5821-8498-7A2F86DC8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Case names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2EEE5-B9BC-FB8B-A65A-86DD63B32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Civil cases; 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Lucas v Lewis [ 2005] </a:t>
            </a:r>
          </a:p>
          <a:p>
            <a:endParaRPr lang="en-GB" dirty="0"/>
          </a:p>
          <a:p>
            <a:r>
              <a:rPr lang="en-GB" dirty="0"/>
              <a:t>Lucas is the claimant. </a:t>
            </a:r>
          </a:p>
          <a:p>
            <a:endParaRPr lang="en-GB" dirty="0"/>
          </a:p>
          <a:p>
            <a:r>
              <a:rPr lang="en-GB" dirty="0"/>
              <a:t>Lewis is the defendant. </a:t>
            </a:r>
          </a:p>
          <a:p>
            <a:endParaRPr lang="en-GB" dirty="0"/>
          </a:p>
          <a:p>
            <a:r>
              <a:rPr lang="en-GB" dirty="0"/>
              <a:t>V is Versus. </a:t>
            </a:r>
          </a:p>
        </p:txBody>
      </p:sp>
      <p:pic>
        <p:nvPicPr>
          <p:cNvPr id="4" name="Graphic 4" descr="Gavel with solid fill">
            <a:extLst>
              <a:ext uri="{FF2B5EF4-FFF2-40B4-BE49-F238E27FC236}">
                <a16:creationId xmlns:a16="http://schemas.microsoft.com/office/drawing/2014/main" id="{1340FBD3-C1B7-808C-2668-378D39AE3D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39849" y="2224597"/>
            <a:ext cx="3969798" cy="3947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268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34A9F-E6D5-8AE4-ED71-54AB90E7E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Continued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108EF-F249-7587-6E04-50D824326F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May have a conjoined case where the points of law are the same. </a:t>
            </a:r>
            <a:endParaRPr lang="en-US"/>
          </a:p>
          <a:p>
            <a:pPr>
              <a:lnSpc>
                <a:spcPct val="200000"/>
              </a:lnSpc>
            </a:pPr>
            <a:r>
              <a:rPr lang="en-GB" dirty="0"/>
              <a:t>When appealed to the supreme or higher court. </a:t>
            </a:r>
          </a:p>
        </p:txBody>
      </p:sp>
      <p:pic>
        <p:nvPicPr>
          <p:cNvPr id="4" name="Graphic 4" descr="Judge female with solid fill">
            <a:extLst>
              <a:ext uri="{FF2B5EF4-FFF2-40B4-BE49-F238E27FC236}">
                <a16:creationId xmlns:a16="http://schemas.microsoft.com/office/drawing/2014/main" id="{72351026-7746-6979-1387-ABB07C9B30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32144" y="4680347"/>
            <a:ext cx="2307431" cy="2307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9904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B1E9D-C323-263A-8661-B28F59C9A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Criminal Cases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E4B3C-F048-0924-5074-205D114F45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/>
              <a:t>R v </a:t>
            </a:r>
            <a:endParaRPr lang="en-US"/>
          </a:p>
          <a:p>
            <a:pPr>
              <a:lnSpc>
                <a:spcPct val="150000"/>
              </a:lnSpc>
            </a:pPr>
            <a:r>
              <a:rPr lang="en-GB" dirty="0"/>
              <a:t>Rex – King </a:t>
            </a:r>
          </a:p>
          <a:p>
            <a:pPr>
              <a:lnSpc>
                <a:spcPct val="150000"/>
              </a:lnSpc>
            </a:pPr>
            <a:r>
              <a:rPr lang="en-GB" dirty="0"/>
              <a:t>Regina – Queen </a:t>
            </a:r>
          </a:p>
          <a:p>
            <a:endParaRPr lang="en-GB" dirty="0"/>
          </a:p>
          <a:p>
            <a:r>
              <a:rPr lang="en-GB" dirty="0"/>
              <a:t>Case examples- R v Ahluwalia – important case in criminal law- which set a motion in the law to change the law for women who kill their husbands due to domestic abuse. 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0779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63476-7D70-A5FD-BBD1-A61E430FD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Other cases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0C53C-8ACE-D712-B566-3325106F0C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Judicial review- R (name of the person) v the government. </a:t>
            </a:r>
          </a:p>
          <a:p>
            <a:endParaRPr lang="en-GB" dirty="0"/>
          </a:p>
          <a:p>
            <a:r>
              <a:rPr lang="en-GB" dirty="0"/>
              <a:t>Example; </a:t>
            </a:r>
            <a:r>
              <a:rPr lang="en-GB" dirty="0">
                <a:ea typeface="+mn-lt"/>
                <a:cs typeface="+mn-lt"/>
              </a:rPr>
              <a:t>“R(Miller) v Secretary of State for Exiting the European Union [2017]”</a:t>
            </a:r>
          </a:p>
          <a:p>
            <a:endParaRPr lang="en-GB" dirty="0"/>
          </a:p>
          <a:p>
            <a:r>
              <a:rPr lang="en-GB" dirty="0"/>
              <a:t>Before 2001 cases will look like this; '' </a:t>
            </a:r>
            <a:r>
              <a:rPr lang="en-GB" dirty="0">
                <a:ea typeface="+mn-lt"/>
                <a:cs typeface="+mn-lt"/>
              </a:rPr>
              <a:t>“R v Secretary of State for the Home Department ex p Brind” ''.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4842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9573F-E43D-8216-830E-42DCC5385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u="sng" dirty="0"/>
              <a:t>Case citations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B295B-22FB-E2D8-91BF-962304BAD9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Help distinguish between cases with the same name. 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Case name – year - How many reports in include the case - volume. </a:t>
            </a:r>
          </a:p>
          <a:p>
            <a:endParaRPr lang="en-GB" dirty="0"/>
          </a:p>
          <a:p>
            <a:r>
              <a:rPr lang="en-GB" dirty="0"/>
              <a:t>Example = ''</a:t>
            </a:r>
            <a:r>
              <a:rPr lang="en-GB" dirty="0" err="1">
                <a:ea typeface="+mn-lt"/>
                <a:cs typeface="+mn-lt"/>
              </a:rPr>
              <a:t>Ghaidan</a:t>
            </a:r>
            <a:r>
              <a:rPr lang="en-GB" dirty="0">
                <a:ea typeface="+mn-lt"/>
                <a:cs typeface="+mn-lt"/>
              </a:rPr>
              <a:t> v Godin-Mendoza [2004] 3 All ER 411''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02010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38EAF-35DB-88ED-8008-9839B47C2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Which are which?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2A242-AEC9-06EA-636A-5343C10C1C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Which case is which? ; </a:t>
            </a:r>
          </a:p>
          <a:p>
            <a:pPr algn="just"/>
            <a:r>
              <a:rPr lang="en-GB" dirty="0">
                <a:ea typeface="+mn-lt"/>
                <a:cs typeface="+mn-lt"/>
              </a:rPr>
              <a:t>Boston Deep See Fishing &amp; Ice Company v Ansell [1888]</a:t>
            </a:r>
            <a:endParaRPr lang="en-GB"/>
          </a:p>
          <a:p>
            <a:pPr algn="just"/>
            <a:r>
              <a:rPr lang="en-GB" dirty="0">
                <a:ea typeface="+mn-lt"/>
                <a:cs typeface="+mn-lt"/>
              </a:rPr>
              <a:t>R v Rafferty [1999]</a:t>
            </a:r>
            <a:endParaRPr lang="en-GB"/>
          </a:p>
          <a:p>
            <a:pPr algn="just"/>
            <a:r>
              <a:rPr lang="en-GB" dirty="0">
                <a:ea typeface="+mn-lt"/>
                <a:cs typeface="+mn-lt"/>
              </a:rPr>
              <a:t>Re Booth [1926]</a:t>
            </a:r>
            <a:endParaRPr lang="en-GB"/>
          </a:p>
          <a:p>
            <a:pPr algn="just"/>
            <a:r>
              <a:rPr lang="en-GB" dirty="0">
                <a:ea typeface="+mn-lt"/>
                <a:cs typeface="+mn-lt"/>
              </a:rPr>
              <a:t>S v R (Parental Responsibility) [1993]</a:t>
            </a:r>
            <a:endParaRPr lang="en-GB"/>
          </a:p>
          <a:p>
            <a:pPr algn="just"/>
            <a:r>
              <a:rPr lang="en-GB" dirty="0">
                <a:ea typeface="+mn-lt"/>
                <a:cs typeface="+mn-lt"/>
              </a:rPr>
              <a:t>Higher Education Funding Council, ex </a:t>
            </a:r>
            <a:r>
              <a:rPr lang="en-GB" err="1">
                <a:ea typeface="+mn-lt"/>
                <a:cs typeface="+mn-lt"/>
              </a:rPr>
              <a:t>parte</a:t>
            </a:r>
            <a:r>
              <a:rPr lang="en-GB" dirty="0">
                <a:ea typeface="+mn-lt"/>
                <a:cs typeface="+mn-lt"/>
              </a:rPr>
              <a:t> Institute of ­ Dental Surgery [1994]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90803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DF714-B4C0-7D42-7B89-DA27CF2AE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Precedent</a:t>
            </a:r>
            <a:endParaRPr lang="en-GB" sz="60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D5567-EAEA-D928-FFAC-BC2196F357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Stare decisis – Higher court decisions bind lower court decisions. </a:t>
            </a:r>
          </a:p>
          <a:p>
            <a:endParaRPr lang="en-GB" dirty="0"/>
          </a:p>
          <a:p>
            <a:r>
              <a:rPr lang="en-GB" dirty="0"/>
              <a:t>Precedent. </a:t>
            </a:r>
          </a:p>
          <a:p>
            <a:endParaRPr lang="en-GB" dirty="0"/>
          </a:p>
          <a:p>
            <a:r>
              <a:rPr lang="en-GB" dirty="0"/>
              <a:t>Being bound by. </a:t>
            </a:r>
          </a:p>
        </p:txBody>
      </p:sp>
    </p:spTree>
    <p:extLst>
      <p:ext uri="{BB962C8B-B14F-4D97-AF65-F5344CB8AC3E}">
        <p14:creationId xmlns:p14="http://schemas.microsoft.com/office/powerpoint/2010/main" val="5812015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7207E0C2-0F77-11F7-B6C6-62C71601CB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89214072"/>
              </p:ext>
            </p:extLst>
          </p:nvPr>
        </p:nvGraphicFramePr>
        <p:xfrm>
          <a:off x="1988343" y="397669"/>
          <a:ext cx="9132092" cy="45743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48" name="Diagram 4">
            <a:extLst>
              <a:ext uri="{FF2B5EF4-FFF2-40B4-BE49-F238E27FC236}">
                <a16:creationId xmlns:a16="http://schemas.microsoft.com/office/drawing/2014/main" id="{682E77BB-6C97-3A9B-DF38-FD3A9611552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19412396"/>
              </p:ext>
            </p:extLst>
          </p:nvPr>
        </p:nvGraphicFramePr>
        <p:xfrm>
          <a:off x="2035969" y="4588668"/>
          <a:ext cx="9138047" cy="15859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5476427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Title 311">
            <a:extLst>
              <a:ext uri="{FF2B5EF4-FFF2-40B4-BE49-F238E27FC236}">
                <a16:creationId xmlns:a16="http://schemas.microsoft.com/office/drawing/2014/main" id="{C6B1B6A3-8C9D-AC61-7420-8FFC5C870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u="sng" dirty="0"/>
              <a:t>Others </a:t>
            </a:r>
            <a:endParaRPr lang="en-US"/>
          </a:p>
        </p:txBody>
      </p:sp>
      <p:sp>
        <p:nvSpPr>
          <p:cNvPr id="313" name="Content Placeholder 312">
            <a:extLst>
              <a:ext uri="{FF2B5EF4-FFF2-40B4-BE49-F238E27FC236}">
                <a16:creationId xmlns:a16="http://schemas.microsoft.com/office/drawing/2014/main" id="{83DC2C1D-78C8-8E80-FC2F-A1FB83D1CC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HOL – Criminal (excluding Scotland) and Civil appeals.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Not bound by past decisions. </a:t>
            </a:r>
          </a:p>
          <a:p>
            <a:pPr>
              <a:lnSpc>
                <a:spcPct val="200000"/>
              </a:lnSpc>
            </a:pPr>
            <a:r>
              <a:rPr lang="en-GB" dirty="0"/>
              <a:t>Bound by the courts above it. </a:t>
            </a:r>
          </a:p>
          <a:p>
            <a:pPr>
              <a:lnSpc>
                <a:spcPct val="200000"/>
              </a:lnSpc>
            </a:pPr>
            <a:r>
              <a:rPr lang="en-GB" dirty="0"/>
              <a:t>Decisions of the court are binding. </a:t>
            </a:r>
          </a:p>
        </p:txBody>
      </p:sp>
      <p:pic>
        <p:nvPicPr>
          <p:cNvPr id="314" name="Graphic 314" descr="Scales of justice with solid fill">
            <a:extLst>
              <a:ext uri="{FF2B5EF4-FFF2-40B4-BE49-F238E27FC236}">
                <a16:creationId xmlns:a16="http://schemas.microsoft.com/office/drawing/2014/main" id="{10AF94C2-BED8-9CBE-A95D-436C7DDE6F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20112" y="3971926"/>
            <a:ext cx="3152774" cy="3152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05612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541DB91-0B10-46D9-B34B-7BFF9602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rgbClr val="C696AD">
              <a:alpha val="20000"/>
            </a:srgb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68E5D04-6D60-32C1-B442-EB8C7B54B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6156" y="365125"/>
            <a:ext cx="5827643" cy="1433433"/>
          </a:xfrm>
        </p:spPr>
        <p:txBody>
          <a:bodyPr anchor="b">
            <a:normAutofit/>
          </a:bodyPr>
          <a:lstStyle/>
          <a:p>
            <a:r>
              <a:rPr lang="en-GB" b="1" u="sng"/>
              <a:t>Supreme court </a:t>
            </a:r>
            <a:endParaRPr lang="en-US"/>
          </a:p>
        </p:txBody>
      </p:sp>
      <p:pic>
        <p:nvPicPr>
          <p:cNvPr id="8" name="Picture 8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395FEA3B-C645-D423-0827-3BD4F93BF1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5853" y="1085774"/>
            <a:ext cx="5146211" cy="5146211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5AC33BC-6457-E40E-BD9B-5C05E8BE8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6156" y="2055813"/>
            <a:ext cx="5827644" cy="41211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Cases- Civil – from all countries with the Uk. </a:t>
            </a:r>
            <a:endParaRPr lang="en-US" sz="2400"/>
          </a:p>
          <a:p>
            <a:r>
              <a:rPr lang="en-GB" sz="2400"/>
              <a:t>Criminal – All except Scotland.</a:t>
            </a:r>
          </a:p>
          <a:p>
            <a:r>
              <a:rPr lang="en-GB" sz="2400"/>
              <a:t>Not bound by past decisions. </a:t>
            </a:r>
          </a:p>
          <a:p>
            <a:r>
              <a:rPr lang="en-GB" sz="2400"/>
              <a:t>Decisions are binding on the lower courts. </a:t>
            </a:r>
          </a:p>
          <a:p>
            <a:r>
              <a:rPr lang="en-GB" sz="2400"/>
              <a:t>Replaced the House of Lords. </a:t>
            </a:r>
          </a:p>
        </p:txBody>
      </p:sp>
    </p:spTree>
    <p:extLst>
      <p:ext uri="{BB962C8B-B14F-4D97-AF65-F5344CB8AC3E}">
        <p14:creationId xmlns:p14="http://schemas.microsoft.com/office/powerpoint/2010/main" val="6072426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F71FD-E6D3-FBF4-7A39-8BF2DA4A22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u="sng" dirty="0"/>
              <a:t>Others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D79C2-E222-6F23-8C61-C6280F0856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European Court of Human Rights – Not binding persuasive. </a:t>
            </a:r>
          </a:p>
          <a:p>
            <a:r>
              <a:rPr lang="en-GB" dirty="0"/>
              <a:t>Court of Justice of the European Union- not binding on Uk courts- Uk has left the EU. </a:t>
            </a:r>
          </a:p>
          <a:p>
            <a:r>
              <a:rPr lang="en-GB" dirty="0"/>
              <a:t>Case law before withdrawal has stayed and has to be followed by all courts expect the supreme court and the court of appeal. </a:t>
            </a:r>
          </a:p>
          <a:p>
            <a:r>
              <a:rPr lang="en-GB" dirty="0"/>
              <a:t>Exceptions.</a:t>
            </a:r>
          </a:p>
        </p:txBody>
      </p:sp>
    </p:spTree>
    <p:extLst>
      <p:ext uri="{BB962C8B-B14F-4D97-AF65-F5344CB8AC3E}">
        <p14:creationId xmlns:p14="http://schemas.microsoft.com/office/powerpoint/2010/main" val="39922872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615C1-60E4-7319-FD78-6839BA310F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''Judicial committee for the privy council''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A5DC4-3E81-8ED6-ABCC-72495C3DC1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Professionals.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Commonwealth countries.</a:t>
            </a:r>
          </a:p>
          <a:p>
            <a:pPr>
              <a:lnSpc>
                <a:spcPct val="200000"/>
              </a:lnSpc>
            </a:pPr>
            <a:r>
              <a:rPr lang="en-GB" dirty="0"/>
              <a:t>Supreme court judges. </a:t>
            </a:r>
          </a:p>
          <a:p>
            <a:pPr>
              <a:lnSpc>
                <a:spcPct val="200000"/>
              </a:lnSpc>
            </a:pPr>
            <a:r>
              <a:rPr lang="en-GB" dirty="0"/>
              <a:t>Not binding but persuasive. </a:t>
            </a:r>
          </a:p>
        </p:txBody>
      </p:sp>
    </p:spTree>
    <p:extLst>
      <p:ext uri="{BB962C8B-B14F-4D97-AF65-F5344CB8AC3E}">
        <p14:creationId xmlns:p14="http://schemas.microsoft.com/office/powerpoint/2010/main" val="6797650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0B1A2-F063-B90F-B38F-EFC2832E7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Judgement in cases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A34A8-69E4-3349-B1F5-754BC0DCD1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Obiter dicta- Persuasive- not needed legal discussion. </a:t>
            </a:r>
          </a:p>
          <a:p>
            <a:endParaRPr lang="en-GB" dirty="0"/>
          </a:p>
          <a:p>
            <a:r>
              <a:rPr lang="en-GB" dirty="0"/>
              <a:t>Ratio decidendi- Reason- Binding. </a:t>
            </a:r>
          </a:p>
          <a:p>
            <a:endParaRPr lang="en-GB" dirty="0"/>
          </a:p>
          <a:p>
            <a:r>
              <a:rPr lang="en-GB" dirty="0"/>
              <a:t>Case example – Donoghue v Stephenson. </a:t>
            </a:r>
          </a:p>
        </p:txBody>
      </p:sp>
    </p:spTree>
    <p:extLst>
      <p:ext uri="{BB962C8B-B14F-4D97-AF65-F5344CB8AC3E}">
        <p14:creationId xmlns:p14="http://schemas.microsoft.com/office/powerpoint/2010/main" val="21610307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6A113-6C6D-23F7-6004-E68E784F79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838FA5-F5BD-C5DB-BB28-320358E188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groups – In person focus on the government. </a:t>
            </a:r>
          </a:p>
          <a:p>
            <a:endParaRPr lang="en-GB" dirty="0"/>
          </a:p>
          <a:p>
            <a:r>
              <a:rPr lang="en-GB" dirty="0"/>
              <a:t>Online – Focus on the Judiciary. </a:t>
            </a:r>
          </a:p>
          <a:p>
            <a:endParaRPr lang="en-GB" dirty="0"/>
          </a:p>
          <a:p>
            <a:r>
              <a:rPr lang="en-GB" dirty="0"/>
              <a:t>What do they do? Name individuals involved?</a:t>
            </a:r>
          </a:p>
        </p:txBody>
      </p:sp>
    </p:spTree>
    <p:extLst>
      <p:ext uri="{BB962C8B-B14F-4D97-AF65-F5344CB8AC3E}">
        <p14:creationId xmlns:p14="http://schemas.microsoft.com/office/powerpoint/2010/main" val="11328893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65AE6-2CE8-8606-7290-A85DB1515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b="1" u="sng" dirty="0"/>
              <a:t>Terminology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F5E2B-7925-B5A9-6E9A-7ADA803923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Distinguishing. </a:t>
            </a:r>
          </a:p>
          <a:p>
            <a:endParaRPr lang="en-GB" dirty="0"/>
          </a:p>
          <a:p>
            <a:r>
              <a:rPr lang="en-GB" dirty="0"/>
              <a:t>Overruling. </a:t>
            </a:r>
          </a:p>
          <a:p>
            <a:endParaRPr lang="en-GB" dirty="0"/>
          </a:p>
          <a:p>
            <a:r>
              <a:rPr lang="en-GB" dirty="0"/>
              <a:t>Disapproval. </a:t>
            </a:r>
          </a:p>
          <a:p>
            <a:endParaRPr lang="en-GB" dirty="0"/>
          </a:p>
          <a:p>
            <a:r>
              <a:rPr lang="en-GB" dirty="0"/>
              <a:t>Reversing and upholding. 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77161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FE030E-2DCB-27CD-046A-C7D672DED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rPr lang="en-GB" b="1" u="sng"/>
              <a:t>Summary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099F9-06AE-6BF9-E121-931D46C578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623381"/>
            <a:ext cx="3888528" cy="35535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/>
              <a:t>Cases </a:t>
            </a:r>
          </a:p>
          <a:p>
            <a:endParaRPr lang="en-GB" sz="2000"/>
          </a:p>
          <a:p>
            <a:r>
              <a:rPr lang="en-GB" sz="2000"/>
              <a:t>Precedent. </a:t>
            </a:r>
          </a:p>
          <a:p>
            <a:endParaRPr lang="en-GB" sz="2000"/>
          </a:p>
          <a:p>
            <a:r>
              <a:rPr lang="en-GB" sz="2000"/>
              <a:t>Different courts. </a:t>
            </a:r>
          </a:p>
          <a:p>
            <a:endParaRPr lang="en-GB" sz="2000"/>
          </a:p>
          <a:p>
            <a:r>
              <a:rPr lang="en-GB" sz="2000"/>
              <a:t>Judges</a:t>
            </a:r>
          </a:p>
        </p:txBody>
      </p:sp>
      <p:pic>
        <p:nvPicPr>
          <p:cNvPr id="4" name="Graphic 4" descr="Desk with solid fill">
            <a:extLst>
              <a:ext uri="{FF2B5EF4-FFF2-40B4-BE49-F238E27FC236}">
                <a16:creationId xmlns:a16="http://schemas.microsoft.com/office/drawing/2014/main" id="{7F55A7E1-9034-254F-9C93-C0C6594119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00986" y="1069398"/>
            <a:ext cx="4747547" cy="4747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862690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AnalogousFromLightSeedLeftStep">
      <a:dk1>
        <a:srgbClr val="000000"/>
      </a:dk1>
      <a:lt1>
        <a:srgbClr val="FFFFFF"/>
      </a:lt1>
      <a:dk2>
        <a:srgbClr val="41243E"/>
      </a:dk2>
      <a:lt2>
        <a:srgbClr val="E2E8E5"/>
      </a:lt2>
      <a:accent1>
        <a:srgbClr val="C696AD"/>
      </a:accent1>
      <a:accent2>
        <a:srgbClr val="BA7FB4"/>
      </a:accent2>
      <a:accent3>
        <a:srgbClr val="B796C6"/>
      </a:accent3>
      <a:accent4>
        <a:srgbClr val="8F7FBA"/>
      </a:accent4>
      <a:accent5>
        <a:srgbClr val="969DC6"/>
      </a:accent5>
      <a:accent6>
        <a:srgbClr val="7FA0BA"/>
      </a:accent6>
      <a:hlink>
        <a:srgbClr val="579074"/>
      </a:hlink>
      <a:folHlink>
        <a:srgbClr val="7F7F7F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ppt/theme/theme2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742</Words>
  <Application>Microsoft Office PowerPoint</Application>
  <PresentationFormat>Widescreen</PresentationFormat>
  <Paragraphs>142</Paragraphs>
  <Slides>23</Slides>
  <Notes>5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Century Gothic</vt:lpstr>
      <vt:lpstr>Elephant</vt:lpstr>
      <vt:lpstr>BrushVTI</vt:lpstr>
      <vt:lpstr>Judicial Power and case law </vt:lpstr>
      <vt:lpstr>Trigger warning </vt:lpstr>
      <vt:lpstr>What is case law?</vt:lpstr>
      <vt:lpstr>Continued </vt:lpstr>
      <vt:lpstr>PowerPoint Presentation</vt:lpstr>
      <vt:lpstr>PowerPoint Presentation</vt:lpstr>
      <vt:lpstr>PowerPoint Presentation</vt:lpstr>
      <vt:lpstr>Case names </vt:lpstr>
      <vt:lpstr>Continued </vt:lpstr>
      <vt:lpstr>Criminal Cases</vt:lpstr>
      <vt:lpstr>Other cases</vt:lpstr>
      <vt:lpstr>Case citations </vt:lpstr>
      <vt:lpstr>Which are which?</vt:lpstr>
      <vt:lpstr>Precedent</vt:lpstr>
      <vt:lpstr>PowerPoint Presentation</vt:lpstr>
      <vt:lpstr>Others </vt:lpstr>
      <vt:lpstr>Supreme court </vt:lpstr>
      <vt:lpstr>Others </vt:lpstr>
      <vt:lpstr>''Judicial committee for the privy council''</vt:lpstr>
      <vt:lpstr>Judgement in cases </vt:lpstr>
      <vt:lpstr>Activity</vt:lpstr>
      <vt:lpstr>Terminology </vt:lpstr>
      <vt:lpstr>Summary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548</cp:revision>
  <dcterms:created xsi:type="dcterms:W3CDTF">2022-11-07T13:20:24Z</dcterms:created>
  <dcterms:modified xsi:type="dcterms:W3CDTF">2023-10-19T11:30:25Z</dcterms:modified>
</cp:coreProperties>
</file>