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4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406" autoAdjust="0"/>
    <p:restoredTop sz="94660"/>
  </p:normalViewPr>
  <p:slideViewPr>
    <p:cSldViewPr snapToGrid="0">
      <p:cViewPr varScale="1">
        <p:scale>
          <a:sx n="62" d="100"/>
          <a:sy n="62" d="100"/>
        </p:scale>
        <p:origin x="224" y="1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88468-EDE4-C3CD-03BD-AFBF75023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95843-7959-8CC4-9D15-7EBF4E5FB5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50B28-353E-D5A7-78AB-B668B3A01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15A60-84D3-C6E4-3D8B-176AB34A8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F7C2E-CF41-E5A7-60F9-62DD9DEEF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4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0F8C4-2EA3-020C-1C96-2F8DFDFA8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FA594-9FC0-A89F-DBA5-671D48CFA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97F3C-3651-316F-A5A4-1794B5923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B3A0E-0FC7-8CAC-E611-E78400E87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714C5-34CE-4F94-C028-18187D2E8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19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572A5-7915-2A96-9987-C53A0EFAF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7DEEA-D6CE-6FD7-B167-EC29A44AE1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F5E09-CD77-A817-81B4-740499A92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D0076-0003-64F6-F623-41C69F429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2168F-E4D6-9242-1547-1E4D590D6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539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5B3D6-473E-D57E-8442-CA0AC32D5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8253C-7907-7915-26BA-0B5359E5E2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727AE-5DA9-1B8D-1C6D-1311F2933B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D3B675-A599-FDB1-5EF0-648541ABA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94D58E-8CED-A4B7-55F4-8FFCB3051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761E2C-3422-50E5-9382-E74B847C3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503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45760-DC0A-17A8-EE6F-A82316DF0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4C383-8B5D-E06E-313F-C72D1557B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5CEF7-E8F7-E338-26DB-E5C3EEE8F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D551FE-EA2E-BE52-7703-A202C946FF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0CE346-7745-AAA4-86B6-B84E32B40B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973601-8224-41EF-1C5E-3FF71B8D2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1809DE-3D36-E0BE-B2CB-F0E6CF9D6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0DF257-9399-F852-2251-1DF882E42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157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2FFC4-1C40-6AA9-1714-3F5792DCD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B2D1C8-1DD9-BC24-D16B-0F5FBFC53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A70F85-BDBE-3229-5EEC-72E44E2D9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0EF127-4FA7-3718-518F-65BAEECDD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486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363047-BAF5-23B1-1DEE-2AD15593F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B1F447-273C-562C-69DB-4ABEEE065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31762-2D08-BFAA-5B6E-F8F3BE4E4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96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DD8CE-C05D-7D6A-5DAC-005658B68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E2B91-7F95-E124-CF4C-BA2A52C68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C3208A-1370-0A45-A5B5-52FC802644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45B3D-71A5-9E74-AE55-BDD71D558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99E8CB-7811-59D1-7E60-0948BD4B1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0F31B-F013-AE93-9C8A-92828175E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49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BEE6-912E-EAF0-BAB8-FB8E0705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F6B73D-D9D3-E7D2-D19B-C5E6F10B25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2AFDF6-FED6-D948-5576-27D7766033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93795-F605-A678-D167-FA2C0D2D4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F5985-BD67-C3E3-18E0-EB41FB2E9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311E06-3811-40E3-D6F6-A5F36652C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93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E4C96-2157-CA03-8652-5E7B1E4CA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29D8B7-DB67-C0A9-A51C-A7478CCDC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B2D55-FEA1-A9D8-0539-157A20C36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E4830-28B4-7BFD-BA54-7F9899694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49680-D5E7-A761-EC6C-A509262A4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547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E40688-C52E-B294-883D-9BE07F1BF9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F7BA30-7077-6CC6-DD1D-F78000108F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EABD7-C3DB-9427-6A8C-198751D3D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2EC94-A846-C9D5-AAEB-7B3FA45A2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29669-2545-6116-5B45-F2B3E67F0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76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0DB1-1B84-F11A-2852-B124E9D59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408C7-E14D-47FB-7983-0E9C348F0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059B4-7EE5-6E55-067F-1087538A2B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78EEE9-87F0-464E-A34C-696A25893D14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DA2925-6DED-C8D4-3C49-2386FD1A2C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6768D-3A52-7E4F-D739-10AAEB1B29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FA688C-E5AF-4954-A243-A4FE772DD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66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ople In A Meeting">
            <a:extLst>
              <a:ext uri="{FF2B5EF4-FFF2-40B4-BE49-F238E27FC236}">
                <a16:creationId xmlns:a16="http://schemas.microsoft.com/office/drawing/2014/main" id="{EE6BF173-2143-5AFE-4404-BA46793926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D1BB6-D677-6C22-FF02-DE2C4BFF4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Programme: BA (Hons) Leadership and Management Skills for the Workplace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Module: Knowledge and Information Management Skills for the Workplace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Patrik Tolog 2026788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2E9CD-53AD-D849-9255-4B72BAA996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Task 2: (Individual Presentation)</a:t>
            </a:r>
          </a:p>
        </p:txBody>
      </p:sp>
    </p:spTree>
    <p:extLst>
      <p:ext uri="{BB962C8B-B14F-4D97-AF65-F5344CB8AC3E}">
        <p14:creationId xmlns:p14="http://schemas.microsoft.com/office/powerpoint/2010/main" val="294723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DF91A9F-40F1-34BC-A9D8-93FE5B5F6B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3D059-E721-6904-B5DC-6E8373D12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Amazon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127CF7C-EF5B-A343-4C1C-C8CC490EE2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23127" y="1825625"/>
            <a:ext cx="95457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162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7A81C7A-01F5-0B79-6761-9AD2D1D69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3D059-E721-6904-B5DC-6E8373D12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Microsoft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3A0D0D6-F297-18C2-8752-1341F72DEA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8200" y="1859892"/>
            <a:ext cx="10515600" cy="428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356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63038BC-9FCB-466B-8EE5-7B0DC8F25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8F4797-C77D-4821-B8FF-057D7524C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0CB3DB-B42E-47BF-A595-527CB329A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5" y="685800"/>
            <a:ext cx="108009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C3112DE-4980-69D0-E689-1C19EEED2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89" y="47816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8212471B-0013-BA5E-B4C8-39E3CA638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1080" y="1907136"/>
            <a:ext cx="9589839" cy="4188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599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63038BC-9FCB-466B-8EE5-7B0DC8F25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8F4797-C77D-4821-B8FF-057D7524C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0CB3DB-B42E-47BF-A595-527CB329A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5" y="685800"/>
            <a:ext cx="108009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7C3D2-12CB-F022-ECDA-88E781625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89" y="47816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39D8DE2-6159-FF47-FF8E-0ABE18E946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0148" y="1825625"/>
            <a:ext cx="925170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679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CFD7467-4B04-60E0-DE7D-A0F1EF779E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4849E-99ED-58FA-460A-9BEBA4F94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Knowledge Management System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031828-3553-0DC8-DA02-58482C1948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034" y="1929873"/>
            <a:ext cx="10595766" cy="435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30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CA8653-1284-B53D-BCA9-CBD0A53E44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3D059-E721-6904-B5DC-6E8373D12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and Conclusion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E98D751-308A-2697-FD7A-B4540E93BC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8200" y="1833818"/>
            <a:ext cx="10515600" cy="433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947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3D059-E721-6904-B5DC-6E8373D12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DA397-DD00-3870-BC37-B3239AB13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K., Shen, Z., Huang, C., Wu, C.H., Dong, Y.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Kanakia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2020. Microsoft academic graph: When experts are not enough. Quantitative Science Studies, 1(1), pp.396-413.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Wells, J.R.,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Danskin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and Ellsworth, G., 2018. Amazon. com, 2018. Harvard Business School Case Study, (716-402).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Winston, W., 2016. Microsoft Excel data analysis and business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Microsoft press.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Wu, X.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Gereffi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2018. Amazon and Alibaba: Internet governance, business models, and internationalization strategies. In International business in the information and digital age (pp. 327-356). Emerald Publishing Limited.</a:t>
            </a:r>
          </a:p>
        </p:txBody>
      </p:sp>
    </p:spTree>
    <p:extLst>
      <p:ext uri="{BB962C8B-B14F-4D97-AF65-F5344CB8AC3E}">
        <p14:creationId xmlns:p14="http://schemas.microsoft.com/office/powerpoint/2010/main" val="2166331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</TotalTime>
  <Words>191</Words>
  <Application>Microsoft Macintosh PowerPoint</Application>
  <PresentationFormat>Widescreen</PresentationFormat>
  <Paragraphs>13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Times New Roman</vt:lpstr>
      <vt:lpstr>Office Theme</vt:lpstr>
      <vt:lpstr>Programme: BA (Hons) Leadership and Management Skills for the Workplace Module: Knowledge and Information Management Skills for the Workplace Patrik Tolog 2026788</vt:lpstr>
      <vt:lpstr>Overview of Amazon</vt:lpstr>
      <vt:lpstr>Overview of Microsoft</vt:lpstr>
      <vt:lpstr>Amazon</vt:lpstr>
      <vt:lpstr>Microsoft</vt:lpstr>
      <vt:lpstr>Knowledge Management System </vt:lpstr>
      <vt:lpstr>Recommendation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danish936 danish936</dc:creator>
  <cp:lastModifiedBy>Sabrina Holubova01</cp:lastModifiedBy>
  <cp:revision>4</cp:revision>
  <dcterms:created xsi:type="dcterms:W3CDTF">2024-03-08T12:43:55Z</dcterms:created>
  <dcterms:modified xsi:type="dcterms:W3CDTF">2024-03-17T11:13:30Z</dcterms:modified>
</cp:coreProperties>
</file>