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71" r:id="rId2"/>
  </p:sldMasterIdLst>
  <p:notesMasterIdLst>
    <p:notesMasterId r:id="rId14"/>
  </p:notesMasterIdLst>
  <p:sldIdLst>
    <p:sldId id="256" r:id="rId3"/>
    <p:sldId id="257" r:id="rId4"/>
    <p:sldId id="258" r:id="rId5"/>
    <p:sldId id="268" r:id="rId6"/>
    <p:sldId id="259" r:id="rId7"/>
    <p:sldId id="261" r:id="rId8"/>
    <p:sldId id="270" r:id="rId9"/>
    <p:sldId id="269"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AE3E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EEEA45-DACC-C544-2B44-BB282142B452}" v="1" dt="2025-11-27T21:14:35.517"/>
    <p1510:client id="{2D59DA1A-5072-DF22-43E6-91C2E7713E35}" v="70" dt="2025-11-27T20:17:55.887"/>
    <p1510:client id="{6A7CBBE5-8DAB-CBB3-0330-4B4A56D30F5D}" v="1784" dt="2025-11-27T17:41:19.122"/>
    <p1510:client id="{AF78E3E3-439F-8177-B7D2-8B2E5ECE0256}" v="75" dt="2025-11-27T01:21:03.281"/>
    <p1510:client id="{B0E1ECA8-8836-D8D3-BDD9-1CF1CFE60BEB}" v="53" dt="2025-11-26T17:02:56.9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iaoli Shao (2440261)" userId="S::2440261@student.uwtsd.ac.uk::fab859dd-d1c9-4778-b819-7870cb243177" providerId="AD" clId="Web-{2D59DA1A-5072-DF22-43E6-91C2E7713E35}"/>
    <pc:docChg chg="addSld delSld modSld">
      <pc:chgData name="Xiaoli Shao (2440261)" userId="S::2440261@student.uwtsd.ac.uk::fab859dd-d1c9-4778-b819-7870cb243177" providerId="AD" clId="Web-{2D59DA1A-5072-DF22-43E6-91C2E7713E35}" dt="2025-11-27T20:49:11.966" v="381"/>
      <pc:docMkLst>
        <pc:docMk/>
      </pc:docMkLst>
      <pc:sldChg chg="modSp">
        <pc:chgData name="Xiaoli Shao (2440261)" userId="S::2440261@student.uwtsd.ac.uk::fab859dd-d1c9-4778-b819-7870cb243177" providerId="AD" clId="Web-{2D59DA1A-5072-DF22-43E6-91C2E7713E35}" dt="2025-11-27T18:17:03.328" v="121" actId="20577"/>
        <pc:sldMkLst>
          <pc:docMk/>
          <pc:sldMk cId="2952916556" sldId="257"/>
        </pc:sldMkLst>
        <pc:graphicFrameChg chg="modGraphic">
          <ac:chgData name="Xiaoli Shao (2440261)" userId="S::2440261@student.uwtsd.ac.uk::fab859dd-d1c9-4778-b819-7870cb243177" providerId="AD" clId="Web-{2D59DA1A-5072-DF22-43E6-91C2E7713E35}" dt="2025-11-27T18:17:03.328" v="121" actId="20577"/>
          <ac:graphicFrameMkLst>
            <pc:docMk/>
            <pc:sldMk cId="2952916556" sldId="257"/>
            <ac:graphicFrameMk id="240" creationId="{2331CF5F-A566-6462-3608-F67290D1DEDF}"/>
          </ac:graphicFrameMkLst>
        </pc:graphicFrameChg>
      </pc:sldChg>
      <pc:sldChg chg="modSp modNotes">
        <pc:chgData name="Xiaoli Shao (2440261)" userId="S::2440261@student.uwtsd.ac.uk::fab859dd-d1c9-4778-b819-7870cb243177" providerId="AD" clId="Web-{2D59DA1A-5072-DF22-43E6-91C2E7713E35}" dt="2025-11-27T20:17:53.746" v="344" actId="20577"/>
        <pc:sldMkLst>
          <pc:docMk/>
          <pc:sldMk cId="1668034179" sldId="258"/>
        </pc:sldMkLst>
        <pc:spChg chg="mod">
          <ac:chgData name="Xiaoli Shao (2440261)" userId="S::2440261@student.uwtsd.ac.uk::fab859dd-d1c9-4778-b819-7870cb243177" providerId="AD" clId="Web-{2D59DA1A-5072-DF22-43E6-91C2E7713E35}" dt="2025-11-27T20:17:53.746" v="344" actId="20577"/>
          <ac:spMkLst>
            <pc:docMk/>
            <pc:sldMk cId="1668034179" sldId="258"/>
            <ac:spMk id="6" creationId="{5D4D7A40-B8D0-C4EC-5263-9ED26774CBEE}"/>
          </ac:spMkLst>
        </pc:spChg>
      </pc:sldChg>
      <pc:sldChg chg="modNotes">
        <pc:chgData name="Xiaoli Shao (2440261)" userId="S::2440261@student.uwtsd.ac.uk::fab859dd-d1c9-4778-b819-7870cb243177" providerId="AD" clId="Web-{2D59DA1A-5072-DF22-43E6-91C2E7713E35}" dt="2025-11-27T18:46:42.244" v="162"/>
        <pc:sldMkLst>
          <pc:docMk/>
          <pc:sldMk cId="1151131622" sldId="261"/>
        </pc:sldMkLst>
      </pc:sldChg>
      <pc:sldChg chg="add del modNotes">
        <pc:chgData name="Xiaoli Shao (2440261)" userId="S::2440261@student.uwtsd.ac.uk::fab859dd-d1c9-4778-b819-7870cb243177" providerId="AD" clId="Web-{2D59DA1A-5072-DF22-43E6-91C2E7713E35}" dt="2025-11-27T20:05:43.647" v="267"/>
        <pc:sldMkLst>
          <pc:docMk/>
          <pc:sldMk cId="3612782030" sldId="262"/>
        </pc:sldMkLst>
      </pc:sldChg>
      <pc:sldChg chg="modNotes">
        <pc:chgData name="Xiaoli Shao (2440261)" userId="S::2440261@student.uwtsd.ac.uk::fab859dd-d1c9-4778-b819-7870cb243177" providerId="AD" clId="Web-{2D59DA1A-5072-DF22-43E6-91C2E7713E35}" dt="2025-11-27T20:26:48.665" v="346"/>
        <pc:sldMkLst>
          <pc:docMk/>
          <pc:sldMk cId="1286279503" sldId="263"/>
        </pc:sldMkLst>
      </pc:sldChg>
      <pc:sldChg chg="modNotes">
        <pc:chgData name="Xiaoli Shao (2440261)" userId="S::2440261@student.uwtsd.ac.uk::fab859dd-d1c9-4778-b819-7870cb243177" providerId="AD" clId="Web-{2D59DA1A-5072-DF22-43E6-91C2E7713E35}" dt="2025-11-27T20:14:55.031" v="340"/>
        <pc:sldMkLst>
          <pc:docMk/>
          <pc:sldMk cId="2518858712" sldId="268"/>
        </pc:sldMkLst>
      </pc:sldChg>
      <pc:sldChg chg="addSp delSp modSp modNotes">
        <pc:chgData name="Xiaoli Shao (2440261)" userId="S::2440261@student.uwtsd.ac.uk::fab859dd-d1c9-4778-b819-7870cb243177" providerId="AD" clId="Web-{2D59DA1A-5072-DF22-43E6-91C2E7713E35}" dt="2025-11-27T20:28:19.885" v="350"/>
        <pc:sldMkLst>
          <pc:docMk/>
          <pc:sldMk cId="2714083699" sldId="269"/>
        </pc:sldMkLst>
        <pc:spChg chg="add del mod">
          <ac:chgData name="Xiaoli Shao (2440261)" userId="S::2440261@student.uwtsd.ac.uk::fab859dd-d1c9-4778-b819-7870cb243177" providerId="AD" clId="Web-{2D59DA1A-5072-DF22-43E6-91C2E7713E35}" dt="2025-11-27T17:41:54.833" v="1"/>
          <ac:spMkLst>
            <pc:docMk/>
            <pc:sldMk cId="2714083699" sldId="269"/>
            <ac:spMk id="5" creationId="{98AB340D-87F9-6D10-790D-1BF994C9E726}"/>
          </ac:spMkLst>
        </pc:spChg>
        <pc:picChg chg="add mod ord">
          <ac:chgData name="Xiaoli Shao (2440261)" userId="S::2440261@student.uwtsd.ac.uk::fab859dd-d1c9-4778-b819-7870cb243177" providerId="AD" clId="Web-{2D59DA1A-5072-DF22-43E6-91C2E7713E35}" dt="2025-11-27T17:42:12.568" v="6" actId="1076"/>
          <ac:picMkLst>
            <pc:docMk/>
            <pc:sldMk cId="2714083699" sldId="269"/>
            <ac:picMk id="6" creationId="{5BA396FF-154B-D6F9-BE71-E5DD038EEEBA}"/>
          </ac:picMkLst>
        </pc:picChg>
        <pc:picChg chg="del">
          <ac:chgData name="Xiaoli Shao (2440261)" userId="S::2440261@student.uwtsd.ac.uk::fab859dd-d1c9-4778-b819-7870cb243177" providerId="AD" clId="Web-{2D59DA1A-5072-DF22-43E6-91C2E7713E35}" dt="2025-11-27T17:41:44.474" v="0"/>
          <ac:picMkLst>
            <pc:docMk/>
            <pc:sldMk cId="2714083699" sldId="269"/>
            <ac:picMk id="7" creationId="{600B2513-F3E7-10B3-C6B2-8EB5D950F0B6}"/>
          </ac:picMkLst>
        </pc:picChg>
        <pc:inkChg chg="add del">
          <ac:chgData name="Xiaoli Shao (2440261)" userId="S::2440261@student.uwtsd.ac.uk::fab859dd-d1c9-4778-b819-7870cb243177" providerId="AD" clId="Web-{2D59DA1A-5072-DF22-43E6-91C2E7713E35}" dt="2025-11-27T17:47:52.482" v="13"/>
          <ac:inkMkLst>
            <pc:docMk/>
            <pc:sldMk cId="2714083699" sldId="269"/>
            <ac:inkMk id="8" creationId="{B212B5C0-FA0E-911A-BE44-71C4E77E9855}"/>
          </ac:inkMkLst>
        </pc:inkChg>
        <pc:inkChg chg="add del">
          <ac:chgData name="Xiaoli Shao (2440261)" userId="S::2440261@student.uwtsd.ac.uk::fab859dd-d1c9-4778-b819-7870cb243177" providerId="AD" clId="Web-{2D59DA1A-5072-DF22-43E6-91C2E7713E35}" dt="2025-11-27T17:48:48.940" v="18"/>
          <ac:inkMkLst>
            <pc:docMk/>
            <pc:sldMk cId="2714083699" sldId="269"/>
            <ac:inkMk id="10" creationId="{7CC45309-73C5-C6DD-2C84-42EFE4D08732}"/>
          </ac:inkMkLst>
        </pc:inkChg>
        <pc:inkChg chg="add del">
          <ac:chgData name="Xiaoli Shao (2440261)" userId="S::2440261@student.uwtsd.ac.uk::fab859dd-d1c9-4778-b819-7870cb243177" providerId="AD" clId="Web-{2D59DA1A-5072-DF22-43E6-91C2E7713E35}" dt="2025-11-27T17:48:47.393" v="17"/>
          <ac:inkMkLst>
            <pc:docMk/>
            <pc:sldMk cId="2714083699" sldId="269"/>
            <ac:inkMk id="11" creationId="{E2ACE711-5B26-C542-D879-649D58924323}"/>
          </ac:inkMkLst>
        </pc:inkChg>
        <pc:inkChg chg="add del">
          <ac:chgData name="Xiaoli Shao (2440261)" userId="S::2440261@student.uwtsd.ac.uk::fab859dd-d1c9-4778-b819-7870cb243177" providerId="AD" clId="Web-{2D59DA1A-5072-DF22-43E6-91C2E7713E35}" dt="2025-11-27T17:50:06.133" v="23"/>
          <ac:inkMkLst>
            <pc:docMk/>
            <pc:sldMk cId="2714083699" sldId="269"/>
            <ac:inkMk id="14" creationId="{E9A3EFD1-D9E5-04BE-8110-C4B9BEBE172E}"/>
          </ac:inkMkLst>
        </pc:inkChg>
        <pc:inkChg chg="add del">
          <ac:chgData name="Xiaoli Shao (2440261)" userId="S::2440261@student.uwtsd.ac.uk::fab859dd-d1c9-4778-b819-7870cb243177" providerId="AD" clId="Web-{2D59DA1A-5072-DF22-43E6-91C2E7713E35}" dt="2025-11-27T17:51:21.060" v="36"/>
          <ac:inkMkLst>
            <pc:docMk/>
            <pc:sldMk cId="2714083699" sldId="269"/>
            <ac:inkMk id="16" creationId="{31E90FCE-A161-11FD-DB28-6F10FF11BBCF}"/>
          </ac:inkMkLst>
        </pc:inkChg>
        <pc:inkChg chg="add del">
          <ac:chgData name="Xiaoli Shao (2440261)" userId="S::2440261@student.uwtsd.ac.uk::fab859dd-d1c9-4778-b819-7870cb243177" providerId="AD" clId="Web-{2D59DA1A-5072-DF22-43E6-91C2E7713E35}" dt="2025-11-27T17:51:20.044" v="35"/>
          <ac:inkMkLst>
            <pc:docMk/>
            <pc:sldMk cId="2714083699" sldId="269"/>
            <ac:inkMk id="18" creationId="{774F12C8-AA27-2CDC-28E1-2C3AA9376629}"/>
          </ac:inkMkLst>
        </pc:inkChg>
        <pc:inkChg chg="add del">
          <ac:chgData name="Xiaoli Shao (2440261)" userId="S::2440261@student.uwtsd.ac.uk::fab859dd-d1c9-4778-b819-7870cb243177" providerId="AD" clId="Web-{2D59DA1A-5072-DF22-43E6-91C2E7713E35}" dt="2025-11-27T17:51:19.483" v="34"/>
          <ac:inkMkLst>
            <pc:docMk/>
            <pc:sldMk cId="2714083699" sldId="269"/>
            <ac:inkMk id="19" creationId="{9A1A6228-47B1-E284-6194-134908F0A3F2}"/>
          </ac:inkMkLst>
        </pc:inkChg>
        <pc:inkChg chg="add del">
          <ac:chgData name="Xiaoli Shao (2440261)" userId="S::2440261@student.uwtsd.ac.uk::fab859dd-d1c9-4778-b819-7870cb243177" providerId="AD" clId="Web-{2D59DA1A-5072-DF22-43E6-91C2E7713E35}" dt="2025-11-27T17:51:19.483" v="33"/>
          <ac:inkMkLst>
            <pc:docMk/>
            <pc:sldMk cId="2714083699" sldId="269"/>
            <ac:inkMk id="20" creationId="{87992867-F91F-514A-1F39-D6D93E455FEE}"/>
          </ac:inkMkLst>
        </pc:inkChg>
        <pc:inkChg chg="add del">
          <ac:chgData name="Xiaoli Shao (2440261)" userId="S::2440261@student.uwtsd.ac.uk::fab859dd-d1c9-4778-b819-7870cb243177" providerId="AD" clId="Web-{2D59DA1A-5072-DF22-43E6-91C2E7713E35}" dt="2025-11-27T17:51:13.184" v="32"/>
          <ac:inkMkLst>
            <pc:docMk/>
            <pc:sldMk cId="2714083699" sldId="269"/>
            <ac:inkMk id="21" creationId="{82A32C53-84B1-83D0-AE36-43C4C510C842}"/>
          </ac:inkMkLst>
        </pc:inkChg>
        <pc:inkChg chg="add del">
          <ac:chgData name="Xiaoli Shao (2440261)" userId="S::2440261@student.uwtsd.ac.uk::fab859dd-d1c9-4778-b819-7870cb243177" providerId="AD" clId="Web-{2D59DA1A-5072-DF22-43E6-91C2E7713E35}" dt="2025-11-27T17:51:05.012" v="31"/>
          <ac:inkMkLst>
            <pc:docMk/>
            <pc:sldMk cId="2714083699" sldId="269"/>
            <ac:inkMk id="22" creationId="{A0378EAA-4AB0-CBA5-3805-C6D307B78C13}"/>
          </ac:inkMkLst>
        </pc:inkChg>
        <pc:cxnChg chg="add del">
          <ac:chgData name="Xiaoli Shao (2440261)" userId="S::2440261@student.uwtsd.ac.uk::fab859dd-d1c9-4778-b819-7870cb243177" providerId="AD" clId="Web-{2D59DA1A-5072-DF22-43E6-91C2E7713E35}" dt="2025-11-27T17:48:49.659" v="19"/>
          <ac:cxnSpMkLst>
            <pc:docMk/>
            <pc:sldMk cId="2714083699" sldId="269"/>
            <ac:cxnSpMk id="9" creationId="{906740E2-31F7-0519-A83B-C91AB5A3E140}"/>
          </ac:cxnSpMkLst>
        </pc:cxnChg>
        <pc:cxnChg chg="add del">
          <ac:chgData name="Xiaoli Shao (2440261)" userId="S::2440261@student.uwtsd.ac.uk::fab859dd-d1c9-4778-b819-7870cb243177" providerId="AD" clId="Web-{2D59DA1A-5072-DF22-43E6-91C2E7713E35}" dt="2025-11-27T17:51:23.560" v="39"/>
          <ac:cxnSpMkLst>
            <pc:docMk/>
            <pc:sldMk cId="2714083699" sldId="269"/>
            <ac:cxnSpMk id="12" creationId="{37F620E0-D8E6-B380-02A9-04DBBE4E58E7}"/>
          </ac:cxnSpMkLst>
        </pc:cxnChg>
        <pc:cxnChg chg="add del">
          <ac:chgData name="Xiaoli Shao (2440261)" userId="S::2440261@student.uwtsd.ac.uk::fab859dd-d1c9-4778-b819-7870cb243177" providerId="AD" clId="Web-{2D59DA1A-5072-DF22-43E6-91C2E7713E35}" dt="2025-11-27T17:51:22.966" v="38"/>
          <ac:cxnSpMkLst>
            <pc:docMk/>
            <pc:sldMk cId="2714083699" sldId="269"/>
            <ac:cxnSpMk id="13" creationId="{5316E470-C124-8838-48B2-C1C9C43A89DF}"/>
          </ac:cxnSpMkLst>
        </pc:cxnChg>
        <pc:cxnChg chg="add del">
          <ac:chgData name="Xiaoli Shao (2440261)" userId="S::2440261@student.uwtsd.ac.uk::fab859dd-d1c9-4778-b819-7870cb243177" providerId="AD" clId="Web-{2D59DA1A-5072-DF22-43E6-91C2E7713E35}" dt="2025-11-27T17:51:21.966" v="37"/>
          <ac:cxnSpMkLst>
            <pc:docMk/>
            <pc:sldMk cId="2714083699" sldId="269"/>
            <ac:cxnSpMk id="15" creationId="{24EFB31A-6D97-60DF-5BBD-AC124CBCE0A7}"/>
          </ac:cxnSpMkLst>
        </pc:cxnChg>
        <pc:cxnChg chg="add mod">
          <ac:chgData name="Xiaoli Shao (2440261)" userId="S::2440261@student.uwtsd.ac.uk::fab859dd-d1c9-4778-b819-7870cb243177" providerId="AD" clId="Web-{2D59DA1A-5072-DF22-43E6-91C2E7713E35}" dt="2025-11-27T17:58:00.964" v="57"/>
          <ac:cxnSpMkLst>
            <pc:docMk/>
            <pc:sldMk cId="2714083699" sldId="269"/>
            <ac:cxnSpMk id="23" creationId="{9C147626-633A-F9C3-F6C0-04A1F3356E36}"/>
          </ac:cxnSpMkLst>
        </pc:cxnChg>
        <pc:cxnChg chg="add mod">
          <ac:chgData name="Xiaoli Shao (2440261)" userId="S::2440261@student.uwtsd.ac.uk::fab859dd-d1c9-4778-b819-7870cb243177" providerId="AD" clId="Web-{2D59DA1A-5072-DF22-43E6-91C2E7713E35}" dt="2025-11-27T17:57:57.698" v="56"/>
          <ac:cxnSpMkLst>
            <pc:docMk/>
            <pc:sldMk cId="2714083699" sldId="269"/>
            <ac:cxnSpMk id="24" creationId="{72DB6F10-0285-89C9-B1E9-081CB2A61A00}"/>
          </ac:cxnSpMkLst>
        </pc:cxnChg>
        <pc:cxnChg chg="add mod">
          <ac:chgData name="Xiaoli Shao (2440261)" userId="S::2440261@student.uwtsd.ac.uk::fab859dd-d1c9-4778-b819-7870cb243177" providerId="AD" clId="Web-{2D59DA1A-5072-DF22-43E6-91C2E7713E35}" dt="2025-11-27T17:57:01.244" v="49"/>
          <ac:cxnSpMkLst>
            <pc:docMk/>
            <pc:sldMk cId="2714083699" sldId="269"/>
            <ac:cxnSpMk id="25" creationId="{E29638F0-EF71-C064-8F17-6CEB5E217006}"/>
          </ac:cxnSpMkLst>
        </pc:cxnChg>
      </pc:sldChg>
      <pc:sldChg chg="modNotes">
        <pc:chgData name="Xiaoli Shao (2440261)" userId="S::2440261@student.uwtsd.ac.uk::fab859dd-d1c9-4778-b819-7870cb243177" providerId="AD" clId="Web-{2D59DA1A-5072-DF22-43E6-91C2E7713E35}" dt="2025-11-27T20:49:11.966" v="381"/>
        <pc:sldMkLst>
          <pc:docMk/>
          <pc:sldMk cId="2697862260" sldId="270"/>
        </pc:sldMkLst>
      </pc:sldChg>
    </pc:docChg>
  </pc:docChgLst>
  <pc:docChgLst>
    <pc:chgData name="Xiaoli Shao (2440261)" userId="S::2440261@student.uwtsd.ac.uk::fab859dd-d1c9-4778-b819-7870cb243177" providerId="AD" clId="Web-{6A7CBBE5-8DAB-CBB3-0330-4B4A56D30F5D}"/>
    <pc:docChg chg="mod addSld delSld modSld sldOrd addMainMaster delMainMaster">
      <pc:chgData name="Xiaoli Shao (2440261)" userId="S::2440261@student.uwtsd.ac.uk::fab859dd-d1c9-4778-b819-7870cb243177" providerId="AD" clId="Web-{6A7CBBE5-8DAB-CBB3-0330-4B4A56D30F5D}" dt="2025-11-27T17:41:19.122" v="4433" actId="14100"/>
      <pc:docMkLst>
        <pc:docMk/>
      </pc:docMkLst>
      <pc:sldChg chg="addSp delSp modSp mod modClrScheme delDesignElem chgLayout modNotes">
        <pc:chgData name="Xiaoli Shao (2440261)" userId="S::2440261@student.uwtsd.ac.uk::fab859dd-d1c9-4778-b819-7870cb243177" providerId="AD" clId="Web-{6A7CBBE5-8DAB-CBB3-0330-4B4A56D30F5D}" dt="2025-11-27T15:42:05.446" v="3792" actId="20577"/>
        <pc:sldMkLst>
          <pc:docMk/>
          <pc:sldMk cId="109857222" sldId="256"/>
        </pc:sldMkLst>
        <pc:spChg chg="mod ord">
          <ac:chgData name="Xiaoli Shao (2440261)" userId="S::2440261@student.uwtsd.ac.uk::fab859dd-d1c9-4778-b819-7870cb243177" providerId="AD" clId="Web-{6A7CBBE5-8DAB-CBB3-0330-4B4A56D30F5D}" dt="2025-11-27T15:41:50.805" v="3789" actId="20577"/>
          <ac:spMkLst>
            <pc:docMk/>
            <pc:sldMk cId="109857222" sldId="256"/>
            <ac:spMk id="2" creationId="{00000000-0000-0000-0000-000000000000}"/>
          </ac:spMkLst>
        </pc:spChg>
        <pc:spChg chg="mod ord">
          <ac:chgData name="Xiaoli Shao (2440261)" userId="S::2440261@student.uwtsd.ac.uk::fab859dd-d1c9-4778-b819-7870cb243177" providerId="AD" clId="Web-{6A7CBBE5-8DAB-CBB3-0330-4B4A56D30F5D}" dt="2025-11-27T15:42:05.446" v="3792" actId="20577"/>
          <ac:spMkLst>
            <pc:docMk/>
            <pc:sldMk cId="109857222" sldId="256"/>
            <ac:spMk id="3" creationId="{00000000-0000-0000-0000-000000000000}"/>
          </ac:spMkLst>
        </pc:spChg>
        <pc:spChg chg="mod ord">
          <ac:chgData name="Xiaoli Shao (2440261)" userId="S::2440261@student.uwtsd.ac.uk::fab859dd-d1c9-4778-b819-7870cb243177" providerId="AD" clId="Web-{6A7CBBE5-8DAB-CBB3-0330-4B4A56D30F5D}" dt="2025-11-27T15:39:36.644" v="3770"/>
          <ac:spMkLst>
            <pc:docMk/>
            <pc:sldMk cId="109857222" sldId="256"/>
            <ac:spMk id="5" creationId="{EB274047-206D-AA85-954A-8482111E9C2D}"/>
          </ac:spMkLst>
        </pc:spChg>
        <pc:spChg chg="add del mod ord">
          <ac:chgData name="Xiaoli Shao (2440261)" userId="S::2440261@student.uwtsd.ac.uk::fab859dd-d1c9-4778-b819-7870cb243177" providerId="AD" clId="Web-{6A7CBBE5-8DAB-CBB3-0330-4B4A56D30F5D}" dt="2025-11-27T15:38:00.355" v="3757"/>
          <ac:spMkLst>
            <pc:docMk/>
            <pc:sldMk cId="109857222" sldId="256"/>
            <ac:spMk id="15" creationId="{3C819B84-8F54-BE81-7C5A-A543E5C72119}"/>
          </ac:spMkLst>
        </pc:spChg>
        <pc:spChg chg="add del">
          <ac:chgData name="Xiaoli Shao (2440261)" userId="S::2440261@student.uwtsd.ac.uk::fab859dd-d1c9-4778-b819-7870cb243177" providerId="AD" clId="Web-{6A7CBBE5-8DAB-CBB3-0330-4B4A56D30F5D}" dt="2025-11-27T15:39:36.644" v="3770"/>
          <ac:spMkLst>
            <pc:docMk/>
            <pc:sldMk cId="109857222" sldId="256"/>
            <ac:spMk id="52" creationId="{50D1D739-EDC4-4BE6-A073-9B157E1F9069}"/>
          </ac:spMkLst>
        </pc:spChg>
        <pc:spChg chg="add del">
          <ac:chgData name="Xiaoli Shao (2440261)" userId="S::2440261@student.uwtsd.ac.uk::fab859dd-d1c9-4778-b819-7870cb243177" providerId="AD" clId="Web-{6A7CBBE5-8DAB-CBB3-0330-4B4A56D30F5D}" dt="2025-11-27T15:39:36.644" v="3770"/>
          <ac:spMkLst>
            <pc:docMk/>
            <pc:sldMk cId="109857222" sldId="256"/>
            <ac:spMk id="53" creationId="{6CDD35A4-E546-4AF3-A8B9-AC24C5C9FA70}"/>
          </ac:spMkLst>
        </pc:spChg>
        <pc:graphicFrameChg chg="add del mod modGraphic">
          <ac:chgData name="Xiaoli Shao (2440261)" userId="S::2440261@student.uwtsd.ac.uk::fab859dd-d1c9-4778-b819-7870cb243177" providerId="AD" clId="Web-{6A7CBBE5-8DAB-CBB3-0330-4B4A56D30F5D}" dt="2025-11-27T15:36:04.508" v="3750"/>
          <ac:graphicFrameMkLst>
            <pc:docMk/>
            <pc:sldMk cId="109857222" sldId="256"/>
            <ac:graphicFrameMk id="6" creationId="{AFC6F158-EF24-F3A7-AFB7-8F178837ECF8}"/>
          </ac:graphicFrameMkLst>
        </pc:graphicFrameChg>
        <pc:picChg chg="mod">
          <ac:chgData name="Xiaoli Shao (2440261)" userId="S::2440261@student.uwtsd.ac.uk::fab859dd-d1c9-4778-b819-7870cb243177" providerId="AD" clId="Web-{6A7CBBE5-8DAB-CBB3-0330-4B4A56D30F5D}" dt="2025-11-27T15:40:03.989" v="3773" actId="1076"/>
          <ac:picMkLst>
            <pc:docMk/>
            <pc:sldMk cId="109857222" sldId="256"/>
            <ac:picMk id="4" creationId="{A99DBBEC-6B83-48F6-83D8-6BAD0A1B4545}"/>
          </ac:picMkLst>
        </pc:picChg>
      </pc:sldChg>
      <pc:sldChg chg="addSp delSp modSp mod modClrScheme addAnim modAnim delDesignElem chgLayout">
        <pc:chgData name="Xiaoli Shao (2440261)" userId="S::2440261@student.uwtsd.ac.uk::fab859dd-d1c9-4778-b819-7870cb243177" providerId="AD" clId="Web-{6A7CBBE5-8DAB-CBB3-0330-4B4A56D30F5D}" dt="2025-11-27T15:41:37.602" v="3788" actId="1076"/>
        <pc:sldMkLst>
          <pc:docMk/>
          <pc:sldMk cId="2952916556" sldId="257"/>
        </pc:sldMkLst>
        <pc:spChg chg="mod ord">
          <ac:chgData name="Xiaoli Shao (2440261)" userId="S::2440261@student.uwtsd.ac.uk::fab859dd-d1c9-4778-b819-7870cb243177" providerId="AD" clId="Web-{6A7CBBE5-8DAB-CBB3-0330-4B4A56D30F5D}" dt="2025-11-27T15:41:14.460" v="3786"/>
          <ac:spMkLst>
            <pc:docMk/>
            <pc:sldMk cId="2952916556" sldId="257"/>
            <ac:spMk id="2" creationId="{588CEE4C-53DF-B9CF-5625-4B6759F4A1A0}"/>
          </ac:spMkLst>
        </pc:spChg>
        <pc:spChg chg="mod ord">
          <ac:chgData name="Xiaoli Shao (2440261)" userId="S::2440261@student.uwtsd.ac.uk::fab859dd-d1c9-4778-b819-7870cb243177" providerId="AD" clId="Web-{6A7CBBE5-8DAB-CBB3-0330-4B4A56D30F5D}" dt="2025-11-27T15:41:14.460" v="3786"/>
          <ac:spMkLst>
            <pc:docMk/>
            <pc:sldMk cId="2952916556" sldId="257"/>
            <ac:spMk id="4" creationId="{730AEB1C-D982-80A5-DDF2-FEACD50B9211}"/>
          </ac:spMkLst>
        </pc:spChg>
        <pc:spChg chg="add del">
          <ac:chgData name="Xiaoli Shao (2440261)" userId="S::2440261@student.uwtsd.ac.uk::fab859dd-d1c9-4778-b819-7870cb243177" providerId="AD" clId="Web-{6A7CBBE5-8DAB-CBB3-0330-4B4A56D30F5D}" dt="2025-11-27T15:41:14.460" v="3786"/>
          <ac:spMkLst>
            <pc:docMk/>
            <pc:sldMk cId="2952916556" sldId="257"/>
            <ac:spMk id="255" creationId="{DB66C9CD-6BF4-44CA-8078-0BB819080761}"/>
          </ac:spMkLst>
        </pc:spChg>
        <pc:graphicFrameChg chg="mod modGraphic">
          <ac:chgData name="Xiaoli Shao (2440261)" userId="S::2440261@student.uwtsd.ac.uk::fab859dd-d1c9-4778-b819-7870cb243177" providerId="AD" clId="Web-{6A7CBBE5-8DAB-CBB3-0330-4B4A56D30F5D}" dt="2025-11-27T15:41:37.602" v="3788" actId="1076"/>
          <ac:graphicFrameMkLst>
            <pc:docMk/>
            <pc:sldMk cId="2952916556" sldId="257"/>
            <ac:graphicFrameMk id="240" creationId="{2331CF5F-A566-6462-3608-F67290D1DEDF}"/>
          </ac:graphicFrameMkLst>
        </pc:graphicFrameChg>
        <pc:cxnChg chg="add del">
          <ac:chgData name="Xiaoli Shao (2440261)" userId="S::2440261@student.uwtsd.ac.uk::fab859dd-d1c9-4778-b819-7870cb243177" providerId="AD" clId="Web-{6A7CBBE5-8DAB-CBB3-0330-4B4A56D30F5D}" dt="2025-11-27T15:41:14.460" v="3786"/>
          <ac:cxnSpMkLst>
            <pc:docMk/>
            <pc:sldMk cId="2952916556" sldId="257"/>
            <ac:cxnSpMk id="256" creationId="{C05D45D7-984D-4CDD-B1BC-0CF407C72275}"/>
          </ac:cxnSpMkLst>
        </pc:cxnChg>
      </pc:sldChg>
      <pc:sldChg chg="addSp delSp modSp mod modClrScheme addAnim modAnim delDesignElem chgLayout modNotes">
        <pc:chgData name="Xiaoli Shao (2440261)" userId="S::2440261@student.uwtsd.ac.uk::fab859dd-d1c9-4778-b819-7870cb243177" providerId="AD" clId="Web-{6A7CBBE5-8DAB-CBB3-0330-4B4A56D30F5D}" dt="2025-11-27T15:38:46.781" v="3762"/>
        <pc:sldMkLst>
          <pc:docMk/>
          <pc:sldMk cId="1668034179" sldId="258"/>
        </pc:sldMkLst>
        <pc:spChg chg="mod ord">
          <ac:chgData name="Xiaoli Shao (2440261)" userId="S::2440261@student.uwtsd.ac.uk::fab859dd-d1c9-4778-b819-7870cb243177" providerId="AD" clId="Web-{6A7CBBE5-8DAB-CBB3-0330-4B4A56D30F5D}" dt="2025-11-27T15:38:46.781" v="3762"/>
          <ac:spMkLst>
            <pc:docMk/>
            <pc:sldMk cId="1668034179" sldId="258"/>
            <ac:spMk id="2" creationId="{0408EF82-7F11-9475-4782-5CCC5059692B}"/>
          </ac:spMkLst>
        </pc:spChg>
        <pc:spChg chg="mod ord">
          <ac:chgData name="Xiaoli Shao (2440261)" userId="S::2440261@student.uwtsd.ac.uk::fab859dd-d1c9-4778-b819-7870cb243177" providerId="AD" clId="Web-{6A7CBBE5-8DAB-CBB3-0330-4B4A56D30F5D}" dt="2025-11-27T15:38:46.781" v="3762"/>
          <ac:spMkLst>
            <pc:docMk/>
            <pc:sldMk cId="1668034179" sldId="258"/>
            <ac:spMk id="3" creationId="{AFD25085-D580-9338-86DF-454EFF8AFF1A}"/>
          </ac:spMkLst>
        </pc:spChg>
        <pc:spChg chg="add del mod">
          <ac:chgData name="Xiaoli Shao (2440261)" userId="S::2440261@student.uwtsd.ac.uk::fab859dd-d1c9-4778-b819-7870cb243177" providerId="AD" clId="Web-{6A7CBBE5-8DAB-CBB3-0330-4B4A56D30F5D}" dt="2025-11-26T20:14:16.443" v="86"/>
          <ac:spMkLst>
            <pc:docMk/>
            <pc:sldMk cId="1668034179" sldId="258"/>
            <ac:spMk id="5" creationId="{1C3D61E9-1113-3EBF-C258-283B599BFCE5}"/>
          </ac:spMkLst>
        </pc:spChg>
        <pc:spChg chg="mod ord">
          <ac:chgData name="Xiaoli Shao (2440261)" userId="S::2440261@student.uwtsd.ac.uk::fab859dd-d1c9-4778-b819-7870cb243177" providerId="AD" clId="Web-{6A7CBBE5-8DAB-CBB3-0330-4B4A56D30F5D}" dt="2025-11-27T15:38:46.781" v="3762"/>
          <ac:spMkLst>
            <pc:docMk/>
            <pc:sldMk cId="1668034179" sldId="258"/>
            <ac:spMk id="6" creationId="{5D4D7A40-B8D0-C4EC-5263-9ED26774CBEE}"/>
          </ac:spMkLst>
        </pc:spChg>
        <pc:spChg chg="add del">
          <ac:chgData name="Xiaoli Shao (2440261)" userId="S::2440261@student.uwtsd.ac.uk::fab859dd-d1c9-4778-b819-7870cb243177" providerId="AD" clId="Web-{6A7CBBE5-8DAB-CBB3-0330-4B4A56D30F5D}" dt="2025-11-26T20:16:08.734" v="88"/>
          <ac:spMkLst>
            <pc:docMk/>
            <pc:sldMk cId="1668034179" sldId="258"/>
            <ac:spMk id="7" creationId="{8E13C993-00CE-C4F6-1218-57490AFBB291}"/>
          </ac:spMkLst>
        </pc:spChg>
        <pc:spChg chg="add del">
          <ac:chgData name="Xiaoli Shao (2440261)" userId="S::2440261@student.uwtsd.ac.uk::fab859dd-d1c9-4778-b819-7870cb243177" providerId="AD" clId="Web-{6A7CBBE5-8DAB-CBB3-0330-4B4A56D30F5D}" dt="2025-11-27T15:38:46.781" v="3762"/>
          <ac:spMkLst>
            <pc:docMk/>
            <pc:sldMk cId="1668034179" sldId="258"/>
            <ac:spMk id="8" creationId="{D009D6D5-DAC2-4A8B-A17A-E206B9012D09}"/>
          </ac:spMkLst>
        </pc:spChg>
        <pc:graphicFrameChg chg="add del mod modGraphic">
          <ac:chgData name="Xiaoli Shao (2440261)" userId="S::2440261@student.uwtsd.ac.uk::fab859dd-d1c9-4778-b819-7870cb243177" providerId="AD" clId="Web-{6A7CBBE5-8DAB-CBB3-0330-4B4A56D30F5D}" dt="2025-11-26T23:50:07.910" v="116"/>
          <ac:graphicFrameMkLst>
            <pc:docMk/>
            <pc:sldMk cId="1668034179" sldId="258"/>
            <ac:graphicFrameMk id="5" creationId="{C5B13670-8FE7-E370-54B7-F43C79AF0B54}"/>
          </ac:graphicFrameMkLst>
        </pc:graphicFrameChg>
        <pc:graphicFrameChg chg="add del mod modGraphic">
          <ac:chgData name="Xiaoli Shao (2440261)" userId="S::2440261@student.uwtsd.ac.uk::fab859dd-d1c9-4778-b819-7870cb243177" providerId="AD" clId="Web-{6A7CBBE5-8DAB-CBB3-0330-4B4A56D30F5D}" dt="2025-11-26T23:51:10.541" v="118"/>
          <ac:graphicFrameMkLst>
            <pc:docMk/>
            <pc:sldMk cId="1668034179" sldId="258"/>
            <ac:graphicFrameMk id="15" creationId="{811E0403-4AC0-0ACB-53D8-1D730D1AB70B}"/>
          </ac:graphicFrameMkLst>
        </pc:graphicFrameChg>
        <pc:graphicFrameChg chg="add del mod modGraphic">
          <ac:chgData name="Xiaoli Shao (2440261)" userId="S::2440261@student.uwtsd.ac.uk::fab859dd-d1c9-4778-b819-7870cb243177" providerId="AD" clId="Web-{6A7CBBE5-8DAB-CBB3-0330-4B4A56D30F5D}" dt="2025-11-26T23:54:07.557" v="146"/>
          <ac:graphicFrameMkLst>
            <pc:docMk/>
            <pc:sldMk cId="1668034179" sldId="258"/>
            <ac:graphicFrameMk id="23" creationId="{4FF344A9-3BB1-EEC0-9D6B-5CC2D7F1C3F6}"/>
          </ac:graphicFrameMkLst>
        </pc:graphicFrameChg>
        <pc:picChg chg="mod">
          <ac:chgData name="Xiaoli Shao (2440261)" userId="S::2440261@student.uwtsd.ac.uk::fab859dd-d1c9-4778-b819-7870cb243177" providerId="AD" clId="Web-{6A7CBBE5-8DAB-CBB3-0330-4B4A56D30F5D}" dt="2025-11-26T20:13:56.032" v="85" actId="1076"/>
          <ac:picMkLst>
            <pc:docMk/>
            <pc:sldMk cId="1668034179" sldId="258"/>
            <ac:picMk id="4" creationId="{818D2E5D-3845-AD78-7F8B-8A3A424B925B}"/>
          </ac:picMkLst>
        </pc:picChg>
      </pc:sldChg>
      <pc:sldChg chg="addSp delSp modSp mod setBg modClrScheme addAnim modAnim chgLayout modNotes">
        <pc:chgData name="Xiaoli Shao (2440261)" userId="S::2440261@student.uwtsd.ac.uk::fab859dd-d1c9-4778-b819-7870cb243177" providerId="AD" clId="Web-{6A7CBBE5-8DAB-CBB3-0330-4B4A56D30F5D}" dt="2025-11-27T15:42:26.572" v="3795" actId="20577"/>
        <pc:sldMkLst>
          <pc:docMk/>
          <pc:sldMk cId="355742513" sldId="259"/>
        </pc:sldMkLst>
        <pc:spChg chg="mod ord">
          <ac:chgData name="Xiaoli Shao (2440261)" userId="S::2440261@student.uwtsd.ac.uk::fab859dd-d1c9-4778-b819-7870cb243177" providerId="AD" clId="Web-{6A7CBBE5-8DAB-CBB3-0330-4B4A56D30F5D}" dt="2025-11-27T15:42:26.572" v="3795" actId="20577"/>
          <ac:spMkLst>
            <pc:docMk/>
            <pc:sldMk cId="355742513" sldId="259"/>
            <ac:spMk id="2" creationId="{D3C66A51-F8E5-6ECD-5446-FE74CAA3A48D}"/>
          </ac:spMkLst>
        </pc:spChg>
        <pc:spChg chg="del mod ord">
          <ac:chgData name="Xiaoli Shao (2440261)" userId="S::2440261@student.uwtsd.ac.uk::fab859dd-d1c9-4778-b819-7870cb243177" providerId="AD" clId="Web-{6A7CBBE5-8DAB-CBB3-0330-4B4A56D30F5D}" dt="2025-11-27T00:04:21.386" v="153"/>
          <ac:spMkLst>
            <pc:docMk/>
            <pc:sldMk cId="355742513" sldId="259"/>
            <ac:spMk id="3" creationId="{E6D911EA-A97B-56A7-EEC6-FD2DF6CAFC71}"/>
          </ac:spMkLst>
        </pc:spChg>
        <pc:spChg chg="mod ord">
          <ac:chgData name="Xiaoli Shao (2440261)" userId="S::2440261@student.uwtsd.ac.uk::fab859dd-d1c9-4778-b819-7870cb243177" providerId="AD" clId="Web-{6A7CBBE5-8DAB-CBB3-0330-4B4A56D30F5D}" dt="2025-11-27T15:38:46.781" v="3762"/>
          <ac:spMkLst>
            <pc:docMk/>
            <pc:sldMk cId="355742513" sldId="259"/>
            <ac:spMk id="4" creationId="{D5620DF2-AEE9-2117-205F-54277ACDB142}"/>
          </ac:spMkLst>
        </pc:spChg>
        <pc:spChg chg="del mod ord">
          <ac:chgData name="Xiaoli Shao (2440261)" userId="S::2440261@student.uwtsd.ac.uk::fab859dd-d1c9-4778-b819-7870cb243177" providerId="AD" clId="Web-{6A7CBBE5-8DAB-CBB3-0330-4B4A56D30F5D}" dt="2025-11-27T00:19:38.809" v="403"/>
          <ac:spMkLst>
            <pc:docMk/>
            <pc:sldMk cId="355742513" sldId="259"/>
            <ac:spMk id="6" creationId="{1BB16412-EF93-1A90-2AA8-D2CECFD78FE0}"/>
          </ac:spMkLst>
        </pc:spChg>
        <pc:spChg chg="del mod ord">
          <ac:chgData name="Xiaoli Shao (2440261)" userId="S::2440261@student.uwtsd.ac.uk::fab859dd-d1c9-4778-b819-7870cb243177" providerId="AD" clId="Web-{6A7CBBE5-8DAB-CBB3-0330-4B4A56D30F5D}" dt="2025-11-27T00:21:23.013" v="411"/>
          <ac:spMkLst>
            <pc:docMk/>
            <pc:sldMk cId="355742513" sldId="259"/>
            <ac:spMk id="7" creationId="{A1715AD1-789B-330D-944E-731E2F2EC787}"/>
          </ac:spMkLst>
        </pc:spChg>
        <pc:spChg chg="del mod ord">
          <ac:chgData name="Xiaoli Shao (2440261)" userId="S::2440261@student.uwtsd.ac.uk::fab859dd-d1c9-4778-b819-7870cb243177" providerId="AD" clId="Web-{6A7CBBE5-8DAB-CBB3-0330-4B4A56D30F5D}" dt="2025-11-27T00:04:05.713" v="151"/>
          <ac:spMkLst>
            <pc:docMk/>
            <pc:sldMk cId="355742513" sldId="259"/>
            <ac:spMk id="8" creationId="{F366CCD8-2184-8F9B-0EFD-F516073DA6B0}"/>
          </ac:spMkLst>
        </pc:spChg>
        <pc:spChg chg="add del">
          <ac:chgData name="Xiaoli Shao (2440261)" userId="S::2440261@student.uwtsd.ac.uk::fab859dd-d1c9-4778-b819-7870cb243177" providerId="AD" clId="Web-{6A7CBBE5-8DAB-CBB3-0330-4B4A56D30F5D}" dt="2025-11-27T01:31:55.120" v="1414"/>
          <ac:spMkLst>
            <pc:docMk/>
            <pc:sldMk cId="355742513" sldId="259"/>
            <ac:spMk id="10" creationId="{DB66C9CD-6BF4-44CA-8078-0BB819080761}"/>
          </ac:spMkLst>
        </pc:spChg>
        <pc:spChg chg="add del mod">
          <ac:chgData name="Xiaoli Shao (2440261)" userId="S::2440261@student.uwtsd.ac.uk::fab859dd-d1c9-4778-b819-7870cb243177" providerId="AD" clId="Web-{6A7CBBE5-8DAB-CBB3-0330-4B4A56D30F5D}" dt="2025-11-27T00:04:41.933" v="159"/>
          <ac:spMkLst>
            <pc:docMk/>
            <pc:sldMk cId="355742513" sldId="259"/>
            <ac:spMk id="22" creationId="{9FE01FE7-FC53-187E-BE03-4A3EBDFD3116}"/>
          </ac:spMkLst>
        </pc:spChg>
        <pc:spChg chg="add del mod ord">
          <ac:chgData name="Xiaoli Shao (2440261)" userId="S::2440261@student.uwtsd.ac.uk::fab859dd-d1c9-4778-b819-7870cb243177" providerId="AD" clId="Web-{6A7CBBE5-8DAB-CBB3-0330-4B4A56D30F5D}" dt="2025-11-27T01:30:50.462" v="1412"/>
          <ac:spMkLst>
            <pc:docMk/>
            <pc:sldMk cId="355742513" sldId="259"/>
            <ac:spMk id="1562" creationId="{4078C674-3912-DDDF-F0C8-2F1D3F2938D9}"/>
          </ac:spMkLst>
        </pc:spChg>
        <pc:spChg chg="add del mod ord">
          <ac:chgData name="Xiaoli Shao (2440261)" userId="S::2440261@student.uwtsd.ac.uk::fab859dd-d1c9-4778-b819-7870cb243177" providerId="AD" clId="Web-{6A7CBBE5-8DAB-CBB3-0330-4B4A56D30F5D}" dt="2025-11-27T01:33:57.061" v="1432"/>
          <ac:spMkLst>
            <pc:docMk/>
            <pc:sldMk cId="355742513" sldId="259"/>
            <ac:spMk id="1771" creationId="{79B644B0-2097-4643-7EA9-D6D16C94F7FD}"/>
          </ac:spMkLst>
        </pc:spChg>
        <pc:graphicFrameChg chg="add mod ord modGraphic">
          <ac:chgData name="Xiaoli Shao (2440261)" userId="S::2440261@student.uwtsd.ac.uk::fab859dd-d1c9-4778-b819-7870cb243177" providerId="AD" clId="Web-{6A7CBBE5-8DAB-CBB3-0330-4B4A56D30F5D}" dt="2025-11-27T15:38:46.781" v="3762"/>
          <ac:graphicFrameMkLst>
            <pc:docMk/>
            <pc:sldMk cId="355742513" sldId="259"/>
            <ac:graphicFrameMk id="5" creationId="{CBD8BDDA-9C4B-FA7F-4FE3-3ACC4B0A0F0E}"/>
          </ac:graphicFrameMkLst>
        </pc:graphicFrameChg>
        <pc:graphicFrameChg chg="add del mod ord modGraphic">
          <ac:chgData name="Xiaoli Shao (2440261)" userId="S::2440261@student.uwtsd.ac.uk::fab859dd-d1c9-4778-b819-7870cb243177" providerId="AD" clId="Web-{6A7CBBE5-8DAB-CBB3-0330-4B4A56D30F5D}" dt="2025-11-27T00:19:20.008" v="400"/>
          <ac:graphicFrameMkLst>
            <pc:docMk/>
            <pc:sldMk cId="355742513" sldId="259"/>
            <ac:graphicFrameMk id="15" creationId="{F009DA95-CA4E-DB33-D704-DCF1AE6E672C}"/>
          </ac:graphicFrameMkLst>
        </pc:graphicFrameChg>
        <pc:cxnChg chg="add del">
          <ac:chgData name="Xiaoli Shao (2440261)" userId="S::2440261@student.uwtsd.ac.uk::fab859dd-d1c9-4778-b819-7870cb243177" providerId="AD" clId="Web-{6A7CBBE5-8DAB-CBB3-0330-4B4A56D30F5D}" dt="2025-11-27T01:31:55.120" v="1414"/>
          <ac:cxnSpMkLst>
            <pc:docMk/>
            <pc:sldMk cId="355742513" sldId="259"/>
            <ac:cxnSpMk id="12" creationId="{D9BF9BF3-7E9D-458B-A5D2-E730C5FFD0CD}"/>
          </ac:cxnSpMkLst>
        </pc:cxnChg>
      </pc:sldChg>
      <pc:sldChg chg="addSp delSp modSp add del mod modClrScheme addAnim modAnim chgLayout modNotes">
        <pc:chgData name="Xiaoli Shao (2440261)" userId="S::2440261@student.uwtsd.ac.uk::fab859dd-d1c9-4778-b819-7870cb243177" providerId="AD" clId="Web-{6A7CBBE5-8DAB-CBB3-0330-4B4A56D30F5D}" dt="2025-11-27T17:12:13.068" v="4422" actId="20577"/>
        <pc:sldMkLst>
          <pc:docMk/>
          <pc:sldMk cId="1151131622" sldId="261"/>
        </pc:sldMkLst>
        <pc:spChg chg="mod ord">
          <ac:chgData name="Xiaoli Shao (2440261)" userId="S::2440261@student.uwtsd.ac.uk::fab859dd-d1c9-4778-b819-7870cb243177" providerId="AD" clId="Web-{6A7CBBE5-8DAB-CBB3-0330-4B4A56D30F5D}" dt="2025-11-27T15:38:46.781" v="3762"/>
          <ac:spMkLst>
            <pc:docMk/>
            <pc:sldMk cId="1151131622" sldId="261"/>
            <ac:spMk id="2" creationId="{44659F14-C9FA-9AFD-25F7-0C14A931A4FC}"/>
          </ac:spMkLst>
        </pc:spChg>
        <pc:spChg chg="mod ord">
          <ac:chgData name="Xiaoli Shao (2440261)" userId="S::2440261@student.uwtsd.ac.uk::fab859dd-d1c9-4778-b819-7870cb243177" providerId="AD" clId="Web-{6A7CBBE5-8DAB-CBB3-0330-4B4A56D30F5D}" dt="2025-11-27T15:38:46.781" v="3762"/>
          <ac:spMkLst>
            <pc:docMk/>
            <pc:sldMk cId="1151131622" sldId="261"/>
            <ac:spMk id="4" creationId="{10FBFE7C-7B59-1307-8C4A-17AB05096B79}"/>
          </ac:spMkLst>
        </pc:spChg>
        <pc:spChg chg="del mod">
          <ac:chgData name="Xiaoli Shao (2440261)" userId="S::2440261@student.uwtsd.ac.uk::fab859dd-d1c9-4778-b819-7870cb243177" providerId="AD" clId="Web-{6A7CBBE5-8DAB-CBB3-0330-4B4A56D30F5D}" dt="2025-11-27T00:55:48.054" v="685"/>
          <ac:spMkLst>
            <pc:docMk/>
            <pc:sldMk cId="1151131622" sldId="261"/>
            <ac:spMk id="6" creationId="{E0CE5EEF-2D63-AAC6-86EF-2B5964EC244E}"/>
          </ac:spMkLst>
        </pc:spChg>
        <pc:spChg chg="add del mod">
          <ac:chgData name="Xiaoli Shao (2440261)" userId="S::2440261@student.uwtsd.ac.uk::fab859dd-d1c9-4778-b819-7870cb243177" providerId="AD" clId="Web-{6A7CBBE5-8DAB-CBB3-0330-4B4A56D30F5D}" dt="2025-11-27T00:58:11.424" v="697"/>
          <ac:spMkLst>
            <pc:docMk/>
            <pc:sldMk cId="1151131622" sldId="261"/>
            <ac:spMk id="7" creationId="{09DE8CE4-BFA9-8F87-E359-CB4486292167}"/>
          </ac:spMkLst>
        </pc:spChg>
        <pc:spChg chg="add del mod">
          <ac:chgData name="Xiaoli Shao (2440261)" userId="S::2440261@student.uwtsd.ac.uk::fab859dd-d1c9-4778-b819-7870cb243177" providerId="AD" clId="Web-{6A7CBBE5-8DAB-CBB3-0330-4B4A56D30F5D}" dt="2025-11-27T01:21:55.844" v="1331"/>
          <ac:spMkLst>
            <pc:docMk/>
            <pc:sldMk cId="1151131622" sldId="261"/>
            <ac:spMk id="9" creationId="{73A2A5B0-AC4F-CF52-23EA-8EE400D2300C}"/>
          </ac:spMkLst>
        </pc:spChg>
        <pc:spChg chg="add del mod">
          <ac:chgData name="Xiaoli Shao (2440261)" userId="S::2440261@student.uwtsd.ac.uk::fab859dd-d1c9-4778-b819-7870cb243177" providerId="AD" clId="Web-{6A7CBBE5-8DAB-CBB3-0330-4B4A56D30F5D}" dt="2025-11-27T01:21:26.230" v="1328"/>
          <ac:spMkLst>
            <pc:docMk/>
            <pc:sldMk cId="1151131622" sldId="261"/>
            <ac:spMk id="12" creationId="{D271CDCA-0DAC-5124-E22B-AABD2B336D20}"/>
          </ac:spMkLst>
        </pc:spChg>
        <pc:spChg chg="add del mod ord">
          <ac:chgData name="Xiaoli Shao (2440261)" userId="S::2440261@student.uwtsd.ac.uk::fab859dd-d1c9-4778-b819-7870cb243177" providerId="AD" clId="Web-{6A7CBBE5-8DAB-CBB3-0330-4B4A56D30F5D}" dt="2025-11-27T01:23:19.839" v="1339"/>
          <ac:spMkLst>
            <pc:docMk/>
            <pc:sldMk cId="1151131622" sldId="261"/>
            <ac:spMk id="14" creationId="{6B2EC9F6-F3A8-625F-928F-3B7BF9478C8B}"/>
          </ac:spMkLst>
        </pc:spChg>
        <pc:spChg chg="add mod ord">
          <ac:chgData name="Xiaoli Shao (2440261)" userId="S::2440261@student.uwtsd.ac.uk::fab859dd-d1c9-4778-b819-7870cb243177" providerId="AD" clId="Web-{6A7CBBE5-8DAB-CBB3-0330-4B4A56D30F5D}" dt="2025-11-27T17:12:13.068" v="4422" actId="20577"/>
          <ac:spMkLst>
            <pc:docMk/>
            <pc:sldMk cId="1151131622" sldId="261"/>
            <ac:spMk id="17" creationId="{FFD1D389-7772-66B9-7AFF-CE9A44727EBA}"/>
          </ac:spMkLst>
        </pc:spChg>
        <pc:picChg chg="del mod ord">
          <ac:chgData name="Xiaoli Shao (2440261)" userId="S::2440261@student.uwtsd.ac.uk::fab859dd-d1c9-4778-b819-7870cb243177" providerId="AD" clId="Web-{6A7CBBE5-8DAB-CBB3-0330-4B4A56D30F5D}" dt="2025-11-27T00:55:14.004" v="677"/>
          <ac:picMkLst>
            <pc:docMk/>
            <pc:sldMk cId="1151131622" sldId="261"/>
            <ac:picMk id="5" creationId="{21E87861-EFEB-C231-29A9-167A0D90CD5F}"/>
          </ac:picMkLst>
        </pc:picChg>
        <pc:picChg chg="add del mod ord">
          <ac:chgData name="Xiaoli Shao (2440261)" userId="S::2440261@student.uwtsd.ac.uk::fab859dd-d1c9-4778-b819-7870cb243177" providerId="AD" clId="Web-{6A7CBBE5-8DAB-CBB3-0330-4B4A56D30F5D}" dt="2025-11-27T00:58:42.707" v="706"/>
          <ac:picMkLst>
            <pc:docMk/>
            <pc:sldMk cId="1151131622" sldId="261"/>
            <ac:picMk id="8" creationId="{D45DDDFB-5A59-4890-D4DD-24A2AC9FF50A}"/>
          </ac:picMkLst>
        </pc:picChg>
        <pc:picChg chg="add mod ord">
          <ac:chgData name="Xiaoli Shao (2440261)" userId="S::2440261@student.uwtsd.ac.uk::fab859dd-d1c9-4778-b819-7870cb243177" providerId="AD" clId="Web-{6A7CBBE5-8DAB-CBB3-0330-4B4A56D30F5D}" dt="2025-11-27T15:38:46.781" v="3762"/>
          <ac:picMkLst>
            <pc:docMk/>
            <pc:sldMk cId="1151131622" sldId="261"/>
            <ac:picMk id="13" creationId="{F4F202FB-C170-6260-EDFC-FCF11E626029}"/>
          </ac:picMkLst>
        </pc:picChg>
        <pc:picChg chg="add del mod ord">
          <ac:chgData name="Xiaoli Shao (2440261)" userId="S::2440261@student.uwtsd.ac.uk::fab859dd-d1c9-4778-b819-7870cb243177" providerId="AD" clId="Web-{6A7CBBE5-8DAB-CBB3-0330-4B4A56D30F5D}" dt="2025-11-27T01:23:25.184" v="1341"/>
          <ac:picMkLst>
            <pc:docMk/>
            <pc:sldMk cId="1151131622" sldId="261"/>
            <ac:picMk id="15" creationId="{E738883F-A4D4-3143-EB99-59BC95C0676F}"/>
          </ac:picMkLst>
        </pc:picChg>
      </pc:sldChg>
      <pc:sldChg chg="modSp mod modClrScheme addAnim delAnim chgLayout modNotes">
        <pc:chgData name="Xiaoli Shao (2440261)" userId="S::2440261@student.uwtsd.ac.uk::fab859dd-d1c9-4778-b819-7870cb243177" providerId="AD" clId="Web-{6A7CBBE5-8DAB-CBB3-0330-4B4A56D30F5D}" dt="2025-11-27T17:13:13.788" v="4425" actId="20577"/>
        <pc:sldMkLst>
          <pc:docMk/>
          <pc:sldMk cId="3612782030" sldId="262"/>
        </pc:sldMkLst>
        <pc:spChg chg="mod ord">
          <ac:chgData name="Xiaoli Shao (2440261)" userId="S::2440261@student.uwtsd.ac.uk::fab859dd-d1c9-4778-b819-7870cb243177" providerId="AD" clId="Web-{6A7CBBE5-8DAB-CBB3-0330-4B4A56D30F5D}" dt="2025-11-27T17:13:13.788" v="4425" actId="20577"/>
          <ac:spMkLst>
            <pc:docMk/>
            <pc:sldMk cId="3612782030" sldId="262"/>
            <ac:spMk id="2" creationId="{2A4EB9F8-B730-EF0B-F353-04A3B03091F3}"/>
          </ac:spMkLst>
        </pc:spChg>
        <pc:spChg chg="mod ord">
          <ac:chgData name="Xiaoli Shao (2440261)" userId="S::2440261@student.uwtsd.ac.uk::fab859dd-d1c9-4778-b819-7870cb243177" providerId="AD" clId="Web-{6A7CBBE5-8DAB-CBB3-0330-4B4A56D30F5D}" dt="2025-11-27T17:11:02.927" v="4413" actId="20577"/>
          <ac:spMkLst>
            <pc:docMk/>
            <pc:sldMk cId="3612782030" sldId="262"/>
            <ac:spMk id="3" creationId="{ACB58CA8-9BC7-0404-0CAB-C761025EF087}"/>
          </ac:spMkLst>
        </pc:spChg>
        <pc:spChg chg="mod ord">
          <ac:chgData name="Xiaoli Shao (2440261)" userId="S::2440261@student.uwtsd.ac.uk::fab859dd-d1c9-4778-b819-7870cb243177" providerId="AD" clId="Web-{6A7CBBE5-8DAB-CBB3-0330-4B4A56D30F5D}" dt="2025-11-27T15:38:46.781" v="3762"/>
          <ac:spMkLst>
            <pc:docMk/>
            <pc:sldMk cId="3612782030" sldId="262"/>
            <ac:spMk id="4" creationId="{A98EF613-9383-C2D7-AC3C-47BD9B8905CE}"/>
          </ac:spMkLst>
        </pc:spChg>
      </pc:sldChg>
      <pc:sldChg chg="modSp add del mod modClrScheme addAnim chgLayout modNotes">
        <pc:chgData name="Xiaoli Shao (2440261)" userId="S::2440261@student.uwtsd.ac.uk::fab859dd-d1c9-4778-b819-7870cb243177" providerId="AD" clId="Web-{6A7CBBE5-8DAB-CBB3-0330-4B4A56D30F5D}" dt="2025-11-27T15:38:46.781" v="3762"/>
        <pc:sldMkLst>
          <pc:docMk/>
          <pc:sldMk cId="1286279503" sldId="263"/>
        </pc:sldMkLst>
        <pc:spChg chg="mod ord">
          <ac:chgData name="Xiaoli Shao (2440261)" userId="S::2440261@student.uwtsd.ac.uk::fab859dd-d1c9-4778-b819-7870cb243177" providerId="AD" clId="Web-{6A7CBBE5-8DAB-CBB3-0330-4B4A56D30F5D}" dt="2025-11-27T15:38:46.781" v="3762"/>
          <ac:spMkLst>
            <pc:docMk/>
            <pc:sldMk cId="1286279503" sldId="263"/>
            <ac:spMk id="2" creationId="{F5F336A4-DA33-622A-4BC1-B6BC00AA93CE}"/>
          </ac:spMkLst>
        </pc:spChg>
        <pc:spChg chg="mod ord">
          <ac:chgData name="Xiaoli Shao (2440261)" userId="S::2440261@student.uwtsd.ac.uk::fab859dd-d1c9-4778-b819-7870cb243177" providerId="AD" clId="Web-{6A7CBBE5-8DAB-CBB3-0330-4B4A56D30F5D}" dt="2025-11-27T15:38:46.781" v="3762"/>
          <ac:spMkLst>
            <pc:docMk/>
            <pc:sldMk cId="1286279503" sldId="263"/>
            <ac:spMk id="3" creationId="{82BE2276-D641-7EA2-5023-6007563A4238}"/>
          </ac:spMkLst>
        </pc:spChg>
        <pc:spChg chg="mod ord">
          <ac:chgData name="Xiaoli Shao (2440261)" userId="S::2440261@student.uwtsd.ac.uk::fab859dd-d1c9-4778-b819-7870cb243177" providerId="AD" clId="Web-{6A7CBBE5-8DAB-CBB3-0330-4B4A56D30F5D}" dt="2025-11-27T15:38:46.781" v="3762"/>
          <ac:spMkLst>
            <pc:docMk/>
            <pc:sldMk cId="1286279503" sldId="263"/>
            <ac:spMk id="4" creationId="{EA2FF0B8-A8B6-76C4-B97F-1B1AF2F93AF5}"/>
          </ac:spMkLst>
        </pc:spChg>
      </pc:sldChg>
      <pc:sldChg chg="modSp mod modClrScheme chgLayout">
        <pc:chgData name="Xiaoli Shao (2440261)" userId="S::2440261@student.uwtsd.ac.uk::fab859dd-d1c9-4778-b819-7870cb243177" providerId="AD" clId="Web-{6A7CBBE5-8DAB-CBB3-0330-4B4A56D30F5D}" dt="2025-11-27T15:38:46.781" v="3762"/>
        <pc:sldMkLst>
          <pc:docMk/>
          <pc:sldMk cId="3013056539" sldId="264"/>
        </pc:sldMkLst>
        <pc:spChg chg="mod ord">
          <ac:chgData name="Xiaoli Shao (2440261)" userId="S::2440261@student.uwtsd.ac.uk::fab859dd-d1c9-4778-b819-7870cb243177" providerId="AD" clId="Web-{6A7CBBE5-8DAB-CBB3-0330-4B4A56D30F5D}" dt="2025-11-27T15:38:46.781" v="3762"/>
          <ac:spMkLst>
            <pc:docMk/>
            <pc:sldMk cId="3013056539" sldId="264"/>
            <ac:spMk id="2" creationId="{85A9C05E-A05D-66B0-5B04-04A45EC19288}"/>
          </ac:spMkLst>
        </pc:spChg>
        <pc:spChg chg="mod ord">
          <ac:chgData name="Xiaoli Shao (2440261)" userId="S::2440261@student.uwtsd.ac.uk::fab859dd-d1c9-4778-b819-7870cb243177" providerId="AD" clId="Web-{6A7CBBE5-8DAB-CBB3-0330-4B4A56D30F5D}" dt="2025-11-27T15:38:46.781" v="3762"/>
          <ac:spMkLst>
            <pc:docMk/>
            <pc:sldMk cId="3013056539" sldId="264"/>
            <ac:spMk id="3" creationId="{3BDB1992-5B11-BFE6-90B7-163D493F5189}"/>
          </ac:spMkLst>
        </pc:spChg>
        <pc:spChg chg="mod ord">
          <ac:chgData name="Xiaoli Shao (2440261)" userId="S::2440261@student.uwtsd.ac.uk::fab859dd-d1c9-4778-b819-7870cb243177" providerId="AD" clId="Web-{6A7CBBE5-8DAB-CBB3-0330-4B4A56D30F5D}" dt="2025-11-27T15:38:46.781" v="3762"/>
          <ac:spMkLst>
            <pc:docMk/>
            <pc:sldMk cId="3013056539" sldId="264"/>
            <ac:spMk id="4" creationId="{35608B1B-43CF-969D-B1DB-D9750213D7F8}"/>
          </ac:spMkLst>
        </pc:spChg>
      </pc:sldChg>
      <pc:sldChg chg="modSp mod modClrScheme chgLayout">
        <pc:chgData name="Xiaoli Shao (2440261)" userId="S::2440261@student.uwtsd.ac.uk::fab859dd-d1c9-4778-b819-7870cb243177" providerId="AD" clId="Web-{6A7CBBE5-8DAB-CBB3-0330-4B4A56D30F5D}" dt="2025-11-27T15:38:46.781" v="3762"/>
        <pc:sldMkLst>
          <pc:docMk/>
          <pc:sldMk cId="1877697331" sldId="265"/>
        </pc:sldMkLst>
        <pc:spChg chg="mod ord">
          <ac:chgData name="Xiaoli Shao (2440261)" userId="S::2440261@student.uwtsd.ac.uk::fab859dd-d1c9-4778-b819-7870cb243177" providerId="AD" clId="Web-{6A7CBBE5-8DAB-CBB3-0330-4B4A56D30F5D}" dt="2025-11-27T15:38:46.781" v="3762"/>
          <ac:spMkLst>
            <pc:docMk/>
            <pc:sldMk cId="1877697331" sldId="265"/>
            <ac:spMk id="2" creationId="{22E08682-0786-4C56-5753-C06EA1FBA76B}"/>
          </ac:spMkLst>
        </pc:spChg>
        <pc:spChg chg="mod ord">
          <ac:chgData name="Xiaoli Shao (2440261)" userId="S::2440261@student.uwtsd.ac.uk::fab859dd-d1c9-4778-b819-7870cb243177" providerId="AD" clId="Web-{6A7CBBE5-8DAB-CBB3-0330-4B4A56D30F5D}" dt="2025-11-27T15:38:46.781" v="3762"/>
          <ac:spMkLst>
            <pc:docMk/>
            <pc:sldMk cId="1877697331" sldId="265"/>
            <ac:spMk id="3" creationId="{CF4346BD-F6B2-A62B-40EE-54A28C5B8A20}"/>
          </ac:spMkLst>
        </pc:spChg>
        <pc:spChg chg="mod ord">
          <ac:chgData name="Xiaoli Shao (2440261)" userId="S::2440261@student.uwtsd.ac.uk::fab859dd-d1c9-4778-b819-7870cb243177" providerId="AD" clId="Web-{6A7CBBE5-8DAB-CBB3-0330-4B4A56D30F5D}" dt="2025-11-27T15:38:46.781" v="3762"/>
          <ac:spMkLst>
            <pc:docMk/>
            <pc:sldMk cId="1877697331" sldId="265"/>
            <ac:spMk id="4" creationId="{A73D75A4-7D1B-9F0F-6C58-0706A950A9A8}"/>
          </ac:spMkLst>
        </pc:spChg>
      </pc:sldChg>
      <pc:sldChg chg="modSp del mod modClrScheme chgLayout">
        <pc:chgData name="Xiaoli Shao (2440261)" userId="S::2440261@student.uwtsd.ac.uk::fab859dd-d1c9-4778-b819-7870cb243177" providerId="AD" clId="Web-{6A7CBBE5-8DAB-CBB3-0330-4B4A56D30F5D}" dt="2025-11-27T01:55:32.340" v="1520"/>
        <pc:sldMkLst>
          <pc:docMk/>
          <pc:sldMk cId="2062378064" sldId="266"/>
        </pc:sldMkLst>
        <pc:spChg chg="mod ord">
          <ac:chgData name="Xiaoli Shao (2440261)" userId="S::2440261@student.uwtsd.ac.uk::fab859dd-d1c9-4778-b819-7870cb243177" providerId="AD" clId="Web-{6A7CBBE5-8DAB-CBB3-0330-4B4A56D30F5D}" dt="2025-11-26T23:48:17.362" v="114"/>
          <ac:spMkLst>
            <pc:docMk/>
            <pc:sldMk cId="2062378064" sldId="266"/>
            <ac:spMk id="2" creationId="{5C985EC3-3C17-2B6A-269B-36CEB78F8393}"/>
          </ac:spMkLst>
        </pc:spChg>
        <pc:spChg chg="mod ord">
          <ac:chgData name="Xiaoli Shao (2440261)" userId="S::2440261@student.uwtsd.ac.uk::fab859dd-d1c9-4778-b819-7870cb243177" providerId="AD" clId="Web-{6A7CBBE5-8DAB-CBB3-0330-4B4A56D30F5D}" dt="2025-11-26T23:48:17.362" v="114"/>
          <ac:spMkLst>
            <pc:docMk/>
            <pc:sldMk cId="2062378064" sldId="266"/>
            <ac:spMk id="4" creationId="{0F2A5B7B-5CEA-CE84-EC18-F365DABADE79}"/>
          </ac:spMkLst>
        </pc:spChg>
        <pc:picChg chg="mod ord">
          <ac:chgData name="Xiaoli Shao (2440261)" userId="S::2440261@student.uwtsd.ac.uk::fab859dd-d1c9-4778-b819-7870cb243177" providerId="AD" clId="Web-{6A7CBBE5-8DAB-CBB3-0330-4B4A56D30F5D}" dt="2025-11-26T23:48:17.362" v="114"/>
          <ac:picMkLst>
            <pc:docMk/>
            <pc:sldMk cId="2062378064" sldId="266"/>
            <ac:picMk id="5" creationId="{7B66DDF2-0BAF-7C76-C667-5A7FB5257D87}"/>
          </ac:picMkLst>
        </pc:picChg>
      </pc:sldChg>
      <pc:sldChg chg="modSp del mod modClrScheme chgLayout">
        <pc:chgData name="Xiaoli Shao (2440261)" userId="S::2440261@student.uwtsd.ac.uk::fab859dd-d1c9-4778-b819-7870cb243177" providerId="AD" clId="Web-{6A7CBBE5-8DAB-CBB3-0330-4B4A56D30F5D}" dt="2025-11-27T01:55:29.199" v="1519"/>
        <pc:sldMkLst>
          <pc:docMk/>
          <pc:sldMk cId="2451797107" sldId="267"/>
        </pc:sldMkLst>
        <pc:spChg chg="mod ord">
          <ac:chgData name="Xiaoli Shao (2440261)" userId="S::2440261@student.uwtsd.ac.uk::fab859dd-d1c9-4778-b819-7870cb243177" providerId="AD" clId="Web-{6A7CBBE5-8DAB-CBB3-0330-4B4A56D30F5D}" dt="2025-11-26T23:48:17.362" v="114"/>
          <ac:spMkLst>
            <pc:docMk/>
            <pc:sldMk cId="2451797107" sldId="267"/>
            <ac:spMk id="2" creationId="{FD0230D6-FEB4-1370-3B02-80A5CA6924C2}"/>
          </ac:spMkLst>
        </pc:spChg>
        <pc:spChg chg="mod ord">
          <ac:chgData name="Xiaoli Shao (2440261)" userId="S::2440261@student.uwtsd.ac.uk::fab859dd-d1c9-4778-b819-7870cb243177" providerId="AD" clId="Web-{6A7CBBE5-8DAB-CBB3-0330-4B4A56D30F5D}" dt="2025-11-26T23:48:17.362" v="114"/>
          <ac:spMkLst>
            <pc:docMk/>
            <pc:sldMk cId="2451797107" sldId="267"/>
            <ac:spMk id="4" creationId="{B53C3BAB-5A37-B717-1E56-4DF6CC5727D9}"/>
          </ac:spMkLst>
        </pc:spChg>
        <pc:picChg chg="mod ord">
          <ac:chgData name="Xiaoli Shao (2440261)" userId="S::2440261@student.uwtsd.ac.uk::fab859dd-d1c9-4778-b819-7870cb243177" providerId="AD" clId="Web-{6A7CBBE5-8DAB-CBB3-0330-4B4A56D30F5D}" dt="2025-11-26T23:48:17.362" v="114"/>
          <ac:picMkLst>
            <pc:docMk/>
            <pc:sldMk cId="2451797107" sldId="267"/>
            <ac:picMk id="5" creationId="{7437EAB9-D477-C3DF-F1FE-DBCCCCA9B0C4}"/>
          </ac:picMkLst>
        </pc:picChg>
      </pc:sldChg>
      <pc:sldChg chg="addSp delSp modSp add mod ord replId setBg modClrScheme addAnim modAnim delDesignElem chgLayout modNotes">
        <pc:chgData name="Xiaoli Shao (2440261)" userId="S::2440261@student.uwtsd.ac.uk::fab859dd-d1c9-4778-b819-7870cb243177" providerId="AD" clId="Web-{6A7CBBE5-8DAB-CBB3-0330-4B4A56D30F5D}" dt="2025-11-27T15:42:18.853" v="3793" actId="20577"/>
        <pc:sldMkLst>
          <pc:docMk/>
          <pc:sldMk cId="2518858712" sldId="268"/>
        </pc:sldMkLst>
        <pc:spChg chg="mod ord">
          <ac:chgData name="Xiaoli Shao (2440261)" userId="S::2440261@student.uwtsd.ac.uk::fab859dd-d1c9-4778-b819-7870cb243177" providerId="AD" clId="Web-{6A7CBBE5-8DAB-CBB3-0330-4B4A56D30F5D}" dt="2025-11-27T15:42:18.853" v="3793" actId="20577"/>
          <ac:spMkLst>
            <pc:docMk/>
            <pc:sldMk cId="2518858712" sldId="268"/>
            <ac:spMk id="2" creationId="{91192E68-1483-ECB0-6EB8-621EC5EF945D}"/>
          </ac:spMkLst>
        </pc:spChg>
        <pc:spChg chg="mod ord">
          <ac:chgData name="Xiaoli Shao (2440261)" userId="S::2440261@student.uwtsd.ac.uk::fab859dd-d1c9-4778-b819-7870cb243177" providerId="AD" clId="Web-{6A7CBBE5-8DAB-CBB3-0330-4B4A56D30F5D}" dt="2025-11-27T15:38:46.781" v="3762"/>
          <ac:spMkLst>
            <pc:docMk/>
            <pc:sldMk cId="2518858712" sldId="268"/>
            <ac:spMk id="4" creationId="{7B4DCC43-F0AA-0ACF-5094-DD15841FDC7D}"/>
          </ac:spMkLst>
        </pc:spChg>
        <pc:spChg chg="del mod ord">
          <ac:chgData name="Xiaoli Shao (2440261)" userId="S::2440261@student.uwtsd.ac.uk::fab859dd-d1c9-4778-b819-7870cb243177" providerId="AD" clId="Web-{6A7CBBE5-8DAB-CBB3-0330-4B4A56D30F5D}" dt="2025-11-27T00:23:11.739" v="423"/>
          <ac:spMkLst>
            <pc:docMk/>
            <pc:sldMk cId="2518858712" sldId="268"/>
            <ac:spMk id="6" creationId="{FE6C2A0B-3AE7-2442-C6BD-642B73298BB9}"/>
          </ac:spMkLst>
        </pc:spChg>
        <pc:spChg chg="del mod">
          <ac:chgData name="Xiaoli Shao (2440261)" userId="S::2440261@student.uwtsd.ac.uk::fab859dd-d1c9-4778-b819-7870cb243177" providerId="AD" clId="Web-{6A7CBBE5-8DAB-CBB3-0330-4B4A56D30F5D}" dt="2025-11-27T00:13:24.298" v="337"/>
          <ac:spMkLst>
            <pc:docMk/>
            <pc:sldMk cId="2518858712" sldId="268"/>
            <ac:spMk id="7" creationId="{513B5D9B-FBBF-6DBE-F45A-5AE356E75FFC}"/>
          </ac:spMkLst>
        </pc:spChg>
        <pc:spChg chg="add del">
          <ac:chgData name="Xiaoli Shao (2440261)" userId="S::2440261@student.uwtsd.ac.uk::fab859dd-d1c9-4778-b819-7870cb243177" providerId="AD" clId="Web-{6A7CBBE5-8DAB-CBB3-0330-4B4A56D30F5D}" dt="2025-11-27T01:00:02.305" v="715"/>
          <ac:spMkLst>
            <pc:docMk/>
            <pc:sldMk cId="2518858712" sldId="268"/>
            <ac:spMk id="20" creationId="{EEE96A74-B62B-4642-AB22-7776A5F48CE7}"/>
          </ac:spMkLst>
        </pc:spChg>
        <pc:spChg chg="add del">
          <ac:chgData name="Xiaoli Shao (2440261)" userId="S::2440261@student.uwtsd.ac.uk::fab859dd-d1c9-4778-b819-7870cb243177" providerId="AD" clId="Web-{6A7CBBE5-8DAB-CBB3-0330-4B4A56D30F5D}" dt="2025-11-27T01:00:09.217" v="717"/>
          <ac:spMkLst>
            <pc:docMk/>
            <pc:sldMk cId="2518858712" sldId="268"/>
            <ac:spMk id="24" creationId="{DB66C9CD-6BF4-44CA-8078-0BB819080761}"/>
          </ac:spMkLst>
        </pc:spChg>
        <pc:spChg chg="add del mod">
          <ac:chgData name="Xiaoli Shao (2440261)" userId="S::2440261@student.uwtsd.ac.uk::fab859dd-d1c9-4778-b819-7870cb243177" providerId="AD" clId="Web-{6A7CBBE5-8DAB-CBB3-0330-4B4A56D30F5D}" dt="2025-11-27T00:13:24.298" v="337"/>
          <ac:spMkLst>
            <pc:docMk/>
            <pc:sldMk cId="2518858712" sldId="268"/>
            <ac:spMk id="25" creationId="{D68BA0CB-FB22-EEDD-F937-A28D42A216B5}"/>
          </ac:spMkLst>
        </pc:spChg>
        <pc:spChg chg="add del">
          <ac:chgData name="Xiaoli Shao (2440261)" userId="S::2440261@student.uwtsd.ac.uk::fab859dd-d1c9-4778-b819-7870cb243177" providerId="AD" clId="Web-{6A7CBBE5-8DAB-CBB3-0330-4B4A56D30F5D}" dt="2025-11-27T15:38:46.781" v="3762"/>
          <ac:spMkLst>
            <pc:docMk/>
            <pc:sldMk cId="2518858712" sldId="268"/>
            <ac:spMk id="28" creationId="{DB66C9CD-6BF4-44CA-8078-0BB819080761}"/>
          </ac:spMkLst>
        </pc:spChg>
        <pc:graphicFrameChg chg="del">
          <ac:chgData name="Xiaoli Shao (2440261)" userId="S::2440261@student.uwtsd.ac.uk::fab859dd-d1c9-4778-b819-7870cb243177" providerId="AD" clId="Web-{6A7CBBE5-8DAB-CBB3-0330-4B4A56D30F5D}" dt="2025-11-27T00:12:54.373" v="335"/>
          <ac:graphicFrameMkLst>
            <pc:docMk/>
            <pc:sldMk cId="2518858712" sldId="268"/>
            <ac:graphicFrameMk id="5" creationId="{7165C99F-6FAF-1147-6645-B33BBC51340C}"/>
          </ac:graphicFrameMkLst>
        </pc:graphicFrameChg>
        <pc:graphicFrameChg chg="mod ord modGraphic">
          <ac:chgData name="Xiaoli Shao (2440261)" userId="S::2440261@student.uwtsd.ac.uk::fab859dd-d1c9-4778-b819-7870cb243177" providerId="AD" clId="Web-{6A7CBBE5-8DAB-CBB3-0330-4B4A56D30F5D}" dt="2025-11-27T15:38:46.781" v="3762"/>
          <ac:graphicFrameMkLst>
            <pc:docMk/>
            <pc:sldMk cId="2518858712" sldId="268"/>
            <ac:graphicFrameMk id="15" creationId="{E94C7555-E05C-30AE-272D-62631B2DFD00}"/>
          </ac:graphicFrameMkLst>
        </pc:graphicFrameChg>
        <pc:cxnChg chg="add del">
          <ac:chgData name="Xiaoli Shao (2440261)" userId="S::2440261@student.uwtsd.ac.uk::fab859dd-d1c9-4778-b819-7870cb243177" providerId="AD" clId="Web-{6A7CBBE5-8DAB-CBB3-0330-4B4A56D30F5D}" dt="2025-11-27T01:00:02.305" v="715"/>
          <ac:cxnSpMkLst>
            <pc:docMk/>
            <pc:sldMk cId="2518858712" sldId="268"/>
            <ac:cxnSpMk id="22" creationId="{9B4757C4-228A-47E5-94C8-058312AB27F8}"/>
          </ac:cxnSpMkLst>
        </pc:cxnChg>
        <pc:cxnChg chg="add del">
          <ac:chgData name="Xiaoli Shao (2440261)" userId="S::2440261@student.uwtsd.ac.uk::fab859dd-d1c9-4778-b819-7870cb243177" providerId="AD" clId="Web-{6A7CBBE5-8DAB-CBB3-0330-4B4A56D30F5D}" dt="2025-11-27T01:00:09.217" v="717"/>
          <ac:cxnSpMkLst>
            <pc:docMk/>
            <pc:sldMk cId="2518858712" sldId="268"/>
            <ac:cxnSpMk id="26" creationId="{D9BF9BF3-7E9D-458B-A5D2-E730C5FFD0CD}"/>
          </ac:cxnSpMkLst>
        </pc:cxnChg>
        <pc:cxnChg chg="add del">
          <ac:chgData name="Xiaoli Shao (2440261)" userId="S::2440261@student.uwtsd.ac.uk::fab859dd-d1c9-4778-b819-7870cb243177" providerId="AD" clId="Web-{6A7CBBE5-8DAB-CBB3-0330-4B4A56D30F5D}" dt="2025-11-27T15:38:46.781" v="3762"/>
          <ac:cxnSpMkLst>
            <pc:docMk/>
            <pc:sldMk cId="2518858712" sldId="268"/>
            <ac:cxnSpMk id="29" creationId="{D9BF9BF3-7E9D-458B-A5D2-E730C5FFD0CD}"/>
          </ac:cxnSpMkLst>
        </pc:cxnChg>
      </pc:sldChg>
      <pc:sldChg chg="addSp delSp modSp add mod replId setBg modClrScheme addAnim delAnim modAnim delDesignElem chgLayout modNotes">
        <pc:chgData name="Xiaoli Shao (2440261)" userId="S::2440261@student.uwtsd.ac.uk::fab859dd-d1c9-4778-b819-7870cb243177" providerId="AD" clId="Web-{6A7CBBE5-8DAB-CBB3-0330-4B4A56D30F5D}" dt="2025-11-27T17:41:19.122" v="4433" actId="14100"/>
        <pc:sldMkLst>
          <pc:docMk/>
          <pc:sldMk cId="2714083699" sldId="269"/>
        </pc:sldMkLst>
        <pc:spChg chg="mod ord">
          <ac:chgData name="Xiaoli Shao (2440261)" userId="S::2440261@student.uwtsd.ac.uk::fab859dd-d1c9-4778-b819-7870cb243177" providerId="AD" clId="Web-{6A7CBBE5-8DAB-CBB3-0330-4B4A56D30F5D}" dt="2025-11-27T17:40:45.465" v="4430"/>
          <ac:spMkLst>
            <pc:docMk/>
            <pc:sldMk cId="2714083699" sldId="269"/>
            <ac:spMk id="2" creationId="{30C1BB67-AB6A-4F35-BFD4-96AD88D322F7}"/>
          </ac:spMkLst>
        </pc:spChg>
        <pc:spChg chg="mod ord">
          <ac:chgData name="Xiaoli Shao (2440261)" userId="S::2440261@student.uwtsd.ac.uk::fab859dd-d1c9-4778-b819-7870cb243177" providerId="AD" clId="Web-{6A7CBBE5-8DAB-CBB3-0330-4B4A56D30F5D}" dt="2025-11-27T17:40:45.465" v="4430"/>
          <ac:spMkLst>
            <pc:docMk/>
            <pc:sldMk cId="2714083699" sldId="269"/>
            <ac:spMk id="4" creationId="{1444D592-4D06-27BF-A1B5-51CCB3F3A075}"/>
          </ac:spMkLst>
        </pc:spChg>
        <pc:spChg chg="add del mod">
          <ac:chgData name="Xiaoli Shao (2440261)" userId="S::2440261@student.uwtsd.ac.uk::fab859dd-d1c9-4778-b819-7870cb243177" providerId="AD" clId="Web-{6A7CBBE5-8DAB-CBB3-0330-4B4A56D30F5D}" dt="2025-11-27T17:40:34.762" v="4429"/>
          <ac:spMkLst>
            <pc:docMk/>
            <pc:sldMk cId="2714083699" sldId="269"/>
            <ac:spMk id="5" creationId="{0A80F937-06C2-BC2E-147C-B76D7E51CE21}"/>
          </ac:spMkLst>
        </pc:spChg>
        <pc:spChg chg="add del mod">
          <ac:chgData name="Xiaoli Shao (2440261)" userId="S::2440261@student.uwtsd.ac.uk::fab859dd-d1c9-4778-b819-7870cb243177" providerId="AD" clId="Web-{6A7CBBE5-8DAB-CBB3-0330-4B4A56D30F5D}" dt="2025-11-27T03:31:25.147" v="2947"/>
          <ac:spMkLst>
            <pc:docMk/>
            <pc:sldMk cId="2714083699" sldId="269"/>
            <ac:spMk id="5" creationId="{7EEC5B7C-091D-C13F-A435-8AFBB9CF5E8D}"/>
          </ac:spMkLst>
        </pc:spChg>
        <pc:spChg chg="mod ord">
          <ac:chgData name="Xiaoli Shao (2440261)" userId="S::2440261@student.uwtsd.ac.uk::fab859dd-d1c9-4778-b819-7870cb243177" providerId="AD" clId="Web-{6A7CBBE5-8DAB-CBB3-0330-4B4A56D30F5D}" dt="2025-11-27T17:40:45.465" v="4430"/>
          <ac:spMkLst>
            <pc:docMk/>
            <pc:sldMk cId="2714083699" sldId="269"/>
            <ac:spMk id="17" creationId="{D45D9AC2-F8B9-9E92-2A96-FAF09CCC0D59}"/>
          </ac:spMkLst>
        </pc:spChg>
        <pc:spChg chg="add del">
          <ac:chgData name="Xiaoli Shao (2440261)" userId="S::2440261@student.uwtsd.ac.uk::fab859dd-d1c9-4778-b819-7870cb243177" providerId="AD" clId="Web-{6A7CBBE5-8DAB-CBB3-0330-4B4A56D30F5D}" dt="2025-11-27T03:32:03.789" v="2951"/>
          <ac:spMkLst>
            <pc:docMk/>
            <pc:sldMk cId="2714083699" sldId="269"/>
            <ac:spMk id="30" creationId="{3011B0B3-5679-4759-90B8-3B908C4CBD21}"/>
          </ac:spMkLst>
        </pc:spChg>
        <pc:spChg chg="add del">
          <ac:chgData name="Xiaoli Shao (2440261)" userId="S::2440261@student.uwtsd.ac.uk::fab859dd-d1c9-4778-b819-7870cb243177" providerId="AD" clId="Web-{6A7CBBE5-8DAB-CBB3-0330-4B4A56D30F5D}" dt="2025-11-27T03:33:38.400" v="2959"/>
          <ac:spMkLst>
            <pc:docMk/>
            <pc:sldMk cId="2714083699" sldId="269"/>
            <ac:spMk id="57" creationId="{3011B0B3-5679-4759-90B8-3B908C4CBD21}"/>
          </ac:spMkLst>
        </pc:spChg>
        <pc:spChg chg="add del">
          <ac:chgData name="Xiaoli Shao (2440261)" userId="S::2440261@student.uwtsd.ac.uk::fab859dd-d1c9-4778-b819-7870cb243177" providerId="AD" clId="Web-{6A7CBBE5-8DAB-CBB3-0330-4B4A56D30F5D}" dt="2025-11-27T17:40:45.465" v="4430"/>
          <ac:spMkLst>
            <pc:docMk/>
            <pc:sldMk cId="2714083699" sldId="269"/>
            <ac:spMk id="84" creationId="{72C53508-B3F0-4B95-A7BB-3FB94033C4EC}"/>
          </ac:spMkLst>
        </pc:spChg>
        <pc:spChg chg="add">
          <ac:chgData name="Xiaoli Shao (2440261)" userId="S::2440261@student.uwtsd.ac.uk::fab859dd-d1c9-4778-b819-7870cb243177" providerId="AD" clId="Web-{6A7CBBE5-8DAB-CBB3-0330-4B4A56D30F5D}" dt="2025-11-27T17:40:45.465" v="4430"/>
          <ac:spMkLst>
            <pc:docMk/>
            <pc:sldMk cId="2714083699" sldId="269"/>
            <ac:spMk id="111" creationId="{EEE96A74-B62B-4642-AB22-7776A5F48CE7}"/>
          </ac:spMkLst>
        </pc:spChg>
        <pc:grpChg chg="add del">
          <ac:chgData name="Xiaoli Shao (2440261)" userId="S::2440261@student.uwtsd.ac.uk::fab859dd-d1c9-4778-b819-7870cb243177" providerId="AD" clId="Web-{6A7CBBE5-8DAB-CBB3-0330-4B4A56D30F5D}" dt="2025-11-27T03:32:03.789" v="2951"/>
          <ac:grpSpMkLst>
            <pc:docMk/>
            <pc:sldMk cId="2714083699" sldId="269"/>
            <ac:grpSpMk id="24" creationId="{9494E066-0146-46E9-BAF1-C33240ABA294}"/>
          </ac:grpSpMkLst>
        </pc:grpChg>
        <pc:grpChg chg="add del">
          <ac:chgData name="Xiaoli Shao (2440261)" userId="S::2440261@student.uwtsd.ac.uk::fab859dd-d1c9-4778-b819-7870cb243177" providerId="AD" clId="Web-{6A7CBBE5-8DAB-CBB3-0330-4B4A56D30F5D}" dt="2025-11-27T03:31:55.632" v="2950"/>
          <ac:grpSpMkLst>
            <pc:docMk/>
            <pc:sldMk cId="2714083699" sldId="269"/>
            <ac:grpSpMk id="32" creationId="{50F37AA1-A09B-4E28-987B-38E5060E1BAE}"/>
          </ac:grpSpMkLst>
        </pc:grpChg>
        <pc:grpChg chg="add del">
          <ac:chgData name="Xiaoli Shao (2440261)" userId="S::2440261@student.uwtsd.ac.uk::fab859dd-d1c9-4778-b819-7870cb243177" providerId="AD" clId="Web-{6A7CBBE5-8DAB-CBB3-0330-4B4A56D30F5D}" dt="2025-11-27T03:33:38.400" v="2959"/>
          <ac:grpSpMkLst>
            <pc:docMk/>
            <pc:sldMk cId="2714083699" sldId="269"/>
            <ac:grpSpMk id="51" creationId="{9494E066-0146-46E9-BAF1-C33240ABA294}"/>
          </ac:grpSpMkLst>
        </pc:grpChg>
        <pc:grpChg chg="add del">
          <ac:chgData name="Xiaoli Shao (2440261)" userId="S::2440261@student.uwtsd.ac.uk::fab859dd-d1c9-4778-b819-7870cb243177" providerId="AD" clId="Web-{6A7CBBE5-8DAB-CBB3-0330-4B4A56D30F5D}" dt="2025-11-27T03:32:22.695" v="2954"/>
          <ac:grpSpMkLst>
            <pc:docMk/>
            <pc:sldMk cId="2714083699" sldId="269"/>
            <ac:grpSpMk id="59" creationId="{50F37AA1-A09B-4E28-987B-38E5060E1BAE}"/>
          </ac:grpSpMkLst>
        </pc:grpChg>
        <pc:grpChg chg="add del">
          <ac:chgData name="Xiaoli Shao (2440261)" userId="S::2440261@student.uwtsd.ac.uk::fab859dd-d1c9-4778-b819-7870cb243177" providerId="AD" clId="Web-{6A7CBBE5-8DAB-CBB3-0330-4B4A56D30F5D}" dt="2025-11-27T17:40:45.465" v="4430"/>
          <ac:grpSpMkLst>
            <pc:docMk/>
            <pc:sldMk cId="2714083699" sldId="269"/>
            <ac:grpSpMk id="78" creationId="{9494E066-0146-46E9-BAF1-C33240ABA294}"/>
          </ac:grpSpMkLst>
        </pc:grpChg>
        <pc:grpChg chg="add del">
          <ac:chgData name="Xiaoli Shao (2440261)" userId="S::2440261@student.uwtsd.ac.uk::fab859dd-d1c9-4778-b819-7870cb243177" providerId="AD" clId="Web-{6A7CBBE5-8DAB-CBB3-0330-4B4A56D30F5D}" dt="2025-11-27T17:40:45.465" v="4430"/>
          <ac:grpSpMkLst>
            <pc:docMk/>
            <pc:sldMk cId="2714083699" sldId="269"/>
            <ac:grpSpMk id="88" creationId="{7DC925D4-A222-4AF4-B410-4AFDEE4557B2}"/>
          </ac:grpSpMkLst>
        </pc:grpChg>
        <pc:grpChg chg="add del">
          <ac:chgData name="Xiaoli Shao (2440261)" userId="S::2440261@student.uwtsd.ac.uk::fab859dd-d1c9-4778-b819-7870cb243177" providerId="AD" clId="Web-{6A7CBBE5-8DAB-CBB3-0330-4B4A56D30F5D}" dt="2025-11-27T17:40:45.465" v="4430"/>
          <ac:grpSpMkLst>
            <pc:docMk/>
            <pc:sldMk cId="2714083699" sldId="269"/>
            <ac:grpSpMk id="98" creationId="{5EE5DB50-1341-4A9E-A206-967EBBDE449F}"/>
          </ac:grpSpMkLst>
        </pc:grpChg>
        <pc:picChg chg="add del mod ord">
          <ac:chgData name="Xiaoli Shao (2440261)" userId="S::2440261@student.uwtsd.ac.uk::fab859dd-d1c9-4778-b819-7870cb243177" providerId="AD" clId="Web-{6A7CBBE5-8DAB-CBB3-0330-4B4A56D30F5D}" dt="2025-11-27T17:40:28.715" v="4428"/>
          <ac:picMkLst>
            <pc:docMk/>
            <pc:sldMk cId="2714083699" sldId="269"/>
            <ac:picMk id="6" creationId="{8E9D9E11-C27B-966D-38E3-0CC3A85CFED3}"/>
          </ac:picMkLst>
        </pc:picChg>
        <pc:picChg chg="add mod ord">
          <ac:chgData name="Xiaoli Shao (2440261)" userId="S::2440261@student.uwtsd.ac.uk::fab859dd-d1c9-4778-b819-7870cb243177" providerId="AD" clId="Web-{6A7CBBE5-8DAB-CBB3-0330-4B4A56D30F5D}" dt="2025-11-27T17:41:19.122" v="4433" actId="14100"/>
          <ac:picMkLst>
            <pc:docMk/>
            <pc:sldMk cId="2714083699" sldId="269"/>
            <ac:picMk id="7" creationId="{600B2513-F3E7-10B3-C6B2-8EB5D950F0B6}"/>
          </ac:picMkLst>
        </pc:picChg>
        <pc:picChg chg="del">
          <ac:chgData name="Xiaoli Shao (2440261)" userId="S::2440261@student.uwtsd.ac.uk::fab859dd-d1c9-4778-b819-7870cb243177" providerId="AD" clId="Web-{6A7CBBE5-8DAB-CBB3-0330-4B4A56D30F5D}" dt="2025-11-27T01:55:47.232" v="1522"/>
          <ac:picMkLst>
            <pc:docMk/>
            <pc:sldMk cId="2714083699" sldId="269"/>
            <ac:picMk id="13" creationId="{9F9C1606-E9C5-6C56-A3FE-A53CBA88958B}"/>
          </ac:picMkLst>
        </pc:picChg>
        <pc:cxnChg chg="add del">
          <ac:chgData name="Xiaoli Shao (2440261)" userId="S::2440261@student.uwtsd.ac.uk::fab859dd-d1c9-4778-b819-7870cb243177" providerId="AD" clId="Web-{6A7CBBE5-8DAB-CBB3-0330-4B4A56D30F5D}" dt="2025-11-27T03:32:03.789" v="2951"/>
          <ac:cxnSpMkLst>
            <pc:docMk/>
            <pc:sldMk cId="2714083699" sldId="269"/>
            <ac:cxnSpMk id="22" creationId="{AE0C0B2A-3FD1-4235-A16E-0ED1E028A93E}"/>
          </ac:cxnSpMkLst>
        </pc:cxnChg>
        <pc:cxnChg chg="add del">
          <ac:chgData name="Xiaoli Shao (2440261)" userId="S::2440261@student.uwtsd.ac.uk::fab859dd-d1c9-4778-b819-7870cb243177" providerId="AD" clId="Web-{6A7CBBE5-8DAB-CBB3-0330-4B4A56D30F5D}" dt="2025-11-27T03:32:03.789" v="2951"/>
          <ac:cxnSpMkLst>
            <pc:docMk/>
            <pc:sldMk cId="2714083699" sldId="269"/>
            <ac:cxnSpMk id="44" creationId="{4E653B57-2620-424D-ADAF-60975D8F8C5C}"/>
          </ac:cxnSpMkLst>
        </pc:cxnChg>
        <pc:cxnChg chg="add">
          <ac:chgData name="Xiaoli Shao (2440261)" userId="S::2440261@student.uwtsd.ac.uk::fab859dd-d1c9-4778-b819-7870cb243177" providerId="AD" clId="Web-{6A7CBBE5-8DAB-CBB3-0330-4B4A56D30F5D}" dt="2025-11-27T03:32:03.789" v="2951"/>
          <ac:cxnSpMkLst>
            <pc:docMk/>
            <pc:sldMk cId="2714083699" sldId="269"/>
            <ac:cxnSpMk id="49" creationId="{AE0C0B2A-3FD1-4235-A16E-0ED1E028A93E}"/>
          </ac:cxnSpMkLst>
        </pc:cxnChg>
        <pc:cxnChg chg="add del">
          <ac:chgData name="Xiaoli Shao (2440261)" userId="S::2440261@student.uwtsd.ac.uk::fab859dd-d1c9-4778-b819-7870cb243177" providerId="AD" clId="Web-{6A7CBBE5-8DAB-CBB3-0330-4B4A56D30F5D}" dt="2025-11-27T03:33:38.400" v="2959"/>
          <ac:cxnSpMkLst>
            <pc:docMk/>
            <pc:sldMk cId="2714083699" sldId="269"/>
            <ac:cxnSpMk id="71" creationId="{4E653B57-2620-424D-ADAF-60975D8F8C5C}"/>
          </ac:cxnSpMkLst>
        </pc:cxnChg>
        <pc:cxnChg chg="add del">
          <ac:chgData name="Xiaoli Shao (2440261)" userId="S::2440261@student.uwtsd.ac.uk::fab859dd-d1c9-4778-b819-7870cb243177" providerId="AD" clId="Web-{6A7CBBE5-8DAB-CBB3-0330-4B4A56D30F5D}" dt="2025-11-27T15:38:46.781" v="3762"/>
          <ac:cxnSpMkLst>
            <pc:docMk/>
            <pc:sldMk cId="2714083699" sldId="269"/>
            <ac:cxnSpMk id="76" creationId="{AE0C0B2A-3FD1-4235-A16E-0ED1E028A93E}"/>
          </ac:cxnSpMkLst>
        </pc:cxnChg>
        <pc:cxnChg chg="add del">
          <ac:chgData name="Xiaoli Shao (2440261)" userId="S::2440261@student.uwtsd.ac.uk::fab859dd-d1c9-4778-b819-7870cb243177" providerId="AD" clId="Web-{6A7CBBE5-8DAB-CBB3-0330-4B4A56D30F5D}" dt="2025-11-27T15:38:46.781" v="3762"/>
          <ac:cxnSpMkLst>
            <pc:docMk/>
            <pc:sldMk cId="2714083699" sldId="269"/>
            <ac:cxnSpMk id="86" creationId="{58EBA113-6605-4291-A31D-0BEA2EFFB5D3}"/>
          </ac:cxnSpMkLst>
        </pc:cxnChg>
        <pc:cxnChg chg="add">
          <ac:chgData name="Xiaoli Shao (2440261)" userId="S::2440261@student.uwtsd.ac.uk::fab859dd-d1c9-4778-b819-7870cb243177" providerId="AD" clId="Web-{6A7CBBE5-8DAB-CBB3-0330-4B4A56D30F5D}" dt="2025-11-27T17:40:45.465" v="4430"/>
          <ac:cxnSpMkLst>
            <pc:docMk/>
            <pc:sldMk cId="2714083699" sldId="269"/>
            <ac:cxnSpMk id="113" creationId="{3A513CAD-9784-4D35-BAF9-1F7DDD697BDB}"/>
          </ac:cxnSpMkLst>
        </pc:cxnChg>
      </pc:sldChg>
      <pc:sldChg chg="addSp delSp modSp add mod replId modClrScheme addAnim delAnim modAnim chgLayout modNotes">
        <pc:chgData name="Xiaoli Shao (2440261)" userId="S::2440261@student.uwtsd.ac.uk::fab859dd-d1c9-4778-b819-7870cb243177" providerId="AD" clId="Web-{6A7CBBE5-8DAB-CBB3-0330-4B4A56D30F5D}" dt="2025-11-27T17:11:57.709" v="4419" actId="20577"/>
        <pc:sldMkLst>
          <pc:docMk/>
          <pc:sldMk cId="2697862260" sldId="270"/>
        </pc:sldMkLst>
        <pc:spChg chg="mod ord">
          <ac:chgData name="Xiaoli Shao (2440261)" userId="S::2440261@student.uwtsd.ac.uk::fab859dd-d1c9-4778-b819-7870cb243177" providerId="AD" clId="Web-{6A7CBBE5-8DAB-CBB3-0330-4B4A56D30F5D}" dt="2025-11-27T15:38:46.781" v="3762"/>
          <ac:spMkLst>
            <pc:docMk/>
            <pc:sldMk cId="2697862260" sldId="270"/>
            <ac:spMk id="2" creationId="{6D929A67-D526-E137-36EE-9F96C853AE5F}"/>
          </ac:spMkLst>
        </pc:spChg>
        <pc:spChg chg="mod ord">
          <ac:chgData name="Xiaoli Shao (2440261)" userId="S::2440261@student.uwtsd.ac.uk::fab859dd-d1c9-4778-b819-7870cb243177" providerId="AD" clId="Web-{6A7CBBE5-8DAB-CBB3-0330-4B4A56D30F5D}" dt="2025-11-27T15:38:46.781" v="3762"/>
          <ac:spMkLst>
            <pc:docMk/>
            <pc:sldMk cId="2697862260" sldId="270"/>
            <ac:spMk id="4" creationId="{A865C06A-C3E0-51B5-BD3B-D370BEED63C5}"/>
          </ac:spMkLst>
        </pc:spChg>
        <pc:spChg chg="add del mod">
          <ac:chgData name="Xiaoli Shao (2440261)" userId="S::2440261@student.uwtsd.ac.uk::fab859dd-d1c9-4778-b819-7870cb243177" providerId="AD" clId="Web-{6A7CBBE5-8DAB-CBB3-0330-4B4A56D30F5D}" dt="2025-11-27T02:24:11.061" v="1942"/>
          <ac:spMkLst>
            <pc:docMk/>
            <pc:sldMk cId="2697862260" sldId="270"/>
            <ac:spMk id="5" creationId="{B50D0960-198F-66AA-4B7F-FB4F09F20C6A}"/>
          </ac:spMkLst>
        </pc:spChg>
        <pc:spChg chg="add del mod ord">
          <ac:chgData name="Xiaoli Shao (2440261)" userId="S::2440261@student.uwtsd.ac.uk::fab859dd-d1c9-4778-b819-7870cb243177" providerId="AD" clId="Web-{6A7CBBE5-8DAB-CBB3-0330-4B4A56D30F5D}" dt="2025-11-27T17:11:57.709" v="4419" actId="20577"/>
          <ac:spMkLst>
            <pc:docMk/>
            <pc:sldMk cId="2697862260" sldId="270"/>
            <ac:spMk id="17" creationId="{B1BCA154-D7A6-0BB8-C2A6-BA0BDD3D765F}"/>
          </ac:spMkLst>
        </pc:spChg>
        <pc:spChg chg="add mod">
          <ac:chgData name="Xiaoli Shao (2440261)" userId="S::2440261@student.uwtsd.ac.uk::fab859dd-d1c9-4778-b819-7870cb243177" providerId="AD" clId="Web-{6A7CBBE5-8DAB-CBB3-0330-4B4A56D30F5D}" dt="2025-11-27T03:56:17.196" v="3021"/>
          <ac:spMkLst>
            <pc:docMk/>
            <pc:sldMk cId="2697862260" sldId="270"/>
            <ac:spMk id="37" creationId="{BACABE01-184A-0267-B842-F8E409AA0F74}"/>
          </ac:spMkLst>
        </pc:spChg>
        <pc:spChg chg="add mod">
          <ac:chgData name="Xiaoli Shao (2440261)" userId="S::2440261@student.uwtsd.ac.uk::fab859dd-d1c9-4778-b819-7870cb243177" providerId="AD" clId="Web-{6A7CBBE5-8DAB-CBB3-0330-4B4A56D30F5D}" dt="2025-11-27T02:54:11.575" v="2414" actId="20577"/>
          <ac:spMkLst>
            <pc:docMk/>
            <pc:sldMk cId="2697862260" sldId="270"/>
            <ac:spMk id="38" creationId="{773C0A87-5DEF-238B-A922-AB48DE4B1658}"/>
          </ac:spMkLst>
        </pc:spChg>
        <pc:spChg chg="add mod">
          <ac:chgData name="Xiaoli Shao (2440261)" userId="S::2440261@student.uwtsd.ac.uk::fab859dd-d1c9-4778-b819-7870cb243177" providerId="AD" clId="Web-{6A7CBBE5-8DAB-CBB3-0330-4B4A56D30F5D}" dt="2025-11-27T02:54:24.857" v="2416" actId="20577"/>
          <ac:spMkLst>
            <pc:docMk/>
            <pc:sldMk cId="2697862260" sldId="270"/>
            <ac:spMk id="39" creationId="{60609F20-D6A0-02E2-5A1F-AF901D7E9116}"/>
          </ac:spMkLst>
        </pc:spChg>
        <pc:spChg chg="add mod">
          <ac:chgData name="Xiaoli Shao (2440261)" userId="S::2440261@student.uwtsd.ac.uk::fab859dd-d1c9-4778-b819-7870cb243177" providerId="AD" clId="Web-{6A7CBBE5-8DAB-CBB3-0330-4B4A56D30F5D}" dt="2025-11-27T02:34:16.876" v="2048" actId="1076"/>
          <ac:spMkLst>
            <pc:docMk/>
            <pc:sldMk cId="2697862260" sldId="270"/>
            <ac:spMk id="40" creationId="{08B5784C-D9FC-51D9-95D0-81A45BD9EEF6}"/>
          </ac:spMkLst>
        </pc:spChg>
        <pc:graphicFrameChg chg="add del mod ord modGraphic">
          <ac:chgData name="Xiaoli Shao (2440261)" userId="S::2440261@student.uwtsd.ac.uk::fab859dd-d1c9-4778-b819-7870cb243177" providerId="AD" clId="Web-{6A7CBBE5-8DAB-CBB3-0330-4B4A56D30F5D}" dt="2025-11-27T02:11:21.442" v="1684"/>
          <ac:graphicFrameMkLst>
            <pc:docMk/>
            <pc:sldMk cId="2697862260" sldId="270"/>
            <ac:graphicFrameMk id="6" creationId="{14371CCB-5C25-7B7F-3EB4-4DF468D67229}"/>
          </ac:graphicFrameMkLst>
        </pc:graphicFrameChg>
        <pc:graphicFrameChg chg="add del mod ord modGraphic">
          <ac:chgData name="Xiaoli Shao (2440261)" userId="S::2440261@student.uwtsd.ac.uk::fab859dd-d1c9-4778-b819-7870cb243177" providerId="AD" clId="Web-{6A7CBBE5-8DAB-CBB3-0330-4B4A56D30F5D}" dt="2025-11-27T02:11:19.098" v="1683"/>
          <ac:graphicFrameMkLst>
            <pc:docMk/>
            <pc:sldMk cId="2697862260" sldId="270"/>
            <ac:graphicFrameMk id="14" creationId="{FDD18457-85B1-5CE9-645D-962E9535F3A8}"/>
          </ac:graphicFrameMkLst>
        </pc:graphicFrameChg>
        <pc:graphicFrameChg chg="add del mod ord modGraphic">
          <ac:chgData name="Xiaoli Shao (2440261)" userId="S::2440261@student.uwtsd.ac.uk::fab859dd-d1c9-4778-b819-7870cb243177" providerId="AD" clId="Web-{6A7CBBE5-8DAB-CBB3-0330-4B4A56D30F5D}" dt="2025-11-27T02:12:34.437" v="1686"/>
          <ac:graphicFrameMkLst>
            <pc:docMk/>
            <pc:sldMk cId="2697862260" sldId="270"/>
            <ac:graphicFrameMk id="28" creationId="{BDCA581B-D5E2-7554-1893-53249C6C3152}"/>
          </ac:graphicFrameMkLst>
        </pc:graphicFrameChg>
        <pc:picChg chg="del">
          <ac:chgData name="Xiaoli Shao (2440261)" userId="S::2440261@student.uwtsd.ac.uk::fab859dd-d1c9-4778-b819-7870cb243177" providerId="AD" clId="Web-{6A7CBBE5-8DAB-CBB3-0330-4B4A56D30F5D}" dt="2025-11-27T02:01:51.039" v="1627"/>
          <ac:picMkLst>
            <pc:docMk/>
            <pc:sldMk cId="2697862260" sldId="270"/>
            <ac:picMk id="13" creationId="{56272A60-08BA-92D4-3DAF-5A13AE7587EF}"/>
          </ac:picMkLst>
        </pc:picChg>
        <pc:picChg chg="add del mod ord">
          <ac:chgData name="Xiaoli Shao (2440261)" userId="S::2440261@student.uwtsd.ac.uk::fab859dd-d1c9-4778-b819-7870cb243177" providerId="AD" clId="Web-{6A7CBBE5-8DAB-CBB3-0330-4B4A56D30F5D}" dt="2025-11-27T02:13:05.065" v="1694"/>
          <ac:picMkLst>
            <pc:docMk/>
            <pc:sldMk cId="2697862260" sldId="270"/>
            <ac:picMk id="35" creationId="{FC205C7F-7033-BF8A-F0E9-AC0ED6BD263D}"/>
          </ac:picMkLst>
        </pc:picChg>
        <pc:picChg chg="add mod ord">
          <ac:chgData name="Xiaoli Shao (2440261)" userId="S::2440261@student.uwtsd.ac.uk::fab859dd-d1c9-4778-b819-7870cb243177" providerId="AD" clId="Web-{6A7CBBE5-8DAB-CBB3-0330-4B4A56D30F5D}" dt="2025-11-27T15:38:46.781" v="3762"/>
          <ac:picMkLst>
            <pc:docMk/>
            <pc:sldMk cId="2697862260" sldId="270"/>
            <ac:picMk id="36" creationId="{1E4128EC-4B4A-9772-D23E-380C08EFAB14}"/>
          </ac:picMkLst>
        </pc:picChg>
      </pc:sldChg>
      <pc:sldMasterChg chg="add del addSldLayout delSldLayout">
        <pc:chgData name="Xiaoli Shao (2440261)" userId="S::2440261@student.uwtsd.ac.uk::fab859dd-d1c9-4778-b819-7870cb243177" providerId="AD" clId="Web-{6A7CBBE5-8DAB-CBB3-0330-4B4A56D30F5D}" dt="2025-11-27T15:38:46.781" v="3762"/>
        <pc:sldMasterMkLst>
          <pc:docMk/>
          <pc:sldMasterMk cId="2460954070" sldId="2147483660"/>
        </pc:sldMasterMkLst>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2385387890" sldId="2147483661"/>
          </pc:sldLayoutMkLst>
        </pc:sldLayoutChg>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949138452" sldId="2147483662"/>
          </pc:sldLayoutMkLst>
        </pc:sldLayoutChg>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2591524520" sldId="2147483663"/>
          </pc:sldLayoutMkLst>
        </pc:sldLayoutChg>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1203092039" sldId="2147483664"/>
          </pc:sldLayoutMkLst>
        </pc:sldLayoutChg>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3733172339" sldId="2147483665"/>
          </pc:sldLayoutMkLst>
        </pc:sldLayoutChg>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3210312558" sldId="2147483666"/>
          </pc:sldLayoutMkLst>
        </pc:sldLayoutChg>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3146388984" sldId="2147483667"/>
          </pc:sldLayoutMkLst>
        </pc:sldLayoutChg>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3171841454" sldId="2147483668"/>
          </pc:sldLayoutMkLst>
        </pc:sldLayoutChg>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1718958274" sldId="2147483669"/>
          </pc:sldLayoutMkLst>
        </pc:sldLayoutChg>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2202905451" sldId="2147483670"/>
          </pc:sldLayoutMkLst>
        </pc:sldLayoutChg>
        <pc:sldLayoutChg chg="add del">
          <pc:chgData name="Xiaoli Shao (2440261)" userId="S::2440261@student.uwtsd.ac.uk::fab859dd-d1c9-4778-b819-7870cb243177" providerId="AD" clId="Web-{6A7CBBE5-8DAB-CBB3-0330-4B4A56D30F5D}" dt="2025-11-27T15:38:46.781" v="3762"/>
          <pc:sldLayoutMkLst>
            <pc:docMk/>
            <pc:sldMasterMk cId="2460954070" sldId="2147483660"/>
            <pc:sldLayoutMk cId="3479445657" sldId="2147483671"/>
          </pc:sldLayoutMkLst>
        </pc:sldLayoutChg>
      </pc:sldMasterChg>
      <pc:sldMasterChg chg="add del addSldLayout delSldLayout">
        <pc:chgData name="Xiaoli Shao (2440261)" userId="S::2440261@student.uwtsd.ac.uk::fab859dd-d1c9-4778-b819-7870cb243177" providerId="AD" clId="Web-{6A7CBBE5-8DAB-CBB3-0330-4B4A56D30F5D}" dt="2025-11-27T15:38:46.781" v="3762"/>
        <pc:sldMasterMkLst>
          <pc:docMk/>
          <pc:sldMasterMk cId="4106391811" sldId="2147483771"/>
        </pc:sldMasterMkLst>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3622115124" sldId="2147483760"/>
          </pc:sldLayoutMkLst>
        </pc:sldLayoutChg>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2667380168" sldId="2147483761"/>
          </pc:sldLayoutMkLst>
        </pc:sldLayoutChg>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4023630950" sldId="2147483762"/>
          </pc:sldLayoutMkLst>
        </pc:sldLayoutChg>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3852065717" sldId="2147483763"/>
          </pc:sldLayoutMkLst>
        </pc:sldLayoutChg>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1329184156" sldId="2147483764"/>
          </pc:sldLayoutMkLst>
        </pc:sldLayoutChg>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83845870" sldId="2147483765"/>
          </pc:sldLayoutMkLst>
        </pc:sldLayoutChg>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1690632240" sldId="2147483766"/>
          </pc:sldLayoutMkLst>
        </pc:sldLayoutChg>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839631268" sldId="2147483767"/>
          </pc:sldLayoutMkLst>
        </pc:sldLayoutChg>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1425877564" sldId="2147483768"/>
          </pc:sldLayoutMkLst>
        </pc:sldLayoutChg>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274733899" sldId="2147483769"/>
          </pc:sldLayoutMkLst>
        </pc:sldLayoutChg>
        <pc:sldLayoutChg chg="add del">
          <pc:chgData name="Xiaoli Shao (2440261)" userId="S::2440261@student.uwtsd.ac.uk::fab859dd-d1c9-4778-b819-7870cb243177" providerId="AD" clId="Web-{6A7CBBE5-8DAB-CBB3-0330-4B4A56D30F5D}" dt="2025-11-27T15:38:46.781" v="3762"/>
          <pc:sldLayoutMkLst>
            <pc:docMk/>
            <pc:sldMasterMk cId="4106391811" sldId="2147483771"/>
            <pc:sldLayoutMk cId="3840868235" sldId="2147483770"/>
          </pc:sldLayoutMkLst>
        </pc:sldLayoutChg>
      </pc:sldMasterChg>
      <pc:sldMasterChg chg="add del addSldLayout delSldLayout modSldLayout">
        <pc:chgData name="Xiaoli Shao (2440261)" userId="S::2440261@student.uwtsd.ac.uk::fab859dd-d1c9-4778-b819-7870cb243177" providerId="AD" clId="Web-{6A7CBBE5-8DAB-CBB3-0330-4B4A56D30F5D}" dt="2025-11-26T23:48:17.362" v="114"/>
        <pc:sldMasterMkLst>
          <pc:docMk/>
          <pc:sldMasterMk cId="1690500409" sldId="2147483772"/>
        </pc:sldMasterMkLst>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1716781246" sldId="2147483773"/>
          </pc:sldLayoutMkLst>
        </pc:sldLayoutChg>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52600431" sldId="2147483774"/>
          </pc:sldLayoutMkLst>
        </pc:sldLayoutChg>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3047591218" sldId="2147483775"/>
          </pc:sldLayoutMkLst>
        </pc:sldLayoutChg>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3296996833" sldId="2147483776"/>
          </pc:sldLayoutMkLst>
        </pc:sldLayoutChg>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1330737201" sldId="2147483777"/>
          </pc:sldLayoutMkLst>
        </pc:sldLayoutChg>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2657377011" sldId="2147483778"/>
          </pc:sldLayoutMkLst>
        </pc:sldLayoutChg>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1217409704" sldId="2147483779"/>
          </pc:sldLayoutMkLst>
        </pc:sldLayoutChg>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1943706793" sldId="2147483780"/>
          </pc:sldLayoutMkLst>
        </pc:sldLayoutChg>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241534371" sldId="2147483781"/>
          </pc:sldLayoutMkLst>
        </pc:sldLayoutChg>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1346357140" sldId="2147483782"/>
          </pc:sldLayoutMkLst>
        </pc:sldLayoutChg>
        <pc:sldLayoutChg chg="add del mod replId">
          <pc:chgData name="Xiaoli Shao (2440261)" userId="S::2440261@student.uwtsd.ac.uk::fab859dd-d1c9-4778-b819-7870cb243177" providerId="AD" clId="Web-{6A7CBBE5-8DAB-CBB3-0330-4B4A56D30F5D}" dt="2025-11-26T23:48:17.362" v="114"/>
          <pc:sldLayoutMkLst>
            <pc:docMk/>
            <pc:sldMasterMk cId="1690500409" sldId="2147483772"/>
            <pc:sldLayoutMk cId="1411004749" sldId="2147483783"/>
          </pc:sldLayoutMkLst>
        </pc:sldLayoutChg>
      </pc:sldMasterChg>
      <pc:sldMasterChg chg="add del addSldLayout delSldLayout modSldLayout">
        <pc:chgData name="Xiaoli Shao (2440261)" userId="S::2440261@student.uwtsd.ac.uk::fab859dd-d1c9-4778-b819-7870cb243177" providerId="AD" clId="Web-{6A7CBBE5-8DAB-CBB3-0330-4B4A56D30F5D}" dt="2025-11-27T15:38:46.781" v="3762"/>
        <pc:sldMasterMkLst>
          <pc:docMk/>
          <pc:sldMasterMk cId="4015230413" sldId="2147483772"/>
        </pc:sldMasterMkLst>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3519809034" sldId="2147483773"/>
          </pc:sldLayoutMkLst>
        </pc:sldLayoutChg>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504538849" sldId="2147483774"/>
          </pc:sldLayoutMkLst>
        </pc:sldLayoutChg>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1805953864" sldId="2147483775"/>
          </pc:sldLayoutMkLst>
        </pc:sldLayoutChg>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338056572" sldId="2147483776"/>
          </pc:sldLayoutMkLst>
        </pc:sldLayoutChg>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3462025880" sldId="2147483777"/>
          </pc:sldLayoutMkLst>
        </pc:sldLayoutChg>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2583527901" sldId="2147483778"/>
          </pc:sldLayoutMkLst>
        </pc:sldLayoutChg>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3722023940" sldId="2147483779"/>
          </pc:sldLayoutMkLst>
        </pc:sldLayoutChg>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2474240534" sldId="2147483780"/>
          </pc:sldLayoutMkLst>
        </pc:sldLayoutChg>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1176847645" sldId="2147483781"/>
          </pc:sldLayoutMkLst>
        </pc:sldLayoutChg>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1552925777" sldId="2147483782"/>
          </pc:sldLayoutMkLst>
        </pc:sldLayoutChg>
        <pc:sldLayoutChg chg="add del mod replId">
          <pc:chgData name="Xiaoli Shao (2440261)" userId="S::2440261@student.uwtsd.ac.uk::fab859dd-d1c9-4778-b819-7870cb243177" providerId="AD" clId="Web-{6A7CBBE5-8DAB-CBB3-0330-4B4A56D30F5D}" dt="2025-11-27T15:38:46.781" v="3762"/>
          <pc:sldLayoutMkLst>
            <pc:docMk/>
            <pc:sldMasterMk cId="4015230413" sldId="2147483772"/>
            <pc:sldLayoutMk cId="3041140670" sldId="2147483783"/>
          </pc:sldLayoutMkLst>
        </pc:sldLayoutChg>
      </pc:sldMasterChg>
    </pc:docChg>
  </pc:docChgLst>
  <pc:docChgLst>
    <pc:chgData name="Xiaoli Shao (2440261)" userId="S::2440261@student.uwtsd.ac.uk::fab859dd-d1c9-4778-b819-7870cb243177" providerId="AD" clId="Web-{B0E1ECA8-8836-D8D3-BDD9-1CF1CFE60BEB}"/>
    <pc:docChg chg="addSld delSld modSld addSection delSection">
      <pc:chgData name="Xiaoli Shao (2440261)" userId="S::2440261@student.uwtsd.ac.uk::fab859dd-d1c9-4778-b819-7870cb243177" providerId="AD" clId="Web-{B0E1ECA8-8836-D8D3-BDD9-1CF1CFE60BEB}" dt="2025-11-26T19:06:57.197" v="42"/>
      <pc:docMkLst>
        <pc:docMk/>
      </pc:docMkLst>
      <pc:sldChg chg="addAnim delAnim">
        <pc:chgData name="Xiaoli Shao (2440261)" userId="S::2440261@student.uwtsd.ac.uk::fab859dd-d1c9-4778-b819-7870cb243177" providerId="AD" clId="Web-{B0E1ECA8-8836-D8D3-BDD9-1CF1CFE60BEB}" dt="2025-11-26T17:02:56.981" v="40"/>
        <pc:sldMkLst>
          <pc:docMk/>
          <pc:sldMk cId="2952916556" sldId="257"/>
        </pc:sldMkLst>
      </pc:sldChg>
      <pc:sldChg chg="modNotes">
        <pc:chgData name="Xiaoli Shao (2440261)" userId="S::2440261@student.uwtsd.ac.uk::fab859dd-d1c9-4778-b819-7870cb243177" providerId="AD" clId="Web-{B0E1ECA8-8836-D8D3-BDD9-1CF1CFE60BEB}" dt="2025-11-26T19:06:57.197" v="42"/>
        <pc:sldMkLst>
          <pc:docMk/>
          <pc:sldMk cId="355742513" sldId="259"/>
        </pc:sldMkLst>
      </pc:sldChg>
      <pc:sldChg chg="modSp">
        <pc:chgData name="Xiaoli Shao (2440261)" userId="S::2440261@student.uwtsd.ac.uk::fab859dd-d1c9-4778-b819-7870cb243177" providerId="AD" clId="Web-{B0E1ECA8-8836-D8D3-BDD9-1CF1CFE60BEB}" dt="2025-11-26T16:53:11.386" v="36" actId="20577"/>
        <pc:sldMkLst>
          <pc:docMk/>
          <pc:sldMk cId="1151131622" sldId="261"/>
        </pc:sldMkLst>
        <pc:spChg chg="mod">
          <ac:chgData name="Xiaoli Shao (2440261)" userId="S::2440261@student.uwtsd.ac.uk::fab859dd-d1c9-4778-b819-7870cb243177" providerId="AD" clId="Web-{B0E1ECA8-8836-D8D3-BDD9-1CF1CFE60BEB}" dt="2025-11-26T16:53:11.386" v="36" actId="20577"/>
          <ac:spMkLst>
            <pc:docMk/>
            <pc:sldMk cId="1151131622" sldId="261"/>
            <ac:spMk id="6" creationId="{E0CE5EEF-2D63-AAC6-86EF-2B5964EC244E}"/>
          </ac:spMkLst>
        </pc:spChg>
      </pc:sldChg>
      <pc:sldChg chg="modSp">
        <pc:chgData name="Xiaoli Shao (2440261)" userId="S::2440261@student.uwtsd.ac.uk::fab859dd-d1c9-4778-b819-7870cb243177" providerId="AD" clId="Web-{B0E1ECA8-8836-D8D3-BDD9-1CF1CFE60BEB}" dt="2025-11-26T16:17:33.610" v="35" actId="20577"/>
        <pc:sldMkLst>
          <pc:docMk/>
          <pc:sldMk cId="3612782030" sldId="262"/>
        </pc:sldMkLst>
        <pc:spChg chg="mod">
          <ac:chgData name="Xiaoli Shao (2440261)" userId="S::2440261@student.uwtsd.ac.uk::fab859dd-d1c9-4778-b819-7870cb243177" providerId="AD" clId="Web-{B0E1ECA8-8836-D8D3-BDD9-1CF1CFE60BEB}" dt="2025-11-26T16:17:33.610" v="35" actId="20577"/>
          <ac:spMkLst>
            <pc:docMk/>
            <pc:sldMk cId="3612782030" sldId="262"/>
            <ac:spMk id="3" creationId="{ACB58CA8-9BC7-0404-0CAB-C761025EF087}"/>
          </ac:spMkLst>
        </pc:spChg>
      </pc:sldChg>
      <pc:sldChg chg="add del replId">
        <pc:chgData name="Xiaoli Shao (2440261)" userId="S::2440261@student.uwtsd.ac.uk::fab859dd-d1c9-4778-b819-7870cb243177" providerId="AD" clId="Web-{B0E1ECA8-8836-D8D3-BDD9-1CF1CFE60BEB}" dt="2025-11-26T16:16:01.438" v="14"/>
        <pc:sldMkLst>
          <pc:docMk/>
          <pc:sldMk cId="3945075999" sldId="266"/>
        </pc:sldMkLst>
      </pc:sldChg>
      <pc:sldChg chg="modSp add del replId">
        <pc:chgData name="Xiaoli Shao (2440261)" userId="S::2440261@student.uwtsd.ac.uk::fab859dd-d1c9-4778-b819-7870cb243177" providerId="AD" clId="Web-{B0E1ECA8-8836-D8D3-BDD9-1CF1CFE60BEB}" dt="2025-11-26T16:15:59.875" v="13"/>
        <pc:sldMkLst>
          <pc:docMk/>
          <pc:sldMk cId="766301851" sldId="267"/>
        </pc:sldMkLst>
        <pc:spChg chg="mod">
          <ac:chgData name="Xiaoli Shao (2440261)" userId="S::2440261@student.uwtsd.ac.uk::fab859dd-d1c9-4778-b819-7870cb243177" providerId="AD" clId="Web-{B0E1ECA8-8836-D8D3-BDD9-1CF1CFE60BEB}" dt="2025-11-26T15:59:01.158" v="12" actId="20577"/>
          <ac:spMkLst>
            <pc:docMk/>
            <pc:sldMk cId="766301851" sldId="267"/>
            <ac:spMk id="3" creationId="{AB15F9A9-4B8A-45CD-1B0F-0804D31C0498}"/>
          </ac:spMkLst>
        </pc:spChg>
      </pc:sldChg>
    </pc:docChg>
  </pc:docChgLst>
  <pc:docChgLst>
    <pc:chgData name="Xiaoli Shao (2440261)" userId="S::2440261@student.uwtsd.ac.uk::fab859dd-d1c9-4778-b819-7870cb243177" providerId="AD" clId="Web-{AF78E3E3-439F-8177-B7D2-8B2E5ECE0256}"/>
    <pc:docChg chg="addSld delSld modSld">
      <pc:chgData name="Xiaoli Shao (2440261)" userId="S::2440261@student.uwtsd.ac.uk::fab859dd-d1c9-4778-b819-7870cb243177" providerId="AD" clId="Web-{AF78E3E3-439F-8177-B7D2-8B2E5ECE0256}" dt="2025-11-26T17:35:55.708" v="86"/>
      <pc:docMkLst>
        <pc:docMk/>
      </pc:docMkLst>
      <pc:sldChg chg="addSp delSp modSp mod modClrScheme delDesignElem chgLayout">
        <pc:chgData name="Xiaoli Shao (2440261)" userId="S::2440261@student.uwtsd.ac.uk::fab859dd-d1c9-4778-b819-7870cb243177" providerId="AD" clId="Web-{AF78E3E3-439F-8177-B7D2-8B2E5ECE0256}" dt="2025-11-26T17:32:52.019" v="57" actId="14100"/>
        <pc:sldMkLst>
          <pc:docMk/>
          <pc:sldMk cId="2952916556" sldId="257"/>
        </pc:sldMkLst>
        <pc:spChg chg="mod ord">
          <ac:chgData name="Xiaoli Shao (2440261)" userId="S::2440261@student.uwtsd.ac.uk::fab859dd-d1c9-4778-b819-7870cb243177" providerId="AD" clId="Web-{AF78E3E3-439F-8177-B7D2-8B2E5ECE0256}" dt="2025-11-26T17:29:48.748" v="55"/>
          <ac:spMkLst>
            <pc:docMk/>
            <pc:sldMk cId="2952916556" sldId="257"/>
            <ac:spMk id="2" creationId="{588CEE4C-53DF-B9CF-5625-4B6759F4A1A0}"/>
          </ac:spMkLst>
        </pc:spChg>
        <pc:spChg chg="add del">
          <ac:chgData name="Xiaoli Shao (2440261)" userId="S::2440261@student.uwtsd.ac.uk::fab859dd-d1c9-4778-b819-7870cb243177" providerId="AD" clId="Web-{AF78E3E3-439F-8177-B7D2-8B2E5ECE0256}" dt="2025-11-26T17:18:58.433" v="10"/>
          <ac:spMkLst>
            <pc:docMk/>
            <pc:sldMk cId="2952916556" sldId="257"/>
            <ac:spMk id="3" creationId="{2111BD62-0D42-0726-28D6-36C139D7BB4D}"/>
          </ac:spMkLst>
        </pc:spChg>
        <pc:spChg chg="mod ord">
          <ac:chgData name="Xiaoli Shao (2440261)" userId="S::2440261@student.uwtsd.ac.uk::fab859dd-d1c9-4778-b819-7870cb243177" providerId="AD" clId="Web-{AF78E3E3-439F-8177-B7D2-8B2E5ECE0256}" dt="2025-11-26T17:29:48.748" v="55"/>
          <ac:spMkLst>
            <pc:docMk/>
            <pc:sldMk cId="2952916556" sldId="257"/>
            <ac:spMk id="4" creationId="{730AEB1C-D982-80A5-DDF2-FEACD50B9211}"/>
          </ac:spMkLst>
        </pc:spChg>
        <pc:spChg chg="add del mod ord">
          <ac:chgData name="Xiaoli Shao (2440261)" userId="S::2440261@student.uwtsd.ac.uk::fab859dd-d1c9-4778-b819-7870cb243177" providerId="AD" clId="Web-{AF78E3E3-439F-8177-B7D2-8B2E5ECE0256}" dt="2025-11-26T17:29:30.122" v="52"/>
          <ac:spMkLst>
            <pc:docMk/>
            <pc:sldMk cId="2952916556" sldId="257"/>
            <ac:spMk id="58" creationId="{DC62076A-7F79-0308-0E35-FC2540105654}"/>
          </ac:spMkLst>
        </pc:spChg>
        <pc:spChg chg="add del">
          <ac:chgData name="Xiaoli Shao (2440261)" userId="S::2440261@student.uwtsd.ac.uk::fab859dd-d1c9-4778-b819-7870cb243177" providerId="AD" clId="Web-{AF78E3E3-439F-8177-B7D2-8B2E5ECE0256}" dt="2025-11-26T17:18:58.433" v="10"/>
          <ac:spMkLst>
            <pc:docMk/>
            <pc:sldMk cId="2952916556" sldId="257"/>
            <ac:spMk id="119" creationId="{CA5B2A81-2C8E-4963-AFD4-E539D168B475}"/>
          </ac:spMkLst>
        </pc:spChg>
        <pc:spChg chg="add del">
          <ac:chgData name="Xiaoli Shao (2440261)" userId="S::2440261@student.uwtsd.ac.uk::fab859dd-d1c9-4778-b819-7870cb243177" providerId="AD" clId="Web-{AF78E3E3-439F-8177-B7D2-8B2E5ECE0256}" dt="2025-11-26T17:18:58.417" v="9"/>
          <ac:spMkLst>
            <pc:docMk/>
            <pc:sldMk cId="2952916556" sldId="257"/>
            <ac:spMk id="212" creationId="{3D2EE047-566C-48D4-9F44-4BB3B58FB300}"/>
          </ac:spMkLst>
        </pc:spChg>
        <pc:spChg chg="add del">
          <ac:chgData name="Xiaoli Shao (2440261)" userId="S::2440261@student.uwtsd.ac.uk::fab859dd-d1c9-4778-b819-7870cb243177" providerId="AD" clId="Web-{AF78E3E3-439F-8177-B7D2-8B2E5ECE0256}" dt="2025-11-26T17:18:40.261" v="1"/>
          <ac:spMkLst>
            <pc:docMk/>
            <pc:sldMk cId="2952916556" sldId="257"/>
            <ac:spMk id="213" creationId="{DB66C9CD-6BF4-44CA-8078-0BB819080761}"/>
          </ac:spMkLst>
        </pc:spChg>
        <pc:spChg chg="add del">
          <ac:chgData name="Xiaoli Shao (2440261)" userId="S::2440261@student.uwtsd.ac.uk::fab859dd-d1c9-4778-b819-7870cb243177" providerId="AD" clId="Web-{AF78E3E3-439F-8177-B7D2-8B2E5ECE0256}" dt="2025-11-26T17:18:40.261" v="1"/>
          <ac:spMkLst>
            <pc:docMk/>
            <pc:sldMk cId="2952916556" sldId="257"/>
            <ac:spMk id="215" creationId="{F883A8D1-ED1B-47A1-AA44-289C080EDDB9}"/>
          </ac:spMkLst>
        </pc:spChg>
        <pc:spChg chg="add del">
          <ac:chgData name="Xiaoli Shao (2440261)" userId="S::2440261@student.uwtsd.ac.uk::fab859dd-d1c9-4778-b819-7870cb243177" providerId="AD" clId="Web-{AF78E3E3-439F-8177-B7D2-8B2E5ECE0256}" dt="2025-11-26T17:18:42.714" v="3"/>
          <ac:spMkLst>
            <pc:docMk/>
            <pc:sldMk cId="2952916556" sldId="257"/>
            <ac:spMk id="217" creationId="{EEE96A74-B62B-4642-AB22-7776A5F48CE7}"/>
          </ac:spMkLst>
        </pc:spChg>
        <pc:spChg chg="add del">
          <ac:chgData name="Xiaoli Shao (2440261)" userId="S::2440261@student.uwtsd.ac.uk::fab859dd-d1c9-4778-b819-7870cb243177" providerId="AD" clId="Web-{AF78E3E3-439F-8177-B7D2-8B2E5ECE0256}" dt="2025-11-26T17:18:49.089" v="5"/>
          <ac:spMkLst>
            <pc:docMk/>
            <pc:sldMk cId="2952916556" sldId="257"/>
            <ac:spMk id="221" creationId="{DB66C9CD-6BF4-44CA-8078-0BB819080761}"/>
          </ac:spMkLst>
        </pc:spChg>
        <pc:spChg chg="add del">
          <ac:chgData name="Xiaoli Shao (2440261)" userId="S::2440261@student.uwtsd.ac.uk::fab859dd-d1c9-4778-b819-7870cb243177" providerId="AD" clId="Web-{AF78E3E3-439F-8177-B7D2-8B2E5ECE0256}" dt="2025-11-26T17:18:49.089" v="5"/>
          <ac:spMkLst>
            <pc:docMk/>
            <pc:sldMk cId="2952916556" sldId="257"/>
            <ac:spMk id="222" creationId="{F883A8D1-ED1B-47A1-AA44-289C080EDDB9}"/>
          </ac:spMkLst>
        </pc:spChg>
        <pc:spChg chg="add del">
          <ac:chgData name="Xiaoli Shao (2440261)" userId="S::2440261@student.uwtsd.ac.uk::fab859dd-d1c9-4778-b819-7870cb243177" providerId="AD" clId="Web-{AF78E3E3-439F-8177-B7D2-8B2E5ECE0256}" dt="2025-11-26T17:18:53.402" v="7"/>
          <ac:spMkLst>
            <pc:docMk/>
            <pc:sldMk cId="2952916556" sldId="257"/>
            <ac:spMk id="225" creationId="{EEE96A74-B62B-4642-AB22-7776A5F48CE7}"/>
          </ac:spMkLst>
        </pc:spChg>
        <pc:spChg chg="add del">
          <ac:chgData name="Xiaoli Shao (2440261)" userId="S::2440261@student.uwtsd.ac.uk::fab859dd-d1c9-4778-b819-7870cb243177" providerId="AD" clId="Web-{AF78E3E3-439F-8177-B7D2-8B2E5ECE0256}" dt="2025-11-26T17:18:58.417" v="9"/>
          <ac:spMkLst>
            <pc:docMk/>
            <pc:sldMk cId="2952916556" sldId="257"/>
            <ac:spMk id="229" creationId="{2111BD62-0D42-0726-28D6-36C139D7BB4D}"/>
          </ac:spMkLst>
        </pc:spChg>
        <pc:spChg chg="add del">
          <ac:chgData name="Xiaoli Shao (2440261)" userId="S::2440261@student.uwtsd.ac.uk::fab859dd-d1c9-4778-b819-7870cb243177" providerId="AD" clId="Web-{AF78E3E3-439F-8177-B7D2-8B2E5ECE0256}" dt="2025-11-26T17:29:03.386" v="50"/>
          <ac:spMkLst>
            <pc:docMk/>
            <pc:sldMk cId="2952916556" sldId="257"/>
            <ac:spMk id="231" creationId="{3D2EE047-566C-48D4-9F44-4BB3B58FB300}"/>
          </ac:spMkLst>
        </pc:spChg>
        <pc:spChg chg="add del mod">
          <ac:chgData name="Xiaoli Shao (2440261)" userId="S::2440261@student.uwtsd.ac.uk::fab859dd-d1c9-4778-b819-7870cb243177" providerId="AD" clId="Web-{AF78E3E3-439F-8177-B7D2-8B2E5ECE0256}" dt="2025-11-26T17:29:03.386" v="50"/>
          <ac:spMkLst>
            <pc:docMk/>
            <pc:sldMk cId="2952916556" sldId="257"/>
            <ac:spMk id="232" creationId="{2111BD62-0D42-0726-28D6-36C139D7BB4D}"/>
          </ac:spMkLst>
        </pc:spChg>
        <pc:spChg chg="add del">
          <ac:chgData name="Xiaoli Shao (2440261)" userId="S::2440261@student.uwtsd.ac.uk::fab859dd-d1c9-4778-b819-7870cb243177" providerId="AD" clId="Web-{AF78E3E3-439F-8177-B7D2-8B2E5ECE0256}" dt="2025-11-26T17:29:48.748" v="55"/>
          <ac:spMkLst>
            <pc:docMk/>
            <pc:sldMk cId="2952916556" sldId="257"/>
            <ac:spMk id="244" creationId="{EEE96A74-B62B-4642-AB22-7776A5F48CE7}"/>
          </ac:spMkLst>
        </pc:spChg>
        <pc:spChg chg="add del">
          <ac:chgData name="Xiaoli Shao (2440261)" userId="S::2440261@student.uwtsd.ac.uk::fab859dd-d1c9-4778-b819-7870cb243177" providerId="AD" clId="Web-{AF78E3E3-439F-8177-B7D2-8B2E5ECE0256}" dt="2025-11-26T17:29:48.685" v="54"/>
          <ac:spMkLst>
            <pc:docMk/>
            <pc:sldMk cId="2952916556" sldId="257"/>
            <ac:spMk id="251" creationId="{B65AA36A-D7CC-493C-A0EE-F8AC3564D17D}"/>
          </ac:spMkLst>
        </pc:spChg>
        <pc:spChg chg="add">
          <ac:chgData name="Xiaoli Shao (2440261)" userId="S::2440261@student.uwtsd.ac.uk::fab859dd-d1c9-4778-b819-7870cb243177" providerId="AD" clId="Web-{AF78E3E3-439F-8177-B7D2-8B2E5ECE0256}" dt="2025-11-26T17:29:48.748" v="55"/>
          <ac:spMkLst>
            <pc:docMk/>
            <pc:sldMk cId="2952916556" sldId="257"/>
            <ac:spMk id="255" creationId="{DB66C9CD-6BF4-44CA-8078-0BB819080761}"/>
          </ac:spMkLst>
        </pc:spChg>
        <pc:grpChg chg="add del">
          <ac:chgData name="Xiaoli Shao (2440261)" userId="S::2440261@student.uwtsd.ac.uk::fab859dd-d1c9-4778-b819-7870cb243177" providerId="AD" clId="Web-{AF78E3E3-439F-8177-B7D2-8B2E5ECE0256}" dt="2025-11-26T17:18:58.433" v="10"/>
          <ac:grpSpMkLst>
            <pc:docMk/>
            <pc:sldMk cId="2952916556" sldId="257"/>
            <ac:grpSpMk id="113" creationId="{9494E066-0146-46E9-BAF1-C33240ABA294}"/>
          </ac:grpSpMkLst>
        </pc:grpChg>
        <pc:grpChg chg="add del">
          <ac:chgData name="Xiaoli Shao (2440261)" userId="S::2440261@student.uwtsd.ac.uk::fab859dd-d1c9-4778-b819-7870cb243177" providerId="AD" clId="Web-{AF78E3E3-439F-8177-B7D2-8B2E5ECE0256}" dt="2025-11-26T17:18:58.433" v="10"/>
          <ac:grpSpMkLst>
            <pc:docMk/>
            <pc:sldMk cId="2952916556" sldId="257"/>
            <ac:grpSpMk id="121" creationId="{29578809-4F8C-4A9B-A59D-0D7BDA6B179C}"/>
          </ac:grpSpMkLst>
        </pc:grpChg>
        <pc:grpChg chg="add del">
          <ac:chgData name="Xiaoli Shao (2440261)" userId="S::2440261@student.uwtsd.ac.uk::fab859dd-d1c9-4778-b819-7870cb243177" providerId="AD" clId="Web-{AF78E3E3-439F-8177-B7D2-8B2E5ECE0256}" dt="2025-11-26T17:18:58.433" v="10"/>
          <ac:grpSpMkLst>
            <pc:docMk/>
            <pc:sldMk cId="2952916556" sldId="257"/>
            <ac:grpSpMk id="166" creationId="{E69E4645-4CFC-4C14-9639-295E67859300}"/>
          </ac:grpSpMkLst>
        </pc:grpChg>
        <pc:grpChg chg="add del">
          <ac:chgData name="Xiaoli Shao (2440261)" userId="S::2440261@student.uwtsd.ac.uk::fab859dd-d1c9-4778-b819-7870cb243177" providerId="AD" clId="Web-{AF78E3E3-439F-8177-B7D2-8B2E5ECE0256}" dt="2025-11-26T17:29:03.386" v="50"/>
          <ac:grpSpMkLst>
            <pc:docMk/>
            <pc:sldMk cId="2952916556" sldId="257"/>
            <ac:grpSpMk id="214" creationId="{B48EE24C-0DEE-4852-98D1-766934BDAAA2}"/>
          </ac:grpSpMkLst>
        </pc:grpChg>
        <pc:graphicFrameChg chg="add del">
          <ac:chgData name="Xiaoli Shao (2440261)" userId="S::2440261@student.uwtsd.ac.uk::fab859dd-d1c9-4778-b819-7870cb243177" providerId="AD" clId="Web-{AF78E3E3-439F-8177-B7D2-8B2E5ECE0256}" dt="2025-11-26T17:18:40.261" v="1"/>
          <ac:graphicFrameMkLst>
            <pc:docMk/>
            <pc:sldMk cId="2952916556" sldId="257"/>
            <ac:graphicFrameMk id="209" creationId="{27D9E69C-71D1-9584-4895-F71D6BF2DE60}"/>
          </ac:graphicFrameMkLst>
        </pc:graphicFrameChg>
        <pc:graphicFrameChg chg="add del">
          <ac:chgData name="Xiaoli Shao (2440261)" userId="S::2440261@student.uwtsd.ac.uk::fab859dd-d1c9-4778-b819-7870cb243177" providerId="AD" clId="Web-{AF78E3E3-439F-8177-B7D2-8B2E5ECE0256}" dt="2025-11-26T17:18:42.714" v="3"/>
          <ac:graphicFrameMkLst>
            <pc:docMk/>
            <pc:sldMk cId="2952916556" sldId="257"/>
            <ac:graphicFrameMk id="219" creationId="{3A6D0CA2-2141-69DC-459F-7E2172590E4F}"/>
          </ac:graphicFrameMkLst>
        </pc:graphicFrameChg>
        <pc:graphicFrameChg chg="add del">
          <ac:chgData name="Xiaoli Shao (2440261)" userId="S::2440261@student.uwtsd.ac.uk::fab859dd-d1c9-4778-b819-7870cb243177" providerId="AD" clId="Web-{AF78E3E3-439F-8177-B7D2-8B2E5ECE0256}" dt="2025-11-26T17:18:49.089" v="5"/>
          <ac:graphicFrameMkLst>
            <pc:docMk/>
            <pc:sldMk cId="2952916556" sldId="257"/>
            <ac:graphicFrameMk id="223" creationId="{27D9E69C-71D1-9584-4895-F71D6BF2DE60}"/>
          </ac:graphicFrameMkLst>
        </pc:graphicFrameChg>
        <pc:graphicFrameChg chg="add del">
          <ac:chgData name="Xiaoli Shao (2440261)" userId="S::2440261@student.uwtsd.ac.uk::fab859dd-d1c9-4778-b819-7870cb243177" providerId="AD" clId="Web-{AF78E3E3-439F-8177-B7D2-8B2E5ECE0256}" dt="2025-11-26T17:18:53.402" v="7"/>
          <ac:graphicFrameMkLst>
            <pc:docMk/>
            <pc:sldMk cId="2952916556" sldId="257"/>
            <ac:graphicFrameMk id="227" creationId="{7AE22F34-A55B-5DBA-1C30-BE76A6D350CD}"/>
          </ac:graphicFrameMkLst>
        </pc:graphicFrameChg>
        <pc:graphicFrameChg chg="add mod modGraphic">
          <ac:chgData name="Xiaoli Shao (2440261)" userId="S::2440261@student.uwtsd.ac.uk::fab859dd-d1c9-4778-b819-7870cb243177" providerId="AD" clId="Web-{AF78E3E3-439F-8177-B7D2-8B2E5ECE0256}" dt="2025-11-26T17:32:52.019" v="57" actId="14100"/>
          <ac:graphicFrameMkLst>
            <pc:docMk/>
            <pc:sldMk cId="2952916556" sldId="257"/>
            <ac:graphicFrameMk id="240" creationId="{2331CF5F-A566-6462-3608-F67290D1DEDF}"/>
          </ac:graphicFrameMkLst>
        </pc:graphicFrameChg>
        <pc:cxnChg chg="add del">
          <ac:chgData name="Xiaoli Shao (2440261)" userId="S::2440261@student.uwtsd.ac.uk::fab859dd-d1c9-4778-b819-7870cb243177" providerId="AD" clId="Web-{AF78E3E3-439F-8177-B7D2-8B2E5ECE0256}" dt="2025-11-26T17:18:58.417" v="9"/>
          <ac:cxnSpMkLst>
            <pc:docMk/>
            <pc:sldMk cId="2952916556" sldId="257"/>
            <ac:cxnSpMk id="164" creationId="{C88FC08C-C419-4B3F-B3C4-074AE704518A}"/>
          </ac:cxnSpMkLst>
        </pc:cxnChg>
        <pc:cxnChg chg="add del">
          <ac:chgData name="Xiaoli Shao (2440261)" userId="S::2440261@student.uwtsd.ac.uk::fab859dd-d1c9-4778-b819-7870cb243177" providerId="AD" clId="Web-{AF78E3E3-439F-8177-B7D2-8B2E5ECE0256}" dt="2025-11-26T17:29:48.748" v="55"/>
          <ac:cxnSpMkLst>
            <pc:docMk/>
            <pc:sldMk cId="2952916556" sldId="257"/>
            <ac:cxnSpMk id="246" creationId="{9B4757C4-228A-47E5-94C8-058312AB27F8}"/>
          </ac:cxnSpMkLst>
        </pc:cxnChg>
        <pc:cxnChg chg="add del">
          <ac:chgData name="Xiaoli Shao (2440261)" userId="S::2440261@student.uwtsd.ac.uk::fab859dd-d1c9-4778-b819-7870cb243177" providerId="AD" clId="Web-{AF78E3E3-439F-8177-B7D2-8B2E5ECE0256}" dt="2025-11-26T17:29:48.685" v="54"/>
          <ac:cxnSpMkLst>
            <pc:docMk/>
            <pc:sldMk cId="2952916556" sldId="257"/>
            <ac:cxnSpMk id="253" creationId="{1850A2DA-FC3C-4E59-9724-29CF2777D32C}"/>
          </ac:cxnSpMkLst>
        </pc:cxnChg>
        <pc:cxnChg chg="add">
          <ac:chgData name="Xiaoli Shao (2440261)" userId="S::2440261@student.uwtsd.ac.uk::fab859dd-d1c9-4778-b819-7870cb243177" providerId="AD" clId="Web-{AF78E3E3-439F-8177-B7D2-8B2E5ECE0256}" dt="2025-11-26T17:29:48.748" v="55"/>
          <ac:cxnSpMkLst>
            <pc:docMk/>
            <pc:sldMk cId="2952916556" sldId="257"/>
            <ac:cxnSpMk id="256" creationId="{C05D45D7-984D-4CDD-B1BC-0CF407C72275}"/>
          </ac:cxnSpMkLst>
        </pc:cxnChg>
      </pc:sldChg>
      <pc:sldChg chg="addSp delSp modSp mod setBg modClrScheme delDesignElem chgLayout">
        <pc:chgData name="Xiaoli Shao (2440261)" userId="S::2440261@student.uwtsd.ac.uk::fab859dd-d1c9-4778-b819-7870cb243177" providerId="AD" clId="Web-{AF78E3E3-439F-8177-B7D2-8B2E5ECE0256}" dt="2025-11-26T17:28:21.963" v="49"/>
        <pc:sldMkLst>
          <pc:docMk/>
          <pc:sldMk cId="1668034179" sldId="258"/>
        </pc:sldMkLst>
        <pc:spChg chg="mod ord">
          <ac:chgData name="Xiaoli Shao (2440261)" userId="S::2440261@student.uwtsd.ac.uk::fab859dd-d1c9-4778-b819-7870cb243177" providerId="AD" clId="Web-{AF78E3E3-439F-8177-B7D2-8B2E5ECE0256}" dt="2025-11-26T17:27:59.977" v="48"/>
          <ac:spMkLst>
            <pc:docMk/>
            <pc:sldMk cId="1668034179" sldId="258"/>
            <ac:spMk id="2" creationId="{0408EF82-7F11-9475-4782-5CCC5059692B}"/>
          </ac:spMkLst>
        </pc:spChg>
        <pc:spChg chg="mod ord">
          <ac:chgData name="Xiaoli Shao (2440261)" userId="S::2440261@student.uwtsd.ac.uk::fab859dd-d1c9-4778-b819-7870cb243177" providerId="AD" clId="Web-{AF78E3E3-439F-8177-B7D2-8B2E5ECE0256}" dt="2025-11-26T17:27:59.977" v="48"/>
          <ac:spMkLst>
            <pc:docMk/>
            <pc:sldMk cId="1668034179" sldId="258"/>
            <ac:spMk id="3" creationId="{AFD25085-D580-9338-86DF-454EFF8AFF1A}"/>
          </ac:spMkLst>
        </pc:spChg>
        <pc:spChg chg="add del mod ord">
          <ac:chgData name="Xiaoli Shao (2440261)" userId="S::2440261@student.uwtsd.ac.uk::fab859dd-d1c9-4778-b819-7870cb243177" providerId="AD" clId="Web-{AF78E3E3-439F-8177-B7D2-8B2E5ECE0256}" dt="2025-11-26T17:24:03.812" v="34"/>
          <ac:spMkLst>
            <pc:docMk/>
            <pc:sldMk cId="1668034179" sldId="258"/>
            <ac:spMk id="5" creationId="{1FCDCA0B-CFBC-40AF-72D8-9FDE4134B981}"/>
          </ac:spMkLst>
        </pc:spChg>
        <pc:spChg chg="add mod ord">
          <ac:chgData name="Xiaoli Shao (2440261)" userId="S::2440261@student.uwtsd.ac.uk::fab859dd-d1c9-4778-b819-7870cb243177" providerId="AD" clId="Web-{AF78E3E3-439F-8177-B7D2-8B2E5ECE0256}" dt="2025-11-26T17:27:59.977" v="48"/>
          <ac:spMkLst>
            <pc:docMk/>
            <pc:sldMk cId="1668034179" sldId="258"/>
            <ac:spMk id="6" creationId="{5D4D7A40-B8D0-C4EC-5263-9ED26774CBEE}"/>
          </ac:spMkLst>
        </pc:spChg>
        <pc:spChg chg="add del mod ord">
          <ac:chgData name="Xiaoli Shao (2440261)" userId="S::2440261@student.uwtsd.ac.uk::fab859dd-d1c9-4778-b819-7870cb243177" providerId="AD" clId="Web-{AF78E3E3-439F-8177-B7D2-8B2E5ECE0256}" dt="2025-11-26T17:24:03.812" v="34"/>
          <ac:spMkLst>
            <pc:docMk/>
            <pc:sldMk cId="1668034179" sldId="258"/>
            <ac:spMk id="7" creationId="{9C4F6CEE-0052-7FD1-96C5-56BB1F61829D}"/>
          </ac:spMkLst>
        </pc:spChg>
        <pc:spChg chg="add">
          <ac:chgData name="Xiaoli Shao (2440261)" userId="S::2440261@student.uwtsd.ac.uk::fab859dd-d1c9-4778-b819-7870cb243177" providerId="AD" clId="Web-{AF78E3E3-439F-8177-B7D2-8B2E5ECE0256}" dt="2025-11-26T17:27:59.977" v="48"/>
          <ac:spMkLst>
            <pc:docMk/>
            <pc:sldMk cId="1668034179" sldId="258"/>
            <ac:spMk id="8" creationId="{D009D6D5-DAC2-4A8B-A17A-E206B9012D09}"/>
          </ac:spMkLst>
        </pc:spChg>
        <pc:spChg chg="add del">
          <ac:chgData name="Xiaoli Shao (2440261)" userId="S::2440261@student.uwtsd.ac.uk::fab859dd-d1c9-4778-b819-7870cb243177" providerId="AD" clId="Web-{AF78E3E3-439F-8177-B7D2-8B2E5ECE0256}" dt="2025-11-26T17:27:17.647" v="46"/>
          <ac:spMkLst>
            <pc:docMk/>
            <pc:sldMk cId="1668034179" sldId="258"/>
            <ac:spMk id="19" creationId="{1F4CD6D0-88B6-45F4-AC60-54587D3C92A0}"/>
          </ac:spMkLst>
        </pc:spChg>
        <pc:spChg chg="add del">
          <ac:chgData name="Xiaoli Shao (2440261)" userId="S::2440261@student.uwtsd.ac.uk::fab859dd-d1c9-4778-b819-7870cb243177" providerId="AD" clId="Web-{AF78E3E3-439F-8177-B7D2-8B2E5ECE0256}" dt="2025-11-26T17:27:17.647" v="46"/>
          <ac:spMkLst>
            <pc:docMk/>
            <pc:sldMk cId="1668034179" sldId="258"/>
            <ac:spMk id="21" creationId="{DCFCE6BC-4706-49A2-816A-A44669F98A30}"/>
          </ac:spMkLst>
        </pc:spChg>
        <pc:spChg chg="del mod ord">
          <ac:chgData name="Xiaoli Shao (2440261)" userId="S::2440261@student.uwtsd.ac.uk::fab859dd-d1c9-4778-b819-7870cb243177" providerId="AD" clId="Web-{AF78E3E3-439F-8177-B7D2-8B2E5ECE0256}" dt="2025-11-26T17:24:03.812" v="34"/>
          <ac:spMkLst>
            <pc:docMk/>
            <pc:sldMk cId="1668034179" sldId="258"/>
            <ac:spMk id="61" creationId="{EC7DA74D-FB6E-4AD7-1630-53F126380AFE}"/>
          </ac:spMkLst>
        </pc:spChg>
        <pc:spChg chg="del">
          <ac:chgData name="Xiaoli Shao (2440261)" userId="S::2440261@student.uwtsd.ac.uk::fab859dd-d1c9-4778-b819-7870cb243177" providerId="AD" clId="Web-{AF78E3E3-439F-8177-B7D2-8B2E5ECE0256}" dt="2025-11-26T17:22:04.311" v="32"/>
          <ac:spMkLst>
            <pc:docMk/>
            <pc:sldMk cId="1668034179" sldId="258"/>
            <ac:spMk id="71" creationId="{B65AA36A-D7CC-493C-A0EE-F8AC3564D17D}"/>
          </ac:spMkLst>
        </pc:spChg>
        <pc:grpChg chg="add del">
          <ac:chgData name="Xiaoli Shao (2440261)" userId="S::2440261@student.uwtsd.ac.uk::fab859dd-d1c9-4778-b819-7870cb243177" providerId="AD" clId="Web-{AF78E3E3-439F-8177-B7D2-8B2E5ECE0256}" dt="2025-11-26T17:27:17.647" v="46"/>
          <ac:grpSpMkLst>
            <pc:docMk/>
            <pc:sldMk cId="1668034179" sldId="258"/>
            <ac:grpSpMk id="13" creationId="{9494E066-0146-46E9-BAF1-C33240ABA294}"/>
          </ac:grpSpMkLst>
        </pc:grpChg>
        <pc:picChg chg="add del mod ord">
          <ac:chgData name="Xiaoli Shao (2440261)" userId="S::2440261@student.uwtsd.ac.uk::fab859dd-d1c9-4778-b819-7870cb243177" providerId="AD" clId="Web-{AF78E3E3-439F-8177-B7D2-8B2E5ECE0256}" dt="2025-11-26T17:27:59.977" v="48"/>
          <ac:picMkLst>
            <pc:docMk/>
            <pc:sldMk cId="1668034179" sldId="258"/>
            <ac:picMk id="4" creationId="{818D2E5D-3845-AD78-7F8B-8A3A424B925B}"/>
          </ac:picMkLst>
        </pc:picChg>
        <pc:cxnChg chg="add del">
          <ac:chgData name="Xiaoli Shao (2440261)" userId="S::2440261@student.uwtsd.ac.uk::fab859dd-d1c9-4778-b819-7870cb243177" providerId="AD" clId="Web-{AF78E3E3-439F-8177-B7D2-8B2E5ECE0256}" dt="2025-11-26T17:27:17.647" v="46"/>
          <ac:cxnSpMkLst>
            <pc:docMk/>
            <pc:sldMk cId="1668034179" sldId="258"/>
            <ac:cxnSpMk id="11" creationId="{AE0C0B2A-3FD1-4235-A16E-0ED1E028A93E}"/>
          </ac:cxnSpMkLst>
        </pc:cxnChg>
        <pc:cxnChg chg="add del">
          <ac:chgData name="Xiaoli Shao (2440261)" userId="S::2440261@student.uwtsd.ac.uk::fab859dd-d1c9-4778-b819-7870cb243177" providerId="AD" clId="Web-{AF78E3E3-439F-8177-B7D2-8B2E5ECE0256}" dt="2025-11-26T17:27:17.647" v="46"/>
          <ac:cxnSpMkLst>
            <pc:docMk/>
            <pc:sldMk cId="1668034179" sldId="258"/>
            <ac:cxnSpMk id="23" creationId="{9E7C23BC-DAA6-40E1-8166-B8C4439D1430}"/>
          </ac:cxnSpMkLst>
        </pc:cxnChg>
        <pc:cxnChg chg="del">
          <ac:chgData name="Xiaoli Shao (2440261)" userId="S::2440261@student.uwtsd.ac.uk::fab859dd-d1c9-4778-b819-7870cb243177" providerId="AD" clId="Web-{AF78E3E3-439F-8177-B7D2-8B2E5ECE0256}" dt="2025-11-26T17:22:04.311" v="32"/>
          <ac:cxnSpMkLst>
            <pc:docMk/>
            <pc:sldMk cId="1668034179" sldId="258"/>
            <ac:cxnSpMk id="73" creationId="{1850A2DA-FC3C-4E59-9724-29CF2777D32C}"/>
          </ac:cxnSpMkLst>
        </pc:cxnChg>
      </pc:sldChg>
      <pc:sldChg chg="addSp delSp modSp mod modClrScheme chgLayout">
        <pc:chgData name="Xiaoli Shao (2440261)" userId="S::2440261@student.uwtsd.ac.uk::fab859dd-d1c9-4778-b819-7870cb243177" providerId="AD" clId="Web-{AF78E3E3-439F-8177-B7D2-8B2E5ECE0256}" dt="2025-11-26T17:35:25.061" v="83" actId="20577"/>
        <pc:sldMkLst>
          <pc:docMk/>
          <pc:sldMk cId="355742513" sldId="259"/>
        </pc:sldMkLst>
        <pc:spChg chg="mod ord">
          <ac:chgData name="Xiaoli Shao (2440261)" userId="S::2440261@student.uwtsd.ac.uk::fab859dd-d1c9-4778-b819-7870cb243177" providerId="AD" clId="Web-{AF78E3E3-439F-8177-B7D2-8B2E5ECE0256}" dt="2025-11-26T17:35:08.522" v="67" actId="20577"/>
          <ac:spMkLst>
            <pc:docMk/>
            <pc:sldMk cId="355742513" sldId="259"/>
            <ac:spMk id="2" creationId="{D3C66A51-F8E5-6ECD-5446-FE74CAA3A48D}"/>
          </ac:spMkLst>
        </pc:spChg>
        <pc:spChg chg="mod ord">
          <ac:chgData name="Xiaoli Shao (2440261)" userId="S::2440261@student.uwtsd.ac.uk::fab859dd-d1c9-4778-b819-7870cb243177" providerId="AD" clId="Web-{AF78E3E3-439F-8177-B7D2-8B2E5ECE0256}" dt="2025-11-26T17:35:25.061" v="83" actId="20577"/>
          <ac:spMkLst>
            <pc:docMk/>
            <pc:sldMk cId="355742513" sldId="259"/>
            <ac:spMk id="3" creationId="{E6D911EA-A97B-56A7-EEC6-FD2DF6CAFC71}"/>
          </ac:spMkLst>
        </pc:spChg>
        <pc:spChg chg="mod ord">
          <ac:chgData name="Xiaoli Shao (2440261)" userId="S::2440261@student.uwtsd.ac.uk::fab859dd-d1c9-4778-b819-7870cb243177" providerId="AD" clId="Web-{AF78E3E3-439F-8177-B7D2-8B2E5ECE0256}" dt="2025-11-26T17:34:54.240" v="60"/>
          <ac:spMkLst>
            <pc:docMk/>
            <pc:sldMk cId="355742513" sldId="259"/>
            <ac:spMk id="4" creationId="{D5620DF2-AEE9-2117-205F-54277ACDB142}"/>
          </ac:spMkLst>
        </pc:spChg>
        <pc:spChg chg="add del mod ord">
          <ac:chgData name="Xiaoli Shao (2440261)" userId="S::2440261@student.uwtsd.ac.uk::fab859dd-d1c9-4778-b819-7870cb243177" providerId="AD" clId="Web-{AF78E3E3-439F-8177-B7D2-8B2E5ECE0256}" dt="2025-11-26T17:34:37.475" v="59"/>
          <ac:spMkLst>
            <pc:docMk/>
            <pc:sldMk cId="355742513" sldId="259"/>
            <ac:spMk id="5" creationId="{2E338A4C-18CC-C81C-36B3-14776F4A4BD2}"/>
          </ac:spMkLst>
        </pc:spChg>
        <pc:spChg chg="add mod ord">
          <ac:chgData name="Xiaoli Shao (2440261)" userId="S::2440261@student.uwtsd.ac.uk::fab859dd-d1c9-4778-b819-7870cb243177" providerId="AD" clId="Web-{AF78E3E3-439F-8177-B7D2-8B2E5ECE0256}" dt="2025-11-26T17:35:14.900" v="73" actId="20577"/>
          <ac:spMkLst>
            <pc:docMk/>
            <pc:sldMk cId="355742513" sldId="259"/>
            <ac:spMk id="6" creationId="{1BB16412-EF93-1A90-2AA8-D2CECFD78FE0}"/>
          </ac:spMkLst>
        </pc:spChg>
        <pc:spChg chg="add mod ord">
          <ac:chgData name="Xiaoli Shao (2440261)" userId="S::2440261@student.uwtsd.ac.uk::fab859dd-d1c9-4778-b819-7870cb243177" providerId="AD" clId="Web-{AF78E3E3-439F-8177-B7D2-8B2E5ECE0256}" dt="2025-11-26T17:35:20.294" v="76" actId="20577"/>
          <ac:spMkLst>
            <pc:docMk/>
            <pc:sldMk cId="355742513" sldId="259"/>
            <ac:spMk id="7" creationId="{A1715AD1-789B-330D-944E-731E2F2EC787}"/>
          </ac:spMkLst>
        </pc:spChg>
        <pc:spChg chg="add mod ord">
          <ac:chgData name="Xiaoli Shao (2440261)" userId="S::2440261@student.uwtsd.ac.uk::fab859dd-d1c9-4778-b819-7870cb243177" providerId="AD" clId="Web-{AF78E3E3-439F-8177-B7D2-8B2E5ECE0256}" dt="2025-11-26T17:34:54.240" v="60"/>
          <ac:spMkLst>
            <pc:docMk/>
            <pc:sldMk cId="355742513" sldId="259"/>
            <ac:spMk id="8" creationId="{F366CCD8-2184-8F9B-0EFD-F516073DA6B0}"/>
          </ac:spMkLst>
        </pc:spChg>
      </pc:sldChg>
      <pc:sldChg chg="del">
        <pc:chgData name="Xiaoli Shao (2440261)" userId="S::2440261@student.uwtsd.ac.uk::fab859dd-d1c9-4778-b819-7870cb243177" providerId="AD" clId="Web-{AF78E3E3-439F-8177-B7D2-8B2E5ECE0256}" dt="2025-11-26T17:35:42.206" v="84"/>
        <pc:sldMkLst>
          <pc:docMk/>
          <pc:sldMk cId="2404715665" sldId="260"/>
        </pc:sldMkLst>
      </pc:sldChg>
      <pc:sldChg chg="add replId">
        <pc:chgData name="Xiaoli Shao (2440261)" userId="S::2440261@student.uwtsd.ac.uk::fab859dd-d1c9-4778-b819-7870cb243177" providerId="AD" clId="Web-{AF78E3E3-439F-8177-B7D2-8B2E5ECE0256}" dt="2025-11-26T17:35:51.770" v="85"/>
        <pc:sldMkLst>
          <pc:docMk/>
          <pc:sldMk cId="2062378064" sldId="266"/>
        </pc:sldMkLst>
      </pc:sldChg>
      <pc:sldChg chg="add replId">
        <pc:chgData name="Xiaoli Shao (2440261)" userId="S::2440261@student.uwtsd.ac.uk::fab859dd-d1c9-4778-b819-7870cb243177" providerId="AD" clId="Web-{AF78E3E3-439F-8177-B7D2-8B2E5ECE0256}" dt="2025-11-26T17:35:55.708" v="86"/>
        <pc:sldMkLst>
          <pc:docMk/>
          <pc:sldMk cId="2451797107" sldId="267"/>
        </pc:sldMkLst>
      </pc:sldChg>
    </pc:docChg>
  </pc:docChgLst>
  <pc:docChgLst>
    <pc:chgData name="Xiaoli Shao (2440261)" userId="S::2440261@student.uwtsd.ac.uk::fab859dd-d1c9-4778-b819-7870cb243177" providerId="AD" clId="Web-{64C8358C-6596-732A-F399-52C311835321}"/>
    <pc:docChg chg="addSld delSld modSld modMainMaster">
      <pc:chgData name="Xiaoli Shao (2440261)" userId="S::2440261@student.uwtsd.ac.uk::fab859dd-d1c9-4778-b819-7870cb243177" providerId="AD" clId="Web-{64C8358C-6596-732A-F399-52C311835321}" dt="2025-11-25T00:29:03.937" v="272" actId="20577"/>
      <pc:docMkLst>
        <pc:docMk/>
      </pc:docMkLst>
      <pc:sldChg chg="addSp delSp modSp mod setBg">
        <pc:chgData name="Xiaoli Shao (2440261)" userId="S::2440261@student.uwtsd.ac.uk::fab859dd-d1c9-4778-b819-7870cb243177" providerId="AD" clId="Web-{64C8358C-6596-732A-F399-52C311835321}" dt="2025-11-25T00:17:29.931" v="228" actId="20577"/>
        <pc:sldMkLst>
          <pc:docMk/>
          <pc:sldMk cId="109857222" sldId="256"/>
        </pc:sldMkLst>
        <pc:spChg chg="mod">
          <ac:chgData name="Xiaoli Shao (2440261)" userId="S::2440261@student.uwtsd.ac.uk::fab859dd-d1c9-4778-b819-7870cb243177" providerId="AD" clId="Web-{64C8358C-6596-732A-F399-52C311835321}" dt="2025-11-25T00:15:36.374" v="211" actId="1076"/>
          <ac:spMkLst>
            <pc:docMk/>
            <pc:sldMk cId="109857222" sldId="256"/>
            <ac:spMk id="2" creationId="{00000000-0000-0000-0000-000000000000}"/>
          </ac:spMkLst>
        </pc:spChg>
        <pc:spChg chg="mod">
          <ac:chgData name="Xiaoli Shao (2440261)" userId="S::2440261@student.uwtsd.ac.uk::fab859dd-d1c9-4778-b819-7870cb243177" providerId="AD" clId="Web-{64C8358C-6596-732A-F399-52C311835321}" dt="2025-11-25T00:17:29.931" v="228" actId="20577"/>
          <ac:spMkLst>
            <pc:docMk/>
            <pc:sldMk cId="109857222" sldId="256"/>
            <ac:spMk id="3" creationId="{00000000-0000-0000-0000-000000000000}"/>
          </ac:spMkLst>
        </pc:spChg>
        <pc:spChg chg="add mod">
          <ac:chgData name="Xiaoli Shao (2440261)" userId="S::2440261@student.uwtsd.ac.uk::fab859dd-d1c9-4778-b819-7870cb243177" providerId="AD" clId="Web-{64C8358C-6596-732A-F399-52C311835321}" dt="2025-11-25T00:14:24.802" v="206"/>
          <ac:spMkLst>
            <pc:docMk/>
            <pc:sldMk cId="109857222" sldId="256"/>
            <ac:spMk id="5" creationId="{EB274047-206D-AA85-954A-8482111E9C2D}"/>
          </ac:spMkLst>
        </pc:spChg>
        <pc:picChg chg="mod ord">
          <ac:chgData name="Xiaoli Shao (2440261)" userId="S::2440261@student.uwtsd.ac.uk::fab859dd-d1c9-4778-b819-7870cb243177" providerId="AD" clId="Web-{64C8358C-6596-732A-F399-52C311835321}" dt="2025-11-25T00:15:31.843" v="210" actId="1076"/>
          <ac:picMkLst>
            <pc:docMk/>
            <pc:sldMk cId="109857222" sldId="256"/>
            <ac:picMk id="4" creationId="{A99DBBEC-6B83-48F6-83D8-6BAD0A1B4545}"/>
          </ac:picMkLst>
        </pc:picChg>
      </pc:sldChg>
      <pc:sldChg chg="addSp delSp modSp">
        <pc:chgData name="Xiaoli Shao (2440261)" userId="S::2440261@student.uwtsd.ac.uk::fab859dd-d1c9-4778-b819-7870cb243177" providerId="AD" clId="Web-{64C8358C-6596-732A-F399-52C311835321}" dt="2025-11-25T00:23:09.524" v="255"/>
        <pc:sldMkLst>
          <pc:docMk/>
          <pc:sldMk cId="2952916556" sldId="257"/>
        </pc:sldMkLst>
        <pc:spChg chg="add mod">
          <ac:chgData name="Xiaoli Shao (2440261)" userId="S::2440261@student.uwtsd.ac.uk::fab859dd-d1c9-4778-b819-7870cb243177" providerId="AD" clId="Web-{64C8358C-6596-732A-F399-52C311835321}" dt="2025-11-24T21:53:00.434" v="20"/>
          <ac:spMkLst>
            <pc:docMk/>
            <pc:sldMk cId="2952916556" sldId="257"/>
            <ac:spMk id="4" creationId="{730AEB1C-D982-80A5-DDF2-FEACD50B9211}"/>
          </ac:spMkLst>
        </pc:spChg>
      </pc:sldChg>
      <pc:sldChg chg="addSp delSp modSp">
        <pc:chgData name="Xiaoli Shao (2440261)" userId="S::2440261@student.uwtsd.ac.uk::fab859dd-d1c9-4778-b819-7870cb243177" providerId="AD" clId="Web-{64C8358C-6596-732A-F399-52C311835321}" dt="2025-11-25T00:26:40.466" v="268"/>
        <pc:sldMkLst>
          <pc:docMk/>
          <pc:sldMk cId="1668034179" sldId="258"/>
        </pc:sldMkLst>
        <pc:spChg chg="mod ord">
          <ac:chgData name="Xiaoli Shao (2440261)" userId="S::2440261@student.uwtsd.ac.uk::fab859dd-d1c9-4778-b819-7870cb243177" providerId="AD" clId="Web-{64C8358C-6596-732A-F399-52C311835321}" dt="2025-11-25T00:26:40.466" v="268"/>
          <ac:spMkLst>
            <pc:docMk/>
            <pc:sldMk cId="1668034179" sldId="258"/>
            <ac:spMk id="2" creationId="{0408EF82-7F11-9475-4782-5CCC5059692B}"/>
          </ac:spMkLst>
        </pc:spChg>
        <pc:spChg chg="add mod">
          <ac:chgData name="Xiaoli Shao (2440261)" userId="S::2440261@student.uwtsd.ac.uk::fab859dd-d1c9-4778-b819-7870cb243177" providerId="AD" clId="Web-{64C8358C-6596-732A-F399-52C311835321}" dt="2025-11-25T00:26:40.466" v="268"/>
          <ac:spMkLst>
            <pc:docMk/>
            <pc:sldMk cId="1668034179" sldId="258"/>
            <ac:spMk id="3" creationId="{AFD25085-D580-9338-86DF-454EFF8AFF1A}"/>
          </ac:spMkLst>
        </pc:spChg>
        <pc:picChg chg="mod">
          <ac:chgData name="Xiaoli Shao (2440261)" userId="S::2440261@student.uwtsd.ac.uk::fab859dd-d1c9-4778-b819-7870cb243177" providerId="AD" clId="Web-{64C8358C-6596-732A-F399-52C311835321}" dt="2025-11-25T00:26:40.466" v="268"/>
          <ac:picMkLst>
            <pc:docMk/>
            <pc:sldMk cId="1668034179" sldId="258"/>
            <ac:picMk id="4" creationId="{818D2E5D-3845-AD78-7F8B-8A3A424B925B}"/>
          </ac:picMkLst>
        </pc:picChg>
      </pc:sldChg>
      <pc:sldChg chg="addSp modSp">
        <pc:chgData name="Xiaoli Shao (2440261)" userId="S::2440261@student.uwtsd.ac.uk::fab859dd-d1c9-4778-b819-7870cb243177" providerId="AD" clId="Web-{64C8358C-6596-732A-F399-52C311835321}" dt="2025-11-24T22:19:57.594" v="71" actId="20577"/>
        <pc:sldMkLst>
          <pc:docMk/>
          <pc:sldMk cId="355742513" sldId="259"/>
        </pc:sldMkLst>
        <pc:spChg chg="mod">
          <ac:chgData name="Xiaoli Shao (2440261)" userId="S::2440261@student.uwtsd.ac.uk::fab859dd-d1c9-4778-b819-7870cb243177" providerId="AD" clId="Web-{64C8358C-6596-732A-F399-52C311835321}" dt="2025-11-24T22:19:31.750" v="68" actId="20577"/>
          <ac:spMkLst>
            <pc:docMk/>
            <pc:sldMk cId="355742513" sldId="259"/>
            <ac:spMk id="2" creationId="{D3C66A51-F8E5-6ECD-5446-FE74CAA3A48D}"/>
          </ac:spMkLst>
        </pc:spChg>
        <pc:spChg chg="add mod">
          <ac:chgData name="Xiaoli Shao (2440261)" userId="S::2440261@student.uwtsd.ac.uk::fab859dd-d1c9-4778-b819-7870cb243177" providerId="AD" clId="Web-{64C8358C-6596-732A-F399-52C311835321}" dt="2025-11-24T21:53:00.434" v="20"/>
          <ac:spMkLst>
            <pc:docMk/>
            <pc:sldMk cId="355742513" sldId="259"/>
            <ac:spMk id="4" creationId="{D5620DF2-AEE9-2117-205F-54277ACDB142}"/>
          </ac:spMkLst>
        </pc:spChg>
      </pc:sldChg>
      <pc:sldChg chg="addSp delSp modSp new">
        <pc:chgData name="Xiaoli Shao (2440261)" userId="S::2440261@student.uwtsd.ac.uk::fab859dd-d1c9-4778-b819-7870cb243177" providerId="AD" clId="Web-{64C8358C-6596-732A-F399-52C311835321}" dt="2025-11-25T00:29:03.937" v="272" actId="20577"/>
        <pc:sldMkLst>
          <pc:docMk/>
          <pc:sldMk cId="1151131622" sldId="261"/>
        </pc:sldMkLst>
        <pc:spChg chg="mod">
          <ac:chgData name="Xiaoli Shao (2440261)" userId="S::2440261@student.uwtsd.ac.uk::fab859dd-d1c9-4778-b819-7870cb243177" providerId="AD" clId="Web-{64C8358C-6596-732A-F399-52C311835321}" dt="2025-11-25T00:10:43.596" v="167" actId="20577"/>
          <ac:spMkLst>
            <pc:docMk/>
            <pc:sldMk cId="1151131622" sldId="261"/>
            <ac:spMk id="2" creationId="{44659F14-C9FA-9AFD-25F7-0C14A931A4FC}"/>
          </ac:spMkLst>
        </pc:spChg>
      </pc:sldChg>
      <pc:sldChg chg="modSp new">
        <pc:chgData name="Xiaoli Shao (2440261)" userId="S::2440261@student.uwtsd.ac.uk::fab859dd-d1c9-4778-b819-7870cb243177" providerId="AD" clId="Web-{64C8358C-6596-732A-F399-52C311835321}" dt="2025-11-24T22:21:17.673" v="107" actId="20577"/>
        <pc:sldMkLst>
          <pc:docMk/>
          <pc:sldMk cId="1286279503" sldId="263"/>
        </pc:sldMkLst>
        <pc:spChg chg="mod">
          <ac:chgData name="Xiaoli Shao (2440261)" userId="S::2440261@student.uwtsd.ac.uk::fab859dd-d1c9-4778-b819-7870cb243177" providerId="AD" clId="Web-{64C8358C-6596-732A-F399-52C311835321}" dt="2025-11-24T22:21:17.673" v="107" actId="20577"/>
          <ac:spMkLst>
            <pc:docMk/>
            <pc:sldMk cId="1286279503" sldId="263"/>
            <ac:spMk id="2" creationId="{F5F336A4-DA33-622A-4BC1-B6BC00AA93CE}"/>
          </ac:spMkLst>
        </pc:spChg>
      </pc:sldChg>
      <pc:sldChg chg="modSp new">
        <pc:chgData name="Xiaoli Shao (2440261)" userId="S::2440261@student.uwtsd.ac.uk::fab859dd-d1c9-4778-b819-7870cb243177" providerId="AD" clId="Web-{64C8358C-6596-732A-F399-52C311835321}" dt="2025-11-24T22:21:35.611" v="118" actId="20577"/>
        <pc:sldMkLst>
          <pc:docMk/>
          <pc:sldMk cId="3013056539" sldId="264"/>
        </pc:sldMkLst>
        <pc:spChg chg="mod">
          <ac:chgData name="Xiaoli Shao (2440261)" userId="S::2440261@student.uwtsd.ac.uk::fab859dd-d1c9-4778-b819-7870cb243177" providerId="AD" clId="Web-{64C8358C-6596-732A-F399-52C311835321}" dt="2025-11-24T22:21:35.611" v="118" actId="20577"/>
          <ac:spMkLst>
            <pc:docMk/>
            <pc:sldMk cId="3013056539" sldId="264"/>
            <ac:spMk id="2" creationId="{85A9C05E-A05D-66B0-5B04-04A45EC19288}"/>
          </ac:spMkLst>
        </pc:spChg>
      </pc:sldChg>
      <pc:sldChg chg="modSp new">
        <pc:chgData name="Xiaoli Shao (2440261)" userId="S::2440261@student.uwtsd.ac.uk::fab859dd-d1c9-4778-b819-7870cb243177" providerId="AD" clId="Web-{64C8358C-6596-732A-F399-52C311835321}" dt="2025-11-24T22:21:46.565" v="124" actId="20577"/>
        <pc:sldMkLst>
          <pc:docMk/>
          <pc:sldMk cId="1877697331" sldId="265"/>
        </pc:sldMkLst>
        <pc:spChg chg="mod">
          <ac:chgData name="Xiaoli Shao (2440261)" userId="S::2440261@student.uwtsd.ac.uk::fab859dd-d1c9-4778-b819-7870cb243177" providerId="AD" clId="Web-{64C8358C-6596-732A-F399-52C311835321}" dt="2025-11-24T22:21:46.565" v="124" actId="20577"/>
          <ac:spMkLst>
            <pc:docMk/>
            <pc:sldMk cId="1877697331" sldId="265"/>
            <ac:spMk id="2" creationId="{22E08682-0786-4C56-5753-C06EA1FBA76B}"/>
          </ac:spMkLst>
        </pc:spChg>
      </pc:sldChg>
    </pc:docChg>
  </pc:docChgLst>
  <pc:docChgLst>
    <pc:chgData name="Xiaoli Shao (2440261)" userId="S::2440261@student.uwtsd.ac.uk::fab859dd-d1c9-4778-b819-7870cb243177" providerId="AD" clId="Web-{EE885AB5-621C-FD2E-F3D7-BED5340BF9F4}"/>
    <pc:docChg chg="modSld">
      <pc:chgData name="Xiaoli Shao (2440261)" userId="S::2440261@student.uwtsd.ac.uk::fab859dd-d1c9-4778-b819-7870cb243177" providerId="AD" clId="Web-{EE885AB5-621C-FD2E-F3D7-BED5340BF9F4}" dt="2025-11-27T20:00:19.127" v="162"/>
      <pc:docMkLst>
        <pc:docMk/>
      </pc:docMkLst>
      <pc:sldChg chg="modNotes">
        <pc:chgData name="Xiaoli Shao (2440261)" userId="S::2440261@student.uwtsd.ac.uk::fab859dd-d1c9-4778-b819-7870cb243177" providerId="AD" clId="Web-{EE885AB5-621C-FD2E-F3D7-BED5340BF9F4}" dt="2025-11-27T20:00:19.127" v="162"/>
        <pc:sldMkLst>
          <pc:docMk/>
          <pc:sldMk cId="2714083699" sldId="269"/>
        </pc:sldMkLst>
      </pc:sldChg>
    </pc:docChg>
  </pc:docChgLst>
  <pc:docChgLst>
    <pc:chgData name="Xiaoli Shao (2440261)" userId="S::2440261@student.uwtsd.ac.uk::fab859dd-d1c9-4778-b819-7870cb243177" providerId="AD" clId="Web-{08EEEA45-DACC-C544-2B44-BB282142B452}"/>
    <pc:docChg chg="modSld">
      <pc:chgData name="Xiaoli Shao (2440261)" userId="S::2440261@student.uwtsd.ac.uk::fab859dd-d1c9-4778-b819-7870cb243177" providerId="AD" clId="Web-{08EEEA45-DACC-C544-2B44-BB282142B452}" dt="2025-11-27T21:35:35.771" v="115"/>
      <pc:docMkLst>
        <pc:docMk/>
      </pc:docMkLst>
      <pc:sldChg chg="modNotes">
        <pc:chgData name="Xiaoli Shao (2440261)" userId="S::2440261@student.uwtsd.ac.uk::fab859dd-d1c9-4778-b819-7870cb243177" providerId="AD" clId="Web-{08EEEA45-DACC-C544-2B44-BB282142B452}" dt="2025-11-27T21:14:30.017" v="57"/>
        <pc:sldMkLst>
          <pc:docMk/>
          <pc:sldMk cId="355742513" sldId="259"/>
        </pc:sldMkLst>
      </pc:sldChg>
      <pc:sldChg chg="modNotes">
        <pc:chgData name="Xiaoli Shao (2440261)" userId="S::2440261@student.uwtsd.ac.uk::fab859dd-d1c9-4778-b819-7870cb243177" providerId="AD" clId="Web-{08EEEA45-DACC-C544-2B44-BB282142B452}" dt="2025-11-27T21:20:55.334" v="80"/>
        <pc:sldMkLst>
          <pc:docMk/>
          <pc:sldMk cId="1151131622" sldId="261"/>
        </pc:sldMkLst>
      </pc:sldChg>
      <pc:sldChg chg="modNotes">
        <pc:chgData name="Xiaoli Shao (2440261)" userId="S::2440261@student.uwtsd.ac.uk::fab859dd-d1c9-4778-b819-7870cb243177" providerId="AD" clId="Web-{08EEEA45-DACC-C544-2B44-BB282142B452}" dt="2025-11-27T21:35:35.771" v="115"/>
        <pc:sldMkLst>
          <pc:docMk/>
          <pc:sldMk cId="1286279503" sldId="263"/>
        </pc:sldMkLst>
      </pc:sldChg>
      <pc:sldChg chg="modSp modNotes">
        <pc:chgData name="Xiaoli Shao (2440261)" userId="S::2440261@student.uwtsd.ac.uk::fab859dd-d1c9-4778-b819-7870cb243177" providerId="AD" clId="Web-{08EEEA45-DACC-C544-2B44-BB282142B452}" dt="2025-11-27T21:13:59.157" v="53"/>
        <pc:sldMkLst>
          <pc:docMk/>
          <pc:sldMk cId="2518858712" sldId="268"/>
        </pc:sldMkLst>
        <pc:graphicFrameChg chg="modGraphic">
          <ac:chgData name="Xiaoli Shao (2440261)" userId="S::2440261@student.uwtsd.ac.uk::fab859dd-d1c9-4778-b819-7870cb243177" providerId="AD" clId="Web-{08EEEA45-DACC-C544-2B44-BB282142B452}" dt="2025-11-27T21:10:05.758" v="9" actId="20577"/>
          <ac:graphicFrameMkLst>
            <pc:docMk/>
            <pc:sldMk cId="2518858712" sldId="268"/>
            <ac:graphicFrameMk id="15" creationId="{E94C7555-E05C-30AE-272D-62631B2DFD00}"/>
          </ac:graphicFrameMkLst>
        </pc:graphicFrameChg>
      </pc:sldChg>
      <pc:sldChg chg="modNotes">
        <pc:chgData name="Xiaoli Shao (2440261)" userId="S::2440261@student.uwtsd.ac.uk::fab859dd-d1c9-4778-b819-7870cb243177" providerId="AD" clId="Web-{08EEEA45-DACC-C544-2B44-BB282142B452}" dt="2025-11-27T21:22:10.432" v="89"/>
        <pc:sldMkLst>
          <pc:docMk/>
          <pc:sldMk cId="2714083699" sldId="269"/>
        </pc:sldMkLst>
      </pc:sldChg>
    </pc:docChg>
  </pc:docChgLst>
  <pc:docChgLst>
    <pc:chgData name="Xiaoli Shao (2440261)" userId="S::2440261@student.uwtsd.ac.uk::fab859dd-d1c9-4778-b819-7870cb243177" providerId="AD" clId="Web-{C8854805-258F-5C2C-9B27-E1BB225437E5}"/>
    <pc:docChg chg="addSld delSld modSld addMainMaster">
      <pc:chgData name="Xiaoli Shao (2440261)" userId="S::2440261@student.uwtsd.ac.uk::fab859dd-d1c9-4778-b819-7870cb243177" providerId="AD" clId="Web-{C8854805-258F-5C2C-9B27-E1BB225437E5}" dt="2025-11-22T22:23:11.862" v="282" actId="1076"/>
      <pc:docMkLst>
        <pc:docMk/>
      </pc:docMkLst>
      <pc:sldChg chg="addSp delSp modSp mod setBg">
        <pc:chgData name="Xiaoli Shao (2440261)" userId="S::2440261@student.uwtsd.ac.uk::fab859dd-d1c9-4778-b819-7870cb243177" providerId="AD" clId="Web-{C8854805-258F-5C2C-9B27-E1BB225437E5}" dt="2025-11-22T19:17:23.097" v="261" actId="20577"/>
        <pc:sldMkLst>
          <pc:docMk/>
          <pc:sldMk cId="109857222" sldId="256"/>
        </pc:sldMkLst>
        <pc:spChg chg="mod">
          <ac:chgData name="Xiaoli Shao (2440261)" userId="S::2440261@student.uwtsd.ac.uk::fab859dd-d1c9-4778-b819-7870cb243177" providerId="AD" clId="Web-{C8854805-258F-5C2C-9B27-E1BB225437E5}" dt="2025-11-22T19:17:23.097" v="261" actId="20577"/>
          <ac:spMkLst>
            <pc:docMk/>
            <pc:sldMk cId="109857222" sldId="256"/>
            <ac:spMk id="2" creationId="{00000000-0000-0000-0000-000000000000}"/>
          </ac:spMkLst>
        </pc:spChg>
        <pc:spChg chg="mod">
          <ac:chgData name="Xiaoli Shao (2440261)" userId="S::2440261@student.uwtsd.ac.uk::fab859dd-d1c9-4778-b819-7870cb243177" providerId="AD" clId="Web-{C8854805-258F-5C2C-9B27-E1BB225437E5}" dt="2025-11-22T18:28:13.400" v="52"/>
          <ac:spMkLst>
            <pc:docMk/>
            <pc:sldMk cId="109857222" sldId="256"/>
            <ac:spMk id="3" creationId="{00000000-0000-0000-0000-000000000000}"/>
          </ac:spMkLst>
        </pc:spChg>
        <pc:picChg chg="add mod modCrop">
          <ac:chgData name="Xiaoli Shao (2440261)" userId="S::2440261@student.uwtsd.ac.uk::fab859dd-d1c9-4778-b819-7870cb243177" providerId="AD" clId="Web-{C8854805-258F-5C2C-9B27-E1BB225437E5}" dt="2025-11-22T18:28:13.400" v="52"/>
          <ac:picMkLst>
            <pc:docMk/>
            <pc:sldMk cId="109857222" sldId="256"/>
            <ac:picMk id="4" creationId="{A99DBBEC-6B83-48F6-83D8-6BAD0A1B4545}"/>
          </ac:picMkLst>
        </pc:picChg>
      </pc:sldChg>
      <pc:sldChg chg="addSp delSp modSp add">
        <pc:chgData name="Xiaoli Shao (2440261)" userId="S::2440261@student.uwtsd.ac.uk::fab859dd-d1c9-4778-b819-7870cb243177" providerId="AD" clId="Web-{C8854805-258F-5C2C-9B27-E1BB225437E5}" dt="2025-11-22T18:43:01.095" v="251" actId="14100"/>
        <pc:sldMkLst>
          <pc:docMk/>
          <pc:sldMk cId="2952916556" sldId="257"/>
        </pc:sldMkLst>
        <pc:spChg chg="mod">
          <ac:chgData name="Xiaoli Shao (2440261)" userId="S::2440261@student.uwtsd.ac.uk::fab859dd-d1c9-4778-b819-7870cb243177" providerId="AD" clId="Web-{C8854805-258F-5C2C-9B27-E1BB225437E5}" dt="2025-11-22T18:34:48.096" v="100"/>
          <ac:spMkLst>
            <pc:docMk/>
            <pc:sldMk cId="2952916556" sldId="257"/>
            <ac:spMk id="2" creationId="{588CEE4C-53DF-B9CF-5625-4B6759F4A1A0}"/>
          </ac:spMkLst>
        </pc:spChg>
      </pc:sldChg>
      <pc:sldChg chg="addSp delSp modSp new mod setBg">
        <pc:chgData name="Xiaoli Shao (2440261)" userId="S::2440261@student.uwtsd.ac.uk::fab859dd-d1c9-4778-b819-7870cb243177" providerId="AD" clId="Web-{C8854805-258F-5C2C-9B27-E1BB225437E5}" dt="2025-11-22T22:23:11.862" v="282" actId="1076"/>
        <pc:sldMkLst>
          <pc:docMk/>
          <pc:sldMk cId="1668034179" sldId="258"/>
        </pc:sldMkLst>
        <pc:spChg chg="mod">
          <ac:chgData name="Xiaoli Shao (2440261)" userId="S::2440261@student.uwtsd.ac.uk::fab859dd-d1c9-4778-b819-7870cb243177" providerId="AD" clId="Web-{C8854805-258F-5C2C-9B27-E1BB225437E5}" dt="2025-11-22T19:35:51.172" v="273"/>
          <ac:spMkLst>
            <pc:docMk/>
            <pc:sldMk cId="1668034179" sldId="258"/>
            <ac:spMk id="2" creationId="{0408EF82-7F11-9475-4782-5CCC5059692B}"/>
          </ac:spMkLst>
        </pc:spChg>
        <pc:picChg chg="add mod ord">
          <ac:chgData name="Xiaoli Shao (2440261)" userId="S::2440261@student.uwtsd.ac.uk::fab859dd-d1c9-4778-b819-7870cb243177" providerId="AD" clId="Web-{C8854805-258F-5C2C-9B27-E1BB225437E5}" dt="2025-11-22T19:35:51.172" v="273"/>
          <ac:picMkLst>
            <pc:docMk/>
            <pc:sldMk cId="1668034179" sldId="258"/>
            <ac:picMk id="4" creationId="{818D2E5D-3845-AD78-7F8B-8A3A424B925B}"/>
          </ac:picMkLst>
        </pc:picChg>
      </pc:sldChg>
      <pc:sldChg chg="new">
        <pc:chgData name="Xiaoli Shao (2440261)" userId="S::2440261@student.uwtsd.ac.uk::fab859dd-d1c9-4778-b819-7870cb243177" providerId="AD" clId="Web-{C8854805-258F-5C2C-9B27-E1BB225437E5}" dt="2025-11-22T18:41:54.264" v="250"/>
        <pc:sldMkLst>
          <pc:docMk/>
          <pc:sldMk cId="355742513" sldId="25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1F7CBA-0883-49E1-8B1A-8CD2EAFF788B}" type="doc">
      <dgm:prSet loTypeId="urn:microsoft.com/office/officeart/2009/3/layout/HorizontalOrganizationChart" loCatId="hierarchy" qsTypeId="urn:microsoft.com/office/officeart/2005/8/quickstyle/3d1" qsCatId="3D" csTypeId="urn:microsoft.com/office/officeart/2005/8/colors/accent3_2" csCatId="accent3" phldr="1"/>
      <dgm:spPr/>
      <dgm:t>
        <a:bodyPr/>
        <a:lstStyle/>
        <a:p>
          <a:endParaRPr lang="en-US"/>
        </a:p>
      </dgm:t>
    </dgm:pt>
    <dgm:pt modelId="{3F148586-8EC9-478D-9146-C4C15363FBD0}">
      <dgm:prSet custT="1"/>
      <dgm:spPr/>
      <dgm:t>
        <a:bodyPr/>
        <a:lstStyle/>
        <a:p>
          <a:r>
            <a:rPr lang="en-US" b="1" i="1" u="sng"/>
            <a:t>OVERVIEW</a:t>
          </a:r>
          <a:endParaRPr lang="en-US" i="1" u="sng"/>
        </a:p>
      </dgm:t>
    </dgm:pt>
    <dgm:pt modelId="{5D9145E2-11EF-4CEA-A50A-542D0D1FC984}" type="parTrans" cxnId="{DFF9F375-18FE-408D-BC5D-9C78BDCC458E}">
      <dgm:prSet/>
      <dgm:spPr/>
      <dgm:t>
        <a:bodyPr/>
        <a:lstStyle/>
        <a:p>
          <a:endParaRPr lang="en-US"/>
        </a:p>
      </dgm:t>
    </dgm:pt>
    <dgm:pt modelId="{1343A6D8-F071-4349-BAD5-22FD13A1FC0E}" type="sibTrans" cxnId="{DFF9F375-18FE-408D-BC5D-9C78BDCC458E}">
      <dgm:prSet/>
      <dgm:spPr/>
      <dgm:t>
        <a:bodyPr/>
        <a:lstStyle/>
        <a:p>
          <a:endParaRPr lang="en-US"/>
        </a:p>
      </dgm:t>
    </dgm:pt>
    <dgm:pt modelId="{D0B2BD0F-08F9-41F2-96F8-F6947BA35F0A}">
      <dgm:prSet custT="0"/>
      <dgm:spPr/>
      <dgm:t>
        <a:bodyPr/>
        <a:lstStyle/>
        <a:p>
          <a:r>
            <a:rPr lang="en-US"/>
            <a:t>Definition of Conflict</a:t>
          </a:r>
        </a:p>
      </dgm:t>
    </dgm:pt>
    <dgm:pt modelId="{2033DC8C-84F1-4925-BC47-3E0562B88586}" type="parTrans" cxnId="{0CEF1DD9-3DC1-4EFE-9CDA-F7CCF95000D0}">
      <dgm:prSet/>
      <dgm:spPr/>
      <dgm:t>
        <a:bodyPr/>
        <a:lstStyle/>
        <a:p>
          <a:endParaRPr lang="en-US"/>
        </a:p>
      </dgm:t>
    </dgm:pt>
    <dgm:pt modelId="{83E3DFEB-98F8-4573-B282-6AB42CA3D95A}" type="sibTrans" cxnId="{0CEF1DD9-3DC1-4EFE-9CDA-F7CCF95000D0}">
      <dgm:prSet/>
      <dgm:spPr/>
      <dgm:t>
        <a:bodyPr/>
        <a:lstStyle/>
        <a:p>
          <a:endParaRPr lang="en-US"/>
        </a:p>
      </dgm:t>
    </dgm:pt>
    <dgm:pt modelId="{9F8B5AC2-BB44-4C8B-A1C4-EBC207F9E21D}">
      <dgm:prSet custT="0"/>
      <dgm:spPr/>
      <dgm:t>
        <a:bodyPr/>
        <a:lstStyle/>
        <a:p>
          <a:r>
            <a:rPr lang="en-US"/>
            <a:t>Positive vs. Negative outcomes &amp;Examples</a:t>
          </a:r>
        </a:p>
      </dgm:t>
    </dgm:pt>
    <dgm:pt modelId="{48B842C2-3739-422F-8DE3-5089747896DC}" type="parTrans" cxnId="{EA8B2F2D-DA96-4EC5-B5D3-E1C18A39E9FD}">
      <dgm:prSet/>
      <dgm:spPr/>
      <dgm:t>
        <a:bodyPr/>
        <a:lstStyle/>
        <a:p>
          <a:endParaRPr lang="en-US"/>
        </a:p>
      </dgm:t>
    </dgm:pt>
    <dgm:pt modelId="{1F3B1FB0-09D5-45B3-A47C-B31651844293}" type="sibTrans" cxnId="{EA8B2F2D-DA96-4EC5-B5D3-E1C18A39E9FD}">
      <dgm:prSet/>
      <dgm:spPr/>
      <dgm:t>
        <a:bodyPr/>
        <a:lstStyle/>
        <a:p>
          <a:endParaRPr lang="en-US"/>
        </a:p>
      </dgm:t>
    </dgm:pt>
    <dgm:pt modelId="{F4796CC2-939F-41C4-9049-8F7BE9DD7DE0}">
      <dgm:prSet/>
      <dgm:spPr/>
      <dgm:t>
        <a:bodyPr/>
        <a:lstStyle/>
        <a:p>
          <a:r>
            <a:rPr lang="en-US">
              <a:latin typeface="Goudy Old Style"/>
            </a:rPr>
            <a:t>Resolution</a:t>
          </a:r>
          <a:r>
            <a:rPr lang="en-US"/>
            <a:t> strategies &amp;  Examples</a:t>
          </a:r>
        </a:p>
      </dgm:t>
    </dgm:pt>
    <dgm:pt modelId="{34D66DDD-B462-4280-8E39-BD132962A138}" type="parTrans" cxnId="{65CD4065-5BE9-4A39-B19D-A954EB8D0B6E}">
      <dgm:prSet/>
      <dgm:spPr/>
      <dgm:t>
        <a:bodyPr/>
        <a:lstStyle/>
        <a:p>
          <a:endParaRPr lang="en-US"/>
        </a:p>
      </dgm:t>
    </dgm:pt>
    <dgm:pt modelId="{2D81542A-0F62-4F69-B34B-2C821BFC20EF}" type="sibTrans" cxnId="{65CD4065-5BE9-4A39-B19D-A954EB8D0B6E}">
      <dgm:prSet/>
      <dgm:spPr/>
      <dgm:t>
        <a:bodyPr/>
        <a:lstStyle/>
        <a:p>
          <a:endParaRPr lang="en-US"/>
        </a:p>
      </dgm:t>
    </dgm:pt>
    <dgm:pt modelId="{E3D66246-5360-4E38-B7C9-184B14178E54}">
      <dgm:prSet/>
      <dgm:spPr/>
      <dgm:t>
        <a:bodyPr/>
        <a:lstStyle/>
        <a:p>
          <a:r>
            <a:rPr lang="en-US"/>
            <a:t>Conclusion</a:t>
          </a:r>
        </a:p>
      </dgm:t>
    </dgm:pt>
    <dgm:pt modelId="{536CD57D-A832-42BB-B6D9-FAF25E792F9D}" type="parTrans" cxnId="{7B5E6C1B-FB2F-4BF6-968D-48AE20A09164}">
      <dgm:prSet/>
      <dgm:spPr/>
      <dgm:t>
        <a:bodyPr/>
        <a:lstStyle/>
        <a:p>
          <a:endParaRPr lang="en-US"/>
        </a:p>
      </dgm:t>
    </dgm:pt>
    <dgm:pt modelId="{16C2FCCE-A0ED-4602-A5D7-B1AFDDE8E617}" type="sibTrans" cxnId="{7B5E6C1B-FB2F-4BF6-968D-48AE20A09164}">
      <dgm:prSet/>
      <dgm:spPr/>
      <dgm:t>
        <a:bodyPr/>
        <a:lstStyle/>
        <a:p>
          <a:endParaRPr lang="en-US"/>
        </a:p>
      </dgm:t>
    </dgm:pt>
    <dgm:pt modelId="{84B18ADF-BC95-4CC3-BA75-9DC6D651185D}" type="pres">
      <dgm:prSet presAssocID="{D11F7CBA-0883-49E1-8B1A-8CD2EAFF788B}" presName="hierChild1" presStyleCnt="0">
        <dgm:presLayoutVars>
          <dgm:orgChart val="1"/>
          <dgm:chPref val="1"/>
          <dgm:dir/>
          <dgm:animOne val="branch"/>
          <dgm:animLvl val="lvl"/>
          <dgm:resizeHandles/>
        </dgm:presLayoutVars>
      </dgm:prSet>
      <dgm:spPr/>
    </dgm:pt>
    <dgm:pt modelId="{85B8869C-94CA-43E0-AFA3-5A82441DD8CC}" type="pres">
      <dgm:prSet presAssocID="{3F148586-8EC9-478D-9146-C4C15363FBD0}" presName="hierRoot1" presStyleCnt="0">
        <dgm:presLayoutVars>
          <dgm:hierBranch val="init"/>
        </dgm:presLayoutVars>
      </dgm:prSet>
      <dgm:spPr/>
    </dgm:pt>
    <dgm:pt modelId="{B988B8BC-E33C-4D8D-8C8E-D931F4084AE8}" type="pres">
      <dgm:prSet presAssocID="{3F148586-8EC9-478D-9146-C4C15363FBD0}" presName="rootComposite1" presStyleCnt="0"/>
      <dgm:spPr/>
    </dgm:pt>
    <dgm:pt modelId="{3791298B-5DA0-46A4-BCA8-CCF7532F95EB}" type="pres">
      <dgm:prSet presAssocID="{3F148586-8EC9-478D-9146-C4C15363FBD0}" presName="rootText1" presStyleLbl="node0" presStyleIdx="0" presStyleCnt="1">
        <dgm:presLayoutVars>
          <dgm:chPref val="3"/>
        </dgm:presLayoutVars>
      </dgm:prSet>
      <dgm:spPr/>
    </dgm:pt>
    <dgm:pt modelId="{47EEFB75-E9EE-497C-831C-0AD408E5C8FB}" type="pres">
      <dgm:prSet presAssocID="{3F148586-8EC9-478D-9146-C4C15363FBD0}" presName="rootConnector1" presStyleLbl="node1" presStyleIdx="0" presStyleCnt="0"/>
      <dgm:spPr/>
    </dgm:pt>
    <dgm:pt modelId="{DB2740D5-9ECA-42FE-B455-A282A98BB40E}" type="pres">
      <dgm:prSet presAssocID="{3F148586-8EC9-478D-9146-C4C15363FBD0}" presName="hierChild2" presStyleCnt="0"/>
      <dgm:spPr/>
    </dgm:pt>
    <dgm:pt modelId="{A37BCCFA-A0C5-4181-9396-05F9AD9EE300}" type="pres">
      <dgm:prSet presAssocID="{2033DC8C-84F1-4925-BC47-3E0562B88586}" presName="Name64" presStyleLbl="parChTrans1D2" presStyleIdx="0" presStyleCnt="4"/>
      <dgm:spPr/>
    </dgm:pt>
    <dgm:pt modelId="{899532B8-EC84-420A-9A16-C158E10BD5C4}" type="pres">
      <dgm:prSet presAssocID="{D0B2BD0F-08F9-41F2-96F8-F6947BA35F0A}" presName="hierRoot2" presStyleCnt="0">
        <dgm:presLayoutVars>
          <dgm:hierBranch val="init"/>
        </dgm:presLayoutVars>
      </dgm:prSet>
      <dgm:spPr/>
    </dgm:pt>
    <dgm:pt modelId="{8C0A889B-1950-4761-82A5-209D6DCB30D7}" type="pres">
      <dgm:prSet presAssocID="{D0B2BD0F-08F9-41F2-96F8-F6947BA35F0A}" presName="rootComposite" presStyleCnt="0"/>
      <dgm:spPr/>
    </dgm:pt>
    <dgm:pt modelId="{333419D8-C405-4D92-AC24-39D51F7F41B6}" type="pres">
      <dgm:prSet presAssocID="{D0B2BD0F-08F9-41F2-96F8-F6947BA35F0A}" presName="rootText" presStyleLbl="node2" presStyleIdx="0" presStyleCnt="4">
        <dgm:presLayoutVars>
          <dgm:chPref val="3"/>
        </dgm:presLayoutVars>
      </dgm:prSet>
      <dgm:spPr/>
    </dgm:pt>
    <dgm:pt modelId="{5B7DDB92-421C-4797-B882-1E0BEDF72EE3}" type="pres">
      <dgm:prSet presAssocID="{D0B2BD0F-08F9-41F2-96F8-F6947BA35F0A}" presName="rootConnector" presStyleLbl="node2" presStyleIdx="0" presStyleCnt="4"/>
      <dgm:spPr/>
    </dgm:pt>
    <dgm:pt modelId="{C904B61B-0678-4367-966A-088C6F37909B}" type="pres">
      <dgm:prSet presAssocID="{D0B2BD0F-08F9-41F2-96F8-F6947BA35F0A}" presName="hierChild4" presStyleCnt="0"/>
      <dgm:spPr/>
    </dgm:pt>
    <dgm:pt modelId="{ED54DCC7-E4B0-4FBA-8885-609917AF3538}" type="pres">
      <dgm:prSet presAssocID="{D0B2BD0F-08F9-41F2-96F8-F6947BA35F0A}" presName="hierChild5" presStyleCnt="0"/>
      <dgm:spPr/>
    </dgm:pt>
    <dgm:pt modelId="{8A477AF2-A5D9-4A48-A704-4838E275BB83}" type="pres">
      <dgm:prSet presAssocID="{48B842C2-3739-422F-8DE3-5089747896DC}" presName="Name64" presStyleLbl="parChTrans1D2" presStyleIdx="1" presStyleCnt="4"/>
      <dgm:spPr/>
    </dgm:pt>
    <dgm:pt modelId="{6A2F755A-7C48-45DF-BDE0-AE99E7EFF289}" type="pres">
      <dgm:prSet presAssocID="{9F8B5AC2-BB44-4C8B-A1C4-EBC207F9E21D}" presName="hierRoot2" presStyleCnt="0">
        <dgm:presLayoutVars>
          <dgm:hierBranch val="init"/>
        </dgm:presLayoutVars>
      </dgm:prSet>
      <dgm:spPr/>
    </dgm:pt>
    <dgm:pt modelId="{7D43C003-F1F2-4EF3-96C8-AE5C52215230}" type="pres">
      <dgm:prSet presAssocID="{9F8B5AC2-BB44-4C8B-A1C4-EBC207F9E21D}" presName="rootComposite" presStyleCnt="0"/>
      <dgm:spPr/>
    </dgm:pt>
    <dgm:pt modelId="{64E46B0F-FB29-4A44-A6FC-86CAEEA60C28}" type="pres">
      <dgm:prSet presAssocID="{9F8B5AC2-BB44-4C8B-A1C4-EBC207F9E21D}" presName="rootText" presStyleLbl="node2" presStyleIdx="1" presStyleCnt="4">
        <dgm:presLayoutVars>
          <dgm:chPref val="3"/>
        </dgm:presLayoutVars>
      </dgm:prSet>
      <dgm:spPr/>
    </dgm:pt>
    <dgm:pt modelId="{87B49743-5989-48B0-B17F-170BB144976D}" type="pres">
      <dgm:prSet presAssocID="{9F8B5AC2-BB44-4C8B-A1C4-EBC207F9E21D}" presName="rootConnector" presStyleLbl="node2" presStyleIdx="1" presStyleCnt="4"/>
      <dgm:spPr/>
    </dgm:pt>
    <dgm:pt modelId="{72C5602F-03B8-47AE-8D3D-1B11E0B225D3}" type="pres">
      <dgm:prSet presAssocID="{9F8B5AC2-BB44-4C8B-A1C4-EBC207F9E21D}" presName="hierChild4" presStyleCnt="0"/>
      <dgm:spPr/>
    </dgm:pt>
    <dgm:pt modelId="{CF8D1BC1-3F6D-40E6-B480-E53AFB80FE2C}" type="pres">
      <dgm:prSet presAssocID="{9F8B5AC2-BB44-4C8B-A1C4-EBC207F9E21D}" presName="hierChild5" presStyleCnt="0"/>
      <dgm:spPr/>
    </dgm:pt>
    <dgm:pt modelId="{C4A4F1DF-FD0D-4634-B5B3-BDA187157564}" type="pres">
      <dgm:prSet presAssocID="{34D66DDD-B462-4280-8E39-BD132962A138}" presName="Name64" presStyleLbl="parChTrans1D2" presStyleIdx="2" presStyleCnt="4"/>
      <dgm:spPr/>
    </dgm:pt>
    <dgm:pt modelId="{ECA62E19-DB84-4B27-8CAF-3EDC06045305}" type="pres">
      <dgm:prSet presAssocID="{F4796CC2-939F-41C4-9049-8F7BE9DD7DE0}" presName="hierRoot2" presStyleCnt="0">
        <dgm:presLayoutVars>
          <dgm:hierBranch val="init"/>
        </dgm:presLayoutVars>
      </dgm:prSet>
      <dgm:spPr/>
    </dgm:pt>
    <dgm:pt modelId="{0CFCB95A-3BA4-46EC-A3E2-2F8695FEC4CF}" type="pres">
      <dgm:prSet presAssocID="{F4796CC2-939F-41C4-9049-8F7BE9DD7DE0}" presName="rootComposite" presStyleCnt="0"/>
      <dgm:spPr/>
    </dgm:pt>
    <dgm:pt modelId="{A6A34AA1-2404-4D10-B69F-797F59F57C4A}" type="pres">
      <dgm:prSet presAssocID="{F4796CC2-939F-41C4-9049-8F7BE9DD7DE0}" presName="rootText" presStyleLbl="node2" presStyleIdx="2" presStyleCnt="4">
        <dgm:presLayoutVars>
          <dgm:chPref val="3"/>
        </dgm:presLayoutVars>
      </dgm:prSet>
      <dgm:spPr/>
    </dgm:pt>
    <dgm:pt modelId="{D66A58A2-DE82-4C9C-8EC7-E644EE812D61}" type="pres">
      <dgm:prSet presAssocID="{F4796CC2-939F-41C4-9049-8F7BE9DD7DE0}" presName="rootConnector" presStyleLbl="node2" presStyleIdx="2" presStyleCnt="4"/>
      <dgm:spPr/>
    </dgm:pt>
    <dgm:pt modelId="{3F00C929-DFBC-4DC0-B306-6D23B580F95A}" type="pres">
      <dgm:prSet presAssocID="{F4796CC2-939F-41C4-9049-8F7BE9DD7DE0}" presName="hierChild4" presStyleCnt="0"/>
      <dgm:spPr/>
    </dgm:pt>
    <dgm:pt modelId="{061225F3-E72E-47DD-98F4-9BE02ADA6A69}" type="pres">
      <dgm:prSet presAssocID="{F4796CC2-939F-41C4-9049-8F7BE9DD7DE0}" presName="hierChild5" presStyleCnt="0"/>
      <dgm:spPr/>
    </dgm:pt>
    <dgm:pt modelId="{40AE712E-0002-4994-8A3C-0A2D57731328}" type="pres">
      <dgm:prSet presAssocID="{536CD57D-A832-42BB-B6D9-FAF25E792F9D}" presName="Name64" presStyleLbl="parChTrans1D2" presStyleIdx="3" presStyleCnt="4"/>
      <dgm:spPr/>
    </dgm:pt>
    <dgm:pt modelId="{C078CA8C-7684-4776-A2AA-6183F987097A}" type="pres">
      <dgm:prSet presAssocID="{E3D66246-5360-4E38-B7C9-184B14178E54}" presName="hierRoot2" presStyleCnt="0">
        <dgm:presLayoutVars>
          <dgm:hierBranch val="init"/>
        </dgm:presLayoutVars>
      </dgm:prSet>
      <dgm:spPr/>
    </dgm:pt>
    <dgm:pt modelId="{5E4E598C-DD18-4892-A7B3-85EC6B5B49D1}" type="pres">
      <dgm:prSet presAssocID="{E3D66246-5360-4E38-B7C9-184B14178E54}" presName="rootComposite" presStyleCnt="0"/>
      <dgm:spPr/>
    </dgm:pt>
    <dgm:pt modelId="{14AF4CCC-B778-48CB-9129-CE09ED7D63BD}" type="pres">
      <dgm:prSet presAssocID="{E3D66246-5360-4E38-B7C9-184B14178E54}" presName="rootText" presStyleLbl="node2" presStyleIdx="3" presStyleCnt="4">
        <dgm:presLayoutVars>
          <dgm:chPref val="3"/>
        </dgm:presLayoutVars>
      </dgm:prSet>
      <dgm:spPr/>
    </dgm:pt>
    <dgm:pt modelId="{DF84E436-6FEB-4729-BC27-D181187A6C5E}" type="pres">
      <dgm:prSet presAssocID="{E3D66246-5360-4E38-B7C9-184B14178E54}" presName="rootConnector" presStyleLbl="node2" presStyleIdx="3" presStyleCnt="4"/>
      <dgm:spPr/>
    </dgm:pt>
    <dgm:pt modelId="{ECB43554-F006-4D6D-B421-67C090DC3C33}" type="pres">
      <dgm:prSet presAssocID="{E3D66246-5360-4E38-B7C9-184B14178E54}" presName="hierChild4" presStyleCnt="0"/>
      <dgm:spPr/>
    </dgm:pt>
    <dgm:pt modelId="{9F48C458-0735-4D43-B558-B1B72EE2D6CB}" type="pres">
      <dgm:prSet presAssocID="{E3D66246-5360-4E38-B7C9-184B14178E54}" presName="hierChild5" presStyleCnt="0"/>
      <dgm:spPr/>
    </dgm:pt>
    <dgm:pt modelId="{8197C6C5-3AD9-4CC3-A6C7-C045642DB648}" type="pres">
      <dgm:prSet presAssocID="{3F148586-8EC9-478D-9146-C4C15363FBD0}" presName="hierChild3" presStyleCnt="0"/>
      <dgm:spPr/>
    </dgm:pt>
  </dgm:ptLst>
  <dgm:cxnLst>
    <dgm:cxn modelId="{7B5E6C1B-FB2F-4BF6-968D-48AE20A09164}" srcId="{3F148586-8EC9-478D-9146-C4C15363FBD0}" destId="{E3D66246-5360-4E38-B7C9-184B14178E54}" srcOrd="3" destOrd="0" parTransId="{536CD57D-A832-42BB-B6D9-FAF25E792F9D}" sibTransId="{16C2FCCE-A0ED-4602-A5D7-B1AFDDE8E617}"/>
    <dgm:cxn modelId="{A086E12A-491B-4F24-9635-AA0267D51534}" type="presOf" srcId="{F4796CC2-939F-41C4-9049-8F7BE9DD7DE0}" destId="{A6A34AA1-2404-4D10-B69F-797F59F57C4A}" srcOrd="0" destOrd="0" presId="urn:microsoft.com/office/officeart/2009/3/layout/HorizontalOrganizationChart"/>
    <dgm:cxn modelId="{EA8B2F2D-DA96-4EC5-B5D3-E1C18A39E9FD}" srcId="{3F148586-8EC9-478D-9146-C4C15363FBD0}" destId="{9F8B5AC2-BB44-4C8B-A1C4-EBC207F9E21D}" srcOrd="1" destOrd="0" parTransId="{48B842C2-3739-422F-8DE3-5089747896DC}" sibTransId="{1F3B1FB0-09D5-45B3-A47C-B31651844293}"/>
    <dgm:cxn modelId="{C943BE2E-D6D4-47FB-8D01-7A123C7E1E7D}" type="presOf" srcId="{D0B2BD0F-08F9-41F2-96F8-F6947BA35F0A}" destId="{333419D8-C405-4D92-AC24-39D51F7F41B6}" srcOrd="0" destOrd="0" presId="urn:microsoft.com/office/officeart/2009/3/layout/HorizontalOrganizationChart"/>
    <dgm:cxn modelId="{5381F634-2487-49E0-9224-11F7ADF6AA07}" type="presOf" srcId="{48B842C2-3739-422F-8DE3-5089747896DC}" destId="{8A477AF2-A5D9-4A48-A704-4838E275BB83}" srcOrd="0" destOrd="0" presId="urn:microsoft.com/office/officeart/2009/3/layout/HorizontalOrganizationChart"/>
    <dgm:cxn modelId="{11D37663-2A54-4099-88BB-8099166CC4B2}" type="presOf" srcId="{3F148586-8EC9-478D-9146-C4C15363FBD0}" destId="{47EEFB75-E9EE-497C-831C-0AD408E5C8FB}" srcOrd="1" destOrd="0" presId="urn:microsoft.com/office/officeart/2009/3/layout/HorizontalOrganizationChart"/>
    <dgm:cxn modelId="{D25BA063-15B2-4EF0-8736-AE56498934B8}" type="presOf" srcId="{9F8B5AC2-BB44-4C8B-A1C4-EBC207F9E21D}" destId="{64E46B0F-FB29-4A44-A6FC-86CAEEA60C28}" srcOrd="0" destOrd="0" presId="urn:microsoft.com/office/officeart/2009/3/layout/HorizontalOrganizationChart"/>
    <dgm:cxn modelId="{65CD4065-5BE9-4A39-B19D-A954EB8D0B6E}" srcId="{3F148586-8EC9-478D-9146-C4C15363FBD0}" destId="{F4796CC2-939F-41C4-9049-8F7BE9DD7DE0}" srcOrd="2" destOrd="0" parTransId="{34D66DDD-B462-4280-8E39-BD132962A138}" sibTransId="{2D81542A-0F62-4F69-B34B-2C821BFC20EF}"/>
    <dgm:cxn modelId="{6D95A147-15BB-4899-A59C-F877C4D89C05}" type="presOf" srcId="{D0B2BD0F-08F9-41F2-96F8-F6947BA35F0A}" destId="{5B7DDB92-421C-4797-B882-1E0BEDF72EE3}" srcOrd="1" destOrd="0" presId="urn:microsoft.com/office/officeart/2009/3/layout/HorizontalOrganizationChart"/>
    <dgm:cxn modelId="{7E8D5C4C-B2F8-4528-882D-01D88DD7F8AC}" type="presOf" srcId="{536CD57D-A832-42BB-B6D9-FAF25E792F9D}" destId="{40AE712E-0002-4994-8A3C-0A2D57731328}" srcOrd="0" destOrd="0" presId="urn:microsoft.com/office/officeart/2009/3/layout/HorizontalOrganizationChart"/>
    <dgm:cxn modelId="{99F3896D-22C0-4828-A950-0D924C0CE10B}" type="presOf" srcId="{D11F7CBA-0883-49E1-8B1A-8CD2EAFF788B}" destId="{84B18ADF-BC95-4CC3-BA75-9DC6D651185D}" srcOrd="0" destOrd="0" presId="urn:microsoft.com/office/officeart/2009/3/layout/HorizontalOrganizationChart"/>
    <dgm:cxn modelId="{96E5DA53-3B10-4F92-A623-4721EA06A529}" type="presOf" srcId="{E3D66246-5360-4E38-B7C9-184B14178E54}" destId="{DF84E436-6FEB-4729-BC27-D181187A6C5E}" srcOrd="1" destOrd="0" presId="urn:microsoft.com/office/officeart/2009/3/layout/HorizontalOrganizationChart"/>
    <dgm:cxn modelId="{41F35E74-3CE0-4A7A-BDEC-FB3BB2D791DE}" type="presOf" srcId="{F4796CC2-939F-41C4-9049-8F7BE9DD7DE0}" destId="{D66A58A2-DE82-4C9C-8EC7-E644EE812D61}" srcOrd="1" destOrd="0" presId="urn:microsoft.com/office/officeart/2009/3/layout/HorizontalOrganizationChart"/>
    <dgm:cxn modelId="{DFF9F375-18FE-408D-BC5D-9C78BDCC458E}" srcId="{D11F7CBA-0883-49E1-8B1A-8CD2EAFF788B}" destId="{3F148586-8EC9-478D-9146-C4C15363FBD0}" srcOrd="0" destOrd="0" parTransId="{5D9145E2-11EF-4CEA-A50A-542D0D1FC984}" sibTransId="{1343A6D8-F071-4349-BAD5-22FD13A1FC0E}"/>
    <dgm:cxn modelId="{732DD791-D0DF-4388-8720-CB42E7374FA4}" type="presOf" srcId="{E3D66246-5360-4E38-B7C9-184B14178E54}" destId="{14AF4CCC-B778-48CB-9129-CE09ED7D63BD}" srcOrd="0" destOrd="0" presId="urn:microsoft.com/office/officeart/2009/3/layout/HorizontalOrganizationChart"/>
    <dgm:cxn modelId="{E53A5AA0-2423-4306-8156-E6DD59AAEC72}" type="presOf" srcId="{9F8B5AC2-BB44-4C8B-A1C4-EBC207F9E21D}" destId="{87B49743-5989-48B0-B17F-170BB144976D}" srcOrd="1" destOrd="0" presId="urn:microsoft.com/office/officeart/2009/3/layout/HorizontalOrganizationChart"/>
    <dgm:cxn modelId="{598FC5A6-0549-4012-ADCE-ED74196E415C}" type="presOf" srcId="{2033DC8C-84F1-4925-BC47-3E0562B88586}" destId="{A37BCCFA-A0C5-4181-9396-05F9AD9EE300}" srcOrd="0" destOrd="0" presId="urn:microsoft.com/office/officeart/2009/3/layout/HorizontalOrganizationChart"/>
    <dgm:cxn modelId="{963A1AC8-393B-442E-8548-9926EA259FB8}" type="presOf" srcId="{3F148586-8EC9-478D-9146-C4C15363FBD0}" destId="{3791298B-5DA0-46A4-BCA8-CCF7532F95EB}" srcOrd="0" destOrd="0" presId="urn:microsoft.com/office/officeart/2009/3/layout/HorizontalOrganizationChart"/>
    <dgm:cxn modelId="{38D27ECA-C436-459C-A0CA-70BAC01C198A}" type="presOf" srcId="{34D66DDD-B462-4280-8E39-BD132962A138}" destId="{C4A4F1DF-FD0D-4634-B5B3-BDA187157564}" srcOrd="0" destOrd="0" presId="urn:microsoft.com/office/officeart/2009/3/layout/HorizontalOrganizationChart"/>
    <dgm:cxn modelId="{0CEF1DD9-3DC1-4EFE-9CDA-F7CCF95000D0}" srcId="{3F148586-8EC9-478D-9146-C4C15363FBD0}" destId="{D0B2BD0F-08F9-41F2-96F8-F6947BA35F0A}" srcOrd="0" destOrd="0" parTransId="{2033DC8C-84F1-4925-BC47-3E0562B88586}" sibTransId="{83E3DFEB-98F8-4573-B282-6AB42CA3D95A}"/>
    <dgm:cxn modelId="{7237E553-724F-4A97-8728-D110FD4CE0CC}" type="presParOf" srcId="{84B18ADF-BC95-4CC3-BA75-9DC6D651185D}" destId="{85B8869C-94CA-43E0-AFA3-5A82441DD8CC}" srcOrd="0" destOrd="0" presId="urn:microsoft.com/office/officeart/2009/3/layout/HorizontalOrganizationChart"/>
    <dgm:cxn modelId="{A4BDB15C-C67D-483A-B712-E0B39E85708A}" type="presParOf" srcId="{85B8869C-94CA-43E0-AFA3-5A82441DD8CC}" destId="{B988B8BC-E33C-4D8D-8C8E-D931F4084AE8}" srcOrd="0" destOrd="0" presId="urn:microsoft.com/office/officeart/2009/3/layout/HorizontalOrganizationChart"/>
    <dgm:cxn modelId="{B9B09D92-8C1B-45EF-8FB4-D0AC6283D323}" type="presParOf" srcId="{B988B8BC-E33C-4D8D-8C8E-D931F4084AE8}" destId="{3791298B-5DA0-46A4-BCA8-CCF7532F95EB}" srcOrd="0" destOrd="0" presId="urn:microsoft.com/office/officeart/2009/3/layout/HorizontalOrganizationChart"/>
    <dgm:cxn modelId="{540742C5-DB2B-4346-862E-FE6A578FC351}" type="presParOf" srcId="{B988B8BC-E33C-4D8D-8C8E-D931F4084AE8}" destId="{47EEFB75-E9EE-497C-831C-0AD408E5C8FB}" srcOrd="1" destOrd="0" presId="urn:microsoft.com/office/officeart/2009/3/layout/HorizontalOrganizationChart"/>
    <dgm:cxn modelId="{EAEFE84B-00F8-41DE-9E91-68E0980F0FFF}" type="presParOf" srcId="{85B8869C-94CA-43E0-AFA3-5A82441DD8CC}" destId="{DB2740D5-9ECA-42FE-B455-A282A98BB40E}" srcOrd="1" destOrd="0" presId="urn:microsoft.com/office/officeart/2009/3/layout/HorizontalOrganizationChart"/>
    <dgm:cxn modelId="{DD58727F-B17D-46C7-9F53-82E0ED3113D3}" type="presParOf" srcId="{DB2740D5-9ECA-42FE-B455-A282A98BB40E}" destId="{A37BCCFA-A0C5-4181-9396-05F9AD9EE300}" srcOrd="0" destOrd="0" presId="urn:microsoft.com/office/officeart/2009/3/layout/HorizontalOrganizationChart"/>
    <dgm:cxn modelId="{CF0F6225-FECA-4571-86C4-BA9AE8B79852}" type="presParOf" srcId="{DB2740D5-9ECA-42FE-B455-A282A98BB40E}" destId="{899532B8-EC84-420A-9A16-C158E10BD5C4}" srcOrd="1" destOrd="0" presId="urn:microsoft.com/office/officeart/2009/3/layout/HorizontalOrganizationChart"/>
    <dgm:cxn modelId="{0C9735C9-E07C-4DF1-8783-FACECCA3467B}" type="presParOf" srcId="{899532B8-EC84-420A-9A16-C158E10BD5C4}" destId="{8C0A889B-1950-4761-82A5-209D6DCB30D7}" srcOrd="0" destOrd="0" presId="urn:microsoft.com/office/officeart/2009/3/layout/HorizontalOrganizationChart"/>
    <dgm:cxn modelId="{804C68C4-88C6-4EC1-B969-B9FCCBE138C9}" type="presParOf" srcId="{8C0A889B-1950-4761-82A5-209D6DCB30D7}" destId="{333419D8-C405-4D92-AC24-39D51F7F41B6}" srcOrd="0" destOrd="0" presId="urn:microsoft.com/office/officeart/2009/3/layout/HorizontalOrganizationChart"/>
    <dgm:cxn modelId="{25C1AA70-66B7-4A9D-A995-C62BF4AA4D89}" type="presParOf" srcId="{8C0A889B-1950-4761-82A5-209D6DCB30D7}" destId="{5B7DDB92-421C-4797-B882-1E0BEDF72EE3}" srcOrd="1" destOrd="0" presId="urn:microsoft.com/office/officeart/2009/3/layout/HorizontalOrganizationChart"/>
    <dgm:cxn modelId="{55625866-4101-4CD4-AD94-5919702F2635}" type="presParOf" srcId="{899532B8-EC84-420A-9A16-C158E10BD5C4}" destId="{C904B61B-0678-4367-966A-088C6F37909B}" srcOrd="1" destOrd="0" presId="urn:microsoft.com/office/officeart/2009/3/layout/HorizontalOrganizationChart"/>
    <dgm:cxn modelId="{1C03294B-D99B-45C0-BDAF-967D82FF5869}" type="presParOf" srcId="{899532B8-EC84-420A-9A16-C158E10BD5C4}" destId="{ED54DCC7-E4B0-4FBA-8885-609917AF3538}" srcOrd="2" destOrd="0" presId="urn:microsoft.com/office/officeart/2009/3/layout/HorizontalOrganizationChart"/>
    <dgm:cxn modelId="{68B12839-B0F4-4446-AAFA-05C9EC72A812}" type="presParOf" srcId="{DB2740D5-9ECA-42FE-B455-A282A98BB40E}" destId="{8A477AF2-A5D9-4A48-A704-4838E275BB83}" srcOrd="2" destOrd="0" presId="urn:microsoft.com/office/officeart/2009/3/layout/HorizontalOrganizationChart"/>
    <dgm:cxn modelId="{36F0E39F-F36B-4AC7-8E32-CCCA548C7D50}" type="presParOf" srcId="{DB2740D5-9ECA-42FE-B455-A282A98BB40E}" destId="{6A2F755A-7C48-45DF-BDE0-AE99E7EFF289}" srcOrd="3" destOrd="0" presId="urn:microsoft.com/office/officeart/2009/3/layout/HorizontalOrganizationChart"/>
    <dgm:cxn modelId="{16298095-80A5-4545-9C54-FC9DC5E2A066}" type="presParOf" srcId="{6A2F755A-7C48-45DF-BDE0-AE99E7EFF289}" destId="{7D43C003-F1F2-4EF3-96C8-AE5C52215230}" srcOrd="0" destOrd="0" presId="urn:microsoft.com/office/officeart/2009/3/layout/HorizontalOrganizationChart"/>
    <dgm:cxn modelId="{1A29454C-EBD5-4037-8D4D-AAF1FC5193A3}" type="presParOf" srcId="{7D43C003-F1F2-4EF3-96C8-AE5C52215230}" destId="{64E46B0F-FB29-4A44-A6FC-86CAEEA60C28}" srcOrd="0" destOrd="0" presId="urn:microsoft.com/office/officeart/2009/3/layout/HorizontalOrganizationChart"/>
    <dgm:cxn modelId="{F5EC7255-223D-4E25-9092-679D699DFF96}" type="presParOf" srcId="{7D43C003-F1F2-4EF3-96C8-AE5C52215230}" destId="{87B49743-5989-48B0-B17F-170BB144976D}" srcOrd="1" destOrd="0" presId="urn:microsoft.com/office/officeart/2009/3/layout/HorizontalOrganizationChart"/>
    <dgm:cxn modelId="{91FC18E4-A608-4563-AB24-15A8FAE90F44}" type="presParOf" srcId="{6A2F755A-7C48-45DF-BDE0-AE99E7EFF289}" destId="{72C5602F-03B8-47AE-8D3D-1B11E0B225D3}" srcOrd="1" destOrd="0" presId="urn:microsoft.com/office/officeart/2009/3/layout/HorizontalOrganizationChart"/>
    <dgm:cxn modelId="{A8D5E157-AF68-47AA-8101-5B71457E3058}" type="presParOf" srcId="{6A2F755A-7C48-45DF-BDE0-AE99E7EFF289}" destId="{CF8D1BC1-3F6D-40E6-B480-E53AFB80FE2C}" srcOrd="2" destOrd="0" presId="urn:microsoft.com/office/officeart/2009/3/layout/HorizontalOrganizationChart"/>
    <dgm:cxn modelId="{46FCE0D0-3B8F-4E02-846B-F0A523AD6C8D}" type="presParOf" srcId="{DB2740D5-9ECA-42FE-B455-A282A98BB40E}" destId="{C4A4F1DF-FD0D-4634-B5B3-BDA187157564}" srcOrd="4" destOrd="0" presId="urn:microsoft.com/office/officeart/2009/3/layout/HorizontalOrganizationChart"/>
    <dgm:cxn modelId="{11C04928-E9F1-4C26-B08E-F47246D9DB96}" type="presParOf" srcId="{DB2740D5-9ECA-42FE-B455-A282A98BB40E}" destId="{ECA62E19-DB84-4B27-8CAF-3EDC06045305}" srcOrd="5" destOrd="0" presId="urn:microsoft.com/office/officeart/2009/3/layout/HorizontalOrganizationChart"/>
    <dgm:cxn modelId="{DC9AD06C-9852-4619-828A-125085D4C47F}" type="presParOf" srcId="{ECA62E19-DB84-4B27-8CAF-3EDC06045305}" destId="{0CFCB95A-3BA4-46EC-A3E2-2F8695FEC4CF}" srcOrd="0" destOrd="0" presId="urn:microsoft.com/office/officeart/2009/3/layout/HorizontalOrganizationChart"/>
    <dgm:cxn modelId="{561879CA-3CB5-4BE8-8842-2DEE42A876F1}" type="presParOf" srcId="{0CFCB95A-3BA4-46EC-A3E2-2F8695FEC4CF}" destId="{A6A34AA1-2404-4D10-B69F-797F59F57C4A}" srcOrd="0" destOrd="0" presId="urn:microsoft.com/office/officeart/2009/3/layout/HorizontalOrganizationChart"/>
    <dgm:cxn modelId="{6101F15B-14C3-4424-BABC-AF4FDDE6436B}" type="presParOf" srcId="{0CFCB95A-3BA4-46EC-A3E2-2F8695FEC4CF}" destId="{D66A58A2-DE82-4C9C-8EC7-E644EE812D61}" srcOrd="1" destOrd="0" presId="urn:microsoft.com/office/officeart/2009/3/layout/HorizontalOrganizationChart"/>
    <dgm:cxn modelId="{53E58343-2D9F-410E-B08C-BC20D6D4C2D6}" type="presParOf" srcId="{ECA62E19-DB84-4B27-8CAF-3EDC06045305}" destId="{3F00C929-DFBC-4DC0-B306-6D23B580F95A}" srcOrd="1" destOrd="0" presId="urn:microsoft.com/office/officeart/2009/3/layout/HorizontalOrganizationChart"/>
    <dgm:cxn modelId="{5514B373-59F1-4C02-9E74-908B098B5AD8}" type="presParOf" srcId="{ECA62E19-DB84-4B27-8CAF-3EDC06045305}" destId="{061225F3-E72E-47DD-98F4-9BE02ADA6A69}" srcOrd="2" destOrd="0" presId="urn:microsoft.com/office/officeart/2009/3/layout/HorizontalOrganizationChart"/>
    <dgm:cxn modelId="{B051CCB9-2430-4AB4-9FF5-9BEBA3E6E635}" type="presParOf" srcId="{DB2740D5-9ECA-42FE-B455-A282A98BB40E}" destId="{40AE712E-0002-4994-8A3C-0A2D57731328}" srcOrd="6" destOrd="0" presId="urn:microsoft.com/office/officeart/2009/3/layout/HorizontalOrganizationChart"/>
    <dgm:cxn modelId="{755D53DA-23DB-4924-A021-802EA950ADB6}" type="presParOf" srcId="{DB2740D5-9ECA-42FE-B455-A282A98BB40E}" destId="{C078CA8C-7684-4776-A2AA-6183F987097A}" srcOrd="7" destOrd="0" presId="urn:microsoft.com/office/officeart/2009/3/layout/HorizontalOrganizationChart"/>
    <dgm:cxn modelId="{09D66813-CE30-49A0-800B-CDB5271F6390}" type="presParOf" srcId="{C078CA8C-7684-4776-A2AA-6183F987097A}" destId="{5E4E598C-DD18-4892-A7B3-85EC6B5B49D1}" srcOrd="0" destOrd="0" presId="urn:microsoft.com/office/officeart/2009/3/layout/HorizontalOrganizationChart"/>
    <dgm:cxn modelId="{9D33D67A-2AE5-4543-81B5-582EF98F5221}" type="presParOf" srcId="{5E4E598C-DD18-4892-A7B3-85EC6B5B49D1}" destId="{14AF4CCC-B778-48CB-9129-CE09ED7D63BD}" srcOrd="0" destOrd="0" presId="urn:microsoft.com/office/officeart/2009/3/layout/HorizontalOrganizationChart"/>
    <dgm:cxn modelId="{523F95D2-E0FD-49EA-A864-F0F120356993}" type="presParOf" srcId="{5E4E598C-DD18-4892-A7B3-85EC6B5B49D1}" destId="{DF84E436-6FEB-4729-BC27-D181187A6C5E}" srcOrd="1" destOrd="0" presId="urn:microsoft.com/office/officeart/2009/3/layout/HorizontalOrganizationChart"/>
    <dgm:cxn modelId="{C80D8311-A7E3-4023-A82A-86466C1F6B06}" type="presParOf" srcId="{C078CA8C-7684-4776-A2AA-6183F987097A}" destId="{ECB43554-F006-4D6D-B421-67C090DC3C33}" srcOrd="1" destOrd="0" presId="urn:microsoft.com/office/officeart/2009/3/layout/HorizontalOrganizationChart"/>
    <dgm:cxn modelId="{F0114036-6C9D-4DF9-85C4-0581E66B77AC}" type="presParOf" srcId="{C078CA8C-7684-4776-A2AA-6183F987097A}" destId="{9F48C458-0735-4D43-B558-B1B72EE2D6CB}" srcOrd="2" destOrd="0" presId="urn:microsoft.com/office/officeart/2009/3/layout/HorizontalOrganizationChart"/>
    <dgm:cxn modelId="{086852BD-D3E6-434B-A052-B2F7A119DADB}" type="presParOf" srcId="{85B8869C-94CA-43E0-AFA3-5A82441DD8CC}" destId="{8197C6C5-3AD9-4CC3-A6C7-C045642DB648}"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C0613A-C1B1-48EE-BD65-2075F1104875}"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US"/>
        </a:p>
      </dgm:t>
    </dgm:pt>
    <dgm:pt modelId="{13F12E00-1EFD-4C6A-8ACC-E1C146B5E29C}">
      <dgm:prSet phldrT="[Text]" phldr="0"/>
      <dgm:spPr/>
      <dgm:t>
        <a:bodyPr/>
        <a:lstStyle/>
        <a:p>
          <a:pPr rtl="0"/>
          <a:r>
            <a:rPr lang="en-US">
              <a:latin typeface="Avenir Next LT Pro"/>
            </a:rPr>
            <a:t>Anxiety</a:t>
          </a:r>
          <a:endParaRPr lang="en-US"/>
        </a:p>
      </dgm:t>
    </dgm:pt>
    <dgm:pt modelId="{DE21E888-3C40-4AEA-9D43-B70263832E58}" type="parTrans" cxnId="{1E1C90F5-F47C-40AA-86D5-88F9D145E55E}">
      <dgm:prSet/>
      <dgm:spPr/>
      <dgm:t>
        <a:bodyPr/>
        <a:lstStyle/>
        <a:p>
          <a:endParaRPr lang="en-US"/>
        </a:p>
      </dgm:t>
    </dgm:pt>
    <dgm:pt modelId="{963E8442-CE7A-45F9-949F-5DBF46CE89CC}" type="sibTrans" cxnId="{1E1C90F5-F47C-40AA-86D5-88F9D145E55E}">
      <dgm:prSet/>
      <dgm:spPr/>
      <dgm:t>
        <a:bodyPr/>
        <a:lstStyle/>
        <a:p>
          <a:endParaRPr lang="en-US"/>
        </a:p>
      </dgm:t>
    </dgm:pt>
    <dgm:pt modelId="{71B17427-8526-4588-9997-C8FD26B07118}">
      <dgm:prSet phldrT="[Text]" phldr="0"/>
      <dgm:spPr/>
      <dgm:t>
        <a:bodyPr/>
        <a:lstStyle/>
        <a:p>
          <a:pPr rtl="0"/>
          <a:r>
            <a:rPr lang="en-US">
              <a:latin typeface="Calibri"/>
              <a:ea typeface="Calibri"/>
              <a:cs typeface="Calibri"/>
            </a:rPr>
            <a:t> Break relationship</a:t>
          </a:r>
          <a:endParaRPr lang="en-US"/>
        </a:p>
      </dgm:t>
    </dgm:pt>
    <dgm:pt modelId="{9BFCB260-F9BD-4364-AC6F-9249C8B500C6}" type="parTrans" cxnId="{B417B19D-7A8C-4B11-8BC4-5014EDCBD007}">
      <dgm:prSet/>
      <dgm:spPr/>
      <dgm:t>
        <a:bodyPr/>
        <a:lstStyle/>
        <a:p>
          <a:endParaRPr lang="en-US"/>
        </a:p>
      </dgm:t>
    </dgm:pt>
    <dgm:pt modelId="{B67D40B3-552C-4203-8FDF-AAD859C930C9}" type="sibTrans" cxnId="{B417B19D-7A8C-4B11-8BC4-5014EDCBD007}">
      <dgm:prSet/>
      <dgm:spPr/>
      <dgm:t>
        <a:bodyPr/>
        <a:lstStyle/>
        <a:p>
          <a:endParaRPr lang="en-US"/>
        </a:p>
      </dgm:t>
    </dgm:pt>
    <dgm:pt modelId="{E85A6FDF-55DF-4161-9089-2BEF093751F4}">
      <dgm:prSet phldrT="[Text]" phldr="0"/>
      <dgm:spPr/>
      <dgm:t>
        <a:bodyPr/>
        <a:lstStyle/>
        <a:p>
          <a:pPr rtl="0"/>
          <a:r>
            <a:rPr lang="en-US">
              <a:latin typeface="Calibri"/>
              <a:ea typeface="Calibri"/>
              <a:cs typeface="Calibri"/>
            </a:rPr>
            <a:t>Health issues</a:t>
          </a:r>
        </a:p>
      </dgm:t>
    </dgm:pt>
    <dgm:pt modelId="{96BCF7E7-70C3-45DD-8022-84C65FB33599}" type="parTrans" cxnId="{C9541FEF-DC6C-4944-93A8-C4F771293270}">
      <dgm:prSet/>
      <dgm:spPr/>
      <dgm:t>
        <a:bodyPr/>
        <a:lstStyle/>
        <a:p>
          <a:endParaRPr lang="en-US"/>
        </a:p>
      </dgm:t>
    </dgm:pt>
    <dgm:pt modelId="{BF787605-B1CF-41B2-827F-3D55319A354F}" type="sibTrans" cxnId="{C9541FEF-DC6C-4944-93A8-C4F771293270}">
      <dgm:prSet/>
      <dgm:spPr/>
      <dgm:t>
        <a:bodyPr/>
        <a:lstStyle/>
        <a:p>
          <a:endParaRPr lang="en-US"/>
        </a:p>
      </dgm:t>
    </dgm:pt>
    <dgm:pt modelId="{D8ADA572-6817-4329-AA20-290893D5293F}">
      <dgm:prSet phldrT="[Text]" phldr="0"/>
      <dgm:spPr/>
      <dgm:t>
        <a:bodyPr/>
        <a:lstStyle/>
        <a:p>
          <a:pPr rtl="0"/>
          <a:r>
            <a:rPr lang="en-US">
              <a:latin typeface="Calibri"/>
              <a:ea typeface="Calibri"/>
              <a:cs typeface="Calibri"/>
            </a:rPr>
            <a:t>termination of employment</a:t>
          </a:r>
        </a:p>
      </dgm:t>
    </dgm:pt>
    <dgm:pt modelId="{798804D0-32C2-4E73-8E6D-D3DE19C17866}" type="parTrans" cxnId="{47C3487C-1BCA-47F1-A0DD-7498099D053A}">
      <dgm:prSet/>
      <dgm:spPr/>
      <dgm:t>
        <a:bodyPr/>
        <a:lstStyle/>
        <a:p>
          <a:endParaRPr lang="en-US"/>
        </a:p>
      </dgm:t>
    </dgm:pt>
    <dgm:pt modelId="{8C26B86F-8080-4AE2-9A3A-92BE616BFDEE}" type="sibTrans" cxnId="{47C3487C-1BCA-47F1-A0DD-7498099D053A}">
      <dgm:prSet/>
      <dgm:spPr/>
      <dgm:t>
        <a:bodyPr/>
        <a:lstStyle/>
        <a:p>
          <a:endParaRPr lang="en-US"/>
        </a:p>
      </dgm:t>
    </dgm:pt>
    <dgm:pt modelId="{2451CF39-9147-4CB4-BD6C-F9799ACFBA98}">
      <dgm:prSet phldrT="[Text]" phldr="0"/>
      <dgm:spPr/>
      <dgm:t>
        <a:bodyPr/>
        <a:lstStyle/>
        <a:p>
          <a:pPr rtl="0"/>
          <a:r>
            <a:rPr lang="en-US">
              <a:latin typeface="Calibri"/>
              <a:ea typeface="Calibri"/>
              <a:cs typeface="Calibri"/>
            </a:rPr>
            <a:t>Lower productivity</a:t>
          </a:r>
          <a:endParaRPr lang="en-US"/>
        </a:p>
      </dgm:t>
    </dgm:pt>
    <dgm:pt modelId="{B3BCF4F5-EE16-4C4A-8DFC-A21035A45D81}" type="parTrans" cxnId="{7FA7D671-AE97-4F92-9733-4F7985948B25}">
      <dgm:prSet/>
      <dgm:spPr/>
      <dgm:t>
        <a:bodyPr/>
        <a:lstStyle/>
        <a:p>
          <a:endParaRPr lang="en-US"/>
        </a:p>
      </dgm:t>
    </dgm:pt>
    <dgm:pt modelId="{BF75658A-6692-4B4A-B027-EFE0C57F3D55}" type="sibTrans" cxnId="{7FA7D671-AE97-4F92-9733-4F7985948B25}">
      <dgm:prSet/>
      <dgm:spPr/>
      <dgm:t>
        <a:bodyPr/>
        <a:lstStyle/>
        <a:p>
          <a:endParaRPr lang="en-US"/>
        </a:p>
      </dgm:t>
    </dgm:pt>
    <dgm:pt modelId="{FA8CA5DA-FBD1-4E43-874F-CF6AB8A49C8A}">
      <dgm:prSet phldr="0"/>
      <dgm:spPr/>
      <dgm:t>
        <a:bodyPr/>
        <a:lstStyle/>
        <a:p>
          <a:pPr rtl="0"/>
          <a:r>
            <a:rPr lang="en-US">
              <a:latin typeface="Calibri"/>
              <a:ea typeface="Calibri"/>
              <a:cs typeface="Calibri"/>
            </a:rPr>
            <a:t> Complaints</a:t>
          </a:r>
        </a:p>
      </dgm:t>
    </dgm:pt>
    <dgm:pt modelId="{6B8547E3-FC49-4C9C-8980-6896220BCB3F}" type="parTrans" cxnId="{8BD1CFCC-E18C-4F55-8FFF-76E9E9919784}">
      <dgm:prSet/>
      <dgm:spPr/>
    </dgm:pt>
    <dgm:pt modelId="{28D1B66E-1F85-4959-82E3-34F3D384D2EE}" type="sibTrans" cxnId="{8BD1CFCC-E18C-4F55-8FFF-76E9E9919784}">
      <dgm:prSet/>
      <dgm:spPr/>
    </dgm:pt>
    <dgm:pt modelId="{1616AB65-285C-403B-8A2F-C714ED71F8BF}">
      <dgm:prSet phldr="0"/>
      <dgm:spPr/>
      <dgm:t>
        <a:bodyPr/>
        <a:lstStyle/>
        <a:p>
          <a:r>
            <a:rPr lang="en-US">
              <a:latin typeface="Calibri"/>
              <a:ea typeface="Calibri"/>
              <a:cs typeface="Calibri"/>
            </a:rPr>
            <a:t>Turnover</a:t>
          </a:r>
        </a:p>
      </dgm:t>
    </dgm:pt>
    <dgm:pt modelId="{37112810-FAEA-41E6-BF6F-65A8D33CCA26}" type="parTrans" cxnId="{031BD39D-7414-4012-92BD-AB9CB169D96E}">
      <dgm:prSet/>
      <dgm:spPr/>
    </dgm:pt>
    <dgm:pt modelId="{DDC48BF9-6CF8-49C9-9A46-9305B2167065}" type="sibTrans" cxnId="{031BD39D-7414-4012-92BD-AB9CB169D96E}">
      <dgm:prSet/>
      <dgm:spPr/>
    </dgm:pt>
    <dgm:pt modelId="{9D8D149C-BA91-4162-87B3-284F7E8DCB4C}">
      <dgm:prSet phldr="0"/>
      <dgm:spPr/>
      <dgm:t>
        <a:bodyPr/>
        <a:lstStyle/>
        <a:p>
          <a:pPr rtl="0"/>
          <a:r>
            <a:rPr lang="en-US">
              <a:latin typeface="Calibri"/>
              <a:ea typeface="Calibri"/>
              <a:cs typeface="Calibri"/>
            </a:rPr>
            <a:t>Bullying</a:t>
          </a:r>
          <a:endParaRPr lang="en-US">
            <a:latin typeface="Goudy Old Style"/>
            <a:ea typeface="Calibri"/>
            <a:cs typeface="Calibri"/>
          </a:endParaRPr>
        </a:p>
      </dgm:t>
    </dgm:pt>
    <dgm:pt modelId="{AEEB7E35-8726-4C68-9406-53207666A353}" type="parTrans" cxnId="{56CEACF1-742A-4BC5-A155-26D24C1F7741}">
      <dgm:prSet/>
      <dgm:spPr/>
    </dgm:pt>
    <dgm:pt modelId="{AC9E6104-FC4E-4A9D-BA4F-C635CD655ABA}" type="sibTrans" cxnId="{56CEACF1-742A-4BC5-A155-26D24C1F7741}">
      <dgm:prSet/>
      <dgm:spPr/>
    </dgm:pt>
    <dgm:pt modelId="{453E10AB-05E5-4D68-B461-81CEADB17732}" type="pres">
      <dgm:prSet presAssocID="{45C0613A-C1B1-48EE-BD65-2075F1104875}" presName="diagram" presStyleCnt="0">
        <dgm:presLayoutVars>
          <dgm:dir/>
          <dgm:resizeHandles val="exact"/>
        </dgm:presLayoutVars>
      </dgm:prSet>
      <dgm:spPr/>
    </dgm:pt>
    <dgm:pt modelId="{9BB94EC7-DBFC-48D3-AB58-3F57C878DFDE}" type="pres">
      <dgm:prSet presAssocID="{13F12E00-1EFD-4C6A-8ACC-E1C146B5E29C}" presName="node" presStyleLbl="node1" presStyleIdx="0" presStyleCnt="8">
        <dgm:presLayoutVars>
          <dgm:bulletEnabled val="1"/>
        </dgm:presLayoutVars>
      </dgm:prSet>
      <dgm:spPr/>
    </dgm:pt>
    <dgm:pt modelId="{92554B53-93BC-47D8-945F-2CDDED033A3C}" type="pres">
      <dgm:prSet presAssocID="{963E8442-CE7A-45F9-949F-5DBF46CE89CC}" presName="sibTrans" presStyleCnt="0"/>
      <dgm:spPr/>
    </dgm:pt>
    <dgm:pt modelId="{2D5776C2-D271-4841-B4DA-D589810D8FDB}" type="pres">
      <dgm:prSet presAssocID="{71B17427-8526-4588-9997-C8FD26B07118}" presName="node" presStyleLbl="node1" presStyleIdx="1" presStyleCnt="8">
        <dgm:presLayoutVars>
          <dgm:bulletEnabled val="1"/>
        </dgm:presLayoutVars>
      </dgm:prSet>
      <dgm:spPr/>
    </dgm:pt>
    <dgm:pt modelId="{3161FA00-C5BE-4A32-97ED-A4F257EE03B7}" type="pres">
      <dgm:prSet presAssocID="{B67D40B3-552C-4203-8FDF-AAD859C930C9}" presName="sibTrans" presStyleCnt="0"/>
      <dgm:spPr/>
    </dgm:pt>
    <dgm:pt modelId="{69062C21-17E3-4A09-A330-CD5D810A8402}" type="pres">
      <dgm:prSet presAssocID="{E85A6FDF-55DF-4161-9089-2BEF093751F4}" presName="node" presStyleLbl="node1" presStyleIdx="2" presStyleCnt="8">
        <dgm:presLayoutVars>
          <dgm:bulletEnabled val="1"/>
        </dgm:presLayoutVars>
      </dgm:prSet>
      <dgm:spPr/>
    </dgm:pt>
    <dgm:pt modelId="{A33849D1-6D1A-4631-858C-9E43EAD30944}" type="pres">
      <dgm:prSet presAssocID="{BF787605-B1CF-41B2-827F-3D55319A354F}" presName="sibTrans" presStyleCnt="0"/>
      <dgm:spPr/>
    </dgm:pt>
    <dgm:pt modelId="{2095E4C7-17B2-4132-80D9-9C918F1F6F4A}" type="pres">
      <dgm:prSet presAssocID="{9D8D149C-BA91-4162-87B3-284F7E8DCB4C}" presName="node" presStyleLbl="node1" presStyleIdx="3" presStyleCnt="8">
        <dgm:presLayoutVars>
          <dgm:bulletEnabled val="1"/>
        </dgm:presLayoutVars>
      </dgm:prSet>
      <dgm:spPr/>
    </dgm:pt>
    <dgm:pt modelId="{453C970C-8AC5-4963-82A7-2DAB472508C5}" type="pres">
      <dgm:prSet presAssocID="{AC9E6104-FC4E-4A9D-BA4F-C635CD655ABA}" presName="sibTrans" presStyleCnt="0"/>
      <dgm:spPr/>
    </dgm:pt>
    <dgm:pt modelId="{D205D3BB-A33B-43CC-9747-DCA06A1265D9}" type="pres">
      <dgm:prSet presAssocID="{D8ADA572-6817-4329-AA20-290893D5293F}" presName="node" presStyleLbl="node1" presStyleIdx="4" presStyleCnt="8">
        <dgm:presLayoutVars>
          <dgm:bulletEnabled val="1"/>
        </dgm:presLayoutVars>
      </dgm:prSet>
      <dgm:spPr/>
    </dgm:pt>
    <dgm:pt modelId="{2B507661-0D9F-47E0-87FD-E24E1CE5D403}" type="pres">
      <dgm:prSet presAssocID="{8C26B86F-8080-4AE2-9A3A-92BE616BFDEE}" presName="sibTrans" presStyleCnt="0"/>
      <dgm:spPr/>
    </dgm:pt>
    <dgm:pt modelId="{95543CBF-080B-47C2-BF53-E332D271282D}" type="pres">
      <dgm:prSet presAssocID="{2451CF39-9147-4CB4-BD6C-F9799ACFBA98}" presName="node" presStyleLbl="node1" presStyleIdx="5" presStyleCnt="8">
        <dgm:presLayoutVars>
          <dgm:bulletEnabled val="1"/>
        </dgm:presLayoutVars>
      </dgm:prSet>
      <dgm:spPr/>
    </dgm:pt>
    <dgm:pt modelId="{602B6A21-842E-4B87-B283-E3F16C3B819E}" type="pres">
      <dgm:prSet presAssocID="{BF75658A-6692-4B4A-B027-EFE0C57F3D55}" presName="sibTrans" presStyleCnt="0"/>
      <dgm:spPr/>
    </dgm:pt>
    <dgm:pt modelId="{CE59BBB8-15A7-44AF-AC27-8892DD29D5CD}" type="pres">
      <dgm:prSet presAssocID="{FA8CA5DA-FBD1-4E43-874F-CF6AB8A49C8A}" presName="node" presStyleLbl="node1" presStyleIdx="6" presStyleCnt="8">
        <dgm:presLayoutVars>
          <dgm:bulletEnabled val="1"/>
        </dgm:presLayoutVars>
      </dgm:prSet>
      <dgm:spPr/>
    </dgm:pt>
    <dgm:pt modelId="{319CB8DB-1219-4F7C-A2F0-0763EBF1E9B0}" type="pres">
      <dgm:prSet presAssocID="{28D1B66E-1F85-4959-82E3-34F3D384D2EE}" presName="sibTrans" presStyleCnt="0"/>
      <dgm:spPr/>
    </dgm:pt>
    <dgm:pt modelId="{6B6E422A-ED3F-4D3F-A2DE-D9CB7E82D8ED}" type="pres">
      <dgm:prSet presAssocID="{1616AB65-285C-403B-8A2F-C714ED71F8BF}" presName="node" presStyleLbl="node1" presStyleIdx="7" presStyleCnt="8">
        <dgm:presLayoutVars>
          <dgm:bulletEnabled val="1"/>
        </dgm:presLayoutVars>
      </dgm:prSet>
      <dgm:spPr/>
    </dgm:pt>
  </dgm:ptLst>
  <dgm:cxnLst>
    <dgm:cxn modelId="{7C62C500-BCB4-425D-B5D0-D248EBEAB726}" type="presOf" srcId="{71B17427-8526-4588-9997-C8FD26B07118}" destId="{2D5776C2-D271-4841-B4DA-D589810D8FDB}" srcOrd="0" destOrd="0" presId="urn:microsoft.com/office/officeart/2005/8/layout/default"/>
    <dgm:cxn modelId="{E40FD00A-3649-4349-BA47-250D0F8E7248}" type="presOf" srcId="{13F12E00-1EFD-4C6A-8ACC-E1C146B5E29C}" destId="{9BB94EC7-DBFC-48D3-AB58-3F57C878DFDE}" srcOrd="0" destOrd="0" presId="urn:microsoft.com/office/officeart/2005/8/layout/default"/>
    <dgm:cxn modelId="{D7C9B918-32A4-45BA-9012-BE9932C939CB}" type="presOf" srcId="{2451CF39-9147-4CB4-BD6C-F9799ACFBA98}" destId="{95543CBF-080B-47C2-BF53-E332D271282D}" srcOrd="0" destOrd="0" presId="urn:microsoft.com/office/officeart/2005/8/layout/default"/>
    <dgm:cxn modelId="{F2C2301B-08F8-42B7-AFC0-3E7AEE5924CB}" type="presOf" srcId="{1616AB65-285C-403B-8A2F-C714ED71F8BF}" destId="{6B6E422A-ED3F-4D3F-A2DE-D9CB7E82D8ED}" srcOrd="0" destOrd="0" presId="urn:microsoft.com/office/officeart/2005/8/layout/default"/>
    <dgm:cxn modelId="{7889644C-682B-4A2B-849F-EA38A383B9C6}" type="presOf" srcId="{D8ADA572-6817-4329-AA20-290893D5293F}" destId="{D205D3BB-A33B-43CC-9747-DCA06A1265D9}" srcOrd="0" destOrd="0" presId="urn:microsoft.com/office/officeart/2005/8/layout/default"/>
    <dgm:cxn modelId="{7FA7D671-AE97-4F92-9733-4F7985948B25}" srcId="{45C0613A-C1B1-48EE-BD65-2075F1104875}" destId="{2451CF39-9147-4CB4-BD6C-F9799ACFBA98}" srcOrd="5" destOrd="0" parTransId="{B3BCF4F5-EE16-4C4A-8DFC-A21035A45D81}" sibTransId="{BF75658A-6692-4B4A-B027-EFE0C57F3D55}"/>
    <dgm:cxn modelId="{47C3487C-1BCA-47F1-A0DD-7498099D053A}" srcId="{45C0613A-C1B1-48EE-BD65-2075F1104875}" destId="{D8ADA572-6817-4329-AA20-290893D5293F}" srcOrd="4" destOrd="0" parTransId="{798804D0-32C2-4E73-8E6D-D3DE19C17866}" sibTransId="{8C26B86F-8080-4AE2-9A3A-92BE616BFDEE}"/>
    <dgm:cxn modelId="{B417B19D-7A8C-4B11-8BC4-5014EDCBD007}" srcId="{45C0613A-C1B1-48EE-BD65-2075F1104875}" destId="{71B17427-8526-4588-9997-C8FD26B07118}" srcOrd="1" destOrd="0" parTransId="{9BFCB260-F9BD-4364-AC6F-9249C8B500C6}" sibTransId="{B67D40B3-552C-4203-8FDF-AAD859C930C9}"/>
    <dgm:cxn modelId="{031BD39D-7414-4012-92BD-AB9CB169D96E}" srcId="{45C0613A-C1B1-48EE-BD65-2075F1104875}" destId="{1616AB65-285C-403B-8A2F-C714ED71F8BF}" srcOrd="7" destOrd="0" parTransId="{37112810-FAEA-41E6-BF6F-65A8D33CCA26}" sibTransId="{DDC48BF9-6CF8-49C9-9A46-9305B2167065}"/>
    <dgm:cxn modelId="{5488A9A9-A610-44D6-9166-70801BD8339A}" type="presOf" srcId="{9D8D149C-BA91-4162-87B3-284F7E8DCB4C}" destId="{2095E4C7-17B2-4132-80D9-9C918F1F6F4A}" srcOrd="0" destOrd="0" presId="urn:microsoft.com/office/officeart/2005/8/layout/default"/>
    <dgm:cxn modelId="{BE2318BA-2B3D-464D-869A-81616CFCD830}" type="presOf" srcId="{45C0613A-C1B1-48EE-BD65-2075F1104875}" destId="{453E10AB-05E5-4D68-B461-81CEADB17732}" srcOrd="0" destOrd="0" presId="urn:microsoft.com/office/officeart/2005/8/layout/default"/>
    <dgm:cxn modelId="{8BD1CFCC-E18C-4F55-8FFF-76E9E9919784}" srcId="{45C0613A-C1B1-48EE-BD65-2075F1104875}" destId="{FA8CA5DA-FBD1-4E43-874F-CF6AB8A49C8A}" srcOrd="6" destOrd="0" parTransId="{6B8547E3-FC49-4C9C-8980-6896220BCB3F}" sibTransId="{28D1B66E-1F85-4959-82E3-34F3D384D2EE}"/>
    <dgm:cxn modelId="{8E69D1E3-C163-4B0D-8FB1-370AA299B2AE}" type="presOf" srcId="{E85A6FDF-55DF-4161-9089-2BEF093751F4}" destId="{69062C21-17E3-4A09-A330-CD5D810A8402}" srcOrd="0" destOrd="0" presId="urn:microsoft.com/office/officeart/2005/8/layout/default"/>
    <dgm:cxn modelId="{A28947E7-9B85-4A54-93D1-15D43AC5FFCF}" type="presOf" srcId="{FA8CA5DA-FBD1-4E43-874F-CF6AB8A49C8A}" destId="{CE59BBB8-15A7-44AF-AC27-8892DD29D5CD}" srcOrd="0" destOrd="0" presId="urn:microsoft.com/office/officeart/2005/8/layout/default"/>
    <dgm:cxn modelId="{C9541FEF-DC6C-4944-93A8-C4F771293270}" srcId="{45C0613A-C1B1-48EE-BD65-2075F1104875}" destId="{E85A6FDF-55DF-4161-9089-2BEF093751F4}" srcOrd="2" destOrd="0" parTransId="{96BCF7E7-70C3-45DD-8022-84C65FB33599}" sibTransId="{BF787605-B1CF-41B2-827F-3D55319A354F}"/>
    <dgm:cxn modelId="{56CEACF1-742A-4BC5-A155-26D24C1F7741}" srcId="{45C0613A-C1B1-48EE-BD65-2075F1104875}" destId="{9D8D149C-BA91-4162-87B3-284F7E8DCB4C}" srcOrd="3" destOrd="0" parTransId="{AEEB7E35-8726-4C68-9406-53207666A353}" sibTransId="{AC9E6104-FC4E-4A9D-BA4F-C635CD655ABA}"/>
    <dgm:cxn modelId="{1E1C90F5-F47C-40AA-86D5-88F9D145E55E}" srcId="{45C0613A-C1B1-48EE-BD65-2075F1104875}" destId="{13F12E00-1EFD-4C6A-8ACC-E1C146B5E29C}" srcOrd="0" destOrd="0" parTransId="{DE21E888-3C40-4AEA-9D43-B70263832E58}" sibTransId="{963E8442-CE7A-45F9-949F-5DBF46CE89CC}"/>
    <dgm:cxn modelId="{13DEC6E2-3755-48A3-938A-66573883C477}" type="presParOf" srcId="{453E10AB-05E5-4D68-B461-81CEADB17732}" destId="{9BB94EC7-DBFC-48D3-AB58-3F57C878DFDE}" srcOrd="0" destOrd="0" presId="urn:microsoft.com/office/officeart/2005/8/layout/default"/>
    <dgm:cxn modelId="{3311E961-E35B-4F0A-99AC-950D2AD1F4BF}" type="presParOf" srcId="{453E10AB-05E5-4D68-B461-81CEADB17732}" destId="{92554B53-93BC-47D8-945F-2CDDED033A3C}" srcOrd="1" destOrd="0" presId="urn:microsoft.com/office/officeart/2005/8/layout/default"/>
    <dgm:cxn modelId="{EE232C15-7CE9-4116-88CB-5F1A92670F9F}" type="presParOf" srcId="{453E10AB-05E5-4D68-B461-81CEADB17732}" destId="{2D5776C2-D271-4841-B4DA-D589810D8FDB}" srcOrd="2" destOrd="0" presId="urn:microsoft.com/office/officeart/2005/8/layout/default"/>
    <dgm:cxn modelId="{0C644346-18C5-444B-9470-5278FFDBCEC4}" type="presParOf" srcId="{453E10AB-05E5-4D68-B461-81CEADB17732}" destId="{3161FA00-C5BE-4A32-97ED-A4F257EE03B7}" srcOrd="3" destOrd="0" presId="urn:microsoft.com/office/officeart/2005/8/layout/default"/>
    <dgm:cxn modelId="{04FC02B5-79DE-4EEA-8E89-C71E8967FDB0}" type="presParOf" srcId="{453E10AB-05E5-4D68-B461-81CEADB17732}" destId="{69062C21-17E3-4A09-A330-CD5D810A8402}" srcOrd="4" destOrd="0" presId="urn:microsoft.com/office/officeart/2005/8/layout/default"/>
    <dgm:cxn modelId="{7BDDAB53-CE7B-4A13-ABC6-149D0485B5A9}" type="presParOf" srcId="{453E10AB-05E5-4D68-B461-81CEADB17732}" destId="{A33849D1-6D1A-4631-858C-9E43EAD30944}" srcOrd="5" destOrd="0" presId="urn:microsoft.com/office/officeart/2005/8/layout/default"/>
    <dgm:cxn modelId="{8CC64511-0104-43FC-B56C-D76D1163C816}" type="presParOf" srcId="{453E10AB-05E5-4D68-B461-81CEADB17732}" destId="{2095E4C7-17B2-4132-80D9-9C918F1F6F4A}" srcOrd="6" destOrd="0" presId="urn:microsoft.com/office/officeart/2005/8/layout/default"/>
    <dgm:cxn modelId="{252BA93C-6E03-435F-92A2-222FEDE1F7BE}" type="presParOf" srcId="{453E10AB-05E5-4D68-B461-81CEADB17732}" destId="{453C970C-8AC5-4963-82A7-2DAB472508C5}" srcOrd="7" destOrd="0" presId="urn:microsoft.com/office/officeart/2005/8/layout/default"/>
    <dgm:cxn modelId="{8CD5634B-B3B6-48E2-8EEF-DE860F325587}" type="presParOf" srcId="{453E10AB-05E5-4D68-B461-81CEADB17732}" destId="{D205D3BB-A33B-43CC-9747-DCA06A1265D9}" srcOrd="8" destOrd="0" presId="urn:microsoft.com/office/officeart/2005/8/layout/default"/>
    <dgm:cxn modelId="{B44EF4BD-FC00-4A6D-B1B5-21C8D20D4525}" type="presParOf" srcId="{453E10AB-05E5-4D68-B461-81CEADB17732}" destId="{2B507661-0D9F-47E0-87FD-E24E1CE5D403}" srcOrd="9" destOrd="0" presId="urn:microsoft.com/office/officeart/2005/8/layout/default"/>
    <dgm:cxn modelId="{869DEB29-C624-4FA1-B4A1-F8457427BCCD}" type="presParOf" srcId="{453E10AB-05E5-4D68-B461-81CEADB17732}" destId="{95543CBF-080B-47C2-BF53-E332D271282D}" srcOrd="10" destOrd="0" presId="urn:microsoft.com/office/officeart/2005/8/layout/default"/>
    <dgm:cxn modelId="{5014F26C-B6DC-4445-818D-319A39EF9208}" type="presParOf" srcId="{453E10AB-05E5-4D68-B461-81CEADB17732}" destId="{602B6A21-842E-4B87-B283-E3F16C3B819E}" srcOrd="11" destOrd="0" presId="urn:microsoft.com/office/officeart/2005/8/layout/default"/>
    <dgm:cxn modelId="{EA75093F-8736-4064-B5EB-E7E5D1C16C40}" type="presParOf" srcId="{453E10AB-05E5-4D68-B461-81CEADB17732}" destId="{CE59BBB8-15A7-44AF-AC27-8892DD29D5CD}" srcOrd="12" destOrd="0" presId="urn:microsoft.com/office/officeart/2005/8/layout/default"/>
    <dgm:cxn modelId="{ABE66317-8B05-4AC2-ACD7-4A3E1F79E713}" type="presParOf" srcId="{453E10AB-05E5-4D68-B461-81CEADB17732}" destId="{319CB8DB-1219-4F7C-A2F0-0763EBF1E9B0}" srcOrd="13" destOrd="0" presId="urn:microsoft.com/office/officeart/2005/8/layout/default"/>
    <dgm:cxn modelId="{EAD3FAC9-F397-425C-A3B0-E96DA8B81E40}" type="presParOf" srcId="{453E10AB-05E5-4D68-B461-81CEADB17732}" destId="{6B6E422A-ED3F-4D3F-A2DE-D9CB7E82D8ED}"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68E5B3-40E9-4F2E-88D2-6D46BDFF8210}"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US"/>
        </a:p>
      </dgm:t>
    </dgm:pt>
    <dgm:pt modelId="{41B0AF7E-B4AC-4EFE-9342-B75D612E80F9}">
      <dgm:prSet phldrT="[Text]" phldr="0"/>
      <dgm:spPr/>
      <dgm:t>
        <a:bodyPr/>
        <a:lstStyle/>
        <a:p>
          <a:pPr rtl="0"/>
          <a:r>
            <a:rPr lang="en-US">
              <a:latin typeface="Goudy Old Style"/>
            </a:rPr>
            <a:t>Gain new ideas</a:t>
          </a:r>
          <a:endParaRPr lang="en-US"/>
        </a:p>
      </dgm:t>
    </dgm:pt>
    <dgm:pt modelId="{AD0CA3C0-8067-40B6-A4E3-CE73C3C9254F}" type="parTrans" cxnId="{442722CD-EEED-405B-AE8F-CAB3C5EDDC22}">
      <dgm:prSet/>
      <dgm:spPr/>
      <dgm:t>
        <a:bodyPr/>
        <a:lstStyle/>
        <a:p>
          <a:endParaRPr lang="en-US"/>
        </a:p>
      </dgm:t>
    </dgm:pt>
    <dgm:pt modelId="{3015847C-61E5-4E2D-AACC-EFA1B19CB0A4}" type="sibTrans" cxnId="{442722CD-EEED-405B-AE8F-CAB3C5EDDC22}">
      <dgm:prSet/>
      <dgm:spPr/>
      <dgm:t>
        <a:bodyPr/>
        <a:lstStyle/>
        <a:p>
          <a:endParaRPr lang="en-US"/>
        </a:p>
      </dgm:t>
    </dgm:pt>
    <dgm:pt modelId="{9BEEF744-6F3F-483E-822C-600EA6497615}">
      <dgm:prSet phldrT="[Text]" phldr="0"/>
      <dgm:spPr/>
      <dgm:t>
        <a:bodyPr/>
        <a:lstStyle/>
        <a:p>
          <a:pPr rtl="0"/>
          <a:r>
            <a:rPr lang="en-US">
              <a:latin typeface="Goudy Old Style"/>
            </a:rPr>
            <a:t>Improve performance</a:t>
          </a:r>
          <a:endParaRPr lang="en-US"/>
        </a:p>
      </dgm:t>
    </dgm:pt>
    <dgm:pt modelId="{F6B4E248-F594-4C40-A5EC-5B47B34647D5}" type="parTrans" cxnId="{E0F39DB8-E246-47B9-9E9B-59C55E51B5AD}">
      <dgm:prSet/>
      <dgm:spPr/>
      <dgm:t>
        <a:bodyPr/>
        <a:lstStyle/>
        <a:p>
          <a:endParaRPr lang="en-US"/>
        </a:p>
      </dgm:t>
    </dgm:pt>
    <dgm:pt modelId="{7C347323-E253-411B-AC5E-B28B5D3696B0}" type="sibTrans" cxnId="{E0F39DB8-E246-47B9-9E9B-59C55E51B5AD}">
      <dgm:prSet/>
      <dgm:spPr/>
      <dgm:t>
        <a:bodyPr/>
        <a:lstStyle/>
        <a:p>
          <a:endParaRPr lang="en-US"/>
        </a:p>
      </dgm:t>
    </dgm:pt>
    <dgm:pt modelId="{62949676-1EFA-4F58-AFE7-400F87508F8F}">
      <dgm:prSet phldrT="[Text]" phldr="0"/>
      <dgm:spPr/>
      <dgm:t>
        <a:bodyPr/>
        <a:lstStyle/>
        <a:p>
          <a:pPr rtl="0"/>
          <a:r>
            <a:rPr lang="en-US">
              <a:latin typeface="Goudy Old Style"/>
            </a:rPr>
            <a:t>Build personal knowledge</a:t>
          </a:r>
          <a:endParaRPr lang="en-US"/>
        </a:p>
      </dgm:t>
    </dgm:pt>
    <dgm:pt modelId="{A48213EA-6B4C-4B1D-BA97-E3AAB02D9402}" type="parTrans" cxnId="{AD3126BF-0D8A-46F5-A5FD-A00DB153844A}">
      <dgm:prSet/>
      <dgm:spPr/>
      <dgm:t>
        <a:bodyPr/>
        <a:lstStyle/>
        <a:p>
          <a:endParaRPr lang="en-US"/>
        </a:p>
      </dgm:t>
    </dgm:pt>
    <dgm:pt modelId="{46B72B7D-AA12-4D38-B099-8CDAA4F9B505}" type="sibTrans" cxnId="{AD3126BF-0D8A-46F5-A5FD-A00DB153844A}">
      <dgm:prSet/>
      <dgm:spPr/>
      <dgm:t>
        <a:bodyPr/>
        <a:lstStyle/>
        <a:p>
          <a:endParaRPr lang="en-US"/>
        </a:p>
      </dgm:t>
    </dgm:pt>
    <dgm:pt modelId="{25B05260-1B8C-4228-ABB7-A700A4E3EA50}">
      <dgm:prSet phldrT="[Text]" phldr="0"/>
      <dgm:spPr/>
      <dgm:t>
        <a:bodyPr/>
        <a:lstStyle/>
        <a:p>
          <a:pPr rtl="0"/>
          <a:r>
            <a:rPr lang="en-US">
              <a:latin typeface="Goudy Old Style"/>
            </a:rPr>
            <a:t>Change mindset</a:t>
          </a:r>
          <a:endParaRPr lang="en-US"/>
        </a:p>
      </dgm:t>
    </dgm:pt>
    <dgm:pt modelId="{D0BCD370-531B-4A20-8814-2D5AF8A431CB}" type="parTrans" cxnId="{ECEE6092-E529-4CF3-9F00-5B3EBD3390F3}">
      <dgm:prSet/>
      <dgm:spPr/>
      <dgm:t>
        <a:bodyPr/>
        <a:lstStyle/>
        <a:p>
          <a:endParaRPr lang="en-US"/>
        </a:p>
      </dgm:t>
    </dgm:pt>
    <dgm:pt modelId="{2826F1DA-3C93-4F5F-9FF2-6F39B7AD1C0F}" type="sibTrans" cxnId="{ECEE6092-E529-4CF3-9F00-5B3EBD3390F3}">
      <dgm:prSet/>
      <dgm:spPr/>
      <dgm:t>
        <a:bodyPr/>
        <a:lstStyle/>
        <a:p>
          <a:endParaRPr lang="en-US"/>
        </a:p>
      </dgm:t>
    </dgm:pt>
    <dgm:pt modelId="{D6D27A16-AB27-40C8-9478-F6CC81DB1A12}">
      <dgm:prSet phldrT="[Text]" phldr="0"/>
      <dgm:spPr/>
      <dgm:t>
        <a:bodyPr/>
        <a:lstStyle/>
        <a:p>
          <a:pPr rtl="0"/>
          <a:r>
            <a:rPr lang="en-US">
              <a:latin typeface="Goudy Old Style"/>
            </a:rPr>
            <a:t>Enhance communication skills</a:t>
          </a:r>
        </a:p>
      </dgm:t>
    </dgm:pt>
    <dgm:pt modelId="{F8AEE07B-E2CD-42CC-9C23-451E6A3DEAF9}" type="parTrans" cxnId="{3593D57B-8CCB-4659-9FA0-F055B4A5DAD3}">
      <dgm:prSet/>
      <dgm:spPr/>
      <dgm:t>
        <a:bodyPr/>
        <a:lstStyle/>
        <a:p>
          <a:endParaRPr lang="en-US"/>
        </a:p>
      </dgm:t>
    </dgm:pt>
    <dgm:pt modelId="{BF6F8B35-5413-43F0-91BA-124807F1003F}" type="sibTrans" cxnId="{3593D57B-8CCB-4659-9FA0-F055B4A5DAD3}">
      <dgm:prSet/>
      <dgm:spPr/>
      <dgm:t>
        <a:bodyPr/>
        <a:lstStyle/>
        <a:p>
          <a:endParaRPr lang="en-US"/>
        </a:p>
      </dgm:t>
    </dgm:pt>
    <dgm:pt modelId="{32381CA8-28FF-4991-9979-15D5374AA409}">
      <dgm:prSet phldr="0"/>
      <dgm:spPr/>
      <dgm:t>
        <a:bodyPr/>
        <a:lstStyle/>
        <a:p>
          <a:pPr rtl="0"/>
          <a:r>
            <a:rPr lang="en-US">
              <a:latin typeface="Goudy Old Style"/>
            </a:rPr>
            <a:t>Reduce stresses</a:t>
          </a:r>
        </a:p>
      </dgm:t>
    </dgm:pt>
    <dgm:pt modelId="{F5E069B1-C702-4D12-9A64-39AD1E2650B2}" type="parTrans" cxnId="{C99F7A02-C747-49C8-A334-9695296971E1}">
      <dgm:prSet/>
      <dgm:spPr/>
    </dgm:pt>
    <dgm:pt modelId="{8C986449-8FAD-48CB-9E4D-78DC20E0DBAC}" type="sibTrans" cxnId="{C99F7A02-C747-49C8-A334-9695296971E1}">
      <dgm:prSet/>
      <dgm:spPr/>
      <dgm:t>
        <a:bodyPr/>
        <a:lstStyle/>
        <a:p>
          <a:endParaRPr lang="en-US"/>
        </a:p>
      </dgm:t>
    </dgm:pt>
    <dgm:pt modelId="{C0E7B899-4FEF-4A13-A477-E9607FFD350F}" type="pres">
      <dgm:prSet presAssocID="{1768E5B3-40E9-4F2E-88D2-6D46BDFF8210}" presName="diagram" presStyleCnt="0">
        <dgm:presLayoutVars>
          <dgm:dir/>
          <dgm:resizeHandles val="exact"/>
        </dgm:presLayoutVars>
      </dgm:prSet>
      <dgm:spPr/>
    </dgm:pt>
    <dgm:pt modelId="{9BD64B01-9295-4455-B3BC-210FF4C91ABC}" type="pres">
      <dgm:prSet presAssocID="{41B0AF7E-B4AC-4EFE-9342-B75D612E80F9}" presName="node" presStyleLbl="node1" presStyleIdx="0" presStyleCnt="6">
        <dgm:presLayoutVars>
          <dgm:bulletEnabled val="1"/>
        </dgm:presLayoutVars>
      </dgm:prSet>
      <dgm:spPr/>
    </dgm:pt>
    <dgm:pt modelId="{49C32889-420E-4794-B645-FC6381892A2E}" type="pres">
      <dgm:prSet presAssocID="{3015847C-61E5-4E2D-AACC-EFA1B19CB0A4}" presName="sibTrans" presStyleCnt="0"/>
      <dgm:spPr/>
    </dgm:pt>
    <dgm:pt modelId="{517CCA6E-E9BF-4C3A-95E9-07BFAF66113D}" type="pres">
      <dgm:prSet presAssocID="{32381CA8-28FF-4991-9979-15D5374AA409}" presName="node" presStyleLbl="node1" presStyleIdx="1" presStyleCnt="6">
        <dgm:presLayoutVars>
          <dgm:bulletEnabled val="1"/>
        </dgm:presLayoutVars>
      </dgm:prSet>
      <dgm:spPr/>
    </dgm:pt>
    <dgm:pt modelId="{19C93D15-7B7A-4E19-8F89-0E64A0A574B0}" type="pres">
      <dgm:prSet presAssocID="{8C986449-8FAD-48CB-9E4D-78DC20E0DBAC}" presName="sibTrans" presStyleCnt="0"/>
      <dgm:spPr/>
    </dgm:pt>
    <dgm:pt modelId="{70A2D4A9-13D8-4317-9D14-5E6F6D0DB921}" type="pres">
      <dgm:prSet presAssocID="{9BEEF744-6F3F-483E-822C-600EA6497615}" presName="node" presStyleLbl="node1" presStyleIdx="2" presStyleCnt="6">
        <dgm:presLayoutVars>
          <dgm:bulletEnabled val="1"/>
        </dgm:presLayoutVars>
      </dgm:prSet>
      <dgm:spPr/>
    </dgm:pt>
    <dgm:pt modelId="{54A0ACC2-CB57-4AB2-A048-E69360EAA6EB}" type="pres">
      <dgm:prSet presAssocID="{7C347323-E253-411B-AC5E-B28B5D3696B0}" presName="sibTrans" presStyleCnt="0"/>
      <dgm:spPr/>
    </dgm:pt>
    <dgm:pt modelId="{1C45DA88-A368-40AF-AF1F-FFFB63B6FA2E}" type="pres">
      <dgm:prSet presAssocID="{62949676-1EFA-4F58-AFE7-400F87508F8F}" presName="node" presStyleLbl="node1" presStyleIdx="3" presStyleCnt="6">
        <dgm:presLayoutVars>
          <dgm:bulletEnabled val="1"/>
        </dgm:presLayoutVars>
      </dgm:prSet>
      <dgm:spPr/>
    </dgm:pt>
    <dgm:pt modelId="{A8521702-0F65-4325-A7EA-6B3D5407A6FC}" type="pres">
      <dgm:prSet presAssocID="{46B72B7D-AA12-4D38-B099-8CDAA4F9B505}" presName="sibTrans" presStyleCnt="0"/>
      <dgm:spPr/>
    </dgm:pt>
    <dgm:pt modelId="{5CCC0188-DC58-4C10-8269-2CA219960068}" type="pres">
      <dgm:prSet presAssocID="{25B05260-1B8C-4228-ABB7-A700A4E3EA50}" presName="node" presStyleLbl="node1" presStyleIdx="4" presStyleCnt="6">
        <dgm:presLayoutVars>
          <dgm:bulletEnabled val="1"/>
        </dgm:presLayoutVars>
      </dgm:prSet>
      <dgm:spPr/>
    </dgm:pt>
    <dgm:pt modelId="{4C29A5D9-32C7-41F8-9BEF-C637066EF8AA}" type="pres">
      <dgm:prSet presAssocID="{2826F1DA-3C93-4F5F-9FF2-6F39B7AD1C0F}" presName="sibTrans" presStyleCnt="0"/>
      <dgm:spPr/>
    </dgm:pt>
    <dgm:pt modelId="{D059B92C-85EA-4751-B443-B6FDEE757D30}" type="pres">
      <dgm:prSet presAssocID="{D6D27A16-AB27-40C8-9478-F6CC81DB1A12}" presName="node" presStyleLbl="node1" presStyleIdx="5" presStyleCnt="6">
        <dgm:presLayoutVars>
          <dgm:bulletEnabled val="1"/>
        </dgm:presLayoutVars>
      </dgm:prSet>
      <dgm:spPr/>
    </dgm:pt>
  </dgm:ptLst>
  <dgm:cxnLst>
    <dgm:cxn modelId="{C99F7A02-C747-49C8-A334-9695296971E1}" srcId="{1768E5B3-40E9-4F2E-88D2-6D46BDFF8210}" destId="{32381CA8-28FF-4991-9979-15D5374AA409}" srcOrd="1" destOrd="0" parTransId="{F5E069B1-C702-4D12-9A64-39AD1E2650B2}" sibTransId="{8C986449-8FAD-48CB-9E4D-78DC20E0DBAC}"/>
    <dgm:cxn modelId="{246E713A-B33A-4456-B316-7CC5FF3F6DB3}" type="presOf" srcId="{25B05260-1B8C-4228-ABB7-A700A4E3EA50}" destId="{5CCC0188-DC58-4C10-8269-2CA219960068}" srcOrd="0" destOrd="0" presId="urn:microsoft.com/office/officeart/2005/8/layout/default"/>
    <dgm:cxn modelId="{1C533A55-4B09-44A8-A9CC-6D9BFDE0B410}" type="presOf" srcId="{32381CA8-28FF-4991-9979-15D5374AA409}" destId="{517CCA6E-E9BF-4C3A-95E9-07BFAF66113D}" srcOrd="0" destOrd="0" presId="urn:microsoft.com/office/officeart/2005/8/layout/default"/>
    <dgm:cxn modelId="{3AAFD377-8D46-4C50-8DF9-1F91D3EAF6AE}" type="presOf" srcId="{1768E5B3-40E9-4F2E-88D2-6D46BDFF8210}" destId="{C0E7B899-4FEF-4A13-A477-E9607FFD350F}" srcOrd="0" destOrd="0" presId="urn:microsoft.com/office/officeart/2005/8/layout/default"/>
    <dgm:cxn modelId="{3593D57B-8CCB-4659-9FA0-F055B4A5DAD3}" srcId="{1768E5B3-40E9-4F2E-88D2-6D46BDFF8210}" destId="{D6D27A16-AB27-40C8-9478-F6CC81DB1A12}" srcOrd="5" destOrd="0" parTransId="{F8AEE07B-E2CD-42CC-9C23-451E6A3DEAF9}" sibTransId="{BF6F8B35-5413-43F0-91BA-124807F1003F}"/>
    <dgm:cxn modelId="{EADE177E-99CF-4E3F-9731-5A4C7A930FAA}" type="presOf" srcId="{41B0AF7E-B4AC-4EFE-9342-B75D612E80F9}" destId="{9BD64B01-9295-4455-B3BC-210FF4C91ABC}" srcOrd="0" destOrd="0" presId="urn:microsoft.com/office/officeart/2005/8/layout/default"/>
    <dgm:cxn modelId="{6A2D5190-4209-4C03-8560-F1B70CD4D3DB}" type="presOf" srcId="{D6D27A16-AB27-40C8-9478-F6CC81DB1A12}" destId="{D059B92C-85EA-4751-B443-B6FDEE757D30}" srcOrd="0" destOrd="0" presId="urn:microsoft.com/office/officeart/2005/8/layout/default"/>
    <dgm:cxn modelId="{ECEE6092-E529-4CF3-9F00-5B3EBD3390F3}" srcId="{1768E5B3-40E9-4F2E-88D2-6D46BDFF8210}" destId="{25B05260-1B8C-4228-ABB7-A700A4E3EA50}" srcOrd="4" destOrd="0" parTransId="{D0BCD370-531B-4A20-8814-2D5AF8A431CB}" sibTransId="{2826F1DA-3C93-4F5F-9FF2-6F39B7AD1C0F}"/>
    <dgm:cxn modelId="{0535569A-F0A6-44B8-BD58-3F83888DDE2B}" type="presOf" srcId="{62949676-1EFA-4F58-AFE7-400F87508F8F}" destId="{1C45DA88-A368-40AF-AF1F-FFFB63B6FA2E}" srcOrd="0" destOrd="0" presId="urn:microsoft.com/office/officeart/2005/8/layout/default"/>
    <dgm:cxn modelId="{E0F39DB8-E246-47B9-9E9B-59C55E51B5AD}" srcId="{1768E5B3-40E9-4F2E-88D2-6D46BDFF8210}" destId="{9BEEF744-6F3F-483E-822C-600EA6497615}" srcOrd="2" destOrd="0" parTransId="{F6B4E248-F594-4C40-A5EC-5B47B34647D5}" sibTransId="{7C347323-E253-411B-AC5E-B28B5D3696B0}"/>
    <dgm:cxn modelId="{AD3126BF-0D8A-46F5-A5FD-A00DB153844A}" srcId="{1768E5B3-40E9-4F2E-88D2-6D46BDFF8210}" destId="{62949676-1EFA-4F58-AFE7-400F87508F8F}" srcOrd="3" destOrd="0" parTransId="{A48213EA-6B4C-4B1D-BA97-E3AAB02D9402}" sibTransId="{46B72B7D-AA12-4D38-B099-8CDAA4F9B505}"/>
    <dgm:cxn modelId="{442722CD-EEED-405B-AE8F-CAB3C5EDDC22}" srcId="{1768E5B3-40E9-4F2E-88D2-6D46BDFF8210}" destId="{41B0AF7E-B4AC-4EFE-9342-B75D612E80F9}" srcOrd="0" destOrd="0" parTransId="{AD0CA3C0-8067-40B6-A4E3-CE73C3C9254F}" sibTransId="{3015847C-61E5-4E2D-AACC-EFA1B19CB0A4}"/>
    <dgm:cxn modelId="{A1EE0CF3-A018-4558-982C-9B6DD21294E6}" type="presOf" srcId="{9BEEF744-6F3F-483E-822C-600EA6497615}" destId="{70A2D4A9-13D8-4317-9D14-5E6F6D0DB921}" srcOrd="0" destOrd="0" presId="urn:microsoft.com/office/officeart/2005/8/layout/default"/>
    <dgm:cxn modelId="{4E9DDE25-11C6-461D-B36B-1CF014804FFD}" type="presParOf" srcId="{C0E7B899-4FEF-4A13-A477-E9607FFD350F}" destId="{9BD64B01-9295-4455-B3BC-210FF4C91ABC}" srcOrd="0" destOrd="0" presId="urn:microsoft.com/office/officeart/2005/8/layout/default"/>
    <dgm:cxn modelId="{FCEA9C63-21D2-4DFE-904C-853D81F393EA}" type="presParOf" srcId="{C0E7B899-4FEF-4A13-A477-E9607FFD350F}" destId="{49C32889-420E-4794-B645-FC6381892A2E}" srcOrd="1" destOrd="0" presId="urn:microsoft.com/office/officeart/2005/8/layout/default"/>
    <dgm:cxn modelId="{7F2EBB37-59E6-4F4A-9C73-FB6A05D819FB}" type="presParOf" srcId="{C0E7B899-4FEF-4A13-A477-E9607FFD350F}" destId="{517CCA6E-E9BF-4C3A-95E9-07BFAF66113D}" srcOrd="2" destOrd="0" presId="urn:microsoft.com/office/officeart/2005/8/layout/default"/>
    <dgm:cxn modelId="{EE9C938E-4A0A-48B7-A48C-68F0DAD6FA9C}" type="presParOf" srcId="{C0E7B899-4FEF-4A13-A477-E9607FFD350F}" destId="{19C93D15-7B7A-4E19-8F89-0E64A0A574B0}" srcOrd="3" destOrd="0" presId="urn:microsoft.com/office/officeart/2005/8/layout/default"/>
    <dgm:cxn modelId="{00ECE16B-035D-4258-A1A9-A8879C9E013F}" type="presParOf" srcId="{C0E7B899-4FEF-4A13-A477-E9607FFD350F}" destId="{70A2D4A9-13D8-4317-9D14-5E6F6D0DB921}" srcOrd="4" destOrd="0" presId="urn:microsoft.com/office/officeart/2005/8/layout/default"/>
    <dgm:cxn modelId="{6BE39BC0-EFD0-494E-A96D-8001B379770F}" type="presParOf" srcId="{C0E7B899-4FEF-4A13-A477-E9607FFD350F}" destId="{54A0ACC2-CB57-4AB2-A048-E69360EAA6EB}" srcOrd="5" destOrd="0" presId="urn:microsoft.com/office/officeart/2005/8/layout/default"/>
    <dgm:cxn modelId="{2C7B953F-4858-41A9-AC3A-B8196D45DF0D}" type="presParOf" srcId="{C0E7B899-4FEF-4A13-A477-E9607FFD350F}" destId="{1C45DA88-A368-40AF-AF1F-FFFB63B6FA2E}" srcOrd="6" destOrd="0" presId="urn:microsoft.com/office/officeart/2005/8/layout/default"/>
    <dgm:cxn modelId="{D9B7C0E6-0C39-4729-975B-0013E775B1E1}" type="presParOf" srcId="{C0E7B899-4FEF-4A13-A477-E9607FFD350F}" destId="{A8521702-0F65-4325-A7EA-6B3D5407A6FC}" srcOrd="7" destOrd="0" presId="urn:microsoft.com/office/officeart/2005/8/layout/default"/>
    <dgm:cxn modelId="{EBB7BDD0-D5FA-4E14-89B3-21BF301A4358}" type="presParOf" srcId="{C0E7B899-4FEF-4A13-A477-E9607FFD350F}" destId="{5CCC0188-DC58-4C10-8269-2CA219960068}" srcOrd="8" destOrd="0" presId="urn:microsoft.com/office/officeart/2005/8/layout/default"/>
    <dgm:cxn modelId="{49250778-8500-4E00-B992-BD8543C701F5}" type="presParOf" srcId="{C0E7B899-4FEF-4A13-A477-E9607FFD350F}" destId="{4C29A5D9-32C7-41F8-9BEF-C637066EF8AA}" srcOrd="9" destOrd="0" presId="urn:microsoft.com/office/officeart/2005/8/layout/default"/>
    <dgm:cxn modelId="{BF65E915-AB02-403C-B4B8-EEB354E55C41}" type="presParOf" srcId="{C0E7B899-4FEF-4A13-A477-E9607FFD350F}" destId="{D059B92C-85EA-4751-B443-B6FDEE757D3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E712E-0002-4994-8A3C-0A2D57731328}">
      <dsp:nvSpPr>
        <dsp:cNvPr id="0" name=""/>
        <dsp:cNvSpPr/>
      </dsp:nvSpPr>
      <dsp:spPr>
        <a:xfrm>
          <a:off x="5524491" y="2830644"/>
          <a:ext cx="709804" cy="2289120"/>
        </a:xfrm>
        <a:custGeom>
          <a:avLst/>
          <a:gdLst/>
          <a:ahLst/>
          <a:cxnLst/>
          <a:rect l="0" t="0" r="0" b="0"/>
          <a:pathLst>
            <a:path>
              <a:moveTo>
                <a:pt x="0" y="0"/>
              </a:moveTo>
              <a:lnTo>
                <a:pt x="354902" y="0"/>
              </a:lnTo>
              <a:lnTo>
                <a:pt x="354902" y="2289120"/>
              </a:lnTo>
              <a:lnTo>
                <a:pt x="709804" y="2289120"/>
              </a:lnTo>
            </a:path>
          </a:pathLst>
        </a:custGeom>
        <a:noFill/>
        <a:ln w="10795" cap="flat" cmpd="sng" algn="ctr">
          <a:solidFill>
            <a:schemeClr val="accent3">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C4A4F1DF-FD0D-4634-B5B3-BDA187157564}">
      <dsp:nvSpPr>
        <dsp:cNvPr id="0" name=""/>
        <dsp:cNvSpPr/>
      </dsp:nvSpPr>
      <dsp:spPr>
        <a:xfrm>
          <a:off x="5524491" y="2830644"/>
          <a:ext cx="709804" cy="763040"/>
        </a:xfrm>
        <a:custGeom>
          <a:avLst/>
          <a:gdLst/>
          <a:ahLst/>
          <a:cxnLst/>
          <a:rect l="0" t="0" r="0" b="0"/>
          <a:pathLst>
            <a:path>
              <a:moveTo>
                <a:pt x="0" y="0"/>
              </a:moveTo>
              <a:lnTo>
                <a:pt x="354902" y="0"/>
              </a:lnTo>
              <a:lnTo>
                <a:pt x="354902" y="763040"/>
              </a:lnTo>
              <a:lnTo>
                <a:pt x="709804" y="763040"/>
              </a:lnTo>
            </a:path>
          </a:pathLst>
        </a:custGeom>
        <a:noFill/>
        <a:ln w="10795" cap="flat" cmpd="sng" algn="ctr">
          <a:solidFill>
            <a:schemeClr val="accent3">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8A477AF2-A5D9-4A48-A704-4838E275BB83}">
      <dsp:nvSpPr>
        <dsp:cNvPr id="0" name=""/>
        <dsp:cNvSpPr/>
      </dsp:nvSpPr>
      <dsp:spPr>
        <a:xfrm>
          <a:off x="5524491" y="2067603"/>
          <a:ext cx="709804" cy="763040"/>
        </a:xfrm>
        <a:custGeom>
          <a:avLst/>
          <a:gdLst/>
          <a:ahLst/>
          <a:cxnLst/>
          <a:rect l="0" t="0" r="0" b="0"/>
          <a:pathLst>
            <a:path>
              <a:moveTo>
                <a:pt x="0" y="763040"/>
              </a:moveTo>
              <a:lnTo>
                <a:pt x="354902" y="763040"/>
              </a:lnTo>
              <a:lnTo>
                <a:pt x="354902" y="0"/>
              </a:lnTo>
              <a:lnTo>
                <a:pt x="709804" y="0"/>
              </a:lnTo>
            </a:path>
          </a:pathLst>
        </a:custGeom>
        <a:noFill/>
        <a:ln w="10795" cap="flat" cmpd="sng" algn="ctr">
          <a:solidFill>
            <a:schemeClr val="accent3">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A37BCCFA-A0C5-4181-9396-05F9AD9EE300}">
      <dsp:nvSpPr>
        <dsp:cNvPr id="0" name=""/>
        <dsp:cNvSpPr/>
      </dsp:nvSpPr>
      <dsp:spPr>
        <a:xfrm>
          <a:off x="5524491" y="541523"/>
          <a:ext cx="709804" cy="2289120"/>
        </a:xfrm>
        <a:custGeom>
          <a:avLst/>
          <a:gdLst/>
          <a:ahLst/>
          <a:cxnLst/>
          <a:rect l="0" t="0" r="0" b="0"/>
          <a:pathLst>
            <a:path>
              <a:moveTo>
                <a:pt x="0" y="2289120"/>
              </a:moveTo>
              <a:lnTo>
                <a:pt x="354902" y="2289120"/>
              </a:lnTo>
              <a:lnTo>
                <a:pt x="354902" y="0"/>
              </a:lnTo>
              <a:lnTo>
                <a:pt x="709804" y="0"/>
              </a:lnTo>
            </a:path>
          </a:pathLst>
        </a:custGeom>
        <a:noFill/>
        <a:ln w="10795" cap="flat" cmpd="sng" algn="ctr">
          <a:solidFill>
            <a:schemeClr val="accent3">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3791298B-5DA0-46A4-BCA8-CCF7532F95EB}">
      <dsp:nvSpPr>
        <dsp:cNvPr id="0" name=""/>
        <dsp:cNvSpPr/>
      </dsp:nvSpPr>
      <dsp:spPr>
        <a:xfrm>
          <a:off x="1975467" y="2289417"/>
          <a:ext cx="3549023" cy="1082452"/>
        </a:xfrm>
        <a:prstGeom prst="rect">
          <a:avLst/>
        </a:prstGeom>
        <a:solidFill>
          <a:schemeClr val="accent3">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b="1" i="1" u="sng" kern="1200"/>
            <a:t>OVERVIEW</a:t>
          </a:r>
          <a:endParaRPr lang="en-US" sz="3600" i="1" u="sng" kern="1200"/>
        </a:p>
      </dsp:txBody>
      <dsp:txXfrm>
        <a:off x="1975467" y="2289417"/>
        <a:ext cx="3549023" cy="1082452"/>
      </dsp:txXfrm>
    </dsp:sp>
    <dsp:sp modelId="{333419D8-C405-4D92-AC24-39D51F7F41B6}">
      <dsp:nvSpPr>
        <dsp:cNvPr id="0" name=""/>
        <dsp:cNvSpPr/>
      </dsp:nvSpPr>
      <dsp:spPr>
        <a:xfrm>
          <a:off x="6234296" y="297"/>
          <a:ext cx="3549023" cy="1082452"/>
        </a:xfrm>
        <a:prstGeom prst="rect">
          <a:avLst/>
        </a:prstGeom>
        <a:solidFill>
          <a:schemeClr val="accent3">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a:t>Definition of Conflict</a:t>
          </a:r>
        </a:p>
      </dsp:txBody>
      <dsp:txXfrm>
        <a:off x="6234296" y="297"/>
        <a:ext cx="3549023" cy="1082452"/>
      </dsp:txXfrm>
    </dsp:sp>
    <dsp:sp modelId="{64E46B0F-FB29-4A44-A6FC-86CAEEA60C28}">
      <dsp:nvSpPr>
        <dsp:cNvPr id="0" name=""/>
        <dsp:cNvSpPr/>
      </dsp:nvSpPr>
      <dsp:spPr>
        <a:xfrm>
          <a:off x="6234296" y="1526377"/>
          <a:ext cx="3549023" cy="1082452"/>
        </a:xfrm>
        <a:prstGeom prst="rect">
          <a:avLst/>
        </a:prstGeom>
        <a:solidFill>
          <a:schemeClr val="accent3">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a:t>Positive vs. Negative outcomes &amp;Examples</a:t>
          </a:r>
        </a:p>
      </dsp:txBody>
      <dsp:txXfrm>
        <a:off x="6234296" y="1526377"/>
        <a:ext cx="3549023" cy="1082452"/>
      </dsp:txXfrm>
    </dsp:sp>
    <dsp:sp modelId="{A6A34AA1-2404-4D10-B69F-797F59F57C4A}">
      <dsp:nvSpPr>
        <dsp:cNvPr id="0" name=""/>
        <dsp:cNvSpPr/>
      </dsp:nvSpPr>
      <dsp:spPr>
        <a:xfrm>
          <a:off x="6234296" y="3052457"/>
          <a:ext cx="3549023" cy="1082452"/>
        </a:xfrm>
        <a:prstGeom prst="rect">
          <a:avLst/>
        </a:prstGeom>
        <a:solidFill>
          <a:schemeClr val="accent3">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a:latin typeface="Goudy Old Style"/>
            </a:rPr>
            <a:t>Resolution</a:t>
          </a:r>
          <a:r>
            <a:rPr lang="en-US" sz="1900" kern="1200"/>
            <a:t> strategies &amp;  Examples</a:t>
          </a:r>
        </a:p>
      </dsp:txBody>
      <dsp:txXfrm>
        <a:off x="6234296" y="3052457"/>
        <a:ext cx="3549023" cy="1082452"/>
      </dsp:txXfrm>
    </dsp:sp>
    <dsp:sp modelId="{14AF4CCC-B778-48CB-9129-CE09ED7D63BD}">
      <dsp:nvSpPr>
        <dsp:cNvPr id="0" name=""/>
        <dsp:cNvSpPr/>
      </dsp:nvSpPr>
      <dsp:spPr>
        <a:xfrm>
          <a:off x="6234296" y="4578538"/>
          <a:ext cx="3549023" cy="1082452"/>
        </a:xfrm>
        <a:prstGeom prst="rect">
          <a:avLst/>
        </a:prstGeom>
        <a:solidFill>
          <a:schemeClr val="accent3">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a:t>Conclusion</a:t>
          </a:r>
        </a:p>
      </dsp:txBody>
      <dsp:txXfrm>
        <a:off x="6234296" y="4578538"/>
        <a:ext cx="3549023" cy="1082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B94EC7-DBFC-48D3-AB58-3F57C878DFDE}">
      <dsp:nvSpPr>
        <dsp:cNvPr id="0" name=""/>
        <dsp:cNvSpPr/>
      </dsp:nvSpPr>
      <dsp:spPr>
        <a:xfrm>
          <a:off x="181998" y="1257"/>
          <a:ext cx="2248651" cy="1349191"/>
        </a:xfrm>
        <a:prstGeom prst="rect">
          <a:avLst/>
        </a:prstGeom>
        <a:solidFill>
          <a:schemeClr val="accent2">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Avenir Next LT Pro"/>
            </a:rPr>
            <a:t>Anxiety</a:t>
          </a:r>
          <a:endParaRPr lang="en-US" sz="2700" kern="1200"/>
        </a:p>
      </dsp:txBody>
      <dsp:txXfrm>
        <a:off x="181998" y="1257"/>
        <a:ext cx="2248651" cy="1349191"/>
      </dsp:txXfrm>
    </dsp:sp>
    <dsp:sp modelId="{2D5776C2-D271-4841-B4DA-D589810D8FDB}">
      <dsp:nvSpPr>
        <dsp:cNvPr id="0" name=""/>
        <dsp:cNvSpPr/>
      </dsp:nvSpPr>
      <dsp:spPr>
        <a:xfrm>
          <a:off x="2655515" y="1257"/>
          <a:ext cx="2248651" cy="1349191"/>
        </a:xfrm>
        <a:prstGeom prst="rect">
          <a:avLst/>
        </a:prstGeom>
        <a:solidFill>
          <a:schemeClr val="accent3">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Calibri"/>
              <a:ea typeface="Calibri"/>
              <a:cs typeface="Calibri"/>
            </a:rPr>
            <a:t> Break relationship</a:t>
          </a:r>
          <a:endParaRPr lang="en-US" sz="2700" kern="1200"/>
        </a:p>
      </dsp:txBody>
      <dsp:txXfrm>
        <a:off x="2655515" y="1257"/>
        <a:ext cx="2248651" cy="1349191"/>
      </dsp:txXfrm>
    </dsp:sp>
    <dsp:sp modelId="{69062C21-17E3-4A09-A330-CD5D810A8402}">
      <dsp:nvSpPr>
        <dsp:cNvPr id="0" name=""/>
        <dsp:cNvSpPr/>
      </dsp:nvSpPr>
      <dsp:spPr>
        <a:xfrm>
          <a:off x="5129032" y="1257"/>
          <a:ext cx="2248651" cy="1349191"/>
        </a:xfrm>
        <a:prstGeom prst="rect">
          <a:avLst/>
        </a:prstGeom>
        <a:solidFill>
          <a:schemeClr val="accent4">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Calibri"/>
              <a:ea typeface="Calibri"/>
              <a:cs typeface="Calibri"/>
            </a:rPr>
            <a:t>Health issues</a:t>
          </a:r>
        </a:p>
      </dsp:txBody>
      <dsp:txXfrm>
        <a:off x="5129032" y="1257"/>
        <a:ext cx="2248651" cy="1349191"/>
      </dsp:txXfrm>
    </dsp:sp>
    <dsp:sp modelId="{2095E4C7-17B2-4132-80D9-9C918F1F6F4A}">
      <dsp:nvSpPr>
        <dsp:cNvPr id="0" name=""/>
        <dsp:cNvSpPr/>
      </dsp:nvSpPr>
      <dsp:spPr>
        <a:xfrm>
          <a:off x="7602549" y="1257"/>
          <a:ext cx="2248651" cy="1349191"/>
        </a:xfrm>
        <a:prstGeom prst="rect">
          <a:avLst/>
        </a:prstGeom>
        <a:solidFill>
          <a:schemeClr val="accent5">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Calibri"/>
              <a:ea typeface="Calibri"/>
              <a:cs typeface="Calibri"/>
            </a:rPr>
            <a:t>Bullying</a:t>
          </a:r>
          <a:endParaRPr lang="en-US" sz="2700" kern="1200">
            <a:latin typeface="Goudy Old Style"/>
            <a:ea typeface="Calibri"/>
            <a:cs typeface="Calibri"/>
          </a:endParaRPr>
        </a:p>
      </dsp:txBody>
      <dsp:txXfrm>
        <a:off x="7602549" y="1257"/>
        <a:ext cx="2248651" cy="1349191"/>
      </dsp:txXfrm>
    </dsp:sp>
    <dsp:sp modelId="{D205D3BB-A33B-43CC-9747-DCA06A1265D9}">
      <dsp:nvSpPr>
        <dsp:cNvPr id="0" name=""/>
        <dsp:cNvSpPr/>
      </dsp:nvSpPr>
      <dsp:spPr>
        <a:xfrm>
          <a:off x="181998" y="1575313"/>
          <a:ext cx="2248651" cy="1349191"/>
        </a:xfrm>
        <a:prstGeom prst="rect">
          <a:avLst/>
        </a:prstGeom>
        <a:solidFill>
          <a:schemeClr val="accent6">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Calibri"/>
              <a:ea typeface="Calibri"/>
              <a:cs typeface="Calibri"/>
            </a:rPr>
            <a:t>termination of employment</a:t>
          </a:r>
        </a:p>
      </dsp:txBody>
      <dsp:txXfrm>
        <a:off x="181998" y="1575313"/>
        <a:ext cx="2248651" cy="1349191"/>
      </dsp:txXfrm>
    </dsp:sp>
    <dsp:sp modelId="{95543CBF-080B-47C2-BF53-E332D271282D}">
      <dsp:nvSpPr>
        <dsp:cNvPr id="0" name=""/>
        <dsp:cNvSpPr/>
      </dsp:nvSpPr>
      <dsp:spPr>
        <a:xfrm>
          <a:off x="2655515" y="1575313"/>
          <a:ext cx="2248651" cy="1349191"/>
        </a:xfrm>
        <a:prstGeom prst="rect">
          <a:avLst/>
        </a:prstGeom>
        <a:solidFill>
          <a:schemeClr val="accent2">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Calibri"/>
              <a:ea typeface="Calibri"/>
              <a:cs typeface="Calibri"/>
            </a:rPr>
            <a:t>Lower productivity</a:t>
          </a:r>
          <a:endParaRPr lang="en-US" sz="2700" kern="1200"/>
        </a:p>
      </dsp:txBody>
      <dsp:txXfrm>
        <a:off x="2655515" y="1575313"/>
        <a:ext cx="2248651" cy="1349191"/>
      </dsp:txXfrm>
    </dsp:sp>
    <dsp:sp modelId="{CE59BBB8-15A7-44AF-AC27-8892DD29D5CD}">
      <dsp:nvSpPr>
        <dsp:cNvPr id="0" name=""/>
        <dsp:cNvSpPr/>
      </dsp:nvSpPr>
      <dsp:spPr>
        <a:xfrm>
          <a:off x="5129032" y="1575313"/>
          <a:ext cx="2248651" cy="1349191"/>
        </a:xfrm>
        <a:prstGeom prst="rect">
          <a:avLst/>
        </a:prstGeom>
        <a:solidFill>
          <a:schemeClr val="accent3">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Calibri"/>
              <a:ea typeface="Calibri"/>
              <a:cs typeface="Calibri"/>
            </a:rPr>
            <a:t> Complaints</a:t>
          </a:r>
        </a:p>
      </dsp:txBody>
      <dsp:txXfrm>
        <a:off x="5129032" y="1575313"/>
        <a:ext cx="2248651" cy="1349191"/>
      </dsp:txXfrm>
    </dsp:sp>
    <dsp:sp modelId="{6B6E422A-ED3F-4D3F-A2DE-D9CB7E82D8ED}">
      <dsp:nvSpPr>
        <dsp:cNvPr id="0" name=""/>
        <dsp:cNvSpPr/>
      </dsp:nvSpPr>
      <dsp:spPr>
        <a:xfrm>
          <a:off x="7602549" y="1575313"/>
          <a:ext cx="2248651" cy="1349191"/>
        </a:xfrm>
        <a:prstGeom prst="rect">
          <a:avLst/>
        </a:prstGeom>
        <a:solidFill>
          <a:schemeClr val="accent4">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latin typeface="Calibri"/>
              <a:ea typeface="Calibri"/>
              <a:cs typeface="Calibri"/>
            </a:rPr>
            <a:t>Turnover</a:t>
          </a:r>
        </a:p>
      </dsp:txBody>
      <dsp:txXfrm>
        <a:off x="7602549" y="1575313"/>
        <a:ext cx="2248651" cy="13491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64B01-9295-4455-B3BC-210FF4C91ABC}">
      <dsp:nvSpPr>
        <dsp:cNvPr id="0" name=""/>
        <dsp:cNvSpPr/>
      </dsp:nvSpPr>
      <dsp:spPr>
        <a:xfrm>
          <a:off x="135654" y="489"/>
          <a:ext cx="3107083" cy="1864249"/>
        </a:xfrm>
        <a:prstGeom prst="rect">
          <a:avLst/>
        </a:prstGeom>
        <a:solidFill>
          <a:schemeClr val="accent2">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Goudy Old Style"/>
            </a:rPr>
            <a:t>Gain new ideas</a:t>
          </a:r>
          <a:endParaRPr lang="en-US" sz="3500" kern="1200"/>
        </a:p>
      </dsp:txBody>
      <dsp:txXfrm>
        <a:off x="135654" y="489"/>
        <a:ext cx="3107083" cy="1864249"/>
      </dsp:txXfrm>
    </dsp:sp>
    <dsp:sp modelId="{517CCA6E-E9BF-4C3A-95E9-07BFAF66113D}">
      <dsp:nvSpPr>
        <dsp:cNvPr id="0" name=""/>
        <dsp:cNvSpPr/>
      </dsp:nvSpPr>
      <dsp:spPr>
        <a:xfrm>
          <a:off x="3553445" y="489"/>
          <a:ext cx="3107083" cy="1864249"/>
        </a:xfrm>
        <a:prstGeom prst="rect">
          <a:avLst/>
        </a:prstGeom>
        <a:solidFill>
          <a:schemeClr val="accent3">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Goudy Old Style"/>
            </a:rPr>
            <a:t>Reduce stresses</a:t>
          </a:r>
        </a:p>
      </dsp:txBody>
      <dsp:txXfrm>
        <a:off x="3553445" y="489"/>
        <a:ext cx="3107083" cy="1864249"/>
      </dsp:txXfrm>
    </dsp:sp>
    <dsp:sp modelId="{70A2D4A9-13D8-4317-9D14-5E6F6D0DB921}">
      <dsp:nvSpPr>
        <dsp:cNvPr id="0" name=""/>
        <dsp:cNvSpPr/>
      </dsp:nvSpPr>
      <dsp:spPr>
        <a:xfrm>
          <a:off x="6971237" y="489"/>
          <a:ext cx="3107083" cy="1864249"/>
        </a:xfrm>
        <a:prstGeom prst="rect">
          <a:avLst/>
        </a:prstGeom>
        <a:solidFill>
          <a:schemeClr val="accent4">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Goudy Old Style"/>
            </a:rPr>
            <a:t>Improve performance</a:t>
          </a:r>
          <a:endParaRPr lang="en-US" sz="3500" kern="1200"/>
        </a:p>
      </dsp:txBody>
      <dsp:txXfrm>
        <a:off x="6971237" y="489"/>
        <a:ext cx="3107083" cy="1864249"/>
      </dsp:txXfrm>
    </dsp:sp>
    <dsp:sp modelId="{1C45DA88-A368-40AF-AF1F-FFFB63B6FA2E}">
      <dsp:nvSpPr>
        <dsp:cNvPr id="0" name=""/>
        <dsp:cNvSpPr/>
      </dsp:nvSpPr>
      <dsp:spPr>
        <a:xfrm>
          <a:off x="135654" y="2175448"/>
          <a:ext cx="3107083" cy="1864249"/>
        </a:xfrm>
        <a:prstGeom prst="rect">
          <a:avLst/>
        </a:prstGeom>
        <a:solidFill>
          <a:schemeClr val="accent5">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Goudy Old Style"/>
            </a:rPr>
            <a:t>Build personal knowledge</a:t>
          </a:r>
          <a:endParaRPr lang="en-US" sz="3500" kern="1200"/>
        </a:p>
      </dsp:txBody>
      <dsp:txXfrm>
        <a:off x="135654" y="2175448"/>
        <a:ext cx="3107083" cy="1864249"/>
      </dsp:txXfrm>
    </dsp:sp>
    <dsp:sp modelId="{5CCC0188-DC58-4C10-8269-2CA219960068}">
      <dsp:nvSpPr>
        <dsp:cNvPr id="0" name=""/>
        <dsp:cNvSpPr/>
      </dsp:nvSpPr>
      <dsp:spPr>
        <a:xfrm>
          <a:off x="3553445" y="2175448"/>
          <a:ext cx="3107083" cy="1864249"/>
        </a:xfrm>
        <a:prstGeom prst="rect">
          <a:avLst/>
        </a:prstGeom>
        <a:solidFill>
          <a:schemeClr val="accent6">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Goudy Old Style"/>
            </a:rPr>
            <a:t>Change mindset</a:t>
          </a:r>
          <a:endParaRPr lang="en-US" sz="3500" kern="1200"/>
        </a:p>
      </dsp:txBody>
      <dsp:txXfrm>
        <a:off x="3553445" y="2175448"/>
        <a:ext cx="3107083" cy="1864249"/>
      </dsp:txXfrm>
    </dsp:sp>
    <dsp:sp modelId="{D059B92C-85EA-4751-B443-B6FDEE757D30}">
      <dsp:nvSpPr>
        <dsp:cNvPr id="0" name=""/>
        <dsp:cNvSpPr/>
      </dsp:nvSpPr>
      <dsp:spPr>
        <a:xfrm>
          <a:off x="6971237" y="2175448"/>
          <a:ext cx="3107083" cy="1864249"/>
        </a:xfrm>
        <a:prstGeom prst="rect">
          <a:avLst/>
        </a:prstGeom>
        <a:solidFill>
          <a:schemeClr val="accent2">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Goudy Old Style"/>
            </a:rPr>
            <a:t>Enhance communication skills</a:t>
          </a:r>
        </a:p>
      </dsp:txBody>
      <dsp:txXfrm>
        <a:off x="6971237" y="2175448"/>
        <a:ext cx="3107083" cy="1864249"/>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3CDE10-F684-430E-9DB6-FE62956BC5A7}" type="datetimeFigureOut">
              <a:t>11/27/2025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41FB46-334D-43C9-B63C-C44D72C77FFE}" type="slidenum">
              <a:t>‹#›</a:t>
            </a:fld>
            <a:endParaRPr lang="en-US"/>
          </a:p>
        </p:txBody>
      </p:sp>
    </p:spTree>
    <p:extLst>
      <p:ext uri="{BB962C8B-B14F-4D97-AF65-F5344CB8AC3E}">
        <p14:creationId xmlns:p14="http://schemas.microsoft.com/office/powerpoint/2010/main" val="1892545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My team colleague Nasrin showed us how to build an effective relationship within the team. While the team communicates, conflict is a natural by-product in the communication process. </a:t>
            </a:r>
          </a:p>
        </p:txBody>
      </p:sp>
      <p:sp>
        <p:nvSpPr>
          <p:cNvPr id="4" name="Slide Number Placeholder 3"/>
          <p:cNvSpPr>
            <a:spLocks noGrp="1"/>
          </p:cNvSpPr>
          <p:nvPr>
            <p:ph type="sldNum" sz="quarter" idx="5"/>
          </p:nvPr>
        </p:nvSpPr>
        <p:spPr/>
        <p:txBody>
          <a:bodyPr/>
          <a:lstStyle/>
          <a:p>
            <a:fld id="{8241FB46-334D-43C9-B63C-C44D72C77FFE}" type="slidenum">
              <a:rPr lang="en-US"/>
              <a:t>1</a:t>
            </a:fld>
            <a:endParaRPr lang="en-US"/>
          </a:p>
        </p:txBody>
      </p:sp>
    </p:spTree>
    <p:extLst>
      <p:ext uri="{BB962C8B-B14F-4D97-AF65-F5344CB8AC3E}">
        <p14:creationId xmlns:p14="http://schemas.microsoft.com/office/powerpoint/2010/main" val="1170516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(Roger K. Allen, 2019) mentioned Conflict defined as “a serious disagreement or argument about something important” in the dictionary. Definition in Collins dictionary about Conflict is : a struggle or clash between opposing forces; battle: a state of opposition between ideas, interests, etc; disagreement or controversy; a clash, as between two appointments made for the same time.</a:t>
            </a:r>
            <a:endParaRPr lang="en-US"/>
          </a:p>
          <a:p>
            <a:r>
              <a:rPr lang="en-GB" err="1"/>
              <a:t>Pološki</a:t>
            </a:r>
            <a:r>
              <a:rPr lang="en-GB"/>
              <a:t> </a:t>
            </a:r>
            <a:r>
              <a:rPr lang="en-GB" err="1"/>
              <a:t>Vokić</a:t>
            </a:r>
            <a:r>
              <a:rPr lang="en-GB"/>
              <a:t> and Sonton (2010) define conflict as a process of interaction that arises from incompatibility, disagreement, or dissonance among individuals, groups, or organizations.</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8241FB46-334D-43C9-B63C-C44D72C77FFE}" type="slidenum">
              <a:rPr lang="en-US"/>
              <a:t>3</a:t>
            </a:fld>
            <a:endParaRPr lang="en-US"/>
          </a:p>
        </p:txBody>
      </p:sp>
    </p:spTree>
    <p:extLst>
      <p:ext uri="{BB962C8B-B14F-4D97-AF65-F5344CB8AC3E}">
        <p14:creationId xmlns:p14="http://schemas.microsoft.com/office/powerpoint/2010/main" val="2705560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27D60-F2DE-CE0B-7EC4-432A8C2BEB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A5E77D-03F1-894A-9956-3EDF9C5317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F9F33E-EAEF-94FC-E4BA-85FB68A74434}"/>
              </a:ext>
            </a:extLst>
          </p:cNvPr>
          <p:cNvSpPr>
            <a:spLocks noGrp="1"/>
          </p:cNvSpPr>
          <p:nvPr>
            <p:ph type="body" idx="1"/>
          </p:nvPr>
        </p:nvSpPr>
        <p:spPr/>
        <p:txBody>
          <a:bodyPr/>
          <a:lstStyle/>
          <a:p>
            <a:r>
              <a:rPr lang="en-GB"/>
              <a:t>For us, conflict is a part of everyday life. Conflict can happen within individuals, between individuals, groups and organisations. In traditional views, conflicts are most negative and should be avoided. Conflict brings anxiety, breaks relationships, causes health issues, in team it can be bullying, termination of employment, turnover, complaints and lower productivity. </a:t>
            </a:r>
            <a:endParaRPr lang="en-US"/>
          </a:p>
          <a:p>
            <a:r>
              <a:rPr lang="en-GB"/>
              <a:t>For instance, when I worked first time in the Subway as part-time job, I did not feel that I was supported by the team, it was stressful, my passion was gone. After few months, I didn't notice any change, so I decided to chang workplace. </a:t>
            </a:r>
            <a:endParaRPr lang="en-US">
              <a:ea typeface="Calibri"/>
              <a:cs typeface="Calibri"/>
            </a:endParaRPr>
          </a:p>
        </p:txBody>
      </p:sp>
      <p:sp>
        <p:nvSpPr>
          <p:cNvPr id="4" name="Slide Number Placeholder 3">
            <a:extLst>
              <a:ext uri="{FF2B5EF4-FFF2-40B4-BE49-F238E27FC236}">
                <a16:creationId xmlns:a16="http://schemas.microsoft.com/office/drawing/2014/main" id="{57D81993-3B7C-184D-A429-7715889AA9EE}"/>
              </a:ext>
            </a:extLst>
          </p:cNvPr>
          <p:cNvSpPr>
            <a:spLocks noGrp="1"/>
          </p:cNvSpPr>
          <p:nvPr>
            <p:ph type="sldNum" sz="quarter" idx="5"/>
          </p:nvPr>
        </p:nvSpPr>
        <p:spPr/>
        <p:txBody>
          <a:bodyPr/>
          <a:lstStyle/>
          <a:p>
            <a:fld id="{8241FB46-334D-43C9-B63C-C44D72C77FFE}" type="slidenum">
              <a:t>4</a:t>
            </a:fld>
            <a:endParaRPr lang="en-US"/>
          </a:p>
        </p:txBody>
      </p:sp>
    </p:spTree>
    <p:extLst>
      <p:ext uri="{BB962C8B-B14F-4D97-AF65-F5344CB8AC3E}">
        <p14:creationId xmlns:p14="http://schemas.microsoft.com/office/powerpoint/2010/main" val="1728469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Even though these negative outcomes. In fact, a moderate degree of conflict can be beneficial as well. I took the same example when I worked in Subway, since I changed the workplace, my passion came back, I could improve my skills and got a promotion in a very short time.</a:t>
            </a:r>
            <a:endParaRPr lang="en-GB">
              <a:ea typeface="Calibri"/>
              <a:cs typeface="Calibri"/>
            </a:endParaRPr>
          </a:p>
        </p:txBody>
      </p:sp>
      <p:sp>
        <p:nvSpPr>
          <p:cNvPr id="4" name="Slide Number Placeholder 3"/>
          <p:cNvSpPr>
            <a:spLocks noGrp="1"/>
          </p:cNvSpPr>
          <p:nvPr>
            <p:ph type="sldNum" sz="quarter" idx="5"/>
          </p:nvPr>
        </p:nvSpPr>
        <p:spPr/>
        <p:txBody>
          <a:bodyPr/>
          <a:lstStyle/>
          <a:p>
            <a:fld id="{8241FB46-334D-43C9-B63C-C44D72C77FFE}" type="slidenum">
              <a:t>5</a:t>
            </a:fld>
            <a:endParaRPr lang="en-US"/>
          </a:p>
        </p:txBody>
      </p:sp>
    </p:spTree>
    <p:extLst>
      <p:ext uri="{BB962C8B-B14F-4D97-AF65-F5344CB8AC3E}">
        <p14:creationId xmlns:p14="http://schemas.microsoft.com/office/powerpoint/2010/main" val="776894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Conflict is inevitable. It happens every day. The real challenge is not if you'll face conflict, but whether you can drive it effectively. Following, I will present 3 conflict resolution modules.</a:t>
            </a:r>
            <a:endParaRPr lang="en-US"/>
          </a:p>
          <a:p>
            <a:r>
              <a:rPr lang="en-GB">
                <a:ea typeface="Calibri"/>
                <a:cs typeface="Calibri"/>
              </a:rPr>
              <a:t>Firstly, Thomas-Kilmann conflict module is based on 2 dimensions (assertiveness and cooperativeness), which can help us to understand these five ways or styles for how to deal with conflict. </a:t>
            </a:r>
          </a:p>
          <a:p>
            <a:r>
              <a:rPr lang="en-GB">
                <a:ea typeface="Calibri"/>
                <a:cs typeface="Calibri"/>
              </a:rPr>
              <a:t>In this module, there is no best way to deal with conflict. It depends on which situation we are involved in. However,  collaborating seems more effective to deal with conflict in different situations. (at work, at home or with friends)</a:t>
            </a:r>
            <a:endParaRPr lang="en-GB"/>
          </a:p>
          <a:p>
            <a:r>
              <a:rPr lang="en-GB"/>
              <a:t>Examples: as the examples in Subway</a:t>
            </a:r>
            <a:endParaRPr lang="en-GB">
              <a:ea typeface="Calibri" panose="020F0502020204030204"/>
              <a:cs typeface="Calibri" panose="020F0502020204030204"/>
            </a:endParaRPr>
          </a:p>
          <a:p>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241FB46-334D-43C9-B63C-C44D72C77FFE}" type="slidenum">
              <a:rPr lang="en-US"/>
              <a:t>6</a:t>
            </a:fld>
            <a:endParaRPr lang="en-US"/>
          </a:p>
        </p:txBody>
      </p:sp>
    </p:spTree>
    <p:extLst>
      <p:ext uri="{BB962C8B-B14F-4D97-AF65-F5344CB8AC3E}">
        <p14:creationId xmlns:p14="http://schemas.microsoft.com/office/powerpoint/2010/main" val="30604252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A401D-7279-5414-516B-2334458C4E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A83C7D-92DD-80B8-24DA-E1546B766A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E9C3B1-0E93-E3CB-C256-C883910B1645}"/>
              </a:ext>
            </a:extLst>
          </p:cNvPr>
          <p:cNvSpPr>
            <a:spLocks noGrp="1"/>
          </p:cNvSpPr>
          <p:nvPr>
            <p:ph type="body" idx="1"/>
          </p:nvPr>
        </p:nvSpPr>
        <p:spPr/>
        <p:txBody>
          <a:bodyPr/>
          <a:lstStyle/>
          <a:p>
            <a:r>
              <a:rPr lang="en-GB">
                <a:ea typeface="Calibri"/>
                <a:cs typeface="Calibri"/>
              </a:rPr>
              <a:t>Secondly, the Ok Corral has 4 categories to describe "Dynamic Social operations". When we take interaction with other people, which standpoint we take, depending on if we believe "we are ok or not", other parts are ok or not". Compared to Thomas Kilmann module, these 4 categories correspond to 4 modes. When I adapted this model to manage the conflict in the family. Most time I used "I am ok, you are not ok", </a:t>
            </a:r>
            <a:r>
              <a:rPr lang="en-GB">
                <a:solidFill>
                  <a:srgbClr val="000000"/>
                </a:solidFill>
              </a:rPr>
              <a:t>When a conflict escalates,  the "I'm ok, you're ok" mode becomes more helpful to calm both sides down to find a better solution.</a:t>
            </a:r>
            <a:endParaRPr lang="en-US">
              <a:solidFill>
                <a:srgbClr val="000000"/>
              </a:solidFill>
            </a:endParaRPr>
          </a:p>
        </p:txBody>
      </p:sp>
      <p:sp>
        <p:nvSpPr>
          <p:cNvPr id="4" name="Slide Number Placeholder 3">
            <a:extLst>
              <a:ext uri="{FF2B5EF4-FFF2-40B4-BE49-F238E27FC236}">
                <a16:creationId xmlns:a16="http://schemas.microsoft.com/office/drawing/2014/main" id="{A96A939F-44CA-6591-BA79-BAE85E417391}"/>
              </a:ext>
            </a:extLst>
          </p:cNvPr>
          <p:cNvSpPr>
            <a:spLocks noGrp="1"/>
          </p:cNvSpPr>
          <p:nvPr>
            <p:ph type="sldNum" sz="quarter" idx="5"/>
          </p:nvPr>
        </p:nvSpPr>
        <p:spPr/>
        <p:txBody>
          <a:bodyPr/>
          <a:lstStyle/>
          <a:p>
            <a:fld id="{8241FB46-334D-43C9-B63C-C44D72C77FFE}" type="slidenum">
              <a:rPr lang="en-US"/>
              <a:t>7</a:t>
            </a:fld>
            <a:endParaRPr lang="en-US"/>
          </a:p>
        </p:txBody>
      </p:sp>
    </p:spTree>
    <p:extLst>
      <p:ext uri="{BB962C8B-B14F-4D97-AF65-F5344CB8AC3E}">
        <p14:creationId xmlns:p14="http://schemas.microsoft.com/office/powerpoint/2010/main" val="3343374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52D92-B2F3-1B6F-3C5C-468B5C633B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3EF1C9-86B6-F511-C5A8-EAD4903E96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D6555E-C210-AAF8-D9D7-2BD25FE688B7}"/>
              </a:ext>
            </a:extLst>
          </p:cNvPr>
          <p:cNvSpPr>
            <a:spLocks noGrp="1"/>
          </p:cNvSpPr>
          <p:nvPr>
            <p:ph type="body" idx="1"/>
          </p:nvPr>
        </p:nvSpPr>
        <p:spPr/>
        <p:txBody>
          <a:bodyPr/>
          <a:lstStyle/>
          <a:p>
            <a:r>
              <a:rPr lang="en-GB">
                <a:ea typeface="Calibri"/>
                <a:cs typeface="Calibri"/>
              </a:rPr>
              <a:t>Lastly is Karpman's drama triangle. It is </a:t>
            </a:r>
            <a:r>
              <a:rPr lang="en-GB">
                <a:solidFill>
                  <a:srgbClr val="000000"/>
                </a:solidFill>
                <a:ea typeface="Calibri"/>
                <a:cs typeface="Calibri"/>
              </a:rPr>
              <a:t>a dysfunctional</a:t>
            </a:r>
            <a:r>
              <a:rPr lang="en-GB">
                <a:solidFill>
                  <a:srgbClr val="000000"/>
                </a:solidFill>
              </a:rPr>
              <a:t> social interactions'  model. The three roles have unhealthy relationships. "Each role represents a common and ineffective response to conflict"(Leadership Tribe, 2023). Using the Empowerment triangle (Womeldorff) to change roles:</a:t>
            </a:r>
            <a:endParaRPr lang="en-GB">
              <a:solidFill>
                <a:srgbClr val="666666"/>
              </a:solidFill>
              <a:ea typeface="Calibri"/>
              <a:cs typeface="Calibri"/>
            </a:endParaRPr>
          </a:p>
          <a:p>
            <a:r>
              <a:rPr lang="en-GB">
                <a:ea typeface="Calibri" panose="020F0502020204030204"/>
                <a:cs typeface="Calibri" panose="020F0502020204030204"/>
              </a:rPr>
              <a:t>Victim to creator, rescuer to coach and persecutor to challenger. It helps us to change our mindset and focus on the outcomes, reducing conflict.</a:t>
            </a:r>
          </a:p>
        </p:txBody>
      </p:sp>
      <p:sp>
        <p:nvSpPr>
          <p:cNvPr id="4" name="Slide Number Placeholder 3">
            <a:extLst>
              <a:ext uri="{FF2B5EF4-FFF2-40B4-BE49-F238E27FC236}">
                <a16:creationId xmlns:a16="http://schemas.microsoft.com/office/drawing/2014/main" id="{7C93BA23-545D-0A58-D2DC-E9CAC700F4E1}"/>
              </a:ext>
            </a:extLst>
          </p:cNvPr>
          <p:cNvSpPr>
            <a:spLocks noGrp="1"/>
          </p:cNvSpPr>
          <p:nvPr>
            <p:ph type="sldNum" sz="quarter" idx="5"/>
          </p:nvPr>
        </p:nvSpPr>
        <p:spPr/>
        <p:txBody>
          <a:bodyPr/>
          <a:lstStyle/>
          <a:p>
            <a:fld id="{8241FB46-334D-43C9-B63C-C44D72C77FFE}" type="slidenum">
              <a:rPr lang="en-US"/>
              <a:t>8</a:t>
            </a:fld>
            <a:endParaRPr lang="en-US"/>
          </a:p>
        </p:txBody>
      </p:sp>
    </p:spTree>
    <p:extLst>
      <p:ext uri="{BB962C8B-B14F-4D97-AF65-F5344CB8AC3E}">
        <p14:creationId xmlns:p14="http://schemas.microsoft.com/office/powerpoint/2010/main" val="1764126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9410" indent="-359410">
              <a:lnSpc>
                <a:spcPct val="150000"/>
              </a:lnSpc>
              <a:spcBef>
                <a:spcPts val="1000"/>
              </a:spcBef>
              <a:buFont typeface="Wingdings,Sans-Serif"/>
              <a:buChar char="Ø"/>
            </a:pPr>
            <a:r>
              <a:rPr lang="en-GB"/>
              <a:t>Conflict is not always negative; more important is how the conflict is handled when it occurs. It can also be positive and productive. </a:t>
            </a:r>
            <a:endParaRPr lang="en-US"/>
          </a:p>
          <a:p>
            <a:pPr marL="359410" indent="-359410">
              <a:lnSpc>
                <a:spcPct val="150000"/>
              </a:lnSpc>
              <a:spcBef>
                <a:spcPts val="1000"/>
              </a:spcBef>
              <a:buFont typeface="Wingdings,Sans-Serif"/>
              <a:buChar char="Ø"/>
            </a:pPr>
            <a:r>
              <a:rPr lang="en-GB"/>
              <a:t>Conflict resolution depends on the mindset, confidence and personal skills to gain the positive outcomes (Westmaas, 2022). </a:t>
            </a:r>
            <a:endParaRPr lang="en-US"/>
          </a:p>
          <a:p>
            <a:pPr marL="359410" indent="-359410">
              <a:lnSpc>
                <a:spcPct val="150000"/>
              </a:lnSpc>
              <a:spcBef>
                <a:spcPts val="1000"/>
              </a:spcBef>
              <a:buFont typeface="Wingdings,Sans-Serif"/>
              <a:buChar char="Ø"/>
            </a:pPr>
            <a:r>
              <a:rPr lang="en-GB"/>
              <a:t>Conflict management is an essential skill, especially for leadership</a:t>
            </a:r>
            <a:endParaRPr lang="en-US"/>
          </a:p>
          <a:p>
            <a:r>
              <a:rPr lang="en-US"/>
              <a:t>Based on these three modules, Conflict management is an essential skill that everyone needs, especially for leadership. Let's see how the interview expert say. See video.</a:t>
            </a:r>
            <a:endParaRPr lang="en-US">
              <a:ea typeface="Calibri"/>
              <a:cs typeface="Calibri"/>
            </a:endParaRPr>
          </a:p>
          <a:p>
            <a:r>
              <a:rPr lang="en-US"/>
              <a:t>So, question to you, which strategies did he mention in this video? Video: from this short video we can see that companies aim to find employees who adapt collaborating style to deal with conflict.</a:t>
            </a:r>
            <a:endParaRPr lang="en-US">
              <a:ea typeface="Calibri"/>
              <a:cs typeface="Calibri"/>
            </a:endParaRPr>
          </a:p>
        </p:txBody>
      </p:sp>
      <p:sp>
        <p:nvSpPr>
          <p:cNvPr id="4" name="Slide Number Placeholder 3"/>
          <p:cNvSpPr>
            <a:spLocks noGrp="1"/>
          </p:cNvSpPr>
          <p:nvPr>
            <p:ph type="sldNum" sz="quarter" idx="5"/>
          </p:nvPr>
        </p:nvSpPr>
        <p:spPr/>
        <p:txBody>
          <a:bodyPr/>
          <a:lstStyle/>
          <a:p>
            <a:fld id="{8241FB46-334D-43C9-B63C-C44D72C77FFE}" type="slidenum">
              <a:rPr lang="en-US"/>
              <a:t>9</a:t>
            </a:fld>
            <a:endParaRPr lang="en-US"/>
          </a:p>
        </p:txBody>
      </p:sp>
    </p:spTree>
    <p:extLst>
      <p:ext uri="{BB962C8B-B14F-4D97-AF65-F5344CB8AC3E}">
        <p14:creationId xmlns:p14="http://schemas.microsoft.com/office/powerpoint/2010/main" val="3756192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11/27/2025</a:t>
            </a:fld>
            <a:endParaRPr lang="en-US"/>
          </a:p>
        </p:txBody>
      </p:sp>
      <p:sp>
        <p:nvSpPr>
          <p:cNvPr id="5" name="Footer Placeholder 4"/>
          <p:cNvSpPr>
            <a:spLocks noGrp="1"/>
          </p:cNvSpPr>
          <p:nvPr>
            <p:ph type="ftr" sz="quarter" idx="11"/>
          </p:nvPr>
        </p:nvSpPr>
        <p:spPr/>
        <p:txBody>
          <a:bodyPr/>
          <a:lstStyle/>
          <a:p>
            <a:r>
              <a:rPr lang="en-US"/>
              <a:t>Effective Teamworking and Communication  BMSW4009</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11/27/2025</a:t>
            </a:fld>
            <a:endParaRPr lang="en-US"/>
          </a:p>
        </p:txBody>
      </p:sp>
      <p:sp>
        <p:nvSpPr>
          <p:cNvPr id="5" name="Footer Placeholder 4"/>
          <p:cNvSpPr>
            <a:spLocks noGrp="1"/>
          </p:cNvSpPr>
          <p:nvPr>
            <p:ph type="ftr" sz="quarter" idx="11"/>
          </p:nvPr>
        </p:nvSpPr>
        <p:spPr/>
        <p:txBody>
          <a:bodyPr/>
          <a:lstStyle/>
          <a:p>
            <a:r>
              <a:rPr lang="en-US"/>
              <a:t>Effective Teamworking and Communication  BMSW4009</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11/27/2025</a:t>
            </a:fld>
            <a:endParaRPr lang="en-US"/>
          </a:p>
        </p:txBody>
      </p:sp>
      <p:sp>
        <p:nvSpPr>
          <p:cNvPr id="5" name="Footer Placeholder 4"/>
          <p:cNvSpPr>
            <a:spLocks noGrp="1"/>
          </p:cNvSpPr>
          <p:nvPr>
            <p:ph type="ftr" sz="quarter" idx="11"/>
          </p:nvPr>
        </p:nvSpPr>
        <p:spPr/>
        <p:txBody>
          <a:bodyPr/>
          <a:lstStyle/>
          <a:p>
            <a:r>
              <a:rPr lang="en-US"/>
              <a:t>Effective Teamworking and Communication  BMSW4009</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11/27/2025</a:t>
            </a:fld>
            <a:endParaRPr lang="en-US"/>
          </a:p>
        </p:txBody>
      </p:sp>
      <p:sp>
        <p:nvSpPr>
          <p:cNvPr id="6" name="Footer Placeholder 5"/>
          <p:cNvSpPr>
            <a:spLocks noGrp="1"/>
          </p:cNvSpPr>
          <p:nvPr>
            <p:ph type="ftr" sz="quarter" idx="11"/>
          </p:nvPr>
        </p:nvSpPr>
        <p:spPr/>
        <p:txBody>
          <a:bodyPr/>
          <a:lstStyle/>
          <a:p>
            <a:r>
              <a:rPr lang="en-US"/>
              <a:t>Effective Teamworking and Communication  BMSW4009</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11/27/2025</a:t>
            </a:fld>
            <a:endParaRPr lang="en-US"/>
          </a:p>
        </p:txBody>
      </p:sp>
      <p:sp>
        <p:nvSpPr>
          <p:cNvPr id="8" name="Footer Placeholder 7"/>
          <p:cNvSpPr>
            <a:spLocks noGrp="1"/>
          </p:cNvSpPr>
          <p:nvPr>
            <p:ph type="ftr" sz="quarter" idx="11"/>
          </p:nvPr>
        </p:nvSpPr>
        <p:spPr/>
        <p:txBody>
          <a:bodyPr/>
          <a:lstStyle/>
          <a:p>
            <a:r>
              <a:rPr lang="en-US"/>
              <a:t>Effective Teamworking and Communication  BMSW4009</a:t>
            </a:r>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11/27/2025</a:t>
            </a:fld>
            <a:endParaRPr lang="en-US"/>
          </a:p>
        </p:txBody>
      </p:sp>
      <p:sp>
        <p:nvSpPr>
          <p:cNvPr id="4" name="Footer Placeholder 3"/>
          <p:cNvSpPr>
            <a:spLocks noGrp="1"/>
          </p:cNvSpPr>
          <p:nvPr>
            <p:ph type="ftr" sz="quarter" idx="11"/>
          </p:nvPr>
        </p:nvSpPr>
        <p:spPr/>
        <p:txBody>
          <a:bodyPr/>
          <a:lstStyle/>
          <a:p>
            <a:r>
              <a:rPr lang="en-US"/>
              <a:t>Effective Teamworking and Communication  BMSW4009</a:t>
            </a:r>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11/27/2025</a:t>
            </a:fld>
            <a:endParaRPr lang="en-US"/>
          </a:p>
        </p:txBody>
      </p:sp>
      <p:sp>
        <p:nvSpPr>
          <p:cNvPr id="3" name="Footer Placeholder 2"/>
          <p:cNvSpPr>
            <a:spLocks noGrp="1"/>
          </p:cNvSpPr>
          <p:nvPr>
            <p:ph type="ftr" sz="quarter" idx="11"/>
          </p:nvPr>
        </p:nvSpPr>
        <p:spPr/>
        <p:txBody>
          <a:bodyPr/>
          <a:lstStyle/>
          <a:p>
            <a:r>
              <a:rPr lang="en-US"/>
              <a:t>Effective Teamworking and Communication  BMSW4009</a:t>
            </a:r>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11/27/2025</a:t>
            </a:fld>
            <a:endParaRPr lang="en-US"/>
          </a:p>
        </p:txBody>
      </p:sp>
      <p:sp>
        <p:nvSpPr>
          <p:cNvPr id="6" name="Footer Placeholder 5"/>
          <p:cNvSpPr>
            <a:spLocks noGrp="1"/>
          </p:cNvSpPr>
          <p:nvPr>
            <p:ph type="ftr" sz="quarter" idx="11"/>
          </p:nvPr>
        </p:nvSpPr>
        <p:spPr/>
        <p:txBody>
          <a:bodyPr/>
          <a:lstStyle/>
          <a:p>
            <a:r>
              <a:rPr lang="en-US"/>
              <a:t>Effective Teamworking and Communication  BMSW4009</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11/27/2025</a:t>
            </a:fld>
            <a:endParaRPr lang="en-US"/>
          </a:p>
        </p:txBody>
      </p:sp>
      <p:sp>
        <p:nvSpPr>
          <p:cNvPr id="6" name="Footer Placeholder 5"/>
          <p:cNvSpPr>
            <a:spLocks noGrp="1"/>
          </p:cNvSpPr>
          <p:nvPr>
            <p:ph type="ftr" sz="quarter" idx="11"/>
          </p:nvPr>
        </p:nvSpPr>
        <p:spPr/>
        <p:txBody>
          <a:bodyPr/>
          <a:lstStyle/>
          <a:p>
            <a:r>
              <a:rPr lang="en-US"/>
              <a:t>Effective Teamworking and Communication  BMSW4009</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11/27/2025</a:t>
            </a:fld>
            <a:endParaRPr lang="en-US"/>
          </a:p>
        </p:txBody>
      </p:sp>
      <p:sp>
        <p:nvSpPr>
          <p:cNvPr id="5" name="Footer Placeholder 4"/>
          <p:cNvSpPr>
            <a:spLocks noGrp="1"/>
          </p:cNvSpPr>
          <p:nvPr>
            <p:ph type="ftr" sz="quarter" idx="11"/>
          </p:nvPr>
        </p:nvSpPr>
        <p:spPr/>
        <p:txBody>
          <a:bodyPr/>
          <a:lstStyle/>
          <a:p>
            <a:r>
              <a:rPr lang="en-US"/>
              <a:t>Effective Teamworking and Communication  BMSW4009</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11/27/2025</a:t>
            </a:fld>
            <a:endParaRPr lang="en-US"/>
          </a:p>
        </p:txBody>
      </p:sp>
      <p:sp>
        <p:nvSpPr>
          <p:cNvPr id="5" name="Footer Placeholder 4"/>
          <p:cNvSpPr>
            <a:spLocks noGrp="1"/>
          </p:cNvSpPr>
          <p:nvPr>
            <p:ph type="ftr" sz="quarter" idx="11"/>
          </p:nvPr>
        </p:nvSpPr>
        <p:spPr/>
        <p:txBody>
          <a:bodyPr/>
          <a:lstStyle/>
          <a:p>
            <a:r>
              <a:rPr lang="en-US"/>
              <a:t>Effective Teamworking and Communication  BMSW4009</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r>
              <a:rPr lang="en-US"/>
              <a:t>Effective Teamworking and Communication  BMSW4009</a:t>
            </a:r>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425877564"/>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r>
              <a:rPr lang="en-US"/>
              <a:t>Effective Teamworking and Communication  BMSW4009</a:t>
            </a:r>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74733899"/>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r>
              <a:rPr lang="en-US"/>
              <a:t>Effective Teamworking and Communication  BMSW4009</a:t>
            </a:r>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8235"/>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r>
              <a:rPr lang="en-US"/>
              <a:t>Effective Teamworking and Communication  BMSW4009</a:t>
            </a:r>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622115124"/>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r>
              <a:rPr lang="en-US"/>
              <a:t>Effective Teamworking and Communication  BMSW4009</a:t>
            </a:r>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67380168"/>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r>
              <a:rPr lang="en-US"/>
              <a:t>Effective Teamworking and Communication  BMSW4009</a:t>
            </a:r>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90632240"/>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r>
              <a:rPr lang="en-US"/>
              <a:t>Effective Teamworking and Communication  BMSW4009</a:t>
            </a:r>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23630950"/>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r>
              <a:rPr lang="en-US"/>
              <a:t>Effective Teamworking and Communication  BMSW4009</a:t>
            </a:r>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2065717"/>
      </p:ext>
    </p:extLst>
  </p:cSld>
  <p:clrMapOvr>
    <a:masterClrMapping/>
  </p:clrMapOvr>
  <p:hf sldNum="0" hd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r>
              <a:rPr lang="en-US"/>
              <a:t>Effective Teamworking and Communication  BMSW4009</a:t>
            </a:r>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9184156"/>
      </p:ext>
    </p:extLst>
  </p:cSld>
  <p:clrMapOvr>
    <a:masterClrMapping/>
  </p:clrMapOvr>
  <p:hf sldNum="0" hd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r>
              <a:rPr lang="en-US"/>
              <a:t>Effective Teamworking and Communication  BMSW4009</a:t>
            </a:r>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3845870"/>
      </p:ext>
    </p:extLst>
  </p:cSld>
  <p:clrMapOvr>
    <a:masterClrMapping/>
  </p:clrMapOvr>
  <p:hf sldNum="0" hd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11/27/2025</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r>
              <a:rPr lang="en-US"/>
              <a:t>Effective Teamworking and Communication  BMSW4009</a:t>
            </a:r>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39631268"/>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Effective Teamworking and Communication  BMSW4009</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11/27/2025</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r>
              <a:rPr lang="en-US"/>
              <a:t>Effective Teamworking and Communication  BMSW4009</a:t>
            </a:r>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4106391811"/>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60" r:id="rId4"/>
    <p:sldLayoutId id="2147483761" r:id="rId5"/>
    <p:sldLayoutId id="2147483766" r:id="rId6"/>
    <p:sldLayoutId id="2147483762" r:id="rId7"/>
    <p:sldLayoutId id="2147483763" r:id="rId8"/>
    <p:sldLayoutId id="2147483764" r:id="rId9"/>
    <p:sldLayoutId id="2147483765" r:id="rId10"/>
    <p:sldLayoutId id="2147483767" r:id="rId11"/>
  </p:sldLayoutIdLst>
  <p:hf sldNum="0" hdr="0" dt="0"/>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shorts/QGsQCaazNYc?feature=share"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02/crq.21342" TargetMode="External"/><Relationship Id="rId3" Type="http://schemas.openxmlformats.org/officeDocument/2006/relationships/hyperlink" Target="https://leadershiptribe.co.uk/blog/the-drama-triangle-explained" TargetMode="External"/><Relationship Id="rId7" Type="http://schemas.openxmlformats.org/officeDocument/2006/relationships/hyperlink" Target="https://doi.org/10.4324/9780429448850" TargetMode="External"/><Relationship Id="rId2" Type="http://schemas.openxmlformats.org/officeDocument/2006/relationships/hyperlink" Target="https://doi.org/10.1177/036215377100100409" TargetMode="External"/><Relationship Id="rId1" Type="http://schemas.openxmlformats.org/officeDocument/2006/relationships/slideLayout" Target="../slideLayouts/slideLayout13.xml"/><Relationship Id="rId6" Type="http://schemas.openxmlformats.org/officeDocument/2006/relationships/hyperlink" Target="https://www.youtube.com/watch?v=0wSSgeheXus" TargetMode="External"/><Relationship Id="rId5" Type="http://schemas.openxmlformats.org/officeDocument/2006/relationships/hyperlink" Target="https://www.youtube.com/shorts/QGsQCaazNYc" TargetMode="External"/><Relationship Id="rId4" Type="http://schemas.openxmlformats.org/officeDocument/2006/relationships/hyperlink" Target="http://www.youtube.com" TargetMode="External"/><Relationship Id="rId9" Type="http://schemas.openxmlformats.org/officeDocument/2006/relationships/hyperlink" Target="https://ecampusontario.pressbooks.pub/conflictmanagement/"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AE3E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06794" y="1533924"/>
            <a:ext cx="11248944" cy="2217074"/>
          </a:xfrm>
        </p:spPr>
        <p:txBody>
          <a:bodyPr vert="horz" lIns="91440" tIns="45720" rIns="91440" bIns="45720" rtlCol="0">
            <a:normAutofit/>
          </a:bodyPr>
          <a:lstStyle/>
          <a:p>
            <a:pPr algn="l"/>
            <a:br>
              <a:rPr lang="en-US" sz="3700">
                <a:latin typeface="Aptos"/>
              </a:rPr>
            </a:br>
            <a:r>
              <a:rPr lang="en-US" sz="4000" u="sng">
                <a:latin typeface="Goudy Old Style"/>
              </a:rPr>
              <a:t> Conflict management &amp; resolution strategies</a:t>
            </a:r>
          </a:p>
          <a:p>
            <a:pPr algn="l"/>
            <a:endParaRPr lang="en-US" sz="3700"/>
          </a:p>
        </p:txBody>
      </p:sp>
      <p:sp>
        <p:nvSpPr>
          <p:cNvPr id="3" name="Subtitle 2"/>
          <p:cNvSpPr>
            <a:spLocks noGrp="1"/>
          </p:cNvSpPr>
          <p:nvPr>
            <p:ph type="subTitle" idx="1"/>
          </p:nvPr>
        </p:nvSpPr>
        <p:spPr/>
        <p:txBody>
          <a:bodyPr vert="horz" lIns="91440" tIns="45720" rIns="91440" bIns="45720" rtlCol="0" anchor="t">
            <a:noAutofit/>
          </a:bodyPr>
          <a:lstStyle/>
          <a:p>
            <a:pPr algn="l">
              <a:spcBef>
                <a:spcPct val="0"/>
              </a:spcBef>
              <a:spcAft>
                <a:spcPts val="600"/>
              </a:spcAft>
            </a:pPr>
            <a:r>
              <a:rPr lang="en-US" sz="1800"/>
              <a:t>Student Name: Xiaoli Shao</a:t>
            </a:r>
          </a:p>
          <a:p>
            <a:pPr algn="l">
              <a:spcBef>
                <a:spcPct val="0"/>
              </a:spcBef>
              <a:spcAft>
                <a:spcPts val="600"/>
              </a:spcAft>
            </a:pPr>
            <a:r>
              <a:rPr lang="en-US" sz="1800"/>
              <a:t>Student Number: 2440261</a:t>
            </a:r>
          </a:p>
          <a:p>
            <a:pPr algn="l">
              <a:spcBef>
                <a:spcPct val="0"/>
              </a:spcBef>
              <a:spcAft>
                <a:spcPts val="600"/>
              </a:spcAft>
            </a:pPr>
            <a:r>
              <a:rPr lang="en-US" sz="1800"/>
              <a:t>Lecturer:  Melanie Squire</a:t>
            </a:r>
          </a:p>
          <a:p>
            <a:pPr algn="l">
              <a:spcBef>
                <a:spcPct val="0"/>
              </a:spcBef>
              <a:spcAft>
                <a:spcPts val="600"/>
              </a:spcAft>
            </a:pPr>
            <a:r>
              <a:rPr lang="en-US" sz="1800">
                <a:solidFill>
                  <a:srgbClr val="000000">
                    <a:alpha val="60000"/>
                  </a:srgbClr>
                </a:solidFill>
              </a:rPr>
              <a:t>Group 3</a:t>
            </a:r>
          </a:p>
          <a:p>
            <a:pPr algn="l">
              <a:spcBef>
                <a:spcPct val="0"/>
              </a:spcBef>
              <a:spcAft>
                <a:spcPts val="600"/>
              </a:spcAft>
            </a:pPr>
            <a:endParaRPr lang="en-US" sz="1800">
              <a:solidFill>
                <a:srgbClr val="000000">
                  <a:alpha val="60000"/>
                </a:srgbClr>
              </a:solidFill>
            </a:endParaRPr>
          </a:p>
        </p:txBody>
      </p:sp>
      <p:sp>
        <p:nvSpPr>
          <p:cNvPr id="5" name="Footer Placeholder 4">
            <a:extLst>
              <a:ext uri="{FF2B5EF4-FFF2-40B4-BE49-F238E27FC236}">
                <a16:creationId xmlns:a16="http://schemas.microsoft.com/office/drawing/2014/main" id="{EB274047-206D-AA85-954A-8482111E9C2D}"/>
              </a:ext>
            </a:extLst>
          </p:cNvPr>
          <p:cNvSpPr>
            <a:spLocks noGrp="1"/>
          </p:cNvSpPr>
          <p:nvPr>
            <p:ph type="ftr" sz="quarter" idx="11"/>
          </p:nvPr>
        </p:nvSpPr>
        <p:spPr/>
        <p:txBody>
          <a:bodyPr>
            <a:normAutofit/>
          </a:bodyPr>
          <a:lstStyle/>
          <a:p>
            <a:pPr>
              <a:lnSpc>
                <a:spcPct val="90000"/>
              </a:lnSpc>
              <a:spcAft>
                <a:spcPts val="600"/>
              </a:spcAft>
            </a:pPr>
            <a:r>
              <a:rPr lang="en-US" sz="1000" b="1">
                <a:ea typeface="+mn-lt"/>
                <a:cs typeface="+mn-lt"/>
              </a:rPr>
              <a:t>Effective Teamworking and Communication  BMSW4009_CARD</a:t>
            </a:r>
          </a:p>
          <a:p>
            <a:pPr>
              <a:lnSpc>
                <a:spcPct val="90000"/>
              </a:lnSpc>
              <a:spcAft>
                <a:spcPts val="600"/>
              </a:spcAft>
            </a:pPr>
            <a:endParaRPr lang="en-US" sz="1000" b="1">
              <a:ea typeface="+mn-lt"/>
              <a:cs typeface="+mn-lt"/>
            </a:endParaRPr>
          </a:p>
        </p:txBody>
      </p:sp>
      <p:pic>
        <p:nvPicPr>
          <p:cNvPr id="4" name="Picture 3" descr="A close-up of some words&#10;&#10;AI-generated content may be incorrect.">
            <a:extLst>
              <a:ext uri="{FF2B5EF4-FFF2-40B4-BE49-F238E27FC236}">
                <a16:creationId xmlns:a16="http://schemas.microsoft.com/office/drawing/2014/main" id="{A99DBBEC-6B83-48F6-83D8-6BAD0A1B4545}"/>
              </a:ext>
            </a:extLst>
          </p:cNvPr>
          <p:cNvPicPr>
            <a:picLocks noChangeAspect="1"/>
          </p:cNvPicPr>
          <p:nvPr/>
        </p:nvPicPr>
        <p:blipFill>
          <a:blip r:embed="rId3"/>
          <a:srcRect l="-9259" t="-4688" r="-3767" b="1799"/>
          <a:stretch>
            <a:fillRect/>
          </a:stretch>
        </p:blipFill>
        <p:spPr>
          <a:xfrm>
            <a:off x="-1740" y="5736"/>
            <a:ext cx="3711928" cy="130177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730AEB1C-D982-80A5-DDF2-FEACD50B9211}"/>
              </a:ext>
            </a:extLst>
          </p:cNvPr>
          <p:cNvSpPr>
            <a:spLocks noGrp="1"/>
          </p:cNvSpPr>
          <p:nvPr>
            <p:ph type="ftr" sz="quarter" idx="11"/>
          </p:nvPr>
        </p:nvSpPr>
        <p:spPr/>
        <p:txBody>
          <a:bodyPr vert="horz" lIns="91440" tIns="45720" rIns="91440" bIns="45720" rtlCol="0">
            <a:normAutofit/>
          </a:bodyPr>
          <a:lstStyle/>
          <a:p>
            <a:pPr>
              <a:spcAft>
                <a:spcPts val="600"/>
              </a:spcAft>
            </a:pPr>
            <a:r>
              <a:rPr lang="en-US" kern="1200" cap="all" spc="300" baseline="0">
                <a:latin typeface="+mj-lt"/>
                <a:ea typeface="+mn-ea"/>
                <a:cs typeface="+mn-cs"/>
              </a:rPr>
              <a:t>Effective Teamworking and Communication  BMSW4009</a:t>
            </a:r>
          </a:p>
        </p:txBody>
      </p:sp>
      <p:sp>
        <p:nvSpPr>
          <p:cNvPr id="2" name="Title 1">
            <a:extLst>
              <a:ext uri="{FF2B5EF4-FFF2-40B4-BE49-F238E27FC236}">
                <a16:creationId xmlns:a16="http://schemas.microsoft.com/office/drawing/2014/main" id="{588CEE4C-53DF-B9CF-5625-4B6759F4A1A0}"/>
              </a:ext>
            </a:extLst>
          </p:cNvPr>
          <p:cNvSpPr>
            <a:spLocks noGrp="1"/>
          </p:cNvSpPr>
          <p:nvPr>
            <p:ph type="title" idx="4294967295"/>
          </p:nvPr>
        </p:nvSpPr>
        <p:spPr>
          <a:xfrm>
            <a:off x="0" y="395288"/>
            <a:ext cx="6329363" cy="1112837"/>
          </a:xfrm>
        </p:spPr>
        <p:txBody>
          <a:bodyPr vert="horz" lIns="91440" tIns="45720" rIns="91440" bIns="45720" rtlCol="0" anchorCtr="0">
            <a:normAutofit/>
          </a:bodyPr>
          <a:lstStyle/>
          <a:p>
            <a:pPr algn="ctr">
              <a:lnSpc>
                <a:spcPct val="90000"/>
              </a:lnSpc>
            </a:pPr>
            <a:br>
              <a:rPr lang="en-US" sz="2200" kern="1200" cap="none" spc="0" baseline="0">
                <a:latin typeface="+mj-lt"/>
                <a:ea typeface="+mj-ea"/>
                <a:cs typeface="+mj-cs"/>
              </a:rPr>
            </a:br>
            <a:br>
              <a:rPr lang="en-US" sz="2200" kern="1200" cap="none" spc="0" baseline="0">
                <a:latin typeface="+mj-lt"/>
                <a:ea typeface="+mj-ea"/>
                <a:cs typeface="+mj-cs"/>
              </a:rPr>
            </a:br>
            <a:endParaRPr lang="en-US" sz="2200" b="1" kern="1200" cap="none" spc="0" baseline="0">
              <a:latin typeface="+mj-lt"/>
              <a:ea typeface="+mj-ea"/>
              <a:cs typeface="+mj-cs"/>
            </a:endParaRPr>
          </a:p>
        </p:txBody>
      </p:sp>
      <p:graphicFrame>
        <p:nvGraphicFramePr>
          <p:cNvPr id="240" name="TextBox 231">
            <a:extLst>
              <a:ext uri="{FF2B5EF4-FFF2-40B4-BE49-F238E27FC236}">
                <a16:creationId xmlns:a16="http://schemas.microsoft.com/office/drawing/2014/main" id="{2331CF5F-A566-6462-3608-F67290D1DEDF}"/>
              </a:ext>
            </a:extLst>
          </p:cNvPr>
          <p:cNvGraphicFramePr/>
          <p:nvPr>
            <p:extLst>
              <p:ext uri="{D42A27DB-BD31-4B8C-83A1-F6EECF244321}">
                <p14:modId xmlns:p14="http://schemas.microsoft.com/office/powerpoint/2010/main" val="2786114266"/>
              </p:ext>
            </p:extLst>
          </p:nvPr>
        </p:nvGraphicFramePr>
        <p:xfrm>
          <a:off x="-550052" y="397989"/>
          <a:ext cx="11758788" cy="5661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291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40"/>
                                        </p:tgtEl>
                                        <p:attrNameLst>
                                          <p:attrName>style.visibility</p:attrName>
                                        </p:attrNameLst>
                                      </p:cBhvr>
                                      <p:to>
                                        <p:strVal val="visible"/>
                                      </p:to>
                                    </p:set>
                                    <p:anim calcmode="lin" valueType="num">
                                      <p:cBhvr>
                                        <p:cTn id="7" dur="1000" fill="hold"/>
                                        <p:tgtEl>
                                          <p:spTgt spid="240"/>
                                        </p:tgtEl>
                                        <p:attrNameLst>
                                          <p:attrName>ppt_w</p:attrName>
                                        </p:attrNameLst>
                                      </p:cBhvr>
                                      <p:tavLst>
                                        <p:tav tm="0">
                                          <p:val>
                                            <p:fltVal val="0"/>
                                          </p:val>
                                        </p:tav>
                                        <p:tav tm="100000">
                                          <p:val>
                                            <p:strVal val="#ppt_w"/>
                                          </p:val>
                                        </p:tav>
                                      </p:tavLst>
                                    </p:anim>
                                    <p:anim calcmode="lin" valueType="num">
                                      <p:cBhvr>
                                        <p:cTn id="8" dur="1000" fill="hold"/>
                                        <p:tgtEl>
                                          <p:spTgt spid="240"/>
                                        </p:tgtEl>
                                        <p:attrNameLst>
                                          <p:attrName>ppt_h</p:attrName>
                                        </p:attrNameLst>
                                      </p:cBhvr>
                                      <p:tavLst>
                                        <p:tav tm="0">
                                          <p:val>
                                            <p:fltVal val="0"/>
                                          </p:val>
                                        </p:tav>
                                        <p:tav tm="100000">
                                          <p:val>
                                            <p:strVal val="#ppt_h"/>
                                          </p:val>
                                        </p:tav>
                                      </p:tavLst>
                                    </p:anim>
                                    <p:anim calcmode="lin" valueType="num">
                                      <p:cBhvr>
                                        <p:cTn id="9" dur="1000" fill="hold"/>
                                        <p:tgtEl>
                                          <p:spTgt spid="240"/>
                                        </p:tgtEl>
                                        <p:attrNameLst>
                                          <p:attrName>style.rotation</p:attrName>
                                        </p:attrNameLst>
                                      </p:cBhvr>
                                      <p:tavLst>
                                        <p:tav tm="0">
                                          <p:val>
                                            <p:fltVal val="90"/>
                                          </p:val>
                                        </p:tav>
                                        <p:tav tm="100000">
                                          <p:val>
                                            <p:fltVal val="0"/>
                                          </p:val>
                                        </p:tav>
                                      </p:tavLst>
                                    </p:anim>
                                    <p:animEffect transition="in" filter="fade">
                                      <p:cBhvr>
                                        <p:cTn id="10" dur="1000"/>
                                        <p:tgtEl>
                                          <p:spTgt spid="2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40"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AE3E3"/>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8EF82-7F11-9475-4782-5CCC5059692B}"/>
              </a:ext>
            </a:extLst>
          </p:cNvPr>
          <p:cNvSpPr>
            <a:spLocks noGrp="1"/>
          </p:cNvSpPr>
          <p:nvPr>
            <p:ph type="title"/>
          </p:nvPr>
        </p:nvSpPr>
        <p:spPr>
          <a:xfrm>
            <a:off x="838201" y="365125"/>
            <a:ext cx="5251316" cy="1807305"/>
          </a:xfrm>
        </p:spPr>
        <p:txBody>
          <a:bodyPr vert="horz" lIns="91440" tIns="45720" rIns="91440" bIns="45720" rtlCol="0" anchorCtr="0">
            <a:normAutofit/>
          </a:bodyPr>
          <a:lstStyle/>
          <a:p>
            <a:r>
              <a:rPr lang="en-US" sz="4000" i="1" u="sng" kern="1200" cap="none" spc="0" baseline="0">
                <a:latin typeface="Goudy Old Style"/>
              </a:rPr>
              <a:t>What is Conflict?</a:t>
            </a:r>
          </a:p>
        </p:txBody>
      </p:sp>
      <p:sp>
        <p:nvSpPr>
          <p:cNvPr id="6" name="Text Placeholder 5">
            <a:extLst>
              <a:ext uri="{FF2B5EF4-FFF2-40B4-BE49-F238E27FC236}">
                <a16:creationId xmlns:a16="http://schemas.microsoft.com/office/drawing/2014/main" id="{5D4D7A40-B8D0-C4EC-5263-9ED26774CBEE}"/>
              </a:ext>
            </a:extLst>
          </p:cNvPr>
          <p:cNvSpPr>
            <a:spLocks noGrp="1"/>
          </p:cNvSpPr>
          <p:nvPr>
            <p:ph idx="1"/>
          </p:nvPr>
        </p:nvSpPr>
        <p:spPr>
          <a:xfrm>
            <a:off x="838200" y="2074505"/>
            <a:ext cx="5347908" cy="4273746"/>
          </a:xfrm>
        </p:spPr>
        <p:txBody>
          <a:bodyPr vert="horz" lIns="91440" tIns="45720" rIns="91440" bIns="45720" rtlCol="0" anchor="t">
            <a:noAutofit/>
          </a:bodyPr>
          <a:lstStyle/>
          <a:p>
            <a:pPr marL="342900" indent="-342900">
              <a:buFont typeface="Wingdings" panose="020B0604020202020204" pitchFamily="34" charset="0"/>
              <a:buChar char="Ø"/>
            </a:pPr>
            <a:r>
              <a:rPr lang="en-GB" sz="2000">
                <a:latin typeface="Goudy Old Style"/>
                <a:ea typeface="Calibri"/>
                <a:cs typeface="Calibri"/>
              </a:rPr>
              <a:t>“a serious disagreement or argument about something important” (Roger K. Allen, 2019).</a:t>
            </a:r>
            <a:endParaRPr lang="en-US" sz="2000">
              <a:latin typeface="Goudy Old Style"/>
            </a:endParaRPr>
          </a:p>
          <a:p>
            <a:pPr>
              <a:buFont typeface="Wingdings" panose="020B0604020202020204" pitchFamily="34" charset="0"/>
              <a:buChar char="Ø"/>
            </a:pPr>
            <a:r>
              <a:rPr lang="en-GB" sz="2000">
                <a:latin typeface="Goudy Old Style"/>
                <a:ea typeface="+mn-lt"/>
                <a:cs typeface="+mn-lt"/>
              </a:rPr>
              <a:t>a process of interaction that arises from incompatibility, disagreement, or dissonance among individuals, groups, or organizations (</a:t>
            </a:r>
            <a:r>
              <a:rPr lang="en-GB" sz="2000" err="1">
                <a:latin typeface="Goudy Old Style"/>
                <a:ea typeface="+mn-lt"/>
                <a:cs typeface="+mn-lt"/>
              </a:rPr>
              <a:t>Pološki</a:t>
            </a:r>
            <a:r>
              <a:rPr lang="en-GB" sz="2000">
                <a:latin typeface="Goudy Old Style"/>
                <a:ea typeface="+mn-lt"/>
                <a:cs typeface="+mn-lt"/>
              </a:rPr>
              <a:t> </a:t>
            </a:r>
            <a:r>
              <a:rPr lang="en-GB" sz="2000" err="1">
                <a:latin typeface="Goudy Old Style"/>
                <a:ea typeface="+mn-lt"/>
                <a:cs typeface="+mn-lt"/>
              </a:rPr>
              <a:t>Vokić</a:t>
            </a:r>
            <a:r>
              <a:rPr lang="en-GB" sz="2000">
                <a:latin typeface="Goudy Old Style"/>
                <a:ea typeface="+mn-lt"/>
                <a:cs typeface="+mn-lt"/>
              </a:rPr>
              <a:t> and Sonton 2010).</a:t>
            </a:r>
          </a:p>
          <a:p>
            <a:pPr>
              <a:buFont typeface="Wingdings" panose="020B0604020202020204" pitchFamily="34" charset="0"/>
              <a:buChar char="Ø"/>
            </a:pPr>
            <a:endParaRPr lang="en-GB" sz="2000">
              <a:latin typeface="Aptos"/>
              <a:ea typeface="Calibri"/>
              <a:cs typeface="Calibri"/>
            </a:endParaRPr>
          </a:p>
          <a:p>
            <a:pPr>
              <a:buFont typeface="Wingdings" panose="020B0604020202020204" pitchFamily="34" charset="0"/>
              <a:buChar char="Ø"/>
            </a:pPr>
            <a:endParaRPr lang="en-GB" sz="2000">
              <a:latin typeface="Aptos"/>
              <a:ea typeface="Calibri"/>
              <a:cs typeface="Calibri"/>
            </a:endParaRPr>
          </a:p>
          <a:p>
            <a:pPr marL="342900" indent="-342900">
              <a:buFont typeface="Wingdings" panose="020B0604020202020204" pitchFamily="34" charset="0"/>
              <a:buChar char="Ø"/>
            </a:pPr>
            <a:endParaRPr lang="en-GB" sz="2000">
              <a:latin typeface="Calibri"/>
              <a:ea typeface="Calibri"/>
              <a:cs typeface="Calibri"/>
            </a:endParaRPr>
          </a:p>
          <a:p>
            <a:pPr marL="0" indent="0">
              <a:buNone/>
            </a:pPr>
            <a:endParaRPr lang="en-GB" sz="2000">
              <a:latin typeface="Calibri"/>
              <a:ea typeface="Calibri"/>
              <a:cs typeface="Calibri"/>
            </a:endParaRPr>
          </a:p>
        </p:txBody>
      </p:sp>
      <p:pic>
        <p:nvPicPr>
          <p:cNvPr id="4" name="Content Placeholder 3" descr="Two penguins gawking">
            <a:extLst>
              <a:ext uri="{FF2B5EF4-FFF2-40B4-BE49-F238E27FC236}">
                <a16:creationId xmlns:a16="http://schemas.microsoft.com/office/drawing/2014/main" id="{818D2E5D-3845-AD78-7F8B-8A3A424B925B}"/>
              </a:ext>
            </a:extLst>
          </p:cNvPr>
          <p:cNvPicPr>
            <a:picLocks noChangeAspect="1"/>
          </p:cNvPicPr>
          <p:nvPr/>
        </p:nvPicPr>
        <p:blipFill>
          <a:blip r:embed="rId3"/>
          <a:srcRect l="10806" r="17245"/>
          <a:stretch>
            <a:fillRect/>
          </a:stretch>
        </p:blipFill>
        <p:spPr>
          <a:xfrm>
            <a:off x="693370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Footer Placeholder 2">
            <a:extLst>
              <a:ext uri="{FF2B5EF4-FFF2-40B4-BE49-F238E27FC236}">
                <a16:creationId xmlns:a16="http://schemas.microsoft.com/office/drawing/2014/main" id="{AFD25085-D580-9338-86DF-454EFF8AFF1A}"/>
              </a:ext>
            </a:extLst>
          </p:cNvPr>
          <p:cNvSpPr>
            <a:spLocks noGrp="1"/>
          </p:cNvSpPr>
          <p:nvPr>
            <p:ph type="ftr" sz="quarter" idx="11"/>
          </p:nvPr>
        </p:nvSpPr>
        <p:spPr>
          <a:xfrm>
            <a:off x="3505200" y="6356350"/>
            <a:ext cx="3429000" cy="365125"/>
          </a:xfrm>
        </p:spPr>
        <p:txBody>
          <a:bodyPr vert="horz" lIns="91440" tIns="45720" rIns="91440" bIns="45720" rtlCol="0">
            <a:normAutofit/>
          </a:bodyPr>
          <a:lstStyle/>
          <a:p>
            <a:pPr algn="l">
              <a:lnSpc>
                <a:spcPct val="90000"/>
              </a:lnSpc>
              <a:spcAft>
                <a:spcPts val="600"/>
              </a:spcAft>
            </a:pPr>
            <a:r>
              <a:rPr lang="en-US" sz="900" kern="1200" cap="all" spc="300" baseline="0">
                <a:latin typeface="+mj-lt"/>
                <a:ea typeface="+mn-ea"/>
                <a:cs typeface="+mn-cs"/>
              </a:rPr>
              <a:t>Effective Teamworking and Communication  BMSW4009</a:t>
            </a:r>
          </a:p>
        </p:txBody>
      </p:sp>
    </p:spTree>
    <p:extLst>
      <p:ext uri="{BB962C8B-B14F-4D97-AF65-F5344CB8AC3E}">
        <p14:creationId xmlns:p14="http://schemas.microsoft.com/office/powerpoint/2010/main" val="1668034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11FFD7D-36A9-986D-52D7-E25CD714E362}"/>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92E68-1483-ECB0-6EB8-621EC5EF945D}"/>
              </a:ext>
            </a:extLst>
          </p:cNvPr>
          <p:cNvSpPr>
            <a:spLocks noGrp="1"/>
          </p:cNvSpPr>
          <p:nvPr>
            <p:ph type="title"/>
          </p:nvPr>
        </p:nvSpPr>
        <p:spPr>
          <a:xfrm>
            <a:off x="989400" y="396000"/>
            <a:ext cx="10213200" cy="1119600"/>
          </a:xfrm>
        </p:spPr>
        <p:txBody>
          <a:bodyPr>
            <a:normAutofit/>
          </a:bodyPr>
          <a:lstStyle/>
          <a:p>
            <a:pPr algn="ctr"/>
            <a:r>
              <a:rPr lang="en-US" i="1" u="sng"/>
              <a:t>Negative outcomes &amp; Example</a:t>
            </a:r>
            <a:br>
              <a:rPr lang="en-US" i="1" u="sng"/>
            </a:br>
            <a:r>
              <a:rPr lang="en-US" sz="2400"/>
              <a:t>(</a:t>
            </a:r>
            <a:r>
              <a:rPr lang="en-US" sz="2400">
                <a:ea typeface="+mj-lt"/>
                <a:cs typeface="+mj-lt"/>
              </a:rPr>
              <a:t>Westmaas, 2022), (Tamm and Tõugu, 2022)</a:t>
            </a:r>
            <a:endParaRPr lang="en-US" sz="2400" i="1" u="sng">
              <a:ea typeface="+mj-lt"/>
              <a:cs typeface="+mj-lt"/>
            </a:endParaRPr>
          </a:p>
        </p:txBody>
      </p:sp>
      <p:cxnSp>
        <p:nvCxnSpPr>
          <p:cNvPr id="29" name="Straight Connector 28">
            <a:extLst>
              <a:ext uri="{FF2B5EF4-FFF2-40B4-BE49-F238E27FC236}">
                <a16:creationId xmlns:a16="http://schemas.microsoft.com/office/drawing/2014/main" id="{D9BF9BF3-7E9D-458B-A5D2-E730C5FFD0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19649" y="189383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B4DCC43-F0AA-0ACF-5094-DD15841FDC7D}"/>
              </a:ext>
            </a:extLst>
          </p:cNvPr>
          <p:cNvSpPr>
            <a:spLocks noGrp="1"/>
          </p:cNvSpPr>
          <p:nvPr>
            <p:ph type="ftr" sz="quarter" idx="11"/>
          </p:nvPr>
        </p:nvSpPr>
        <p:spPr>
          <a:xfrm>
            <a:off x="2754312" y="6357600"/>
            <a:ext cx="6683376" cy="460800"/>
          </a:xfrm>
        </p:spPr>
        <p:txBody>
          <a:bodyPr>
            <a:normAutofit/>
          </a:bodyPr>
          <a:lstStyle/>
          <a:p>
            <a:pPr>
              <a:spcAft>
                <a:spcPts val="600"/>
              </a:spcAft>
            </a:pPr>
            <a:r>
              <a:rPr lang="en-US"/>
              <a:t>Effective Teamworking and Communication  BMSW4009</a:t>
            </a:r>
          </a:p>
        </p:txBody>
      </p:sp>
      <p:graphicFrame>
        <p:nvGraphicFramePr>
          <p:cNvPr id="15" name="Content Placeholder 14">
            <a:extLst>
              <a:ext uri="{FF2B5EF4-FFF2-40B4-BE49-F238E27FC236}">
                <a16:creationId xmlns:a16="http://schemas.microsoft.com/office/drawing/2014/main" id="{E94C7555-E05C-30AE-272D-62631B2DFD00}"/>
              </a:ext>
            </a:extLst>
          </p:cNvPr>
          <p:cNvGraphicFramePr>
            <a:graphicFrameLocks noGrp="1"/>
          </p:cNvGraphicFramePr>
          <p:nvPr>
            <p:ph idx="1"/>
            <p:extLst>
              <p:ext uri="{D42A27DB-BD31-4B8C-83A1-F6EECF244321}">
                <p14:modId xmlns:p14="http://schemas.microsoft.com/office/powerpoint/2010/main" val="3999363797"/>
              </p:ext>
            </p:extLst>
          </p:nvPr>
        </p:nvGraphicFramePr>
        <p:xfrm>
          <a:off x="1079400" y="2843213"/>
          <a:ext cx="10033200" cy="292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8858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 fill="hold"/>
                                        <p:tgtEl>
                                          <p:spTgt spid="15"/>
                                        </p:tgtEl>
                                        <p:attrNameLst>
                                          <p:attrName>ppt_w</p:attrName>
                                        </p:attrNameLst>
                                      </p:cBhvr>
                                      <p:tavLst>
                                        <p:tav tm="0">
                                          <p:val>
                                            <p:fltVal val="0"/>
                                          </p:val>
                                        </p:tav>
                                        <p:tav tm="100000">
                                          <p:val>
                                            <p:strVal val="#ppt_w"/>
                                          </p:val>
                                        </p:tav>
                                      </p:tavLst>
                                    </p:anim>
                                    <p:anim calcmode="lin" valueType="num">
                                      <p:cBhvr>
                                        <p:cTn id="8" dur="500" fill="hold"/>
                                        <p:tgtEl>
                                          <p:spTgt spid="15"/>
                                        </p:tgtEl>
                                        <p:attrNameLst>
                                          <p:attrName>ppt_h</p:attrName>
                                        </p:attrNameLst>
                                      </p:cBhvr>
                                      <p:tavLst>
                                        <p:tav tm="0">
                                          <p:val>
                                            <p:fltVal val="0"/>
                                          </p:val>
                                        </p:tav>
                                        <p:tav tm="100000">
                                          <p:val>
                                            <p:strVal val="#ppt_h"/>
                                          </p:val>
                                        </p:tav>
                                      </p:tavLst>
                                    </p:anim>
                                    <p:animEffect transition="in" filter="fade">
                                      <p:cBhvr>
                                        <p:cTn id="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66A51-F8E5-6ECD-5446-FE74CAA3A48D}"/>
              </a:ext>
            </a:extLst>
          </p:cNvPr>
          <p:cNvSpPr>
            <a:spLocks noGrp="1"/>
          </p:cNvSpPr>
          <p:nvPr>
            <p:ph type="title"/>
          </p:nvPr>
        </p:nvSpPr>
        <p:spPr>
          <a:xfrm>
            <a:off x="957771" y="253692"/>
            <a:ext cx="10100312" cy="1451502"/>
          </a:xfrm>
        </p:spPr>
        <p:txBody>
          <a:bodyPr>
            <a:normAutofit fontScale="90000"/>
          </a:bodyPr>
          <a:lstStyle/>
          <a:p>
            <a:pPr algn="ctr"/>
            <a:r>
              <a:rPr lang="en-US" sz="4000" i="1" u="sng"/>
              <a:t>Positive outcomes &amp; example</a:t>
            </a:r>
            <a:br>
              <a:rPr lang="en-US" sz="4000" i="1" u="sng"/>
            </a:br>
            <a:r>
              <a:rPr lang="en-US" sz="2800">
                <a:ea typeface="+mj-lt"/>
                <a:cs typeface="+mj-lt"/>
              </a:rPr>
              <a:t>(Stadler, 2019), (Tamm and Tõugu, 2022)</a:t>
            </a:r>
            <a:endParaRPr lang="en-US" sz="2800"/>
          </a:p>
          <a:p>
            <a:pPr algn="ctr"/>
            <a:r>
              <a:rPr lang="en-US" sz="2800">
                <a:ea typeface="+mj-lt"/>
                <a:cs typeface="+mj-lt"/>
              </a:rPr>
              <a:t>(Westmaas, 2022),</a:t>
            </a:r>
            <a:endParaRPr lang="en-US" sz="2000"/>
          </a:p>
        </p:txBody>
      </p:sp>
      <p:sp>
        <p:nvSpPr>
          <p:cNvPr id="4" name="Footer Placeholder 3">
            <a:extLst>
              <a:ext uri="{FF2B5EF4-FFF2-40B4-BE49-F238E27FC236}">
                <a16:creationId xmlns:a16="http://schemas.microsoft.com/office/drawing/2014/main" id="{D5620DF2-AEE9-2117-205F-54277ACDB142}"/>
              </a:ext>
            </a:extLst>
          </p:cNvPr>
          <p:cNvSpPr>
            <a:spLocks noGrp="1"/>
          </p:cNvSpPr>
          <p:nvPr>
            <p:ph type="ftr" sz="quarter" idx="11"/>
          </p:nvPr>
        </p:nvSpPr>
        <p:spPr/>
        <p:txBody>
          <a:bodyPr/>
          <a:lstStyle/>
          <a:p>
            <a:r>
              <a:rPr lang="en-US"/>
              <a:t>Effective Teamworking and Communication  BMSW4009</a:t>
            </a:r>
          </a:p>
        </p:txBody>
      </p:sp>
      <p:graphicFrame>
        <p:nvGraphicFramePr>
          <p:cNvPr id="5" name="Content Placeholder 4">
            <a:extLst>
              <a:ext uri="{FF2B5EF4-FFF2-40B4-BE49-F238E27FC236}">
                <a16:creationId xmlns:a16="http://schemas.microsoft.com/office/drawing/2014/main" id="{CBD8BDDA-9C4B-FA7F-4FE3-3ACC4B0A0F0E}"/>
              </a:ext>
            </a:extLst>
          </p:cNvPr>
          <p:cNvGraphicFramePr>
            <a:graphicFrameLocks noGrp="1"/>
          </p:cNvGraphicFramePr>
          <p:nvPr>
            <p:ph idx="4294967295"/>
            <p:extLst>
              <p:ext uri="{D42A27DB-BD31-4B8C-83A1-F6EECF244321}">
                <p14:modId xmlns:p14="http://schemas.microsoft.com/office/powerpoint/2010/main" val="300078233"/>
              </p:ext>
            </p:extLst>
          </p:nvPr>
        </p:nvGraphicFramePr>
        <p:xfrm>
          <a:off x="989013" y="1685925"/>
          <a:ext cx="10213975" cy="4040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742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59F14-C9FA-9AFD-25F7-0C14A931A4FC}"/>
              </a:ext>
            </a:extLst>
          </p:cNvPr>
          <p:cNvSpPr>
            <a:spLocks noGrp="1"/>
          </p:cNvSpPr>
          <p:nvPr>
            <p:ph type="title"/>
          </p:nvPr>
        </p:nvSpPr>
        <p:spPr/>
        <p:txBody>
          <a:bodyPr>
            <a:normAutofit fontScale="90000"/>
          </a:bodyPr>
          <a:lstStyle/>
          <a:p>
            <a:pPr>
              <a:spcBef>
                <a:spcPts val="0"/>
              </a:spcBef>
            </a:pPr>
            <a:r>
              <a:rPr lang="en-US" sz="4000" i="1"/>
              <a:t>Conflict resolution</a:t>
            </a:r>
            <a:br>
              <a:rPr lang="en-US" sz="4000"/>
            </a:br>
            <a:r>
              <a:rPr lang="en-US" sz="3100" i="1" u="sng">
                <a:ea typeface="+mj-lt"/>
                <a:cs typeface="+mj-lt"/>
              </a:rPr>
              <a:t>Thomas-Kilmann conflict  module (1974)</a:t>
            </a:r>
            <a:endParaRPr lang="en-US"/>
          </a:p>
        </p:txBody>
      </p:sp>
      <p:pic>
        <p:nvPicPr>
          <p:cNvPr id="13" name="Content Placeholder 12" descr="A diagram of conflict model&#10;&#10;AI-generated content may be incorrect.">
            <a:extLst>
              <a:ext uri="{FF2B5EF4-FFF2-40B4-BE49-F238E27FC236}">
                <a16:creationId xmlns:a16="http://schemas.microsoft.com/office/drawing/2014/main" id="{F4F202FB-C170-6260-EDFC-FCF11E626029}"/>
              </a:ext>
            </a:extLst>
          </p:cNvPr>
          <p:cNvPicPr>
            <a:picLocks noGrp="1" noChangeAspect="1"/>
          </p:cNvPicPr>
          <p:nvPr>
            <p:ph sz="half" idx="1"/>
          </p:nvPr>
        </p:nvPicPr>
        <p:blipFill>
          <a:blip r:embed="rId3"/>
          <a:stretch>
            <a:fillRect/>
          </a:stretch>
        </p:blipFill>
        <p:spPr>
          <a:xfrm>
            <a:off x="6097236" y="1722528"/>
            <a:ext cx="6099078" cy="4090456"/>
          </a:xfrm>
          <a:prstGeom prst="rect">
            <a:avLst/>
          </a:prstGeom>
        </p:spPr>
      </p:pic>
      <p:sp>
        <p:nvSpPr>
          <p:cNvPr id="4" name="Footer Placeholder 3">
            <a:extLst>
              <a:ext uri="{FF2B5EF4-FFF2-40B4-BE49-F238E27FC236}">
                <a16:creationId xmlns:a16="http://schemas.microsoft.com/office/drawing/2014/main" id="{10FBFE7C-7B59-1307-8C4A-17AB05096B79}"/>
              </a:ext>
            </a:extLst>
          </p:cNvPr>
          <p:cNvSpPr>
            <a:spLocks noGrp="1"/>
          </p:cNvSpPr>
          <p:nvPr>
            <p:ph type="ftr" sz="quarter" idx="11"/>
          </p:nvPr>
        </p:nvSpPr>
        <p:spPr/>
        <p:txBody>
          <a:bodyPr/>
          <a:lstStyle/>
          <a:p>
            <a:r>
              <a:rPr lang="en-US"/>
              <a:t>Effective Teamworking and Communication  BMSW4009</a:t>
            </a:r>
          </a:p>
        </p:txBody>
      </p:sp>
      <p:sp>
        <p:nvSpPr>
          <p:cNvPr id="17" name="Content Placeholder 16">
            <a:extLst>
              <a:ext uri="{FF2B5EF4-FFF2-40B4-BE49-F238E27FC236}">
                <a16:creationId xmlns:a16="http://schemas.microsoft.com/office/drawing/2014/main" id="{FFD1D389-7772-66B9-7AFF-CE9A44727EBA}"/>
              </a:ext>
            </a:extLst>
          </p:cNvPr>
          <p:cNvSpPr>
            <a:spLocks noGrp="1"/>
          </p:cNvSpPr>
          <p:nvPr>
            <p:ph sz="half" idx="2"/>
          </p:nvPr>
        </p:nvSpPr>
        <p:spPr>
          <a:xfrm>
            <a:off x="1165980" y="1714147"/>
            <a:ext cx="4928400" cy="4092575"/>
          </a:xfrm>
        </p:spPr>
        <p:txBody>
          <a:bodyPr vert="horz" lIns="91440" tIns="45720" rIns="91440" bIns="45720" rtlCol="0" anchor="t">
            <a:noAutofit/>
          </a:bodyPr>
          <a:lstStyle/>
          <a:p>
            <a:pPr marL="359410" indent="-359410">
              <a:buFont typeface="Wingdings" panose="05000000000000000000" pitchFamily="2" charset="2"/>
              <a:buChar char="Ø"/>
            </a:pPr>
            <a:r>
              <a:rPr lang="en-GB" sz="2400">
                <a:solidFill>
                  <a:schemeClr val="tx1"/>
                </a:solidFill>
                <a:latin typeface="Goudy Old Style"/>
                <a:ea typeface="+mn-lt"/>
                <a:cs typeface="+mn-lt"/>
              </a:rPr>
              <a:t>2 dimensions :assertiveness and cooperativeness</a:t>
            </a:r>
            <a:endParaRPr lang="en-US" sz="2400">
              <a:solidFill>
                <a:schemeClr val="tx1"/>
              </a:solidFill>
              <a:latin typeface="Goudy Old Style"/>
            </a:endParaRPr>
          </a:p>
          <a:p>
            <a:pPr marL="359410" indent="-359410">
              <a:buFont typeface="Wingdings" panose="05000000000000000000" pitchFamily="2" charset="2"/>
              <a:buChar char="Ø"/>
            </a:pPr>
            <a:r>
              <a:rPr lang="en-GB" sz="2400">
                <a:solidFill>
                  <a:schemeClr val="tx1"/>
                </a:solidFill>
                <a:latin typeface="Goudy Old Style"/>
              </a:rPr>
              <a:t>5 modes: Avoiding, competing, Compromising, Accommodating and Collaborating.</a:t>
            </a:r>
          </a:p>
          <a:p>
            <a:pPr marL="359410" indent="-359410">
              <a:buFont typeface="Wingdings" panose="05000000000000000000" pitchFamily="2" charset="2"/>
              <a:buChar char="Ø"/>
            </a:pPr>
            <a:endParaRPr lang="en-GB">
              <a:solidFill>
                <a:schemeClr val="tx1"/>
              </a:solidFill>
            </a:endParaRPr>
          </a:p>
          <a:p>
            <a:pPr marL="359410" indent="-359410">
              <a:buFont typeface="Wingdings" panose="05000000000000000000" pitchFamily="2" charset="2"/>
              <a:buChar char="Ø"/>
            </a:pPr>
            <a:endParaRPr lang="en-GB">
              <a:solidFill>
                <a:srgbClr val="000000">
                  <a:alpha val="60000"/>
                </a:srgbClr>
              </a:solidFill>
            </a:endParaRPr>
          </a:p>
          <a:p>
            <a:pPr marL="359410" indent="-359410">
              <a:buFont typeface="Wingdings" panose="05000000000000000000" pitchFamily="2" charset="2"/>
              <a:buChar char="Ø"/>
            </a:pPr>
            <a:endParaRPr lang="en-GB">
              <a:solidFill>
                <a:srgbClr val="000000">
                  <a:alpha val="60000"/>
                </a:srgbClr>
              </a:solidFill>
            </a:endParaRPr>
          </a:p>
        </p:txBody>
      </p:sp>
    </p:spTree>
    <p:extLst>
      <p:ext uri="{BB962C8B-B14F-4D97-AF65-F5344CB8AC3E}">
        <p14:creationId xmlns:p14="http://schemas.microsoft.com/office/powerpoint/2010/main" val="1151131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strVal val="#ppt_w*0.70"/>
                                          </p:val>
                                        </p:tav>
                                        <p:tav tm="100000">
                                          <p:val>
                                            <p:strVal val="#ppt_w"/>
                                          </p:val>
                                        </p:tav>
                                      </p:tavLst>
                                    </p:anim>
                                    <p:anim calcmode="lin" valueType="num">
                                      <p:cBhvr>
                                        <p:cTn id="8" dur="1000" fill="hold"/>
                                        <p:tgtEl>
                                          <p:spTgt spid="13"/>
                                        </p:tgtEl>
                                        <p:attrNameLst>
                                          <p:attrName>ppt_h</p:attrName>
                                        </p:attrNameLst>
                                      </p:cBhvr>
                                      <p:tavLst>
                                        <p:tav tm="0">
                                          <p:val>
                                            <p:strVal val="#ppt_h"/>
                                          </p:val>
                                        </p:tav>
                                        <p:tav tm="100000">
                                          <p:val>
                                            <p:strVal val="#ppt_h"/>
                                          </p:val>
                                        </p:tav>
                                      </p:tavLst>
                                    </p:anim>
                                    <p:animEffect transition="in" filter="fade">
                                      <p:cBhvr>
                                        <p:cTn id="9" dur="1000"/>
                                        <p:tgtEl>
                                          <p:spTgt spid="13"/>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7">
                                            <p:txEl>
                                              <p:pRg st="0" end="0"/>
                                            </p:txEl>
                                          </p:spTgt>
                                        </p:tgtEl>
                                        <p:attrNameLst>
                                          <p:attrName>style.visibility</p:attrName>
                                        </p:attrNameLst>
                                      </p:cBhvr>
                                      <p:to>
                                        <p:strVal val="visible"/>
                                      </p:to>
                                    </p:set>
                                    <p:anim calcmode="lin" valueType="num">
                                      <p:cBhvr additive="base">
                                        <p:cTn id="14"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7">
                                            <p:txEl>
                                              <p:pRg st="1" end="1"/>
                                            </p:txEl>
                                          </p:spTgt>
                                        </p:tgtEl>
                                        <p:attrNameLst>
                                          <p:attrName>style.visibility</p:attrName>
                                        </p:attrNameLst>
                                      </p:cBhvr>
                                      <p:to>
                                        <p:strVal val="visible"/>
                                      </p:to>
                                    </p:set>
                                    <p:anim calcmode="lin" valueType="num">
                                      <p:cBhvr additive="base">
                                        <p:cTn id="20" dur="500" fill="hold"/>
                                        <p:tgtEl>
                                          <p:spTgt spid="17">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B6268-D2AA-0692-6A2A-4A1605EBA5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929A67-D526-E137-36EE-9F96C853AE5F}"/>
              </a:ext>
            </a:extLst>
          </p:cNvPr>
          <p:cNvSpPr>
            <a:spLocks noGrp="1"/>
          </p:cNvSpPr>
          <p:nvPr>
            <p:ph type="title"/>
          </p:nvPr>
        </p:nvSpPr>
        <p:spPr/>
        <p:txBody>
          <a:bodyPr>
            <a:normAutofit fontScale="90000"/>
          </a:bodyPr>
          <a:lstStyle/>
          <a:p>
            <a:pPr>
              <a:spcBef>
                <a:spcPts val="0"/>
              </a:spcBef>
            </a:pPr>
            <a:r>
              <a:rPr lang="en-US" sz="4000" i="1"/>
              <a:t>Conflict resolution</a:t>
            </a:r>
            <a:br>
              <a:rPr lang="en-US" sz="4000"/>
            </a:br>
            <a:r>
              <a:rPr lang="en-US" sz="3100" i="1" u="sng">
                <a:ea typeface="+mj-lt"/>
                <a:cs typeface="+mj-lt"/>
              </a:rPr>
              <a:t>The "OK Corral" -(Ernst, 1971)</a:t>
            </a:r>
            <a:endParaRPr lang="en-US"/>
          </a:p>
        </p:txBody>
      </p:sp>
      <p:sp>
        <p:nvSpPr>
          <p:cNvPr id="4" name="Footer Placeholder 3">
            <a:extLst>
              <a:ext uri="{FF2B5EF4-FFF2-40B4-BE49-F238E27FC236}">
                <a16:creationId xmlns:a16="http://schemas.microsoft.com/office/drawing/2014/main" id="{A865C06A-C3E0-51B5-BD3B-D370BEED63C5}"/>
              </a:ext>
            </a:extLst>
          </p:cNvPr>
          <p:cNvSpPr>
            <a:spLocks noGrp="1"/>
          </p:cNvSpPr>
          <p:nvPr>
            <p:ph type="ftr" sz="quarter" idx="11"/>
          </p:nvPr>
        </p:nvSpPr>
        <p:spPr/>
        <p:txBody>
          <a:bodyPr/>
          <a:lstStyle/>
          <a:p>
            <a:r>
              <a:rPr lang="en-US"/>
              <a:t>Effective Teamworking and Communication  BMSW4009</a:t>
            </a:r>
          </a:p>
        </p:txBody>
      </p:sp>
      <p:sp>
        <p:nvSpPr>
          <p:cNvPr id="17" name="Content Placeholder 16">
            <a:extLst>
              <a:ext uri="{FF2B5EF4-FFF2-40B4-BE49-F238E27FC236}">
                <a16:creationId xmlns:a16="http://schemas.microsoft.com/office/drawing/2014/main" id="{B1BCA154-D7A6-0BB8-C2A6-BA0BDD3D765F}"/>
              </a:ext>
            </a:extLst>
          </p:cNvPr>
          <p:cNvSpPr>
            <a:spLocks noGrp="1"/>
          </p:cNvSpPr>
          <p:nvPr>
            <p:ph sz="half" idx="2"/>
          </p:nvPr>
        </p:nvSpPr>
        <p:spPr>
          <a:xfrm>
            <a:off x="691528" y="1613506"/>
            <a:ext cx="5503494" cy="4193216"/>
          </a:xfrm>
          <a:prstGeom prst="horizontalScroll">
            <a:avLst/>
          </a:prstGeom>
        </p:spPr>
        <p:txBody>
          <a:bodyPr vert="horz" lIns="91440" tIns="45720" rIns="91440" bIns="45720" rtlCol="0" anchor="t">
            <a:noAutofit/>
          </a:bodyPr>
          <a:lstStyle/>
          <a:p>
            <a:pPr marL="359410" indent="-359410">
              <a:buFont typeface="Wingdings" panose="05000000000000000000" pitchFamily="2" charset="2"/>
              <a:buChar char="Ø"/>
            </a:pPr>
            <a:r>
              <a:rPr lang="en-US" sz="2400">
                <a:solidFill>
                  <a:schemeClr val="tx1"/>
                </a:solidFill>
                <a:latin typeface="Goudy Old Style"/>
                <a:ea typeface="+mn-lt"/>
                <a:cs typeface="+mn-lt"/>
              </a:rPr>
              <a:t>Dynamic Social operations</a:t>
            </a:r>
            <a:endParaRPr lang="en-US" sz="2400">
              <a:solidFill>
                <a:schemeClr val="tx1"/>
              </a:solidFill>
              <a:latin typeface="Goudy Old Style"/>
              <a:cs typeface="Arial"/>
            </a:endParaRPr>
          </a:p>
          <a:p>
            <a:pPr marL="359410" indent="-359410">
              <a:buFont typeface="Wingdings" panose="05000000000000000000" pitchFamily="2" charset="2"/>
              <a:buChar char="Ø"/>
            </a:pPr>
            <a:r>
              <a:rPr lang="en-US" sz="2400">
                <a:solidFill>
                  <a:schemeClr val="tx1"/>
                </a:solidFill>
                <a:latin typeface="Goudy Old Style"/>
                <a:ea typeface="+mn-lt"/>
                <a:cs typeface="+mn-lt"/>
              </a:rPr>
              <a:t>Which standpoint we take during interaction with other peoples</a:t>
            </a:r>
          </a:p>
          <a:p>
            <a:pPr marL="359410" indent="-359410">
              <a:buFont typeface="Wingdings" panose="05000000000000000000" pitchFamily="2" charset="2"/>
              <a:buChar char="Ø"/>
            </a:pPr>
            <a:endParaRPr lang="en-US">
              <a:solidFill>
                <a:srgbClr val="000000">
                  <a:alpha val="60000"/>
                </a:srgbClr>
              </a:solidFill>
              <a:ea typeface="+mn-lt"/>
              <a:cs typeface="+mn-lt"/>
            </a:endParaRPr>
          </a:p>
        </p:txBody>
      </p:sp>
      <p:pic>
        <p:nvPicPr>
          <p:cNvPr id="36" name="Content Placeholder 35" descr="A white square with red and green text&#10;&#10;AI-generated content may be incorrect.">
            <a:extLst>
              <a:ext uri="{FF2B5EF4-FFF2-40B4-BE49-F238E27FC236}">
                <a16:creationId xmlns:a16="http://schemas.microsoft.com/office/drawing/2014/main" id="{1E4128EC-4B4A-9772-D23E-380C08EFAB14}"/>
              </a:ext>
            </a:extLst>
          </p:cNvPr>
          <p:cNvPicPr>
            <a:picLocks noGrp="1" noChangeAspect="1"/>
          </p:cNvPicPr>
          <p:nvPr>
            <p:ph sz="half" idx="1"/>
          </p:nvPr>
        </p:nvPicPr>
        <p:blipFill>
          <a:blip r:embed="rId3"/>
          <a:stretch>
            <a:fillRect/>
          </a:stretch>
        </p:blipFill>
        <p:spPr>
          <a:xfrm>
            <a:off x="6576137" y="1627535"/>
            <a:ext cx="4922653" cy="4177241"/>
          </a:xfrm>
          <a:prstGeom prst="rect">
            <a:avLst/>
          </a:prstGeom>
        </p:spPr>
      </p:pic>
      <p:sp>
        <p:nvSpPr>
          <p:cNvPr id="37" name="Callout: Down Arrow 36">
            <a:extLst>
              <a:ext uri="{FF2B5EF4-FFF2-40B4-BE49-F238E27FC236}">
                <a16:creationId xmlns:a16="http://schemas.microsoft.com/office/drawing/2014/main" id="{BACABE01-184A-0267-B842-F8E409AA0F74}"/>
              </a:ext>
            </a:extLst>
          </p:cNvPr>
          <p:cNvSpPr/>
          <p:nvPr/>
        </p:nvSpPr>
        <p:spPr>
          <a:xfrm>
            <a:off x="6644014" y="695791"/>
            <a:ext cx="2001419" cy="1044436"/>
          </a:xfrm>
          <a:prstGeom prst="downArrowCallout">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r>
              <a:rPr lang="en-US" err="1"/>
              <a:t>Accomodating</a:t>
            </a:r>
          </a:p>
        </p:txBody>
      </p:sp>
      <p:sp>
        <p:nvSpPr>
          <p:cNvPr id="38" name="Callout: Down Arrow 37">
            <a:extLst>
              <a:ext uri="{FF2B5EF4-FFF2-40B4-BE49-F238E27FC236}">
                <a16:creationId xmlns:a16="http://schemas.microsoft.com/office/drawing/2014/main" id="{773C0A87-5DEF-238B-A922-AB48DE4B1658}"/>
              </a:ext>
            </a:extLst>
          </p:cNvPr>
          <p:cNvSpPr/>
          <p:nvPr/>
        </p:nvSpPr>
        <p:spPr>
          <a:xfrm>
            <a:off x="9427773" y="720650"/>
            <a:ext cx="2059523" cy="1030960"/>
          </a:xfrm>
          <a:prstGeom prst="downArrow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Collaborating</a:t>
            </a:r>
          </a:p>
        </p:txBody>
      </p:sp>
      <p:sp>
        <p:nvSpPr>
          <p:cNvPr id="39" name="Callout: Up Arrow 38">
            <a:extLst>
              <a:ext uri="{FF2B5EF4-FFF2-40B4-BE49-F238E27FC236}">
                <a16:creationId xmlns:a16="http://schemas.microsoft.com/office/drawing/2014/main" id="{60609F20-D6A0-02E2-5A1F-AF901D7E9116}"/>
              </a:ext>
            </a:extLst>
          </p:cNvPr>
          <p:cNvSpPr/>
          <p:nvPr/>
        </p:nvSpPr>
        <p:spPr>
          <a:xfrm>
            <a:off x="6854285" y="5561857"/>
            <a:ext cx="2004927" cy="935048"/>
          </a:xfrm>
          <a:prstGeom prst="upArrow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Aa</a:t>
            </a:r>
          </a:p>
          <a:p>
            <a:pPr algn="ctr"/>
            <a:r>
              <a:rPr lang="en-US">
                <a:solidFill>
                  <a:schemeClr val="tx1"/>
                </a:solidFill>
              </a:rPr>
              <a:t>Avoiding</a:t>
            </a:r>
          </a:p>
          <a:p>
            <a:pPr algn="ctr"/>
            <a:endParaRPr lang="en-US"/>
          </a:p>
        </p:txBody>
      </p:sp>
      <p:sp>
        <p:nvSpPr>
          <p:cNvPr id="40" name="Callout: Up Arrow 39">
            <a:extLst>
              <a:ext uri="{FF2B5EF4-FFF2-40B4-BE49-F238E27FC236}">
                <a16:creationId xmlns:a16="http://schemas.microsoft.com/office/drawing/2014/main" id="{08B5784C-D9FC-51D9-95D0-81A45BD9EEF6}"/>
              </a:ext>
            </a:extLst>
          </p:cNvPr>
          <p:cNvSpPr/>
          <p:nvPr/>
        </p:nvSpPr>
        <p:spPr>
          <a:xfrm>
            <a:off x="9560698" y="5561857"/>
            <a:ext cx="1794721" cy="790532"/>
          </a:xfrm>
          <a:prstGeom prst="upArrow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Competing</a:t>
            </a:r>
          </a:p>
        </p:txBody>
      </p:sp>
    </p:spTree>
    <p:extLst>
      <p:ext uri="{BB962C8B-B14F-4D97-AF65-F5344CB8AC3E}">
        <p14:creationId xmlns:p14="http://schemas.microsoft.com/office/powerpoint/2010/main" val="2697862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1000" fill="hold"/>
                                        <p:tgtEl>
                                          <p:spTgt spid="36"/>
                                        </p:tgtEl>
                                        <p:attrNameLst>
                                          <p:attrName>ppt_w</p:attrName>
                                        </p:attrNameLst>
                                      </p:cBhvr>
                                      <p:tavLst>
                                        <p:tav tm="0">
                                          <p:val>
                                            <p:fltVal val="0"/>
                                          </p:val>
                                        </p:tav>
                                        <p:tav tm="100000">
                                          <p:val>
                                            <p:strVal val="#ppt_w"/>
                                          </p:val>
                                        </p:tav>
                                      </p:tavLst>
                                    </p:anim>
                                    <p:anim calcmode="lin" valueType="num">
                                      <p:cBhvr>
                                        <p:cTn id="8" dur="1000" fill="hold"/>
                                        <p:tgtEl>
                                          <p:spTgt spid="36"/>
                                        </p:tgtEl>
                                        <p:attrNameLst>
                                          <p:attrName>ppt_h</p:attrName>
                                        </p:attrNameLst>
                                      </p:cBhvr>
                                      <p:tavLst>
                                        <p:tav tm="0">
                                          <p:val>
                                            <p:fltVal val="0"/>
                                          </p:val>
                                        </p:tav>
                                        <p:tav tm="100000">
                                          <p:val>
                                            <p:strVal val="#ppt_h"/>
                                          </p:val>
                                        </p:tav>
                                      </p:tavLst>
                                    </p:anim>
                                    <p:anim calcmode="lin" valueType="num">
                                      <p:cBhvr>
                                        <p:cTn id="9" dur="1000" fill="hold"/>
                                        <p:tgtEl>
                                          <p:spTgt spid="36"/>
                                        </p:tgtEl>
                                        <p:attrNameLst>
                                          <p:attrName>style.rotation</p:attrName>
                                        </p:attrNameLst>
                                      </p:cBhvr>
                                      <p:tavLst>
                                        <p:tav tm="0">
                                          <p:val>
                                            <p:fltVal val="90"/>
                                          </p:val>
                                        </p:tav>
                                        <p:tav tm="100000">
                                          <p:val>
                                            <p:fltVal val="0"/>
                                          </p:val>
                                        </p:tav>
                                      </p:tavLst>
                                    </p:anim>
                                    <p:animEffect transition="in" filter="fade">
                                      <p:cBhvr>
                                        <p:cTn id="10" dur="1000"/>
                                        <p:tgtEl>
                                          <p:spTgt spid="36"/>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7">
                                            <p:txEl>
                                              <p:pRg st="0" end="0"/>
                                            </p:txEl>
                                          </p:spTgt>
                                        </p:tgtEl>
                                        <p:attrNameLst>
                                          <p:attrName>style.visibility</p:attrName>
                                        </p:attrNameLst>
                                      </p:cBhvr>
                                      <p:to>
                                        <p:strVal val="visible"/>
                                      </p:to>
                                    </p:set>
                                    <p:anim calcmode="lin" valueType="num">
                                      <p:cBhvr additive="base">
                                        <p:cTn id="15"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7">
                                            <p:txEl>
                                              <p:pRg st="1" end="1"/>
                                            </p:txEl>
                                          </p:spTgt>
                                        </p:tgtEl>
                                        <p:attrNameLst>
                                          <p:attrName>style.visibility</p:attrName>
                                        </p:attrNameLst>
                                      </p:cBhvr>
                                      <p:to>
                                        <p:strVal val="visible"/>
                                      </p:to>
                                    </p:set>
                                    <p:anim calcmode="lin" valueType="num">
                                      <p:cBhvr additive="base">
                                        <p:cTn id="21" dur="500" fill="hold"/>
                                        <p:tgtEl>
                                          <p:spTgt spid="17">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37"/>
                                        </p:tgtEl>
                                        <p:attrNameLst>
                                          <p:attrName>style.visibility</p:attrName>
                                        </p:attrNameLst>
                                      </p:cBhvr>
                                      <p:to>
                                        <p:strVal val="visible"/>
                                      </p:to>
                                    </p:set>
                                    <p:animEffect transition="in" filter="fade">
                                      <p:cBhvr>
                                        <p:cTn id="27" dur="1000"/>
                                        <p:tgtEl>
                                          <p:spTgt spid="37"/>
                                        </p:tgtEl>
                                      </p:cBhvr>
                                    </p:animEffect>
                                    <p:anim calcmode="lin" valueType="num">
                                      <p:cBhvr>
                                        <p:cTn id="28" dur="1000" fill="hold"/>
                                        <p:tgtEl>
                                          <p:spTgt spid="37"/>
                                        </p:tgtEl>
                                        <p:attrNameLst>
                                          <p:attrName>ppt_x</p:attrName>
                                        </p:attrNameLst>
                                      </p:cBhvr>
                                      <p:tavLst>
                                        <p:tav tm="0">
                                          <p:val>
                                            <p:strVal val="#ppt_x"/>
                                          </p:val>
                                        </p:tav>
                                        <p:tav tm="100000">
                                          <p:val>
                                            <p:strVal val="#ppt_x"/>
                                          </p:val>
                                        </p:tav>
                                      </p:tavLst>
                                    </p:anim>
                                    <p:anim calcmode="lin" valueType="num">
                                      <p:cBhvr>
                                        <p:cTn id="29" dur="900" decel="100000" fill="hold"/>
                                        <p:tgtEl>
                                          <p:spTgt spid="37"/>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37"/>
                                        </p:tgtEl>
                                        <p:attrNameLst>
                                          <p:attrName>ppt_y</p:attrName>
                                        </p:attrNameLst>
                                      </p:cBhvr>
                                      <p:tavLst>
                                        <p:tav tm="0">
                                          <p:val>
                                            <p:strVal val="#ppt_y-.03"/>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38"/>
                                        </p:tgtEl>
                                        <p:attrNameLst>
                                          <p:attrName>style.visibility</p:attrName>
                                        </p:attrNameLst>
                                      </p:cBhvr>
                                      <p:to>
                                        <p:strVal val="visible"/>
                                      </p:to>
                                    </p:set>
                                    <p:animEffect transition="in" filter="fade">
                                      <p:cBhvr>
                                        <p:cTn id="35" dur="1000"/>
                                        <p:tgtEl>
                                          <p:spTgt spid="38"/>
                                        </p:tgtEl>
                                      </p:cBhvr>
                                    </p:animEffect>
                                    <p:anim calcmode="lin" valueType="num">
                                      <p:cBhvr>
                                        <p:cTn id="36" dur="1000" fill="hold"/>
                                        <p:tgtEl>
                                          <p:spTgt spid="38"/>
                                        </p:tgtEl>
                                        <p:attrNameLst>
                                          <p:attrName>ppt_x</p:attrName>
                                        </p:attrNameLst>
                                      </p:cBhvr>
                                      <p:tavLst>
                                        <p:tav tm="0">
                                          <p:val>
                                            <p:strVal val="#ppt_x"/>
                                          </p:val>
                                        </p:tav>
                                        <p:tav tm="100000">
                                          <p:val>
                                            <p:strVal val="#ppt_x"/>
                                          </p:val>
                                        </p:tav>
                                      </p:tavLst>
                                    </p:anim>
                                    <p:anim calcmode="lin" valueType="num">
                                      <p:cBhvr>
                                        <p:cTn id="37" dur="900" decel="100000" fill="hold"/>
                                        <p:tgtEl>
                                          <p:spTgt spid="38"/>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38"/>
                                        </p:tgtEl>
                                        <p:attrNameLst>
                                          <p:attrName>ppt_y</p:attrName>
                                        </p:attrNameLst>
                                      </p:cBhvr>
                                      <p:tavLst>
                                        <p:tav tm="0">
                                          <p:val>
                                            <p:strVal val="#ppt_y-.03"/>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9"/>
                                        </p:tgtEl>
                                        <p:attrNameLst>
                                          <p:attrName>style.visibility</p:attrName>
                                        </p:attrNameLst>
                                      </p:cBhvr>
                                      <p:to>
                                        <p:strVal val="visible"/>
                                      </p:to>
                                    </p:set>
                                    <p:anim calcmode="lin" valueType="num">
                                      <p:cBhvr additive="base">
                                        <p:cTn id="43" dur="500" fill="hold"/>
                                        <p:tgtEl>
                                          <p:spTgt spid="39"/>
                                        </p:tgtEl>
                                        <p:attrNameLst>
                                          <p:attrName>ppt_x</p:attrName>
                                        </p:attrNameLst>
                                      </p:cBhvr>
                                      <p:tavLst>
                                        <p:tav tm="0">
                                          <p:val>
                                            <p:strVal val="#ppt_x"/>
                                          </p:val>
                                        </p:tav>
                                        <p:tav tm="100000">
                                          <p:val>
                                            <p:strVal val="#ppt_x"/>
                                          </p:val>
                                        </p:tav>
                                      </p:tavLst>
                                    </p:anim>
                                    <p:anim calcmode="lin" valueType="num">
                                      <p:cBhvr additive="base">
                                        <p:cTn id="44"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0"/>
                                        </p:tgtEl>
                                        <p:attrNameLst>
                                          <p:attrName>style.visibility</p:attrName>
                                        </p:attrNameLst>
                                      </p:cBhvr>
                                      <p:to>
                                        <p:strVal val="visible"/>
                                      </p:to>
                                    </p:set>
                                    <p:anim calcmode="lin" valueType="num">
                                      <p:cBhvr additive="base">
                                        <p:cTn id="49" dur="500" fill="hold"/>
                                        <p:tgtEl>
                                          <p:spTgt spid="40"/>
                                        </p:tgtEl>
                                        <p:attrNameLst>
                                          <p:attrName>ppt_x</p:attrName>
                                        </p:attrNameLst>
                                      </p:cBhvr>
                                      <p:tavLst>
                                        <p:tav tm="0">
                                          <p:val>
                                            <p:strVal val="#ppt_x"/>
                                          </p:val>
                                        </p:tav>
                                        <p:tav tm="100000">
                                          <p:val>
                                            <p:strVal val="#ppt_x"/>
                                          </p:val>
                                        </p:tav>
                                      </p:tavLst>
                                    </p:anim>
                                    <p:anim calcmode="lin" valueType="num">
                                      <p:cBhvr additive="base">
                                        <p:cTn id="50"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p"/>
      <p:bldP spid="37" grpId="0" animBg="1"/>
      <p:bldP spid="38" grpId="0" animBg="1"/>
      <p:bldP spid="39" grpId="0" animBg="1"/>
      <p:bldP spid="4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56BB82B-5D6B-3480-254E-2793A682C397}"/>
            </a:ext>
          </a:extLst>
        </p:cNvPr>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C1BB67-AB6A-4F35-BFD4-96AD88D322F7}"/>
              </a:ext>
            </a:extLst>
          </p:cNvPr>
          <p:cNvSpPr>
            <a:spLocks noGrp="1"/>
          </p:cNvSpPr>
          <p:nvPr>
            <p:ph type="title"/>
          </p:nvPr>
        </p:nvSpPr>
        <p:spPr>
          <a:xfrm>
            <a:off x="990000" y="540000"/>
            <a:ext cx="3528000" cy="2303213"/>
          </a:xfrm>
        </p:spPr>
        <p:txBody>
          <a:bodyPr vert="horz" lIns="91440" tIns="45720" rIns="91440" bIns="45720" rtlCol="0" anchor="ctr" anchorCtr="0">
            <a:normAutofit/>
          </a:bodyPr>
          <a:lstStyle/>
          <a:p>
            <a:pPr marL="285750" indent="-285750" algn="ctr"/>
            <a:r>
              <a:rPr lang="en-US" i="1" kern="1200" cap="none" spc="0" baseline="0">
                <a:solidFill>
                  <a:schemeClr val="tx1"/>
                </a:solidFill>
                <a:latin typeface="+mj-lt"/>
                <a:ea typeface="+mj-ea"/>
                <a:cs typeface="+mj-cs"/>
              </a:rPr>
              <a:t>   Conflict resolution</a:t>
            </a:r>
            <a:br>
              <a:rPr lang="en-US" i="1" kern="1200" cap="none" spc="0" baseline="0">
                <a:solidFill>
                  <a:schemeClr val="tx1"/>
                </a:solidFill>
                <a:latin typeface="+mj-lt"/>
                <a:ea typeface="+mj-ea"/>
                <a:cs typeface="+mj-cs"/>
              </a:rPr>
            </a:br>
            <a:r>
              <a:rPr lang="en-US" i="1" u="sng" kern="1200" cap="none" spc="0" baseline="0">
                <a:solidFill>
                  <a:schemeClr val="tx1"/>
                </a:solidFill>
                <a:latin typeface="+mj-lt"/>
                <a:ea typeface="+mj-ea"/>
                <a:cs typeface="+mj-cs"/>
              </a:rPr>
              <a:t>Karpman Drama -Triangles (Karpman, 1968)</a:t>
            </a:r>
            <a:endParaRPr lang="en-US" kern="1200" cap="none" spc="0" baseline="0">
              <a:solidFill>
                <a:schemeClr val="tx1"/>
              </a:solidFill>
              <a:latin typeface="+mj-lt"/>
              <a:ea typeface="+mj-ea"/>
              <a:cs typeface="+mj-cs"/>
            </a:endParaRPr>
          </a:p>
        </p:txBody>
      </p:sp>
      <p:cxnSp>
        <p:nvCxnSpPr>
          <p:cNvPr id="113" name="Straight Connector 112">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D45D9AC2-F8B9-9E92-2A96-FAF09CCC0D59}"/>
              </a:ext>
            </a:extLst>
          </p:cNvPr>
          <p:cNvSpPr>
            <a:spLocks noGrp="1"/>
          </p:cNvSpPr>
          <p:nvPr>
            <p:ph sz="half" idx="2"/>
          </p:nvPr>
        </p:nvSpPr>
        <p:spPr>
          <a:xfrm>
            <a:off x="5543552" y="450000"/>
            <a:ext cx="6107460" cy="2484000"/>
          </a:xfrm>
        </p:spPr>
        <p:txBody>
          <a:bodyPr vert="horz" lIns="91440" tIns="45720" rIns="91440" bIns="45720" rtlCol="0" anchor="ctr">
            <a:normAutofit/>
          </a:bodyPr>
          <a:lstStyle/>
          <a:p>
            <a:pPr marL="359410" indent="-359410">
              <a:lnSpc>
                <a:spcPct val="140000"/>
              </a:lnSpc>
              <a:buChar char="Ø"/>
            </a:pPr>
            <a:r>
              <a:rPr lang="en-US" sz="1700"/>
              <a:t>dysfunctional social interactions(karpman,1968)</a:t>
            </a:r>
          </a:p>
          <a:p>
            <a:pPr marL="342900" indent="-342900">
              <a:lnSpc>
                <a:spcPct val="140000"/>
              </a:lnSpc>
              <a:buChar char="Ø"/>
            </a:pPr>
            <a:r>
              <a:rPr lang="en-US" sz="1700"/>
              <a:t>unhealthy relationship in human interaction. </a:t>
            </a:r>
          </a:p>
          <a:p>
            <a:pPr marL="342900" indent="-342900">
              <a:lnSpc>
                <a:spcPct val="140000"/>
              </a:lnSpc>
              <a:buChar char="Ø"/>
            </a:pPr>
            <a:r>
              <a:rPr lang="en-US" sz="1700"/>
              <a:t>Common but ineffective response to conflict</a:t>
            </a:r>
          </a:p>
          <a:p>
            <a:pPr marL="342900" indent="-342900">
              <a:lnSpc>
                <a:spcPct val="140000"/>
              </a:lnSpc>
              <a:buChar char="Ø"/>
            </a:pPr>
            <a:r>
              <a:rPr lang="en-US" sz="1700"/>
              <a:t>In drama triangle the roles can switch with each other(Leadership Tribe, 2023)</a:t>
            </a:r>
          </a:p>
          <a:p>
            <a:pPr marL="0" indent="0">
              <a:lnSpc>
                <a:spcPct val="140000"/>
              </a:lnSpc>
              <a:buNone/>
            </a:pPr>
            <a:endParaRPr lang="en-US" sz="1700"/>
          </a:p>
        </p:txBody>
      </p:sp>
      <p:sp>
        <p:nvSpPr>
          <p:cNvPr id="4" name="Footer Placeholder 3">
            <a:extLst>
              <a:ext uri="{FF2B5EF4-FFF2-40B4-BE49-F238E27FC236}">
                <a16:creationId xmlns:a16="http://schemas.microsoft.com/office/drawing/2014/main" id="{1444D592-4D06-27BF-A1B5-51CCB3F3A075}"/>
              </a:ext>
            </a:extLst>
          </p:cNvPr>
          <p:cNvSpPr>
            <a:spLocks noGrp="1"/>
          </p:cNvSpPr>
          <p:nvPr>
            <p:ph type="ftr" sz="quarter" idx="11"/>
          </p:nvPr>
        </p:nvSpPr>
        <p:spPr>
          <a:xfrm>
            <a:off x="2754312" y="6357600"/>
            <a:ext cx="6683376" cy="460800"/>
          </a:xfrm>
        </p:spPr>
        <p:txBody>
          <a:bodyPr vert="horz" lIns="91440" tIns="45720" rIns="91440" bIns="45720" rtlCol="0" anchor="ctr">
            <a:normAutofit/>
          </a:bodyPr>
          <a:lstStyle/>
          <a:p>
            <a:pPr>
              <a:spcAft>
                <a:spcPts val="600"/>
              </a:spcAft>
            </a:pPr>
            <a:r>
              <a:rPr lang="en-US" kern="1200" cap="all" spc="300" baseline="0">
                <a:solidFill>
                  <a:srgbClr val="FFFFFF"/>
                </a:solidFill>
                <a:latin typeface="+mj-lt"/>
                <a:ea typeface="+mn-ea"/>
                <a:cs typeface="+mn-cs"/>
              </a:rPr>
              <a:t>Effective Teamworking and Communication  BMSW4009</a:t>
            </a:r>
          </a:p>
        </p:txBody>
      </p:sp>
      <p:pic>
        <p:nvPicPr>
          <p:cNvPr id="6" name="Content Placeholder 5" descr="Escape The Drama Triangle">
            <a:extLst>
              <a:ext uri="{FF2B5EF4-FFF2-40B4-BE49-F238E27FC236}">
                <a16:creationId xmlns:a16="http://schemas.microsoft.com/office/drawing/2014/main" id="{5BA396FF-154B-D6F9-BE71-E5DD038EEEBA}"/>
              </a:ext>
            </a:extLst>
          </p:cNvPr>
          <p:cNvPicPr>
            <a:picLocks noGrp="1" noChangeAspect="1"/>
          </p:cNvPicPr>
          <p:nvPr>
            <p:ph sz="half" idx="1"/>
          </p:nvPr>
        </p:nvPicPr>
        <p:blipFill>
          <a:blip r:embed="rId3"/>
          <a:stretch>
            <a:fillRect/>
          </a:stretch>
        </p:blipFill>
        <p:spPr>
          <a:xfrm>
            <a:off x="1553845" y="2858269"/>
            <a:ext cx="9091176" cy="3737553"/>
          </a:xfrm>
          <a:prstGeom prst="rect">
            <a:avLst/>
          </a:prstGeom>
        </p:spPr>
      </p:pic>
      <p:cxnSp>
        <p:nvCxnSpPr>
          <p:cNvPr id="23" name="Straight Arrow Connector 22">
            <a:extLst>
              <a:ext uri="{FF2B5EF4-FFF2-40B4-BE49-F238E27FC236}">
                <a16:creationId xmlns:a16="http://schemas.microsoft.com/office/drawing/2014/main" id="{9C147626-633A-F9C3-F6C0-04A1F3356E36}"/>
              </a:ext>
            </a:extLst>
          </p:cNvPr>
          <p:cNvCxnSpPr/>
          <p:nvPr/>
        </p:nvCxnSpPr>
        <p:spPr>
          <a:xfrm>
            <a:off x="2269236" y="3736217"/>
            <a:ext cx="4125885" cy="213170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72DB6F10-0285-89C9-B1E9-081CB2A61A00}"/>
              </a:ext>
            </a:extLst>
          </p:cNvPr>
          <p:cNvCxnSpPr/>
          <p:nvPr/>
        </p:nvCxnSpPr>
        <p:spPr>
          <a:xfrm flipV="1">
            <a:off x="4374512" y="3731274"/>
            <a:ext cx="3375704" cy="2469946"/>
          </a:xfrm>
          <a:prstGeom prst="straightConnector1">
            <a:avLst/>
          </a:prstGeom>
          <a:ln>
            <a:solidFill>
              <a:srgbClr val="FF0000"/>
            </a:solidFill>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E29638F0-EF71-C064-8F17-6CEB5E217006}"/>
              </a:ext>
            </a:extLst>
          </p:cNvPr>
          <p:cNvCxnSpPr/>
          <p:nvPr/>
        </p:nvCxnSpPr>
        <p:spPr>
          <a:xfrm>
            <a:off x="6372200" y="3644532"/>
            <a:ext cx="3713296" cy="2292158"/>
          </a:xfrm>
          <a:prstGeom prst="straightConnector1">
            <a:avLst/>
          </a:prstGeom>
          <a:ln>
            <a:solidFill>
              <a:srgbClr val="FF0000"/>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14083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anim calcmode="lin" valueType="num">
                                      <p:cBhvr additive="base">
                                        <p:cTn id="7"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
                                            <p:txEl>
                                              <p:pRg st="1" end="1"/>
                                            </p:txEl>
                                          </p:spTgt>
                                        </p:tgtEl>
                                        <p:attrNameLst>
                                          <p:attrName>style.visibility</p:attrName>
                                        </p:attrNameLst>
                                      </p:cBhvr>
                                      <p:to>
                                        <p:strVal val="visible"/>
                                      </p:to>
                                    </p:set>
                                    <p:anim calcmode="lin" valueType="num">
                                      <p:cBhvr additive="base">
                                        <p:cTn id="13" dur="500" fill="hold"/>
                                        <p:tgtEl>
                                          <p:spTgt spid="1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xEl>
                                              <p:pRg st="2" end="2"/>
                                            </p:txEl>
                                          </p:spTgt>
                                        </p:tgtEl>
                                        <p:attrNameLst>
                                          <p:attrName>style.visibility</p:attrName>
                                        </p:attrNameLst>
                                      </p:cBhvr>
                                      <p:to>
                                        <p:strVal val="visible"/>
                                      </p:to>
                                    </p:set>
                                    <p:anim calcmode="lin" valueType="num">
                                      <p:cBhvr additive="base">
                                        <p:cTn id="19" dur="500" fill="hold"/>
                                        <p:tgtEl>
                                          <p:spTgt spid="1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
                                            <p:txEl>
                                              <p:pRg st="3" end="3"/>
                                            </p:txEl>
                                          </p:spTgt>
                                        </p:tgtEl>
                                        <p:attrNameLst>
                                          <p:attrName>style.visibility</p:attrName>
                                        </p:attrNameLst>
                                      </p:cBhvr>
                                      <p:to>
                                        <p:strVal val="visible"/>
                                      </p:to>
                                    </p:set>
                                    <p:anim calcmode="lin" valueType="num">
                                      <p:cBhvr additive="base">
                                        <p:cTn id="25" dur="500" fill="hold"/>
                                        <p:tgtEl>
                                          <p:spTgt spid="1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336A4-DA33-622A-4BC1-B6BC00AA93CE}"/>
              </a:ext>
            </a:extLst>
          </p:cNvPr>
          <p:cNvSpPr>
            <a:spLocks noGrp="1"/>
          </p:cNvSpPr>
          <p:nvPr>
            <p:ph type="title"/>
          </p:nvPr>
        </p:nvSpPr>
        <p:spPr/>
        <p:txBody>
          <a:bodyPr>
            <a:normAutofit/>
          </a:bodyPr>
          <a:lstStyle/>
          <a:p>
            <a:r>
              <a:rPr lang="en-US" sz="3600"/>
              <a:t>Conclusion</a:t>
            </a:r>
          </a:p>
        </p:txBody>
      </p:sp>
      <p:sp>
        <p:nvSpPr>
          <p:cNvPr id="3" name="Content Placeholder 2">
            <a:extLst>
              <a:ext uri="{FF2B5EF4-FFF2-40B4-BE49-F238E27FC236}">
                <a16:creationId xmlns:a16="http://schemas.microsoft.com/office/drawing/2014/main" id="{82BE2276-D641-7EA2-5023-6007563A4238}"/>
              </a:ext>
            </a:extLst>
          </p:cNvPr>
          <p:cNvSpPr>
            <a:spLocks noGrp="1"/>
          </p:cNvSpPr>
          <p:nvPr>
            <p:ph idx="1"/>
          </p:nvPr>
        </p:nvSpPr>
        <p:spPr/>
        <p:txBody>
          <a:bodyPr vert="horz" lIns="91440" tIns="45720" rIns="91440" bIns="45720" rtlCol="0" anchor="t">
            <a:normAutofit lnSpcReduction="10000"/>
          </a:bodyPr>
          <a:lstStyle/>
          <a:p>
            <a:pPr marL="359410" indent="-359410">
              <a:buChar char="Ø"/>
            </a:pPr>
            <a:r>
              <a:rPr lang="en-GB" sz="2400">
                <a:solidFill>
                  <a:schemeClr val="tx1"/>
                </a:solidFill>
                <a:latin typeface="Goudy Old Style"/>
                <a:cs typeface="Arial"/>
              </a:rPr>
              <a:t>Conflict is not always negative; more important is how the conflict is handled when it occurs. It can be also positive and productive. </a:t>
            </a:r>
            <a:endParaRPr lang="en-US"/>
          </a:p>
          <a:p>
            <a:pPr marL="359410" indent="-359410">
              <a:buChar char="Ø"/>
            </a:pPr>
            <a:r>
              <a:rPr lang="en-GB" sz="2400">
                <a:solidFill>
                  <a:schemeClr val="tx1"/>
                </a:solidFill>
                <a:latin typeface="Goudy Old Style"/>
                <a:cs typeface="Arial"/>
              </a:rPr>
              <a:t>Conflict resolution depends on the mindset, confidence and personal skills to gain the positive outcomes </a:t>
            </a:r>
            <a:r>
              <a:rPr lang="en-GB" sz="2200">
                <a:solidFill>
                  <a:schemeClr val="tx1"/>
                </a:solidFill>
                <a:latin typeface="Goudy Old Style"/>
                <a:cs typeface="Arial"/>
              </a:rPr>
              <a:t>(Westmaas, 2022)</a:t>
            </a:r>
            <a:r>
              <a:rPr lang="en-GB" sz="2400">
                <a:solidFill>
                  <a:schemeClr val="tx1"/>
                </a:solidFill>
                <a:latin typeface="Goudy Old Style"/>
                <a:cs typeface="Arial"/>
              </a:rPr>
              <a:t>. </a:t>
            </a:r>
            <a:endParaRPr lang="en-US" sz="2400">
              <a:solidFill>
                <a:schemeClr val="tx1"/>
              </a:solidFill>
              <a:latin typeface="Goudy Old Style"/>
              <a:cs typeface="Arial"/>
            </a:endParaRPr>
          </a:p>
          <a:p>
            <a:pPr marL="359410" indent="-359410">
              <a:buChar char="Ø"/>
            </a:pPr>
            <a:r>
              <a:rPr lang="en-GB" sz="2600">
                <a:solidFill>
                  <a:schemeClr val="tx1"/>
                </a:solidFill>
                <a:latin typeface="Goudy Old Style"/>
              </a:rPr>
              <a:t>Conflict management is an essential skills, especially for leadership</a:t>
            </a:r>
            <a:endParaRPr lang="en-US" sz="2600">
              <a:solidFill>
                <a:schemeClr val="tx1"/>
              </a:solidFill>
              <a:latin typeface="Goudy Old Style"/>
            </a:endParaRPr>
          </a:p>
          <a:p>
            <a:pPr marL="359410" indent="-359410">
              <a:buChar char="Ø"/>
            </a:pPr>
            <a:r>
              <a:rPr lang="en-US">
                <a:solidFill>
                  <a:srgbClr val="000000">
                    <a:alpha val="60000"/>
                  </a:srgbClr>
                </a:solidFill>
                <a:hlinkClick r:id="rId3">
                  <a:extLst>
                    <a:ext uri="{A12FA001-AC4F-418D-AE19-62706E023703}">
                      <ahyp:hlinkClr xmlns:ahyp="http://schemas.microsoft.com/office/drawing/2018/hyperlinkcolor" val="tx"/>
                    </a:ext>
                  </a:extLst>
                </a:hlinkClick>
              </a:rPr>
              <a:t>https://www.youtube.com/shorts/QGsQCaazNYc?feature=share</a:t>
            </a:r>
            <a:br>
              <a:rPr lang="en-US">
                <a:solidFill>
                  <a:srgbClr val="000000">
                    <a:alpha val="60000"/>
                  </a:srgbClr>
                </a:solidFill>
              </a:rPr>
            </a:br>
            <a:r>
              <a:rPr lang="en-US">
                <a:solidFill>
                  <a:srgbClr val="000000">
                    <a:alpha val="60000"/>
                  </a:srgbClr>
                </a:solidFill>
              </a:rPr>
              <a:t>(Acessed: 25 November 2025)</a:t>
            </a:r>
          </a:p>
        </p:txBody>
      </p:sp>
      <p:sp>
        <p:nvSpPr>
          <p:cNvPr id="4" name="Footer Placeholder 3">
            <a:extLst>
              <a:ext uri="{FF2B5EF4-FFF2-40B4-BE49-F238E27FC236}">
                <a16:creationId xmlns:a16="http://schemas.microsoft.com/office/drawing/2014/main" id="{EA2FF0B8-A8B6-76C4-B97F-1B1AF2F93AF5}"/>
              </a:ext>
            </a:extLst>
          </p:cNvPr>
          <p:cNvSpPr>
            <a:spLocks noGrp="1"/>
          </p:cNvSpPr>
          <p:nvPr>
            <p:ph type="ftr" sz="quarter" idx="11"/>
          </p:nvPr>
        </p:nvSpPr>
        <p:spPr/>
        <p:txBody>
          <a:bodyPr/>
          <a:lstStyle/>
          <a:p>
            <a:r>
              <a:rPr lang="en-US"/>
              <a:t>Effective Teamworking and Communication  BMSW4009</a:t>
            </a:r>
          </a:p>
        </p:txBody>
      </p:sp>
    </p:spTree>
    <p:extLst>
      <p:ext uri="{BB962C8B-B14F-4D97-AF65-F5344CB8AC3E}">
        <p14:creationId xmlns:p14="http://schemas.microsoft.com/office/powerpoint/2010/main" val="1286279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9C05E-A05D-66B0-5B04-04A45EC19288}"/>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BDB1992-5B11-BFE6-90B7-163D493F5189}"/>
              </a:ext>
            </a:extLst>
          </p:cNvPr>
          <p:cNvSpPr>
            <a:spLocks noGrp="1"/>
          </p:cNvSpPr>
          <p:nvPr>
            <p:ph idx="1"/>
          </p:nvPr>
        </p:nvSpPr>
        <p:spPr/>
        <p:txBody>
          <a:bodyPr vert="horz" lIns="91440" tIns="45720" rIns="91440" bIns="45720" rtlCol="0" anchor="t">
            <a:normAutofit fontScale="92500" lnSpcReduction="10000"/>
          </a:bodyPr>
          <a:lstStyle/>
          <a:p>
            <a:pPr marL="359410" indent="-359410"/>
            <a:r>
              <a:rPr lang="en-US" sz="1200">
                <a:latin typeface="Arial"/>
                <a:cs typeface="Arial"/>
              </a:rPr>
              <a:t>Ernst, F.H. (1971) ‘The OK Corral: The Grid for Get-on-With’, </a:t>
            </a:r>
            <a:r>
              <a:rPr lang="en-US" sz="1200" i="1">
                <a:latin typeface="Arial"/>
                <a:cs typeface="Arial"/>
              </a:rPr>
              <a:t>Transactional Analysis Bulletin</a:t>
            </a:r>
            <a:r>
              <a:rPr lang="en-US" sz="1200">
                <a:latin typeface="Arial"/>
                <a:cs typeface="Arial"/>
              </a:rPr>
              <a:t>, 1(4), pp. 33–42. Available at: </a:t>
            </a:r>
            <a:r>
              <a:rPr lang="en-US" sz="1200">
                <a:latin typeface="Arial"/>
                <a:cs typeface="Arial"/>
                <a:hlinkClick r:id="rId2"/>
              </a:rPr>
              <a:t>https://doi.org/10.1177/036215377100100409</a:t>
            </a:r>
            <a:r>
              <a:rPr lang="en-US" sz="1200">
                <a:latin typeface="Arial"/>
                <a:cs typeface="Arial"/>
              </a:rPr>
              <a:t>.</a:t>
            </a:r>
            <a:endParaRPr lang="en-US">
              <a:solidFill>
                <a:srgbClr val="000000">
                  <a:alpha val="60000"/>
                </a:srgbClr>
              </a:solidFill>
            </a:endParaRPr>
          </a:p>
          <a:p>
            <a:pPr marL="359410" indent="-359410"/>
            <a:r>
              <a:rPr lang="en-US" sz="1200">
                <a:latin typeface="Arial"/>
                <a:cs typeface="Arial"/>
              </a:rPr>
              <a:t>Leadership Tribe (2023) </a:t>
            </a:r>
            <a:r>
              <a:rPr lang="en-US" sz="1200" i="1">
                <a:latin typeface="Arial"/>
                <a:cs typeface="Arial"/>
              </a:rPr>
              <a:t>The Drama Triangle Explained</a:t>
            </a:r>
            <a:r>
              <a:rPr lang="en-US" sz="1200">
                <a:latin typeface="Arial"/>
                <a:cs typeface="Arial"/>
              </a:rPr>
              <a:t>, </a:t>
            </a:r>
            <a:r>
              <a:rPr lang="en-US" sz="1200" i="1">
                <a:latin typeface="Arial"/>
                <a:cs typeface="Arial"/>
              </a:rPr>
              <a:t>Leadership Tribe UK</a:t>
            </a:r>
            <a:r>
              <a:rPr lang="en-US" sz="1200">
                <a:latin typeface="Arial"/>
                <a:cs typeface="Arial"/>
              </a:rPr>
              <a:t>. Available at: </a:t>
            </a:r>
            <a:r>
              <a:rPr lang="en-US" sz="1200">
                <a:latin typeface="Arial"/>
                <a:cs typeface="Arial"/>
                <a:hlinkClick r:id="rId3"/>
              </a:rPr>
              <a:t>https://leadershiptribe.co.uk/blog/the-drama-triangle-explained</a:t>
            </a:r>
            <a:r>
              <a:rPr lang="en-US" sz="1200">
                <a:latin typeface="Arial"/>
                <a:cs typeface="Arial"/>
              </a:rPr>
              <a:t> (Accessed: 25 November 2025).</a:t>
            </a:r>
            <a:endParaRPr lang="en-US"/>
          </a:p>
          <a:p>
            <a:pPr marL="359410" indent="-359410"/>
            <a:r>
              <a:rPr lang="en-US" sz="1200">
                <a:latin typeface="Arial"/>
                <a:cs typeface="Arial"/>
              </a:rPr>
              <a:t>McMunn, R. (2023) </a:t>
            </a:r>
            <a:r>
              <a:rPr lang="en-US" sz="1200" i="1">
                <a:latin typeface="Arial"/>
                <a:cs typeface="Arial"/>
              </a:rPr>
              <a:t>How Would You Deal With A Conflict With A Co-Worker? (JOB INTERVIEW QUESTIONS &amp; ANSWERS!)</a:t>
            </a:r>
            <a:r>
              <a:rPr lang="en-US" sz="1200">
                <a:latin typeface="Arial"/>
                <a:cs typeface="Arial"/>
              </a:rPr>
              <a:t>, </a:t>
            </a:r>
            <a:r>
              <a:rPr lang="en-US" sz="1200" i="1">
                <a:latin typeface="Arial"/>
                <a:cs typeface="Arial"/>
                <a:hlinkClick r:id="rId4"/>
              </a:rPr>
              <a:t>www.youtube.com</a:t>
            </a:r>
            <a:r>
              <a:rPr lang="en-US" sz="1200">
                <a:latin typeface="Arial"/>
                <a:cs typeface="Arial"/>
              </a:rPr>
              <a:t>. </a:t>
            </a:r>
            <a:r>
              <a:rPr lang="en-US" sz="1200" err="1">
                <a:latin typeface="Arial"/>
                <a:cs typeface="Arial"/>
              </a:rPr>
              <a:t>CareerVidz</a:t>
            </a:r>
            <a:r>
              <a:rPr lang="en-US" sz="1200">
                <a:latin typeface="Arial"/>
                <a:cs typeface="Arial"/>
              </a:rPr>
              <a:t>. Available at: </a:t>
            </a:r>
            <a:r>
              <a:rPr lang="en-US" sz="1200">
                <a:latin typeface="Arial"/>
                <a:cs typeface="Arial"/>
                <a:hlinkClick r:id="rId5"/>
              </a:rPr>
              <a:t>https://www.youtube.com/shorts/QGsQCaazNYc</a:t>
            </a:r>
            <a:r>
              <a:rPr lang="en-US" sz="1200">
                <a:latin typeface="Arial"/>
                <a:cs typeface="Arial"/>
              </a:rPr>
              <a:t> (Accessed: 25 November 2025).</a:t>
            </a:r>
            <a:endParaRPr lang="en-US"/>
          </a:p>
          <a:p>
            <a:pPr marL="359410" indent="-359410"/>
            <a:r>
              <a:rPr lang="en-US" sz="1200">
                <a:latin typeface="Arial"/>
                <a:cs typeface="Arial"/>
              </a:rPr>
              <a:t>Roger K. Allen (2019) </a:t>
            </a:r>
            <a:r>
              <a:rPr lang="en-US" sz="1200" i="1">
                <a:latin typeface="Arial"/>
                <a:cs typeface="Arial"/>
              </a:rPr>
              <a:t>Conflict Resolution (Introduction): The Nature of Conflict</a:t>
            </a:r>
            <a:r>
              <a:rPr lang="en-US" sz="1200">
                <a:latin typeface="Arial"/>
                <a:cs typeface="Arial"/>
              </a:rPr>
              <a:t>, </a:t>
            </a:r>
            <a:r>
              <a:rPr lang="en-US" sz="1200" i="1">
                <a:latin typeface="Arial"/>
                <a:cs typeface="Arial"/>
              </a:rPr>
              <a:t>YouTube</a:t>
            </a:r>
            <a:r>
              <a:rPr lang="en-US" sz="1200">
                <a:latin typeface="Arial"/>
                <a:cs typeface="Arial"/>
              </a:rPr>
              <a:t>. Available at: </a:t>
            </a:r>
            <a:r>
              <a:rPr lang="en-US" sz="1200">
                <a:latin typeface="Arial"/>
                <a:cs typeface="Arial"/>
                <a:hlinkClick r:id="rId6"/>
              </a:rPr>
              <a:t>https://www.youtube.com/watch?v=0wSSgeheXus</a:t>
            </a:r>
            <a:r>
              <a:rPr lang="en-US" sz="1200">
                <a:latin typeface="Arial"/>
                <a:cs typeface="Arial"/>
              </a:rPr>
              <a:t> (Accessed: 22 November 2025).</a:t>
            </a:r>
            <a:endParaRPr lang="en-US"/>
          </a:p>
          <a:p>
            <a:pPr marL="359410" indent="-359410"/>
            <a:r>
              <a:rPr lang="en-US" sz="1200">
                <a:latin typeface="Arial"/>
                <a:cs typeface="Arial"/>
              </a:rPr>
              <a:t>Stadler, S. (2019) </a:t>
            </a:r>
            <a:r>
              <a:rPr lang="en-US" sz="1200" i="1">
                <a:latin typeface="Arial"/>
                <a:cs typeface="Arial"/>
              </a:rPr>
              <a:t>Conflict, Culture and Communication</a:t>
            </a:r>
            <a:r>
              <a:rPr lang="en-US" sz="1200">
                <a:latin typeface="Arial"/>
                <a:cs typeface="Arial"/>
              </a:rPr>
              <a:t>. Routledge. Available at: </a:t>
            </a:r>
            <a:r>
              <a:rPr lang="en-US" sz="1200">
                <a:latin typeface="Arial"/>
                <a:cs typeface="Arial"/>
                <a:hlinkClick r:id="rId7"/>
              </a:rPr>
              <a:t>https://doi.org/10.4324/9780429448850</a:t>
            </a:r>
            <a:r>
              <a:rPr lang="en-US" sz="1200">
                <a:latin typeface="Arial"/>
                <a:cs typeface="Arial"/>
              </a:rPr>
              <a:t>.</a:t>
            </a:r>
            <a:endParaRPr lang="en-US"/>
          </a:p>
          <a:p>
            <a:pPr marL="359410" indent="-359410"/>
            <a:r>
              <a:rPr lang="en-US" sz="1200">
                <a:latin typeface="Arial"/>
                <a:cs typeface="Arial"/>
              </a:rPr>
              <a:t>Tamm, A. and Tõugu, P. (2022) ‘Adults’ narratives of positive and negative conflicts’, </a:t>
            </a:r>
            <a:r>
              <a:rPr lang="en-US" sz="1200" i="1">
                <a:latin typeface="Arial"/>
                <a:cs typeface="Arial"/>
              </a:rPr>
              <a:t>Conflict Resolution Quarterly</a:t>
            </a:r>
            <a:r>
              <a:rPr lang="en-US" sz="1200">
                <a:latin typeface="Arial"/>
                <a:cs typeface="Arial"/>
              </a:rPr>
              <a:t>, 39(4). Available at: </a:t>
            </a:r>
            <a:r>
              <a:rPr lang="en-US" sz="1200">
                <a:latin typeface="Arial"/>
                <a:cs typeface="Arial"/>
                <a:hlinkClick r:id="rId8"/>
              </a:rPr>
              <a:t>https://doi.org/10.1002/crq.21342</a:t>
            </a:r>
            <a:r>
              <a:rPr lang="en-US" sz="1200">
                <a:latin typeface="Arial"/>
                <a:cs typeface="Arial"/>
              </a:rPr>
              <a:t>.</a:t>
            </a:r>
            <a:endParaRPr lang="en-US"/>
          </a:p>
          <a:p>
            <a:pPr marL="359410" indent="-359410"/>
            <a:r>
              <a:rPr lang="en-US" sz="1200">
                <a:latin typeface="Arial"/>
                <a:cs typeface="Arial"/>
              </a:rPr>
              <a:t>Westmaas, L. (2022) </a:t>
            </a:r>
            <a:r>
              <a:rPr lang="en-US" sz="1200" i="1">
                <a:latin typeface="Arial"/>
                <a:cs typeface="Arial"/>
              </a:rPr>
              <a:t>Conflict Management</a:t>
            </a:r>
            <a:r>
              <a:rPr lang="en-US" sz="1200">
                <a:latin typeface="Arial"/>
                <a:cs typeface="Arial"/>
              </a:rPr>
              <a:t>, </a:t>
            </a:r>
            <a:r>
              <a:rPr lang="en-US" sz="1200" i="1">
                <a:latin typeface="Arial"/>
                <a:cs typeface="Arial"/>
              </a:rPr>
              <a:t>ecampusontario.pressbooks.pub</a:t>
            </a:r>
            <a:r>
              <a:rPr lang="en-US" sz="1200">
                <a:latin typeface="Arial"/>
                <a:cs typeface="Arial"/>
              </a:rPr>
              <a:t>. Edited by A. Stracuzzi. Fanshawe College Pressbooks. Available at: </a:t>
            </a:r>
            <a:r>
              <a:rPr lang="en-US" sz="1200">
                <a:latin typeface="Arial"/>
                <a:cs typeface="Arial"/>
                <a:hlinkClick r:id="rId9"/>
              </a:rPr>
              <a:t>https://ecampusontario.pressbooks.pub/conflictmanagement/</a:t>
            </a:r>
            <a:r>
              <a:rPr lang="en-US" sz="1200">
                <a:latin typeface="Arial"/>
                <a:cs typeface="Arial"/>
              </a:rPr>
              <a:t>.</a:t>
            </a:r>
            <a:endParaRPr lang="en-US"/>
          </a:p>
          <a:p>
            <a:pPr marL="359410" indent="-359410"/>
            <a:endParaRPr lang="en-US">
              <a:solidFill>
                <a:srgbClr val="000000">
                  <a:alpha val="60000"/>
                </a:srgbClr>
              </a:solidFill>
            </a:endParaRPr>
          </a:p>
        </p:txBody>
      </p:sp>
      <p:sp>
        <p:nvSpPr>
          <p:cNvPr id="4" name="Footer Placeholder 3">
            <a:extLst>
              <a:ext uri="{FF2B5EF4-FFF2-40B4-BE49-F238E27FC236}">
                <a16:creationId xmlns:a16="http://schemas.microsoft.com/office/drawing/2014/main" id="{35608B1B-43CF-969D-B1DB-D9750213D7F8}"/>
              </a:ext>
            </a:extLst>
          </p:cNvPr>
          <p:cNvSpPr>
            <a:spLocks noGrp="1"/>
          </p:cNvSpPr>
          <p:nvPr>
            <p:ph type="ftr" sz="quarter" idx="11"/>
          </p:nvPr>
        </p:nvSpPr>
        <p:spPr/>
        <p:txBody>
          <a:bodyPr/>
          <a:lstStyle/>
          <a:p>
            <a:r>
              <a:rPr lang="en-US"/>
              <a:t>Effective Teamworking and Communication  BMSW4009</a:t>
            </a:r>
          </a:p>
        </p:txBody>
      </p:sp>
    </p:spTree>
    <p:extLst>
      <p:ext uri="{BB962C8B-B14F-4D97-AF65-F5344CB8AC3E}">
        <p14:creationId xmlns:p14="http://schemas.microsoft.com/office/powerpoint/2010/main" val="3013056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08682-0786-4C56-5753-C06EA1FBA76B}"/>
              </a:ext>
            </a:extLst>
          </p:cNvPr>
          <p:cNvSpPr>
            <a:spLocks noGrp="1"/>
          </p:cNvSpPr>
          <p:nvPr>
            <p:ph type="title"/>
          </p:nvPr>
        </p:nvSpPr>
        <p:spPr/>
        <p:txBody>
          <a:bodyPr/>
          <a:lstStyle/>
          <a:p>
            <a:r>
              <a:rPr lang="en-US"/>
              <a:t>AI statement</a:t>
            </a:r>
          </a:p>
        </p:txBody>
      </p:sp>
      <p:sp>
        <p:nvSpPr>
          <p:cNvPr id="3" name="Content Placeholder 2">
            <a:extLst>
              <a:ext uri="{FF2B5EF4-FFF2-40B4-BE49-F238E27FC236}">
                <a16:creationId xmlns:a16="http://schemas.microsoft.com/office/drawing/2014/main" id="{CF4346BD-F6B2-A62B-40EE-54A28C5B8A20}"/>
              </a:ext>
            </a:extLst>
          </p:cNvPr>
          <p:cNvSpPr>
            <a:spLocks noGrp="1"/>
          </p:cNvSpPr>
          <p:nvPr>
            <p:ph idx="1"/>
          </p:nvPr>
        </p:nvSpPr>
        <p:spPr/>
        <p:txBody>
          <a:bodyPr vert="horz" lIns="91440" tIns="45720" rIns="91440" bIns="45720" rtlCol="0" anchor="t">
            <a:normAutofit/>
          </a:bodyPr>
          <a:lstStyle/>
          <a:p>
            <a:pPr marL="359410" indent="-359410"/>
            <a:r>
              <a:rPr lang="en-GB">
                <a:ea typeface="+mn-lt"/>
                <a:cs typeface="+mn-lt"/>
              </a:rPr>
              <a:t>I confirm that I have not presented any AI generated text as my own work. I confirm that I have copies of my drafts, notes, and other resources I used before, and after the use of AI tools which I may be asked to provide in evidence. </a:t>
            </a:r>
            <a:endParaRPr lang="en-US">
              <a:ea typeface="+mn-lt"/>
              <a:cs typeface="+mn-lt"/>
            </a:endParaRPr>
          </a:p>
        </p:txBody>
      </p:sp>
      <p:sp>
        <p:nvSpPr>
          <p:cNvPr id="4" name="Footer Placeholder 3">
            <a:extLst>
              <a:ext uri="{FF2B5EF4-FFF2-40B4-BE49-F238E27FC236}">
                <a16:creationId xmlns:a16="http://schemas.microsoft.com/office/drawing/2014/main" id="{A73D75A4-7D1B-9F0F-6C58-0706A950A9A8}"/>
              </a:ext>
            </a:extLst>
          </p:cNvPr>
          <p:cNvSpPr>
            <a:spLocks noGrp="1"/>
          </p:cNvSpPr>
          <p:nvPr>
            <p:ph type="ftr" sz="quarter" idx="11"/>
          </p:nvPr>
        </p:nvSpPr>
        <p:spPr/>
        <p:txBody>
          <a:bodyPr/>
          <a:lstStyle/>
          <a:p>
            <a:r>
              <a:rPr lang="en-US"/>
              <a:t>Effective Teamworking and Communication  BMSW4009</a:t>
            </a:r>
          </a:p>
        </p:txBody>
      </p:sp>
    </p:spTree>
    <p:extLst>
      <p:ext uri="{BB962C8B-B14F-4D97-AF65-F5344CB8AC3E}">
        <p14:creationId xmlns:p14="http://schemas.microsoft.com/office/powerpoint/2010/main" val="18776973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8</Notes>
  <HiddenSlides>0</HiddenSlide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office theme</vt:lpstr>
      <vt:lpstr>FrostyVTI</vt:lpstr>
      <vt:lpstr>  Conflict management &amp; resolution strategies </vt:lpstr>
      <vt:lpstr>  </vt:lpstr>
      <vt:lpstr>What is Conflict?</vt:lpstr>
      <vt:lpstr>Negative outcomes &amp; Example (Westmaas, 2022), (Tamm and Tõugu, 2022)</vt:lpstr>
      <vt:lpstr>Positive outcomes &amp; example (Stadler, 2019), (Tamm and Tõugu, 2022) (Westmaas, 2022),</vt:lpstr>
      <vt:lpstr>Conflict resolution Thomas-Kilmann conflict  module (1974)</vt:lpstr>
      <vt:lpstr>Conflict resolution The "OK Corral" -(Ernst, 1971)</vt:lpstr>
      <vt:lpstr>   Conflict resolution Karpman Drama -Triangles (Karpman, 1968)</vt:lpstr>
      <vt:lpstr>Conclusion</vt:lpstr>
      <vt:lpstr>References</vt:lpstr>
      <vt:lpstr>AI statement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2025-11-22T16:54:27Z</dcterms:created>
  <dcterms:modified xsi:type="dcterms:W3CDTF">2025-11-27T21:35:37Z</dcterms:modified>
</cp:coreProperties>
</file>