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  <p:sldMasterId id="2147483684" r:id="rId2"/>
  </p:sldMasterIdLst>
  <p:notesMasterIdLst>
    <p:notesMasterId r:id="rId7"/>
  </p:notesMasterIdLst>
  <p:sldIdLst>
    <p:sldId id="284" r:id="rId3"/>
    <p:sldId id="261" r:id="rId4"/>
    <p:sldId id="293" r:id="rId5"/>
    <p:sldId id="298" r:id="rId6"/>
  </p:sldIdLst>
  <p:sldSz cx="12192000" cy="6858000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 xmlns="">
        <p15:guide id="1" orient="horz" pos="288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155F8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64" y="-60"/>
      </p:cViewPr>
      <p:guideLst>
        <p:guide orient="horz" pos="288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09A1BC-A912-4B31-A3A1-16AA110F7A07}" type="datetimeFigureOut">
              <a:rPr lang="en-US" smtClean="0"/>
              <a:pPr/>
              <a:t>7/1/2026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C0527-3DA0-4B63-BBE1-978CC931B1A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12334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14600" y="857250"/>
            <a:ext cx="4114800" cy="231457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80D3DFC-11A7-4DDF-8AEE-A5ACE051EBF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9329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xmlns="" id="{E09AA4F6-9CBF-53A8-8FE8-0BAB0E7DC989}"/>
              </a:ext>
            </a:extLst>
          </p:cNvPr>
          <p:cNvSpPr/>
          <p:nvPr userDrawn="1"/>
        </p:nvSpPr>
        <p:spPr>
          <a:xfrm>
            <a:off x="1062567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xmlns="" id="{CBE4E0BD-29C0-46EA-4A2D-401DD12AEC12}"/>
              </a:ext>
            </a:extLst>
          </p:cNvPr>
          <p:cNvSpPr/>
          <p:nvPr userDrawn="1"/>
        </p:nvSpPr>
        <p:spPr>
          <a:xfrm>
            <a:off x="858373" y="800102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0" y="2240280"/>
            <a:ext cx="4873752" cy="1709928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defRPr sz="45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4014216"/>
            <a:ext cx="4873752" cy="630936"/>
          </a:xfrm>
        </p:spPr>
        <p:txBody>
          <a:bodyPr>
            <a:noAutofit/>
          </a:bodyPr>
          <a:lstStyle>
            <a:lvl1pPr marL="41148" indent="0" algn="l">
              <a:lnSpc>
                <a:spcPct val="120000"/>
              </a:lnSpc>
              <a:spcBef>
                <a:spcPts val="0"/>
              </a:spcBef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xmlns="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46779" y="812292"/>
            <a:ext cx="383462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US" sz="1350">
                <a:solidFill>
                  <a:schemeClr val="tx1"/>
                </a:solidFill>
              </a:defRPr>
            </a:lvl1pPr>
          </a:lstStyle>
          <a:p>
            <a:pPr marL="0" lvl="0" algn="ctr"/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xmlns="" val="399698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xmlns="" id="{5BDBB369-4213-AA70-D2DD-33F4E9E1F195}"/>
              </a:ext>
            </a:extLst>
          </p:cNvPr>
          <p:cNvSpPr/>
          <p:nvPr userDrawn="1"/>
        </p:nvSpPr>
        <p:spPr>
          <a:xfrm>
            <a:off x="1072604" y="2550039"/>
            <a:ext cx="1622435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xmlns="" id="{3BF27898-0ACC-24EB-589A-96F29C94157A}"/>
              </a:ext>
            </a:extLst>
          </p:cNvPr>
          <p:cNvSpPr/>
          <p:nvPr userDrawn="1"/>
        </p:nvSpPr>
        <p:spPr>
          <a:xfrm>
            <a:off x="3235665" y="2522510"/>
            <a:ext cx="1622435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xmlns="" id="{62CA34BE-87A5-8F47-C395-886E6870CF67}"/>
              </a:ext>
            </a:extLst>
          </p:cNvPr>
          <p:cNvSpPr/>
          <p:nvPr userDrawn="1"/>
        </p:nvSpPr>
        <p:spPr>
          <a:xfrm>
            <a:off x="5415148" y="2513962"/>
            <a:ext cx="1622435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xmlns="" id="{E432D5F8-7F62-B5A0-F3AC-814BFBEEB0ED}"/>
              </a:ext>
            </a:extLst>
          </p:cNvPr>
          <p:cNvSpPr/>
          <p:nvPr userDrawn="1"/>
        </p:nvSpPr>
        <p:spPr>
          <a:xfrm>
            <a:off x="7530416" y="2524926"/>
            <a:ext cx="1622435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xmlns="" id="{FBCE3915-CF40-BF29-2DBB-D9F447CC7555}"/>
              </a:ext>
            </a:extLst>
          </p:cNvPr>
          <p:cNvSpPr/>
          <p:nvPr userDrawn="1"/>
        </p:nvSpPr>
        <p:spPr>
          <a:xfrm>
            <a:off x="9709899" y="2516378"/>
            <a:ext cx="1622435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xmlns="" id="{811789E5-14E6-E7AB-C9D8-6E51B4544B2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86727" y="2441450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405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xmlns="" id="{AC40220B-3ED2-1841-92D5-C0056EF4740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154681" y="2441450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405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xmlns="" id="{B8BC651C-16ED-1741-08D3-8BA2D618C6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0953" y="2441450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405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xmlns="" id="{B42AFC50-5862-D501-9586-4A96D4DA66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43217" y="2441450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405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xmlns="" id="{45772425-B358-35A8-C707-76C81B500ED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28633" y="2441450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405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xmlns="" id="{B0B8A0CF-58B1-629F-C8DB-238E511427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4103" y="432511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xmlns="" id="{3973DBDD-5F4C-3094-B5AB-751AF36037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92056" y="432670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xmlns="" id="{6A7033DE-A188-7F2B-B42D-3B4334B2C4B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8328" y="431364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xmlns="" id="{82C8DA85-8265-9485-A51D-73E1629CC54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79859" y="4319944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xmlns="" id="{20594F27-59D4-99D2-77B5-71915573EDA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66008" y="4319944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506681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xmlns="" id="{F51DD675-2DC4-A4BE-C624-3048A2E666B7}"/>
              </a:ext>
            </a:extLst>
          </p:cNvPr>
          <p:cNvSpPr/>
          <p:nvPr userDrawn="1"/>
        </p:nvSpPr>
        <p:spPr>
          <a:xfrm>
            <a:off x="809554" y="1012104"/>
            <a:ext cx="6957749" cy="506173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328;p33">
            <a:extLst>
              <a:ext uri="{FF2B5EF4-FFF2-40B4-BE49-F238E27FC236}">
                <a16:creationId xmlns:a16="http://schemas.microsoft.com/office/drawing/2014/main" xmlns="" id="{A0952ED0-9FCB-B6D2-E806-E2663B8961D0}"/>
              </a:ext>
            </a:extLst>
          </p:cNvPr>
          <p:cNvSpPr/>
          <p:nvPr userDrawn="1"/>
        </p:nvSpPr>
        <p:spPr>
          <a:xfrm>
            <a:off x="600339" y="782757"/>
            <a:ext cx="6957749" cy="506173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719072"/>
            <a:ext cx="5038344" cy="1709928"/>
          </a:xfrm>
        </p:spPr>
        <p:txBody>
          <a:bodyPr/>
          <a:lstStyle>
            <a:lvl1pPr algn="l">
              <a:lnSpc>
                <a:spcPct val="90000"/>
              </a:lnSpc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0BC3CDDF-FEA3-712D-9071-515D264F06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96656" y="0"/>
            <a:ext cx="3895344" cy="685800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3054096"/>
            <a:ext cx="5010912" cy="2130552"/>
          </a:xfrm>
        </p:spPr>
        <p:txBody>
          <a:bodyPr/>
          <a:lstStyle>
            <a:lvl1pPr marL="41148" indent="0">
              <a:lnSpc>
                <a:spcPct val="120000"/>
              </a:lnSpc>
              <a:spcBef>
                <a:spcPts val="0"/>
              </a:spcBef>
              <a:buNone/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xmlns="" id="{A4F7CD76-D087-685D-2E27-537F34D67EBE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0C63F889-82B6-D594-DA07-4C82AE33663F}"/>
              </a:ext>
            </a:extLst>
          </p:cNvPr>
          <p:cNvGrpSpPr/>
          <p:nvPr userDrawn="1"/>
        </p:nvGrpSpPr>
        <p:grpSpPr>
          <a:xfrm>
            <a:off x="1" y="6527003"/>
            <a:ext cx="8294153" cy="5617"/>
            <a:chOff x="0" y="6527001"/>
            <a:chExt cx="8294153" cy="56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xmlns="" id="{3F4BFE95-6DCA-752C-0F0C-CCAF1A576CD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xmlns="" id="{3920C2FA-C2E7-21E2-09D0-3BA6B1BC2C1E}"/>
                </a:ext>
              </a:extLst>
            </p:cNvPr>
            <p:cNvCxnSpPr>
              <a:cxnSpLocks/>
            </p:cNvCxnSpPr>
            <p:nvPr/>
          </p:nvCxnSpPr>
          <p:spPr>
            <a:xfrm>
              <a:off x="435864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4144694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38D51F-4DA4-5AB7-6ACD-17065B86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017520" cy="1938528"/>
          </a:xfrm>
        </p:spPr>
        <p:txBody>
          <a:bodyPr anchor="t"/>
          <a:lstStyle>
            <a:lvl1pPr algn="l">
              <a:defRPr sz="45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4264711-7A11-A788-DD48-17D0C3B0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279392"/>
            <a:ext cx="2980944" cy="40233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xmlns="" id="{9061A64A-DA6A-5D22-BE0B-94B0626A6CF1}"/>
              </a:ext>
            </a:extLst>
          </p:cNvPr>
          <p:cNvSpPr/>
          <p:nvPr userDrawn="1"/>
        </p:nvSpPr>
        <p:spPr>
          <a:xfrm>
            <a:off x="5102242" y="597060"/>
            <a:ext cx="5949692" cy="594969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E88E5310-5724-6031-306F-4110AC65EBDB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5001768" y="420624"/>
            <a:ext cx="5897880" cy="5897880"/>
          </a:xfrm>
          <a:prstGeom prst="ellipse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xmlns="" val="1709597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810512"/>
            <a:ext cx="11000232" cy="416052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4001726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327;p33">
            <a:extLst>
              <a:ext uri="{FF2B5EF4-FFF2-40B4-BE49-F238E27FC236}">
                <a16:creationId xmlns:a16="http://schemas.microsoft.com/office/drawing/2014/main" xmlns="" id="{EA1EE280-E44E-F71B-ED1B-CA8CEDEE6175}"/>
              </a:ext>
            </a:extLst>
          </p:cNvPr>
          <p:cNvSpPr/>
          <p:nvPr userDrawn="1"/>
        </p:nvSpPr>
        <p:spPr>
          <a:xfrm>
            <a:off x="1087282" y="1161412"/>
            <a:ext cx="10221119" cy="483174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328;p33">
            <a:extLst>
              <a:ext uri="{FF2B5EF4-FFF2-40B4-BE49-F238E27FC236}">
                <a16:creationId xmlns:a16="http://schemas.microsoft.com/office/drawing/2014/main" xmlns="" id="{332C8624-D848-DF0C-9104-7A2655E4A0FE}"/>
              </a:ext>
            </a:extLst>
          </p:cNvPr>
          <p:cNvSpPr/>
          <p:nvPr userDrawn="1"/>
        </p:nvSpPr>
        <p:spPr>
          <a:xfrm>
            <a:off x="858373" y="800102"/>
            <a:ext cx="10221119" cy="4953001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072" y="2322576"/>
            <a:ext cx="6473952" cy="1901952"/>
          </a:xfrm>
        </p:spPr>
        <p:txBody>
          <a:bodyPr anchor="ctr"/>
          <a:lstStyle>
            <a:lvl1pPr algn="l">
              <a:lnSpc>
                <a:spcPct val="90000"/>
              </a:lnSpc>
              <a:defRPr sz="3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xmlns="" id="{4817D722-78FF-E98D-229F-DDC8146F557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7875" y="809104"/>
            <a:ext cx="1798955" cy="2062163"/>
          </a:xfrm>
        </p:spPr>
        <p:txBody>
          <a:bodyPr anchor="t"/>
          <a:lstStyle>
            <a:lvl1pPr marL="0" indent="0">
              <a:buNone/>
              <a:defRPr sz="1875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“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072" y="4334256"/>
            <a:ext cx="2340864" cy="58521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xmlns="" id="{F9A35D83-86B3-5132-45B2-6382E8F3A4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81161" y="3957274"/>
            <a:ext cx="1798955" cy="2062163"/>
          </a:xfrm>
        </p:spPr>
        <p:txBody>
          <a:bodyPr/>
          <a:lstStyle>
            <a:lvl1pPr marL="0" indent="0">
              <a:buNone/>
              <a:defRPr sz="1875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”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C1F53ABF-1C17-E7D0-EEB7-468CEDF285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6A64DF1-77A3-B856-5F46-12724706B8A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D8961FC7-9CAD-4B2D-A8F6-C172AF6D5EB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xmlns="" val="152315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9;p53">
            <a:extLst>
              <a:ext uri="{FF2B5EF4-FFF2-40B4-BE49-F238E27FC236}">
                <a16:creationId xmlns:a16="http://schemas.microsoft.com/office/drawing/2014/main" xmlns="" id="{E21113D2-FC9F-27EC-7A45-E8F7695D1407}"/>
              </a:ext>
            </a:extLst>
          </p:cNvPr>
          <p:cNvSpPr/>
          <p:nvPr userDrawn="1"/>
        </p:nvSpPr>
        <p:spPr>
          <a:xfrm>
            <a:off x="694923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9;p53">
            <a:extLst>
              <a:ext uri="{FF2B5EF4-FFF2-40B4-BE49-F238E27FC236}">
                <a16:creationId xmlns:a16="http://schemas.microsoft.com/office/drawing/2014/main" xmlns="" id="{AD0B836B-7152-D6F5-7044-4B3B321454F5}"/>
              </a:ext>
            </a:extLst>
          </p:cNvPr>
          <p:cNvSpPr/>
          <p:nvPr userDrawn="1"/>
        </p:nvSpPr>
        <p:spPr>
          <a:xfrm>
            <a:off x="3541000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9;p53">
            <a:extLst>
              <a:ext uri="{FF2B5EF4-FFF2-40B4-BE49-F238E27FC236}">
                <a16:creationId xmlns:a16="http://schemas.microsoft.com/office/drawing/2014/main" xmlns="" id="{65518B88-F549-D8C7-0CD2-91E7CABE5E13}"/>
              </a:ext>
            </a:extLst>
          </p:cNvPr>
          <p:cNvSpPr/>
          <p:nvPr userDrawn="1"/>
        </p:nvSpPr>
        <p:spPr>
          <a:xfrm>
            <a:off x="6387080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149;p53">
            <a:extLst>
              <a:ext uri="{FF2B5EF4-FFF2-40B4-BE49-F238E27FC236}">
                <a16:creationId xmlns:a16="http://schemas.microsoft.com/office/drawing/2014/main" xmlns="" id="{EF098B7F-7320-E28C-D4A0-9C0D6072BDA7}"/>
              </a:ext>
            </a:extLst>
          </p:cNvPr>
          <p:cNvSpPr/>
          <p:nvPr userDrawn="1"/>
        </p:nvSpPr>
        <p:spPr>
          <a:xfrm>
            <a:off x="9233159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xmlns="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xmlns="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xmlns="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xmlns="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xmlns="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xmlns="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xmlns="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xmlns="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xmlns="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xmlns="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2169547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xmlns="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2169547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xmlns="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xmlns="" id="{78252B54-8A68-DB21-54FB-342276BCEE38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xmlns="" id="{C384EF8F-B039-D242-A81B-F393B674C274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xmlns="" id="{8A9D6E63-D581-350F-03A0-665A80481391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xmlns="" id="{EA05D09F-A5CA-2745-537C-05333575CD8F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2F2B86B-C1F2-7E0E-C065-E2B156A7F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15DA4D1-2752-E7A4-2EB8-33E55361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BC200B8-5151-AE1E-3DA7-04B96598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2276745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9;p53">
            <a:extLst>
              <a:ext uri="{FF2B5EF4-FFF2-40B4-BE49-F238E27FC236}">
                <a16:creationId xmlns:a16="http://schemas.microsoft.com/office/drawing/2014/main" xmlns="" id="{559D8666-7371-3C57-AFFE-49810709BDDB}"/>
              </a:ext>
            </a:extLst>
          </p:cNvPr>
          <p:cNvSpPr/>
          <p:nvPr userDrawn="1"/>
        </p:nvSpPr>
        <p:spPr>
          <a:xfrm>
            <a:off x="663553" y="196763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149;p53">
            <a:extLst>
              <a:ext uri="{FF2B5EF4-FFF2-40B4-BE49-F238E27FC236}">
                <a16:creationId xmlns:a16="http://schemas.microsoft.com/office/drawing/2014/main" xmlns="" id="{434B564B-DE03-74A6-773C-0FD4632658D1}"/>
              </a:ext>
            </a:extLst>
          </p:cNvPr>
          <p:cNvSpPr/>
          <p:nvPr userDrawn="1"/>
        </p:nvSpPr>
        <p:spPr>
          <a:xfrm>
            <a:off x="663552" y="433785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149;p53">
            <a:extLst>
              <a:ext uri="{FF2B5EF4-FFF2-40B4-BE49-F238E27FC236}">
                <a16:creationId xmlns:a16="http://schemas.microsoft.com/office/drawing/2014/main" xmlns="" id="{A98F51D8-7768-BB9C-DEFD-FE6F101B538B}"/>
              </a:ext>
            </a:extLst>
          </p:cNvPr>
          <p:cNvSpPr/>
          <p:nvPr userDrawn="1"/>
        </p:nvSpPr>
        <p:spPr>
          <a:xfrm>
            <a:off x="3509630" y="196763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149;p53">
            <a:extLst>
              <a:ext uri="{FF2B5EF4-FFF2-40B4-BE49-F238E27FC236}">
                <a16:creationId xmlns:a16="http://schemas.microsoft.com/office/drawing/2014/main" xmlns="" id="{824DDB7E-F583-BE45-8440-04134133EF5E}"/>
              </a:ext>
            </a:extLst>
          </p:cNvPr>
          <p:cNvSpPr/>
          <p:nvPr userDrawn="1"/>
        </p:nvSpPr>
        <p:spPr>
          <a:xfrm>
            <a:off x="3509629" y="433785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149;p53">
            <a:extLst>
              <a:ext uri="{FF2B5EF4-FFF2-40B4-BE49-F238E27FC236}">
                <a16:creationId xmlns:a16="http://schemas.microsoft.com/office/drawing/2014/main" xmlns="" id="{3AB34327-1213-C6F7-069A-661286889411}"/>
              </a:ext>
            </a:extLst>
          </p:cNvPr>
          <p:cNvSpPr/>
          <p:nvPr userDrawn="1"/>
        </p:nvSpPr>
        <p:spPr>
          <a:xfrm>
            <a:off x="6355710" y="1965289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149;p53">
            <a:extLst>
              <a:ext uri="{FF2B5EF4-FFF2-40B4-BE49-F238E27FC236}">
                <a16:creationId xmlns:a16="http://schemas.microsoft.com/office/drawing/2014/main" xmlns="" id="{B6BF1339-971D-E8EC-9A92-C646A04A9796}"/>
              </a:ext>
            </a:extLst>
          </p:cNvPr>
          <p:cNvSpPr/>
          <p:nvPr userDrawn="1"/>
        </p:nvSpPr>
        <p:spPr>
          <a:xfrm>
            <a:off x="6355709" y="433550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4" name="Google Shape;1149;p53">
            <a:extLst>
              <a:ext uri="{FF2B5EF4-FFF2-40B4-BE49-F238E27FC236}">
                <a16:creationId xmlns:a16="http://schemas.microsoft.com/office/drawing/2014/main" xmlns="" id="{2C16FE32-0722-CA1D-92A1-77B7780BDE81}"/>
              </a:ext>
            </a:extLst>
          </p:cNvPr>
          <p:cNvSpPr/>
          <p:nvPr userDrawn="1"/>
        </p:nvSpPr>
        <p:spPr>
          <a:xfrm>
            <a:off x="9201789" y="1965289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149;p53">
            <a:extLst>
              <a:ext uri="{FF2B5EF4-FFF2-40B4-BE49-F238E27FC236}">
                <a16:creationId xmlns:a16="http://schemas.microsoft.com/office/drawing/2014/main" xmlns="" id="{A3D368EA-D182-9937-D248-E4051379E257}"/>
              </a:ext>
            </a:extLst>
          </p:cNvPr>
          <p:cNvSpPr/>
          <p:nvPr userDrawn="1"/>
        </p:nvSpPr>
        <p:spPr>
          <a:xfrm>
            <a:off x="9201788" y="433550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xmlns="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xmlns="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xmlns="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3584901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xmlns="" id="{F27A4420-EB9D-589B-DE9E-4CFCC6B25A6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581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Picture Placeholder 22">
            <a:extLst>
              <a:ext uri="{FF2B5EF4-FFF2-40B4-BE49-F238E27FC236}">
                <a16:creationId xmlns:a16="http://schemas.microsoft.com/office/drawing/2014/main" xmlns="" id="{D76F8DA4-2C9A-48DE-DB4A-045A11601F4C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579532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7" name="Text Placeholder 26">
            <a:extLst>
              <a:ext uri="{FF2B5EF4-FFF2-40B4-BE49-F238E27FC236}">
                <a16:creationId xmlns:a16="http://schemas.microsoft.com/office/drawing/2014/main" xmlns="" id="{010C7458-97A7-97A1-88E7-1D3194A7EA4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80220" y="5947269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xmlns="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xmlns="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xmlns="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3584901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xmlns="" id="{27F73601-DBA6-A721-D6BF-321A387810A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41985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22">
            <a:extLst>
              <a:ext uri="{FF2B5EF4-FFF2-40B4-BE49-F238E27FC236}">
                <a16:creationId xmlns:a16="http://schemas.microsoft.com/office/drawing/2014/main" xmlns="" id="{060504F7-2F69-FC38-B09C-5DCA35CD85A9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3572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0" name="Text Placeholder 26">
            <a:extLst>
              <a:ext uri="{FF2B5EF4-FFF2-40B4-BE49-F238E27FC236}">
                <a16:creationId xmlns:a16="http://schemas.microsoft.com/office/drawing/2014/main" xmlns="" id="{3843A45B-37B6-D773-B219-9EBAD5F1953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419856" y="5947269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xmlns="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xmlns="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xmlns="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3584901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Text Placeholder 24">
            <a:extLst>
              <a:ext uri="{FF2B5EF4-FFF2-40B4-BE49-F238E27FC236}">
                <a16:creationId xmlns:a16="http://schemas.microsoft.com/office/drawing/2014/main" xmlns="" id="{E5E9A104-54F0-5100-0B27-DBD2DF2067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63640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2" name="Picture Placeholder 22">
            <a:extLst>
              <a:ext uri="{FF2B5EF4-FFF2-40B4-BE49-F238E27FC236}">
                <a16:creationId xmlns:a16="http://schemas.microsoft.com/office/drawing/2014/main" xmlns="" id="{23469072-7775-90E2-6C92-C6D03C1DACB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277356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3" name="Text Placeholder 26">
            <a:extLst>
              <a:ext uri="{FF2B5EF4-FFF2-40B4-BE49-F238E27FC236}">
                <a16:creationId xmlns:a16="http://schemas.microsoft.com/office/drawing/2014/main" xmlns="" id="{BF06B9AA-555D-874C-1198-B3ED9EBC714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3640" y="5947269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xmlns="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xmlns="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xmlns="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3584901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24">
            <a:extLst>
              <a:ext uri="{FF2B5EF4-FFF2-40B4-BE49-F238E27FC236}">
                <a16:creationId xmlns:a16="http://schemas.microsoft.com/office/drawing/2014/main" xmlns="" id="{9690986C-4F11-A46D-923C-CCC08AB6CB7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107424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2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5" name="Picture Placeholder 22">
            <a:extLst>
              <a:ext uri="{FF2B5EF4-FFF2-40B4-BE49-F238E27FC236}">
                <a16:creationId xmlns:a16="http://schemas.microsoft.com/office/drawing/2014/main" xmlns="" id="{A4293B55-9185-9732-2F46-4B62C7F1F21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1140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6" name="Text Placeholder 26">
            <a:extLst>
              <a:ext uri="{FF2B5EF4-FFF2-40B4-BE49-F238E27FC236}">
                <a16:creationId xmlns:a16="http://schemas.microsoft.com/office/drawing/2014/main" xmlns="" id="{B8529D99-B7B2-6411-E928-9FA204E3842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107424" y="5947269"/>
            <a:ext cx="2514600" cy="274320"/>
          </a:xfrm>
        </p:spPr>
        <p:txBody>
          <a:bodyPr/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xmlns="" val="958646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69EB71-EE42-930D-4E54-FA0F44BD2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209544" cy="2862072"/>
          </a:xfrm>
        </p:spPr>
        <p:txBody>
          <a:bodyPr anchor="ctr"/>
          <a:lstStyle>
            <a:lvl1pPr algn="l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247;p56">
            <a:extLst>
              <a:ext uri="{FF2B5EF4-FFF2-40B4-BE49-F238E27FC236}">
                <a16:creationId xmlns:a16="http://schemas.microsoft.com/office/drawing/2014/main" xmlns="" id="{1A52F175-2E39-E9BE-B4DF-67098DB248AA}"/>
              </a:ext>
            </a:extLst>
          </p:cNvPr>
          <p:cNvSpPr/>
          <p:nvPr userDrawn="1"/>
        </p:nvSpPr>
        <p:spPr>
          <a:xfrm>
            <a:off x="5607119" y="34704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accent2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9" name="Google Shape;1264;p56">
            <a:extLst>
              <a:ext uri="{FF2B5EF4-FFF2-40B4-BE49-F238E27FC236}">
                <a16:creationId xmlns:a16="http://schemas.microsoft.com/office/drawing/2014/main" xmlns="" id="{CE3B3000-733D-1995-D39A-E659E5A429CC}"/>
              </a:ext>
            </a:extLst>
          </p:cNvPr>
          <p:cNvSpPr/>
          <p:nvPr userDrawn="1"/>
        </p:nvSpPr>
        <p:spPr>
          <a:xfrm>
            <a:off x="5607119" y="16236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278;p56">
            <a:extLst>
              <a:ext uri="{FF2B5EF4-FFF2-40B4-BE49-F238E27FC236}">
                <a16:creationId xmlns:a16="http://schemas.microsoft.com/office/drawing/2014/main" xmlns="" id="{F1BC0AB2-17DA-D97E-3052-DA48D80F7428}"/>
              </a:ext>
            </a:extLst>
          </p:cNvPr>
          <p:cNvSpPr/>
          <p:nvPr userDrawn="1"/>
        </p:nvSpPr>
        <p:spPr>
          <a:xfrm>
            <a:off x="5607119" y="292595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278;p56">
            <a:extLst>
              <a:ext uri="{FF2B5EF4-FFF2-40B4-BE49-F238E27FC236}">
                <a16:creationId xmlns:a16="http://schemas.microsoft.com/office/drawing/2014/main" xmlns="" id="{C860490F-E3DB-3E9F-0AC6-F04949DC59C3}"/>
              </a:ext>
            </a:extLst>
          </p:cNvPr>
          <p:cNvSpPr/>
          <p:nvPr userDrawn="1"/>
        </p:nvSpPr>
        <p:spPr>
          <a:xfrm>
            <a:off x="5607120" y="422303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278;p56">
            <a:extLst>
              <a:ext uri="{FF2B5EF4-FFF2-40B4-BE49-F238E27FC236}">
                <a16:creationId xmlns:a16="http://schemas.microsoft.com/office/drawing/2014/main" xmlns="" id="{522E5778-EA03-EFC4-08AA-ECB1C07ED56E}"/>
              </a:ext>
            </a:extLst>
          </p:cNvPr>
          <p:cNvSpPr/>
          <p:nvPr userDrawn="1"/>
        </p:nvSpPr>
        <p:spPr>
          <a:xfrm>
            <a:off x="5607120" y="55194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268;p56">
            <a:extLst>
              <a:ext uri="{FF2B5EF4-FFF2-40B4-BE49-F238E27FC236}">
                <a16:creationId xmlns:a16="http://schemas.microsoft.com/office/drawing/2014/main" xmlns="" id="{EEA0BE49-92E1-A1A3-40E0-DDAA5511F637}"/>
              </a:ext>
            </a:extLst>
          </p:cNvPr>
          <p:cNvSpPr/>
          <p:nvPr userDrawn="1"/>
        </p:nvSpPr>
        <p:spPr>
          <a:xfrm>
            <a:off x="4348746" y="1637745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282;p56">
            <a:extLst>
              <a:ext uri="{FF2B5EF4-FFF2-40B4-BE49-F238E27FC236}">
                <a16:creationId xmlns:a16="http://schemas.microsoft.com/office/drawing/2014/main" xmlns="" id="{DF15F1EC-1D2B-FF49-7785-26BC7083A07C}"/>
              </a:ext>
            </a:extLst>
          </p:cNvPr>
          <p:cNvSpPr/>
          <p:nvPr userDrawn="1"/>
        </p:nvSpPr>
        <p:spPr>
          <a:xfrm>
            <a:off x="4348746" y="2927251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282;p56">
            <a:extLst>
              <a:ext uri="{FF2B5EF4-FFF2-40B4-BE49-F238E27FC236}">
                <a16:creationId xmlns:a16="http://schemas.microsoft.com/office/drawing/2014/main" xmlns="" id="{BE3FDD69-3D60-CF6B-97A3-7B2C1AE3100A}"/>
              </a:ext>
            </a:extLst>
          </p:cNvPr>
          <p:cNvSpPr/>
          <p:nvPr userDrawn="1"/>
        </p:nvSpPr>
        <p:spPr>
          <a:xfrm>
            <a:off x="4348746" y="4277008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Google Shape;1282;p56">
            <a:extLst>
              <a:ext uri="{FF2B5EF4-FFF2-40B4-BE49-F238E27FC236}">
                <a16:creationId xmlns:a16="http://schemas.microsoft.com/office/drawing/2014/main" xmlns="" id="{E3BB1E5B-DA10-B332-D4B8-D551C3053C53}"/>
              </a:ext>
            </a:extLst>
          </p:cNvPr>
          <p:cNvSpPr/>
          <p:nvPr userDrawn="1"/>
        </p:nvSpPr>
        <p:spPr>
          <a:xfrm>
            <a:off x="4348746" y="5568543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Google Shape;1251;p56">
            <a:extLst>
              <a:ext uri="{FF2B5EF4-FFF2-40B4-BE49-F238E27FC236}">
                <a16:creationId xmlns:a16="http://schemas.microsoft.com/office/drawing/2014/main" xmlns="" id="{8D887B7F-9EBA-E7B8-64CE-5EAB1DF08E19}"/>
              </a:ext>
            </a:extLst>
          </p:cNvPr>
          <p:cNvSpPr/>
          <p:nvPr userDrawn="1"/>
        </p:nvSpPr>
        <p:spPr>
          <a:xfrm>
            <a:off x="4348746" y="361118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248;p56">
            <a:extLst>
              <a:ext uri="{FF2B5EF4-FFF2-40B4-BE49-F238E27FC236}">
                <a16:creationId xmlns:a16="http://schemas.microsoft.com/office/drawing/2014/main" xmlns="" id="{5AC86C31-7E67-B4EC-1AE0-291ED77F2214}"/>
              </a:ext>
            </a:extLst>
          </p:cNvPr>
          <p:cNvSpPr/>
          <p:nvPr userDrawn="1"/>
        </p:nvSpPr>
        <p:spPr>
          <a:xfrm>
            <a:off x="5512393" y="24143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29" name="Google Shape;1265;p56">
            <a:extLst>
              <a:ext uri="{FF2B5EF4-FFF2-40B4-BE49-F238E27FC236}">
                <a16:creationId xmlns:a16="http://schemas.microsoft.com/office/drawing/2014/main" xmlns="" id="{A7BF8E2B-5184-B584-D484-7D82C9DA6C41}"/>
              </a:ext>
            </a:extLst>
          </p:cNvPr>
          <p:cNvSpPr/>
          <p:nvPr userDrawn="1"/>
        </p:nvSpPr>
        <p:spPr>
          <a:xfrm>
            <a:off x="5512393" y="15180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1" name="Google Shape;1279;p56">
            <a:extLst>
              <a:ext uri="{FF2B5EF4-FFF2-40B4-BE49-F238E27FC236}">
                <a16:creationId xmlns:a16="http://schemas.microsoft.com/office/drawing/2014/main" xmlns="" id="{9E808B73-94D7-57E7-3837-3DA718162E5B}"/>
              </a:ext>
            </a:extLst>
          </p:cNvPr>
          <p:cNvSpPr/>
          <p:nvPr userDrawn="1"/>
        </p:nvSpPr>
        <p:spPr>
          <a:xfrm>
            <a:off x="5512393" y="2807563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3" name="Google Shape;1279;p56">
            <a:extLst>
              <a:ext uri="{FF2B5EF4-FFF2-40B4-BE49-F238E27FC236}">
                <a16:creationId xmlns:a16="http://schemas.microsoft.com/office/drawing/2014/main" xmlns="" id="{F340E0DF-98FD-EA55-7B4B-8E58FC5CFCDA}"/>
              </a:ext>
            </a:extLst>
          </p:cNvPr>
          <p:cNvSpPr/>
          <p:nvPr userDrawn="1"/>
        </p:nvSpPr>
        <p:spPr>
          <a:xfrm>
            <a:off x="5512395" y="411742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5" name="Google Shape;1279;p56">
            <a:extLst>
              <a:ext uri="{FF2B5EF4-FFF2-40B4-BE49-F238E27FC236}">
                <a16:creationId xmlns:a16="http://schemas.microsoft.com/office/drawing/2014/main" xmlns="" id="{1F52D7F5-AD34-C5B1-EEA2-F711AD3A8C3F}"/>
              </a:ext>
            </a:extLst>
          </p:cNvPr>
          <p:cNvSpPr/>
          <p:nvPr userDrawn="1"/>
        </p:nvSpPr>
        <p:spPr>
          <a:xfrm>
            <a:off x="5512395" y="54138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7" name="Google Shape;1251;p56">
            <a:extLst>
              <a:ext uri="{FF2B5EF4-FFF2-40B4-BE49-F238E27FC236}">
                <a16:creationId xmlns:a16="http://schemas.microsoft.com/office/drawing/2014/main" xmlns="" id="{A4889AFC-C17E-6AF6-25D9-F977ACD04A9D}"/>
              </a:ext>
            </a:extLst>
          </p:cNvPr>
          <p:cNvSpPr/>
          <p:nvPr userDrawn="1"/>
        </p:nvSpPr>
        <p:spPr>
          <a:xfrm>
            <a:off x="4290633" y="303005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39" name="Google Shape;1268;p56">
            <a:extLst>
              <a:ext uri="{FF2B5EF4-FFF2-40B4-BE49-F238E27FC236}">
                <a16:creationId xmlns:a16="http://schemas.microsoft.com/office/drawing/2014/main" xmlns="" id="{5E0F6889-9671-EA56-B88B-DBA6C149062C}"/>
              </a:ext>
            </a:extLst>
          </p:cNvPr>
          <p:cNvSpPr/>
          <p:nvPr userDrawn="1"/>
        </p:nvSpPr>
        <p:spPr>
          <a:xfrm>
            <a:off x="4290633" y="1579631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1" name="Google Shape;1282;p56">
            <a:extLst>
              <a:ext uri="{FF2B5EF4-FFF2-40B4-BE49-F238E27FC236}">
                <a16:creationId xmlns:a16="http://schemas.microsoft.com/office/drawing/2014/main" xmlns="" id="{44CB8F8B-1D14-EA9D-117E-79BB0DB776E9}"/>
              </a:ext>
            </a:extLst>
          </p:cNvPr>
          <p:cNvSpPr/>
          <p:nvPr userDrawn="1"/>
        </p:nvSpPr>
        <p:spPr>
          <a:xfrm>
            <a:off x="4290633" y="2869138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3" name="Google Shape;1282;p56">
            <a:extLst>
              <a:ext uri="{FF2B5EF4-FFF2-40B4-BE49-F238E27FC236}">
                <a16:creationId xmlns:a16="http://schemas.microsoft.com/office/drawing/2014/main" xmlns="" id="{9D8D9DEA-F6DA-EFDC-5DDF-946728969392}"/>
              </a:ext>
            </a:extLst>
          </p:cNvPr>
          <p:cNvSpPr/>
          <p:nvPr userDrawn="1"/>
        </p:nvSpPr>
        <p:spPr>
          <a:xfrm>
            <a:off x="4290633" y="4217826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5" name="Google Shape;1282;p56">
            <a:extLst>
              <a:ext uri="{FF2B5EF4-FFF2-40B4-BE49-F238E27FC236}">
                <a16:creationId xmlns:a16="http://schemas.microsoft.com/office/drawing/2014/main" xmlns="" id="{5B83F600-A2A8-FC3E-235C-F63589027CEC}"/>
              </a:ext>
            </a:extLst>
          </p:cNvPr>
          <p:cNvSpPr/>
          <p:nvPr userDrawn="1"/>
        </p:nvSpPr>
        <p:spPr>
          <a:xfrm>
            <a:off x="4290633" y="5510430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xmlns="" id="{3B37AA0A-CC3F-643E-4CA3-94EE9D0B95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55524" y="467895"/>
            <a:ext cx="640080" cy="640080"/>
          </a:xfrm>
        </p:spPr>
        <p:txBody>
          <a:bodyPr anchor="ctr"/>
          <a:lstStyle>
            <a:lvl1pPr marL="0" indent="0" algn="ctr">
              <a:buNone/>
              <a:defRPr sz="675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xmlns="" id="{04148F56-845C-40C8-5EFE-44B32FB557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9864" y="457200"/>
            <a:ext cx="3840480" cy="338328"/>
          </a:xfrm>
        </p:spPr>
        <p:txBody>
          <a:bodyPr/>
          <a:lstStyle>
            <a:lvl1pPr marL="0" indent="0"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52">
            <a:extLst>
              <a:ext uri="{FF2B5EF4-FFF2-40B4-BE49-F238E27FC236}">
                <a16:creationId xmlns:a16="http://schemas.microsoft.com/office/drawing/2014/main" xmlns="" id="{6FAEB77B-C9AE-5EC8-3043-2C6C91015EF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780642"/>
            <a:ext cx="5029200" cy="338328"/>
          </a:xfrm>
        </p:spPr>
        <p:txBody>
          <a:bodyPr/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xmlns="" id="{EA6CA3D6-A486-C220-D150-162068803F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55524" y="1744522"/>
            <a:ext cx="640080" cy="640080"/>
          </a:xfrm>
        </p:spPr>
        <p:txBody>
          <a:bodyPr anchor="ctr"/>
          <a:lstStyle>
            <a:lvl1pPr marL="0" indent="0" algn="ctr">
              <a:buNone/>
              <a:defRPr sz="675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4" name="Text Placeholder 52">
            <a:extLst>
              <a:ext uri="{FF2B5EF4-FFF2-40B4-BE49-F238E27FC236}">
                <a16:creationId xmlns:a16="http://schemas.microsoft.com/office/drawing/2014/main" xmlns="" id="{B70CC111-C404-5983-7E1A-758C72DA21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69864" y="1746504"/>
            <a:ext cx="3840480" cy="338328"/>
          </a:xfrm>
        </p:spPr>
        <p:txBody>
          <a:bodyPr/>
          <a:lstStyle>
            <a:lvl1pPr marL="0" indent="0"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9" name="Text Placeholder 52">
            <a:extLst>
              <a:ext uri="{FF2B5EF4-FFF2-40B4-BE49-F238E27FC236}">
                <a16:creationId xmlns:a16="http://schemas.microsoft.com/office/drawing/2014/main" xmlns="" id="{0FACAEC0-F5EF-8921-74B5-2C775EC42E6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2069946"/>
            <a:ext cx="5029200" cy="338328"/>
          </a:xfrm>
        </p:spPr>
        <p:txBody>
          <a:bodyPr/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xmlns="" id="{D85BED76-EF8A-3369-FA46-11513F2D22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455524" y="3034028"/>
            <a:ext cx="640080" cy="640080"/>
          </a:xfrm>
        </p:spPr>
        <p:txBody>
          <a:bodyPr anchor="ctr"/>
          <a:lstStyle>
            <a:lvl1pPr marL="0" indent="0" algn="ctr">
              <a:buNone/>
              <a:defRPr sz="675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5" name="Text Placeholder 52">
            <a:extLst>
              <a:ext uri="{FF2B5EF4-FFF2-40B4-BE49-F238E27FC236}">
                <a16:creationId xmlns:a16="http://schemas.microsoft.com/office/drawing/2014/main" xmlns="" id="{3A752FC9-DE9C-9701-E24E-6F1AC075B16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9864" y="3035808"/>
            <a:ext cx="3840480" cy="338328"/>
          </a:xfrm>
        </p:spPr>
        <p:txBody>
          <a:bodyPr/>
          <a:lstStyle>
            <a:lvl1pPr marL="0" indent="0"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52">
            <a:extLst>
              <a:ext uri="{FF2B5EF4-FFF2-40B4-BE49-F238E27FC236}">
                <a16:creationId xmlns:a16="http://schemas.microsoft.com/office/drawing/2014/main" xmlns="" id="{5CA64FAC-BAC1-519A-1252-ED8A726B631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359250"/>
            <a:ext cx="5029200" cy="338328"/>
          </a:xfrm>
        </p:spPr>
        <p:txBody>
          <a:bodyPr/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xmlns="" id="{5FF1804E-BBAF-5060-07A3-705BCCF0D7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55524" y="4382716"/>
            <a:ext cx="640080" cy="640080"/>
          </a:xfrm>
        </p:spPr>
        <p:txBody>
          <a:bodyPr anchor="ctr"/>
          <a:lstStyle>
            <a:lvl1pPr marL="0" indent="0" algn="ctr">
              <a:buNone/>
              <a:defRPr sz="675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6" name="Text Placeholder 52">
            <a:extLst>
              <a:ext uri="{FF2B5EF4-FFF2-40B4-BE49-F238E27FC236}">
                <a16:creationId xmlns:a16="http://schemas.microsoft.com/office/drawing/2014/main" xmlns="" id="{D03AC44E-421F-94EE-DC26-D4F6FB1D544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69864" y="4325112"/>
            <a:ext cx="3840480" cy="338328"/>
          </a:xfrm>
        </p:spPr>
        <p:txBody>
          <a:bodyPr/>
          <a:lstStyle>
            <a:lvl1pPr marL="0" indent="0"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1" name="Text Placeholder 52">
            <a:extLst>
              <a:ext uri="{FF2B5EF4-FFF2-40B4-BE49-F238E27FC236}">
                <a16:creationId xmlns:a16="http://schemas.microsoft.com/office/drawing/2014/main" xmlns="" id="{4806989D-2A9A-5590-1EF7-9BF0E1F4C43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648554"/>
            <a:ext cx="5029200" cy="338328"/>
          </a:xfrm>
        </p:spPr>
        <p:txBody>
          <a:bodyPr/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xmlns="" id="{C28AAD1A-4269-0A5C-7418-7DFC69060C9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55524" y="5675320"/>
            <a:ext cx="640080" cy="640080"/>
          </a:xfrm>
        </p:spPr>
        <p:txBody>
          <a:bodyPr anchor="ctr"/>
          <a:lstStyle>
            <a:lvl1pPr marL="0" indent="0" algn="ctr">
              <a:buNone/>
              <a:defRPr sz="675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7" name="Text Placeholder 52">
            <a:extLst>
              <a:ext uri="{FF2B5EF4-FFF2-40B4-BE49-F238E27FC236}">
                <a16:creationId xmlns:a16="http://schemas.microsoft.com/office/drawing/2014/main" xmlns="" id="{650C0EB3-5783-DC1F-09A3-02DFAA3164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769864" y="5614416"/>
            <a:ext cx="3840480" cy="338328"/>
          </a:xfrm>
        </p:spPr>
        <p:txBody>
          <a:bodyPr/>
          <a:lstStyle>
            <a:lvl1pPr marL="0" indent="0"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52">
            <a:extLst>
              <a:ext uri="{FF2B5EF4-FFF2-40B4-BE49-F238E27FC236}">
                <a16:creationId xmlns:a16="http://schemas.microsoft.com/office/drawing/2014/main" xmlns="" id="{94850C9F-BD14-9481-E7F6-526639251EB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937858"/>
            <a:ext cx="5029200" cy="338328"/>
          </a:xfrm>
        </p:spPr>
        <p:txBody>
          <a:bodyPr/>
          <a:lstStyle>
            <a:lvl1pPr marL="0" indent="0">
              <a:buNone/>
              <a:defRPr sz="12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xmlns="" val="1104633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1;p56">
            <a:extLst>
              <a:ext uri="{FF2B5EF4-FFF2-40B4-BE49-F238E27FC236}">
                <a16:creationId xmlns:a16="http://schemas.microsoft.com/office/drawing/2014/main" xmlns="" id="{5240ABBF-9F6E-51C2-3600-798F3A8C4868}"/>
              </a:ext>
            </a:extLst>
          </p:cNvPr>
          <p:cNvSpPr/>
          <p:nvPr userDrawn="1"/>
        </p:nvSpPr>
        <p:spPr>
          <a:xfrm>
            <a:off x="547230" y="1944088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xmlns="" id="{724FD7F3-2232-7463-6613-3EF2344BD063}"/>
              </a:ext>
            </a:extLst>
          </p:cNvPr>
          <p:cNvSpPr/>
          <p:nvPr userDrawn="1"/>
        </p:nvSpPr>
        <p:spPr>
          <a:xfrm>
            <a:off x="4922989" y="1946965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xmlns="" id="{234E24BE-6EC9-C62B-1B5F-EBE5C279EF38}"/>
              </a:ext>
            </a:extLst>
          </p:cNvPr>
          <p:cNvSpPr/>
          <p:nvPr userDrawn="1"/>
        </p:nvSpPr>
        <p:spPr>
          <a:xfrm>
            <a:off x="9225457" y="1924778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xmlns="" id="{F4987345-5BC3-6B09-35D1-118625B93B26}"/>
              </a:ext>
            </a:extLst>
          </p:cNvPr>
          <p:cNvSpPr/>
          <p:nvPr userDrawn="1"/>
        </p:nvSpPr>
        <p:spPr>
          <a:xfrm>
            <a:off x="2798649" y="3902222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xmlns="" id="{D24F97D8-E25C-583D-72FF-A9AD2A77A71F}"/>
              </a:ext>
            </a:extLst>
          </p:cNvPr>
          <p:cNvSpPr/>
          <p:nvPr userDrawn="1"/>
        </p:nvSpPr>
        <p:spPr>
          <a:xfrm>
            <a:off x="7156228" y="3880035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xmlns="" id="{C96B6B23-01AB-14E3-6F7D-14E56C8F7F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8790" y="1836536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450"/>
              </a:spcBef>
              <a:buNone/>
              <a:defRPr sz="12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xmlns="" id="{B5D9C006-6816-1398-2752-53296B2275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44977" y="1836536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450"/>
              </a:spcBef>
              <a:buNone/>
              <a:defRPr sz="12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xmlns="" id="{5C67F012-5EC1-3C44-2545-C90EFB6C7A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137215" y="1836536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450"/>
              </a:spcBef>
              <a:buNone/>
              <a:defRPr sz="12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xmlns="" id="{84C1F7B9-544F-1D65-F30E-22B977B0EA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0409" y="3813980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450"/>
              </a:spcBef>
              <a:buNone/>
              <a:defRPr sz="12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xmlns="" id="{F0785379-F700-62B9-BF17-703A87E298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67986" y="3813980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450"/>
              </a:spcBef>
              <a:buNone/>
              <a:defRPr sz="12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xmlns="" val="775003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634;p42">
            <a:extLst>
              <a:ext uri="{FF2B5EF4-FFF2-40B4-BE49-F238E27FC236}">
                <a16:creationId xmlns:a16="http://schemas.microsoft.com/office/drawing/2014/main" xmlns="" id="{8B24251C-09A2-7EC7-D81E-7B4EC1A6C8FB}"/>
              </a:ext>
            </a:extLst>
          </p:cNvPr>
          <p:cNvSpPr/>
          <p:nvPr userDrawn="1"/>
        </p:nvSpPr>
        <p:spPr>
          <a:xfrm>
            <a:off x="1043969" y="2096168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634;p42">
            <a:extLst>
              <a:ext uri="{FF2B5EF4-FFF2-40B4-BE49-F238E27FC236}">
                <a16:creationId xmlns:a16="http://schemas.microsoft.com/office/drawing/2014/main" xmlns="" id="{7095FC12-1305-9C50-D9A9-1BA4392374E6}"/>
              </a:ext>
            </a:extLst>
          </p:cNvPr>
          <p:cNvSpPr/>
          <p:nvPr userDrawn="1"/>
        </p:nvSpPr>
        <p:spPr>
          <a:xfrm>
            <a:off x="1043969" y="4160972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xmlns="" id="{AA325A5B-8E43-DA35-85DE-66DB81C5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xmlns="" id="{BCA26A7E-435E-AFBA-FECA-047481A83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795" y="1920321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1500" b="0">
                <a:latin typeface="+mj-lt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A82CD3C-84E1-013B-FEDD-5B4008CD2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5154" y="2007886"/>
            <a:ext cx="6408671" cy="1330189"/>
          </a:xfrm>
        </p:spPr>
        <p:txBody>
          <a:bodyPr anchor="ctr"/>
          <a:lstStyle>
            <a:lvl1pPr marL="0" indent="-102870">
              <a:lnSpc>
                <a:spcPct val="100000"/>
              </a:lnSpc>
              <a:spcBef>
                <a:spcPts val="0"/>
              </a:spcBef>
              <a:buSzPct val="50000"/>
              <a:defRPr sz="1200"/>
            </a:lvl1pPr>
            <a:lvl2pPr marL="205740" indent="-102870">
              <a:lnSpc>
                <a:spcPct val="100000"/>
              </a:lnSpc>
              <a:spcBef>
                <a:spcPts val="0"/>
              </a:spcBef>
              <a:buSzPct val="50000"/>
              <a:defRPr sz="1050"/>
            </a:lvl2pPr>
            <a:lvl3pPr marL="308610" indent="-102870">
              <a:lnSpc>
                <a:spcPct val="100000"/>
              </a:lnSpc>
              <a:spcBef>
                <a:spcPts val="0"/>
              </a:spcBef>
              <a:buSzPct val="50000"/>
              <a:defRPr sz="900"/>
            </a:lvl3pPr>
            <a:lvl4pPr marL="411480" indent="-102870">
              <a:lnSpc>
                <a:spcPct val="100000"/>
              </a:lnSpc>
              <a:spcBef>
                <a:spcPts val="0"/>
              </a:spcBef>
              <a:buSzPct val="50000"/>
              <a:defRPr sz="825"/>
            </a:lvl4pPr>
            <a:lvl5pPr indent="-102870">
              <a:buSzPct val="50000"/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xmlns="" id="{42E5F6B0-4BF8-B61C-19DC-44EADF2C6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2795" y="4005860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1500" b="0">
                <a:latin typeface="+mj-lt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xmlns="" id="{710FDC74-97A7-7CF9-8479-7DF70FE009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45154" y="4093422"/>
            <a:ext cx="6408671" cy="1330189"/>
          </a:xfrm>
        </p:spPr>
        <p:txBody>
          <a:bodyPr anchor="ctr"/>
          <a:lstStyle>
            <a:lvl1pPr marL="0" indent="-102870">
              <a:lnSpc>
                <a:spcPct val="100000"/>
              </a:lnSpc>
              <a:spcBef>
                <a:spcPts val="0"/>
              </a:spcBef>
              <a:buSzPct val="50000"/>
              <a:defRPr sz="1200"/>
            </a:lvl1pPr>
            <a:lvl2pPr marL="205740" indent="-102870">
              <a:lnSpc>
                <a:spcPct val="100000"/>
              </a:lnSpc>
              <a:spcBef>
                <a:spcPts val="0"/>
              </a:spcBef>
              <a:buSzPct val="50000"/>
              <a:defRPr sz="1050"/>
            </a:lvl2pPr>
            <a:lvl3pPr marL="308610" indent="-102870">
              <a:lnSpc>
                <a:spcPct val="100000"/>
              </a:lnSpc>
              <a:spcBef>
                <a:spcPts val="0"/>
              </a:spcBef>
              <a:buSzPct val="50000"/>
              <a:defRPr sz="900"/>
            </a:lvl3pPr>
            <a:lvl4pPr marL="411480" indent="-102870">
              <a:lnSpc>
                <a:spcPct val="100000"/>
              </a:lnSpc>
              <a:spcBef>
                <a:spcPts val="0"/>
              </a:spcBef>
              <a:buSzPct val="50000"/>
              <a:defRPr sz="825"/>
            </a:lvl4pPr>
            <a:lvl5pPr indent="-102870">
              <a:buSzPct val="50000"/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7EA9E27A-A5B9-7554-B03C-977DD069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0B2D671-9FA9-57ED-C5BB-EF64BEB1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CF944D9-3F95-D788-A7A5-9C541DBDE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3448533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xmlns="" id="{D76333E0-FAE0-3B63-28EE-BA834131593C}"/>
              </a:ext>
            </a:extLst>
          </p:cNvPr>
          <p:cNvSpPr/>
          <p:nvPr userDrawn="1"/>
        </p:nvSpPr>
        <p:spPr>
          <a:xfrm>
            <a:off x="6481183" y="2106081"/>
            <a:ext cx="5056632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xmlns="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xmlns="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5048883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xmlns="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4604512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200"/>
            </a:lvl1pPr>
            <a:lvl2pPr marL="205740" indent="-102870">
              <a:lnSpc>
                <a:spcPct val="100000"/>
              </a:lnSpc>
              <a:spcBef>
                <a:spcPts val="0"/>
              </a:spcBef>
              <a:buSzPct val="50000"/>
              <a:defRPr sz="1050"/>
            </a:lvl2pPr>
            <a:lvl3pPr marL="308610" indent="-102870">
              <a:lnSpc>
                <a:spcPct val="100000"/>
              </a:lnSpc>
              <a:spcBef>
                <a:spcPts val="0"/>
              </a:spcBef>
              <a:buSzPct val="50000"/>
              <a:defRPr sz="900"/>
            </a:lvl3pPr>
            <a:lvl4pPr marL="411480" indent="-102870">
              <a:lnSpc>
                <a:spcPct val="100000"/>
              </a:lnSpc>
              <a:spcBef>
                <a:spcPts val="0"/>
              </a:spcBef>
              <a:buSzPct val="50000"/>
              <a:defRPr sz="825"/>
            </a:lvl4pPr>
            <a:lvl5pPr indent="-102870">
              <a:buSzPct val="50000"/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xmlns="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xmlns="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6600155" y="2944368"/>
            <a:ext cx="4608576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200"/>
            </a:lvl1pPr>
            <a:lvl2pPr marL="205740" indent="-102870">
              <a:lnSpc>
                <a:spcPct val="100000"/>
              </a:lnSpc>
              <a:spcBef>
                <a:spcPts val="0"/>
              </a:spcBef>
              <a:buSzPct val="50000"/>
              <a:defRPr sz="1050"/>
            </a:lvl2pPr>
            <a:lvl3pPr marL="308610" indent="-102870">
              <a:lnSpc>
                <a:spcPct val="100000"/>
              </a:lnSpc>
              <a:spcBef>
                <a:spcPts val="0"/>
              </a:spcBef>
              <a:buSzPct val="50000"/>
              <a:defRPr sz="900"/>
            </a:lvl3pPr>
            <a:lvl4pPr marL="411480" indent="-102870">
              <a:lnSpc>
                <a:spcPct val="100000"/>
              </a:lnSpc>
              <a:spcBef>
                <a:spcPts val="0"/>
              </a:spcBef>
              <a:buSzPct val="50000"/>
              <a:defRPr sz="825"/>
            </a:lvl4pPr>
            <a:lvl5pPr indent="-102870">
              <a:buSzPct val="50000"/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1778049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xmlns="" id="{D76333E0-FAE0-3B63-28EE-BA834131593C}"/>
              </a:ext>
            </a:extLst>
          </p:cNvPr>
          <p:cNvSpPr/>
          <p:nvPr userDrawn="1"/>
        </p:nvSpPr>
        <p:spPr>
          <a:xfrm>
            <a:off x="8370941" y="2106081"/>
            <a:ext cx="3249571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8;p53">
            <a:extLst>
              <a:ext uri="{FF2B5EF4-FFF2-40B4-BE49-F238E27FC236}">
                <a16:creationId xmlns:a16="http://schemas.microsoft.com/office/drawing/2014/main" xmlns="" id="{1BF10461-2A6D-BD12-B1D7-5A73DDD367A8}"/>
              </a:ext>
            </a:extLst>
          </p:cNvPr>
          <p:cNvSpPr/>
          <p:nvPr userDrawn="1"/>
        </p:nvSpPr>
        <p:spPr>
          <a:xfrm>
            <a:off x="4599233" y="2106081"/>
            <a:ext cx="3249571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xmlns="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3249571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xmlns="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xmlns="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200"/>
            </a:lvl1pPr>
            <a:lvl2pPr marL="205740" indent="-102870">
              <a:lnSpc>
                <a:spcPct val="100000"/>
              </a:lnSpc>
              <a:spcBef>
                <a:spcPts val="0"/>
              </a:spcBef>
              <a:buSzPct val="50000"/>
              <a:defRPr sz="1050"/>
            </a:lvl2pPr>
            <a:lvl3pPr marL="308610" indent="-102870">
              <a:lnSpc>
                <a:spcPct val="100000"/>
              </a:lnSpc>
              <a:spcBef>
                <a:spcPts val="0"/>
              </a:spcBef>
              <a:buSzPct val="50000"/>
              <a:defRPr sz="900"/>
            </a:lvl3pPr>
            <a:lvl4pPr marL="411480" indent="-102870">
              <a:lnSpc>
                <a:spcPct val="100000"/>
              </a:lnSpc>
              <a:spcBef>
                <a:spcPts val="0"/>
              </a:spcBef>
              <a:buSzPct val="50000"/>
              <a:defRPr sz="825"/>
            </a:lvl4pPr>
            <a:lvl5pPr indent="-102870">
              <a:buSzPct val="50000"/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9" name="Text Placeholder 24">
            <a:extLst>
              <a:ext uri="{FF2B5EF4-FFF2-40B4-BE49-F238E27FC236}">
                <a16:creationId xmlns:a16="http://schemas.microsoft.com/office/drawing/2014/main" xmlns="" id="{9B6C5E12-67C8-B5AA-FC61-A40F6C388F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8056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xmlns="" id="{92BD99C3-C1A1-E89B-FB77-6221D2FBE9A6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200"/>
            </a:lvl1pPr>
            <a:lvl2pPr marL="205740" indent="-102870">
              <a:lnSpc>
                <a:spcPct val="100000"/>
              </a:lnSpc>
              <a:spcBef>
                <a:spcPts val="0"/>
              </a:spcBef>
              <a:buSzPct val="50000"/>
              <a:defRPr sz="1050"/>
            </a:lvl2pPr>
            <a:lvl3pPr marL="308610" indent="-102870">
              <a:lnSpc>
                <a:spcPct val="100000"/>
              </a:lnSpc>
              <a:spcBef>
                <a:spcPts val="0"/>
              </a:spcBef>
              <a:buSzPct val="50000"/>
              <a:defRPr sz="900"/>
            </a:lvl3pPr>
            <a:lvl4pPr marL="411480" indent="-102870">
              <a:lnSpc>
                <a:spcPct val="100000"/>
              </a:lnSpc>
              <a:spcBef>
                <a:spcPts val="0"/>
              </a:spcBef>
              <a:buSzPct val="50000"/>
              <a:defRPr sz="825"/>
            </a:lvl4pPr>
            <a:lvl5pPr indent="-102870">
              <a:buSzPct val="50000"/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xmlns="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47888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15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xmlns="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5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200"/>
            </a:lvl1pPr>
            <a:lvl2pPr marL="205740" indent="-102870">
              <a:lnSpc>
                <a:spcPct val="100000"/>
              </a:lnSpc>
              <a:spcBef>
                <a:spcPts val="0"/>
              </a:spcBef>
              <a:buSzPct val="50000"/>
              <a:defRPr sz="1050"/>
            </a:lvl2pPr>
            <a:lvl3pPr marL="308610" indent="-102870">
              <a:lnSpc>
                <a:spcPct val="100000"/>
              </a:lnSpc>
              <a:spcBef>
                <a:spcPts val="0"/>
              </a:spcBef>
              <a:buSzPct val="50000"/>
              <a:defRPr sz="900"/>
            </a:lvl3pPr>
            <a:lvl4pPr marL="411480" indent="-102870">
              <a:lnSpc>
                <a:spcPct val="100000"/>
              </a:lnSpc>
              <a:spcBef>
                <a:spcPts val="0"/>
              </a:spcBef>
              <a:buSzPct val="50000"/>
              <a:defRPr sz="825"/>
            </a:lvl4pPr>
            <a:lvl5pPr indent="-102870">
              <a:buSzPct val="50000"/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26503982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327;p33">
            <a:extLst>
              <a:ext uri="{FF2B5EF4-FFF2-40B4-BE49-F238E27FC236}">
                <a16:creationId xmlns:a16="http://schemas.microsoft.com/office/drawing/2014/main" xmlns="" id="{E7EB222B-6CF5-9486-E495-4BBCFBA5DEE9}"/>
              </a:ext>
            </a:extLst>
          </p:cNvPr>
          <p:cNvSpPr/>
          <p:nvPr userDrawn="1"/>
        </p:nvSpPr>
        <p:spPr>
          <a:xfrm>
            <a:off x="5400719" y="1198580"/>
            <a:ext cx="6114431" cy="4794575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328;p33">
            <a:extLst>
              <a:ext uri="{FF2B5EF4-FFF2-40B4-BE49-F238E27FC236}">
                <a16:creationId xmlns:a16="http://schemas.microsoft.com/office/drawing/2014/main" xmlns="" id="{1FEBC754-F0A8-F9F6-F804-7081E078D8F5}"/>
              </a:ext>
            </a:extLst>
          </p:cNvPr>
          <p:cNvSpPr/>
          <p:nvPr userDrawn="1"/>
        </p:nvSpPr>
        <p:spPr>
          <a:xfrm>
            <a:off x="5196525" y="838202"/>
            <a:ext cx="6114431" cy="49149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xmlns="" id="{A8F8B0E5-D249-4F2F-16F0-7A9A49B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24" y="1783080"/>
            <a:ext cx="4959821" cy="1162762"/>
          </a:xfrm>
        </p:spPr>
        <p:txBody>
          <a:bodyPr/>
          <a:lstStyle>
            <a:lvl1pPr algn="l">
              <a:lnSpc>
                <a:spcPct val="90000"/>
              </a:lnSpc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xmlns="" id="{52CFE759-845E-6170-DB8C-EA3FA075BB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351128" cy="6858000"/>
          </a:xfrm>
          <a:solidFill>
            <a:schemeClr val="accent5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xmlns="" id="{77189B6C-4236-0B00-D585-EEE5183EC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888" y="2944368"/>
            <a:ext cx="4818888" cy="2130552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2D37E9B-F86D-C91D-23CC-19F188DE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xmlns="" id="{CB55B0F1-C1EF-3790-A994-C8C4BB61CCB9}"/>
              </a:ext>
            </a:extLst>
          </p:cNvPr>
          <p:cNvCxnSpPr>
            <a:cxnSpLocks/>
          </p:cNvCxnSpPr>
          <p:nvPr/>
        </p:nvCxnSpPr>
        <p:spPr>
          <a:xfrm>
            <a:off x="4351129" y="6532618"/>
            <a:ext cx="36930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4D4F275B-2CE9-CD3C-081E-0B79C125257E}"/>
              </a:ext>
            </a:extLst>
          </p:cNvPr>
          <p:cNvCxnSpPr>
            <a:cxnSpLocks/>
          </p:cNvCxnSpPr>
          <p:nvPr/>
        </p:nvCxnSpPr>
        <p:spPr>
          <a:xfrm>
            <a:off x="8467344" y="6527003"/>
            <a:ext cx="3724656" cy="561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11959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xmlns="" id="{E09AA4F6-9CBF-53A8-8FE8-0BAB0E7DC989}"/>
              </a:ext>
            </a:extLst>
          </p:cNvPr>
          <p:cNvSpPr/>
          <p:nvPr userDrawn="1"/>
        </p:nvSpPr>
        <p:spPr>
          <a:xfrm>
            <a:off x="1062567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xmlns="" id="{CBE4E0BD-29C0-46EA-4A2D-401DD12AEC12}"/>
              </a:ext>
            </a:extLst>
          </p:cNvPr>
          <p:cNvSpPr/>
          <p:nvPr userDrawn="1"/>
        </p:nvSpPr>
        <p:spPr>
          <a:xfrm>
            <a:off x="858373" y="800102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901952"/>
            <a:ext cx="4873752" cy="1709928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defRPr sz="45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8960"/>
            <a:ext cx="3913632" cy="18836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750"/>
              </a:spcBef>
              <a:buNone/>
              <a:defRPr sz="1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xmlns="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3483" y="812292"/>
            <a:ext cx="463600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US" sz="1350">
                <a:solidFill>
                  <a:schemeClr val="tx1"/>
                </a:solidFill>
              </a:defRPr>
            </a:lvl1pPr>
          </a:lstStyle>
          <a:p>
            <a:pPr marL="0" lvl="0" algn="ctr"/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xmlns="" val="41548578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FFABFF-AED1-441E-410D-E91E5B9EA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21D9EB3-189A-FE0F-8C95-73C33781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C680446-577A-69FB-646E-AF1DA413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30E09C2-379A-DC94-A05D-1A629B3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8376621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672A2AC-7ED9-922C-AFA3-C7474D93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0D73C7A-2028-226F-C1ED-1807BD3B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925B8F9-3C91-FD08-87E3-6E39B35BC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32980020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xmlns="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xmlns="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0" y="2240280"/>
            <a:ext cx="4873752" cy="1709928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4014216"/>
            <a:ext cx="4873752" cy="630936"/>
          </a:xfrm>
        </p:spPr>
        <p:txBody>
          <a:bodyPr>
            <a:noAutofit/>
          </a:bodyPr>
          <a:lstStyle>
            <a:lvl1pPr marL="54864" indent="0" algn="l">
              <a:lnSpc>
                <a:spcPct val="120000"/>
              </a:lnSpc>
              <a:spcBef>
                <a:spcPts val="0"/>
              </a:spcBef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xmlns="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46779" y="812292"/>
            <a:ext cx="383462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US" sz="1800">
                <a:solidFill>
                  <a:schemeClr val="tx1"/>
                </a:solidFill>
              </a:defRPr>
            </a:lvl1pPr>
          </a:lstStyle>
          <a:p>
            <a:pPr marL="0" lvl="0" algn="ctr"/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xmlns="" val="7308664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xmlns="" id="{5BDBB369-4213-AA70-D2DD-33F4E9E1F195}"/>
              </a:ext>
            </a:extLst>
          </p:cNvPr>
          <p:cNvSpPr/>
          <p:nvPr userDrawn="1"/>
        </p:nvSpPr>
        <p:spPr>
          <a:xfrm>
            <a:off x="1072604" y="2550039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xmlns="" id="{3BF27898-0ACC-24EB-589A-96F29C94157A}"/>
              </a:ext>
            </a:extLst>
          </p:cNvPr>
          <p:cNvSpPr/>
          <p:nvPr userDrawn="1"/>
        </p:nvSpPr>
        <p:spPr>
          <a:xfrm>
            <a:off x="3235665" y="2522510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xmlns="" id="{62CA34BE-87A5-8F47-C395-886E6870CF67}"/>
              </a:ext>
            </a:extLst>
          </p:cNvPr>
          <p:cNvSpPr/>
          <p:nvPr userDrawn="1"/>
        </p:nvSpPr>
        <p:spPr>
          <a:xfrm>
            <a:off x="5415148" y="2513962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xmlns="" id="{E432D5F8-7F62-B5A0-F3AC-814BFBEEB0ED}"/>
              </a:ext>
            </a:extLst>
          </p:cNvPr>
          <p:cNvSpPr/>
          <p:nvPr userDrawn="1"/>
        </p:nvSpPr>
        <p:spPr>
          <a:xfrm>
            <a:off x="7530416" y="2524926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xmlns="" id="{FBCE3915-CF40-BF29-2DBB-D9F447CC7555}"/>
              </a:ext>
            </a:extLst>
          </p:cNvPr>
          <p:cNvSpPr/>
          <p:nvPr userDrawn="1"/>
        </p:nvSpPr>
        <p:spPr>
          <a:xfrm>
            <a:off x="9709899" y="2516378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xmlns="" id="{811789E5-14E6-E7AB-C9D8-6E51B4544B2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8672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xmlns="" id="{AC40220B-3ED2-1841-92D5-C0056EF4740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154680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xmlns="" id="{B8BC651C-16ED-1741-08D3-8BA2D618C6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095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xmlns="" id="{B42AFC50-5862-D501-9586-4A96D4DA66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4321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xmlns="" id="{45772425-B358-35A8-C707-76C81B500ED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2863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xmlns="" id="{B0B8A0CF-58B1-629F-C8DB-238E511427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4102" y="432511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xmlns="" id="{3973DBDD-5F4C-3094-B5AB-751AF36037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92056" y="432670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xmlns="" id="{6A7033DE-A188-7F2B-B42D-3B4334B2C4B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8328" y="431364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xmlns="" id="{82C8DA85-8265-9485-A51D-73E1629CC54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79858" y="4319944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xmlns="" id="{20594F27-59D4-99D2-77B5-71915573EDA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66008" y="4319944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28166901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xmlns="" id="{F51DD675-2DC4-A4BE-C624-3048A2E666B7}"/>
              </a:ext>
            </a:extLst>
          </p:cNvPr>
          <p:cNvSpPr/>
          <p:nvPr userDrawn="1"/>
        </p:nvSpPr>
        <p:spPr>
          <a:xfrm>
            <a:off x="809553" y="1012104"/>
            <a:ext cx="6957749" cy="506173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328;p33">
            <a:extLst>
              <a:ext uri="{FF2B5EF4-FFF2-40B4-BE49-F238E27FC236}">
                <a16:creationId xmlns:a16="http://schemas.microsoft.com/office/drawing/2014/main" xmlns="" id="{A0952ED0-9FCB-B6D2-E806-E2663B8961D0}"/>
              </a:ext>
            </a:extLst>
          </p:cNvPr>
          <p:cNvSpPr/>
          <p:nvPr userDrawn="1"/>
        </p:nvSpPr>
        <p:spPr>
          <a:xfrm>
            <a:off x="600338" y="782757"/>
            <a:ext cx="6957749" cy="506173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719072"/>
            <a:ext cx="5038344" cy="1709928"/>
          </a:xfrm>
        </p:spPr>
        <p:txBody>
          <a:bodyPr/>
          <a:lstStyle>
            <a:lvl1pPr algn="l">
              <a:lnSpc>
                <a:spcPct val="90000"/>
              </a:lnSpc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0BC3CDDF-FEA3-712D-9071-515D264F06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96656" y="0"/>
            <a:ext cx="3895344" cy="685800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3054096"/>
            <a:ext cx="5010912" cy="2130552"/>
          </a:xfrm>
        </p:spPr>
        <p:txBody>
          <a:bodyPr/>
          <a:lstStyle>
            <a:lvl1pPr marL="54864" indent="0">
              <a:lnSpc>
                <a:spcPct val="120000"/>
              </a:lnSpc>
              <a:spcBef>
                <a:spcPts val="0"/>
              </a:spcBef>
              <a:buNone/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xmlns="" id="{A4F7CD76-D087-685D-2E27-537F34D67EBE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0C63F889-82B6-D594-DA07-4C82AE33663F}"/>
              </a:ext>
            </a:extLst>
          </p:cNvPr>
          <p:cNvGrpSpPr/>
          <p:nvPr userDrawn="1"/>
        </p:nvGrpSpPr>
        <p:grpSpPr>
          <a:xfrm>
            <a:off x="0" y="6527001"/>
            <a:ext cx="8294153" cy="5617"/>
            <a:chOff x="0" y="6527001"/>
            <a:chExt cx="8294153" cy="56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xmlns="" id="{3F4BFE95-6DCA-752C-0F0C-CCAF1A576CD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xmlns="" id="{3920C2FA-C2E7-21E2-09D0-3BA6B1BC2C1E}"/>
                </a:ext>
              </a:extLst>
            </p:cNvPr>
            <p:cNvCxnSpPr>
              <a:cxnSpLocks/>
            </p:cNvCxnSpPr>
            <p:nvPr/>
          </p:nvCxnSpPr>
          <p:spPr>
            <a:xfrm>
              <a:off x="435864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818298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38D51F-4DA4-5AB7-6ACD-17065B86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017520" cy="1938528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4264711-7A11-A788-DD48-17D0C3B0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279392"/>
            <a:ext cx="2980944" cy="40233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xmlns="" id="{9061A64A-DA6A-5D22-BE0B-94B0626A6CF1}"/>
              </a:ext>
            </a:extLst>
          </p:cNvPr>
          <p:cNvSpPr/>
          <p:nvPr userDrawn="1"/>
        </p:nvSpPr>
        <p:spPr>
          <a:xfrm>
            <a:off x="5102241" y="597060"/>
            <a:ext cx="5949692" cy="594969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E88E5310-5724-6031-306F-4110AC65EBDB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5001768" y="420624"/>
            <a:ext cx="5897880" cy="5897880"/>
          </a:xfrm>
          <a:prstGeom prst="ellipse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xmlns="" val="40453165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810512"/>
            <a:ext cx="11000232" cy="416052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7491709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327;p33">
            <a:extLst>
              <a:ext uri="{FF2B5EF4-FFF2-40B4-BE49-F238E27FC236}">
                <a16:creationId xmlns:a16="http://schemas.microsoft.com/office/drawing/2014/main" xmlns="" id="{EA1EE280-E44E-F71B-ED1B-CA8CEDEE6175}"/>
              </a:ext>
            </a:extLst>
          </p:cNvPr>
          <p:cNvSpPr/>
          <p:nvPr userDrawn="1"/>
        </p:nvSpPr>
        <p:spPr>
          <a:xfrm>
            <a:off x="1087280" y="1161412"/>
            <a:ext cx="10221119" cy="483174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328;p33">
            <a:extLst>
              <a:ext uri="{FF2B5EF4-FFF2-40B4-BE49-F238E27FC236}">
                <a16:creationId xmlns:a16="http://schemas.microsoft.com/office/drawing/2014/main" xmlns="" id="{332C8624-D848-DF0C-9104-7A2655E4A0FE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072" y="2322576"/>
            <a:ext cx="6473952" cy="1901952"/>
          </a:xfrm>
        </p:spPr>
        <p:txBody>
          <a:bodyPr anchor="ctr"/>
          <a:lstStyle>
            <a:lvl1pPr algn="l">
              <a:lnSpc>
                <a:spcPct val="90000"/>
              </a:lnSpc>
              <a:defRPr sz="4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xmlns="" id="{4817D722-78FF-E98D-229F-DDC8146F557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7874" y="809103"/>
            <a:ext cx="1798955" cy="2062163"/>
          </a:xfrm>
        </p:spPr>
        <p:txBody>
          <a:bodyPr anchor="t"/>
          <a:lstStyle>
            <a:lvl1pPr marL="0" indent="0">
              <a:buNone/>
              <a:defRPr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“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072" y="4334256"/>
            <a:ext cx="2340864" cy="58521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xmlns="" id="{F9A35D83-86B3-5132-45B2-6382E8F3A4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81160" y="3957272"/>
            <a:ext cx="1798955" cy="2062163"/>
          </a:xfrm>
        </p:spPr>
        <p:txBody>
          <a:bodyPr/>
          <a:lstStyle>
            <a:lvl1pPr marL="0" indent="0">
              <a:buNone/>
              <a:defRPr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”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C1F53ABF-1C17-E7D0-EEB7-468CEDF285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6A64DF1-77A3-B856-5F46-12724706B8A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D8961FC7-9CAD-4B2D-A8F6-C172AF6D5EB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xmlns="" val="206870204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9;p53">
            <a:extLst>
              <a:ext uri="{FF2B5EF4-FFF2-40B4-BE49-F238E27FC236}">
                <a16:creationId xmlns:a16="http://schemas.microsoft.com/office/drawing/2014/main" xmlns="" id="{E21113D2-FC9F-27EC-7A45-E8F7695D1407}"/>
              </a:ext>
            </a:extLst>
          </p:cNvPr>
          <p:cNvSpPr/>
          <p:nvPr userDrawn="1"/>
        </p:nvSpPr>
        <p:spPr>
          <a:xfrm>
            <a:off x="694922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9;p53">
            <a:extLst>
              <a:ext uri="{FF2B5EF4-FFF2-40B4-BE49-F238E27FC236}">
                <a16:creationId xmlns:a16="http://schemas.microsoft.com/office/drawing/2014/main" xmlns="" id="{AD0B836B-7152-D6F5-7044-4B3B321454F5}"/>
              </a:ext>
            </a:extLst>
          </p:cNvPr>
          <p:cNvSpPr/>
          <p:nvPr userDrawn="1"/>
        </p:nvSpPr>
        <p:spPr>
          <a:xfrm>
            <a:off x="3541000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9;p53">
            <a:extLst>
              <a:ext uri="{FF2B5EF4-FFF2-40B4-BE49-F238E27FC236}">
                <a16:creationId xmlns:a16="http://schemas.microsoft.com/office/drawing/2014/main" xmlns="" id="{65518B88-F549-D8C7-0CD2-91E7CABE5E13}"/>
              </a:ext>
            </a:extLst>
          </p:cNvPr>
          <p:cNvSpPr/>
          <p:nvPr userDrawn="1"/>
        </p:nvSpPr>
        <p:spPr>
          <a:xfrm>
            <a:off x="6387080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149;p53">
            <a:extLst>
              <a:ext uri="{FF2B5EF4-FFF2-40B4-BE49-F238E27FC236}">
                <a16:creationId xmlns:a16="http://schemas.microsoft.com/office/drawing/2014/main" xmlns="" id="{EF098B7F-7320-E28C-D4A0-9C0D6072BDA7}"/>
              </a:ext>
            </a:extLst>
          </p:cNvPr>
          <p:cNvSpPr/>
          <p:nvPr userDrawn="1"/>
        </p:nvSpPr>
        <p:spPr>
          <a:xfrm>
            <a:off x="9233158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xmlns="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xmlns="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xmlns="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xmlns="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xmlns="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xmlns="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xmlns="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xmlns="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xmlns="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xmlns="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2169547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xmlns="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2169547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xmlns="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xmlns="" id="{78252B54-8A68-DB21-54FB-342276BCEE38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xmlns="" id="{C384EF8F-B039-D242-A81B-F393B674C274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xmlns="" id="{8A9D6E63-D581-350F-03A0-665A80481391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xmlns="" id="{EA05D09F-A5CA-2745-537C-05333575CD8F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2F2B86B-C1F2-7E0E-C065-E2B156A7F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15DA4D1-2752-E7A4-2EB8-33E55361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BC200B8-5151-AE1E-3DA7-04B96598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41239571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9;p53">
            <a:extLst>
              <a:ext uri="{FF2B5EF4-FFF2-40B4-BE49-F238E27FC236}">
                <a16:creationId xmlns:a16="http://schemas.microsoft.com/office/drawing/2014/main" xmlns="" id="{559D8666-7371-3C57-AFFE-49810709BDDB}"/>
              </a:ext>
            </a:extLst>
          </p:cNvPr>
          <p:cNvSpPr/>
          <p:nvPr userDrawn="1"/>
        </p:nvSpPr>
        <p:spPr>
          <a:xfrm>
            <a:off x="663551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149;p53">
            <a:extLst>
              <a:ext uri="{FF2B5EF4-FFF2-40B4-BE49-F238E27FC236}">
                <a16:creationId xmlns:a16="http://schemas.microsoft.com/office/drawing/2014/main" xmlns="" id="{434B564B-DE03-74A6-773C-0FD4632658D1}"/>
              </a:ext>
            </a:extLst>
          </p:cNvPr>
          <p:cNvSpPr/>
          <p:nvPr userDrawn="1"/>
        </p:nvSpPr>
        <p:spPr>
          <a:xfrm>
            <a:off x="663550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149;p53">
            <a:extLst>
              <a:ext uri="{FF2B5EF4-FFF2-40B4-BE49-F238E27FC236}">
                <a16:creationId xmlns:a16="http://schemas.microsoft.com/office/drawing/2014/main" xmlns="" id="{A98F51D8-7768-BB9C-DEFD-FE6F101B538B}"/>
              </a:ext>
            </a:extLst>
          </p:cNvPr>
          <p:cNvSpPr/>
          <p:nvPr userDrawn="1"/>
        </p:nvSpPr>
        <p:spPr>
          <a:xfrm>
            <a:off x="3509629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149;p53">
            <a:extLst>
              <a:ext uri="{FF2B5EF4-FFF2-40B4-BE49-F238E27FC236}">
                <a16:creationId xmlns:a16="http://schemas.microsoft.com/office/drawing/2014/main" xmlns="" id="{824DDB7E-F583-BE45-8440-04134133EF5E}"/>
              </a:ext>
            </a:extLst>
          </p:cNvPr>
          <p:cNvSpPr/>
          <p:nvPr userDrawn="1"/>
        </p:nvSpPr>
        <p:spPr>
          <a:xfrm>
            <a:off x="3509628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149;p53">
            <a:extLst>
              <a:ext uri="{FF2B5EF4-FFF2-40B4-BE49-F238E27FC236}">
                <a16:creationId xmlns:a16="http://schemas.microsoft.com/office/drawing/2014/main" xmlns="" id="{3AB34327-1213-C6F7-069A-661286889411}"/>
              </a:ext>
            </a:extLst>
          </p:cNvPr>
          <p:cNvSpPr/>
          <p:nvPr userDrawn="1"/>
        </p:nvSpPr>
        <p:spPr>
          <a:xfrm>
            <a:off x="6355709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149;p53">
            <a:extLst>
              <a:ext uri="{FF2B5EF4-FFF2-40B4-BE49-F238E27FC236}">
                <a16:creationId xmlns:a16="http://schemas.microsoft.com/office/drawing/2014/main" xmlns="" id="{B6BF1339-971D-E8EC-9A92-C646A04A9796}"/>
              </a:ext>
            </a:extLst>
          </p:cNvPr>
          <p:cNvSpPr/>
          <p:nvPr userDrawn="1"/>
        </p:nvSpPr>
        <p:spPr>
          <a:xfrm>
            <a:off x="6355708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4" name="Google Shape;1149;p53">
            <a:extLst>
              <a:ext uri="{FF2B5EF4-FFF2-40B4-BE49-F238E27FC236}">
                <a16:creationId xmlns:a16="http://schemas.microsoft.com/office/drawing/2014/main" xmlns="" id="{2C16FE32-0722-CA1D-92A1-77B7780BDE81}"/>
              </a:ext>
            </a:extLst>
          </p:cNvPr>
          <p:cNvSpPr/>
          <p:nvPr userDrawn="1"/>
        </p:nvSpPr>
        <p:spPr>
          <a:xfrm>
            <a:off x="9201787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149;p53">
            <a:extLst>
              <a:ext uri="{FF2B5EF4-FFF2-40B4-BE49-F238E27FC236}">
                <a16:creationId xmlns:a16="http://schemas.microsoft.com/office/drawing/2014/main" xmlns="" id="{A3D368EA-D182-9937-D248-E4051379E257}"/>
              </a:ext>
            </a:extLst>
          </p:cNvPr>
          <p:cNvSpPr/>
          <p:nvPr userDrawn="1"/>
        </p:nvSpPr>
        <p:spPr>
          <a:xfrm>
            <a:off x="9201786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xmlns="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xmlns="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xmlns="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xmlns="" id="{F27A4420-EB9D-589B-DE9E-4CFCC6B25A6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581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Picture Placeholder 22">
            <a:extLst>
              <a:ext uri="{FF2B5EF4-FFF2-40B4-BE49-F238E27FC236}">
                <a16:creationId xmlns:a16="http://schemas.microsoft.com/office/drawing/2014/main" xmlns="" id="{D76F8DA4-2C9A-48DE-DB4A-045A11601F4C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579532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7" name="Text Placeholder 26">
            <a:extLst>
              <a:ext uri="{FF2B5EF4-FFF2-40B4-BE49-F238E27FC236}">
                <a16:creationId xmlns:a16="http://schemas.microsoft.com/office/drawing/2014/main" xmlns="" id="{010C7458-97A7-97A1-88E7-1D3194A7EA4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80220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xmlns="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xmlns="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xmlns="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xmlns="" id="{27F73601-DBA6-A721-D6BF-321A387810A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41985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22">
            <a:extLst>
              <a:ext uri="{FF2B5EF4-FFF2-40B4-BE49-F238E27FC236}">
                <a16:creationId xmlns:a16="http://schemas.microsoft.com/office/drawing/2014/main" xmlns="" id="{060504F7-2F69-FC38-B09C-5DCA35CD85A9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3572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0" name="Text Placeholder 26">
            <a:extLst>
              <a:ext uri="{FF2B5EF4-FFF2-40B4-BE49-F238E27FC236}">
                <a16:creationId xmlns:a16="http://schemas.microsoft.com/office/drawing/2014/main" xmlns="" id="{3843A45B-37B6-D773-B219-9EBAD5F1953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419856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xmlns="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xmlns="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xmlns="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Text Placeholder 24">
            <a:extLst>
              <a:ext uri="{FF2B5EF4-FFF2-40B4-BE49-F238E27FC236}">
                <a16:creationId xmlns:a16="http://schemas.microsoft.com/office/drawing/2014/main" xmlns="" id="{E5E9A104-54F0-5100-0B27-DBD2DF2067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63640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2" name="Picture Placeholder 22">
            <a:extLst>
              <a:ext uri="{FF2B5EF4-FFF2-40B4-BE49-F238E27FC236}">
                <a16:creationId xmlns:a16="http://schemas.microsoft.com/office/drawing/2014/main" xmlns="" id="{23469072-7775-90E2-6C92-C6D03C1DACB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277356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3" name="Text Placeholder 26">
            <a:extLst>
              <a:ext uri="{FF2B5EF4-FFF2-40B4-BE49-F238E27FC236}">
                <a16:creationId xmlns:a16="http://schemas.microsoft.com/office/drawing/2014/main" xmlns="" id="{BF06B9AA-555D-874C-1198-B3ED9EBC714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3640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xmlns="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xmlns="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xmlns="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24">
            <a:extLst>
              <a:ext uri="{FF2B5EF4-FFF2-40B4-BE49-F238E27FC236}">
                <a16:creationId xmlns:a16="http://schemas.microsoft.com/office/drawing/2014/main" xmlns="" id="{9690986C-4F11-A46D-923C-CCC08AB6CB7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107424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5" name="Picture Placeholder 22">
            <a:extLst>
              <a:ext uri="{FF2B5EF4-FFF2-40B4-BE49-F238E27FC236}">
                <a16:creationId xmlns:a16="http://schemas.microsoft.com/office/drawing/2014/main" xmlns="" id="{A4293B55-9185-9732-2F46-4B62C7F1F21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1140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6" name="Text Placeholder 26">
            <a:extLst>
              <a:ext uri="{FF2B5EF4-FFF2-40B4-BE49-F238E27FC236}">
                <a16:creationId xmlns:a16="http://schemas.microsoft.com/office/drawing/2014/main" xmlns="" id="{B8529D99-B7B2-6411-E928-9FA204E3842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107424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xmlns="" val="32490894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69EB71-EE42-930D-4E54-FA0F44BD2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209544" cy="2862072"/>
          </a:xfrm>
        </p:spPr>
        <p:txBody>
          <a:bodyPr anchor="ctr"/>
          <a:lstStyle>
            <a:lvl1pPr algn="l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247;p56">
            <a:extLst>
              <a:ext uri="{FF2B5EF4-FFF2-40B4-BE49-F238E27FC236}">
                <a16:creationId xmlns:a16="http://schemas.microsoft.com/office/drawing/2014/main" xmlns="" id="{1A52F175-2E39-E9BE-B4DF-67098DB248AA}"/>
              </a:ext>
            </a:extLst>
          </p:cNvPr>
          <p:cNvSpPr/>
          <p:nvPr userDrawn="1"/>
        </p:nvSpPr>
        <p:spPr>
          <a:xfrm>
            <a:off x="5607119" y="34704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accent2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9" name="Google Shape;1264;p56">
            <a:extLst>
              <a:ext uri="{FF2B5EF4-FFF2-40B4-BE49-F238E27FC236}">
                <a16:creationId xmlns:a16="http://schemas.microsoft.com/office/drawing/2014/main" xmlns="" id="{CE3B3000-733D-1995-D39A-E659E5A429CC}"/>
              </a:ext>
            </a:extLst>
          </p:cNvPr>
          <p:cNvSpPr/>
          <p:nvPr userDrawn="1"/>
        </p:nvSpPr>
        <p:spPr>
          <a:xfrm>
            <a:off x="5607119" y="16236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278;p56">
            <a:extLst>
              <a:ext uri="{FF2B5EF4-FFF2-40B4-BE49-F238E27FC236}">
                <a16:creationId xmlns:a16="http://schemas.microsoft.com/office/drawing/2014/main" xmlns="" id="{F1BC0AB2-17DA-D97E-3052-DA48D80F7428}"/>
              </a:ext>
            </a:extLst>
          </p:cNvPr>
          <p:cNvSpPr/>
          <p:nvPr userDrawn="1"/>
        </p:nvSpPr>
        <p:spPr>
          <a:xfrm>
            <a:off x="5607119" y="292595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278;p56">
            <a:extLst>
              <a:ext uri="{FF2B5EF4-FFF2-40B4-BE49-F238E27FC236}">
                <a16:creationId xmlns:a16="http://schemas.microsoft.com/office/drawing/2014/main" xmlns="" id="{C860490F-E3DB-3E9F-0AC6-F04949DC59C3}"/>
              </a:ext>
            </a:extLst>
          </p:cNvPr>
          <p:cNvSpPr/>
          <p:nvPr userDrawn="1"/>
        </p:nvSpPr>
        <p:spPr>
          <a:xfrm>
            <a:off x="5607120" y="422303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278;p56">
            <a:extLst>
              <a:ext uri="{FF2B5EF4-FFF2-40B4-BE49-F238E27FC236}">
                <a16:creationId xmlns:a16="http://schemas.microsoft.com/office/drawing/2014/main" xmlns="" id="{522E5778-EA03-EFC4-08AA-ECB1C07ED56E}"/>
              </a:ext>
            </a:extLst>
          </p:cNvPr>
          <p:cNvSpPr/>
          <p:nvPr userDrawn="1"/>
        </p:nvSpPr>
        <p:spPr>
          <a:xfrm>
            <a:off x="5607120" y="55194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268;p56">
            <a:extLst>
              <a:ext uri="{FF2B5EF4-FFF2-40B4-BE49-F238E27FC236}">
                <a16:creationId xmlns:a16="http://schemas.microsoft.com/office/drawing/2014/main" xmlns="" id="{EEA0BE49-92E1-A1A3-40E0-DDAA5511F637}"/>
              </a:ext>
            </a:extLst>
          </p:cNvPr>
          <p:cNvSpPr/>
          <p:nvPr userDrawn="1"/>
        </p:nvSpPr>
        <p:spPr>
          <a:xfrm>
            <a:off x="4348745" y="1637743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282;p56">
            <a:extLst>
              <a:ext uri="{FF2B5EF4-FFF2-40B4-BE49-F238E27FC236}">
                <a16:creationId xmlns:a16="http://schemas.microsoft.com/office/drawing/2014/main" xmlns="" id="{DF15F1EC-1D2B-FF49-7785-26BC7083A07C}"/>
              </a:ext>
            </a:extLst>
          </p:cNvPr>
          <p:cNvSpPr/>
          <p:nvPr userDrawn="1"/>
        </p:nvSpPr>
        <p:spPr>
          <a:xfrm>
            <a:off x="4348745" y="2927249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282;p56">
            <a:extLst>
              <a:ext uri="{FF2B5EF4-FFF2-40B4-BE49-F238E27FC236}">
                <a16:creationId xmlns:a16="http://schemas.microsoft.com/office/drawing/2014/main" xmlns="" id="{BE3FDD69-3D60-CF6B-97A3-7B2C1AE3100A}"/>
              </a:ext>
            </a:extLst>
          </p:cNvPr>
          <p:cNvSpPr/>
          <p:nvPr userDrawn="1"/>
        </p:nvSpPr>
        <p:spPr>
          <a:xfrm>
            <a:off x="4348745" y="427700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Google Shape;1282;p56">
            <a:extLst>
              <a:ext uri="{FF2B5EF4-FFF2-40B4-BE49-F238E27FC236}">
                <a16:creationId xmlns:a16="http://schemas.microsoft.com/office/drawing/2014/main" xmlns="" id="{E3BB1E5B-DA10-B332-D4B8-D551C3053C53}"/>
              </a:ext>
            </a:extLst>
          </p:cNvPr>
          <p:cNvSpPr/>
          <p:nvPr userDrawn="1"/>
        </p:nvSpPr>
        <p:spPr>
          <a:xfrm>
            <a:off x="4348745" y="5568541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Google Shape;1251;p56">
            <a:extLst>
              <a:ext uri="{FF2B5EF4-FFF2-40B4-BE49-F238E27FC236}">
                <a16:creationId xmlns:a16="http://schemas.microsoft.com/office/drawing/2014/main" xmlns="" id="{8D887B7F-9EBA-E7B8-64CE-5EAB1DF08E19}"/>
              </a:ext>
            </a:extLst>
          </p:cNvPr>
          <p:cNvSpPr/>
          <p:nvPr userDrawn="1"/>
        </p:nvSpPr>
        <p:spPr>
          <a:xfrm>
            <a:off x="4348745" y="36111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248;p56">
            <a:extLst>
              <a:ext uri="{FF2B5EF4-FFF2-40B4-BE49-F238E27FC236}">
                <a16:creationId xmlns:a16="http://schemas.microsoft.com/office/drawing/2014/main" xmlns="" id="{5AC86C31-7E67-B4EC-1AE0-291ED77F2214}"/>
              </a:ext>
            </a:extLst>
          </p:cNvPr>
          <p:cNvSpPr/>
          <p:nvPr userDrawn="1"/>
        </p:nvSpPr>
        <p:spPr>
          <a:xfrm>
            <a:off x="5512393" y="24143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29" name="Google Shape;1265;p56">
            <a:extLst>
              <a:ext uri="{FF2B5EF4-FFF2-40B4-BE49-F238E27FC236}">
                <a16:creationId xmlns:a16="http://schemas.microsoft.com/office/drawing/2014/main" xmlns="" id="{A7BF8E2B-5184-B584-D484-7D82C9DA6C41}"/>
              </a:ext>
            </a:extLst>
          </p:cNvPr>
          <p:cNvSpPr/>
          <p:nvPr userDrawn="1"/>
        </p:nvSpPr>
        <p:spPr>
          <a:xfrm>
            <a:off x="5512393" y="15180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1" name="Google Shape;1279;p56">
            <a:extLst>
              <a:ext uri="{FF2B5EF4-FFF2-40B4-BE49-F238E27FC236}">
                <a16:creationId xmlns:a16="http://schemas.microsoft.com/office/drawing/2014/main" xmlns="" id="{9E808B73-94D7-57E7-3837-3DA718162E5B}"/>
              </a:ext>
            </a:extLst>
          </p:cNvPr>
          <p:cNvSpPr/>
          <p:nvPr userDrawn="1"/>
        </p:nvSpPr>
        <p:spPr>
          <a:xfrm>
            <a:off x="5512393" y="2807563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3" name="Google Shape;1279;p56">
            <a:extLst>
              <a:ext uri="{FF2B5EF4-FFF2-40B4-BE49-F238E27FC236}">
                <a16:creationId xmlns:a16="http://schemas.microsoft.com/office/drawing/2014/main" xmlns="" id="{F340E0DF-98FD-EA55-7B4B-8E58FC5CFCDA}"/>
              </a:ext>
            </a:extLst>
          </p:cNvPr>
          <p:cNvSpPr/>
          <p:nvPr userDrawn="1"/>
        </p:nvSpPr>
        <p:spPr>
          <a:xfrm>
            <a:off x="5512394" y="411742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5" name="Google Shape;1279;p56">
            <a:extLst>
              <a:ext uri="{FF2B5EF4-FFF2-40B4-BE49-F238E27FC236}">
                <a16:creationId xmlns:a16="http://schemas.microsoft.com/office/drawing/2014/main" xmlns="" id="{1F52D7F5-AD34-C5B1-EEA2-F711AD3A8C3F}"/>
              </a:ext>
            </a:extLst>
          </p:cNvPr>
          <p:cNvSpPr/>
          <p:nvPr userDrawn="1"/>
        </p:nvSpPr>
        <p:spPr>
          <a:xfrm>
            <a:off x="5512394" y="54138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7" name="Google Shape;1251;p56">
            <a:extLst>
              <a:ext uri="{FF2B5EF4-FFF2-40B4-BE49-F238E27FC236}">
                <a16:creationId xmlns:a16="http://schemas.microsoft.com/office/drawing/2014/main" xmlns="" id="{A4889AFC-C17E-6AF6-25D9-F977ACD04A9D}"/>
              </a:ext>
            </a:extLst>
          </p:cNvPr>
          <p:cNvSpPr/>
          <p:nvPr userDrawn="1"/>
        </p:nvSpPr>
        <p:spPr>
          <a:xfrm>
            <a:off x="4290632" y="303003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39" name="Google Shape;1268;p56">
            <a:extLst>
              <a:ext uri="{FF2B5EF4-FFF2-40B4-BE49-F238E27FC236}">
                <a16:creationId xmlns:a16="http://schemas.microsoft.com/office/drawing/2014/main" xmlns="" id="{5E0F6889-9671-EA56-B88B-DBA6C149062C}"/>
              </a:ext>
            </a:extLst>
          </p:cNvPr>
          <p:cNvSpPr/>
          <p:nvPr userDrawn="1"/>
        </p:nvSpPr>
        <p:spPr>
          <a:xfrm>
            <a:off x="4290632" y="1579630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1" name="Google Shape;1282;p56">
            <a:extLst>
              <a:ext uri="{FF2B5EF4-FFF2-40B4-BE49-F238E27FC236}">
                <a16:creationId xmlns:a16="http://schemas.microsoft.com/office/drawing/2014/main" xmlns="" id="{44CB8F8B-1D14-EA9D-117E-79BB0DB776E9}"/>
              </a:ext>
            </a:extLst>
          </p:cNvPr>
          <p:cNvSpPr/>
          <p:nvPr userDrawn="1"/>
        </p:nvSpPr>
        <p:spPr>
          <a:xfrm>
            <a:off x="4290632" y="2869136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3" name="Google Shape;1282;p56">
            <a:extLst>
              <a:ext uri="{FF2B5EF4-FFF2-40B4-BE49-F238E27FC236}">
                <a16:creationId xmlns:a16="http://schemas.microsoft.com/office/drawing/2014/main" xmlns="" id="{9D8D9DEA-F6DA-EFDC-5DDF-946728969392}"/>
              </a:ext>
            </a:extLst>
          </p:cNvPr>
          <p:cNvSpPr/>
          <p:nvPr userDrawn="1"/>
        </p:nvSpPr>
        <p:spPr>
          <a:xfrm>
            <a:off x="4290632" y="4217824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5" name="Google Shape;1282;p56">
            <a:extLst>
              <a:ext uri="{FF2B5EF4-FFF2-40B4-BE49-F238E27FC236}">
                <a16:creationId xmlns:a16="http://schemas.microsoft.com/office/drawing/2014/main" xmlns="" id="{5B83F600-A2A8-FC3E-235C-F63589027CEC}"/>
              </a:ext>
            </a:extLst>
          </p:cNvPr>
          <p:cNvSpPr/>
          <p:nvPr userDrawn="1"/>
        </p:nvSpPr>
        <p:spPr>
          <a:xfrm>
            <a:off x="4290632" y="5510428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xmlns="" id="{3B37AA0A-CC3F-643E-4CA3-94EE9D0B95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55524" y="467895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xmlns="" id="{04148F56-845C-40C8-5EFE-44B32FB557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9864" y="457200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52">
            <a:extLst>
              <a:ext uri="{FF2B5EF4-FFF2-40B4-BE49-F238E27FC236}">
                <a16:creationId xmlns:a16="http://schemas.microsoft.com/office/drawing/2014/main" xmlns="" id="{6FAEB77B-C9AE-5EC8-3043-2C6C91015EF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780642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xmlns="" id="{EA6CA3D6-A486-C220-D150-162068803F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55524" y="1744522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4" name="Text Placeholder 52">
            <a:extLst>
              <a:ext uri="{FF2B5EF4-FFF2-40B4-BE49-F238E27FC236}">
                <a16:creationId xmlns:a16="http://schemas.microsoft.com/office/drawing/2014/main" xmlns="" id="{B70CC111-C404-5983-7E1A-758C72DA21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69864" y="1746504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9" name="Text Placeholder 52">
            <a:extLst>
              <a:ext uri="{FF2B5EF4-FFF2-40B4-BE49-F238E27FC236}">
                <a16:creationId xmlns:a16="http://schemas.microsoft.com/office/drawing/2014/main" xmlns="" id="{0FACAEC0-F5EF-8921-74B5-2C775EC42E6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2069946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xmlns="" id="{D85BED76-EF8A-3369-FA46-11513F2D22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455524" y="3034028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5" name="Text Placeholder 52">
            <a:extLst>
              <a:ext uri="{FF2B5EF4-FFF2-40B4-BE49-F238E27FC236}">
                <a16:creationId xmlns:a16="http://schemas.microsoft.com/office/drawing/2014/main" xmlns="" id="{3A752FC9-DE9C-9701-E24E-6F1AC075B16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9864" y="3035808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52">
            <a:extLst>
              <a:ext uri="{FF2B5EF4-FFF2-40B4-BE49-F238E27FC236}">
                <a16:creationId xmlns:a16="http://schemas.microsoft.com/office/drawing/2014/main" xmlns="" id="{5CA64FAC-BAC1-519A-1252-ED8A726B631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359250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xmlns="" id="{5FF1804E-BBAF-5060-07A3-705BCCF0D7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55524" y="4382716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6" name="Text Placeholder 52">
            <a:extLst>
              <a:ext uri="{FF2B5EF4-FFF2-40B4-BE49-F238E27FC236}">
                <a16:creationId xmlns:a16="http://schemas.microsoft.com/office/drawing/2014/main" xmlns="" id="{D03AC44E-421F-94EE-DC26-D4F6FB1D544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69864" y="4325112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1" name="Text Placeholder 52">
            <a:extLst>
              <a:ext uri="{FF2B5EF4-FFF2-40B4-BE49-F238E27FC236}">
                <a16:creationId xmlns:a16="http://schemas.microsoft.com/office/drawing/2014/main" xmlns="" id="{4806989D-2A9A-5590-1EF7-9BF0E1F4C43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648554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xmlns="" id="{C28AAD1A-4269-0A5C-7418-7DFC69060C9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55524" y="5675320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7" name="Text Placeholder 52">
            <a:extLst>
              <a:ext uri="{FF2B5EF4-FFF2-40B4-BE49-F238E27FC236}">
                <a16:creationId xmlns:a16="http://schemas.microsoft.com/office/drawing/2014/main" xmlns="" id="{650C0EB3-5783-DC1F-09A3-02DFAA3164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769864" y="5614416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52">
            <a:extLst>
              <a:ext uri="{FF2B5EF4-FFF2-40B4-BE49-F238E27FC236}">
                <a16:creationId xmlns:a16="http://schemas.microsoft.com/office/drawing/2014/main" xmlns="" id="{94850C9F-BD14-9481-E7F6-526639251EB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937858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xmlns="" val="39705078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1;p56">
            <a:extLst>
              <a:ext uri="{FF2B5EF4-FFF2-40B4-BE49-F238E27FC236}">
                <a16:creationId xmlns:a16="http://schemas.microsoft.com/office/drawing/2014/main" xmlns="" id="{5240ABBF-9F6E-51C2-3600-798F3A8C4868}"/>
              </a:ext>
            </a:extLst>
          </p:cNvPr>
          <p:cNvSpPr/>
          <p:nvPr userDrawn="1"/>
        </p:nvSpPr>
        <p:spPr>
          <a:xfrm>
            <a:off x="547230" y="194408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xmlns="" id="{724FD7F3-2232-7463-6613-3EF2344BD063}"/>
              </a:ext>
            </a:extLst>
          </p:cNvPr>
          <p:cNvSpPr/>
          <p:nvPr userDrawn="1"/>
        </p:nvSpPr>
        <p:spPr>
          <a:xfrm>
            <a:off x="4922989" y="194696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xmlns="" id="{234E24BE-6EC9-C62B-1B5F-EBE5C279EF38}"/>
              </a:ext>
            </a:extLst>
          </p:cNvPr>
          <p:cNvSpPr/>
          <p:nvPr userDrawn="1"/>
        </p:nvSpPr>
        <p:spPr>
          <a:xfrm>
            <a:off x="9225456" y="192477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xmlns="" id="{F4987345-5BC3-6B09-35D1-118625B93B26}"/>
              </a:ext>
            </a:extLst>
          </p:cNvPr>
          <p:cNvSpPr/>
          <p:nvPr userDrawn="1"/>
        </p:nvSpPr>
        <p:spPr>
          <a:xfrm>
            <a:off x="2798649" y="3902220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xmlns="" id="{D24F97D8-E25C-583D-72FF-A9AD2A77A71F}"/>
              </a:ext>
            </a:extLst>
          </p:cNvPr>
          <p:cNvSpPr/>
          <p:nvPr userDrawn="1"/>
        </p:nvSpPr>
        <p:spPr>
          <a:xfrm>
            <a:off x="7156227" y="388003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xmlns="" id="{C96B6B23-01AB-14E3-6F7D-14E56C8F7F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8788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xmlns="" id="{B5D9C006-6816-1398-2752-53296B2275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44975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xmlns="" id="{5C67F012-5EC1-3C44-2545-C90EFB6C7A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137214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xmlns="" id="{84C1F7B9-544F-1D65-F30E-22B977B0EA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0407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xmlns="" id="{F0785379-F700-62B9-BF17-703A87E298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67985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xmlns="" val="10849249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634;p42">
            <a:extLst>
              <a:ext uri="{FF2B5EF4-FFF2-40B4-BE49-F238E27FC236}">
                <a16:creationId xmlns:a16="http://schemas.microsoft.com/office/drawing/2014/main" xmlns="" id="{8B24251C-09A2-7EC7-D81E-7B4EC1A6C8FB}"/>
              </a:ext>
            </a:extLst>
          </p:cNvPr>
          <p:cNvSpPr/>
          <p:nvPr userDrawn="1"/>
        </p:nvSpPr>
        <p:spPr>
          <a:xfrm>
            <a:off x="1043969" y="2096168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634;p42">
            <a:extLst>
              <a:ext uri="{FF2B5EF4-FFF2-40B4-BE49-F238E27FC236}">
                <a16:creationId xmlns:a16="http://schemas.microsoft.com/office/drawing/2014/main" xmlns="" id="{7095FC12-1305-9C50-D9A9-1BA4392374E6}"/>
              </a:ext>
            </a:extLst>
          </p:cNvPr>
          <p:cNvSpPr/>
          <p:nvPr userDrawn="1"/>
        </p:nvSpPr>
        <p:spPr>
          <a:xfrm>
            <a:off x="1043969" y="4160972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xmlns="" id="{AA325A5B-8E43-DA35-85DE-66DB81C5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xmlns="" id="{BCA26A7E-435E-AFBA-FECA-047481A83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795" y="1920319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A82CD3C-84E1-013B-FEDD-5B4008CD2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5152" y="2007884"/>
            <a:ext cx="6408671" cy="1330189"/>
          </a:xfrm>
        </p:spPr>
        <p:txBody>
          <a:bodyPr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xmlns="" id="{42E5F6B0-4BF8-B61C-19DC-44EADF2C6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2795" y="4005858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xmlns="" id="{710FDC74-97A7-7CF9-8479-7DF70FE009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45152" y="4093420"/>
            <a:ext cx="6408671" cy="1330189"/>
          </a:xfrm>
        </p:spPr>
        <p:txBody>
          <a:bodyPr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7EA9E27A-A5B9-7554-B03C-977DD069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0B2D671-9FA9-57ED-C5BB-EF64BEB1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CF944D9-3F95-D788-A7A5-9C541DBDE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13174966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xmlns="" id="{D76333E0-FAE0-3B63-28EE-BA834131593C}"/>
              </a:ext>
            </a:extLst>
          </p:cNvPr>
          <p:cNvSpPr/>
          <p:nvPr userDrawn="1"/>
        </p:nvSpPr>
        <p:spPr>
          <a:xfrm>
            <a:off x="6481182" y="2106081"/>
            <a:ext cx="5056632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xmlns="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xmlns="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5048882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xmlns="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4604512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xmlns="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xmlns="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6600154" y="2944368"/>
            <a:ext cx="4608576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40882231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xmlns="" id="{D76333E0-FAE0-3B63-28EE-BA834131593C}"/>
              </a:ext>
            </a:extLst>
          </p:cNvPr>
          <p:cNvSpPr/>
          <p:nvPr userDrawn="1"/>
        </p:nvSpPr>
        <p:spPr>
          <a:xfrm>
            <a:off x="837094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8;p53">
            <a:extLst>
              <a:ext uri="{FF2B5EF4-FFF2-40B4-BE49-F238E27FC236}">
                <a16:creationId xmlns:a16="http://schemas.microsoft.com/office/drawing/2014/main" xmlns="" id="{1BF10461-2A6D-BD12-B1D7-5A73DDD367A8}"/>
              </a:ext>
            </a:extLst>
          </p:cNvPr>
          <p:cNvSpPr/>
          <p:nvPr userDrawn="1"/>
        </p:nvSpPr>
        <p:spPr>
          <a:xfrm>
            <a:off x="4599233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xmlns="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xmlns="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xmlns="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9" name="Text Placeholder 24">
            <a:extLst>
              <a:ext uri="{FF2B5EF4-FFF2-40B4-BE49-F238E27FC236}">
                <a16:creationId xmlns:a16="http://schemas.microsoft.com/office/drawing/2014/main" xmlns="" id="{9B6C5E12-67C8-B5AA-FC61-A40F6C388F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8056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xmlns="" id="{92BD99C3-C1A1-E89B-FB77-6221D2FBE9A6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xmlns="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47888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xmlns="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4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31815786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327;p33">
            <a:extLst>
              <a:ext uri="{FF2B5EF4-FFF2-40B4-BE49-F238E27FC236}">
                <a16:creationId xmlns:a16="http://schemas.microsoft.com/office/drawing/2014/main" xmlns="" id="{E7EB222B-6CF5-9486-E495-4BBCFBA5DEE9}"/>
              </a:ext>
            </a:extLst>
          </p:cNvPr>
          <p:cNvSpPr/>
          <p:nvPr userDrawn="1"/>
        </p:nvSpPr>
        <p:spPr>
          <a:xfrm>
            <a:off x="5400719" y="1198578"/>
            <a:ext cx="6114430" cy="4794575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328;p33">
            <a:extLst>
              <a:ext uri="{FF2B5EF4-FFF2-40B4-BE49-F238E27FC236}">
                <a16:creationId xmlns:a16="http://schemas.microsoft.com/office/drawing/2014/main" xmlns="" id="{1FEBC754-F0A8-F9F6-F804-7081E078D8F5}"/>
              </a:ext>
            </a:extLst>
          </p:cNvPr>
          <p:cNvSpPr/>
          <p:nvPr userDrawn="1"/>
        </p:nvSpPr>
        <p:spPr>
          <a:xfrm>
            <a:off x="5196524" y="838200"/>
            <a:ext cx="6114430" cy="49149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xmlns="" id="{A8F8B0E5-D249-4F2F-16F0-7A9A49B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24" y="1783080"/>
            <a:ext cx="4959821" cy="1162762"/>
          </a:xfrm>
        </p:spPr>
        <p:txBody>
          <a:bodyPr/>
          <a:lstStyle>
            <a:lvl1pPr algn="l">
              <a:lnSpc>
                <a:spcPct val="90000"/>
              </a:lnSpc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xmlns="" id="{52CFE759-845E-6170-DB8C-EA3FA075BB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351128" cy="6858000"/>
          </a:xfrm>
          <a:solidFill>
            <a:schemeClr val="accent5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xmlns="" id="{77189B6C-4236-0B00-D585-EEE5183EC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888" y="2944368"/>
            <a:ext cx="4818888" cy="2130552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2D37E9B-F86D-C91D-23CC-19F188DE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xmlns="" id="{CB55B0F1-C1EF-3790-A994-C8C4BB61CCB9}"/>
              </a:ext>
            </a:extLst>
          </p:cNvPr>
          <p:cNvCxnSpPr>
            <a:cxnSpLocks/>
          </p:cNvCxnSpPr>
          <p:nvPr/>
        </p:nvCxnSpPr>
        <p:spPr>
          <a:xfrm>
            <a:off x="4351128" y="6532618"/>
            <a:ext cx="36930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4D4F275B-2CE9-CD3C-081E-0B79C125257E}"/>
              </a:ext>
            </a:extLst>
          </p:cNvPr>
          <p:cNvCxnSpPr>
            <a:cxnSpLocks/>
          </p:cNvCxnSpPr>
          <p:nvPr/>
        </p:nvCxnSpPr>
        <p:spPr>
          <a:xfrm>
            <a:off x="8467344" y="6527001"/>
            <a:ext cx="3724656" cy="561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805684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xmlns="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xmlns="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901952"/>
            <a:ext cx="4873752" cy="1709928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8960"/>
            <a:ext cx="3913632" cy="18836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xmlns="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3482" y="812292"/>
            <a:ext cx="463600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US" sz="1800">
                <a:solidFill>
                  <a:schemeClr val="tx1"/>
                </a:solidFill>
              </a:defRPr>
            </a:lvl1pPr>
          </a:lstStyle>
          <a:p>
            <a:pPr marL="0" lvl="0" algn="ctr"/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xmlns="" val="32796687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FFABFF-AED1-441E-410D-E91E5B9EA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21D9EB3-189A-FE0F-8C95-73C33781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C680446-577A-69FB-646E-AF1DA413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30E09C2-379A-DC94-A05D-1A629B3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1206885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672A2AC-7ED9-922C-AFA3-C7474D93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0D73C7A-2028-226F-C1ED-1807BD3B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925B8F9-3C91-FD08-87E3-6E39B35BC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xmlns="" val="791218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6294A45C-8F79-9A61-77E8-09BC4E62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646656E-6C21-DB29-00F0-0CC844DE3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A7742D6-DB37-81C8-6BDD-5C9150A7DF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9145" y="6400904"/>
            <a:ext cx="64008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7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694DB44-E775-B332-D1F0-40DB3A5FA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4480" y="6400904"/>
            <a:ext cx="146304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7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39C1C4E-47DA-0CDC-75C8-42E9F1EBD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400904"/>
            <a:ext cx="36576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750">
                <a:solidFill>
                  <a:schemeClr val="tx1"/>
                </a:solidFill>
                <a:latin typeface="+mj-lt"/>
              </a:defRPr>
            </a:lvl1pPr>
          </a:lstStyle>
          <a:p>
            <a:fld id="{8D0AFDD5-844D-364D-8AEC-50CF4D36D55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2DE05079-2B34-E435-A882-A172DE176AE1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E8440547-EE65-F9CE-1D02-2D326735F06D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4DB9DC65-7A98-9009-CD43-4A4B57960D46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24653D1C-9830-A9D3-084A-35BD971D10F5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76627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hf hdr="0"/>
  <p:txStyles>
    <p:titleStyle>
      <a:lvl1pPr algn="ctr" defTabSz="685800" rtl="0" eaLnBrk="1" latinLnBrk="0" hangingPunct="1">
        <a:lnSpc>
          <a:spcPct val="100000"/>
        </a:lnSpc>
        <a:spcBef>
          <a:spcPct val="0"/>
        </a:spcBef>
        <a:buNone/>
        <a:defRPr sz="45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6294A45C-8F79-9A61-77E8-09BC4E62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646656E-6C21-DB29-00F0-0CC844DE3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A7742D6-DB37-81C8-6BDD-5C9150A7DF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9145" y="6400904"/>
            <a:ext cx="64008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10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694DB44-E775-B332-D1F0-40DB3A5FA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4480" y="6400904"/>
            <a:ext cx="146304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10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39C1C4E-47DA-0CDC-75C8-42E9F1EBD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400904"/>
            <a:ext cx="36576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1000">
                <a:solidFill>
                  <a:schemeClr val="tx1"/>
                </a:solidFill>
                <a:latin typeface="+mj-lt"/>
              </a:defRPr>
            </a:lvl1pPr>
          </a:lstStyle>
          <a:p>
            <a:fld id="{8D0AFDD5-844D-364D-8AEC-50CF4D36D55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2DE05079-2B34-E435-A882-A172DE176AE1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E8440547-EE65-F9CE-1D02-2D326735F06D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4DB9DC65-7A98-9009-CD43-4A4B57960D46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24653D1C-9830-A9D3-084A-35BD971D10F5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44962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hdr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xmlns="" id="{A4F37AB6-4681-D744-2F89-2949D0867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6480" y="1219200"/>
            <a:ext cx="7437120" cy="473202"/>
          </a:xfrm>
        </p:spPr>
        <p:txBody>
          <a:bodyPr/>
          <a:lstStyle/>
          <a:p>
            <a:r>
              <a:rPr lang="en-GB" sz="2000" b="1" dirty="0"/>
              <a:t>Module Name: </a:t>
            </a:r>
            <a:r>
              <a:rPr lang="en-GB" sz="2000" b="1" dirty="0" smtClean="0"/>
              <a:t>Psychopathological </a:t>
            </a:r>
            <a:r>
              <a:rPr lang="en-GB" sz="2000" b="1" dirty="0"/>
              <a:t>Classifications and Provisions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A197E15-1454-0B83-DD19-B4C336617468}"/>
              </a:ext>
            </a:extLst>
          </p:cNvPr>
          <p:cNvSpPr txBox="1"/>
          <p:nvPr/>
        </p:nvSpPr>
        <p:spPr>
          <a:xfrm>
            <a:off x="2707559" y="2070080"/>
            <a:ext cx="654828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 rtl="0"/>
            <a:r>
              <a:rPr lang="en-GB" b="1" kern="1200" dirty="0">
                <a:solidFill>
                  <a:srgbClr val="000000"/>
                </a:solidFill>
                <a:latin typeface="Aptos" panose="020B0004020202020204" pitchFamily="34" charset="0"/>
                <a:ea typeface="+mn-ea"/>
                <a:cs typeface="+mn-cs"/>
              </a:rPr>
              <a:t>Assignment Title:  Component 1: Individual Presentation (Academic Poster)</a:t>
            </a:r>
          </a:p>
          <a:p>
            <a:pPr algn="ctr" defTabSz="685800" rtl="0"/>
            <a:endParaRPr lang="en-GB" b="1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endParaRPr>
          </a:p>
          <a:p>
            <a:pPr algn="ctr" defTabSz="685800" rtl="0"/>
            <a:r>
              <a:rPr lang="en-GB" b="1" kern="1200" dirty="0">
                <a:solidFill>
                  <a:srgbClr val="000000"/>
                </a:solidFill>
                <a:latin typeface="Aptos" panose="020B0004020202020204" pitchFamily="34" charset="0"/>
                <a:ea typeface="+mn-ea"/>
                <a:cs typeface="+mn-cs"/>
              </a:rPr>
              <a:t>Module code: BMHP6029</a:t>
            </a:r>
          </a:p>
          <a:p>
            <a:pPr algn="ctr" defTabSz="685800" rtl="0"/>
            <a:endParaRPr lang="en-US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endParaRPr>
          </a:p>
          <a:p>
            <a:pPr algn="ctr" defTabSz="685800" rtl="0"/>
            <a:r>
              <a:rPr lang="en-GB" b="1" kern="1200" dirty="0">
                <a:solidFill>
                  <a:srgbClr val="000000"/>
                </a:solidFill>
                <a:latin typeface="Aptos" panose="020B0004020202020204" pitchFamily="34" charset="0"/>
                <a:ea typeface="+mn-ea"/>
                <a:cs typeface="+mn-cs"/>
              </a:rPr>
              <a:t>Topic: Major Depressive Disorder: Historical and Contemporary Treatment, Care Provision and Social Perspectives </a:t>
            </a:r>
          </a:p>
          <a:p>
            <a:pPr algn="ctr" defTabSz="685800" rtl="0"/>
            <a:endParaRPr lang="en-US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endParaRPr>
          </a:p>
          <a:p>
            <a:pPr algn="ctr" defTabSz="685800" rtl="0"/>
            <a:r>
              <a:rPr lang="en-GB" b="1" kern="1200" dirty="0">
                <a:solidFill>
                  <a:srgbClr val="000000"/>
                </a:solidFill>
                <a:latin typeface="Aptos" panose="020B0004020202020204" pitchFamily="34" charset="0"/>
                <a:ea typeface="+mn-ea"/>
                <a:cs typeface="+mn-cs"/>
              </a:rPr>
              <a:t>Student Name: Ionica Madalina Trufanda</a:t>
            </a:r>
            <a:endParaRPr lang="en-US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endParaRPr>
          </a:p>
          <a:p>
            <a:pPr algn="ctr" defTabSz="685800" rtl="0"/>
            <a:endParaRPr lang="en-US" b="1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endParaRPr>
          </a:p>
          <a:p>
            <a:pPr algn="ctr" defTabSz="685800" rtl="0"/>
            <a:r>
              <a:rPr lang="en-GB" b="1" kern="1200" dirty="0">
                <a:solidFill>
                  <a:srgbClr val="000000"/>
                </a:solidFill>
                <a:latin typeface="Aptos" panose="020B0004020202020204" pitchFamily="34" charset="0"/>
                <a:ea typeface="+mn-ea"/>
                <a:cs typeface="+mn-cs"/>
              </a:rPr>
              <a:t>Student ID: 2330230</a:t>
            </a:r>
            <a:endParaRPr lang="en-US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7023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B4D750EC-B436-7A48-62D6-29D4C6CB8681}"/>
              </a:ext>
            </a:extLst>
          </p:cNvPr>
          <p:cNvSpPr/>
          <p:nvPr/>
        </p:nvSpPr>
        <p:spPr>
          <a:xfrm>
            <a:off x="-440" y="0"/>
            <a:ext cx="12192440" cy="1143000"/>
          </a:xfrm>
          <a:prstGeom prst="rect">
            <a:avLst/>
          </a:prstGeom>
          <a:solidFill>
            <a:srgbClr val="155F8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object 3">
            <a:extLst>
              <a:ext uri="{FF2B5EF4-FFF2-40B4-BE49-F238E27FC236}">
                <a16:creationId xmlns:a16="http://schemas.microsoft.com/office/drawing/2014/main" xmlns="" id="{1EB5EC70-EA99-B4A5-32B2-76677DEBC8AF}"/>
              </a:ext>
            </a:extLst>
          </p:cNvPr>
          <p:cNvGrpSpPr/>
          <p:nvPr/>
        </p:nvGrpSpPr>
        <p:grpSpPr>
          <a:xfrm>
            <a:off x="228600" y="138432"/>
            <a:ext cx="11734377" cy="852169"/>
            <a:chOff x="205905" y="75946"/>
            <a:chExt cx="8800465" cy="852169"/>
          </a:xfrm>
        </p:grpSpPr>
        <p:pic>
          <p:nvPicPr>
            <p:cNvPr id="7" name="object 4" descr="Breast Cancer Survivor PNG Transparent Images Free Download | Vector ...">
              <a:extLst>
                <a:ext uri="{FF2B5EF4-FFF2-40B4-BE49-F238E27FC236}">
                  <a16:creationId xmlns:a16="http://schemas.microsoft.com/office/drawing/2014/main" xmlns="" id="{2BD503E9-3731-953E-BF49-0B2873561760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202295" y="81305"/>
              <a:ext cx="804024" cy="826236"/>
            </a:xfrm>
            <a:prstGeom prst="rect">
              <a:avLst/>
            </a:prstGeom>
          </p:spPr>
        </p:pic>
        <p:pic>
          <p:nvPicPr>
            <p:cNvPr id="8" name="object 5" descr="Head with brain vector illustration design. Human head and brain vector ...">
              <a:extLst>
                <a:ext uri="{FF2B5EF4-FFF2-40B4-BE49-F238E27FC236}">
                  <a16:creationId xmlns:a16="http://schemas.microsoft.com/office/drawing/2014/main" xmlns="" id="{AADB2DA2-3143-CD39-6DB5-6F70A0A5B33F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5905" y="75946"/>
              <a:ext cx="804024" cy="851915"/>
            </a:xfrm>
            <a:prstGeom prst="rect">
              <a:avLst/>
            </a:prstGeom>
          </p:spPr>
        </p:pic>
      </p:grpSp>
      <p:sp>
        <p:nvSpPr>
          <p:cNvPr id="10" name="object 2" descr="$PPTXTitle">
            <a:extLst>
              <a:ext uri="{FF2B5EF4-FFF2-40B4-BE49-F238E27FC236}">
                <a16:creationId xmlns:a16="http://schemas.microsoft.com/office/drawing/2014/main" xmlns="" id="{CDB1992E-0263-E7DF-3DA6-6DCD76050000}"/>
              </a:ext>
            </a:extLst>
          </p:cNvPr>
          <p:cNvSpPr txBox="1">
            <a:spLocks/>
          </p:cNvSpPr>
          <p:nvPr/>
        </p:nvSpPr>
        <p:spPr>
          <a:xfrm>
            <a:off x="1790388" y="152400"/>
            <a:ext cx="8610911" cy="7950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2100" b="1" i="0">
                <a:solidFill>
                  <a:schemeClr val="bg1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635" algn="ctr">
              <a:spcBef>
                <a:spcPts val="100"/>
              </a:spcBef>
            </a:pPr>
            <a:r>
              <a:rPr lang="en-US" sz="3200" spc="-35" dirty="0">
                <a:solidFill>
                  <a:sysClr val="window" lastClr="FFFFFF"/>
                </a:solidFill>
              </a:rPr>
              <a:t>Major</a:t>
            </a:r>
            <a:r>
              <a:rPr lang="en-US" sz="3200" spc="-160" dirty="0">
                <a:solidFill>
                  <a:sysClr val="window" lastClr="FFFFFF"/>
                </a:solidFill>
              </a:rPr>
              <a:t> </a:t>
            </a:r>
            <a:r>
              <a:rPr lang="en-US" sz="3200" spc="-30" dirty="0">
                <a:solidFill>
                  <a:sysClr val="window" lastClr="FFFFFF"/>
                </a:solidFill>
              </a:rPr>
              <a:t>Dipresive</a:t>
            </a:r>
            <a:r>
              <a:rPr lang="en-US" sz="3200" spc="-125" dirty="0">
                <a:solidFill>
                  <a:sysClr val="window" lastClr="FFFFFF"/>
                </a:solidFill>
              </a:rPr>
              <a:t> </a:t>
            </a:r>
            <a:r>
              <a:rPr lang="en-US" sz="3200" spc="-25" dirty="0">
                <a:solidFill>
                  <a:sysClr val="window" lastClr="FFFFFF"/>
                </a:solidFill>
              </a:rPr>
              <a:t>Disorder</a:t>
            </a:r>
            <a:r>
              <a:rPr lang="en-US" sz="3200" spc="-160" dirty="0">
                <a:solidFill>
                  <a:sysClr val="window" lastClr="FFFFFF"/>
                </a:solidFill>
              </a:rPr>
              <a:t> </a:t>
            </a:r>
            <a:r>
              <a:rPr lang="en-US" sz="3200" spc="-10" dirty="0">
                <a:solidFill>
                  <a:sysClr val="window" lastClr="FFFFFF"/>
                </a:solidFill>
              </a:rPr>
              <a:t>(MDD)</a:t>
            </a:r>
          </a:p>
          <a:p>
            <a:pPr algn="ctr">
              <a:spcBef>
                <a:spcPts val="50"/>
              </a:spcBef>
            </a:pPr>
            <a:r>
              <a:rPr lang="en-US" sz="1800" spc="-10" dirty="0">
                <a:solidFill>
                  <a:sysClr val="window" lastClr="FFFFFF"/>
                </a:solidFill>
              </a:rPr>
              <a:t>Historical</a:t>
            </a:r>
            <a:r>
              <a:rPr lang="en-US" sz="1800" spc="-85" dirty="0">
                <a:solidFill>
                  <a:sysClr val="window" lastClr="FFFFFF"/>
                </a:solidFill>
              </a:rPr>
              <a:t> </a:t>
            </a:r>
            <a:r>
              <a:rPr lang="en-US" sz="1800" dirty="0">
                <a:solidFill>
                  <a:sysClr val="window" lastClr="FFFFFF"/>
                </a:solidFill>
              </a:rPr>
              <a:t>and</a:t>
            </a:r>
            <a:r>
              <a:rPr lang="en-US" sz="1800" spc="-70" dirty="0">
                <a:solidFill>
                  <a:sysClr val="window" lastClr="FFFFFF"/>
                </a:solidFill>
              </a:rPr>
              <a:t> </a:t>
            </a:r>
            <a:r>
              <a:rPr lang="en-US" sz="1800" spc="-20" dirty="0">
                <a:solidFill>
                  <a:sysClr val="window" lastClr="FFFFFF"/>
                </a:solidFill>
              </a:rPr>
              <a:t>Contemporary</a:t>
            </a:r>
            <a:r>
              <a:rPr lang="en-US" sz="1800" spc="-125" dirty="0">
                <a:solidFill>
                  <a:sysClr val="window" lastClr="FFFFFF"/>
                </a:solidFill>
              </a:rPr>
              <a:t> </a:t>
            </a:r>
            <a:r>
              <a:rPr lang="en-US" sz="1800" spc="-60" dirty="0">
                <a:solidFill>
                  <a:sysClr val="window" lastClr="FFFFFF"/>
                </a:solidFill>
              </a:rPr>
              <a:t>Treatment,</a:t>
            </a:r>
            <a:r>
              <a:rPr lang="en-US" sz="1800" spc="-100" dirty="0">
                <a:solidFill>
                  <a:sysClr val="window" lastClr="FFFFFF"/>
                </a:solidFill>
              </a:rPr>
              <a:t> </a:t>
            </a:r>
            <a:r>
              <a:rPr lang="en-US" sz="1800" dirty="0">
                <a:solidFill>
                  <a:sysClr val="window" lastClr="FFFFFF"/>
                </a:solidFill>
              </a:rPr>
              <a:t>Care</a:t>
            </a:r>
            <a:r>
              <a:rPr lang="en-US" sz="1800" spc="-95" dirty="0">
                <a:solidFill>
                  <a:sysClr val="window" lastClr="FFFFFF"/>
                </a:solidFill>
              </a:rPr>
              <a:t> </a:t>
            </a:r>
            <a:r>
              <a:rPr lang="en-US" sz="1800" spc="-20" dirty="0">
                <a:solidFill>
                  <a:sysClr val="window" lastClr="FFFFFF"/>
                </a:solidFill>
              </a:rPr>
              <a:t>Provision</a:t>
            </a:r>
            <a:r>
              <a:rPr lang="en-US" sz="1800" spc="-100" dirty="0">
                <a:solidFill>
                  <a:sysClr val="window" lastClr="FFFFFF"/>
                </a:solidFill>
              </a:rPr>
              <a:t> </a:t>
            </a:r>
            <a:r>
              <a:rPr lang="en-US" sz="1800" dirty="0">
                <a:solidFill>
                  <a:sysClr val="window" lastClr="FFFFFF"/>
                </a:solidFill>
              </a:rPr>
              <a:t>and</a:t>
            </a:r>
            <a:r>
              <a:rPr lang="en-US" sz="1800" spc="-75" dirty="0">
                <a:solidFill>
                  <a:sysClr val="window" lastClr="FFFFFF"/>
                </a:solidFill>
              </a:rPr>
              <a:t> </a:t>
            </a:r>
            <a:r>
              <a:rPr lang="en-US" sz="1800" dirty="0">
                <a:solidFill>
                  <a:sysClr val="window" lastClr="FFFFFF"/>
                </a:solidFill>
              </a:rPr>
              <a:t>Social</a:t>
            </a:r>
            <a:r>
              <a:rPr lang="en-US" sz="1800" spc="-95" dirty="0">
                <a:solidFill>
                  <a:sysClr val="window" lastClr="FFFFFF"/>
                </a:solidFill>
              </a:rPr>
              <a:t> </a:t>
            </a:r>
            <a:r>
              <a:rPr lang="en-US" sz="1800" spc="-10" dirty="0">
                <a:solidFill>
                  <a:sysClr val="window" lastClr="FFFFFF"/>
                </a:solidFill>
              </a:rPr>
              <a:t>Perspectives</a:t>
            </a:r>
            <a:endParaRPr lang="en-US" sz="1800" dirty="0">
              <a:solidFill>
                <a:sysClr val="window" lastClr="FFFFFF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5FBB6AFE-226C-4C95-E443-F45D6AA6214F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 l="2909" t="2538" r="34018" b="6040"/>
          <a:stretch>
            <a:fillRect/>
          </a:stretch>
        </p:blipFill>
        <p:spPr>
          <a:xfrm>
            <a:off x="9437186" y="1312006"/>
            <a:ext cx="2525182" cy="2481582"/>
          </a:xfrm>
          <a:prstGeom prst="rect">
            <a:avLst/>
          </a:prstGeom>
          <a:ln w="28575">
            <a:solidFill>
              <a:srgbClr val="155F82"/>
            </a:solidFill>
          </a:ln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9A9DF96-6E2A-403B-06C7-5E63C160A70E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rcRect l="7095" t="5560" r="5004" b="7782"/>
          <a:stretch>
            <a:fillRect/>
          </a:stretch>
        </p:blipFill>
        <p:spPr>
          <a:xfrm>
            <a:off x="17983" y="1313436"/>
            <a:ext cx="4639368" cy="2572764"/>
          </a:xfrm>
          <a:prstGeom prst="rect">
            <a:avLst/>
          </a:prstGeom>
          <a:ln w="28575">
            <a:solidFill>
              <a:srgbClr val="155F82"/>
            </a:solidFill>
          </a:ln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xmlns="" id="{0167DCA5-0DC5-F111-C979-A9505F27384C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rcRect l="3754" r="16253" b="12225"/>
          <a:stretch>
            <a:fillRect/>
          </a:stretch>
        </p:blipFill>
        <p:spPr>
          <a:xfrm>
            <a:off x="4823305" y="1294544"/>
            <a:ext cx="4421598" cy="2572764"/>
          </a:xfrm>
          <a:prstGeom prst="rect">
            <a:avLst/>
          </a:prstGeom>
          <a:ln w="28575">
            <a:solidFill>
              <a:srgbClr val="155F82"/>
            </a:solidFill>
          </a:ln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xmlns="" id="{452375EA-6980-90E2-1CFA-7099C9D03897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rcRect l="3754" t="5559" r="3754" b="10004"/>
          <a:stretch>
            <a:fillRect/>
          </a:stretch>
        </p:blipFill>
        <p:spPr>
          <a:xfrm>
            <a:off x="4823305" y="4062818"/>
            <a:ext cx="5082240" cy="2609800"/>
          </a:xfrm>
          <a:prstGeom prst="rect">
            <a:avLst/>
          </a:prstGeom>
          <a:ln w="28575">
            <a:solidFill>
              <a:srgbClr val="155F82"/>
            </a:solidFill>
          </a:ln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xmlns="" id="{8274EEB1-683A-56FC-4267-0ACACC988F45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rcRect l="64999" t="7781" r="2504" b="7781"/>
          <a:stretch>
            <a:fillRect/>
          </a:stretch>
        </p:blipFill>
        <p:spPr>
          <a:xfrm>
            <a:off x="10071223" y="4038600"/>
            <a:ext cx="1891145" cy="2632364"/>
          </a:xfrm>
          <a:prstGeom prst="rect">
            <a:avLst/>
          </a:prstGeom>
          <a:ln w="28575">
            <a:solidFill>
              <a:srgbClr val="155F82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6F966ABD-580F-7012-4EDD-74D09FBFE108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rcRect l="11633" t="5559" r="5004"/>
          <a:stretch>
            <a:fillRect/>
          </a:stretch>
        </p:blipFill>
        <p:spPr>
          <a:xfrm>
            <a:off x="0" y="4016498"/>
            <a:ext cx="4648200" cy="2676568"/>
          </a:xfrm>
          <a:prstGeom prst="rect">
            <a:avLst/>
          </a:prstGeom>
          <a:ln w="28575">
            <a:solidFill>
              <a:srgbClr val="155F82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831084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50CAC6-3968-4D63-A855-09547BB06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629AC71-9ED4-FA59-D386-5BD9C585DC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1)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9E3F0E5B-65CB-787C-C52A-2038EEA098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35403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i="1" dirty="0"/>
              <a:t>American Psychiatric Association (2022) Diagnostic and Statistical Manual of Mental Disorders (DSM-5-TR). 5th </a:t>
            </a:r>
            <a:r>
              <a:rPr lang="en-US" i="1" dirty="0" err="1"/>
              <a:t>edn</a:t>
            </a:r>
            <a:r>
              <a:rPr lang="en-US" i="1" dirty="0"/>
              <a:t>. Washington DC: American Psychiatric Publishing.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E2CADAC-D2BA-2781-21DF-E36A2D898F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2)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0750929C-496C-419D-93BC-D4ABBE462EF5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20339" y="2944368"/>
            <a:ext cx="2743200" cy="169491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i="1" dirty="0"/>
              <a:t>National Institute for Health and Care Excellence (NICE) (2022) Depression in Adults: Treatment and Management. London: NICE.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E688B1D-28C5-C399-CA01-21BE7C5F1E5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4)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ABC5E498-99B3-E3F4-A9B8-F11B4B9B0F27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4" y="3108144"/>
            <a:ext cx="2743200" cy="200976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i="1" dirty="0"/>
              <a:t>Corrigan, P.W. and Watson, A.C. (2002) ‘Understanding the impact of stigma on people with mental illness’, World Psychiatry, 1(1), pp. 16–20.</a:t>
            </a:r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xmlns="" id="{7576250B-FB05-722A-F5A2-4A86589DE500}"/>
              </a:ext>
            </a:extLst>
          </p:cNvPr>
          <p:cNvSpPr txBox="1">
            <a:spLocks/>
          </p:cNvSpPr>
          <p:nvPr/>
        </p:nvSpPr>
        <p:spPr>
          <a:xfrm>
            <a:off x="4724400" y="4947451"/>
            <a:ext cx="2743200" cy="7951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1148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4864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13716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50000"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Equality Act 2010. London: The Stationery Office.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42ECD3BA-FB47-7A6B-C276-D96E54876242}"/>
              </a:ext>
            </a:extLst>
          </p:cNvPr>
          <p:cNvSpPr txBox="1"/>
          <p:nvPr/>
        </p:nvSpPr>
        <p:spPr>
          <a:xfrm flipH="1">
            <a:off x="4620339" y="4515133"/>
            <a:ext cx="409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3)</a:t>
            </a:r>
          </a:p>
        </p:txBody>
      </p:sp>
    </p:spTree>
    <p:extLst>
      <p:ext uri="{BB962C8B-B14F-4D97-AF65-F5344CB8AC3E}">
        <p14:creationId xmlns:p14="http://schemas.microsoft.com/office/powerpoint/2010/main" xmlns="" val="3095245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69CCBBC-8BC7-CA73-E918-63404EA5D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E490DB-BB29-9E3E-BC5D-97D29547B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07586EA-6E8B-9814-E890-BCBCD93F82F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5)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CC293816-3F37-8415-E7E5-98DE14E6D7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121819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i="1" dirty="0"/>
              <a:t>Beck, A.T. (1979) Cognitive Therapy of Depression. New York: Guilford Press.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5FA91BA-209F-1734-1105-328D0C5F6FA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7)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7BA17240-2A7E-8011-D5C7-F29997D05AD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9)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19A5FA20-5FDC-5624-4534-DB714A772B0C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889776"/>
            <a:ext cx="2743200" cy="160033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i="1" dirty="0"/>
              <a:t>Mental Health Foundation (2023) Depression Statistics and Mental Health Report. London: Mental Health Foundation.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xmlns="" id="{A053A471-EA62-378D-46F3-C5F566B7FB6C}"/>
              </a:ext>
            </a:extLst>
          </p:cNvPr>
          <p:cNvSpPr txBox="1">
            <a:spLocks/>
          </p:cNvSpPr>
          <p:nvPr/>
        </p:nvSpPr>
        <p:spPr>
          <a:xfrm>
            <a:off x="932688" y="4732565"/>
            <a:ext cx="2743200" cy="9176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1148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4864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13716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50000"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Mind (2023) Understanding Depression. London: Mind.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EA0F51F-3A51-254F-4A9A-4722984B00B4}"/>
              </a:ext>
            </a:extLst>
          </p:cNvPr>
          <p:cNvSpPr txBox="1"/>
          <p:nvPr/>
        </p:nvSpPr>
        <p:spPr>
          <a:xfrm flipH="1">
            <a:off x="860126" y="4300604"/>
            <a:ext cx="409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6)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xmlns="" id="{BF7E75D7-7344-EFBB-7205-5208305515B8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588674" y="2889776"/>
            <a:ext cx="2743200" cy="154574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i="1" dirty="0"/>
              <a:t>Royal College of Psychiatrists (2022) Depression in Adults. London: Royal College of Psychiatrists. 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xmlns="" id="{AEA01063-CD81-5B19-5805-F2FEF2FCE1B7}"/>
              </a:ext>
            </a:extLst>
          </p:cNvPr>
          <p:cNvSpPr txBox="1">
            <a:spLocks/>
          </p:cNvSpPr>
          <p:nvPr/>
        </p:nvSpPr>
        <p:spPr>
          <a:xfrm>
            <a:off x="4732020" y="4947176"/>
            <a:ext cx="2743200" cy="8906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1148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4864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13716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50000"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NHS England (2023) NHS Long Term Plan. London: NHS England.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7D9901D6-391C-5A40-9AF7-485FEC05C0AF}"/>
              </a:ext>
            </a:extLst>
          </p:cNvPr>
          <p:cNvSpPr txBox="1"/>
          <p:nvPr/>
        </p:nvSpPr>
        <p:spPr>
          <a:xfrm flipH="1">
            <a:off x="4684278" y="4499906"/>
            <a:ext cx="409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8)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F4025278-C90B-1C5B-F13A-0804C365B248}"/>
              </a:ext>
            </a:extLst>
          </p:cNvPr>
          <p:cNvSpPr txBox="1"/>
          <p:nvPr/>
        </p:nvSpPr>
        <p:spPr>
          <a:xfrm flipH="1">
            <a:off x="8320210" y="4465178"/>
            <a:ext cx="536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10)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xmlns="" id="{C79B4F5C-BC1E-058D-1009-C419344570B0}"/>
              </a:ext>
            </a:extLst>
          </p:cNvPr>
          <p:cNvSpPr txBox="1">
            <a:spLocks/>
          </p:cNvSpPr>
          <p:nvPr/>
        </p:nvSpPr>
        <p:spPr>
          <a:xfrm>
            <a:off x="8499348" y="4836851"/>
            <a:ext cx="2743200" cy="8906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1148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48640" indent="-137160" algn="l" defTabSz="914400" rtl="0" eaLnBrk="1" latinLnBrk="0" hangingPunct="1">
              <a:lnSpc>
                <a:spcPct val="100000"/>
              </a:lnSpc>
              <a:spcBef>
                <a:spcPts val="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13716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SzPct val="50000"/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50000"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 Light"/>
                <a:ea typeface="+mn-ea"/>
                <a:cs typeface="+mn-cs"/>
              </a:rPr>
              <a:t>Mental Health Act 1983. London: The Stationery Office.</a:t>
            </a:r>
          </a:p>
        </p:txBody>
      </p:sp>
    </p:spTree>
    <p:extLst>
      <p:ext uri="{BB962C8B-B14F-4D97-AF65-F5344CB8AC3E}">
        <p14:creationId xmlns:p14="http://schemas.microsoft.com/office/powerpoint/2010/main" xmlns="" val="151247940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Custom 30">
      <a:dk1>
        <a:srgbClr val="000000"/>
      </a:dk1>
      <a:lt1>
        <a:srgbClr val="FFFFFF"/>
      </a:lt1>
      <a:dk2>
        <a:srgbClr val="264653"/>
      </a:dk2>
      <a:lt2>
        <a:srgbClr val="E7E6E6"/>
      </a:lt2>
      <a:accent1>
        <a:srgbClr val="F3EBE8"/>
      </a:accent1>
      <a:accent2>
        <a:srgbClr val="E9C369"/>
      </a:accent2>
      <a:accent3>
        <a:srgbClr val="2A9D8F"/>
      </a:accent3>
      <a:accent4>
        <a:srgbClr val="F3D6CD"/>
      </a:accent4>
      <a:accent5>
        <a:srgbClr val="F3EBE8"/>
      </a:accent5>
      <a:accent6>
        <a:srgbClr val="60717C"/>
      </a:accent6>
      <a:hlink>
        <a:srgbClr val="828683"/>
      </a:hlink>
      <a:folHlink>
        <a:srgbClr val="D08A55"/>
      </a:folHlink>
    </a:clrScheme>
    <a:fontScheme name="Custom 28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odern-Angles_Win32_CP_v11" id="{557BB2FF-F1F4-4776-80DE-DC11FC14475E}" vid="{E0321167-E0D5-4285-8F17-B2BAD920F1BD}"/>
    </a:ext>
  </a:extLst>
</a:theme>
</file>

<file path=ppt/theme/theme2.xml><?xml version="1.0" encoding="utf-8"?>
<a:theme xmlns:a="http://schemas.openxmlformats.org/drawingml/2006/main" name="Office Theme">
  <a:themeElements>
    <a:clrScheme name="Custom 30">
      <a:dk1>
        <a:srgbClr val="000000"/>
      </a:dk1>
      <a:lt1>
        <a:srgbClr val="FFFFFF"/>
      </a:lt1>
      <a:dk2>
        <a:srgbClr val="264653"/>
      </a:dk2>
      <a:lt2>
        <a:srgbClr val="E7E6E6"/>
      </a:lt2>
      <a:accent1>
        <a:srgbClr val="F3EBE8"/>
      </a:accent1>
      <a:accent2>
        <a:srgbClr val="E9C369"/>
      </a:accent2>
      <a:accent3>
        <a:srgbClr val="2A9D8F"/>
      </a:accent3>
      <a:accent4>
        <a:srgbClr val="F3D6CD"/>
      </a:accent4>
      <a:accent5>
        <a:srgbClr val="F3EBE8"/>
      </a:accent5>
      <a:accent6>
        <a:srgbClr val="60717C"/>
      </a:accent6>
      <a:hlink>
        <a:srgbClr val="828683"/>
      </a:hlink>
      <a:folHlink>
        <a:srgbClr val="D08A55"/>
      </a:folHlink>
    </a:clrScheme>
    <a:fontScheme name="Custom 28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odern-Angles_Win32_CP_v11" id="{557BB2FF-F1F4-4776-80DE-DC11FC14475E}" vid="{E0321167-E0D5-4285-8F17-B2BAD920F1B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274</Words>
  <Application>Microsoft Office PowerPoint</Application>
  <PresentationFormat>Custom</PresentationFormat>
  <Paragraphs>35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1_Office Theme</vt:lpstr>
      <vt:lpstr>Office Theme</vt:lpstr>
      <vt:lpstr>Module Name: Psychopathological Classifications and Provisions</vt:lpstr>
      <vt:lpstr>Slide 2</vt:lpstr>
      <vt:lpstr>References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Psychopathological Classifications and Provisions</dc:title>
  <dc:creator>Windows User</dc:creator>
  <cp:lastModifiedBy>User</cp:lastModifiedBy>
  <cp:revision>4</cp:revision>
  <dcterms:created xsi:type="dcterms:W3CDTF">2026-06-16T14:25:01Z</dcterms:created>
  <dcterms:modified xsi:type="dcterms:W3CDTF">2026-07-01T20:26:46Z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2026-06-14T00:00:00Z</vt:filetime>
  </property>
  <property fmtid="{D5CDD505-2E9C-101B-9397-08002B2CF9AE}" pid="4" name="Creator">
    <vt:lpwstr>Microsoft® PowerPoint® 2024</vt:lpwstr>
  </property>
  <property fmtid="{D5CDD505-2E9C-101B-9397-08002B2CF9AE}" pid="5" name="LastSaved">
    <vt:filetime>2026-06-16T00:00:00Z</vt:filetime>
  </property>
  <property fmtid="{D5CDD505-2E9C-101B-9397-08002B2CF9AE}" pid="6" name="Producer">
    <vt:lpwstr>Microsoft® PowerPoint® 2024</vt:lpwstr>
  </property>
</Properties>
</file>