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4A6586-97A6-4AD2-B2DE-7D89497D0993}" v="1" dt="2026-05-14T15:11:01.6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29" y="3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modSld">
      <pc:chgData name="Jenifer Prince Devaraj" userId="c3fb109c-09d1-42a6-93f4-69472d709861" providerId="ADAL" clId="{09A26AFE-3578-4143-B1B0-81DF391638B0}" dt="2026-05-14T15:11:10.459" v="5" actId="1076"/>
      <pc:docMkLst>
        <pc:docMk/>
      </pc:docMkLst>
      <pc:sldChg chg="addSp modSp mod modTransition modAnim">
        <pc:chgData name="Jenifer Prince Devaraj" userId="c3fb109c-09d1-42a6-93f4-69472d709861" providerId="ADAL" clId="{09A26AFE-3578-4143-B1B0-81DF391638B0}" dt="2026-05-14T15:11:10.459" v="5" actId="1076"/>
        <pc:sldMkLst>
          <pc:docMk/>
          <pc:sldMk cId="1336894554" sldId="256"/>
        </pc:sldMkLst>
        <pc:picChg chg="add mod">
          <ac:chgData name="Jenifer Prince Devaraj" userId="c3fb109c-09d1-42a6-93f4-69472d709861" providerId="ADAL" clId="{09A26AFE-3578-4143-B1B0-81DF391638B0}" dt="2026-05-14T15:11:10.459" v="5" actId="1076"/>
          <ac:picMkLst>
            <pc:docMk/>
            <pc:sldMk cId="1336894554" sldId="256"/>
            <ac:picMk id="4" creationId="{13AFD9A4-52B3-1AC5-0045-CD0B6C4C925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D6592-7AAF-0281-755C-80F3CD1EB2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D41A03-A7C9-7657-68B8-8EB634545E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40755-6751-4C2A-2DB2-C484A097DE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3020-09DE-4C07-AA36-0DE6D397C9EA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352C76-B5ED-F711-6A6D-1B75FE1D4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AEAD12-FD15-9AF4-013F-4878B2D5D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8D048-CB37-4136-9CC8-FE519DE1D6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7793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C10EC-FD54-54C9-DEBD-91E2812406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0C1D3-7790-D35B-2BC1-BFD7ABB5EC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D9FF8E-5511-E5FA-1801-F481E510B2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3020-09DE-4C07-AA36-0DE6D397C9EA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07D574-5E28-9BC0-0F76-D7CA405D2E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D97491-4F89-09A8-1422-C9B7D773BB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8D048-CB37-4136-9CC8-FE519DE1D6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16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7124F-F864-F7DF-1066-130F2B00D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FC756B-4361-F1B0-495C-899925E2B6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82E7B2-B25D-5932-3CAA-6FCCCBCA95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3020-09DE-4C07-AA36-0DE6D397C9EA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95742-03F6-9B25-4B5D-E3C45628D5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19F02F-ACA9-F5CB-7789-D49A68454C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8D048-CB37-4136-9CC8-FE519DE1D6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8596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FE29C-B1DE-D26B-52A9-BD2EC31C9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FB911-470C-88F2-8B7A-FD8F637D08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5B2FBA-B27F-7977-EA9B-DB6FCF0954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E05F40-0A4B-17C7-2627-A7764C48B7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3020-09DE-4C07-AA36-0DE6D397C9EA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0DD73-11BE-5191-695C-7A0DFDD446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417C5F-662C-FE05-0314-37DD3531AE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8D048-CB37-4136-9CC8-FE519DE1D6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4090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8B807-EC56-136F-733E-3C8E6D0A7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53C732-EAAB-9355-8E68-651C02B14F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CA1043-9551-63A0-DBB6-B40E90F7E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41DAD3-D4E8-9A93-E9AB-00603F6053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27D6A8-6E7B-8592-3BE7-7DFF8B9B70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EA79FEE-718B-2CF6-9667-764972538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3020-09DE-4C07-AA36-0DE6D397C9EA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E326A7D-98A9-9057-796B-EE5EA80AB3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1D77F8-D401-4B7E-870D-26C78E945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8D048-CB37-4136-9CC8-FE519DE1D6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1315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F29EB-F3BE-135D-2F78-3CFA4D9D1B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44674D-C80A-5986-9CEE-81650F93EE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3020-09DE-4C07-AA36-0DE6D397C9EA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0AED03-1BBC-044B-031F-5CFDB286C9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813E44-8710-29B4-7904-BC040B5CE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8D048-CB37-4136-9CC8-FE519DE1D6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755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AEC8DE-5375-BC53-C77C-05FC40953B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3020-09DE-4C07-AA36-0DE6D397C9EA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88AF16-9B81-1E0B-3FEC-C7786DA0CF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5CCA8A-9E2D-6CFC-CD97-BA47DC9B52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8D048-CB37-4136-9CC8-FE519DE1D6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214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0F11FF-07EF-AC67-35D8-96C2CA3C68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3F0705-E629-3E8F-6095-B93E6C1E65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04E403-1F0C-F7B4-6993-DAEC280CC8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55B2D9-A2FF-BA04-3F00-3F518FFE19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3020-09DE-4C07-AA36-0DE6D397C9EA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4F9CD3-E19C-BE71-15E5-C4F58EA4A3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F0A140-D509-90A2-9CB5-8F4C18DA3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8D048-CB37-4136-9CC8-FE519DE1D6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429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775F1-58B9-687D-BE53-3EA7F526C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054DC4-5BDF-1175-BC4F-0AB41C6DC5A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FE235D-CCC8-27EE-0982-D45A7121A4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D0F040-5E5F-E233-6A78-D843F8C14A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3020-09DE-4C07-AA36-0DE6D397C9EA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32A683-7ED2-1188-CD29-4E26CF9EEE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0DB73D-4F70-CE84-7F10-C1A70230D9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8D048-CB37-4136-9CC8-FE519DE1D6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20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3114A-58E6-9511-525B-409CA95995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FD9655-B5F9-B963-CD50-1C0DE6AAC0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0C6FC9-1564-E503-5979-07BFA6F439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3020-09DE-4C07-AA36-0DE6D397C9EA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30470D-A2D9-95A3-52E7-1D8BD1C7E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7ACB8F-1B42-A0A1-1211-E573934D9F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8D048-CB37-4136-9CC8-FE519DE1D6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840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DF4A167-8058-61D4-17EF-481C2CBF84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9DDE45-AB5C-CD7C-4DBC-72F7407192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E8DD98-A1CF-48F9-7602-D3A464D57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3020-09DE-4C07-AA36-0DE6D397C9EA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0BADA8-9E9B-C44F-133C-1278998034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1D4C67-98F5-D067-C77A-6ED95BE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8D048-CB37-4136-9CC8-FE519DE1D6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6529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6B38091-380A-7FC8-E204-414F36745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E1E12E-6B28-4077-994A-AD6AE811D0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5BA386-B17D-2E90-12D1-BF26DD7747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D8F3020-09DE-4C07-AA36-0DE6D397C9EA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08C687-D6D4-8CC6-DA79-CD646E16D5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C94D23-495D-2FC0-DB61-27E0189CD2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108D048-CB37-4136-9CC8-FE519DE1D6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952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352EE-0016-01B9-9975-B6EF55D9B02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E0E9A2-DD3F-F8B8-07EA-72C0C81D381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Screen Recording 3">
            <a:hlinkClick r:id="" action="ppaction://media"/>
            <a:extLst>
              <a:ext uri="{FF2B5EF4-FFF2-40B4-BE49-F238E27FC236}">
                <a16:creationId xmlns:a16="http://schemas.microsoft.com/office/drawing/2014/main" id="{13AFD9A4-52B3-1AC5-0045-CD0B6C4C925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48118" y="142239"/>
            <a:ext cx="8508682" cy="6490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8945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680"/>
    </mc:Choice>
    <mc:Fallback>
      <p:transition spd="slow" advTm="186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6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0</Words>
  <Application>Microsoft Office PowerPoint</Application>
  <PresentationFormat>Widescreen</PresentationFormat>
  <Paragraphs>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Jenifer Prince Devaraj</dc:creator>
  <cp:lastModifiedBy>Jenifer Prince Devaraj</cp:lastModifiedBy>
  <cp:revision>1</cp:revision>
  <dcterms:created xsi:type="dcterms:W3CDTF">2026-05-14T15:08:21Z</dcterms:created>
  <dcterms:modified xsi:type="dcterms:W3CDTF">2026-05-14T15:11:10Z</dcterms:modified>
</cp:coreProperties>
</file>