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284" r:id="rId2"/>
    <p:sldId id="315" r:id="rId3"/>
    <p:sldId id="316" r:id="rId4"/>
    <p:sldId id="317" r:id="rId5"/>
    <p:sldId id="318" r:id="rId6"/>
    <p:sldId id="321" r:id="rId7"/>
    <p:sldId id="319" r:id="rId8"/>
    <p:sldId id="320" r:id="rId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59" d="100"/>
          <a:sy n="59" d="100"/>
        </p:scale>
        <p:origin x="1344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692696"/>
            <a:ext cx="7737475" cy="3384376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cap="none" dirty="0">
                <a:ea typeface="ＭＳ Ｐゴシック" charset="0"/>
              </a:rPr>
            </a:br>
            <a:endParaRPr lang="en-GB" cap="none" dirty="0">
              <a:ea typeface="ＭＳ Ｐゴシック" charset="0"/>
            </a:endParaRP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835696" y="2564904"/>
            <a:ext cx="5832648" cy="2664295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4000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sz="3500" cap="none" dirty="0">
                <a:solidFill>
                  <a:schemeClr val="accent2"/>
                </a:solidFill>
                <a:ea typeface="ＭＳ Ｐゴシック" charset="0"/>
              </a:rPr>
              <a:t>Week 10</a:t>
            </a:r>
          </a:p>
          <a:p>
            <a:pPr eaLnBrk="1" hangingPunct="1">
              <a:buFont typeface="Arial" charset="0"/>
              <a:buNone/>
              <a:defRPr/>
            </a:pPr>
            <a:endParaRPr lang="en-GB" sz="3500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en-GB" sz="3500" cap="none" dirty="0">
                <a:solidFill>
                  <a:schemeClr val="accent2"/>
                </a:solidFill>
                <a:ea typeface="ＭＳ Ｐゴシック" charset="0"/>
              </a:rPr>
              <a:t>REVISION- ASSESSMENT PART 1</a:t>
            </a:r>
          </a:p>
          <a:p>
            <a:pPr eaLnBrk="1" hangingPunct="1">
              <a:buFont typeface="Arial" charset="0"/>
              <a:buNone/>
              <a:defRPr/>
            </a:pPr>
            <a:endParaRPr lang="en-GB" sz="1900" cap="none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endParaRPr lang="en-GB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564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ED71C-95E2-406C-B9B2-639EF0B88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DUE DATE </a:t>
            </a:r>
            <a:r>
              <a:rPr lang="en-GB" dirty="0">
                <a:highlight>
                  <a:srgbClr val="00FFFF"/>
                </a:highlight>
              </a:rPr>
              <a:t>– CHECK YOUR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D773B-C041-40C7-8C28-70C916FA39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TOPICS</a:t>
            </a:r>
          </a:p>
          <a:p>
            <a:r>
              <a:rPr lang="en-GB" dirty="0"/>
              <a:t>Accounts preparation (Covered in Week 1, 2, 3 and 4)- </a:t>
            </a:r>
            <a:r>
              <a:rPr lang="en-GB" b="1" dirty="0"/>
              <a:t>QUESTION 1</a:t>
            </a:r>
          </a:p>
          <a:p>
            <a:r>
              <a:rPr lang="en-GB" dirty="0"/>
              <a:t>Analysing and interpreting financial statements- stage 3, RATIOS (Covered in week 5)- </a:t>
            </a:r>
            <a:r>
              <a:rPr lang="en-GB" b="1" dirty="0"/>
              <a:t>QUESTION 2</a:t>
            </a:r>
          </a:p>
          <a:p>
            <a:endParaRPr lang="en-GB" dirty="0"/>
          </a:p>
          <a:p>
            <a:pPr eaLnBrk="1" hangingPunct="1">
              <a:defRPr/>
            </a:pPr>
            <a:r>
              <a:rPr lang="en-GB" sz="2400" cap="none" dirty="0">
                <a:solidFill>
                  <a:schemeClr val="accent2"/>
                </a:solidFill>
                <a:ea typeface="ＭＳ Ｐゴシック" charset="0"/>
              </a:rPr>
              <a:t> </a:t>
            </a:r>
            <a:endParaRPr lang="en-GB" altLang="en-US" sz="3200" b="1" dirty="0">
              <a:solidFill>
                <a:schemeClr val="accent2"/>
              </a:solidFill>
              <a:ea typeface="ＭＳ Ｐゴシック" charset="0"/>
            </a:endParaRPr>
          </a:p>
          <a:p>
            <a:pPr eaLnBrk="1" hangingPunct="1">
              <a:defRPr/>
            </a:pPr>
            <a:endParaRPr lang="en-GB" altLang="en-US" sz="3200" b="1" dirty="0">
              <a:solidFill>
                <a:schemeClr val="accent2"/>
              </a:solidFill>
              <a:ea typeface="ＭＳ Ｐゴシック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258D84-22CA-40F1-B965-22ADA4A26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43237F-2474-4CC4-BB57-119C6A6AA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14083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BAEA7-7BAC-4530-9042-71C2A30CA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1(a)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5EF0C-DCA3-46BC-AB22-6E4BAD2BCC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by downloading the accounts </a:t>
            </a:r>
            <a:r>
              <a:rPr lang="en-GB" dirty="0" err="1"/>
              <a:t>profoma</a:t>
            </a:r>
            <a:r>
              <a:rPr lang="en-GB" dirty="0"/>
              <a:t> (see </a:t>
            </a:r>
            <a:r>
              <a:rPr lang="en-GB" dirty="0" err="1"/>
              <a:t>moodle</a:t>
            </a:r>
            <a:r>
              <a:rPr lang="en-GB" dirty="0"/>
              <a:t> page week 3)</a:t>
            </a:r>
          </a:p>
          <a:p>
            <a:r>
              <a:rPr lang="en-GB" dirty="0"/>
              <a:t>Then fill in the figures based on the trial balance </a:t>
            </a:r>
          </a:p>
          <a:p>
            <a:r>
              <a:rPr lang="en-GB" dirty="0"/>
              <a:t>Do the adjustments/workings based on the additional information below the trial balance ONLY on figures that need adjustments.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FB446-D04F-4010-AF1F-050C1F35C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17E46A-3690-4738-A80E-08376209C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9234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29B07-CAC0-476D-BEB2-C30C3E6A7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1(b)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98EEA-919E-4672-96DD-35ACB8D26B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question requires you to do some extra study from your textbook besides the lecture slides and seminar questions. Where possible </a:t>
            </a:r>
            <a:r>
              <a:rPr lang="en-GB" dirty="0">
                <a:highlight>
                  <a:srgbClr val="00FFFF"/>
                </a:highlight>
              </a:rPr>
              <a:t>use references </a:t>
            </a:r>
            <a:r>
              <a:rPr lang="en-GB" dirty="0"/>
              <a:t>for better marks and try not to </a:t>
            </a:r>
            <a:r>
              <a:rPr lang="en-GB" dirty="0" err="1"/>
              <a:t>plagarise</a:t>
            </a:r>
            <a:r>
              <a:rPr lang="en-GB" dirty="0"/>
              <a:t>. </a:t>
            </a:r>
          </a:p>
          <a:p>
            <a:r>
              <a:rPr lang="en-GB" dirty="0"/>
              <a:t>There is no word limit for this question.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49B11-BA51-4E5D-9743-435550B0A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475BE3-AB22-408A-AABE-011E5C812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4826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FC611-D151-42FB-A635-11DE66757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2(a)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C2F6F-D588-40EC-A1FE-19C06F3FD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the ratio formula sheet given to you in week 5 (see </a:t>
            </a:r>
            <a:r>
              <a:rPr lang="en-GB" dirty="0" err="1"/>
              <a:t>moodle</a:t>
            </a:r>
            <a:r>
              <a:rPr lang="en-GB" dirty="0"/>
              <a:t>)</a:t>
            </a:r>
          </a:p>
          <a:p>
            <a:r>
              <a:rPr lang="en-GB" dirty="0"/>
              <a:t>Remember the explanation given to you during the lecture and please apply that. </a:t>
            </a:r>
            <a:r>
              <a:rPr lang="en-GB" b="1" dirty="0"/>
              <a:t>For example</a:t>
            </a:r>
            <a:r>
              <a:rPr lang="en-GB" dirty="0"/>
              <a:t>, if you cannot find credit purchase when calculating creditor’s payment period we use ‘cost of sales’ as the best approximation.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3A407-624F-4AE6-9857-6D1FCDD3C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3D00A3-418A-4683-825F-0644A38BD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966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BE3B8-ACA5-4F19-A6E9-FFBC51933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CCB4D-9453-45CF-BD83-1998AC82C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 = OS+</a:t>
            </a:r>
            <a:r>
              <a:rPr lang="en-GB" dirty="0">
                <a:highlight>
                  <a:srgbClr val="00FFFF"/>
                </a:highlight>
              </a:rPr>
              <a:t>P</a:t>
            </a:r>
            <a:r>
              <a:rPr lang="en-GB" dirty="0"/>
              <a:t>-CS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E0CE2-6374-45F2-B8E5-DD21AE534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97FA54-0370-4669-A723-4D7101D42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8477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EFCFC-B750-4019-A3C0-FEEB42ED7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QUESTION 2(b)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C4FFA-D6E5-4773-B206-DCC119E5E4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interprete</a:t>
            </a:r>
            <a:r>
              <a:rPr lang="en-GB" dirty="0"/>
              <a:t> the ratios  you have calculated. </a:t>
            </a:r>
          </a:p>
          <a:p>
            <a:r>
              <a:rPr lang="en-GB" b="1" u="sng" dirty="0"/>
              <a:t>Note</a:t>
            </a:r>
            <a:r>
              <a:rPr lang="en-GB" dirty="0"/>
              <a:t> it is not enough to say there is an increase or decrease but ‘</a:t>
            </a:r>
            <a:r>
              <a:rPr lang="en-GB" dirty="0">
                <a:highlight>
                  <a:srgbClr val="00FFFF"/>
                </a:highlight>
              </a:rPr>
              <a:t>why’</a:t>
            </a:r>
            <a:r>
              <a:rPr lang="en-GB" dirty="0"/>
              <a:t> that increase or decrease is what we are interested in.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71E95-6BF2-470E-B9E7-A56502C32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5EC33-02AD-4A53-B331-93C8EC81D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3687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3055C-BCFF-4922-A858-F615C4194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ANY FURTHER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C0B99-034C-45C7-8D9B-2C4BD045C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ASK DURING YOUR REVISION SESSION THIS WEEK (WEEK 6)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sz="6000" b="1" dirty="0"/>
              <a:t>GOODLUCK!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01BBC-F089-49E5-905F-7B77816CC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13/12/2022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30531A-B499-438F-83CC-B73714FB6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982006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17938</TotalTime>
  <Words>285</Words>
  <Application>Microsoft Office PowerPoint</Application>
  <PresentationFormat>On-screen Show (4:3)</PresentationFormat>
  <Paragraphs>46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Myriad Pro</vt:lpstr>
      <vt:lpstr>Verdana</vt:lpstr>
      <vt:lpstr>20140311PresentationUWTSDTemplate</vt:lpstr>
      <vt:lpstr>LCBB4001 </vt:lpstr>
      <vt:lpstr>DUE DATE – CHECK YOUR EMAIL</vt:lpstr>
      <vt:lpstr>QUESTION 1(a)</vt:lpstr>
      <vt:lpstr>QUESTION 1(b)</vt:lpstr>
      <vt:lpstr>QUESTION 2(a)</vt:lpstr>
      <vt:lpstr>PowerPoint Presentation</vt:lpstr>
      <vt:lpstr>QUESTION 2(b)</vt:lpstr>
      <vt:lpstr>ANY FURTHER QUESTIONS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Emad Elkhashen</cp:lastModifiedBy>
  <cp:revision>176</cp:revision>
  <cp:lastPrinted>2018-07-09T15:27:01Z</cp:lastPrinted>
  <dcterms:created xsi:type="dcterms:W3CDTF">2002-10-07T19:43:58Z</dcterms:created>
  <dcterms:modified xsi:type="dcterms:W3CDTF">2022-12-13T04:23:45Z</dcterms:modified>
</cp:coreProperties>
</file>