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</p:sldIdLst>
  <p:sldSz cx="19050000" cy="25400000"/>
  <p:notesSz cx="6858000" cy="9144000"/>
  <p:embeddedFontLst>
    <p:embeddedFont>
      <p:font typeface="Agrandir" panose="020B0604020202020204" charset="0"/>
      <p:regular r:id="rId3"/>
    </p:embeddedFont>
    <p:embeddedFont>
      <p:font typeface="Agrandir Medium" panose="020B0604020202020204" charset="0"/>
      <p:regular r:id="rId4"/>
    </p:embeddedFont>
  </p:embeddedFontLst>
  <p:defaultTextStyle>
    <a:defPPr>
      <a:defRPr lang="en-US"/>
    </a:defPPr>
    <a:lvl1pPr marL="0" algn="l" defTabSz="914272" rtl="0" eaLnBrk="1" latinLnBrk="0" hangingPunct="1">
      <a:defRPr sz="1798" kern="1200">
        <a:solidFill>
          <a:schemeClr val="tx1"/>
        </a:solidFill>
        <a:latin typeface="+mn-lt"/>
        <a:ea typeface="+mn-ea"/>
        <a:cs typeface="+mn-cs"/>
      </a:defRPr>
    </a:lvl1pPr>
    <a:lvl2pPr marL="457137" algn="l" defTabSz="914272" rtl="0" eaLnBrk="1" latinLnBrk="0" hangingPunct="1">
      <a:defRPr sz="1798" kern="1200">
        <a:solidFill>
          <a:schemeClr val="tx1"/>
        </a:solidFill>
        <a:latin typeface="+mn-lt"/>
        <a:ea typeface="+mn-ea"/>
        <a:cs typeface="+mn-cs"/>
      </a:defRPr>
    </a:lvl2pPr>
    <a:lvl3pPr marL="914272" algn="l" defTabSz="914272" rtl="0" eaLnBrk="1" latinLnBrk="0" hangingPunct="1">
      <a:defRPr sz="1798" kern="1200">
        <a:solidFill>
          <a:schemeClr val="tx1"/>
        </a:solidFill>
        <a:latin typeface="+mn-lt"/>
        <a:ea typeface="+mn-ea"/>
        <a:cs typeface="+mn-cs"/>
      </a:defRPr>
    </a:lvl3pPr>
    <a:lvl4pPr marL="1371409" algn="l" defTabSz="914272" rtl="0" eaLnBrk="1" latinLnBrk="0" hangingPunct="1">
      <a:defRPr sz="1798" kern="1200">
        <a:solidFill>
          <a:schemeClr val="tx1"/>
        </a:solidFill>
        <a:latin typeface="+mn-lt"/>
        <a:ea typeface="+mn-ea"/>
        <a:cs typeface="+mn-cs"/>
      </a:defRPr>
    </a:lvl4pPr>
    <a:lvl5pPr marL="1828543" algn="l" defTabSz="914272" rtl="0" eaLnBrk="1" latinLnBrk="0" hangingPunct="1">
      <a:defRPr sz="1798" kern="1200">
        <a:solidFill>
          <a:schemeClr val="tx1"/>
        </a:solidFill>
        <a:latin typeface="+mn-lt"/>
        <a:ea typeface="+mn-ea"/>
        <a:cs typeface="+mn-cs"/>
      </a:defRPr>
    </a:lvl5pPr>
    <a:lvl6pPr marL="2285680" algn="l" defTabSz="914272" rtl="0" eaLnBrk="1" latinLnBrk="0" hangingPunct="1">
      <a:defRPr sz="1798" kern="1200">
        <a:solidFill>
          <a:schemeClr val="tx1"/>
        </a:solidFill>
        <a:latin typeface="+mn-lt"/>
        <a:ea typeface="+mn-ea"/>
        <a:cs typeface="+mn-cs"/>
      </a:defRPr>
    </a:lvl6pPr>
    <a:lvl7pPr marL="2742818" algn="l" defTabSz="914272" rtl="0" eaLnBrk="1" latinLnBrk="0" hangingPunct="1">
      <a:defRPr sz="1798" kern="1200">
        <a:solidFill>
          <a:schemeClr val="tx1"/>
        </a:solidFill>
        <a:latin typeface="+mn-lt"/>
        <a:ea typeface="+mn-ea"/>
        <a:cs typeface="+mn-cs"/>
      </a:defRPr>
    </a:lvl7pPr>
    <a:lvl8pPr marL="3199952" algn="l" defTabSz="914272" rtl="0" eaLnBrk="1" latinLnBrk="0" hangingPunct="1">
      <a:defRPr sz="1798" kern="1200">
        <a:solidFill>
          <a:schemeClr val="tx1"/>
        </a:solidFill>
        <a:latin typeface="+mn-lt"/>
        <a:ea typeface="+mn-ea"/>
        <a:cs typeface="+mn-cs"/>
      </a:defRPr>
    </a:lvl8pPr>
    <a:lvl9pPr marL="3657089" algn="l" defTabSz="914272" rtl="0" eaLnBrk="1" latinLnBrk="0" hangingPunct="1">
      <a:defRPr sz="1798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1" userDrawn="1">
          <p15:clr>
            <a:srgbClr val="A4A3A4"/>
          </p15:clr>
        </p15:guide>
        <p15:guide id="2" pos="720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>
        <p:scale>
          <a:sx n="63" d="100"/>
          <a:sy n="63" d="100"/>
        </p:scale>
        <p:origin x="-5" y="-3322"/>
      </p:cViewPr>
      <p:guideLst>
        <p:guide orient="horz" pos="2881"/>
        <p:guide pos="720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font" Target="fonts/font1.fntdata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font" Target="fonts/font2.fntdata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g"/><Relationship Id="rId1" Type="http://schemas.openxmlformats.org/officeDocument/2006/relationships/image" Target="../media/image10.jpg"/><Relationship Id="rId4" Type="http://schemas.openxmlformats.org/officeDocument/2006/relationships/image" Target="../media/image13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g"/><Relationship Id="rId1" Type="http://schemas.openxmlformats.org/officeDocument/2006/relationships/image" Target="../media/image10.jpg"/><Relationship Id="rId4" Type="http://schemas.openxmlformats.org/officeDocument/2006/relationships/image" Target="../media/image1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B32E834-ECF9-40F5-9F72-28ECE75A537E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D734E5FE-A303-4B96-938D-3A22C22C9440}">
      <dgm:prSet/>
      <dgm:spPr/>
      <dgm:t>
        <a:bodyPr/>
        <a:lstStyle/>
        <a:p>
          <a:r>
            <a:rPr lang="en-GB" b="1"/>
            <a:t>Motivation and sense of purpose</a:t>
          </a:r>
          <a:endParaRPr lang="en-GB"/>
        </a:p>
      </dgm:t>
    </dgm:pt>
    <dgm:pt modelId="{1D1DCA82-BD90-49BD-83C1-4DF8EAE17F1B}" type="parTrans" cxnId="{1E43A545-1B2F-4765-BAD4-D384C934FCB7}">
      <dgm:prSet/>
      <dgm:spPr/>
      <dgm:t>
        <a:bodyPr/>
        <a:lstStyle/>
        <a:p>
          <a:endParaRPr lang="en-GB"/>
        </a:p>
      </dgm:t>
    </dgm:pt>
    <dgm:pt modelId="{8ADFED71-2C79-4967-9AA4-DCABC2F2873D}" type="sibTrans" cxnId="{1E43A545-1B2F-4765-BAD4-D384C934FCB7}">
      <dgm:prSet/>
      <dgm:spPr/>
      <dgm:t>
        <a:bodyPr/>
        <a:lstStyle/>
        <a:p>
          <a:endParaRPr lang="en-GB"/>
        </a:p>
      </dgm:t>
    </dgm:pt>
    <dgm:pt modelId="{9B4EDC66-9E0A-4A94-83B8-5CADA6AECA68}">
      <dgm:prSet/>
      <dgm:spPr/>
      <dgm:t>
        <a:bodyPr/>
        <a:lstStyle/>
        <a:p>
          <a:r>
            <a:rPr lang="en-GB" b="1"/>
            <a:t>Time management</a:t>
          </a:r>
          <a:endParaRPr lang="en-GB"/>
        </a:p>
      </dgm:t>
    </dgm:pt>
    <dgm:pt modelId="{82138732-6591-40C4-8CF1-D182A839C52E}" type="parTrans" cxnId="{342CCC63-3094-487C-97FA-6A42C6B4EBB8}">
      <dgm:prSet/>
      <dgm:spPr/>
      <dgm:t>
        <a:bodyPr/>
        <a:lstStyle/>
        <a:p>
          <a:endParaRPr lang="en-GB"/>
        </a:p>
      </dgm:t>
    </dgm:pt>
    <dgm:pt modelId="{8BCEC98F-7182-4584-A95D-97A56C1BD4C4}" type="sibTrans" cxnId="{342CCC63-3094-487C-97FA-6A42C6B4EBB8}">
      <dgm:prSet/>
      <dgm:spPr/>
      <dgm:t>
        <a:bodyPr/>
        <a:lstStyle/>
        <a:p>
          <a:endParaRPr lang="en-GB"/>
        </a:p>
      </dgm:t>
    </dgm:pt>
    <dgm:pt modelId="{2E3367E8-2A89-4198-BA6B-9A71FAED9791}">
      <dgm:prSet/>
      <dgm:spPr/>
      <dgm:t>
        <a:bodyPr/>
        <a:lstStyle/>
        <a:p>
          <a:r>
            <a:rPr lang="en-GB" b="1"/>
            <a:t>Focus</a:t>
          </a:r>
          <a:endParaRPr lang="en-GB"/>
        </a:p>
      </dgm:t>
    </dgm:pt>
    <dgm:pt modelId="{03474AB5-6A19-42AF-98FB-DC325182A4F2}" type="parTrans" cxnId="{4ACBCAFA-5C4E-4423-BF18-06F9913DA8BE}">
      <dgm:prSet/>
      <dgm:spPr/>
      <dgm:t>
        <a:bodyPr/>
        <a:lstStyle/>
        <a:p>
          <a:endParaRPr lang="en-GB"/>
        </a:p>
      </dgm:t>
    </dgm:pt>
    <dgm:pt modelId="{7632A479-39A3-4118-B6D6-28D558ED7438}" type="sibTrans" cxnId="{4ACBCAFA-5C4E-4423-BF18-06F9913DA8BE}">
      <dgm:prSet/>
      <dgm:spPr/>
      <dgm:t>
        <a:bodyPr/>
        <a:lstStyle/>
        <a:p>
          <a:endParaRPr lang="en-GB"/>
        </a:p>
      </dgm:t>
    </dgm:pt>
    <dgm:pt modelId="{C71EAA9A-7C97-4C36-A060-EFEA12DEFCB2}">
      <dgm:prSet/>
      <dgm:spPr/>
      <dgm:t>
        <a:bodyPr/>
        <a:lstStyle/>
        <a:p>
          <a:r>
            <a:rPr lang="en-GB" b="1"/>
            <a:t>Organisation</a:t>
          </a:r>
          <a:endParaRPr lang="en-GB"/>
        </a:p>
      </dgm:t>
    </dgm:pt>
    <dgm:pt modelId="{B2F053C7-A0DD-4C30-BEC6-D91A8187F45B}" type="parTrans" cxnId="{0A6BBAE6-C986-410E-BA37-5CB652989FA3}">
      <dgm:prSet/>
      <dgm:spPr/>
      <dgm:t>
        <a:bodyPr/>
        <a:lstStyle/>
        <a:p>
          <a:endParaRPr lang="en-GB"/>
        </a:p>
      </dgm:t>
    </dgm:pt>
    <dgm:pt modelId="{059429A2-1062-4E05-A4B0-81F5C7D36D85}" type="sibTrans" cxnId="{0A6BBAE6-C986-410E-BA37-5CB652989FA3}">
      <dgm:prSet/>
      <dgm:spPr/>
      <dgm:t>
        <a:bodyPr/>
        <a:lstStyle/>
        <a:p>
          <a:endParaRPr lang="en-GB"/>
        </a:p>
      </dgm:t>
    </dgm:pt>
    <dgm:pt modelId="{19D2EEEC-1BC6-4688-80D2-A51A926CD949}">
      <dgm:prSet/>
      <dgm:spPr/>
      <dgm:t>
        <a:bodyPr/>
        <a:lstStyle/>
        <a:p>
          <a:r>
            <a:rPr lang="en-GB" b="1"/>
            <a:t>Studies engagement </a:t>
          </a:r>
          <a:endParaRPr lang="en-GB"/>
        </a:p>
      </dgm:t>
    </dgm:pt>
    <dgm:pt modelId="{D3ACAE78-E750-4A01-99E7-AB119DE526D5}" type="parTrans" cxnId="{5A1E4F7F-C088-444F-8B04-E6C79AC3942E}">
      <dgm:prSet/>
      <dgm:spPr/>
      <dgm:t>
        <a:bodyPr/>
        <a:lstStyle/>
        <a:p>
          <a:endParaRPr lang="en-GB"/>
        </a:p>
      </dgm:t>
    </dgm:pt>
    <dgm:pt modelId="{6F23859E-AF8C-4449-9DDE-2303CEA41E2C}" type="sibTrans" cxnId="{5A1E4F7F-C088-444F-8B04-E6C79AC3942E}">
      <dgm:prSet/>
      <dgm:spPr/>
      <dgm:t>
        <a:bodyPr/>
        <a:lstStyle/>
        <a:p>
          <a:endParaRPr lang="en-GB"/>
        </a:p>
      </dgm:t>
    </dgm:pt>
    <dgm:pt modelId="{B8F080A1-5CF2-42C1-8992-DC46AA96BC47}">
      <dgm:prSet/>
      <dgm:spPr/>
      <dgm:t>
        <a:bodyPr/>
        <a:lstStyle/>
        <a:p>
          <a:endParaRPr lang="en-GB"/>
        </a:p>
      </dgm:t>
    </dgm:pt>
    <dgm:pt modelId="{AD671E59-C90D-445A-BF10-86236034F6A1}" type="parTrans" cxnId="{5D3C0C0B-01B9-4547-B156-81561E4DCB64}">
      <dgm:prSet/>
      <dgm:spPr/>
      <dgm:t>
        <a:bodyPr/>
        <a:lstStyle/>
        <a:p>
          <a:endParaRPr lang="en-GB"/>
        </a:p>
      </dgm:t>
    </dgm:pt>
    <dgm:pt modelId="{F775EC06-BACF-4C5B-AA97-AEDDFD0B89A0}" type="sibTrans" cxnId="{5D3C0C0B-01B9-4547-B156-81561E4DCB64}">
      <dgm:prSet/>
      <dgm:spPr/>
      <dgm:t>
        <a:bodyPr/>
        <a:lstStyle/>
        <a:p>
          <a:endParaRPr lang="en-GB"/>
        </a:p>
      </dgm:t>
    </dgm:pt>
    <dgm:pt modelId="{FCB55AE6-7855-4B37-BE58-DA019EF94446}">
      <dgm:prSet/>
      <dgm:spPr/>
      <dgm:t>
        <a:bodyPr/>
        <a:lstStyle/>
        <a:p>
          <a:endParaRPr lang="en-GB"/>
        </a:p>
      </dgm:t>
    </dgm:pt>
    <dgm:pt modelId="{26D0CE98-D393-49E5-8B9D-B4330778FB35}" type="parTrans" cxnId="{5DFE41A4-2441-4D7A-ADDE-12051AF9978F}">
      <dgm:prSet/>
      <dgm:spPr/>
      <dgm:t>
        <a:bodyPr/>
        <a:lstStyle/>
        <a:p>
          <a:endParaRPr lang="en-GB"/>
        </a:p>
      </dgm:t>
    </dgm:pt>
    <dgm:pt modelId="{98212760-A0C7-4A9C-B0AB-09D4B5CFE9CA}" type="sibTrans" cxnId="{5DFE41A4-2441-4D7A-ADDE-12051AF9978F}">
      <dgm:prSet/>
      <dgm:spPr/>
      <dgm:t>
        <a:bodyPr/>
        <a:lstStyle/>
        <a:p>
          <a:endParaRPr lang="en-GB"/>
        </a:p>
      </dgm:t>
    </dgm:pt>
    <dgm:pt modelId="{D8BDB43C-0123-4EBD-8F9F-A29C1DD0086F}">
      <dgm:prSet/>
      <dgm:spPr/>
      <dgm:t>
        <a:bodyPr/>
        <a:lstStyle/>
        <a:p>
          <a:endParaRPr lang="en-GB"/>
        </a:p>
      </dgm:t>
    </dgm:pt>
    <dgm:pt modelId="{46F9820F-82FF-4D24-90EB-BAC29B97BD0B}" type="parTrans" cxnId="{D997ECEA-B1D9-4D3C-9AAD-A06B78BC74A8}">
      <dgm:prSet/>
      <dgm:spPr/>
      <dgm:t>
        <a:bodyPr/>
        <a:lstStyle/>
        <a:p>
          <a:endParaRPr lang="en-GB"/>
        </a:p>
      </dgm:t>
    </dgm:pt>
    <dgm:pt modelId="{E094709F-6627-4B05-9B36-F64A457622E8}" type="sibTrans" cxnId="{D997ECEA-B1D9-4D3C-9AAD-A06B78BC74A8}">
      <dgm:prSet/>
      <dgm:spPr/>
      <dgm:t>
        <a:bodyPr/>
        <a:lstStyle/>
        <a:p>
          <a:endParaRPr lang="en-GB"/>
        </a:p>
      </dgm:t>
    </dgm:pt>
    <dgm:pt modelId="{6EDEB0C2-31D3-43D5-BB69-F03408475DE3}" type="pres">
      <dgm:prSet presAssocID="{8B32E834-ECF9-40F5-9F72-28ECE75A537E}" presName="outerComposite" presStyleCnt="0">
        <dgm:presLayoutVars>
          <dgm:chMax val="5"/>
          <dgm:dir/>
          <dgm:resizeHandles val="exact"/>
        </dgm:presLayoutVars>
      </dgm:prSet>
      <dgm:spPr/>
    </dgm:pt>
    <dgm:pt modelId="{56EA9BC5-0648-48F1-9485-9B9ED071CDF2}" type="pres">
      <dgm:prSet presAssocID="{8B32E834-ECF9-40F5-9F72-28ECE75A537E}" presName="dummyMaxCanvas" presStyleCnt="0">
        <dgm:presLayoutVars/>
      </dgm:prSet>
      <dgm:spPr/>
    </dgm:pt>
    <dgm:pt modelId="{0D6907CF-716C-4A68-9CA9-561CAC150619}" type="pres">
      <dgm:prSet presAssocID="{8B32E834-ECF9-40F5-9F72-28ECE75A537E}" presName="FiveNodes_1" presStyleLbl="node1" presStyleIdx="0" presStyleCnt="5">
        <dgm:presLayoutVars>
          <dgm:bulletEnabled val="1"/>
        </dgm:presLayoutVars>
      </dgm:prSet>
      <dgm:spPr/>
    </dgm:pt>
    <dgm:pt modelId="{4970431C-0638-4EC5-BC0E-CD3C46DFBD77}" type="pres">
      <dgm:prSet presAssocID="{8B32E834-ECF9-40F5-9F72-28ECE75A537E}" presName="FiveNodes_2" presStyleLbl="node1" presStyleIdx="1" presStyleCnt="5">
        <dgm:presLayoutVars>
          <dgm:bulletEnabled val="1"/>
        </dgm:presLayoutVars>
      </dgm:prSet>
      <dgm:spPr/>
    </dgm:pt>
    <dgm:pt modelId="{AF76F888-E7AD-4D94-8D65-33BECA27C491}" type="pres">
      <dgm:prSet presAssocID="{8B32E834-ECF9-40F5-9F72-28ECE75A537E}" presName="FiveNodes_3" presStyleLbl="node1" presStyleIdx="2" presStyleCnt="5">
        <dgm:presLayoutVars>
          <dgm:bulletEnabled val="1"/>
        </dgm:presLayoutVars>
      </dgm:prSet>
      <dgm:spPr/>
    </dgm:pt>
    <dgm:pt modelId="{2C54CA1A-674E-412D-9C27-3ED9821A6447}" type="pres">
      <dgm:prSet presAssocID="{8B32E834-ECF9-40F5-9F72-28ECE75A537E}" presName="FiveNodes_4" presStyleLbl="node1" presStyleIdx="3" presStyleCnt="5">
        <dgm:presLayoutVars>
          <dgm:bulletEnabled val="1"/>
        </dgm:presLayoutVars>
      </dgm:prSet>
      <dgm:spPr/>
    </dgm:pt>
    <dgm:pt modelId="{35CD7B6C-7D5B-45FE-98B4-D6BAD5347E0E}" type="pres">
      <dgm:prSet presAssocID="{8B32E834-ECF9-40F5-9F72-28ECE75A537E}" presName="FiveNodes_5" presStyleLbl="node1" presStyleIdx="4" presStyleCnt="5">
        <dgm:presLayoutVars>
          <dgm:bulletEnabled val="1"/>
        </dgm:presLayoutVars>
      </dgm:prSet>
      <dgm:spPr/>
    </dgm:pt>
    <dgm:pt modelId="{68287212-2E51-4F7F-BF74-1FE1D2829B43}" type="pres">
      <dgm:prSet presAssocID="{8B32E834-ECF9-40F5-9F72-28ECE75A537E}" presName="FiveConn_1-2" presStyleLbl="fgAccFollowNode1" presStyleIdx="0" presStyleCnt="4">
        <dgm:presLayoutVars>
          <dgm:bulletEnabled val="1"/>
        </dgm:presLayoutVars>
      </dgm:prSet>
      <dgm:spPr/>
    </dgm:pt>
    <dgm:pt modelId="{38179D0C-275A-4FAF-8571-718823278765}" type="pres">
      <dgm:prSet presAssocID="{8B32E834-ECF9-40F5-9F72-28ECE75A537E}" presName="FiveConn_2-3" presStyleLbl="fgAccFollowNode1" presStyleIdx="1" presStyleCnt="4">
        <dgm:presLayoutVars>
          <dgm:bulletEnabled val="1"/>
        </dgm:presLayoutVars>
      </dgm:prSet>
      <dgm:spPr/>
    </dgm:pt>
    <dgm:pt modelId="{FF0E8103-1F80-4B95-B35E-160872E900A8}" type="pres">
      <dgm:prSet presAssocID="{8B32E834-ECF9-40F5-9F72-28ECE75A537E}" presName="FiveConn_3-4" presStyleLbl="fgAccFollowNode1" presStyleIdx="2" presStyleCnt="4">
        <dgm:presLayoutVars>
          <dgm:bulletEnabled val="1"/>
        </dgm:presLayoutVars>
      </dgm:prSet>
      <dgm:spPr/>
    </dgm:pt>
    <dgm:pt modelId="{C334A2A8-1C67-401B-8ED3-80784B3C10F4}" type="pres">
      <dgm:prSet presAssocID="{8B32E834-ECF9-40F5-9F72-28ECE75A537E}" presName="FiveConn_4-5" presStyleLbl="fgAccFollowNode1" presStyleIdx="3" presStyleCnt="4">
        <dgm:presLayoutVars>
          <dgm:bulletEnabled val="1"/>
        </dgm:presLayoutVars>
      </dgm:prSet>
      <dgm:spPr/>
    </dgm:pt>
    <dgm:pt modelId="{A3490231-87D4-4A6D-9F48-CE6F0A23B19F}" type="pres">
      <dgm:prSet presAssocID="{8B32E834-ECF9-40F5-9F72-28ECE75A537E}" presName="FiveNodes_1_text" presStyleLbl="node1" presStyleIdx="4" presStyleCnt="5">
        <dgm:presLayoutVars>
          <dgm:bulletEnabled val="1"/>
        </dgm:presLayoutVars>
      </dgm:prSet>
      <dgm:spPr/>
    </dgm:pt>
    <dgm:pt modelId="{5B8CDCB1-42E4-4ABD-A597-405E34C78B4E}" type="pres">
      <dgm:prSet presAssocID="{8B32E834-ECF9-40F5-9F72-28ECE75A537E}" presName="FiveNodes_2_text" presStyleLbl="node1" presStyleIdx="4" presStyleCnt="5">
        <dgm:presLayoutVars>
          <dgm:bulletEnabled val="1"/>
        </dgm:presLayoutVars>
      </dgm:prSet>
      <dgm:spPr/>
    </dgm:pt>
    <dgm:pt modelId="{F9590218-3D35-452E-8C56-8BAD57605AE4}" type="pres">
      <dgm:prSet presAssocID="{8B32E834-ECF9-40F5-9F72-28ECE75A537E}" presName="FiveNodes_3_text" presStyleLbl="node1" presStyleIdx="4" presStyleCnt="5">
        <dgm:presLayoutVars>
          <dgm:bulletEnabled val="1"/>
        </dgm:presLayoutVars>
      </dgm:prSet>
      <dgm:spPr/>
    </dgm:pt>
    <dgm:pt modelId="{353C3380-4593-46D9-AE71-B695DE3CC82A}" type="pres">
      <dgm:prSet presAssocID="{8B32E834-ECF9-40F5-9F72-28ECE75A537E}" presName="FiveNodes_4_text" presStyleLbl="node1" presStyleIdx="4" presStyleCnt="5">
        <dgm:presLayoutVars>
          <dgm:bulletEnabled val="1"/>
        </dgm:presLayoutVars>
      </dgm:prSet>
      <dgm:spPr/>
    </dgm:pt>
    <dgm:pt modelId="{B5087C79-D1FC-44F8-BC61-5CBAC5664E3B}" type="pres">
      <dgm:prSet presAssocID="{8B32E834-ECF9-40F5-9F72-28ECE75A537E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5D3C0C0B-01B9-4547-B156-81561E4DCB64}" srcId="{8B32E834-ECF9-40F5-9F72-28ECE75A537E}" destId="{B8F080A1-5CF2-42C1-8992-DC46AA96BC47}" srcOrd="5" destOrd="0" parTransId="{AD671E59-C90D-445A-BF10-86236034F6A1}" sibTransId="{F775EC06-BACF-4C5B-AA97-AEDDFD0B89A0}"/>
    <dgm:cxn modelId="{0D27AC17-6502-465D-B8BE-C98C041F977B}" type="presOf" srcId="{059429A2-1062-4E05-A4B0-81F5C7D36D85}" destId="{C334A2A8-1C67-401B-8ED3-80784B3C10F4}" srcOrd="0" destOrd="0" presId="urn:microsoft.com/office/officeart/2005/8/layout/vProcess5"/>
    <dgm:cxn modelId="{E91D9222-3846-4113-B746-47E65E09F758}" type="presOf" srcId="{2E3367E8-2A89-4198-BA6B-9A71FAED9791}" destId="{F9590218-3D35-452E-8C56-8BAD57605AE4}" srcOrd="1" destOrd="0" presId="urn:microsoft.com/office/officeart/2005/8/layout/vProcess5"/>
    <dgm:cxn modelId="{B3935B5B-81B7-42A9-846C-EEB7D2575C7F}" type="presOf" srcId="{19D2EEEC-1BC6-4688-80D2-A51A926CD949}" destId="{B5087C79-D1FC-44F8-BC61-5CBAC5664E3B}" srcOrd="1" destOrd="0" presId="urn:microsoft.com/office/officeart/2005/8/layout/vProcess5"/>
    <dgm:cxn modelId="{342CCC63-3094-487C-97FA-6A42C6B4EBB8}" srcId="{8B32E834-ECF9-40F5-9F72-28ECE75A537E}" destId="{9B4EDC66-9E0A-4A94-83B8-5CADA6AECA68}" srcOrd="1" destOrd="0" parTransId="{82138732-6591-40C4-8CF1-D182A839C52E}" sibTransId="{8BCEC98F-7182-4584-A95D-97A56C1BD4C4}"/>
    <dgm:cxn modelId="{1E43A545-1B2F-4765-BAD4-D384C934FCB7}" srcId="{8B32E834-ECF9-40F5-9F72-28ECE75A537E}" destId="{D734E5FE-A303-4B96-938D-3A22C22C9440}" srcOrd="0" destOrd="0" parTransId="{1D1DCA82-BD90-49BD-83C1-4DF8EAE17F1B}" sibTransId="{8ADFED71-2C79-4967-9AA4-DCABC2F2873D}"/>
    <dgm:cxn modelId="{5FEFCD47-87D4-4A7C-92F5-FE517FE6AB5F}" type="presOf" srcId="{C71EAA9A-7C97-4C36-A060-EFEA12DEFCB2}" destId="{353C3380-4593-46D9-AE71-B695DE3CC82A}" srcOrd="1" destOrd="0" presId="urn:microsoft.com/office/officeart/2005/8/layout/vProcess5"/>
    <dgm:cxn modelId="{4CC70F76-52AB-41A6-B16F-38438C2627E2}" type="presOf" srcId="{D734E5FE-A303-4B96-938D-3A22C22C9440}" destId="{0D6907CF-716C-4A68-9CA9-561CAC150619}" srcOrd="0" destOrd="0" presId="urn:microsoft.com/office/officeart/2005/8/layout/vProcess5"/>
    <dgm:cxn modelId="{5A1E4F7F-C088-444F-8B04-E6C79AC3942E}" srcId="{8B32E834-ECF9-40F5-9F72-28ECE75A537E}" destId="{19D2EEEC-1BC6-4688-80D2-A51A926CD949}" srcOrd="4" destOrd="0" parTransId="{D3ACAE78-E750-4A01-99E7-AB119DE526D5}" sibTransId="{6F23859E-AF8C-4449-9DDE-2303CEA41E2C}"/>
    <dgm:cxn modelId="{5C21BD88-DD96-49B9-B10D-8D8EA2044596}" type="presOf" srcId="{8ADFED71-2C79-4967-9AA4-DCABC2F2873D}" destId="{68287212-2E51-4F7F-BF74-1FE1D2829B43}" srcOrd="0" destOrd="0" presId="urn:microsoft.com/office/officeart/2005/8/layout/vProcess5"/>
    <dgm:cxn modelId="{623AEA9D-AF22-47FB-9C71-8D82024CD132}" type="presOf" srcId="{9B4EDC66-9E0A-4A94-83B8-5CADA6AECA68}" destId="{4970431C-0638-4EC5-BC0E-CD3C46DFBD77}" srcOrd="0" destOrd="0" presId="urn:microsoft.com/office/officeart/2005/8/layout/vProcess5"/>
    <dgm:cxn modelId="{5DFE41A4-2441-4D7A-ADDE-12051AF9978F}" srcId="{8B32E834-ECF9-40F5-9F72-28ECE75A537E}" destId="{FCB55AE6-7855-4B37-BE58-DA019EF94446}" srcOrd="6" destOrd="0" parTransId="{26D0CE98-D393-49E5-8B9D-B4330778FB35}" sibTransId="{98212760-A0C7-4A9C-B0AB-09D4B5CFE9CA}"/>
    <dgm:cxn modelId="{29D9FDB3-A8C8-4FEA-A40D-08EB3E95E17F}" type="presOf" srcId="{9B4EDC66-9E0A-4A94-83B8-5CADA6AECA68}" destId="{5B8CDCB1-42E4-4ABD-A597-405E34C78B4E}" srcOrd="1" destOrd="0" presId="urn:microsoft.com/office/officeart/2005/8/layout/vProcess5"/>
    <dgm:cxn modelId="{71F153BE-77A8-4E11-A3EA-B690472EAE79}" type="presOf" srcId="{2E3367E8-2A89-4198-BA6B-9A71FAED9791}" destId="{AF76F888-E7AD-4D94-8D65-33BECA27C491}" srcOrd="0" destOrd="0" presId="urn:microsoft.com/office/officeart/2005/8/layout/vProcess5"/>
    <dgm:cxn modelId="{73AE8EC3-A0A2-422E-BCE4-CDD01C707994}" type="presOf" srcId="{19D2EEEC-1BC6-4688-80D2-A51A926CD949}" destId="{35CD7B6C-7D5B-45FE-98B4-D6BAD5347E0E}" srcOrd="0" destOrd="0" presId="urn:microsoft.com/office/officeart/2005/8/layout/vProcess5"/>
    <dgm:cxn modelId="{3F7082D0-9110-449F-B89F-6D53B84F4236}" type="presOf" srcId="{C71EAA9A-7C97-4C36-A060-EFEA12DEFCB2}" destId="{2C54CA1A-674E-412D-9C27-3ED9821A6447}" srcOrd="0" destOrd="0" presId="urn:microsoft.com/office/officeart/2005/8/layout/vProcess5"/>
    <dgm:cxn modelId="{078CF8D0-1156-4A09-ACF8-8BA41832A503}" type="presOf" srcId="{8BCEC98F-7182-4584-A95D-97A56C1BD4C4}" destId="{38179D0C-275A-4FAF-8571-718823278765}" srcOrd="0" destOrd="0" presId="urn:microsoft.com/office/officeart/2005/8/layout/vProcess5"/>
    <dgm:cxn modelId="{80B609D4-787C-405A-B4D7-73D6BD818228}" type="presOf" srcId="{D734E5FE-A303-4B96-938D-3A22C22C9440}" destId="{A3490231-87D4-4A6D-9F48-CE6F0A23B19F}" srcOrd="1" destOrd="0" presId="urn:microsoft.com/office/officeart/2005/8/layout/vProcess5"/>
    <dgm:cxn modelId="{5BB062DB-7E75-47EB-A48C-03929191C762}" type="presOf" srcId="{8B32E834-ECF9-40F5-9F72-28ECE75A537E}" destId="{6EDEB0C2-31D3-43D5-BB69-F03408475DE3}" srcOrd="0" destOrd="0" presId="urn:microsoft.com/office/officeart/2005/8/layout/vProcess5"/>
    <dgm:cxn modelId="{C4A5E3DB-9BCD-44B1-9D2F-323457159ED0}" type="presOf" srcId="{7632A479-39A3-4118-B6D6-28D558ED7438}" destId="{FF0E8103-1F80-4B95-B35E-160872E900A8}" srcOrd="0" destOrd="0" presId="urn:microsoft.com/office/officeart/2005/8/layout/vProcess5"/>
    <dgm:cxn modelId="{0A6BBAE6-C986-410E-BA37-5CB652989FA3}" srcId="{8B32E834-ECF9-40F5-9F72-28ECE75A537E}" destId="{C71EAA9A-7C97-4C36-A060-EFEA12DEFCB2}" srcOrd="3" destOrd="0" parTransId="{B2F053C7-A0DD-4C30-BEC6-D91A8187F45B}" sibTransId="{059429A2-1062-4E05-A4B0-81F5C7D36D85}"/>
    <dgm:cxn modelId="{D997ECEA-B1D9-4D3C-9AAD-A06B78BC74A8}" srcId="{8B32E834-ECF9-40F5-9F72-28ECE75A537E}" destId="{D8BDB43C-0123-4EBD-8F9F-A29C1DD0086F}" srcOrd="7" destOrd="0" parTransId="{46F9820F-82FF-4D24-90EB-BAC29B97BD0B}" sibTransId="{E094709F-6627-4B05-9B36-F64A457622E8}"/>
    <dgm:cxn modelId="{4ACBCAFA-5C4E-4423-BF18-06F9913DA8BE}" srcId="{8B32E834-ECF9-40F5-9F72-28ECE75A537E}" destId="{2E3367E8-2A89-4198-BA6B-9A71FAED9791}" srcOrd="2" destOrd="0" parTransId="{03474AB5-6A19-42AF-98FB-DC325182A4F2}" sibTransId="{7632A479-39A3-4118-B6D6-28D558ED7438}"/>
    <dgm:cxn modelId="{A7DA6C26-CCAA-44E9-843F-09FBE490D053}" type="presParOf" srcId="{6EDEB0C2-31D3-43D5-BB69-F03408475DE3}" destId="{56EA9BC5-0648-48F1-9485-9B9ED071CDF2}" srcOrd="0" destOrd="0" presId="urn:microsoft.com/office/officeart/2005/8/layout/vProcess5"/>
    <dgm:cxn modelId="{44F5DB34-2308-4FAD-8420-C361CD037D84}" type="presParOf" srcId="{6EDEB0C2-31D3-43D5-BB69-F03408475DE3}" destId="{0D6907CF-716C-4A68-9CA9-561CAC150619}" srcOrd="1" destOrd="0" presId="urn:microsoft.com/office/officeart/2005/8/layout/vProcess5"/>
    <dgm:cxn modelId="{E4A59B4E-A608-408B-86ED-8ED8B98A30B0}" type="presParOf" srcId="{6EDEB0C2-31D3-43D5-BB69-F03408475DE3}" destId="{4970431C-0638-4EC5-BC0E-CD3C46DFBD77}" srcOrd="2" destOrd="0" presId="urn:microsoft.com/office/officeart/2005/8/layout/vProcess5"/>
    <dgm:cxn modelId="{4B878751-7782-4894-B1BC-700BD46D594E}" type="presParOf" srcId="{6EDEB0C2-31D3-43D5-BB69-F03408475DE3}" destId="{AF76F888-E7AD-4D94-8D65-33BECA27C491}" srcOrd="3" destOrd="0" presId="urn:microsoft.com/office/officeart/2005/8/layout/vProcess5"/>
    <dgm:cxn modelId="{4FE15D73-34C2-4D08-9FB9-42539829AF5A}" type="presParOf" srcId="{6EDEB0C2-31D3-43D5-BB69-F03408475DE3}" destId="{2C54CA1A-674E-412D-9C27-3ED9821A6447}" srcOrd="4" destOrd="0" presId="urn:microsoft.com/office/officeart/2005/8/layout/vProcess5"/>
    <dgm:cxn modelId="{DD75E86B-2F7E-4396-95C6-4F6017302068}" type="presParOf" srcId="{6EDEB0C2-31D3-43D5-BB69-F03408475DE3}" destId="{35CD7B6C-7D5B-45FE-98B4-D6BAD5347E0E}" srcOrd="5" destOrd="0" presId="urn:microsoft.com/office/officeart/2005/8/layout/vProcess5"/>
    <dgm:cxn modelId="{6FE7D316-51AB-4341-AE8C-7E8122AD1525}" type="presParOf" srcId="{6EDEB0C2-31D3-43D5-BB69-F03408475DE3}" destId="{68287212-2E51-4F7F-BF74-1FE1D2829B43}" srcOrd="6" destOrd="0" presId="urn:microsoft.com/office/officeart/2005/8/layout/vProcess5"/>
    <dgm:cxn modelId="{BDD57FA7-F9D4-4DD4-BDE3-495C9DA342AE}" type="presParOf" srcId="{6EDEB0C2-31D3-43D5-BB69-F03408475DE3}" destId="{38179D0C-275A-4FAF-8571-718823278765}" srcOrd="7" destOrd="0" presId="urn:microsoft.com/office/officeart/2005/8/layout/vProcess5"/>
    <dgm:cxn modelId="{BF97D4C6-B13B-430A-AB2B-58CC29120F3D}" type="presParOf" srcId="{6EDEB0C2-31D3-43D5-BB69-F03408475DE3}" destId="{FF0E8103-1F80-4B95-B35E-160872E900A8}" srcOrd="8" destOrd="0" presId="urn:microsoft.com/office/officeart/2005/8/layout/vProcess5"/>
    <dgm:cxn modelId="{87080D59-E1BE-4AA6-BCB5-1FDE3A77D61D}" type="presParOf" srcId="{6EDEB0C2-31D3-43D5-BB69-F03408475DE3}" destId="{C334A2A8-1C67-401B-8ED3-80784B3C10F4}" srcOrd="9" destOrd="0" presId="urn:microsoft.com/office/officeart/2005/8/layout/vProcess5"/>
    <dgm:cxn modelId="{ACE697BD-0D5E-4E62-9A85-39ECDDF92F8D}" type="presParOf" srcId="{6EDEB0C2-31D3-43D5-BB69-F03408475DE3}" destId="{A3490231-87D4-4A6D-9F48-CE6F0A23B19F}" srcOrd="10" destOrd="0" presId="urn:microsoft.com/office/officeart/2005/8/layout/vProcess5"/>
    <dgm:cxn modelId="{E4F2D429-EBDD-4071-94D9-31F94342144F}" type="presParOf" srcId="{6EDEB0C2-31D3-43D5-BB69-F03408475DE3}" destId="{5B8CDCB1-42E4-4ABD-A597-405E34C78B4E}" srcOrd="11" destOrd="0" presId="urn:microsoft.com/office/officeart/2005/8/layout/vProcess5"/>
    <dgm:cxn modelId="{21FF49BC-532F-4392-A1B2-CFA1B5ABD189}" type="presParOf" srcId="{6EDEB0C2-31D3-43D5-BB69-F03408475DE3}" destId="{F9590218-3D35-452E-8C56-8BAD57605AE4}" srcOrd="12" destOrd="0" presId="urn:microsoft.com/office/officeart/2005/8/layout/vProcess5"/>
    <dgm:cxn modelId="{35317821-843C-47A7-B1E4-ED36F5FE0093}" type="presParOf" srcId="{6EDEB0C2-31D3-43D5-BB69-F03408475DE3}" destId="{353C3380-4593-46D9-AE71-B695DE3CC82A}" srcOrd="13" destOrd="0" presId="urn:microsoft.com/office/officeart/2005/8/layout/vProcess5"/>
    <dgm:cxn modelId="{EE8D5D60-8600-4FC3-B7A9-46F34CF49C01}" type="presParOf" srcId="{6EDEB0C2-31D3-43D5-BB69-F03408475DE3}" destId="{B5087C79-D1FC-44F8-BC61-5CBAC5664E3B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15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1C45710-A3B4-43C5-907A-7D3E31591B4C}" type="doc">
      <dgm:prSet loTypeId="urn:microsoft.com/office/officeart/2005/8/layout/pList2" loCatId="picture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D60433B-5D58-49FD-B69D-2774A678CB10}">
      <dgm:prSet phldrT="[Text]" phldr="0" custT="1"/>
      <dgm:spPr/>
      <dgm:t>
        <a:bodyPr/>
        <a:lstStyle/>
        <a:p>
          <a:pPr algn="l">
            <a:lnSpc>
              <a:spcPct val="150000"/>
            </a:lnSpc>
          </a:pPr>
          <a:r>
            <a:rPr lang="en-US" sz="1200" b="0" dirty="0">
              <a:latin typeface="Times New Roman" panose="02020603050405020304" pitchFamily="18" charset="0"/>
              <a:cs typeface="Times New Roman" panose="02020603050405020304" pitchFamily="18" charset="0"/>
            </a:rPr>
            <a:t>Employing strategies as    Johari windows SMART criteria</a:t>
          </a:r>
          <a:endParaRPr lang="en-GB" sz="1200" b="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algn="l">
            <a:lnSpc>
              <a:spcPct val="150000"/>
            </a:lnSpc>
          </a:pPr>
          <a:r>
            <a:rPr lang="en-GB" sz="1200" b="0" dirty="0">
              <a:latin typeface="Times New Roman" panose="02020603050405020304" pitchFamily="18" charset="0"/>
              <a:cs typeface="Times New Roman" panose="02020603050405020304" pitchFamily="18" charset="0"/>
            </a:rPr>
            <a:t>• Establish objectives and goals </a:t>
          </a:r>
        </a:p>
        <a:p>
          <a:pPr algn="l">
            <a:lnSpc>
              <a:spcPct val="150000"/>
            </a:lnSpc>
          </a:pPr>
          <a:r>
            <a:rPr lang="en-GB" sz="1200" b="0" dirty="0">
              <a:latin typeface="Times New Roman" panose="02020603050405020304" pitchFamily="18" charset="0"/>
              <a:cs typeface="Times New Roman" panose="02020603050405020304" pitchFamily="18" charset="0"/>
            </a:rPr>
            <a:t>•Monitor your progress consistently</a:t>
          </a:r>
        </a:p>
        <a:p>
          <a:pPr algn="l">
            <a:lnSpc>
              <a:spcPct val="150000"/>
            </a:lnSpc>
          </a:pPr>
          <a:r>
            <a:rPr lang="en-GB" sz="1200" b="0" dirty="0">
              <a:latin typeface="Times New Roman" panose="02020603050405020304" pitchFamily="18" charset="0"/>
              <a:cs typeface="Times New Roman" panose="02020603050405020304" pitchFamily="18" charset="0"/>
            </a:rPr>
            <a:t>• Self-reflection </a:t>
          </a:r>
        </a:p>
        <a:p>
          <a:pPr algn="l">
            <a:lnSpc>
              <a:spcPct val="150000"/>
            </a:lnSpc>
          </a:pPr>
          <a:r>
            <a:rPr lang="en-GB" sz="1400" b="0" dirty="0">
              <a:latin typeface="Times New Roman" panose="02020603050405020304" pitchFamily="18" charset="0"/>
              <a:cs typeface="Times New Roman" panose="02020603050405020304" pitchFamily="18" charset="0"/>
            </a:rPr>
            <a:t>Identify the stressors </a:t>
          </a:r>
        </a:p>
        <a:p>
          <a:pPr algn="ctr">
            <a:lnSpc>
              <a:spcPct val="90000"/>
            </a:lnSpc>
          </a:pPr>
          <a:endParaRPr lang="en-GB" sz="500" dirty="0"/>
        </a:p>
      </dgm:t>
    </dgm:pt>
    <dgm:pt modelId="{9CD6763B-70C0-4BBC-B73F-60F9AF7C90AB}" type="parTrans" cxnId="{5C73385D-4331-4C1A-A873-AF3DF6CF18F5}">
      <dgm:prSet/>
      <dgm:spPr/>
      <dgm:t>
        <a:bodyPr/>
        <a:lstStyle/>
        <a:p>
          <a:endParaRPr lang="en-GB"/>
        </a:p>
      </dgm:t>
    </dgm:pt>
    <dgm:pt modelId="{7A3A8784-0057-4CAC-B0A7-D165445F5FED}" type="sibTrans" cxnId="{5C73385D-4331-4C1A-A873-AF3DF6CF18F5}">
      <dgm:prSet/>
      <dgm:spPr/>
      <dgm:t>
        <a:bodyPr/>
        <a:lstStyle/>
        <a:p>
          <a:endParaRPr lang="en-GB"/>
        </a:p>
      </dgm:t>
    </dgm:pt>
    <dgm:pt modelId="{64707C04-8926-4C83-B1B0-EAD761AC9119}">
      <dgm:prSet phldrT="[Text]" phldr="0" custT="1"/>
      <dgm:spPr/>
      <dgm:t>
        <a:bodyPr/>
        <a:lstStyle/>
        <a:p>
          <a:pPr algn="just">
            <a:lnSpc>
              <a:spcPct val="150000"/>
            </a:lnSpc>
          </a:pPr>
          <a:r>
            <a:rPr lang="en-GB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Pursuit Training and communication </a:t>
          </a:r>
        </a:p>
        <a:p>
          <a:pPr algn="just">
            <a:lnSpc>
              <a:spcPct val="150000"/>
            </a:lnSpc>
            <a:buNone/>
          </a:pPr>
          <a:r>
            <a:rPr lang="en-GB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Socializing and networking</a:t>
          </a:r>
        </a:p>
        <a:p>
          <a:pPr algn="just">
            <a:lnSpc>
              <a:spcPct val="150000"/>
            </a:lnSpc>
            <a:buNone/>
          </a:pPr>
          <a:r>
            <a:rPr lang="en-GB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Attending to workshops</a:t>
          </a:r>
        </a:p>
        <a:p>
          <a:pPr algn="just">
            <a:lnSpc>
              <a:spcPct val="150000"/>
            </a:lnSpc>
            <a:buNone/>
          </a:pPr>
          <a:r>
            <a:rPr lang="en-GB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Pursuit small courses </a:t>
          </a:r>
        </a:p>
        <a:p>
          <a:pPr algn="just">
            <a:lnSpc>
              <a:spcPct val="90000"/>
            </a:lnSpc>
            <a:buNone/>
          </a:pPr>
          <a:r>
            <a:rPr lang="en-GB" sz="1400" b="1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endParaRPr lang="en-GB" sz="5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3ABD3D4-8BB5-489F-BDA1-8EB8EDF6B359}" type="parTrans" cxnId="{FD1CDEA0-E75B-4661-BF02-6E589519D3E2}">
      <dgm:prSet/>
      <dgm:spPr/>
      <dgm:t>
        <a:bodyPr/>
        <a:lstStyle/>
        <a:p>
          <a:endParaRPr lang="en-GB"/>
        </a:p>
      </dgm:t>
    </dgm:pt>
    <dgm:pt modelId="{B9E77FF9-8176-48CE-B65E-FE97C89C5985}" type="sibTrans" cxnId="{FD1CDEA0-E75B-4661-BF02-6E589519D3E2}">
      <dgm:prSet/>
      <dgm:spPr/>
      <dgm:t>
        <a:bodyPr/>
        <a:lstStyle/>
        <a:p>
          <a:endParaRPr lang="en-GB"/>
        </a:p>
      </dgm:t>
    </dgm:pt>
    <dgm:pt modelId="{4F74FEF4-0BF3-4212-8B38-953AE487AD7C}">
      <dgm:prSet phldrT="[Text]" phldr="0" custT="1"/>
      <dgm:spPr/>
      <dgm:t>
        <a:bodyPr/>
        <a:lstStyle/>
        <a:p>
          <a:pPr algn="l">
            <a:lnSpc>
              <a:spcPct val="150000"/>
            </a:lnSpc>
          </a:pPr>
          <a:r>
            <a:rPr lang="en-US" sz="1400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Engaging in Mindfulness </a:t>
          </a:r>
        </a:p>
        <a:p>
          <a:pPr algn="l">
            <a:lnSpc>
              <a:spcPct val="150000"/>
            </a:lnSpc>
          </a:pPr>
          <a:r>
            <a:rPr lang="en-US" sz="1400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Pursuing medical advice</a:t>
          </a:r>
        </a:p>
        <a:p>
          <a:pPr algn="l">
            <a:lnSpc>
              <a:spcPct val="150000"/>
            </a:lnSpc>
          </a:pPr>
          <a:r>
            <a:rPr lang="en-US" sz="1400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 Undergoing therapeutic treatments </a:t>
          </a:r>
        </a:p>
        <a:p>
          <a:pPr algn="l">
            <a:lnSpc>
              <a:spcPct val="150000"/>
            </a:lnSpc>
          </a:pPr>
          <a:r>
            <a:rPr lang="en-US" sz="1400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Participating in your hobbies</a:t>
          </a:r>
        </a:p>
        <a:p>
          <a:pPr algn="ctr">
            <a:lnSpc>
              <a:spcPct val="90000"/>
            </a:lnSpc>
          </a:pPr>
          <a:endParaRPr lang="en-GB" sz="500" dirty="0"/>
        </a:p>
      </dgm:t>
    </dgm:pt>
    <dgm:pt modelId="{2F8C2CE6-3C56-4703-A06D-69FE11DCC803}" type="parTrans" cxnId="{C864EA04-E8CE-485E-BFC6-A07EB967559B}">
      <dgm:prSet/>
      <dgm:spPr/>
      <dgm:t>
        <a:bodyPr/>
        <a:lstStyle/>
        <a:p>
          <a:endParaRPr lang="en-GB"/>
        </a:p>
      </dgm:t>
    </dgm:pt>
    <dgm:pt modelId="{0CA8D505-1659-4FB1-A980-909CE133F3F6}" type="sibTrans" cxnId="{C864EA04-E8CE-485E-BFC6-A07EB967559B}">
      <dgm:prSet/>
      <dgm:spPr/>
      <dgm:t>
        <a:bodyPr/>
        <a:lstStyle/>
        <a:p>
          <a:endParaRPr lang="en-GB"/>
        </a:p>
      </dgm:t>
    </dgm:pt>
    <dgm:pt modelId="{BEADDCF1-3179-42A1-AC86-5DDF75C8CDE1}">
      <dgm:prSet phldrT="[Text]" phldr="0" custT="1"/>
      <dgm:spPr/>
      <dgm:t>
        <a:bodyPr/>
        <a:lstStyle/>
        <a:p>
          <a:pPr algn="just"/>
          <a:r>
            <a:rPr lang="en-GB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Teamwork</a:t>
          </a:r>
        </a:p>
        <a:p>
          <a:pPr algn="just"/>
          <a:r>
            <a:rPr lang="en-GB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Empathy</a:t>
          </a:r>
        </a:p>
        <a:p>
          <a:pPr algn="just"/>
          <a:r>
            <a:rPr lang="en-GB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Inspirational leadership</a:t>
          </a:r>
        </a:p>
        <a:p>
          <a:pPr algn="just"/>
          <a:r>
            <a:rPr lang="en-GB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Conflict management</a:t>
          </a:r>
        </a:p>
        <a:p>
          <a:pPr algn="just"/>
          <a:r>
            <a:rPr lang="en-GB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open mind to different perspectives </a:t>
          </a:r>
        </a:p>
        <a:p>
          <a:pPr algn="just"/>
          <a:r>
            <a:rPr lang="en-GB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Respect others </a:t>
          </a:r>
        </a:p>
        <a:p>
          <a:pPr algn="just"/>
          <a:r>
            <a:rPr lang="en-GB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Evaluate the context</a:t>
          </a:r>
          <a:endParaRPr lang="en-GB" sz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37A39B9-1EF8-48A0-A712-DC8BE7C61788}" type="parTrans" cxnId="{0C1DDA14-E996-44EF-9DBA-E98A3FDB4165}">
      <dgm:prSet/>
      <dgm:spPr/>
      <dgm:t>
        <a:bodyPr/>
        <a:lstStyle/>
        <a:p>
          <a:endParaRPr lang="en-GB"/>
        </a:p>
      </dgm:t>
    </dgm:pt>
    <dgm:pt modelId="{BE798E64-8B84-455E-AAC9-08FB3D1D09A5}" type="sibTrans" cxnId="{0C1DDA14-E996-44EF-9DBA-E98A3FDB4165}">
      <dgm:prSet/>
      <dgm:spPr/>
      <dgm:t>
        <a:bodyPr/>
        <a:lstStyle/>
        <a:p>
          <a:endParaRPr lang="en-GB"/>
        </a:p>
      </dgm:t>
    </dgm:pt>
    <dgm:pt modelId="{881CA46E-6E67-43BB-A42B-549478C29824}" type="pres">
      <dgm:prSet presAssocID="{F1C45710-A3B4-43C5-907A-7D3E31591B4C}" presName="Name0" presStyleCnt="0">
        <dgm:presLayoutVars>
          <dgm:dir/>
          <dgm:resizeHandles val="exact"/>
        </dgm:presLayoutVars>
      </dgm:prSet>
      <dgm:spPr/>
    </dgm:pt>
    <dgm:pt modelId="{F285EA5C-125E-41F3-A65C-135663BFB702}" type="pres">
      <dgm:prSet presAssocID="{F1C45710-A3B4-43C5-907A-7D3E31591B4C}" presName="bkgdShp" presStyleLbl="alignAccFollowNode1" presStyleIdx="0" presStyleCnt="1"/>
      <dgm:spPr/>
    </dgm:pt>
    <dgm:pt modelId="{07F88B67-7687-4B1A-97AD-EB1FFF0FD45F}" type="pres">
      <dgm:prSet presAssocID="{F1C45710-A3B4-43C5-907A-7D3E31591B4C}" presName="linComp" presStyleCnt="0"/>
      <dgm:spPr/>
    </dgm:pt>
    <dgm:pt modelId="{7A9D973B-E2F1-4D55-B6DC-38F70F28AEB9}" type="pres">
      <dgm:prSet presAssocID="{5D60433B-5D58-49FD-B69D-2774A678CB10}" presName="compNode" presStyleCnt="0"/>
      <dgm:spPr/>
    </dgm:pt>
    <dgm:pt modelId="{1902FAC0-0522-48ED-B225-1E347B93CB9B}" type="pres">
      <dgm:prSet presAssocID="{5D60433B-5D58-49FD-B69D-2774A678CB10}" presName="node" presStyleLbl="node1" presStyleIdx="0" presStyleCnt="4">
        <dgm:presLayoutVars>
          <dgm:bulletEnabled val="1"/>
        </dgm:presLayoutVars>
      </dgm:prSet>
      <dgm:spPr/>
    </dgm:pt>
    <dgm:pt modelId="{8CBCACC3-9954-4BAB-98DC-57396535D991}" type="pres">
      <dgm:prSet presAssocID="{5D60433B-5D58-49FD-B69D-2774A678CB10}" presName="invisiNode" presStyleLbl="node1" presStyleIdx="0" presStyleCnt="4"/>
      <dgm:spPr/>
    </dgm:pt>
    <dgm:pt modelId="{D679C891-0DE1-4FBF-9CE7-2A2F7750BAD8}" type="pres">
      <dgm:prSet presAssocID="{5D60433B-5D58-49FD-B69D-2774A678CB10}" presName="imagNode" presStyleLbl="fgImgPlace1" presStyleIdx="0" presStyleCnt="4"/>
      <dgm:spPr>
        <a:blipFill>
          <a:blip xmlns:r="http://schemas.openxmlformats.org/officeDocument/2006/relationships" r:embed="rId1"/>
          <a:srcRect/>
          <a:stretch>
            <a:fillRect l="-11000" r="-11000"/>
          </a:stretch>
        </a:blipFill>
      </dgm:spPr>
    </dgm:pt>
    <dgm:pt modelId="{5A0FD844-9C46-4B04-9C3A-DE2F76C4403B}" type="pres">
      <dgm:prSet presAssocID="{7A3A8784-0057-4CAC-B0A7-D165445F5FED}" presName="sibTrans" presStyleLbl="sibTrans2D1" presStyleIdx="0" presStyleCnt="0"/>
      <dgm:spPr/>
    </dgm:pt>
    <dgm:pt modelId="{C34A6064-DEAB-4687-B54C-1754F7857A7A}" type="pres">
      <dgm:prSet presAssocID="{64707C04-8926-4C83-B1B0-EAD761AC9119}" presName="compNode" presStyleCnt="0"/>
      <dgm:spPr/>
    </dgm:pt>
    <dgm:pt modelId="{DE3E3DF2-1C5A-4D29-9767-F124CEFAB7F6}" type="pres">
      <dgm:prSet presAssocID="{64707C04-8926-4C83-B1B0-EAD761AC9119}" presName="node" presStyleLbl="node1" presStyleIdx="1" presStyleCnt="4">
        <dgm:presLayoutVars>
          <dgm:bulletEnabled val="1"/>
        </dgm:presLayoutVars>
      </dgm:prSet>
      <dgm:spPr/>
    </dgm:pt>
    <dgm:pt modelId="{6CC14AAB-6C10-4E28-9527-85FEDDEB248F}" type="pres">
      <dgm:prSet presAssocID="{64707C04-8926-4C83-B1B0-EAD761AC9119}" presName="invisiNode" presStyleLbl="node1" presStyleIdx="1" presStyleCnt="4"/>
      <dgm:spPr/>
    </dgm:pt>
    <dgm:pt modelId="{782B2304-C1A6-401A-B199-6B7836008973}" type="pres">
      <dgm:prSet presAssocID="{64707C04-8926-4C83-B1B0-EAD761AC9119}" presName="imagNode" presStyleLbl="fgImgPlace1" presStyleIdx="1" presStyleCnt="4"/>
      <dgm:spPr>
        <a:blipFill>
          <a:blip xmlns:r="http://schemas.openxmlformats.org/officeDocument/2006/relationships" r:embed="rId2"/>
          <a:srcRect/>
          <a:stretch>
            <a:fillRect l="-2000" r="-2000"/>
          </a:stretch>
        </a:blipFill>
      </dgm:spPr>
    </dgm:pt>
    <dgm:pt modelId="{87548A8E-4D87-47AC-BE01-90B169F48EB0}" type="pres">
      <dgm:prSet presAssocID="{B9E77FF9-8176-48CE-B65E-FE97C89C5985}" presName="sibTrans" presStyleLbl="sibTrans2D1" presStyleIdx="0" presStyleCnt="0"/>
      <dgm:spPr/>
    </dgm:pt>
    <dgm:pt modelId="{4EFC4E51-A22B-471D-BD72-834DDC31D43A}" type="pres">
      <dgm:prSet presAssocID="{4F74FEF4-0BF3-4212-8B38-953AE487AD7C}" presName="compNode" presStyleCnt="0"/>
      <dgm:spPr/>
    </dgm:pt>
    <dgm:pt modelId="{6F7F23F7-2105-480E-A017-29A6A8DF209F}" type="pres">
      <dgm:prSet presAssocID="{4F74FEF4-0BF3-4212-8B38-953AE487AD7C}" presName="node" presStyleLbl="node1" presStyleIdx="2" presStyleCnt="4">
        <dgm:presLayoutVars>
          <dgm:bulletEnabled val="1"/>
        </dgm:presLayoutVars>
      </dgm:prSet>
      <dgm:spPr/>
    </dgm:pt>
    <dgm:pt modelId="{FE9160EE-D889-484D-A3A6-A03E3E180A8F}" type="pres">
      <dgm:prSet presAssocID="{4F74FEF4-0BF3-4212-8B38-953AE487AD7C}" presName="invisiNode" presStyleLbl="node1" presStyleIdx="2" presStyleCnt="4"/>
      <dgm:spPr/>
    </dgm:pt>
    <dgm:pt modelId="{EBF054FF-742E-4027-8A90-D7F03622E0BF}" type="pres">
      <dgm:prSet presAssocID="{4F74FEF4-0BF3-4212-8B38-953AE487AD7C}" presName="imagNode" presStyleLbl="fgImgPlace1" presStyleIdx="2" presStyleCnt="4"/>
      <dgm:spPr>
        <a:blipFill>
          <a:blip xmlns:r="http://schemas.openxmlformats.org/officeDocument/2006/relationships" r:embed="rId3"/>
          <a:srcRect/>
          <a:stretch>
            <a:fillRect l="-11000" r="-11000"/>
          </a:stretch>
        </a:blipFill>
      </dgm:spPr>
    </dgm:pt>
    <dgm:pt modelId="{5BB1F2CE-EC5E-4AEE-981B-D95C0292AA2A}" type="pres">
      <dgm:prSet presAssocID="{0CA8D505-1659-4FB1-A980-909CE133F3F6}" presName="sibTrans" presStyleLbl="sibTrans2D1" presStyleIdx="0" presStyleCnt="0"/>
      <dgm:spPr/>
    </dgm:pt>
    <dgm:pt modelId="{FE8FE302-8F94-42A1-B424-C992C9D7FB3B}" type="pres">
      <dgm:prSet presAssocID="{BEADDCF1-3179-42A1-AC86-5DDF75C8CDE1}" presName="compNode" presStyleCnt="0"/>
      <dgm:spPr/>
    </dgm:pt>
    <dgm:pt modelId="{4C282777-78B3-4D72-B87E-3D7F6441A496}" type="pres">
      <dgm:prSet presAssocID="{BEADDCF1-3179-42A1-AC86-5DDF75C8CDE1}" presName="node" presStyleLbl="node1" presStyleIdx="3" presStyleCnt="4">
        <dgm:presLayoutVars>
          <dgm:bulletEnabled val="1"/>
        </dgm:presLayoutVars>
      </dgm:prSet>
      <dgm:spPr/>
    </dgm:pt>
    <dgm:pt modelId="{6E779902-9FB7-4D7D-80D2-1052DBBEF345}" type="pres">
      <dgm:prSet presAssocID="{BEADDCF1-3179-42A1-AC86-5DDF75C8CDE1}" presName="invisiNode" presStyleLbl="node1" presStyleIdx="3" presStyleCnt="4"/>
      <dgm:spPr/>
    </dgm:pt>
    <dgm:pt modelId="{33D7C8F9-0A9F-48CA-981E-02A5B3495B8D}" type="pres">
      <dgm:prSet presAssocID="{BEADDCF1-3179-42A1-AC86-5DDF75C8CDE1}" presName="imagNode" presStyleLbl="fgImgPlace1" presStyleIdx="3" presStyleCnt="4"/>
      <dgm:spPr>
        <a:blipFill>
          <a:blip xmlns:r="http://schemas.openxmlformats.org/officeDocument/2006/relationships" r:embed="rId4"/>
          <a:srcRect/>
          <a:stretch>
            <a:fillRect l="-11000" r="-11000"/>
          </a:stretch>
        </a:blipFill>
      </dgm:spPr>
    </dgm:pt>
  </dgm:ptLst>
  <dgm:cxnLst>
    <dgm:cxn modelId="{C864EA04-E8CE-485E-BFC6-A07EB967559B}" srcId="{F1C45710-A3B4-43C5-907A-7D3E31591B4C}" destId="{4F74FEF4-0BF3-4212-8B38-953AE487AD7C}" srcOrd="2" destOrd="0" parTransId="{2F8C2CE6-3C56-4703-A06D-69FE11DCC803}" sibTransId="{0CA8D505-1659-4FB1-A980-909CE133F3F6}"/>
    <dgm:cxn modelId="{0C1DDA14-E996-44EF-9DBA-E98A3FDB4165}" srcId="{F1C45710-A3B4-43C5-907A-7D3E31591B4C}" destId="{BEADDCF1-3179-42A1-AC86-5DDF75C8CDE1}" srcOrd="3" destOrd="0" parTransId="{E37A39B9-1EF8-48A0-A712-DC8BE7C61788}" sibTransId="{BE798E64-8B84-455E-AAC9-08FB3D1D09A5}"/>
    <dgm:cxn modelId="{598C6F24-9102-4750-96DF-EB1E73DCFECB}" type="presOf" srcId="{BEADDCF1-3179-42A1-AC86-5DDF75C8CDE1}" destId="{4C282777-78B3-4D72-B87E-3D7F6441A496}" srcOrd="0" destOrd="0" presId="urn:microsoft.com/office/officeart/2005/8/layout/pList2"/>
    <dgm:cxn modelId="{5C73385D-4331-4C1A-A873-AF3DF6CF18F5}" srcId="{F1C45710-A3B4-43C5-907A-7D3E31591B4C}" destId="{5D60433B-5D58-49FD-B69D-2774A678CB10}" srcOrd="0" destOrd="0" parTransId="{9CD6763B-70C0-4BBC-B73F-60F9AF7C90AB}" sibTransId="{7A3A8784-0057-4CAC-B0A7-D165445F5FED}"/>
    <dgm:cxn modelId="{ECD98650-53E9-4917-8245-0455D84329F0}" type="presOf" srcId="{7A3A8784-0057-4CAC-B0A7-D165445F5FED}" destId="{5A0FD844-9C46-4B04-9C3A-DE2F76C4403B}" srcOrd="0" destOrd="0" presId="urn:microsoft.com/office/officeart/2005/8/layout/pList2"/>
    <dgm:cxn modelId="{04AE997E-C7C5-414A-93DF-17E8D4327B5B}" type="presOf" srcId="{64707C04-8926-4C83-B1B0-EAD761AC9119}" destId="{DE3E3DF2-1C5A-4D29-9767-F124CEFAB7F6}" srcOrd="0" destOrd="0" presId="urn:microsoft.com/office/officeart/2005/8/layout/pList2"/>
    <dgm:cxn modelId="{D3BD3283-4F0E-42C5-98B6-BE2DEF90E81D}" type="presOf" srcId="{5D60433B-5D58-49FD-B69D-2774A678CB10}" destId="{1902FAC0-0522-48ED-B225-1E347B93CB9B}" srcOrd="0" destOrd="0" presId="urn:microsoft.com/office/officeart/2005/8/layout/pList2"/>
    <dgm:cxn modelId="{F6307C96-787E-408A-BB39-E8A32D1EF804}" type="presOf" srcId="{4F74FEF4-0BF3-4212-8B38-953AE487AD7C}" destId="{6F7F23F7-2105-480E-A017-29A6A8DF209F}" srcOrd="0" destOrd="0" presId="urn:microsoft.com/office/officeart/2005/8/layout/pList2"/>
    <dgm:cxn modelId="{FD1CDEA0-E75B-4661-BF02-6E589519D3E2}" srcId="{F1C45710-A3B4-43C5-907A-7D3E31591B4C}" destId="{64707C04-8926-4C83-B1B0-EAD761AC9119}" srcOrd="1" destOrd="0" parTransId="{63ABD3D4-8BB5-489F-BDA1-8EB8EDF6B359}" sibTransId="{B9E77FF9-8176-48CE-B65E-FE97C89C5985}"/>
    <dgm:cxn modelId="{7B83C0A6-2B08-4ECD-B647-60662073F853}" type="presOf" srcId="{F1C45710-A3B4-43C5-907A-7D3E31591B4C}" destId="{881CA46E-6E67-43BB-A42B-549478C29824}" srcOrd="0" destOrd="0" presId="urn:microsoft.com/office/officeart/2005/8/layout/pList2"/>
    <dgm:cxn modelId="{7BF2DCB8-5CC7-4E45-AA9A-E97DFC73D75C}" type="presOf" srcId="{B9E77FF9-8176-48CE-B65E-FE97C89C5985}" destId="{87548A8E-4D87-47AC-BE01-90B169F48EB0}" srcOrd="0" destOrd="0" presId="urn:microsoft.com/office/officeart/2005/8/layout/pList2"/>
    <dgm:cxn modelId="{D1EA80FC-349C-4627-9688-CDF9BA3E4738}" type="presOf" srcId="{0CA8D505-1659-4FB1-A980-909CE133F3F6}" destId="{5BB1F2CE-EC5E-4AEE-981B-D95C0292AA2A}" srcOrd="0" destOrd="0" presId="urn:microsoft.com/office/officeart/2005/8/layout/pList2"/>
    <dgm:cxn modelId="{318DF265-A8DA-4787-A506-49994C3E850D}" type="presParOf" srcId="{881CA46E-6E67-43BB-A42B-549478C29824}" destId="{F285EA5C-125E-41F3-A65C-135663BFB702}" srcOrd="0" destOrd="0" presId="urn:microsoft.com/office/officeart/2005/8/layout/pList2"/>
    <dgm:cxn modelId="{857B0BBF-768B-419D-B482-FADB39EF268E}" type="presParOf" srcId="{881CA46E-6E67-43BB-A42B-549478C29824}" destId="{07F88B67-7687-4B1A-97AD-EB1FFF0FD45F}" srcOrd="1" destOrd="0" presId="urn:microsoft.com/office/officeart/2005/8/layout/pList2"/>
    <dgm:cxn modelId="{178219E5-9FEC-4C50-8866-9AEEEBCB6298}" type="presParOf" srcId="{07F88B67-7687-4B1A-97AD-EB1FFF0FD45F}" destId="{7A9D973B-E2F1-4D55-B6DC-38F70F28AEB9}" srcOrd="0" destOrd="0" presId="urn:microsoft.com/office/officeart/2005/8/layout/pList2"/>
    <dgm:cxn modelId="{E70F0D2A-A684-4497-8F4A-02171D7AEAE0}" type="presParOf" srcId="{7A9D973B-E2F1-4D55-B6DC-38F70F28AEB9}" destId="{1902FAC0-0522-48ED-B225-1E347B93CB9B}" srcOrd="0" destOrd="0" presId="urn:microsoft.com/office/officeart/2005/8/layout/pList2"/>
    <dgm:cxn modelId="{812C5C32-8655-4167-9F71-F009BB1953E9}" type="presParOf" srcId="{7A9D973B-E2F1-4D55-B6DC-38F70F28AEB9}" destId="{8CBCACC3-9954-4BAB-98DC-57396535D991}" srcOrd="1" destOrd="0" presId="urn:microsoft.com/office/officeart/2005/8/layout/pList2"/>
    <dgm:cxn modelId="{17400FB2-6CD8-4E22-BB92-AD9F3B33F1FE}" type="presParOf" srcId="{7A9D973B-E2F1-4D55-B6DC-38F70F28AEB9}" destId="{D679C891-0DE1-4FBF-9CE7-2A2F7750BAD8}" srcOrd="2" destOrd="0" presId="urn:microsoft.com/office/officeart/2005/8/layout/pList2"/>
    <dgm:cxn modelId="{168B72B7-4A2E-408F-90AD-CF1D0B43F529}" type="presParOf" srcId="{07F88B67-7687-4B1A-97AD-EB1FFF0FD45F}" destId="{5A0FD844-9C46-4B04-9C3A-DE2F76C4403B}" srcOrd="1" destOrd="0" presId="urn:microsoft.com/office/officeart/2005/8/layout/pList2"/>
    <dgm:cxn modelId="{F52AE7A6-7A95-45E6-B6E4-64D32704EF76}" type="presParOf" srcId="{07F88B67-7687-4B1A-97AD-EB1FFF0FD45F}" destId="{C34A6064-DEAB-4687-B54C-1754F7857A7A}" srcOrd="2" destOrd="0" presId="urn:microsoft.com/office/officeart/2005/8/layout/pList2"/>
    <dgm:cxn modelId="{D91DADDF-F5E7-4DC4-9CC5-B5A5AE1249ED}" type="presParOf" srcId="{C34A6064-DEAB-4687-B54C-1754F7857A7A}" destId="{DE3E3DF2-1C5A-4D29-9767-F124CEFAB7F6}" srcOrd="0" destOrd="0" presId="urn:microsoft.com/office/officeart/2005/8/layout/pList2"/>
    <dgm:cxn modelId="{14EDAFAF-38A3-47B5-8F01-D8AD8B58F8C0}" type="presParOf" srcId="{C34A6064-DEAB-4687-B54C-1754F7857A7A}" destId="{6CC14AAB-6C10-4E28-9527-85FEDDEB248F}" srcOrd="1" destOrd="0" presId="urn:microsoft.com/office/officeart/2005/8/layout/pList2"/>
    <dgm:cxn modelId="{3F251ADD-57E1-43A5-A98B-5C6E697101A0}" type="presParOf" srcId="{C34A6064-DEAB-4687-B54C-1754F7857A7A}" destId="{782B2304-C1A6-401A-B199-6B7836008973}" srcOrd="2" destOrd="0" presId="urn:microsoft.com/office/officeart/2005/8/layout/pList2"/>
    <dgm:cxn modelId="{24633282-534A-42E5-928C-4111D833EBD1}" type="presParOf" srcId="{07F88B67-7687-4B1A-97AD-EB1FFF0FD45F}" destId="{87548A8E-4D87-47AC-BE01-90B169F48EB0}" srcOrd="3" destOrd="0" presId="urn:microsoft.com/office/officeart/2005/8/layout/pList2"/>
    <dgm:cxn modelId="{995E1D49-1E47-4755-BE10-C09E54AA87E4}" type="presParOf" srcId="{07F88B67-7687-4B1A-97AD-EB1FFF0FD45F}" destId="{4EFC4E51-A22B-471D-BD72-834DDC31D43A}" srcOrd="4" destOrd="0" presId="urn:microsoft.com/office/officeart/2005/8/layout/pList2"/>
    <dgm:cxn modelId="{90E6A606-498C-4E90-8D7D-57FE0FB70895}" type="presParOf" srcId="{4EFC4E51-A22B-471D-BD72-834DDC31D43A}" destId="{6F7F23F7-2105-480E-A017-29A6A8DF209F}" srcOrd="0" destOrd="0" presId="urn:microsoft.com/office/officeart/2005/8/layout/pList2"/>
    <dgm:cxn modelId="{A0C86104-0655-4782-AE75-DEB031A12BD3}" type="presParOf" srcId="{4EFC4E51-A22B-471D-BD72-834DDC31D43A}" destId="{FE9160EE-D889-484D-A3A6-A03E3E180A8F}" srcOrd="1" destOrd="0" presId="urn:microsoft.com/office/officeart/2005/8/layout/pList2"/>
    <dgm:cxn modelId="{145DAE86-7809-4446-9E22-BD4498C3B815}" type="presParOf" srcId="{4EFC4E51-A22B-471D-BD72-834DDC31D43A}" destId="{EBF054FF-742E-4027-8A90-D7F03622E0BF}" srcOrd="2" destOrd="0" presId="urn:microsoft.com/office/officeart/2005/8/layout/pList2"/>
    <dgm:cxn modelId="{4D8DA8AD-35E6-47F2-A38F-B45978DADF74}" type="presParOf" srcId="{07F88B67-7687-4B1A-97AD-EB1FFF0FD45F}" destId="{5BB1F2CE-EC5E-4AEE-981B-D95C0292AA2A}" srcOrd="5" destOrd="0" presId="urn:microsoft.com/office/officeart/2005/8/layout/pList2"/>
    <dgm:cxn modelId="{E97A342C-95AD-4454-B9AB-F3F514114ADE}" type="presParOf" srcId="{07F88B67-7687-4B1A-97AD-EB1FFF0FD45F}" destId="{FE8FE302-8F94-42A1-B424-C992C9D7FB3B}" srcOrd="6" destOrd="0" presId="urn:microsoft.com/office/officeart/2005/8/layout/pList2"/>
    <dgm:cxn modelId="{038A548A-7602-4512-8E4B-D1E245759DA5}" type="presParOf" srcId="{FE8FE302-8F94-42A1-B424-C992C9D7FB3B}" destId="{4C282777-78B3-4D72-B87E-3D7F6441A496}" srcOrd="0" destOrd="0" presId="urn:microsoft.com/office/officeart/2005/8/layout/pList2"/>
    <dgm:cxn modelId="{01DD75E8-F6D4-4FED-83CD-4FF1B007B087}" type="presParOf" srcId="{FE8FE302-8F94-42A1-B424-C992C9D7FB3B}" destId="{6E779902-9FB7-4D7D-80D2-1052DBBEF345}" srcOrd="1" destOrd="0" presId="urn:microsoft.com/office/officeart/2005/8/layout/pList2"/>
    <dgm:cxn modelId="{CD852FD6-0FBB-4E39-8EAF-62056337A170}" type="presParOf" srcId="{FE8FE302-8F94-42A1-B424-C992C9D7FB3B}" destId="{33D7C8F9-0A9F-48CA-981E-02A5B3495B8D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relId="rId2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6907CF-716C-4A68-9CA9-561CAC150619}">
      <dsp:nvSpPr>
        <dsp:cNvPr id="0" name=""/>
        <dsp:cNvSpPr/>
      </dsp:nvSpPr>
      <dsp:spPr>
        <a:xfrm>
          <a:off x="0" y="0"/>
          <a:ext cx="4928615" cy="3024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Motivation and sense of purpose</a:t>
          </a:r>
          <a:endParaRPr lang="en-GB" sz="1300" kern="1200"/>
        </a:p>
      </dsp:txBody>
      <dsp:txXfrm>
        <a:off x="8858" y="8858"/>
        <a:ext cx="4566890" cy="284708"/>
      </dsp:txXfrm>
    </dsp:sp>
    <dsp:sp modelId="{4970431C-0638-4EC5-BC0E-CD3C46DFBD77}">
      <dsp:nvSpPr>
        <dsp:cNvPr id="0" name=""/>
        <dsp:cNvSpPr/>
      </dsp:nvSpPr>
      <dsp:spPr>
        <a:xfrm>
          <a:off x="368045" y="344428"/>
          <a:ext cx="4928615" cy="3024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Time management</a:t>
          </a:r>
          <a:endParaRPr lang="en-GB" sz="1300" kern="1200"/>
        </a:p>
      </dsp:txBody>
      <dsp:txXfrm>
        <a:off x="376903" y="353286"/>
        <a:ext cx="4346277" cy="284708"/>
      </dsp:txXfrm>
    </dsp:sp>
    <dsp:sp modelId="{AF76F888-E7AD-4D94-8D65-33BECA27C491}">
      <dsp:nvSpPr>
        <dsp:cNvPr id="0" name=""/>
        <dsp:cNvSpPr/>
      </dsp:nvSpPr>
      <dsp:spPr>
        <a:xfrm>
          <a:off x="736091" y="688856"/>
          <a:ext cx="4928615" cy="3024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Focus</a:t>
          </a:r>
          <a:endParaRPr lang="en-GB" sz="1300" kern="1200"/>
        </a:p>
      </dsp:txBody>
      <dsp:txXfrm>
        <a:off x="744949" y="697714"/>
        <a:ext cx="4346277" cy="284708"/>
      </dsp:txXfrm>
    </dsp:sp>
    <dsp:sp modelId="{2C54CA1A-674E-412D-9C27-3ED9821A6447}">
      <dsp:nvSpPr>
        <dsp:cNvPr id="0" name=""/>
        <dsp:cNvSpPr/>
      </dsp:nvSpPr>
      <dsp:spPr>
        <a:xfrm>
          <a:off x="1104137" y="1033284"/>
          <a:ext cx="4928615" cy="3024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Organisation</a:t>
          </a:r>
          <a:endParaRPr lang="en-GB" sz="1300" kern="1200"/>
        </a:p>
      </dsp:txBody>
      <dsp:txXfrm>
        <a:off x="1112995" y="1042142"/>
        <a:ext cx="4346277" cy="284708"/>
      </dsp:txXfrm>
    </dsp:sp>
    <dsp:sp modelId="{35CD7B6C-7D5B-45FE-98B4-D6BAD5347E0E}">
      <dsp:nvSpPr>
        <dsp:cNvPr id="0" name=""/>
        <dsp:cNvSpPr/>
      </dsp:nvSpPr>
      <dsp:spPr>
        <a:xfrm>
          <a:off x="1472183" y="1377713"/>
          <a:ext cx="4928615" cy="3024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Studies engagement </a:t>
          </a:r>
          <a:endParaRPr lang="en-GB" sz="1300" kern="1200"/>
        </a:p>
      </dsp:txBody>
      <dsp:txXfrm>
        <a:off x="1481041" y="1386571"/>
        <a:ext cx="4346277" cy="284708"/>
      </dsp:txXfrm>
    </dsp:sp>
    <dsp:sp modelId="{68287212-2E51-4F7F-BF74-1FE1D2829B43}">
      <dsp:nvSpPr>
        <dsp:cNvPr id="0" name=""/>
        <dsp:cNvSpPr/>
      </dsp:nvSpPr>
      <dsp:spPr>
        <a:xfrm>
          <a:off x="4732039" y="220938"/>
          <a:ext cx="196576" cy="19657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/>
        </a:p>
      </dsp:txBody>
      <dsp:txXfrm>
        <a:off x="4776269" y="220938"/>
        <a:ext cx="108116" cy="147923"/>
      </dsp:txXfrm>
    </dsp:sp>
    <dsp:sp modelId="{38179D0C-275A-4FAF-8571-718823278765}">
      <dsp:nvSpPr>
        <dsp:cNvPr id="0" name=""/>
        <dsp:cNvSpPr/>
      </dsp:nvSpPr>
      <dsp:spPr>
        <a:xfrm>
          <a:off x="5100085" y="565366"/>
          <a:ext cx="196576" cy="19657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/>
        </a:p>
      </dsp:txBody>
      <dsp:txXfrm>
        <a:off x="5144315" y="565366"/>
        <a:ext cx="108116" cy="147923"/>
      </dsp:txXfrm>
    </dsp:sp>
    <dsp:sp modelId="{FF0E8103-1F80-4B95-B35E-160872E900A8}">
      <dsp:nvSpPr>
        <dsp:cNvPr id="0" name=""/>
        <dsp:cNvSpPr/>
      </dsp:nvSpPr>
      <dsp:spPr>
        <a:xfrm>
          <a:off x="5468130" y="904754"/>
          <a:ext cx="196576" cy="19657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/>
        </a:p>
      </dsp:txBody>
      <dsp:txXfrm>
        <a:off x="5512360" y="904754"/>
        <a:ext cx="108116" cy="147923"/>
      </dsp:txXfrm>
    </dsp:sp>
    <dsp:sp modelId="{C334A2A8-1C67-401B-8ED3-80784B3C10F4}">
      <dsp:nvSpPr>
        <dsp:cNvPr id="0" name=""/>
        <dsp:cNvSpPr/>
      </dsp:nvSpPr>
      <dsp:spPr>
        <a:xfrm>
          <a:off x="5836176" y="1252542"/>
          <a:ext cx="196576" cy="19657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/>
        </a:p>
      </dsp:txBody>
      <dsp:txXfrm>
        <a:off x="5880406" y="1252542"/>
        <a:ext cx="108116" cy="14792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85EA5C-125E-41F3-A65C-135663BFB702}">
      <dsp:nvSpPr>
        <dsp:cNvPr id="0" name=""/>
        <dsp:cNvSpPr/>
      </dsp:nvSpPr>
      <dsp:spPr>
        <a:xfrm>
          <a:off x="0" y="0"/>
          <a:ext cx="20497800" cy="1587637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79C891-0DE1-4FBF-9CE7-2A2F7750BAD8}">
      <dsp:nvSpPr>
        <dsp:cNvPr id="0" name=""/>
        <dsp:cNvSpPr/>
      </dsp:nvSpPr>
      <dsp:spPr>
        <a:xfrm>
          <a:off x="620578" y="211684"/>
          <a:ext cx="4478288" cy="1164267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/>
          <a:srcRect/>
          <a:stretch>
            <a:fillRect l="-11000" r="-11000"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1902FAC0-0522-48ED-B225-1E347B93CB9B}">
      <dsp:nvSpPr>
        <dsp:cNvPr id="0" name=""/>
        <dsp:cNvSpPr/>
      </dsp:nvSpPr>
      <dsp:spPr>
        <a:xfrm rot="10800000">
          <a:off x="620578" y="1587637"/>
          <a:ext cx="4478288" cy="1940445"/>
        </a:xfrm>
        <a:prstGeom prst="round2SameRect">
          <a:avLst>
            <a:gd name="adj1" fmla="val 10500"/>
            <a:gd name="adj2" fmla="val 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t" anchorCtr="0">
          <a:noAutofit/>
        </a:bodyPr>
        <a:lstStyle/>
        <a:p>
          <a:pPr marL="0" lvl="0" indent="0" algn="l" defTabSz="5334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Employing strategies as    Johari windows SMART criteria</a:t>
          </a:r>
          <a:endParaRPr lang="en-GB" sz="1200" b="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0" lvl="0" indent="0" algn="l" defTabSz="5334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• Establish objectives and goals </a:t>
          </a:r>
        </a:p>
        <a:p>
          <a:pPr marL="0" lvl="0" indent="0" algn="l" defTabSz="5334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•Monitor your progress consistently</a:t>
          </a:r>
        </a:p>
        <a:p>
          <a:pPr marL="0" lvl="0" indent="0" algn="l" defTabSz="5334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• Self-reflection </a:t>
          </a:r>
        </a:p>
        <a:p>
          <a:pPr marL="0" lvl="0" indent="0" algn="l" defTabSz="5334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Identify the stressors 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 rot="10800000">
        <a:off x="680253" y="1587637"/>
        <a:ext cx="4358938" cy="1880770"/>
      </dsp:txXfrm>
    </dsp:sp>
    <dsp:sp modelId="{782B2304-C1A6-401A-B199-6B7836008973}">
      <dsp:nvSpPr>
        <dsp:cNvPr id="0" name=""/>
        <dsp:cNvSpPr/>
      </dsp:nvSpPr>
      <dsp:spPr>
        <a:xfrm>
          <a:off x="5546696" y="211684"/>
          <a:ext cx="4478288" cy="1164267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2"/>
          <a:srcRect/>
          <a:stretch>
            <a:fillRect l="-2000" r="-2000"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DE3E3DF2-1C5A-4D29-9767-F124CEFAB7F6}">
      <dsp:nvSpPr>
        <dsp:cNvPr id="0" name=""/>
        <dsp:cNvSpPr/>
      </dsp:nvSpPr>
      <dsp:spPr>
        <a:xfrm rot="10800000">
          <a:off x="5546696" y="1587637"/>
          <a:ext cx="4478288" cy="1940445"/>
        </a:xfrm>
        <a:prstGeom prst="round2SameRect">
          <a:avLst>
            <a:gd name="adj1" fmla="val 10500"/>
            <a:gd name="adj2" fmla="val 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t" anchorCtr="0">
          <a:noAutofit/>
        </a:bodyPr>
        <a:lstStyle/>
        <a:p>
          <a:pPr marL="0" lvl="0" indent="0" algn="just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Pursuit Training and communication </a:t>
          </a:r>
        </a:p>
        <a:p>
          <a:pPr marL="0" lvl="0" indent="0" algn="just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Socializing and networking</a:t>
          </a:r>
        </a:p>
        <a:p>
          <a:pPr marL="0" lvl="0" indent="0" algn="just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Attending to workshops</a:t>
          </a:r>
        </a:p>
        <a:p>
          <a:pPr marL="0" lvl="0" indent="0" algn="just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Pursuit small courses </a:t>
          </a:r>
        </a:p>
        <a:p>
          <a:pPr marL="0" lvl="0" indent="0" algn="just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endParaRPr lang="en-GB" sz="5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10800000">
        <a:off x="5606371" y="1587637"/>
        <a:ext cx="4358938" cy="1880770"/>
      </dsp:txXfrm>
    </dsp:sp>
    <dsp:sp modelId="{EBF054FF-742E-4027-8A90-D7F03622E0BF}">
      <dsp:nvSpPr>
        <dsp:cNvPr id="0" name=""/>
        <dsp:cNvSpPr/>
      </dsp:nvSpPr>
      <dsp:spPr>
        <a:xfrm>
          <a:off x="10472814" y="211684"/>
          <a:ext cx="4478288" cy="1164267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3"/>
          <a:srcRect/>
          <a:stretch>
            <a:fillRect l="-11000" r="-11000"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6F7F23F7-2105-480E-A017-29A6A8DF209F}">
      <dsp:nvSpPr>
        <dsp:cNvPr id="0" name=""/>
        <dsp:cNvSpPr/>
      </dsp:nvSpPr>
      <dsp:spPr>
        <a:xfrm rot="10800000">
          <a:off x="10472814" y="1587637"/>
          <a:ext cx="4478288" cy="1940445"/>
        </a:xfrm>
        <a:prstGeom prst="round2SameRect">
          <a:avLst>
            <a:gd name="adj1" fmla="val 10500"/>
            <a:gd name="adj2" fmla="val 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t" anchorCtr="0">
          <a:noAutofit/>
        </a:bodyPr>
        <a:lstStyle/>
        <a:p>
          <a:pPr marL="0" lvl="0" indent="0" algn="l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Engaging in Mindfulness </a:t>
          </a:r>
        </a:p>
        <a:p>
          <a:pPr marL="0" lvl="0" indent="0" algn="l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Pursuing medical advice</a:t>
          </a:r>
        </a:p>
        <a:p>
          <a:pPr marL="0" lvl="0" indent="0" algn="l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Undergoing therapeutic treatments </a:t>
          </a:r>
        </a:p>
        <a:p>
          <a:pPr marL="0" lvl="0" indent="0" algn="l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Participating in your hobbies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 rot="10800000">
        <a:off x="10532489" y="1587637"/>
        <a:ext cx="4358938" cy="1880770"/>
      </dsp:txXfrm>
    </dsp:sp>
    <dsp:sp modelId="{33D7C8F9-0A9F-48CA-981E-02A5B3495B8D}">
      <dsp:nvSpPr>
        <dsp:cNvPr id="0" name=""/>
        <dsp:cNvSpPr/>
      </dsp:nvSpPr>
      <dsp:spPr>
        <a:xfrm>
          <a:off x="15398932" y="211684"/>
          <a:ext cx="4478288" cy="1164267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4"/>
          <a:srcRect/>
          <a:stretch>
            <a:fillRect l="-11000" r="-11000"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4C282777-78B3-4D72-B87E-3D7F6441A496}">
      <dsp:nvSpPr>
        <dsp:cNvPr id="0" name=""/>
        <dsp:cNvSpPr/>
      </dsp:nvSpPr>
      <dsp:spPr>
        <a:xfrm rot="10800000">
          <a:off x="15398932" y="1587637"/>
          <a:ext cx="4478288" cy="1940445"/>
        </a:xfrm>
        <a:prstGeom prst="round2SameRect">
          <a:avLst>
            <a:gd name="adj1" fmla="val 10500"/>
            <a:gd name="adj2" fmla="val 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t" anchorCtr="0">
          <a:noAutofit/>
        </a:bodyPr>
        <a:lstStyle/>
        <a:p>
          <a:pPr marL="0" lvl="0" indent="0" algn="just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Teamwork</a:t>
          </a:r>
        </a:p>
        <a:p>
          <a:pPr marL="0" lvl="0" indent="0" algn="just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Empathy</a:t>
          </a:r>
        </a:p>
        <a:p>
          <a:pPr marL="0" lvl="0" indent="0" algn="just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Inspirational leadership</a:t>
          </a:r>
        </a:p>
        <a:p>
          <a:pPr marL="0" lvl="0" indent="0" algn="just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Conflict management</a:t>
          </a:r>
        </a:p>
        <a:p>
          <a:pPr marL="0" lvl="0" indent="0" algn="just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open mind to different perspectives </a:t>
          </a:r>
        </a:p>
        <a:p>
          <a:pPr marL="0" lvl="0" indent="0" algn="just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Respect others </a:t>
          </a:r>
        </a:p>
        <a:p>
          <a:pPr marL="0" lvl="0" indent="0" algn="just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Evaluate the context</a:t>
          </a:r>
          <a:endParaRPr lang="en-GB" sz="12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10800000">
        <a:off x="15458607" y="1587637"/>
        <a:ext cx="4358938" cy="18807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List2">
  <dgm:title val=""/>
  <dgm:desc val=""/>
  <dgm:catLst>
    <dgm:cat type="list" pri="11000"/>
    <dgm:cat type="picture" pri="24000"/>
    <dgm:cat type="pictureconvert" pri="2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14500" y="2840583"/>
            <a:ext cx="19431000" cy="196003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429000" y="5181600"/>
            <a:ext cx="160020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2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3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4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8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9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05783" y="5875877"/>
            <a:ext cx="194310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805783" y="3875626"/>
            <a:ext cx="19431000" cy="2000252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15" indent="0">
              <a:buNone/>
              <a:defRPr sz="1803">
                <a:solidFill>
                  <a:schemeClr val="tx1">
                    <a:tint val="75000"/>
                  </a:schemeClr>
                </a:solidFill>
              </a:defRPr>
            </a:lvl2pPr>
            <a:lvl3pPr marL="914423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37" indent="0">
              <a:buNone/>
              <a:defRPr sz="1403">
                <a:solidFill>
                  <a:schemeClr val="tx1">
                    <a:tint val="75000"/>
                  </a:schemeClr>
                </a:solidFill>
              </a:defRPr>
            </a:lvl4pPr>
            <a:lvl5pPr marL="1828849" indent="0">
              <a:buNone/>
              <a:defRPr sz="1403">
                <a:solidFill>
                  <a:schemeClr val="tx1">
                    <a:tint val="75000"/>
                  </a:schemeClr>
                </a:solidFill>
              </a:defRPr>
            </a:lvl5pPr>
            <a:lvl6pPr marL="2286061" indent="0">
              <a:buNone/>
              <a:defRPr sz="1403">
                <a:solidFill>
                  <a:schemeClr val="tx1">
                    <a:tint val="75000"/>
                  </a:schemeClr>
                </a:solidFill>
              </a:defRPr>
            </a:lvl6pPr>
            <a:lvl7pPr marL="2743272" indent="0">
              <a:buNone/>
              <a:defRPr sz="1403">
                <a:solidFill>
                  <a:schemeClr val="tx1">
                    <a:tint val="75000"/>
                  </a:schemeClr>
                </a:solidFill>
              </a:defRPr>
            </a:lvl7pPr>
            <a:lvl8pPr marL="3200487" indent="0">
              <a:buNone/>
              <a:defRPr sz="1403">
                <a:solidFill>
                  <a:schemeClr val="tx1">
                    <a:tint val="75000"/>
                  </a:schemeClr>
                </a:solidFill>
              </a:defRPr>
            </a:lvl8pPr>
            <a:lvl9pPr marL="3657696" indent="0">
              <a:buNone/>
              <a:defRPr sz="140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133607"/>
            <a:ext cx="10096500" cy="603461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3"/>
            </a:lvl4pPr>
            <a:lvl5pPr>
              <a:defRPr sz="1803"/>
            </a:lvl5pPr>
            <a:lvl6pPr>
              <a:defRPr sz="1803"/>
            </a:lvl6pPr>
            <a:lvl7pPr>
              <a:defRPr sz="1803"/>
            </a:lvl7pPr>
            <a:lvl8pPr>
              <a:defRPr sz="1803"/>
            </a:lvl8pPr>
            <a:lvl9pPr>
              <a:defRPr sz="180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620500" y="2133607"/>
            <a:ext cx="10096500" cy="603461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3"/>
            </a:lvl4pPr>
            <a:lvl5pPr>
              <a:defRPr sz="1803"/>
            </a:lvl5pPr>
            <a:lvl6pPr>
              <a:defRPr sz="1803"/>
            </a:lvl6pPr>
            <a:lvl7pPr>
              <a:defRPr sz="1803"/>
            </a:lvl7pPr>
            <a:lvl8pPr>
              <a:defRPr sz="1803"/>
            </a:lvl8pPr>
            <a:lvl9pPr>
              <a:defRPr sz="180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2" y="2046826"/>
            <a:ext cx="10100469" cy="85301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15" indent="0">
              <a:buNone/>
              <a:defRPr sz="2000" b="1"/>
            </a:lvl2pPr>
            <a:lvl3pPr marL="914423" indent="0">
              <a:buNone/>
              <a:defRPr sz="1803" b="1"/>
            </a:lvl3pPr>
            <a:lvl4pPr marL="1371637" indent="0">
              <a:buNone/>
              <a:defRPr sz="1600" b="1"/>
            </a:lvl4pPr>
            <a:lvl5pPr marL="1828849" indent="0">
              <a:buNone/>
              <a:defRPr sz="1600" b="1"/>
            </a:lvl5pPr>
            <a:lvl6pPr marL="2286061" indent="0">
              <a:buNone/>
              <a:defRPr sz="1600" b="1"/>
            </a:lvl6pPr>
            <a:lvl7pPr marL="2743272" indent="0">
              <a:buNone/>
              <a:defRPr sz="1600" b="1"/>
            </a:lvl7pPr>
            <a:lvl8pPr marL="3200487" indent="0">
              <a:buNone/>
              <a:defRPr sz="1600" b="1"/>
            </a:lvl8pPr>
            <a:lvl9pPr marL="3657696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2" y="2899840"/>
            <a:ext cx="10100469" cy="526838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3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1612574" y="2046826"/>
            <a:ext cx="10104437" cy="85301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15" indent="0">
              <a:buNone/>
              <a:defRPr sz="2000" b="1"/>
            </a:lvl2pPr>
            <a:lvl3pPr marL="914423" indent="0">
              <a:buNone/>
              <a:defRPr sz="1803" b="1"/>
            </a:lvl3pPr>
            <a:lvl4pPr marL="1371637" indent="0">
              <a:buNone/>
              <a:defRPr sz="1600" b="1"/>
            </a:lvl4pPr>
            <a:lvl5pPr marL="1828849" indent="0">
              <a:buNone/>
              <a:defRPr sz="1600" b="1"/>
            </a:lvl5pPr>
            <a:lvl6pPr marL="2286061" indent="0">
              <a:buNone/>
              <a:defRPr sz="1600" b="1"/>
            </a:lvl6pPr>
            <a:lvl7pPr marL="2743272" indent="0">
              <a:buNone/>
              <a:defRPr sz="1600" b="1"/>
            </a:lvl7pPr>
            <a:lvl8pPr marL="3200487" indent="0">
              <a:buNone/>
              <a:defRPr sz="1600" b="1"/>
            </a:lvl8pPr>
            <a:lvl9pPr marL="3657696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1612574" y="2899840"/>
            <a:ext cx="10104437" cy="526838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3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11" y="364067"/>
            <a:ext cx="7520783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37632" y="364080"/>
            <a:ext cx="12779375" cy="78041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11" y="1913480"/>
            <a:ext cx="7520783" cy="6254752"/>
          </a:xfrm>
        </p:spPr>
        <p:txBody>
          <a:bodyPr/>
          <a:lstStyle>
            <a:lvl1pPr marL="0" indent="0">
              <a:buNone/>
              <a:defRPr sz="1403"/>
            </a:lvl1pPr>
            <a:lvl2pPr marL="457215" indent="0">
              <a:buNone/>
              <a:defRPr sz="1200"/>
            </a:lvl2pPr>
            <a:lvl3pPr marL="914423" indent="0">
              <a:buNone/>
              <a:defRPr sz="1003"/>
            </a:lvl3pPr>
            <a:lvl4pPr marL="1371637" indent="0">
              <a:buNone/>
              <a:defRPr sz="900"/>
            </a:lvl4pPr>
            <a:lvl5pPr marL="1828849" indent="0">
              <a:buNone/>
              <a:defRPr sz="900"/>
            </a:lvl5pPr>
            <a:lvl6pPr marL="2286061" indent="0">
              <a:buNone/>
              <a:defRPr sz="900"/>
            </a:lvl6pPr>
            <a:lvl7pPr marL="2743272" indent="0">
              <a:buNone/>
              <a:defRPr sz="900"/>
            </a:lvl7pPr>
            <a:lvl8pPr marL="3200487" indent="0">
              <a:buNone/>
              <a:defRPr sz="900"/>
            </a:lvl8pPr>
            <a:lvl9pPr marL="3657696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80719" y="6400805"/>
            <a:ext cx="13716000" cy="755652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80719" y="817033"/>
            <a:ext cx="137160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15" indent="0">
              <a:buNone/>
              <a:defRPr sz="2800"/>
            </a:lvl2pPr>
            <a:lvl3pPr marL="914423" indent="0">
              <a:buNone/>
              <a:defRPr sz="2400"/>
            </a:lvl3pPr>
            <a:lvl4pPr marL="1371637" indent="0">
              <a:buNone/>
              <a:defRPr sz="2000"/>
            </a:lvl4pPr>
            <a:lvl5pPr marL="1828849" indent="0">
              <a:buNone/>
              <a:defRPr sz="2000"/>
            </a:lvl5pPr>
            <a:lvl6pPr marL="2286061" indent="0">
              <a:buNone/>
              <a:defRPr sz="2000"/>
            </a:lvl6pPr>
            <a:lvl7pPr marL="2743272" indent="0">
              <a:buNone/>
              <a:defRPr sz="2000"/>
            </a:lvl7pPr>
            <a:lvl8pPr marL="3200487" indent="0">
              <a:buNone/>
              <a:defRPr sz="2000"/>
            </a:lvl8pPr>
            <a:lvl9pPr marL="3657696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480719" y="7156453"/>
            <a:ext cx="13716000" cy="1073152"/>
          </a:xfrm>
        </p:spPr>
        <p:txBody>
          <a:bodyPr/>
          <a:lstStyle>
            <a:lvl1pPr marL="0" indent="0">
              <a:buNone/>
              <a:defRPr sz="1403"/>
            </a:lvl1pPr>
            <a:lvl2pPr marL="457215" indent="0">
              <a:buNone/>
              <a:defRPr sz="1200"/>
            </a:lvl2pPr>
            <a:lvl3pPr marL="914423" indent="0">
              <a:buNone/>
              <a:defRPr sz="1003"/>
            </a:lvl3pPr>
            <a:lvl4pPr marL="1371637" indent="0">
              <a:buNone/>
              <a:defRPr sz="900"/>
            </a:lvl4pPr>
            <a:lvl5pPr marL="1828849" indent="0">
              <a:buNone/>
              <a:defRPr sz="900"/>
            </a:lvl5pPr>
            <a:lvl6pPr marL="2286061" indent="0">
              <a:buNone/>
              <a:defRPr sz="900"/>
            </a:lvl6pPr>
            <a:lvl7pPr marL="2743272" indent="0">
              <a:buNone/>
              <a:defRPr sz="900"/>
            </a:lvl7pPr>
            <a:lvl8pPr marL="3200487" indent="0">
              <a:buNone/>
              <a:defRPr sz="900"/>
            </a:lvl8pPr>
            <a:lvl9pPr marL="3657696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6573500" y="366202"/>
            <a:ext cx="5143500" cy="780203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366202"/>
            <a:ext cx="15049500" cy="78020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366185"/>
            <a:ext cx="205740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133607"/>
            <a:ext cx="20574000" cy="60346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3000" y="8475154"/>
            <a:ext cx="53340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810500" y="8475154"/>
            <a:ext cx="72390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6383000" y="8475154"/>
            <a:ext cx="53340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23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7" indent="-342907" algn="l" defTabSz="914423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70" indent="-285758" algn="l" defTabSz="914423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29" indent="-228606" algn="l" defTabSz="914423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43" indent="-228606" algn="l" defTabSz="914423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55" indent="-228606" algn="l" defTabSz="914423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66" indent="-228606" algn="l" defTabSz="91442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78" indent="-228606" algn="l" defTabSz="91442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92" indent="-228606" algn="l" defTabSz="91442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304" indent="-228606" algn="l" defTabSz="91442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23" rtl="0" eaLnBrk="1" latinLnBrk="0" hangingPunct="1">
        <a:defRPr sz="1803" kern="1200">
          <a:solidFill>
            <a:schemeClr val="tx1"/>
          </a:solidFill>
          <a:latin typeface="+mn-lt"/>
          <a:ea typeface="+mn-ea"/>
          <a:cs typeface="+mn-cs"/>
        </a:defRPr>
      </a:lvl1pPr>
      <a:lvl2pPr marL="457215" algn="l" defTabSz="914423" rtl="0" eaLnBrk="1" latinLnBrk="0" hangingPunct="1">
        <a:defRPr sz="1803" kern="1200">
          <a:solidFill>
            <a:schemeClr val="tx1"/>
          </a:solidFill>
          <a:latin typeface="+mn-lt"/>
          <a:ea typeface="+mn-ea"/>
          <a:cs typeface="+mn-cs"/>
        </a:defRPr>
      </a:lvl2pPr>
      <a:lvl3pPr marL="914423" algn="l" defTabSz="914423" rtl="0" eaLnBrk="1" latinLnBrk="0" hangingPunct="1">
        <a:defRPr sz="1803" kern="1200">
          <a:solidFill>
            <a:schemeClr val="tx1"/>
          </a:solidFill>
          <a:latin typeface="+mn-lt"/>
          <a:ea typeface="+mn-ea"/>
          <a:cs typeface="+mn-cs"/>
        </a:defRPr>
      </a:lvl3pPr>
      <a:lvl4pPr marL="1371637" algn="l" defTabSz="914423" rtl="0" eaLnBrk="1" latinLnBrk="0" hangingPunct="1">
        <a:defRPr sz="1803" kern="1200">
          <a:solidFill>
            <a:schemeClr val="tx1"/>
          </a:solidFill>
          <a:latin typeface="+mn-lt"/>
          <a:ea typeface="+mn-ea"/>
          <a:cs typeface="+mn-cs"/>
        </a:defRPr>
      </a:lvl4pPr>
      <a:lvl5pPr marL="1828849" algn="l" defTabSz="914423" rtl="0" eaLnBrk="1" latinLnBrk="0" hangingPunct="1">
        <a:defRPr sz="1803" kern="1200">
          <a:solidFill>
            <a:schemeClr val="tx1"/>
          </a:solidFill>
          <a:latin typeface="+mn-lt"/>
          <a:ea typeface="+mn-ea"/>
          <a:cs typeface="+mn-cs"/>
        </a:defRPr>
      </a:lvl5pPr>
      <a:lvl6pPr marL="2286061" algn="l" defTabSz="914423" rtl="0" eaLnBrk="1" latinLnBrk="0" hangingPunct="1">
        <a:defRPr sz="1803" kern="1200">
          <a:solidFill>
            <a:schemeClr val="tx1"/>
          </a:solidFill>
          <a:latin typeface="+mn-lt"/>
          <a:ea typeface="+mn-ea"/>
          <a:cs typeface="+mn-cs"/>
        </a:defRPr>
      </a:lvl6pPr>
      <a:lvl7pPr marL="2743272" algn="l" defTabSz="914423" rtl="0" eaLnBrk="1" latinLnBrk="0" hangingPunct="1">
        <a:defRPr sz="1803" kern="1200">
          <a:solidFill>
            <a:schemeClr val="tx1"/>
          </a:solidFill>
          <a:latin typeface="+mn-lt"/>
          <a:ea typeface="+mn-ea"/>
          <a:cs typeface="+mn-cs"/>
        </a:defRPr>
      </a:lvl7pPr>
      <a:lvl8pPr marL="3200487" algn="l" defTabSz="914423" rtl="0" eaLnBrk="1" latinLnBrk="0" hangingPunct="1">
        <a:defRPr sz="1803" kern="1200">
          <a:solidFill>
            <a:schemeClr val="tx1"/>
          </a:solidFill>
          <a:latin typeface="+mn-lt"/>
          <a:ea typeface="+mn-ea"/>
          <a:cs typeface="+mn-cs"/>
        </a:defRPr>
      </a:lvl8pPr>
      <a:lvl9pPr marL="3657696" algn="l" defTabSz="914423" rtl="0" eaLnBrk="1" latinLnBrk="0" hangingPunct="1">
        <a:defRPr sz="180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13" Type="http://schemas.openxmlformats.org/officeDocument/2006/relationships/diagramQuickStyle" Target="../diagrams/quickStyle1.xml"/><Relationship Id="rId18" Type="http://schemas.openxmlformats.org/officeDocument/2006/relationships/diagramQuickStyle" Target="../diagrams/quickStyle2.xml"/><Relationship Id="rId3" Type="http://schemas.openxmlformats.org/officeDocument/2006/relationships/image" Target="../media/image2.png"/><Relationship Id="rId21" Type="http://schemas.openxmlformats.org/officeDocument/2006/relationships/image" Target="../media/image14.png"/><Relationship Id="rId7" Type="http://schemas.openxmlformats.org/officeDocument/2006/relationships/image" Target="../media/image6.png"/><Relationship Id="rId12" Type="http://schemas.openxmlformats.org/officeDocument/2006/relationships/diagramLayout" Target="../diagrams/layout1.xml"/><Relationship Id="rId17" Type="http://schemas.openxmlformats.org/officeDocument/2006/relationships/diagramLayout" Target="../diagrams/layout2.xml"/><Relationship Id="rId2" Type="http://schemas.openxmlformats.org/officeDocument/2006/relationships/image" Target="../media/image1.jpeg"/><Relationship Id="rId16" Type="http://schemas.openxmlformats.org/officeDocument/2006/relationships/diagramData" Target="../diagrams/data2.xml"/><Relationship Id="rId20" Type="http://schemas.microsoft.com/office/2007/relationships/diagramDrawing" Target="../diagrams/drawing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11" Type="http://schemas.openxmlformats.org/officeDocument/2006/relationships/diagramData" Target="../diagrams/data1.xml"/><Relationship Id="rId5" Type="http://schemas.openxmlformats.org/officeDocument/2006/relationships/image" Target="../media/image4.png"/><Relationship Id="rId15" Type="http://schemas.microsoft.com/office/2007/relationships/diagramDrawing" Target="../diagrams/drawing1.xml"/><Relationship Id="rId10" Type="http://schemas.openxmlformats.org/officeDocument/2006/relationships/image" Target="../media/image9.svg"/><Relationship Id="rId19" Type="http://schemas.openxmlformats.org/officeDocument/2006/relationships/diagramColors" Target="../diagrams/colors2.xml"/><Relationship Id="rId4" Type="http://schemas.openxmlformats.org/officeDocument/2006/relationships/image" Target="../media/image3.svg"/><Relationship Id="rId9" Type="http://schemas.openxmlformats.org/officeDocument/2006/relationships/image" Target="../media/image8.png"/><Relationship Id="rId14" Type="http://schemas.openxmlformats.org/officeDocument/2006/relationships/diagramColors" Target="../diagrams/colors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609600" y="33079"/>
            <a:ext cx="20674407" cy="25400000"/>
          </a:xfrm>
          <a:custGeom>
            <a:avLst/>
            <a:gdLst/>
            <a:ahLst/>
            <a:cxnLst/>
            <a:rect l="l" t="t" r="r" b="b"/>
            <a:pathLst>
              <a:path w="7620000" h="19050000">
                <a:moveTo>
                  <a:pt x="0" y="0"/>
                </a:moveTo>
                <a:lnTo>
                  <a:pt x="7620000" y="0"/>
                </a:lnTo>
                <a:lnTo>
                  <a:pt x="7620000" y="19050000"/>
                </a:lnTo>
                <a:lnTo>
                  <a:pt x="0" y="19050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20648" r="-120648"/>
            </a:stretch>
          </a:blipFill>
        </p:spPr>
        <p:txBody>
          <a:bodyPr/>
          <a:lstStyle/>
          <a:p>
            <a:endParaRPr lang="en-GB" sz="572" dirty="0"/>
          </a:p>
        </p:txBody>
      </p:sp>
      <p:sp>
        <p:nvSpPr>
          <p:cNvPr id="3" name="Freeform 3"/>
          <p:cNvSpPr/>
          <p:nvPr/>
        </p:nvSpPr>
        <p:spPr>
          <a:xfrm>
            <a:off x="1295400" y="11112629"/>
            <a:ext cx="3581400" cy="3209199"/>
          </a:xfrm>
          <a:custGeom>
            <a:avLst/>
            <a:gdLst/>
            <a:ahLst/>
            <a:cxnLst/>
            <a:rect l="l" t="t" r="r" b="b"/>
            <a:pathLst>
              <a:path w="1685284" h="1951381">
                <a:moveTo>
                  <a:pt x="0" y="0"/>
                </a:moveTo>
                <a:lnTo>
                  <a:pt x="1685284" y="0"/>
                </a:lnTo>
                <a:lnTo>
                  <a:pt x="1685284" y="1951381"/>
                </a:lnTo>
                <a:lnTo>
                  <a:pt x="0" y="195138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572" dirty="0"/>
          </a:p>
        </p:txBody>
      </p:sp>
      <p:sp>
        <p:nvSpPr>
          <p:cNvPr id="5" name="Freeform 5"/>
          <p:cNvSpPr/>
          <p:nvPr/>
        </p:nvSpPr>
        <p:spPr>
          <a:xfrm>
            <a:off x="10619872" y="14071601"/>
            <a:ext cx="4772528" cy="2666999"/>
          </a:xfrm>
          <a:custGeom>
            <a:avLst/>
            <a:gdLst/>
            <a:ahLst/>
            <a:cxnLst/>
            <a:rect l="l" t="t" r="r" b="b"/>
            <a:pathLst>
              <a:path w="1548733" h="1922806">
                <a:moveTo>
                  <a:pt x="0" y="0"/>
                </a:moveTo>
                <a:lnTo>
                  <a:pt x="1548733" y="0"/>
                </a:lnTo>
                <a:lnTo>
                  <a:pt x="1548733" y="1922806"/>
                </a:lnTo>
                <a:lnTo>
                  <a:pt x="0" y="192280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572"/>
          </a:p>
        </p:txBody>
      </p:sp>
      <p:sp>
        <p:nvSpPr>
          <p:cNvPr id="6" name="Freeform 6"/>
          <p:cNvSpPr/>
          <p:nvPr/>
        </p:nvSpPr>
        <p:spPr>
          <a:xfrm>
            <a:off x="1066800" y="16586200"/>
            <a:ext cx="3962400" cy="2869315"/>
          </a:xfrm>
          <a:custGeom>
            <a:avLst/>
            <a:gdLst/>
            <a:ahLst/>
            <a:cxnLst/>
            <a:rect l="l" t="t" r="r" b="b"/>
            <a:pathLst>
              <a:path w="2183352" h="2044411">
                <a:moveTo>
                  <a:pt x="0" y="0"/>
                </a:moveTo>
                <a:lnTo>
                  <a:pt x="2183352" y="0"/>
                </a:lnTo>
                <a:lnTo>
                  <a:pt x="2183352" y="2044411"/>
                </a:lnTo>
                <a:lnTo>
                  <a:pt x="0" y="2044411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572"/>
          </a:p>
        </p:txBody>
      </p:sp>
      <p:sp>
        <p:nvSpPr>
          <p:cNvPr id="7" name="Freeform 7"/>
          <p:cNvSpPr/>
          <p:nvPr/>
        </p:nvSpPr>
        <p:spPr>
          <a:xfrm>
            <a:off x="14401800" y="19600759"/>
            <a:ext cx="3581400" cy="2613437"/>
          </a:xfrm>
          <a:custGeom>
            <a:avLst/>
            <a:gdLst/>
            <a:ahLst/>
            <a:cxnLst/>
            <a:rect l="l" t="t" r="r" b="b"/>
            <a:pathLst>
              <a:path w="1783778" h="1905005">
                <a:moveTo>
                  <a:pt x="0" y="0"/>
                </a:moveTo>
                <a:lnTo>
                  <a:pt x="1783777" y="0"/>
                </a:lnTo>
                <a:lnTo>
                  <a:pt x="1783777" y="1905006"/>
                </a:lnTo>
                <a:lnTo>
                  <a:pt x="0" y="1905006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572"/>
          </a:p>
        </p:txBody>
      </p:sp>
      <p:sp>
        <p:nvSpPr>
          <p:cNvPr id="9" name="TextBox 9"/>
          <p:cNvSpPr txBox="1"/>
          <p:nvPr/>
        </p:nvSpPr>
        <p:spPr>
          <a:xfrm>
            <a:off x="-640080" y="3102518"/>
            <a:ext cx="20497800" cy="468512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317"/>
              </a:lnSpc>
            </a:pPr>
            <a:r>
              <a:rPr lang="en-US" sz="2400" b="1" spc="61" dirty="0">
                <a:solidFill>
                  <a:srgbClr val="000000"/>
                </a:solidFill>
                <a:latin typeface="Times New Roman" panose="02020603050405020304" pitchFamily="18" charset="0"/>
                <a:ea typeface="Agrandir"/>
                <a:cs typeface="Times New Roman" panose="02020603050405020304" pitchFamily="18" charset="0"/>
                <a:sym typeface="Agrandir"/>
              </a:rPr>
              <a:t>What is Emotional Intelligence.</a:t>
            </a:r>
          </a:p>
          <a:p>
            <a:pPr algn="just">
              <a:lnSpc>
                <a:spcPct val="150000"/>
              </a:lnSpc>
            </a:pPr>
            <a:r>
              <a:rPr lang="en-US" sz="1200" dirty="0"/>
              <a:t>.</a:t>
            </a:r>
            <a:endParaRPr lang="en-US" sz="1200" spc="61" dirty="0">
              <a:solidFill>
                <a:srgbClr val="000000"/>
              </a:solidFill>
              <a:latin typeface="Agrandir"/>
              <a:ea typeface="Agrandir"/>
              <a:cs typeface="Times New Roman" panose="02020603050405020304" pitchFamily="18" charset="0"/>
              <a:sym typeface="Agrandir"/>
            </a:endParaRPr>
          </a:p>
          <a:p>
            <a:pPr marL="171456" indent="-171456" algn="ctr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2000" kern="100" dirty="0">
                <a:solidFill>
                  <a:srgbClr val="000000"/>
                </a:solidFill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r>
              <a:rPr lang="en-US" sz="2000" kern="100" dirty="0">
                <a:solidFill>
                  <a:srgbClr val="000000"/>
                </a:solidFill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400" kern="100" dirty="0">
                <a:solidFill>
                  <a:srgbClr val="000000"/>
                </a:solidFill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The capacity to identify, comprehend, and control one's own emotions as well as those of others.</a:t>
            </a:r>
          </a:p>
          <a:p>
            <a:pPr marL="285760" indent="-285760" algn="ctr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US" sz="2400" kern="100" dirty="0">
                <a:solidFill>
                  <a:srgbClr val="000000"/>
                </a:solidFill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Consists of self-awareness, self-regulation, motivation, empathy, and social skills.</a:t>
            </a:r>
          </a:p>
          <a:p>
            <a:pPr marL="285760" indent="-285760" algn="ctr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US" sz="2400" kern="100" dirty="0">
                <a:solidFill>
                  <a:srgbClr val="000000"/>
                </a:solidFill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Contributes to communication, stress management, decision-making, and relationship development.</a:t>
            </a:r>
          </a:p>
          <a:p>
            <a:pPr marL="285760" indent="-285760" algn="ctr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US" sz="2400" kern="100" dirty="0">
                <a:solidFill>
                  <a:srgbClr val="000000"/>
                </a:solidFill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(Goleman, 2020; Mayer, Salovey &amp; Caruso, 2016)</a:t>
            </a:r>
          </a:p>
          <a:p>
            <a:pPr marL="285760" indent="-285760" algn="just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q"/>
            </a:pPr>
            <a:endParaRPr lang="en-GB" sz="1200" kern="100" dirty="0"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ts val="3317"/>
              </a:lnSpc>
            </a:pPr>
            <a:endParaRPr lang="en-US" sz="1600" spc="61" dirty="0">
              <a:solidFill>
                <a:srgbClr val="000000"/>
              </a:solidFill>
              <a:latin typeface="Agrandir"/>
              <a:ea typeface="Agrandir"/>
              <a:cs typeface="Times New Roman" panose="02020603050405020304" pitchFamily="18" charset="0"/>
              <a:sym typeface="Agrandir"/>
            </a:endParaRPr>
          </a:p>
          <a:p>
            <a:pPr algn="ctr">
              <a:lnSpc>
                <a:spcPts val="3317"/>
              </a:lnSpc>
            </a:pPr>
            <a:endParaRPr lang="en-US" sz="1600" spc="61" dirty="0">
              <a:solidFill>
                <a:srgbClr val="000000"/>
              </a:solidFill>
              <a:latin typeface="Agrandir"/>
              <a:ea typeface="Agrandir"/>
              <a:cs typeface="Agrandir"/>
              <a:sym typeface="Agrandir"/>
            </a:endParaRPr>
          </a:p>
          <a:p>
            <a:pPr algn="ctr">
              <a:lnSpc>
                <a:spcPts val="3317"/>
              </a:lnSpc>
            </a:pPr>
            <a:endParaRPr lang="en-US" sz="3097" spc="61" dirty="0">
              <a:solidFill>
                <a:srgbClr val="000000"/>
              </a:solidFill>
              <a:latin typeface="Agrandir"/>
              <a:ea typeface="Agrandir"/>
              <a:cs typeface="Agrandir"/>
              <a:sym typeface="Agrandir"/>
            </a:endParaRPr>
          </a:p>
          <a:p>
            <a:pPr algn="ctr">
              <a:lnSpc>
                <a:spcPts val="3317"/>
              </a:lnSpc>
              <a:spcBef>
                <a:spcPct val="0"/>
              </a:spcBef>
            </a:pPr>
            <a:endParaRPr lang="en-US" sz="3097" spc="61" dirty="0">
              <a:solidFill>
                <a:srgbClr val="000000"/>
              </a:solidFill>
              <a:latin typeface="Agrandir"/>
              <a:ea typeface="Agrandir"/>
              <a:cs typeface="Agrandir"/>
              <a:sym typeface="Agrandir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3485975" y="2193749"/>
            <a:ext cx="11149075" cy="66941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106"/>
              </a:lnSpc>
            </a:pPr>
            <a:r>
              <a:rPr lang="en-US" sz="2400" b="1" dirty="0">
                <a:solidFill>
                  <a:srgbClr val="000000"/>
                </a:solidFill>
                <a:latin typeface="Agrandir Medium"/>
                <a:ea typeface="Agrandir Medium"/>
                <a:cs typeface="Agrandir Medium"/>
                <a:sym typeface="Agrandir Medium"/>
              </a:rPr>
              <a:t>Emotional Intelligence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316311" y="6261198"/>
            <a:ext cx="9009290" cy="25487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925"/>
              </a:lnSpc>
              <a:spcBef>
                <a:spcPct val="0"/>
              </a:spcBef>
            </a:pPr>
            <a:r>
              <a:rPr lang="en-US" sz="2400" b="1" spc="-61" dirty="0">
                <a:solidFill>
                  <a:srgbClr val="000000"/>
                </a:solidFill>
                <a:latin typeface="Times New Roman" panose="02020603050405020304" pitchFamily="18" charset="0"/>
                <a:ea typeface="Agrandir"/>
                <a:cs typeface="Times New Roman" panose="02020603050405020304" pitchFamily="18" charset="0"/>
                <a:sym typeface="Agrandir"/>
              </a:rPr>
              <a:t>How to develop emotional intelligence?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8200" y="10646791"/>
            <a:ext cx="12115800" cy="64242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928"/>
              </a:lnSpc>
            </a:pPr>
            <a:r>
              <a:rPr lang="en-US" sz="1803" spc="-61" dirty="0">
                <a:solidFill>
                  <a:srgbClr val="000000"/>
                </a:solidFill>
                <a:latin typeface="Agrandir"/>
                <a:ea typeface="Agrandir"/>
                <a:cs typeface="Agrandir"/>
                <a:sym typeface="Agrandir"/>
              </a:rPr>
              <a:t>How can you control your own emotions and develop mindfulness as a student? </a:t>
            </a:r>
          </a:p>
          <a:p>
            <a:pPr algn="ctr">
              <a:lnSpc>
                <a:spcPts val="3453"/>
              </a:lnSpc>
              <a:spcBef>
                <a:spcPct val="0"/>
              </a:spcBef>
            </a:pPr>
            <a:endParaRPr lang="en-US" sz="1803" spc="-61" dirty="0">
              <a:solidFill>
                <a:srgbClr val="000000"/>
              </a:solidFill>
              <a:latin typeface="Agrandir"/>
              <a:ea typeface="Agrandir"/>
              <a:cs typeface="Agrandir"/>
              <a:sym typeface="Agrandir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6076456" y="11451727"/>
            <a:ext cx="12135345" cy="357424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13" indent="-342913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ü"/>
              <a:tabLst>
                <a:tab pos="457218" algn="l"/>
              </a:tabLst>
            </a:pPr>
            <a:r>
              <a:rPr lang="en-GB" sz="2000" b="1" kern="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slowing down</a:t>
            </a:r>
            <a:r>
              <a:rPr lang="en-GB" sz="2000" kern="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GB" sz="2000" b="1" kern="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staying calm. </a:t>
            </a:r>
          </a:p>
          <a:p>
            <a:pPr marL="342913" indent="-342913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ü"/>
              <a:tabLst>
                <a:tab pos="457218" algn="l"/>
              </a:tabLst>
            </a:pPr>
            <a:r>
              <a:rPr lang="en-GB" sz="2000" b="1" kern="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taking a breaks </a:t>
            </a:r>
            <a:r>
              <a:rPr lang="en-GB" sz="2000" kern="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2000" kern="100" dirty="0"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13" indent="-342913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ü"/>
              <a:tabLst>
                <a:tab pos="457218" algn="l"/>
              </a:tabLst>
            </a:pPr>
            <a:r>
              <a:rPr lang="en-GB" sz="2000" b="1" kern="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Mindfulness</a:t>
            </a:r>
            <a:r>
              <a:rPr lang="en-GB" sz="2000" kern="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through </a:t>
            </a:r>
            <a:r>
              <a:rPr lang="en-GB" sz="2000" b="1" kern="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meditation and breathing exercises</a:t>
            </a:r>
          </a:p>
          <a:p>
            <a:pPr marL="342913" indent="-342913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ü"/>
              <a:tabLst>
                <a:tab pos="457218" algn="l"/>
              </a:tabLst>
            </a:pPr>
            <a:r>
              <a:rPr lang="en-GB" sz="2000" b="1" kern="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Listen to music.</a:t>
            </a:r>
            <a:endParaRPr lang="en-GB" sz="2000" kern="100" dirty="0"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13" indent="-342913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ü"/>
              <a:tabLst>
                <a:tab pos="457218" algn="l"/>
              </a:tabLst>
            </a:pPr>
            <a:r>
              <a:rPr lang="en-GB" sz="2000" b="1" kern="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Physical activities </a:t>
            </a:r>
            <a:r>
              <a:rPr lang="en-GB" sz="2000" kern="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such as </a:t>
            </a:r>
            <a:r>
              <a:rPr lang="en-GB" sz="2000" b="1" kern="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walking, cycling, and dancing </a:t>
            </a:r>
            <a:endParaRPr lang="en-GB" sz="2000" kern="100" dirty="0"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13" indent="-342913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ü"/>
              <a:tabLst>
                <a:tab pos="457218" algn="l"/>
              </a:tabLst>
            </a:pPr>
            <a:r>
              <a:rPr lang="en-GB" sz="2000" kern="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000" b="1" kern="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pause and reflect</a:t>
            </a:r>
            <a:r>
              <a:rPr lang="en-GB" sz="2000" kern="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before reacting emotionally  </a:t>
            </a:r>
          </a:p>
          <a:p>
            <a:pPr marL="342913" indent="-342913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ü"/>
              <a:tabLst>
                <a:tab pos="457218" algn="l"/>
              </a:tabLst>
            </a:pPr>
            <a:r>
              <a:rPr lang="en-GB" sz="2000" b="1" kern="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Therapeutics techniques </a:t>
            </a:r>
            <a:r>
              <a:rPr lang="en-GB" sz="2000" kern="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which improves my relationships and academic performance</a:t>
            </a:r>
            <a:r>
              <a:rPr lang="en-GB" sz="1600" kern="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1600" kern="100" dirty="0"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8" indent="-285758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ü"/>
            </a:pPr>
            <a:br>
              <a:rPr lang="en-GB" sz="1800" kern="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1600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3238501" y="14560702"/>
            <a:ext cx="6667499" cy="21396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03"/>
              </a:lnSpc>
              <a:spcBef>
                <a:spcPct val="0"/>
              </a:spcBef>
            </a:pPr>
            <a:r>
              <a:rPr lang="en-US" sz="2000" b="1" spc="-50" dirty="0">
                <a:solidFill>
                  <a:srgbClr val="000000"/>
                </a:solidFill>
                <a:latin typeface="Times New Roman" panose="02020603050405020304" pitchFamily="18" charset="0"/>
                <a:ea typeface="Agrandir"/>
                <a:cs typeface="Times New Roman" panose="02020603050405020304" pitchFamily="18" charset="0"/>
                <a:sym typeface="Agrandir"/>
              </a:rPr>
              <a:t>What factors can be accounted for succeeding in your studies? 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CD83F66E-2F15-C368-34C7-3AC797C0076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97424142"/>
              </p:ext>
            </p:extLst>
          </p:nvPr>
        </p:nvGraphicFramePr>
        <p:xfrm>
          <a:off x="3962401" y="15091134"/>
          <a:ext cx="6400799" cy="16801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1" r:lo="rId12" r:qs="rId13" r:cs="rId14"/>
          </a:graphicData>
        </a:graphic>
      </p:graphicFrame>
      <p:sp>
        <p:nvSpPr>
          <p:cNvPr id="19" name="TextBox 19"/>
          <p:cNvSpPr txBox="1"/>
          <p:nvPr/>
        </p:nvSpPr>
        <p:spPr>
          <a:xfrm>
            <a:off x="6553201" y="17013461"/>
            <a:ext cx="12039600" cy="33342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86"/>
              </a:lnSpc>
            </a:pPr>
            <a:r>
              <a:rPr lang="en-US" sz="2000" b="1" spc="-42" dirty="0">
                <a:solidFill>
                  <a:srgbClr val="000000"/>
                </a:solidFill>
                <a:latin typeface="Times New Roman" panose="02020603050405020304" pitchFamily="18" charset="0"/>
                <a:ea typeface="Agrandir"/>
                <a:cs typeface="Times New Roman" panose="02020603050405020304" pitchFamily="18" charset="0"/>
                <a:sym typeface="Agrandir"/>
              </a:rPr>
              <a:t>what actions can be taken to address specific emotional intelligence challenges while completing your studies? </a:t>
            </a:r>
          </a:p>
          <a:p>
            <a:pPr algn="ctr">
              <a:lnSpc>
                <a:spcPts val="1286"/>
              </a:lnSpc>
              <a:spcBef>
                <a:spcPct val="0"/>
              </a:spcBef>
            </a:pPr>
            <a:endParaRPr lang="en-US" sz="1200" spc="-42" dirty="0">
              <a:solidFill>
                <a:srgbClr val="000000"/>
              </a:solidFill>
              <a:latin typeface="Agrandir"/>
              <a:ea typeface="Agrandir"/>
              <a:cs typeface="Agrandir"/>
              <a:sym typeface="Agrandir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6553201" y="17552431"/>
            <a:ext cx="12039600" cy="191110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2" indent="-342902" defTabSz="914434">
              <a:lnSpc>
                <a:spcPct val="107000"/>
              </a:lnSpc>
              <a:buFont typeface="Wingdings" panose="05000000000000000000" pitchFamily="2" charset="2"/>
              <a:buChar char="Ø"/>
              <a:defRPr/>
            </a:pPr>
            <a:r>
              <a:rPr lang="en-GB" sz="2000" kern="100" dirty="0">
                <a:solidFill>
                  <a:srgbClr val="000000"/>
                </a:solidFill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Moodle engagement to track emotions and patterns</a:t>
            </a:r>
            <a:endParaRPr lang="en-GB" sz="2000" kern="100" dirty="0">
              <a:solidFill>
                <a:prstClr val="black"/>
              </a:solidFill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2" indent="-342902" defTabSz="914434">
              <a:lnSpc>
                <a:spcPct val="107000"/>
              </a:lnSpc>
              <a:buFont typeface="Wingdings" panose="05000000000000000000" pitchFamily="2" charset="2"/>
              <a:buChar char="Ø"/>
              <a:defRPr/>
            </a:pPr>
            <a:r>
              <a:rPr lang="en-GB" sz="2000" kern="100" dirty="0">
                <a:solidFill>
                  <a:srgbClr val="000000"/>
                </a:solidFill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Seek </a:t>
            </a:r>
            <a:r>
              <a:rPr lang="en-GB" sz="2000" b="1" kern="100" dirty="0">
                <a:solidFill>
                  <a:srgbClr val="000000"/>
                </a:solidFill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counselling or mentorship</a:t>
            </a:r>
            <a:r>
              <a:rPr lang="en-GB" sz="2000" kern="100" dirty="0">
                <a:solidFill>
                  <a:srgbClr val="000000"/>
                </a:solidFill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for emotional support</a:t>
            </a:r>
            <a:endParaRPr lang="en-GB" sz="2000" kern="100" dirty="0">
              <a:solidFill>
                <a:prstClr val="black"/>
              </a:solidFill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2" indent="-342902" defTabSz="914434">
              <a:lnSpc>
                <a:spcPct val="107000"/>
              </a:lnSpc>
              <a:buFont typeface="Wingdings" panose="05000000000000000000" pitchFamily="2" charset="2"/>
              <a:buChar char="Ø"/>
              <a:defRPr/>
            </a:pPr>
            <a:r>
              <a:rPr lang="en-GB" sz="2000" kern="100" dirty="0">
                <a:solidFill>
                  <a:srgbClr val="000000"/>
                </a:solidFill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Join </a:t>
            </a:r>
            <a:r>
              <a:rPr lang="en-GB" sz="2000" b="1" kern="100" dirty="0">
                <a:solidFill>
                  <a:srgbClr val="000000"/>
                </a:solidFill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workshops</a:t>
            </a:r>
            <a:r>
              <a:rPr lang="en-GB" sz="2000" kern="100" dirty="0">
                <a:solidFill>
                  <a:srgbClr val="000000"/>
                </a:solidFill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endParaRPr lang="en-GB" sz="2000" kern="100" dirty="0">
              <a:solidFill>
                <a:prstClr val="black"/>
              </a:solidFill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2" indent="-342902" defTabSz="914434">
              <a:lnSpc>
                <a:spcPct val="107000"/>
              </a:lnSpc>
              <a:buFont typeface="Wingdings" panose="05000000000000000000" pitchFamily="2" charset="2"/>
              <a:buChar char="Ø"/>
              <a:defRPr/>
            </a:pPr>
            <a:r>
              <a:rPr lang="en-GB" sz="2000" kern="100" dirty="0">
                <a:solidFill>
                  <a:srgbClr val="000000"/>
                </a:solidFill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Apply the </a:t>
            </a:r>
            <a:r>
              <a:rPr lang="en-GB" sz="2000" b="1" kern="100" dirty="0">
                <a:solidFill>
                  <a:srgbClr val="000000"/>
                </a:solidFill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SMART framework</a:t>
            </a:r>
            <a:r>
              <a:rPr lang="en-GB" sz="2000" kern="100" dirty="0">
                <a:solidFill>
                  <a:srgbClr val="000000"/>
                </a:solidFill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to organize tasks</a:t>
            </a:r>
          </a:p>
          <a:p>
            <a:pPr marL="342902" indent="-342902" defTabSz="914434">
              <a:lnSpc>
                <a:spcPct val="107000"/>
              </a:lnSpc>
              <a:buFont typeface="Wingdings" panose="05000000000000000000" pitchFamily="2" charset="2"/>
              <a:buChar char="Ø"/>
              <a:defRPr/>
            </a:pPr>
            <a:r>
              <a:rPr lang="en-GB" sz="2000" b="1" kern="100" dirty="0">
                <a:solidFill>
                  <a:srgbClr val="000000"/>
                </a:solidFill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teamwork capabilities</a:t>
            </a:r>
            <a:r>
              <a:rPr lang="en-GB" sz="2000" kern="100" dirty="0">
                <a:solidFill>
                  <a:srgbClr val="000000"/>
                </a:solidFill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to build empathy and communication with others </a:t>
            </a:r>
            <a:endParaRPr lang="en-GB" sz="2000" kern="100" dirty="0">
              <a:solidFill>
                <a:prstClr val="black"/>
              </a:solidFill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ts val="1958"/>
              </a:lnSpc>
              <a:spcBef>
                <a:spcPct val="0"/>
              </a:spcBef>
            </a:pPr>
            <a:r>
              <a:rPr lang="en-US" sz="2400" dirty="0">
                <a:solidFill>
                  <a:srgbClr val="000000"/>
                </a:solidFill>
                <a:latin typeface="Times New Roman" panose="02020603050405020304" pitchFamily="18" charset="0"/>
                <a:ea typeface="Agrandir"/>
                <a:cs typeface="Times New Roman" panose="02020603050405020304" pitchFamily="18" charset="0"/>
                <a:sym typeface="Agrandir"/>
              </a:rPr>
              <a:t> 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62000" y="19494346"/>
            <a:ext cx="13563600" cy="74238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000" b="1" spc="-42" dirty="0">
                <a:solidFill>
                  <a:srgbClr val="000000"/>
                </a:solidFill>
                <a:latin typeface="Times New Roman" panose="02020603050405020304" pitchFamily="18" charset="0"/>
                <a:ea typeface="Agrandir"/>
                <a:cs typeface="Times New Roman" panose="02020603050405020304" pitchFamily="18" charset="0"/>
                <a:sym typeface="Agrandir"/>
              </a:rPr>
              <a:t>Explain your own experience how I manage my own emotions through my life in studies and at my workplace </a:t>
            </a:r>
          </a:p>
          <a:p>
            <a:pPr>
              <a:lnSpc>
                <a:spcPts val="2500"/>
              </a:lnSpc>
              <a:spcBef>
                <a:spcPct val="0"/>
              </a:spcBef>
            </a:pPr>
            <a:endParaRPr lang="en-US" sz="1169" spc="-42" dirty="0">
              <a:solidFill>
                <a:srgbClr val="000000"/>
              </a:solidFill>
              <a:latin typeface="Agrandir"/>
              <a:ea typeface="Agrandir"/>
              <a:cs typeface="Agrandir"/>
              <a:sym typeface="Agrandir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2743200" y="20453257"/>
            <a:ext cx="8534399" cy="208736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10" indent="-342910" algn="just">
              <a:lnSpc>
                <a:spcPct val="150000"/>
              </a:lnSpc>
              <a:spcBef>
                <a:spcPct val="0"/>
              </a:spcBef>
              <a:buFont typeface="Wingdings" panose="05000000000000000000" pitchFamily="2" charset="2"/>
              <a:buChar char="q"/>
            </a:pPr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  <a:ea typeface="Agrandir"/>
                <a:cs typeface="Times New Roman" panose="02020603050405020304" pitchFamily="18" charset="0"/>
                <a:sym typeface="Agrandir"/>
              </a:rPr>
              <a:t>Practice mindfulness like practice active listening.</a:t>
            </a:r>
          </a:p>
          <a:p>
            <a:pPr marL="342910" indent="-342910" algn="just">
              <a:lnSpc>
                <a:spcPct val="150000"/>
              </a:lnSpc>
              <a:spcBef>
                <a:spcPct val="0"/>
              </a:spcBef>
              <a:buFont typeface="Wingdings" panose="05000000000000000000" pitchFamily="2" charset="2"/>
              <a:buChar char="q"/>
            </a:pPr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  <a:ea typeface="Agrandir"/>
                <a:cs typeface="Times New Roman" panose="02020603050405020304" pitchFamily="18" charset="0"/>
                <a:sym typeface="Agrandir"/>
              </a:rPr>
              <a:t>Be aware of your feelings, language and body language (self-identification).</a:t>
            </a:r>
          </a:p>
          <a:p>
            <a:pPr marL="342910" indent="-342910" algn="just">
              <a:lnSpc>
                <a:spcPct val="150000"/>
              </a:lnSpc>
              <a:spcBef>
                <a:spcPct val="0"/>
              </a:spcBef>
              <a:buFont typeface="Wingdings" panose="05000000000000000000" pitchFamily="2" charset="2"/>
              <a:buChar char="q"/>
            </a:pPr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  <a:ea typeface="Agrandir"/>
                <a:cs typeface="Times New Roman" panose="02020603050405020304" pitchFamily="18" charset="0"/>
                <a:sym typeface="Agrandir"/>
              </a:rPr>
              <a:t>Taking time out when I am under stress.</a:t>
            </a:r>
          </a:p>
          <a:p>
            <a:pPr marL="342910" indent="-342910" algn="just">
              <a:lnSpc>
                <a:spcPct val="150000"/>
              </a:lnSpc>
              <a:spcBef>
                <a:spcPct val="0"/>
              </a:spcBef>
              <a:buFont typeface="Wingdings" panose="05000000000000000000" pitchFamily="2" charset="2"/>
              <a:buChar char="q"/>
            </a:pPr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  <a:ea typeface="Agrandir"/>
                <a:cs typeface="Times New Roman" panose="02020603050405020304" pitchFamily="18" charset="0"/>
                <a:sym typeface="Agrandir"/>
              </a:rPr>
              <a:t>Respect people either you agree or not.</a:t>
            </a:r>
          </a:p>
          <a:p>
            <a:pPr>
              <a:lnSpc>
                <a:spcPts val="1958"/>
              </a:lnSpc>
              <a:spcBef>
                <a:spcPct val="0"/>
              </a:spcBef>
            </a:pPr>
            <a:endParaRPr lang="en-US" sz="1403" dirty="0">
              <a:solidFill>
                <a:srgbClr val="000000"/>
              </a:solidFill>
              <a:latin typeface="Agrandir"/>
              <a:ea typeface="Agrandir"/>
              <a:cs typeface="Agrandir"/>
              <a:sym typeface="Agrandir"/>
            </a:endParaRPr>
          </a:p>
        </p:txBody>
      </p:sp>
      <p:graphicFrame>
        <p:nvGraphicFramePr>
          <p:cNvPr id="24" name="Diagram 23">
            <a:extLst>
              <a:ext uri="{FF2B5EF4-FFF2-40B4-BE49-F238E27FC236}">
                <a16:creationId xmlns:a16="http://schemas.microsoft.com/office/drawing/2014/main" id="{5BF58537-E8D6-FF82-588E-F8806DDE9F1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21411604"/>
              </p:ext>
            </p:extLst>
          </p:nvPr>
        </p:nvGraphicFramePr>
        <p:xfrm>
          <a:off x="-609600" y="6699480"/>
          <a:ext cx="20497800" cy="35280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6" r:lo="rId17" r:qs="rId18" r:cs="rId19"/>
          </a:graphicData>
        </a:graphic>
      </p:graphicFrame>
      <p:sp>
        <p:nvSpPr>
          <p:cNvPr id="14" name="TextBox 13">
            <a:extLst>
              <a:ext uri="{FF2B5EF4-FFF2-40B4-BE49-F238E27FC236}">
                <a16:creationId xmlns:a16="http://schemas.microsoft.com/office/drawing/2014/main" id="{185C3AA6-61B7-5FA7-D889-29E64B1532FD}"/>
              </a:ext>
            </a:extLst>
          </p:cNvPr>
          <p:cNvSpPr txBox="1"/>
          <p:nvPr/>
        </p:nvSpPr>
        <p:spPr>
          <a:xfrm>
            <a:off x="12573001" y="23831574"/>
            <a:ext cx="7058671" cy="9223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Student: Aldmira da Mota (2322676)</a:t>
            </a:r>
          </a:p>
          <a:p>
            <a:r>
              <a:rPr lang="en-GB" dirty="0"/>
              <a:t>Lecturer: Dr. Sujeewa Herath</a:t>
            </a:r>
          </a:p>
          <a:p>
            <a:r>
              <a:rPr lang="en-GB" dirty="0"/>
              <a:t>Module:</a:t>
            </a:r>
            <a:r>
              <a:rPr lang="en-US" dirty="0"/>
              <a:t>Developing Emotional Intelligence Skills (LCLM5006_BIRM)</a:t>
            </a:r>
            <a:endParaRPr lang="en-GB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021F594-B606-AE80-5358-8D4E3E644D8D}"/>
              </a:ext>
            </a:extLst>
          </p:cNvPr>
          <p:cNvSpPr txBox="1"/>
          <p:nvPr/>
        </p:nvSpPr>
        <p:spPr>
          <a:xfrm>
            <a:off x="533400" y="23063200"/>
            <a:ext cx="10439400" cy="17524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Reference:</a:t>
            </a:r>
          </a:p>
          <a:p>
            <a:r>
              <a:rPr lang="en-US" dirty="0"/>
              <a:t>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Goleman, D. (2020) Emotional intelligence : why it can matter more than IQ . 25th anniversary edition, with a new introduction [cover]. London :; ©1995, Bloomsbury Publishing.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Singh, D. (2006) Emotional intelligence at work [electronic resource] : a professional guide . 3rd ed. New Delhi ;; Thousand Oaks, Calif. :, Response Books.</a:t>
            </a:r>
          </a:p>
          <a:p>
            <a:endParaRPr lang="en-GB" dirty="0"/>
          </a:p>
        </p:txBody>
      </p:sp>
      <p:pic>
        <p:nvPicPr>
          <p:cNvPr id="1028" name="Picture 4" descr="University of Wales Trinity Saint David | Swansea">
            <a:extLst>
              <a:ext uri="{FF2B5EF4-FFF2-40B4-BE49-F238E27FC236}">
                <a16:creationId xmlns:a16="http://schemas.microsoft.com/office/drawing/2014/main" id="{4581D1B5-950D-E4B8-4D77-D7CB8FCF96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81000" y="491109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5AB2CB43-11C6-385D-62FB-2DEDB348E682}"/>
              </a:ext>
            </a:extLst>
          </p:cNvPr>
          <p:cNvSpPr txBox="1"/>
          <p:nvPr/>
        </p:nvSpPr>
        <p:spPr>
          <a:xfrm>
            <a:off x="1639824" y="471188"/>
            <a:ext cx="6629400" cy="3690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BA (Hons) Leadership and Management Skills for the Workplace </a:t>
            </a:r>
            <a:endParaRPr lang="en-GB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F7F4E7D4-E017-3987-B5CE-39C1131D3530}"/>
              </a:ext>
            </a:extLst>
          </p:cNvPr>
          <p:cNvSpPr txBox="1"/>
          <p:nvPr/>
        </p:nvSpPr>
        <p:spPr>
          <a:xfrm>
            <a:off x="7010399" y="1405509"/>
            <a:ext cx="5867401" cy="3690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graphicFrame>
        <p:nvGraphicFramePr>
          <p:cNvPr id="29" name="Table 28">
            <a:extLst>
              <a:ext uri="{FF2B5EF4-FFF2-40B4-BE49-F238E27FC236}">
                <a16:creationId xmlns:a16="http://schemas.microsoft.com/office/drawing/2014/main" id="{80CA0A49-3904-5551-633B-2983B4287C6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76322649"/>
              </p:ext>
            </p:extLst>
          </p:nvPr>
        </p:nvGraphicFramePr>
        <p:xfrm>
          <a:off x="6457442" y="1304725"/>
          <a:ext cx="7811516" cy="480060"/>
        </p:xfrm>
        <a:graphic>
          <a:graphicData uri="http://schemas.openxmlformats.org/drawingml/2006/table">
            <a:tbl>
              <a:tblPr firstRow="1" firstCol="1" bandRow="1"/>
              <a:tblGrid>
                <a:gridCol w="3032894">
                  <a:extLst>
                    <a:ext uri="{9D8B030D-6E8A-4147-A177-3AD203B41FA5}">
                      <a16:colId xmlns:a16="http://schemas.microsoft.com/office/drawing/2014/main" val="3696337048"/>
                    </a:ext>
                  </a:extLst>
                </a:gridCol>
                <a:gridCol w="4778622">
                  <a:extLst>
                    <a:ext uri="{9D8B030D-6E8A-4147-A177-3AD203B41FA5}">
                      <a16:colId xmlns:a16="http://schemas.microsoft.com/office/drawing/2014/main" val="1838825164"/>
                    </a:ext>
                  </a:extLst>
                </a:gridCol>
              </a:tblGrid>
              <a:tr h="480060">
                <a:tc>
                  <a:txBody>
                    <a:bodyPr/>
                    <a:lstStyle/>
                    <a:p>
                      <a:pPr marL="463550" indent="-6350" algn="just">
                        <a:lnSpc>
                          <a:spcPct val="107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GB" sz="2400" b="1" kern="1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Assignment Title: </a:t>
                      </a:r>
                      <a:endParaRPr lang="en-GB" sz="2400" kern="1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310" marR="29845" marT="698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marL="2540" indent="-6350" algn="l">
                        <a:lnSpc>
                          <a:spcPct val="107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GB" sz="2400" b="1" kern="1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Component 1- Poster</a:t>
                      </a:r>
                      <a:endParaRPr lang="en-GB" sz="2400" kern="1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310" marR="29845" marT="698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1029462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4459</TotalTime>
  <Words>445</Words>
  <Application>Microsoft Office PowerPoint</Application>
  <PresentationFormat>Custom</PresentationFormat>
  <Paragraphs>68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9" baseType="lpstr">
      <vt:lpstr>Aptos</vt:lpstr>
      <vt:lpstr>Agrandir</vt:lpstr>
      <vt:lpstr>Wingdings</vt:lpstr>
      <vt:lpstr>Times New Roman</vt:lpstr>
      <vt:lpstr>Calibri</vt:lpstr>
      <vt:lpstr>Arial</vt:lpstr>
      <vt:lpstr>Agrandir Medium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Colorful Illustrated Psychology and Emotions Infographic</dc:title>
  <dc:creator>Aldmira Mota</dc:creator>
  <cp:lastModifiedBy>Aldmira Mota</cp:lastModifiedBy>
  <cp:revision>12</cp:revision>
  <dcterms:created xsi:type="dcterms:W3CDTF">2006-08-16T00:00:00Z</dcterms:created>
  <dcterms:modified xsi:type="dcterms:W3CDTF">2025-10-11T22:45:57Z</dcterms:modified>
  <dc:identifier>DAG0uYQF1D8</dc:identifier>
</cp:coreProperties>
</file>