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11915775" cy="8423275"/>
  <p:notesSz cx="9144000" cy="6858000"/>
  <p:defaultTextStyle>
    <a:defPPr>
      <a:defRPr lang="en-US"/>
    </a:defPPr>
    <a:lvl1pPr marL="0" algn="l" defTabSz="1161742" rtl="0" eaLnBrk="1" latinLnBrk="0" hangingPunct="1">
      <a:defRPr sz="2276" kern="1200">
        <a:solidFill>
          <a:schemeClr val="tx1"/>
        </a:solidFill>
        <a:latin typeface="+mn-lt"/>
        <a:ea typeface="+mn-ea"/>
        <a:cs typeface="+mn-cs"/>
      </a:defRPr>
    </a:lvl1pPr>
    <a:lvl2pPr marL="580871" algn="l" defTabSz="1161742" rtl="0" eaLnBrk="1" latinLnBrk="0" hangingPunct="1">
      <a:defRPr sz="2276" kern="1200">
        <a:solidFill>
          <a:schemeClr val="tx1"/>
        </a:solidFill>
        <a:latin typeface="+mn-lt"/>
        <a:ea typeface="+mn-ea"/>
        <a:cs typeface="+mn-cs"/>
      </a:defRPr>
    </a:lvl2pPr>
    <a:lvl3pPr marL="1161742" algn="l" defTabSz="1161742" rtl="0" eaLnBrk="1" latinLnBrk="0" hangingPunct="1">
      <a:defRPr sz="2276" kern="1200">
        <a:solidFill>
          <a:schemeClr val="tx1"/>
        </a:solidFill>
        <a:latin typeface="+mn-lt"/>
        <a:ea typeface="+mn-ea"/>
        <a:cs typeface="+mn-cs"/>
      </a:defRPr>
    </a:lvl3pPr>
    <a:lvl4pPr marL="1742613" algn="l" defTabSz="1161742" rtl="0" eaLnBrk="1" latinLnBrk="0" hangingPunct="1">
      <a:defRPr sz="2276" kern="1200">
        <a:solidFill>
          <a:schemeClr val="tx1"/>
        </a:solidFill>
        <a:latin typeface="+mn-lt"/>
        <a:ea typeface="+mn-ea"/>
        <a:cs typeface="+mn-cs"/>
      </a:defRPr>
    </a:lvl4pPr>
    <a:lvl5pPr marL="2323484" algn="l" defTabSz="1161742" rtl="0" eaLnBrk="1" latinLnBrk="0" hangingPunct="1">
      <a:defRPr sz="2276" kern="1200">
        <a:solidFill>
          <a:schemeClr val="tx1"/>
        </a:solidFill>
        <a:latin typeface="+mn-lt"/>
        <a:ea typeface="+mn-ea"/>
        <a:cs typeface="+mn-cs"/>
      </a:defRPr>
    </a:lvl5pPr>
    <a:lvl6pPr marL="2904355" algn="l" defTabSz="1161742" rtl="0" eaLnBrk="1" latinLnBrk="0" hangingPunct="1">
      <a:defRPr sz="2276" kern="1200">
        <a:solidFill>
          <a:schemeClr val="tx1"/>
        </a:solidFill>
        <a:latin typeface="+mn-lt"/>
        <a:ea typeface="+mn-ea"/>
        <a:cs typeface="+mn-cs"/>
      </a:defRPr>
    </a:lvl6pPr>
    <a:lvl7pPr marL="3485226" algn="l" defTabSz="1161742" rtl="0" eaLnBrk="1" latinLnBrk="0" hangingPunct="1">
      <a:defRPr sz="2276" kern="1200">
        <a:solidFill>
          <a:schemeClr val="tx1"/>
        </a:solidFill>
        <a:latin typeface="+mn-lt"/>
        <a:ea typeface="+mn-ea"/>
        <a:cs typeface="+mn-cs"/>
      </a:defRPr>
    </a:lvl7pPr>
    <a:lvl8pPr marL="4066097" algn="l" defTabSz="1161742" rtl="0" eaLnBrk="1" latinLnBrk="0" hangingPunct="1">
      <a:defRPr sz="2276" kern="1200">
        <a:solidFill>
          <a:schemeClr val="tx1"/>
        </a:solidFill>
        <a:latin typeface="+mn-lt"/>
        <a:ea typeface="+mn-ea"/>
        <a:cs typeface="+mn-cs"/>
      </a:defRPr>
    </a:lvl8pPr>
    <a:lvl9pPr marL="4646968" algn="l" defTabSz="1161742" rtl="0" eaLnBrk="1" latinLnBrk="0" hangingPunct="1">
      <a:defRPr sz="2276"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742" userDrawn="1">
          <p15:clr>
            <a:srgbClr val="A4A3A4"/>
          </p15:clr>
        </p15:guide>
        <p15:guide id="10" pos="78" userDrawn="1">
          <p15:clr>
            <a:srgbClr val="A4A3A4"/>
          </p15:clr>
        </p15:guide>
        <p15:guide id="11" pos="7430" userDrawn="1">
          <p15:clr>
            <a:srgbClr val="A4A3A4"/>
          </p15:clr>
        </p15:guide>
      </p15:sldGuideLst>
    </p:ext>
    <p:ext uri="{2D200454-40CA-4A62-9FC3-DE9A4176ACB9}">
      <p15:notesGuideLst xmlns:p15="http://schemas.microsoft.com/office/powerpoint/2012/main">
        <p15:guide id="1" orient="horz" pos="2160" userDrawn="1">
          <p15:clr>
            <a:srgbClr val="A4A3A4"/>
          </p15:clr>
        </p15:guide>
        <p15:guide id="2" pos="288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75AC"/>
    <a:srgbClr val="F3F5FA"/>
    <a:srgbClr val="F1D906"/>
    <a:srgbClr val="107A74"/>
    <a:srgbClr val="143161"/>
    <a:srgbClr val="A18616"/>
    <a:srgbClr val="FCE400"/>
    <a:srgbClr val="147B5F"/>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137" d="100"/>
          <a:sy n="137" d="100"/>
        </p:scale>
        <p:origin x="-1973" y="-211"/>
      </p:cViewPr>
      <p:guideLst>
        <p:guide orient="horz" pos="742"/>
        <p:guide pos="78"/>
        <p:guide pos="743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160"/>
        <p:guide pos="288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7/17/2026</a:t>
            </a:fld>
            <a:endParaRPr lang="en-US"/>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7/17/2026</a:t>
            </a:fld>
            <a:endParaRPr lang="en-US" dirty="0"/>
          </a:p>
        </p:txBody>
      </p:sp>
      <p:sp>
        <p:nvSpPr>
          <p:cNvPr id="4" name="Slide Image Placeholder 3"/>
          <p:cNvSpPr>
            <a:spLocks noGrp="1" noRot="1" noChangeAspect="1"/>
          </p:cNvSpPr>
          <p:nvPr>
            <p:ph type="sldImg" idx="2"/>
          </p:nvPr>
        </p:nvSpPr>
        <p:spPr>
          <a:xfrm>
            <a:off x="2754313" y="514350"/>
            <a:ext cx="3635375" cy="257175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1161742" rtl="0" eaLnBrk="1" latinLnBrk="0" hangingPunct="1">
      <a:defRPr sz="1535" kern="1200">
        <a:solidFill>
          <a:schemeClr val="tx1"/>
        </a:solidFill>
        <a:latin typeface="+mn-lt"/>
        <a:ea typeface="+mn-ea"/>
        <a:cs typeface="+mn-cs"/>
      </a:defRPr>
    </a:lvl1pPr>
    <a:lvl2pPr marL="580871" algn="l" defTabSz="1161742" rtl="0" eaLnBrk="1" latinLnBrk="0" hangingPunct="1">
      <a:defRPr sz="1535" kern="1200">
        <a:solidFill>
          <a:schemeClr val="tx1"/>
        </a:solidFill>
        <a:latin typeface="+mn-lt"/>
        <a:ea typeface="+mn-ea"/>
        <a:cs typeface="+mn-cs"/>
      </a:defRPr>
    </a:lvl2pPr>
    <a:lvl3pPr marL="1161742" algn="l" defTabSz="1161742" rtl="0" eaLnBrk="1" latinLnBrk="0" hangingPunct="1">
      <a:defRPr sz="1535" kern="1200">
        <a:solidFill>
          <a:schemeClr val="tx1"/>
        </a:solidFill>
        <a:latin typeface="+mn-lt"/>
        <a:ea typeface="+mn-ea"/>
        <a:cs typeface="+mn-cs"/>
      </a:defRPr>
    </a:lvl3pPr>
    <a:lvl4pPr marL="1742613" algn="l" defTabSz="1161742" rtl="0" eaLnBrk="1" latinLnBrk="0" hangingPunct="1">
      <a:defRPr sz="1535" kern="1200">
        <a:solidFill>
          <a:schemeClr val="tx1"/>
        </a:solidFill>
        <a:latin typeface="+mn-lt"/>
        <a:ea typeface="+mn-ea"/>
        <a:cs typeface="+mn-cs"/>
      </a:defRPr>
    </a:lvl4pPr>
    <a:lvl5pPr marL="2323484" algn="l" defTabSz="1161742" rtl="0" eaLnBrk="1" latinLnBrk="0" hangingPunct="1">
      <a:defRPr sz="1535" kern="1200">
        <a:solidFill>
          <a:schemeClr val="tx1"/>
        </a:solidFill>
        <a:latin typeface="+mn-lt"/>
        <a:ea typeface="+mn-ea"/>
        <a:cs typeface="+mn-cs"/>
      </a:defRPr>
    </a:lvl5pPr>
    <a:lvl6pPr marL="2904355" algn="l" defTabSz="1161742" rtl="0" eaLnBrk="1" latinLnBrk="0" hangingPunct="1">
      <a:defRPr sz="1535" kern="1200">
        <a:solidFill>
          <a:schemeClr val="tx1"/>
        </a:solidFill>
        <a:latin typeface="+mn-lt"/>
        <a:ea typeface="+mn-ea"/>
        <a:cs typeface="+mn-cs"/>
      </a:defRPr>
    </a:lvl6pPr>
    <a:lvl7pPr marL="3485226" algn="l" defTabSz="1161742" rtl="0" eaLnBrk="1" latinLnBrk="0" hangingPunct="1">
      <a:defRPr sz="1535" kern="1200">
        <a:solidFill>
          <a:schemeClr val="tx1"/>
        </a:solidFill>
        <a:latin typeface="+mn-lt"/>
        <a:ea typeface="+mn-ea"/>
        <a:cs typeface="+mn-cs"/>
      </a:defRPr>
    </a:lvl7pPr>
    <a:lvl8pPr marL="4066097" algn="l" defTabSz="1161742" rtl="0" eaLnBrk="1" latinLnBrk="0" hangingPunct="1">
      <a:defRPr sz="1535" kern="1200">
        <a:solidFill>
          <a:schemeClr val="tx1"/>
        </a:solidFill>
        <a:latin typeface="+mn-lt"/>
        <a:ea typeface="+mn-ea"/>
        <a:cs typeface="+mn-cs"/>
      </a:defRPr>
    </a:lvl8pPr>
    <a:lvl9pPr marL="4646968" algn="l" defTabSz="1161742" rtl="0" eaLnBrk="1" latinLnBrk="0" hangingPunct="1">
      <a:defRPr sz="153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5889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4795" y="1408340"/>
            <a:ext cx="2730267"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29722" y="1196025"/>
            <a:ext cx="2728113" cy="261923"/>
          </a:xfrm>
          <a:prstGeom prst="rect">
            <a:avLst/>
          </a:prstGeom>
          <a:noFill/>
        </p:spPr>
        <p:txBody>
          <a:bodyPr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29723" y="3412939"/>
            <a:ext cx="2725340"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02635" y="1408340"/>
            <a:ext cx="2728113"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02635" y="1196025"/>
            <a:ext cx="2728113" cy="261923"/>
          </a:xfrm>
          <a:prstGeom prst="rect">
            <a:avLst/>
          </a:prstGeom>
          <a:noFill/>
        </p:spPr>
        <p:txBody>
          <a:bodyPr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094510" y="1408340"/>
            <a:ext cx="2728113"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092355" y="1196025"/>
            <a:ext cx="2730699" cy="261923"/>
          </a:xfrm>
          <a:prstGeom prst="rect">
            <a:avLst/>
          </a:prstGeom>
          <a:noFill/>
        </p:spPr>
        <p:txBody>
          <a:bodyPr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073562" y="1196025"/>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073562" y="1408340"/>
            <a:ext cx="2727609"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073562" y="3428350"/>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073564" y="3617362"/>
            <a:ext cx="2728974"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073562" y="6347126"/>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073564" y="6540074"/>
            <a:ext cx="2728974"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4795" y="3602047"/>
            <a:ext cx="2730267"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1610606" y="786553"/>
            <a:ext cx="8687220" cy="184218"/>
          </a:xfrm>
          <a:prstGeom prst="rect">
            <a:avLst/>
          </a:prstGeom>
        </p:spPr>
        <p:txBody>
          <a:bodyPr anchor="t" anchorCtr="0">
            <a:spAutoFit/>
          </a:bodyPr>
          <a:lstStyle>
            <a:lvl1pPr marL="0" indent="0" algn="ctr">
              <a:buFontTx/>
              <a:buNone/>
              <a:defRPr sz="597">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affiliations</a:t>
            </a:r>
          </a:p>
        </p:txBody>
      </p:sp>
      <p:sp>
        <p:nvSpPr>
          <p:cNvPr id="78" name="Text Placeholder 76"/>
          <p:cNvSpPr>
            <a:spLocks noGrp="1"/>
          </p:cNvSpPr>
          <p:nvPr>
            <p:ph type="body" sz="quarter" idx="151" hasCustomPrompt="1"/>
          </p:nvPr>
        </p:nvSpPr>
        <p:spPr>
          <a:xfrm>
            <a:off x="1610606" y="477097"/>
            <a:ext cx="8687220" cy="217624"/>
          </a:xfrm>
          <a:prstGeom prst="rect">
            <a:avLst/>
          </a:prstGeom>
        </p:spPr>
        <p:txBody>
          <a:bodyPr anchor="t" anchorCtr="0">
            <a:spAutoFit/>
          </a:bodyPr>
          <a:lstStyle>
            <a:lvl1pPr marL="0" indent="0" algn="ctr">
              <a:buFontTx/>
              <a:buNone/>
              <a:defRPr sz="814" b="1">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authors</a:t>
            </a:r>
          </a:p>
        </p:txBody>
      </p:sp>
      <p:sp>
        <p:nvSpPr>
          <p:cNvPr id="79" name="Text Placeholder 76"/>
          <p:cNvSpPr>
            <a:spLocks noGrp="1"/>
          </p:cNvSpPr>
          <p:nvPr>
            <p:ph type="body" sz="quarter" idx="153" hasCustomPrompt="1"/>
          </p:nvPr>
        </p:nvSpPr>
        <p:spPr>
          <a:xfrm>
            <a:off x="1610606" y="99692"/>
            <a:ext cx="8687220" cy="276101"/>
          </a:xfrm>
          <a:prstGeom prst="rect">
            <a:avLst/>
          </a:prstGeom>
        </p:spPr>
        <p:txBody>
          <a:bodyPr anchor="t" anchorCtr="0">
            <a:spAutoFit/>
          </a:bodyPr>
          <a:lstStyle>
            <a:lvl1pPr marL="0" indent="0" algn="ctr">
              <a:buFontTx/>
              <a:buNone/>
              <a:defRPr sz="1194" b="1">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4795" y="1408340"/>
            <a:ext cx="2730267"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29722" y="1196025"/>
            <a:ext cx="2728113" cy="261923"/>
          </a:xfrm>
          <a:prstGeom prst="rect">
            <a:avLst/>
          </a:prstGeom>
          <a:noFill/>
        </p:spPr>
        <p:txBody>
          <a:bodyPr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29723" y="3412939"/>
            <a:ext cx="2725340"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02635" y="1408340"/>
            <a:ext cx="2728113"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02635" y="1196025"/>
            <a:ext cx="2728113" cy="261923"/>
          </a:xfrm>
          <a:prstGeom prst="rect">
            <a:avLst/>
          </a:prstGeom>
          <a:noFill/>
        </p:spPr>
        <p:txBody>
          <a:bodyPr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094510" y="1408340"/>
            <a:ext cx="2728113"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092355" y="1196025"/>
            <a:ext cx="2730699" cy="261923"/>
          </a:xfrm>
          <a:prstGeom prst="rect">
            <a:avLst/>
          </a:prstGeom>
          <a:noFill/>
        </p:spPr>
        <p:txBody>
          <a:bodyPr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073562" y="1196025"/>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073562" y="1408340"/>
            <a:ext cx="2727609"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073562" y="3428350"/>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073564" y="3617362"/>
            <a:ext cx="2728974"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073562" y="6347126"/>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073564" y="6540074"/>
            <a:ext cx="2728974"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4795" y="3602047"/>
            <a:ext cx="2730267" cy="513836"/>
          </a:xfrm>
          <a:prstGeom prst="rect">
            <a:avLst/>
          </a:prstGeom>
        </p:spPr>
        <p:txBody>
          <a:bodyPr wrap="square" lIns="228589" tIns="228589" rIns="228589" bIns="228589" anchor="t" anchorCtr="0">
            <a:spAutoFit/>
          </a:bodyPr>
          <a:lstStyle>
            <a:lvl1pPr marL="0" indent="0">
              <a:buNone/>
              <a:defRPr sz="339">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10606" y="786553"/>
            <a:ext cx="8687220" cy="184218"/>
          </a:xfrm>
          <a:prstGeom prst="rect">
            <a:avLst/>
          </a:prstGeom>
        </p:spPr>
        <p:txBody>
          <a:bodyPr anchor="t" anchorCtr="0">
            <a:spAutoFit/>
          </a:bodyPr>
          <a:lstStyle>
            <a:lvl1pPr marL="0" indent="0" algn="ctr">
              <a:buFontTx/>
              <a:buNone/>
              <a:defRPr sz="597">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10606" y="477097"/>
            <a:ext cx="8687220" cy="217624"/>
          </a:xfrm>
          <a:prstGeom prst="rect">
            <a:avLst/>
          </a:prstGeom>
        </p:spPr>
        <p:txBody>
          <a:bodyPr anchor="t" anchorCtr="0">
            <a:spAutoFit/>
          </a:bodyPr>
          <a:lstStyle>
            <a:lvl1pPr marL="0" indent="0" algn="ctr">
              <a:buFontTx/>
              <a:buNone/>
              <a:defRPr sz="814" b="1">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10606" y="99692"/>
            <a:ext cx="8687220" cy="276101"/>
          </a:xfrm>
          <a:prstGeom prst="rect">
            <a:avLst/>
          </a:prstGeom>
        </p:spPr>
        <p:txBody>
          <a:bodyPr anchor="t" anchorCtr="0">
            <a:spAutoFit/>
          </a:bodyPr>
          <a:lstStyle>
            <a:lvl1pPr marL="0" indent="0" algn="ctr">
              <a:buFontTx/>
              <a:buNone/>
              <a:defRPr sz="1194" b="1">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45473" y="1463101"/>
            <a:ext cx="3689820" cy="515953"/>
          </a:xfrm>
          <a:prstGeom prst="rect">
            <a:avLst/>
          </a:prstGeom>
        </p:spPr>
        <p:txBody>
          <a:bodyPr wrap="square" lIns="228589" tIns="228589" rIns="228589" bIns="228589" anchor="t" anchorCtr="0">
            <a:spAutoFit/>
          </a:bodyPr>
          <a:lstStyle>
            <a:lvl1pPr marL="0" indent="0">
              <a:buNone/>
              <a:defRPr sz="353">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250400" y="1242181"/>
            <a:ext cx="3684891"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250400" y="4519661"/>
            <a:ext cx="3690250" cy="515953"/>
          </a:xfrm>
          <a:prstGeom prst="rect">
            <a:avLst/>
          </a:prstGeom>
        </p:spPr>
        <p:txBody>
          <a:bodyPr wrap="square" lIns="228589" tIns="228589" rIns="228589" bIns="228589" anchor="t" anchorCtr="0">
            <a:spAutoFit/>
          </a:bodyPr>
          <a:lstStyle>
            <a:lvl1pPr marL="0" indent="0">
              <a:buNone/>
              <a:defRPr sz="353">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255760" y="4306957"/>
            <a:ext cx="3684891"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4114150" y="5378049"/>
            <a:ext cx="3684460" cy="515953"/>
          </a:xfrm>
          <a:prstGeom prst="rect">
            <a:avLst/>
          </a:prstGeom>
        </p:spPr>
        <p:txBody>
          <a:bodyPr wrap="square" lIns="228589" tIns="228589" rIns="228589" bIns="228589" anchor="t" anchorCtr="0">
            <a:spAutoFit/>
          </a:bodyPr>
          <a:lstStyle>
            <a:lvl1pPr marL="0" indent="0">
              <a:buNone/>
              <a:defRPr sz="353">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114150" y="5159161"/>
            <a:ext cx="3684460"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4116305" y="1463101"/>
            <a:ext cx="3684460" cy="515953"/>
          </a:xfrm>
          <a:prstGeom prst="rect">
            <a:avLst/>
          </a:prstGeom>
        </p:spPr>
        <p:txBody>
          <a:bodyPr wrap="square" lIns="228589" tIns="228589" rIns="228589" bIns="228589" anchor="t" anchorCtr="0">
            <a:spAutoFit/>
          </a:bodyPr>
          <a:lstStyle>
            <a:lvl1pPr marL="0" indent="0">
              <a:buNone/>
              <a:defRPr sz="353">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4114150" y="1242181"/>
            <a:ext cx="3686616"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7980486" y="1242181"/>
            <a:ext cx="368567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7980486" y="1463101"/>
            <a:ext cx="3685679" cy="515953"/>
          </a:xfrm>
          <a:prstGeom prst="rect">
            <a:avLst/>
          </a:prstGeom>
        </p:spPr>
        <p:txBody>
          <a:bodyPr wrap="square" lIns="228589" tIns="228589" rIns="228589" bIns="228589" anchor="t" anchorCtr="0">
            <a:spAutoFit/>
          </a:bodyPr>
          <a:lstStyle>
            <a:lvl1pPr marL="0" indent="0">
              <a:buNone/>
              <a:defRPr sz="353">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7980486" y="4298742"/>
            <a:ext cx="3685679" cy="261923"/>
          </a:xfrm>
          <a:prstGeom prst="rect">
            <a:avLst/>
          </a:prstGeom>
          <a:noFill/>
        </p:spPr>
        <p:txBody>
          <a:bodyPr wrap="square" lIns="91436" tIns="91436" rIns="91436" bIns="91436" anchor="t" anchorCtr="0">
            <a:spAutoFit/>
          </a:bodyPr>
          <a:lstStyle>
            <a:lvl1pPr marL="0" indent="0" algn="ctr">
              <a:buNone/>
              <a:tabLst/>
              <a:defRPr sz="502"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7979119" y="4498390"/>
            <a:ext cx="3687046" cy="515953"/>
          </a:xfrm>
          <a:prstGeom prst="rect">
            <a:avLst/>
          </a:prstGeom>
        </p:spPr>
        <p:txBody>
          <a:bodyPr wrap="square" lIns="228589" tIns="228589" rIns="228589" bIns="228589" anchor="t" anchorCtr="0">
            <a:spAutoFit/>
          </a:bodyPr>
          <a:lstStyle>
            <a:lvl1pPr marL="0" indent="0">
              <a:buNone/>
              <a:defRPr sz="353">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7980486" y="6465701"/>
            <a:ext cx="368567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7980486" y="6665349"/>
            <a:ext cx="3687046" cy="515953"/>
          </a:xfrm>
          <a:prstGeom prst="rect">
            <a:avLst/>
          </a:prstGeom>
        </p:spPr>
        <p:txBody>
          <a:bodyPr wrap="square" lIns="228589" tIns="228589" rIns="228589" bIns="228589" anchor="t" anchorCtr="0">
            <a:spAutoFit/>
          </a:bodyPr>
          <a:lstStyle>
            <a:lvl1pPr marL="0" indent="0">
              <a:buNone/>
              <a:defRPr sz="353">
                <a:solidFill>
                  <a:schemeClr val="tx1"/>
                </a:solidFill>
                <a:latin typeface="Times New Roman" pitchFamily="18" charset="0"/>
                <a:cs typeface="Times New Roman" pitchFamily="18"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1610606" y="786553"/>
            <a:ext cx="8687220" cy="184218"/>
          </a:xfrm>
          <a:prstGeom prst="rect">
            <a:avLst/>
          </a:prstGeom>
        </p:spPr>
        <p:txBody>
          <a:bodyPr anchor="t" anchorCtr="0">
            <a:spAutoFit/>
          </a:bodyPr>
          <a:lstStyle>
            <a:lvl1pPr marL="0" indent="0" algn="ctr">
              <a:buFontTx/>
              <a:buNone/>
              <a:defRPr sz="597">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1610606" y="477097"/>
            <a:ext cx="8687220" cy="217624"/>
          </a:xfrm>
          <a:prstGeom prst="rect">
            <a:avLst/>
          </a:prstGeom>
        </p:spPr>
        <p:txBody>
          <a:bodyPr anchor="t" anchorCtr="0">
            <a:spAutoFit/>
          </a:bodyPr>
          <a:lstStyle>
            <a:lvl1pPr marL="0" indent="0" algn="ctr">
              <a:buFontTx/>
              <a:buNone/>
              <a:defRPr sz="814" b="1">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1610606" y="99692"/>
            <a:ext cx="8687220" cy="276101"/>
          </a:xfrm>
          <a:prstGeom prst="rect">
            <a:avLst/>
          </a:prstGeom>
        </p:spPr>
        <p:txBody>
          <a:bodyPr anchor="t" anchorCtr="0">
            <a:spAutoFit/>
          </a:bodyPr>
          <a:lstStyle>
            <a:lvl1pPr marL="0" indent="0" algn="ctr">
              <a:buFontTx/>
              <a:buNone/>
              <a:defRPr sz="1194" b="1">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6317" y="1439964"/>
            <a:ext cx="2730267" cy="513836"/>
          </a:xfrm>
          <a:prstGeom prst="rect">
            <a:avLst/>
          </a:prstGeom>
        </p:spPr>
        <p:txBody>
          <a:bodyPr wrap="square" lIns="228589" tIns="228589" rIns="228589" bIns="228589" anchor="t" anchorCtr="0">
            <a:spAutoFit/>
          </a:bodyPr>
          <a:lstStyle>
            <a:lvl1pPr marL="0" indent="0">
              <a:buNone/>
              <a:defRPr sz="339">
                <a:solidFill>
                  <a:schemeClr val="tx1"/>
                </a:solidFill>
                <a:latin typeface="Trebuchet MS" pitchFamily="34"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131243" y="1219044"/>
            <a:ext cx="2728113" cy="261923"/>
          </a:xfrm>
          <a:prstGeom prst="rect">
            <a:avLst/>
          </a:prstGeom>
          <a:noFill/>
        </p:spPr>
        <p:txBody>
          <a:bodyPr lIns="91436" tIns="91436" rIns="91436" bIns="91436" anchor="t" anchorCtr="0">
            <a:spAutoFit/>
          </a:bodyPr>
          <a:lstStyle>
            <a:lvl1pPr marL="0" indent="0" algn="ctr">
              <a:buNone/>
              <a:defRPr sz="502"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125883" y="3699808"/>
            <a:ext cx="2730699" cy="513836"/>
          </a:xfrm>
          <a:prstGeom prst="rect">
            <a:avLst/>
          </a:prstGeom>
        </p:spPr>
        <p:txBody>
          <a:bodyPr wrap="square" lIns="228589" tIns="228589" rIns="228589" bIns="228589" anchor="t" anchorCtr="0">
            <a:spAutoFit/>
          </a:bodyPr>
          <a:lstStyle>
            <a:lvl1pPr marL="0" indent="0">
              <a:buNone/>
              <a:defRPr sz="339">
                <a:solidFill>
                  <a:schemeClr val="tx1"/>
                </a:solidFill>
                <a:latin typeface="Trebuchet MS" pitchFamily="34"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131243" y="3487105"/>
            <a:ext cx="2728543"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3145735" y="1426458"/>
            <a:ext cx="5625170" cy="513836"/>
          </a:xfrm>
          <a:prstGeom prst="rect">
            <a:avLst/>
          </a:prstGeom>
        </p:spPr>
        <p:txBody>
          <a:bodyPr wrap="square" lIns="228589" tIns="228589" rIns="228589" bIns="228589" anchor="t" anchorCtr="0">
            <a:spAutoFit/>
          </a:bodyPr>
          <a:lstStyle>
            <a:lvl1pPr marL="0" indent="0">
              <a:buNone/>
              <a:defRPr sz="339">
                <a:solidFill>
                  <a:schemeClr val="tx1"/>
                </a:solidFill>
                <a:latin typeface="Trebuchet MS" pitchFamily="34"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3145735" y="1207569"/>
            <a:ext cx="5625170"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3145735" y="5441846"/>
            <a:ext cx="5625170" cy="513836"/>
          </a:xfrm>
          <a:prstGeom prst="rect">
            <a:avLst/>
          </a:prstGeom>
        </p:spPr>
        <p:txBody>
          <a:bodyPr wrap="square" lIns="228589" tIns="228589" rIns="228589" bIns="228589" anchor="t" anchorCtr="0">
            <a:spAutoFit/>
          </a:bodyPr>
          <a:lstStyle>
            <a:lvl1pPr marL="0" indent="0">
              <a:buNone/>
              <a:defRPr sz="339">
                <a:solidFill>
                  <a:schemeClr val="tx1"/>
                </a:solidFill>
                <a:latin typeface="Trebuchet MS" pitchFamily="34"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3145735" y="5231562"/>
            <a:ext cx="5625170"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9055556" y="1207569"/>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9055556" y="1428488"/>
            <a:ext cx="2727609" cy="513836"/>
          </a:xfrm>
          <a:prstGeom prst="rect">
            <a:avLst/>
          </a:prstGeom>
        </p:spPr>
        <p:txBody>
          <a:bodyPr wrap="square" lIns="228589" tIns="228589" rIns="228589" bIns="228589" anchor="t" anchorCtr="0">
            <a:spAutoFit/>
          </a:bodyPr>
          <a:lstStyle>
            <a:lvl1pPr marL="0" indent="0">
              <a:buNone/>
              <a:defRPr sz="339">
                <a:solidFill>
                  <a:schemeClr val="tx1"/>
                </a:solidFill>
                <a:latin typeface="Trebuchet MS" pitchFamily="34"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9055556" y="3491041"/>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9055558" y="3680053"/>
            <a:ext cx="2728974" cy="513836"/>
          </a:xfrm>
          <a:prstGeom prst="rect">
            <a:avLst/>
          </a:prstGeom>
        </p:spPr>
        <p:txBody>
          <a:bodyPr wrap="square" lIns="228589" tIns="228589" rIns="228589" bIns="228589" anchor="t" anchorCtr="0">
            <a:spAutoFit/>
          </a:bodyPr>
          <a:lstStyle>
            <a:lvl1pPr marL="0" indent="0">
              <a:buNone/>
              <a:defRPr sz="339">
                <a:solidFill>
                  <a:schemeClr val="tx1"/>
                </a:solidFill>
                <a:latin typeface="Trebuchet MS" pitchFamily="34"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9055556" y="6407380"/>
            <a:ext cx="2727609" cy="261923"/>
          </a:xfrm>
          <a:prstGeom prst="rect">
            <a:avLst/>
          </a:prstGeom>
          <a:noFill/>
        </p:spPr>
        <p:txBody>
          <a:bodyPr wrap="square" lIns="91436" tIns="91436" rIns="91436" bIns="91436" anchor="t" anchorCtr="0">
            <a:spAutoFit/>
          </a:bodyPr>
          <a:lstStyle>
            <a:lvl1pPr marL="0" indent="0" algn="ctr">
              <a:buNone/>
              <a:defRPr sz="502"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9055558" y="6603617"/>
            <a:ext cx="2728974" cy="513836"/>
          </a:xfrm>
          <a:prstGeom prst="rect">
            <a:avLst/>
          </a:prstGeom>
        </p:spPr>
        <p:txBody>
          <a:bodyPr wrap="square" lIns="228589" tIns="228589" rIns="228589" bIns="228589" anchor="t" anchorCtr="0">
            <a:spAutoFit/>
          </a:bodyPr>
          <a:lstStyle>
            <a:lvl1pPr marL="0" indent="0">
              <a:buNone/>
              <a:defRPr sz="339">
                <a:solidFill>
                  <a:schemeClr val="tx1"/>
                </a:solidFill>
                <a:latin typeface="Trebuchet MS" pitchFamily="34" charset="0"/>
              </a:defRPr>
            </a:lvl1pPr>
            <a:lvl2pPr marL="201558" indent="-77522">
              <a:defRPr sz="339">
                <a:latin typeface="Trebuchet MS" pitchFamily="34" charset="0"/>
              </a:defRPr>
            </a:lvl2pPr>
            <a:lvl3pPr marL="279081" indent="-77522">
              <a:defRPr sz="339">
                <a:latin typeface="Trebuchet MS" pitchFamily="34" charset="0"/>
              </a:defRPr>
            </a:lvl3pPr>
            <a:lvl4pPr marL="364355" indent="-85275">
              <a:defRPr sz="339">
                <a:latin typeface="Trebuchet MS" pitchFamily="34" charset="0"/>
              </a:defRPr>
            </a:lvl4pPr>
            <a:lvl5pPr marL="426374" indent="-62018">
              <a:defRPr sz="339">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2978944" y="767186"/>
            <a:ext cx="5957888" cy="184218"/>
          </a:xfrm>
          <a:prstGeom prst="rect">
            <a:avLst/>
          </a:prstGeom>
        </p:spPr>
        <p:txBody>
          <a:bodyPr anchor="t" anchorCtr="0">
            <a:spAutoFit/>
          </a:bodyPr>
          <a:lstStyle>
            <a:lvl1pPr marL="0" indent="0" algn="ctr">
              <a:buFontTx/>
              <a:buNone/>
              <a:defRPr sz="597">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2978944" y="477097"/>
            <a:ext cx="5947544" cy="217624"/>
          </a:xfrm>
          <a:prstGeom prst="rect">
            <a:avLst/>
          </a:prstGeom>
        </p:spPr>
        <p:txBody>
          <a:bodyPr anchor="t" anchorCtr="0">
            <a:spAutoFit/>
          </a:bodyPr>
          <a:lstStyle>
            <a:lvl1pPr marL="0" indent="0" algn="ctr">
              <a:buFontTx/>
              <a:buNone/>
              <a:defRPr sz="814" b="1">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2978944" y="99692"/>
            <a:ext cx="5947544" cy="276101"/>
          </a:xfrm>
          <a:prstGeom prst="rect">
            <a:avLst/>
          </a:prstGeom>
        </p:spPr>
        <p:txBody>
          <a:bodyPr anchor="t" anchorCtr="0">
            <a:spAutoFit/>
          </a:bodyPr>
          <a:lstStyle>
            <a:lvl1pPr marL="0" indent="0" algn="ctr">
              <a:buFontTx/>
              <a:buNone/>
              <a:defRPr sz="1194" b="1">
                <a:solidFill>
                  <a:schemeClr val="bg1"/>
                </a:solidFill>
                <a:latin typeface="+mj-lt"/>
              </a:defRPr>
            </a:lvl1pPr>
            <a:lvl2pPr>
              <a:buFontTx/>
              <a:buNone/>
              <a:defRPr sz="977"/>
            </a:lvl2pPr>
            <a:lvl3pPr>
              <a:buFontTx/>
              <a:buNone/>
              <a:defRPr sz="977"/>
            </a:lvl3pPr>
            <a:lvl4pPr>
              <a:buFontTx/>
              <a:buNone/>
              <a:defRPr sz="977"/>
            </a:lvl4pPr>
            <a:lvl5pPr>
              <a:buFontTx/>
              <a:buNone/>
              <a:defRPr sz="977"/>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1489473" y="1378532"/>
            <a:ext cx="8936831" cy="2932548"/>
          </a:xfrm>
        </p:spPr>
        <p:txBody>
          <a:bodyPr anchor="b"/>
          <a:lstStyle>
            <a:lvl1pPr algn="ctr">
              <a:defRPr sz="293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1489473" y="4424170"/>
            <a:ext cx="8936831" cy="2033675"/>
          </a:xfrm>
        </p:spPr>
        <p:txBody>
          <a:bodyPr/>
          <a:lstStyle>
            <a:lvl1pPr marL="0" indent="0" algn="ctr">
              <a:buNone/>
              <a:defRPr sz="1172"/>
            </a:lvl1pPr>
            <a:lvl2pPr marL="223276" indent="0" algn="ctr">
              <a:buNone/>
              <a:defRPr sz="977"/>
            </a:lvl2pPr>
            <a:lvl3pPr marL="446552" indent="0" algn="ctr">
              <a:buNone/>
              <a:defRPr sz="879"/>
            </a:lvl3pPr>
            <a:lvl4pPr marL="669827" indent="0" algn="ctr">
              <a:buNone/>
              <a:defRPr sz="781"/>
            </a:lvl4pPr>
            <a:lvl5pPr marL="893103" indent="0" algn="ctr">
              <a:buNone/>
              <a:defRPr sz="781"/>
            </a:lvl5pPr>
            <a:lvl6pPr marL="1116379" indent="0" algn="ctr">
              <a:buNone/>
              <a:defRPr sz="781"/>
            </a:lvl6pPr>
            <a:lvl7pPr marL="1339655" indent="0" algn="ctr">
              <a:buNone/>
              <a:defRPr sz="781"/>
            </a:lvl7pPr>
            <a:lvl8pPr marL="1562930" indent="0" algn="ctr">
              <a:buNone/>
              <a:defRPr sz="781"/>
            </a:lvl8pPr>
            <a:lvl9pPr marL="1786206" indent="0" algn="ctr">
              <a:buNone/>
              <a:defRPr sz="781"/>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813004" y="2099971"/>
            <a:ext cx="10277356" cy="3503848"/>
          </a:xfrm>
        </p:spPr>
        <p:txBody>
          <a:bodyPr anchor="b"/>
          <a:lstStyle>
            <a:lvl1pPr>
              <a:defRPr sz="293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813004" y="5636966"/>
            <a:ext cx="10277356" cy="1842591"/>
          </a:xfrm>
        </p:spPr>
        <p:txBody>
          <a:bodyPr/>
          <a:lstStyle>
            <a:lvl1pPr marL="0" indent="0">
              <a:buNone/>
              <a:defRPr sz="1172">
                <a:solidFill>
                  <a:schemeClr val="tx1">
                    <a:tint val="82000"/>
                  </a:schemeClr>
                </a:solidFill>
              </a:defRPr>
            </a:lvl1pPr>
            <a:lvl2pPr marL="223276" indent="0">
              <a:buNone/>
              <a:defRPr sz="977">
                <a:solidFill>
                  <a:schemeClr val="tx1">
                    <a:tint val="82000"/>
                  </a:schemeClr>
                </a:solidFill>
              </a:defRPr>
            </a:lvl2pPr>
            <a:lvl3pPr marL="446552" indent="0">
              <a:buNone/>
              <a:defRPr sz="879">
                <a:solidFill>
                  <a:schemeClr val="tx1">
                    <a:tint val="82000"/>
                  </a:schemeClr>
                </a:solidFill>
              </a:defRPr>
            </a:lvl3pPr>
            <a:lvl4pPr marL="669827" indent="0">
              <a:buNone/>
              <a:defRPr sz="781">
                <a:solidFill>
                  <a:schemeClr val="tx1">
                    <a:tint val="82000"/>
                  </a:schemeClr>
                </a:solidFill>
              </a:defRPr>
            </a:lvl4pPr>
            <a:lvl5pPr marL="893103" indent="0">
              <a:buNone/>
              <a:defRPr sz="781">
                <a:solidFill>
                  <a:schemeClr val="tx1">
                    <a:tint val="82000"/>
                  </a:schemeClr>
                </a:solidFill>
              </a:defRPr>
            </a:lvl5pPr>
            <a:lvl6pPr marL="1116379" indent="0">
              <a:buNone/>
              <a:defRPr sz="781">
                <a:solidFill>
                  <a:schemeClr val="tx1">
                    <a:tint val="82000"/>
                  </a:schemeClr>
                </a:solidFill>
              </a:defRPr>
            </a:lvl6pPr>
            <a:lvl7pPr marL="1339655" indent="0">
              <a:buNone/>
              <a:defRPr sz="781">
                <a:solidFill>
                  <a:schemeClr val="tx1">
                    <a:tint val="82000"/>
                  </a:schemeClr>
                </a:solidFill>
              </a:defRPr>
            </a:lvl7pPr>
            <a:lvl8pPr marL="1562930" indent="0">
              <a:buNone/>
              <a:defRPr sz="781">
                <a:solidFill>
                  <a:schemeClr val="tx1">
                    <a:tint val="82000"/>
                  </a:schemeClr>
                </a:solidFill>
              </a:defRPr>
            </a:lvl8pPr>
            <a:lvl9pPr marL="1786206" indent="0">
              <a:buNone/>
              <a:defRPr sz="781">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819209" y="2242307"/>
            <a:ext cx="5064205" cy="534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6032361" y="2242307"/>
            <a:ext cx="5064205" cy="534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820762" y="448462"/>
            <a:ext cx="10277356" cy="1628111"/>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820763" y="2064874"/>
            <a:ext cx="5040931" cy="1011962"/>
          </a:xfrm>
        </p:spPr>
        <p:txBody>
          <a:bodyPr anchor="b"/>
          <a:lstStyle>
            <a:lvl1pPr marL="0" indent="0">
              <a:buNone/>
              <a:defRPr sz="1172" b="1"/>
            </a:lvl1pPr>
            <a:lvl2pPr marL="223276" indent="0">
              <a:buNone/>
              <a:defRPr sz="977" b="1"/>
            </a:lvl2pPr>
            <a:lvl3pPr marL="446552" indent="0">
              <a:buNone/>
              <a:defRPr sz="879" b="1"/>
            </a:lvl3pPr>
            <a:lvl4pPr marL="669827" indent="0">
              <a:buNone/>
              <a:defRPr sz="781" b="1"/>
            </a:lvl4pPr>
            <a:lvl5pPr marL="893103" indent="0">
              <a:buNone/>
              <a:defRPr sz="781" b="1"/>
            </a:lvl5pPr>
            <a:lvl6pPr marL="1116379" indent="0">
              <a:buNone/>
              <a:defRPr sz="781" b="1"/>
            </a:lvl6pPr>
            <a:lvl7pPr marL="1339655" indent="0">
              <a:buNone/>
              <a:defRPr sz="781" b="1"/>
            </a:lvl7pPr>
            <a:lvl8pPr marL="1562930" indent="0">
              <a:buNone/>
              <a:defRPr sz="781" b="1"/>
            </a:lvl8pPr>
            <a:lvl9pPr marL="1786206" indent="0">
              <a:buNone/>
              <a:defRPr sz="781"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820763" y="3076835"/>
            <a:ext cx="5040931" cy="4525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6032362" y="2064874"/>
            <a:ext cx="5065756" cy="1011962"/>
          </a:xfrm>
        </p:spPr>
        <p:txBody>
          <a:bodyPr anchor="b"/>
          <a:lstStyle>
            <a:lvl1pPr marL="0" indent="0">
              <a:buNone/>
              <a:defRPr sz="1172" b="1"/>
            </a:lvl1pPr>
            <a:lvl2pPr marL="223276" indent="0">
              <a:buNone/>
              <a:defRPr sz="977" b="1"/>
            </a:lvl2pPr>
            <a:lvl3pPr marL="446552" indent="0">
              <a:buNone/>
              <a:defRPr sz="879" b="1"/>
            </a:lvl3pPr>
            <a:lvl4pPr marL="669827" indent="0">
              <a:buNone/>
              <a:defRPr sz="781" b="1"/>
            </a:lvl4pPr>
            <a:lvl5pPr marL="893103" indent="0">
              <a:buNone/>
              <a:defRPr sz="781" b="1"/>
            </a:lvl5pPr>
            <a:lvl6pPr marL="1116379" indent="0">
              <a:buNone/>
              <a:defRPr sz="781" b="1"/>
            </a:lvl6pPr>
            <a:lvl7pPr marL="1339655" indent="0">
              <a:buNone/>
              <a:defRPr sz="781" b="1"/>
            </a:lvl7pPr>
            <a:lvl8pPr marL="1562930" indent="0">
              <a:buNone/>
              <a:defRPr sz="781" b="1"/>
            </a:lvl8pPr>
            <a:lvl9pPr marL="1786206" indent="0">
              <a:buNone/>
              <a:defRPr sz="781"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6032362" y="3076835"/>
            <a:ext cx="5065756" cy="4525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820763" y="561552"/>
            <a:ext cx="3843147" cy="1965431"/>
          </a:xfrm>
        </p:spPr>
        <p:txBody>
          <a:bodyPr anchor="b"/>
          <a:lstStyle>
            <a:lvl1pPr>
              <a:defRPr sz="1563"/>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5065757" y="1212797"/>
            <a:ext cx="6032361" cy="5985984"/>
          </a:xfrm>
        </p:spPr>
        <p:txBody>
          <a:bodyPr/>
          <a:lstStyle>
            <a:lvl1pPr>
              <a:defRPr sz="1563"/>
            </a:lvl1pPr>
            <a:lvl2pPr>
              <a:defRPr sz="1367"/>
            </a:lvl2pPr>
            <a:lvl3pPr>
              <a:defRPr sz="1172"/>
            </a:lvl3pPr>
            <a:lvl4pPr>
              <a:defRPr sz="977"/>
            </a:lvl4pPr>
            <a:lvl5pPr>
              <a:defRPr sz="977"/>
            </a:lvl5pPr>
            <a:lvl6pPr>
              <a:defRPr sz="977"/>
            </a:lvl6pPr>
            <a:lvl7pPr>
              <a:defRPr sz="977"/>
            </a:lvl7pPr>
            <a:lvl8pPr>
              <a:defRPr sz="977"/>
            </a:lvl8pPr>
            <a:lvl9pPr>
              <a:defRPr sz="9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820763" y="2526983"/>
            <a:ext cx="3843147" cy="4681548"/>
          </a:xfrm>
        </p:spPr>
        <p:txBody>
          <a:bodyPr/>
          <a:lstStyle>
            <a:lvl1pPr marL="0" indent="0">
              <a:buNone/>
              <a:defRPr sz="781"/>
            </a:lvl1pPr>
            <a:lvl2pPr marL="223276" indent="0">
              <a:buNone/>
              <a:defRPr sz="684"/>
            </a:lvl2pPr>
            <a:lvl3pPr marL="446552" indent="0">
              <a:buNone/>
              <a:defRPr sz="586"/>
            </a:lvl3pPr>
            <a:lvl4pPr marL="669827" indent="0">
              <a:buNone/>
              <a:defRPr sz="488"/>
            </a:lvl4pPr>
            <a:lvl5pPr marL="893103" indent="0">
              <a:buNone/>
              <a:defRPr sz="488"/>
            </a:lvl5pPr>
            <a:lvl6pPr marL="1116379" indent="0">
              <a:buNone/>
              <a:defRPr sz="488"/>
            </a:lvl6pPr>
            <a:lvl7pPr marL="1339655" indent="0">
              <a:buNone/>
              <a:defRPr sz="488"/>
            </a:lvl7pPr>
            <a:lvl8pPr marL="1562930" indent="0">
              <a:buNone/>
              <a:defRPr sz="488"/>
            </a:lvl8pPr>
            <a:lvl9pPr marL="1786206" indent="0">
              <a:buNone/>
              <a:defRPr sz="488"/>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820763" y="561552"/>
            <a:ext cx="3843147" cy="1965431"/>
          </a:xfrm>
        </p:spPr>
        <p:txBody>
          <a:bodyPr anchor="b"/>
          <a:lstStyle>
            <a:lvl1pPr>
              <a:defRPr sz="1563"/>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5065757" y="1212797"/>
            <a:ext cx="6032361" cy="5985984"/>
          </a:xfrm>
        </p:spPr>
        <p:txBody>
          <a:bodyPr/>
          <a:lstStyle>
            <a:lvl1pPr marL="0" indent="0">
              <a:buNone/>
              <a:defRPr sz="1563"/>
            </a:lvl1pPr>
            <a:lvl2pPr marL="223276" indent="0">
              <a:buNone/>
              <a:defRPr sz="1367"/>
            </a:lvl2pPr>
            <a:lvl3pPr marL="446552" indent="0">
              <a:buNone/>
              <a:defRPr sz="1172"/>
            </a:lvl3pPr>
            <a:lvl4pPr marL="669827" indent="0">
              <a:buNone/>
              <a:defRPr sz="977"/>
            </a:lvl4pPr>
            <a:lvl5pPr marL="893103" indent="0">
              <a:buNone/>
              <a:defRPr sz="977"/>
            </a:lvl5pPr>
            <a:lvl6pPr marL="1116379" indent="0">
              <a:buNone/>
              <a:defRPr sz="977"/>
            </a:lvl6pPr>
            <a:lvl7pPr marL="1339655" indent="0">
              <a:buNone/>
              <a:defRPr sz="977"/>
            </a:lvl7pPr>
            <a:lvl8pPr marL="1562930" indent="0">
              <a:buNone/>
              <a:defRPr sz="977"/>
            </a:lvl8pPr>
            <a:lvl9pPr marL="1786206" indent="0">
              <a:buNone/>
              <a:defRPr sz="977"/>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820763" y="2526983"/>
            <a:ext cx="3843147" cy="4681548"/>
          </a:xfrm>
        </p:spPr>
        <p:txBody>
          <a:bodyPr/>
          <a:lstStyle>
            <a:lvl1pPr marL="0" indent="0">
              <a:buNone/>
              <a:defRPr sz="781"/>
            </a:lvl1pPr>
            <a:lvl2pPr marL="223276" indent="0">
              <a:buNone/>
              <a:defRPr sz="684"/>
            </a:lvl2pPr>
            <a:lvl3pPr marL="446552" indent="0">
              <a:buNone/>
              <a:defRPr sz="586"/>
            </a:lvl3pPr>
            <a:lvl4pPr marL="669827" indent="0">
              <a:buNone/>
              <a:defRPr sz="488"/>
            </a:lvl4pPr>
            <a:lvl5pPr marL="893103" indent="0">
              <a:buNone/>
              <a:defRPr sz="488"/>
            </a:lvl5pPr>
            <a:lvl6pPr marL="1116379" indent="0">
              <a:buNone/>
              <a:defRPr sz="488"/>
            </a:lvl6pPr>
            <a:lvl7pPr marL="1339655" indent="0">
              <a:buNone/>
              <a:defRPr sz="488"/>
            </a:lvl7pPr>
            <a:lvl8pPr marL="1562930" indent="0">
              <a:buNone/>
              <a:defRPr sz="488"/>
            </a:lvl8pPr>
            <a:lvl9pPr marL="1786206" indent="0">
              <a:buNone/>
              <a:defRPr sz="488"/>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8527227" y="448462"/>
            <a:ext cx="2569339" cy="713833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819210" y="448462"/>
            <a:ext cx="7559070" cy="713833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17/07/2026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21102" y="1187073"/>
            <a:ext cx="2730699" cy="677858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40" name="Rounded Rectangle 39"/>
          <p:cNvSpPr/>
          <p:nvPr userDrawn="1"/>
        </p:nvSpPr>
        <p:spPr>
          <a:xfrm>
            <a:off x="3102777" y="1187072"/>
            <a:ext cx="2730699" cy="677858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42" name="Rounded Rectangle 41"/>
          <p:cNvSpPr/>
          <p:nvPr userDrawn="1"/>
        </p:nvSpPr>
        <p:spPr>
          <a:xfrm>
            <a:off x="6084453" y="1187073"/>
            <a:ext cx="2730699" cy="677858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64" name="Rounded Rectangle 63"/>
          <p:cNvSpPr/>
          <p:nvPr userDrawn="1"/>
        </p:nvSpPr>
        <p:spPr>
          <a:xfrm>
            <a:off x="9066129" y="1187073"/>
            <a:ext cx="2730699" cy="677858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grpSp>
        <p:nvGrpSpPr>
          <p:cNvPr id="66" name="Group 65"/>
          <p:cNvGrpSpPr/>
          <p:nvPr userDrawn="1"/>
        </p:nvGrpSpPr>
        <p:grpSpPr>
          <a:xfrm rot="10800000">
            <a:off x="-9935" y="8035991"/>
            <a:ext cx="11925711" cy="384396"/>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dirty="0">
                <a:ln>
                  <a:noFill/>
                </a:ln>
                <a:solidFill>
                  <a:schemeClr val="accent1"/>
                </a:solidFill>
              </a:endParaRPr>
            </a:p>
          </p:txBody>
        </p:sp>
      </p:grpSp>
      <p:sp>
        <p:nvSpPr>
          <p:cNvPr id="70" name="Text Box 14"/>
          <p:cNvSpPr txBox="1">
            <a:spLocks noChangeArrowheads="1"/>
          </p:cNvSpPr>
          <p:nvPr userDrawn="1"/>
        </p:nvSpPr>
        <p:spPr bwMode="auto">
          <a:xfrm>
            <a:off x="272332" y="8228273"/>
            <a:ext cx="1027944" cy="46567"/>
          </a:xfrm>
          <a:prstGeom prst="rect">
            <a:avLst/>
          </a:prstGeom>
          <a:noFill/>
          <a:ln w="9525">
            <a:noFill/>
            <a:miter lim="800000"/>
            <a:headEnd/>
            <a:tailEnd/>
          </a:ln>
          <a:effectLst/>
        </p:spPr>
        <p:txBody>
          <a:bodyPr wrap="square" lIns="10622" tIns="5310" rIns="10622" bIns="5310">
            <a:spAutoFit/>
          </a:bodyPr>
          <a:lstStyle/>
          <a:p>
            <a:pPr eaLnBrk="0" hangingPunct="0">
              <a:lnSpc>
                <a:spcPct val="65000"/>
              </a:lnSpc>
              <a:spcBef>
                <a:spcPct val="50000"/>
              </a:spcBef>
              <a:defRPr/>
            </a:pPr>
            <a:r>
              <a:rPr lang="en-US" sz="1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42"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11756" y="2889"/>
            <a:ext cx="11919628" cy="1054259"/>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2880753" y="3608"/>
          <a:ext cx="2654268" cy="8362073"/>
        </p:xfrm>
        <a:graphic>
          <a:graphicData uri="http://schemas.openxmlformats.org/drawingml/2006/table">
            <a:tbl>
              <a:tblPr firstRow="1" bandRow="1">
                <a:tableStyleId>{5C22544A-7EE6-4342-B048-85BDC9FD1C3A}</a:tableStyleId>
              </a:tblPr>
              <a:tblGrid>
                <a:gridCol w="1138129">
                  <a:extLst>
                    <a:ext uri="{9D8B030D-6E8A-4147-A177-3AD203B41FA5}">
                      <a16:colId xmlns:a16="http://schemas.microsoft.com/office/drawing/2014/main" val="20000"/>
                    </a:ext>
                  </a:extLst>
                </a:gridCol>
                <a:gridCol w="1516138">
                  <a:extLst>
                    <a:ext uri="{9D8B030D-6E8A-4147-A177-3AD203B41FA5}">
                      <a16:colId xmlns:a16="http://schemas.microsoft.com/office/drawing/2014/main" val="20001"/>
                    </a:ext>
                  </a:extLst>
                </a:gridCol>
              </a:tblGrid>
              <a:tr h="6824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900" b="0" spc="600" dirty="0">
                          <a:solidFill>
                            <a:srgbClr val="1F3A4E"/>
                          </a:solidFill>
                          <a:latin typeface="Arial Black" panose="020B0A04020102020204" pitchFamily="34" charset="0"/>
                        </a:rPr>
                        <a:t>QUICK START GUIDE</a:t>
                      </a:r>
                      <a:br>
                        <a:rPr lang="en-US" sz="900" b="0" spc="600" dirty="0">
                          <a:solidFill>
                            <a:srgbClr val="1F3A4E"/>
                          </a:solidFill>
                          <a:latin typeface="Arial Black" panose="020B0A04020102020204" pitchFamily="34" charset="0"/>
                        </a:rPr>
                      </a:br>
                      <a:r>
                        <a:rPr lang="en-US" sz="700" b="1" spc="0" dirty="0">
                          <a:solidFill>
                            <a:srgbClr val="FF0000"/>
                          </a:solidFill>
                          <a:latin typeface="Trebuchet MS" pitchFamily="34" charset="0"/>
                        </a:rPr>
                        <a:t>(THIS SIDEBAR WILL NOT PRINT)</a:t>
                      </a:r>
                      <a:endParaRPr lang="en-US" sz="900" b="1" spc="600" dirty="0">
                        <a:solidFill>
                          <a:schemeClr val="bg1"/>
                        </a:solidFill>
                        <a:latin typeface="Trebuchet MS" pitchFamily="34" charset="0"/>
                      </a:endParaRPr>
                    </a:p>
                  </a:txBody>
                  <a:tcPr marL="49649" marR="24824" marT="35097" marB="11699">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53392">
                <a:tc gridSpan="2">
                  <a:txBody>
                    <a:bodyPr/>
                    <a:lstStyle/>
                    <a:p>
                      <a:pPr defTabSz="3765639"/>
                      <a:r>
                        <a:rPr lang="en-US" sz="500" i="0" dirty="0">
                          <a:solidFill>
                            <a:srgbClr val="D9D9D9"/>
                          </a:solidFill>
                          <a:latin typeface="Arial"/>
                          <a:cs typeface="Arial"/>
                        </a:rPr>
                        <a:t>This PowerPoint template produces a </a:t>
                      </a:r>
                      <a:r>
                        <a:rPr lang="en-US" sz="500" i="0" dirty="0">
                          <a:solidFill>
                            <a:srgbClr val="FFC000"/>
                          </a:solidFill>
                          <a:latin typeface="Arial"/>
                          <a:cs typeface="Arial"/>
                        </a:rPr>
                        <a:t>36"x48" </a:t>
                      </a:r>
                      <a:r>
                        <a:rPr lang="en-US" sz="5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500" i="0" dirty="0">
                        <a:solidFill>
                          <a:srgbClr val="D9D9D9"/>
                        </a:solidFill>
                        <a:latin typeface="Arial"/>
                        <a:cs typeface="Arial"/>
                      </a:endParaRPr>
                    </a:p>
                    <a:p>
                      <a:pPr defTabSz="3765639"/>
                      <a:r>
                        <a:rPr lang="en-US" sz="5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500" i="0" dirty="0" err="1">
                          <a:solidFill>
                            <a:srgbClr val="FFC000"/>
                          </a:solidFill>
                          <a:latin typeface="Arial"/>
                          <a:cs typeface="Arial"/>
                        </a:rPr>
                        <a:t>PosterPresentations.com</a:t>
                      </a:r>
                      <a:r>
                        <a:rPr lang="en-US" sz="500" i="0" dirty="0">
                          <a:solidFill>
                            <a:srgbClr val="D9D9D9"/>
                          </a:solidFill>
                          <a:latin typeface="Arial"/>
                          <a:cs typeface="Arial"/>
                        </a:rPr>
                        <a:t> and click on the  </a:t>
                      </a:r>
                      <a:r>
                        <a:rPr lang="en-US" sz="500" i="0" dirty="0">
                          <a:solidFill>
                            <a:srgbClr val="FFC000"/>
                          </a:solidFill>
                          <a:latin typeface="Arial"/>
                          <a:cs typeface="Arial"/>
                        </a:rPr>
                        <a:t>HELP DESK</a:t>
                      </a:r>
                      <a:r>
                        <a:rPr lang="en-US" sz="500" i="0" baseline="0" dirty="0">
                          <a:solidFill>
                            <a:srgbClr val="D9D9D9"/>
                          </a:solidFill>
                          <a:latin typeface="Arial"/>
                          <a:cs typeface="Arial"/>
                        </a:rPr>
                        <a:t> </a:t>
                      </a:r>
                      <a:r>
                        <a:rPr lang="en-US" sz="500" i="0" dirty="0">
                          <a:solidFill>
                            <a:srgbClr val="D9D9D9"/>
                          </a:solidFill>
                          <a:latin typeface="Arial"/>
                          <a:cs typeface="Arial"/>
                        </a:rPr>
                        <a:t>tab.</a:t>
                      </a:r>
                    </a:p>
                    <a:p>
                      <a:pPr defTabSz="3765639"/>
                      <a:endParaRPr lang="en-US" sz="500" i="0" dirty="0">
                        <a:solidFill>
                          <a:srgbClr val="D9D9D9"/>
                        </a:solidFill>
                        <a:latin typeface="Arial"/>
                        <a:cs typeface="Arial"/>
                      </a:endParaRPr>
                    </a:p>
                    <a:p>
                      <a:pPr defTabSz="3765639"/>
                      <a:r>
                        <a:rPr lang="en-US" sz="500" i="0" dirty="0">
                          <a:solidFill>
                            <a:srgbClr val="D9D9D9"/>
                          </a:solidFill>
                          <a:latin typeface="Arial"/>
                          <a:cs typeface="Arial"/>
                        </a:rPr>
                        <a:t>To print your poster using our same-day professional printing service, go online to </a:t>
                      </a:r>
                      <a:r>
                        <a:rPr lang="en-US" sz="500" i="0" dirty="0" err="1">
                          <a:solidFill>
                            <a:srgbClr val="FFC000"/>
                          </a:solidFill>
                          <a:latin typeface="Arial"/>
                          <a:cs typeface="Arial"/>
                        </a:rPr>
                        <a:t>PosterPresentations.com</a:t>
                      </a:r>
                      <a:r>
                        <a:rPr lang="en-US" sz="500" i="0" dirty="0">
                          <a:solidFill>
                            <a:srgbClr val="D9D9D9"/>
                          </a:solidFill>
                          <a:latin typeface="Arial"/>
                          <a:cs typeface="Arial"/>
                        </a:rPr>
                        <a:t> and click on "</a:t>
                      </a:r>
                      <a:r>
                        <a:rPr lang="en-US" sz="500" i="0" dirty="0">
                          <a:solidFill>
                            <a:srgbClr val="FFC000"/>
                          </a:solidFill>
                          <a:latin typeface="Arial"/>
                          <a:cs typeface="Arial"/>
                        </a:rPr>
                        <a:t>Order your poster</a:t>
                      </a:r>
                      <a:r>
                        <a:rPr lang="en-US" sz="500" i="0" dirty="0">
                          <a:solidFill>
                            <a:srgbClr val="D9D9D9"/>
                          </a:solidFill>
                          <a:latin typeface="Arial"/>
                          <a:cs typeface="Arial"/>
                        </a:rPr>
                        <a:t>".</a:t>
                      </a:r>
                      <a:endParaRPr lang="en-US" sz="500" b="1" dirty="0">
                        <a:solidFill>
                          <a:srgbClr val="D9D9D9"/>
                        </a:solidFill>
                        <a:latin typeface="Arial"/>
                        <a:cs typeface="Arial"/>
                      </a:endParaRPr>
                    </a:p>
                  </a:txBody>
                  <a:tcPr marL="49649" marR="24824" marT="35097" marB="11699">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447309">
                <a:tc>
                  <a:txBody>
                    <a:bodyPr/>
                    <a:lstStyle/>
                    <a:p>
                      <a:pPr algn="ctr"/>
                      <a:endParaRPr lang="en-US" sz="500" dirty="0">
                        <a:solidFill>
                          <a:srgbClr val="1F3A4E"/>
                        </a:solidFill>
                      </a:endParaRPr>
                    </a:p>
                    <a:p>
                      <a:pPr algn="ctr"/>
                      <a:endParaRPr lang="en-US" sz="500" dirty="0">
                        <a:solidFill>
                          <a:srgbClr val="1F3A4E"/>
                        </a:solidFill>
                      </a:endParaRPr>
                    </a:p>
                    <a:p>
                      <a:pPr algn="ctr"/>
                      <a:r>
                        <a:rPr lang="en-US" sz="500" dirty="0">
                          <a:solidFill>
                            <a:schemeClr val="bg1"/>
                          </a:solidFill>
                          <a:latin typeface="Arial" panose="020B0604020202020204" pitchFamily="34" charset="0"/>
                          <a:cs typeface="Arial" panose="020B0604020202020204" pitchFamily="34" charset="0"/>
                        </a:rPr>
                        <a:t>This is a template for a </a:t>
                      </a:r>
                    </a:p>
                    <a:p>
                      <a:pPr algn="ctr"/>
                      <a:r>
                        <a:rPr lang="en-US" sz="500" dirty="0">
                          <a:solidFill>
                            <a:schemeClr val="bg1"/>
                          </a:solidFill>
                          <a:latin typeface="Arial" panose="020B0604020202020204" pitchFamily="34" charset="0"/>
                          <a:cs typeface="Arial" panose="020B0604020202020204" pitchFamily="34" charset="0"/>
                        </a:rPr>
                        <a:t>presentation poster</a:t>
                      </a:r>
                      <a:br>
                        <a:rPr lang="en-US" sz="500" dirty="0">
                          <a:solidFill>
                            <a:schemeClr val="bg1"/>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36 inches tall</a:t>
                      </a:r>
                      <a:br>
                        <a:rPr lang="en-US" sz="900" b="1" dirty="0">
                          <a:solidFill>
                            <a:srgbClr val="FFC000"/>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by</a:t>
                      </a:r>
                      <a:br>
                        <a:rPr lang="en-US" sz="900" b="1" dirty="0">
                          <a:solidFill>
                            <a:srgbClr val="FFC000"/>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48 inches wide</a:t>
                      </a:r>
                      <a:br>
                        <a:rPr lang="en-US" sz="500" dirty="0">
                          <a:solidFill>
                            <a:schemeClr val="bg1"/>
                          </a:solidFill>
                          <a:latin typeface="Arial" panose="020B0604020202020204" pitchFamily="34" charset="0"/>
                          <a:cs typeface="Arial" panose="020B0604020202020204" pitchFamily="34" charset="0"/>
                        </a:rPr>
                      </a:br>
                      <a:endParaRPr lang="en-US" sz="500" dirty="0">
                        <a:solidFill>
                          <a:srgbClr val="1F3A4E"/>
                        </a:solidFill>
                      </a:endParaRPr>
                    </a:p>
                  </a:txBody>
                  <a:tcPr marL="24824" marR="24824" marT="11699" marB="11699">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600" b="1" baseline="0" dirty="0">
                          <a:solidFill>
                            <a:srgbClr val="FFC000"/>
                          </a:solidFill>
                          <a:latin typeface="Arial" panose="020B0604020202020204" pitchFamily="34" charset="0"/>
                          <a:cs typeface="Arial" panose="020B0604020202020204" pitchFamily="34" charset="0"/>
                        </a:rPr>
                        <a:t>Important: Check the template size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30 tall x 40 wide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42 tall x 56 wide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48 tall x 64 wide</a:t>
                      </a:r>
                    </a:p>
                  </a:txBody>
                  <a:tcPr marL="49649" marR="24824" marT="35097" marB="11699">
                    <a:solidFill>
                      <a:srgbClr val="010101"/>
                    </a:solidFill>
                  </a:tcPr>
                </a:tc>
                <a:extLst>
                  <a:ext uri="{0D108BD9-81ED-4DB2-BD59-A6C34878D82A}">
                    <a16:rowId xmlns:a16="http://schemas.microsoft.com/office/drawing/2014/main" val="10008"/>
                  </a:ext>
                </a:extLst>
              </a:tr>
              <a:tr h="1555040">
                <a:tc>
                  <a:txBody>
                    <a:bodyPr/>
                    <a:lstStyle/>
                    <a:p>
                      <a:endParaRPr lang="en-US" sz="500" dirty="0">
                        <a:solidFill>
                          <a:srgbClr val="1F3A4E"/>
                        </a:solidFill>
                      </a:endParaRPr>
                    </a:p>
                  </a:txBody>
                  <a:tcPr marL="24824" marR="24824" marT="11699" marB="11699">
                    <a:blipFill rotWithShape="1">
                      <a:blip r:embed="rId3"/>
                      <a:stretch>
                        <a:fillRect/>
                      </a:stretch>
                    </a:blipFill>
                  </a:tcPr>
                </a:tc>
                <a:tc>
                  <a:txBody>
                    <a:bodyPr/>
                    <a:lstStyle/>
                    <a:p>
                      <a:pPr algn="l"/>
                      <a:r>
                        <a:rPr lang="en-US" sz="600" b="1" baseline="0" dirty="0">
                          <a:solidFill>
                            <a:srgbClr val="FFC000"/>
                          </a:solidFill>
                          <a:latin typeface="Arial" panose="020B0604020202020204" pitchFamily="34" charset="0"/>
                          <a:cs typeface="Arial" panose="020B0604020202020204" pitchFamily="34" charset="0"/>
                        </a:rPr>
                        <a:t>How to </a:t>
                      </a:r>
                      <a:r>
                        <a:rPr lang="en-US" sz="1000" b="1" baseline="0" dirty="0">
                          <a:solidFill>
                            <a:srgbClr val="FFC000"/>
                          </a:solidFill>
                          <a:latin typeface="Arial" panose="020B0604020202020204" pitchFamily="34" charset="0"/>
                          <a:cs typeface="Arial" panose="020B0604020202020204" pitchFamily="34" charset="0"/>
                        </a:rPr>
                        <a:t>Zoom in </a:t>
                      </a:r>
                      <a:r>
                        <a:rPr lang="en-US" sz="6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600" b="1" baseline="0" dirty="0">
                        <a:solidFill>
                          <a:srgbClr val="FFC000"/>
                        </a:solidFill>
                        <a:latin typeface="Arial" panose="020B0604020202020204" pitchFamily="34" charset="0"/>
                        <a:cs typeface="Arial" panose="020B0604020202020204" pitchFamily="34" charset="0"/>
                      </a:endParaRPr>
                    </a:p>
                    <a:p>
                      <a:pPr algn="l"/>
                      <a:r>
                        <a:rPr lang="en-US" sz="5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1. </a:t>
                      </a:r>
                      <a:r>
                        <a:rPr lang="en-US" sz="5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2. </a:t>
                      </a:r>
                      <a:r>
                        <a:rPr lang="en-US" sz="5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49649" marR="24824" marT="35097" marB="11699">
                    <a:solidFill>
                      <a:srgbClr val="010101"/>
                    </a:solidFill>
                  </a:tcPr>
                </a:tc>
                <a:extLst>
                  <a:ext uri="{0D108BD9-81ED-4DB2-BD59-A6C34878D82A}">
                    <a16:rowId xmlns:a16="http://schemas.microsoft.com/office/drawing/2014/main" val="10001"/>
                  </a:ext>
                </a:extLst>
              </a:tr>
              <a:tr h="648242">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600" b="1" baseline="0" dirty="0">
                          <a:solidFill>
                            <a:srgbClr val="FFC000"/>
                          </a:solidFill>
                          <a:latin typeface="Arial" panose="020B0604020202020204" pitchFamily="34" charset="0"/>
                          <a:cs typeface="Arial" panose="020B0604020202020204" pitchFamily="34" charset="0"/>
                        </a:rPr>
                        <a:t>Ruler and Guides</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4824" marR="24824" marT="11699" marB="11699">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447309">
                <a:tc>
                  <a:txBody>
                    <a:bodyPr/>
                    <a:lstStyle/>
                    <a:p>
                      <a:endParaRPr lang="en-US" sz="500" dirty="0">
                        <a:solidFill>
                          <a:srgbClr val="1F3A4E"/>
                        </a:solidFill>
                      </a:endParaRPr>
                    </a:p>
                  </a:txBody>
                  <a:tcPr marL="24824" marR="24824" marT="11699" marB="11699">
                    <a:blipFill rotWithShape="1">
                      <a:blip r:embed="rId4"/>
                      <a:stretch>
                        <a:fillRect/>
                      </a:stretch>
                    </a:blipFill>
                  </a:tcPr>
                </a:tc>
                <a:tc>
                  <a:txBody>
                    <a:bodyPr/>
                    <a:lstStyle/>
                    <a:p>
                      <a:pPr marL="0" lvl="1" indent="0" algn="l" defTabSz="114300"/>
                      <a:r>
                        <a:rPr lang="en-US" sz="600" b="1" baseline="0" dirty="0">
                          <a:solidFill>
                            <a:srgbClr val="FFC000"/>
                          </a:solidFill>
                          <a:latin typeface="Arial" panose="020B0604020202020204" pitchFamily="34" charset="0"/>
                          <a:cs typeface="Arial" panose="020B0604020202020204" pitchFamily="34" charset="0"/>
                        </a:rPr>
                        <a:t>Headers and text containers</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49649" marR="24824" marT="35097" marB="11699">
                    <a:solidFill>
                      <a:srgbClr val="010101"/>
                    </a:solidFill>
                  </a:tcPr>
                </a:tc>
                <a:extLst>
                  <a:ext uri="{0D108BD9-81ED-4DB2-BD59-A6C34878D82A}">
                    <a16:rowId xmlns:a16="http://schemas.microsoft.com/office/drawing/2014/main" val="10003"/>
                  </a:ext>
                </a:extLst>
              </a:tr>
              <a:tr h="1251540">
                <a:tc gridSpan="2">
                  <a:txBody>
                    <a:bodyPr/>
                    <a:lstStyle/>
                    <a:p>
                      <a:r>
                        <a:rPr lang="en-US" sz="600" b="1" dirty="0">
                          <a:solidFill>
                            <a:srgbClr val="FFC000"/>
                          </a:solidFill>
                          <a:latin typeface="Arial" panose="020B0604020202020204" pitchFamily="34" charset="0"/>
                          <a:cs typeface="Arial" panose="020B0604020202020204" pitchFamily="34" charset="0"/>
                        </a:rPr>
                        <a:t>Adding content to the poster</a:t>
                      </a:r>
                    </a:p>
                    <a:p>
                      <a:r>
                        <a:rPr lang="en-US" sz="5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5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500" dirty="0">
                        <a:solidFill>
                          <a:srgbClr val="D9D9D9"/>
                        </a:solidFill>
                        <a:latin typeface="Arial" panose="020B0604020202020204" pitchFamily="34" charset="0"/>
                        <a:cs typeface="Arial" panose="020B0604020202020204" pitchFamily="34" charset="0"/>
                      </a:endParaRPr>
                    </a:p>
                  </a:txBody>
                  <a:tcPr marL="24824" marR="24824" marT="11699" marB="11699">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74705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49649" marR="24824" marT="35097" marB="11699">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586785">
                <a:tc gridSpan="2">
                  <a:txBody>
                    <a:bodyPr/>
                    <a:lstStyle/>
                    <a:p>
                      <a:endParaRPr lang="en-US" sz="500" dirty="0">
                        <a:solidFill>
                          <a:schemeClr val="bg1"/>
                        </a:solidFill>
                        <a:latin typeface="Arial" panose="020B0604020202020204" pitchFamily="34" charset="0"/>
                        <a:cs typeface="Arial" panose="020B0604020202020204" pitchFamily="34" charset="0"/>
                      </a:endParaRPr>
                    </a:p>
                  </a:txBody>
                  <a:tcPr marL="49649" marR="24824" marT="35097" marB="11699">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6999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Zoom in and look at your images at 100%-200% magnification. If they look clear, they will print well. </a:t>
                      </a:r>
                    </a:p>
                  </a:txBody>
                  <a:tcPr marL="49649" marR="24824" marT="35097" marB="11699">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8155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chemeClr val="bg1"/>
                        </a:solidFill>
                        <a:latin typeface="Arial"/>
                        <a:cs typeface="Arial"/>
                      </a:endParaRPr>
                    </a:p>
                  </a:txBody>
                  <a:tcPr marL="49649" marR="24824" marT="35097" marB="11699">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2134056" y="-21686"/>
          <a:ext cx="2560149" cy="8463364"/>
        </p:xfrm>
        <a:graphic>
          <a:graphicData uri="http://schemas.openxmlformats.org/drawingml/2006/table">
            <a:tbl>
              <a:tblPr firstRow="1" bandRow="1">
                <a:tableStyleId>{5C22544A-7EE6-4342-B048-85BDC9FD1C3A}</a:tableStyleId>
              </a:tblPr>
              <a:tblGrid>
                <a:gridCol w="907799">
                  <a:extLst>
                    <a:ext uri="{9D8B030D-6E8A-4147-A177-3AD203B41FA5}">
                      <a16:colId xmlns:a16="http://schemas.microsoft.com/office/drawing/2014/main" val="20000"/>
                    </a:ext>
                  </a:extLst>
                </a:gridCol>
                <a:gridCol w="375072">
                  <a:extLst>
                    <a:ext uri="{9D8B030D-6E8A-4147-A177-3AD203B41FA5}">
                      <a16:colId xmlns:a16="http://schemas.microsoft.com/office/drawing/2014/main" val="997673227"/>
                    </a:ext>
                  </a:extLst>
                </a:gridCol>
                <a:gridCol w="1277278">
                  <a:extLst>
                    <a:ext uri="{9D8B030D-6E8A-4147-A177-3AD203B41FA5}">
                      <a16:colId xmlns:a16="http://schemas.microsoft.com/office/drawing/2014/main" val="4164475170"/>
                    </a:ext>
                  </a:extLst>
                </a:gridCol>
              </a:tblGrid>
              <a:tr h="75782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000" b="0" spc="600" dirty="0">
                          <a:solidFill>
                            <a:srgbClr val="1F3A4E"/>
                          </a:solidFill>
                          <a:latin typeface="Arial Black" panose="020B0A04020102020204" pitchFamily="34" charset="0"/>
                        </a:rPr>
                        <a:t>QUICK START GUIDE</a:t>
                      </a:r>
                      <a:br>
                        <a:rPr lang="en-US" sz="10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000" b="1" spc="600" dirty="0">
                        <a:solidFill>
                          <a:schemeClr val="bg1"/>
                        </a:solidFill>
                        <a:latin typeface="Trebuchet MS" pitchFamily="34" charset="0"/>
                      </a:endParaRPr>
                    </a:p>
                  </a:txBody>
                  <a:tcPr marL="49649" marR="24824" marT="35097" marB="11699">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492307">
                <a:tc gridSpan="3">
                  <a:txBody>
                    <a:bodyPr/>
                    <a:lstStyle/>
                    <a:p>
                      <a:pPr algn="l"/>
                      <a:r>
                        <a:rPr lang="en-US" sz="7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6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600" dirty="0">
                        <a:solidFill>
                          <a:srgbClr val="FFC000"/>
                        </a:solidFill>
                      </a:endParaRPr>
                    </a:p>
                    <a:p>
                      <a:pPr marL="0" indent="0" algn="l" defTabSz="114300"/>
                      <a:endParaRPr lang="en-US" sz="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49649" marR="24824" marT="35097" marB="11699">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231845">
                <a:tc gridSpan="3">
                  <a:txBody>
                    <a:bodyPr/>
                    <a:lstStyle/>
                    <a:p>
                      <a:r>
                        <a:rPr lang="en-US" sz="700" b="1" dirty="0">
                          <a:solidFill>
                            <a:srgbClr val="FFC000"/>
                          </a:solidFill>
                          <a:latin typeface="Arial" panose="020B0604020202020204" pitchFamily="34" charset="0"/>
                          <a:cs typeface="Arial" panose="020B0604020202020204" pitchFamily="34" charset="0"/>
                        </a:rPr>
                        <a:t>How to change the column layout configuration</a:t>
                      </a:r>
                    </a:p>
                    <a:p>
                      <a:r>
                        <a:rPr lang="en-US" sz="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600" dirty="0">
                          <a:solidFill>
                            <a:srgbClr val="D9D9D9"/>
                          </a:solidFill>
                          <a:latin typeface="Arial" panose="020B0604020202020204" pitchFamily="34" charset="0"/>
                          <a:cs typeface="Arial" panose="020B0604020202020204" pitchFamily="34" charset="0"/>
                        </a:rPr>
                        <a:t>You can see a tutorial here: </a:t>
                      </a:r>
                      <a:r>
                        <a:rPr lang="en-US" sz="600" u="sng" dirty="0">
                          <a:solidFill>
                            <a:srgbClr val="FFC000"/>
                          </a:solidFill>
                          <a:latin typeface="Arial" panose="020B0604020202020204" pitchFamily="34" charset="0"/>
                          <a:cs typeface="Arial" panose="020B0604020202020204" pitchFamily="34" charset="0"/>
                        </a:rPr>
                        <a:t>https://</a:t>
                      </a:r>
                      <a:r>
                        <a:rPr lang="en-US" sz="600" u="sng" dirty="0" err="1">
                          <a:solidFill>
                            <a:srgbClr val="FFC000"/>
                          </a:solidFill>
                          <a:latin typeface="Arial" panose="020B0604020202020204" pitchFamily="34" charset="0"/>
                          <a:cs typeface="Arial" panose="020B0604020202020204" pitchFamily="34" charset="0"/>
                        </a:rPr>
                        <a:t>www.posterpresentations.com</a:t>
                      </a:r>
                      <a:r>
                        <a:rPr lang="en-US" sz="600" u="sng" dirty="0">
                          <a:solidFill>
                            <a:srgbClr val="FFC000"/>
                          </a:solidFill>
                          <a:latin typeface="Arial" panose="020B0604020202020204" pitchFamily="34" charset="0"/>
                          <a:cs typeface="Arial" panose="020B0604020202020204" pitchFamily="34" charset="0"/>
                        </a:rPr>
                        <a:t>/how-to-change-the-column-</a:t>
                      </a:r>
                      <a:r>
                        <a:rPr lang="en-US" sz="600" u="sng" dirty="0" err="1">
                          <a:solidFill>
                            <a:srgbClr val="FFC000"/>
                          </a:solidFill>
                          <a:latin typeface="Arial" panose="020B0604020202020204" pitchFamily="34" charset="0"/>
                          <a:cs typeface="Arial" panose="020B0604020202020204" pitchFamily="34" charset="0"/>
                        </a:rPr>
                        <a:t>configuration.html</a:t>
                      </a:r>
                      <a:endParaRPr lang="en-US" sz="400" u="sng" dirty="0">
                        <a:solidFill>
                          <a:srgbClr val="FFC000"/>
                        </a:solidFill>
                      </a:endParaRPr>
                    </a:p>
                  </a:txBody>
                  <a:tcPr marL="49649" marR="24824" marT="35097" marB="11699">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324728">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panose="020B0604020202020204" pitchFamily="34" charset="0"/>
                          <a:cs typeface="Arial" panose="020B0604020202020204" pitchFamily="34" charset="0"/>
                        </a:rPr>
                        <a:t>The Quick Start</a:t>
                      </a:r>
                      <a:r>
                        <a:rPr lang="en-US" sz="600" baseline="0" noProof="0" dirty="0">
                          <a:solidFill>
                            <a:srgbClr val="D9D9D9"/>
                          </a:solidFill>
                          <a:latin typeface="Arial" panose="020B0604020202020204" pitchFamily="34" charset="0"/>
                          <a:cs typeface="Arial" panose="020B0604020202020204" pitchFamily="34" charset="0"/>
                        </a:rPr>
                        <a:t> Guides</a:t>
                      </a:r>
                      <a:r>
                        <a:rPr lang="en-US" sz="600" noProof="0" dirty="0">
                          <a:solidFill>
                            <a:srgbClr val="D9D9D9"/>
                          </a:solidFill>
                          <a:latin typeface="Arial" panose="020B0604020202020204" pitchFamily="34" charset="0"/>
                          <a:cs typeface="Arial" panose="020B0604020202020204" pitchFamily="34" charset="0"/>
                        </a:rPr>
                        <a:t> </a:t>
                      </a:r>
                      <a:r>
                        <a:rPr lang="en-US" sz="600" u="sng" noProof="0" dirty="0">
                          <a:solidFill>
                            <a:srgbClr val="D9D9D9"/>
                          </a:solidFill>
                          <a:latin typeface="Arial" panose="020B0604020202020204" pitchFamily="34" charset="0"/>
                          <a:cs typeface="Arial" panose="020B0604020202020204" pitchFamily="34" charset="0"/>
                        </a:rPr>
                        <a:t>are outside the template’s printable area</a:t>
                      </a:r>
                      <a:r>
                        <a:rPr lang="en-US" sz="600" noProof="0" dirty="0">
                          <a:solidFill>
                            <a:srgbClr val="D9D9D9"/>
                          </a:solidFill>
                          <a:latin typeface="Arial" panose="020B0604020202020204" pitchFamily="34" charset="0"/>
                          <a:cs typeface="Arial" panose="020B0604020202020204" pitchFamily="34" charset="0"/>
                        </a:rPr>
                        <a:t> and they will not be on the printed poster</a:t>
                      </a:r>
                      <a:r>
                        <a:rPr lang="en-US" sz="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baseline="0" noProof="0" dirty="0">
                          <a:solidFill>
                            <a:srgbClr val="D9D9D9"/>
                          </a:solidFill>
                          <a:latin typeface="Arial" panose="020B0604020202020204" pitchFamily="34" charset="0"/>
                          <a:cs typeface="Arial" panose="020B0604020202020204" pitchFamily="34" charset="0"/>
                        </a:rPr>
                        <a:t>To hide the guides click on the </a:t>
                      </a:r>
                      <a:r>
                        <a:rPr lang="en-US" sz="600" b="1" baseline="0" noProof="0" dirty="0">
                          <a:solidFill>
                            <a:srgbClr val="D9D9D9"/>
                          </a:solidFill>
                          <a:latin typeface="Arial" panose="020B0604020202020204" pitchFamily="34" charset="0"/>
                          <a:cs typeface="Arial" panose="020B0604020202020204" pitchFamily="34" charset="0"/>
                        </a:rPr>
                        <a:t>Home</a:t>
                      </a:r>
                      <a:r>
                        <a:rPr lang="en-US" sz="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600" b="1" baseline="0" noProof="0" dirty="0">
                          <a:solidFill>
                            <a:srgbClr val="D9D9D9"/>
                          </a:solidFill>
                          <a:latin typeface="Arial" panose="020B0604020202020204" pitchFamily="34" charset="0"/>
                          <a:cs typeface="Arial" panose="020B0604020202020204" pitchFamily="34" charset="0"/>
                        </a:rPr>
                        <a:t>Layout</a:t>
                      </a:r>
                      <a:r>
                        <a:rPr lang="en-US" sz="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600" b="1" baseline="0" noProof="0" dirty="0">
                          <a:solidFill>
                            <a:srgbClr val="D9D9D9"/>
                          </a:solidFill>
                          <a:latin typeface="Arial" panose="020B0604020202020204" pitchFamily="34" charset="0"/>
                          <a:cs typeface="Arial" panose="020B0604020202020204" pitchFamily="34" charset="0"/>
                        </a:rPr>
                        <a:t>Without Guides </a:t>
                      </a:r>
                      <a:r>
                        <a:rPr lang="en-US" sz="600" b="0" baseline="0" noProof="0" dirty="0">
                          <a:solidFill>
                            <a:srgbClr val="D9D9D9"/>
                          </a:solidFill>
                          <a:latin typeface="Arial" panose="020B0604020202020204" pitchFamily="34" charset="0"/>
                          <a:cs typeface="Arial" panose="020B0604020202020204" pitchFamily="34" charset="0"/>
                        </a:rPr>
                        <a:t>layout</a:t>
                      </a:r>
                      <a:r>
                        <a:rPr lang="en-US" sz="600" baseline="0" noProof="0" dirty="0">
                          <a:solidFill>
                            <a:srgbClr val="D9D9D9"/>
                          </a:solidFill>
                          <a:latin typeface="Arial" panose="020B0604020202020204" pitchFamily="34" charset="0"/>
                          <a:cs typeface="Arial" panose="020B0604020202020204" pitchFamily="34" charset="0"/>
                        </a:rPr>
                        <a:t>.</a:t>
                      </a:r>
                      <a:endParaRPr lang="en-US" sz="6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solidFill>
                      <a:srgbClr val="010101"/>
                    </a:solidFill>
                  </a:tcPr>
                </a:tc>
                <a:extLst>
                  <a:ext uri="{0D108BD9-81ED-4DB2-BD59-A6C34878D82A}">
                    <a16:rowId xmlns:a16="http://schemas.microsoft.com/office/drawing/2014/main" val="10005"/>
                  </a:ext>
                </a:extLst>
              </a:tr>
              <a:tr h="219103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835143">
                <a:tc gridSpan="2">
                  <a:txBody>
                    <a:bodyPr/>
                    <a:lstStyle/>
                    <a:p>
                      <a:r>
                        <a:rPr lang="en-US" sz="700" b="1" dirty="0">
                          <a:solidFill>
                            <a:srgbClr val="FFC000"/>
                          </a:solidFill>
                          <a:latin typeface="Arial" panose="020B0604020202020204" pitchFamily="34" charset="0"/>
                          <a:cs typeface="Arial" panose="020B0604020202020204" pitchFamily="34" charset="0"/>
                        </a:rPr>
                        <a:t>How to</a:t>
                      </a:r>
                      <a:r>
                        <a:rPr lang="en-US" sz="700" b="1" baseline="0" dirty="0">
                          <a:solidFill>
                            <a:srgbClr val="FFC000"/>
                          </a:solidFill>
                          <a:latin typeface="Arial" panose="020B0604020202020204" pitchFamily="34" charset="0"/>
                          <a:cs typeface="Arial" panose="020B0604020202020204" pitchFamily="34" charset="0"/>
                        </a:rPr>
                        <a:t> preview your poster prior to printing</a:t>
                      </a:r>
                      <a:endParaRPr lang="en-US" sz="700" b="1" dirty="0">
                        <a:solidFill>
                          <a:srgbClr val="FFC000"/>
                        </a:solidFill>
                        <a:latin typeface="Arial" panose="020B0604020202020204" pitchFamily="34" charset="0"/>
                        <a:cs typeface="Arial" panose="020B0604020202020204" pitchFamily="34" charset="0"/>
                      </a:endParaRPr>
                    </a:p>
                    <a:p>
                      <a:r>
                        <a:rPr lang="en-US" sz="600" dirty="0">
                          <a:solidFill>
                            <a:srgbClr val="D9D9D9"/>
                          </a:solidFill>
                          <a:latin typeface="Arial" panose="020B0604020202020204" pitchFamily="34" charset="0"/>
                          <a:cs typeface="Arial" panose="020B0604020202020204" pitchFamily="34" charset="0"/>
                        </a:rPr>
                        <a:t>You can preview your poster at any time by pressing the </a:t>
                      </a:r>
                      <a:r>
                        <a:rPr lang="en-US" sz="600" dirty="0">
                          <a:solidFill>
                            <a:srgbClr val="FFC000"/>
                          </a:solidFill>
                          <a:latin typeface="Arial" panose="020B0604020202020204" pitchFamily="34" charset="0"/>
                          <a:cs typeface="Arial" panose="020B0604020202020204" pitchFamily="34" charset="0"/>
                        </a:rPr>
                        <a:t>F5 key</a:t>
                      </a:r>
                      <a:r>
                        <a:rPr lang="en-US" sz="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600" dirty="0">
                          <a:solidFill>
                            <a:srgbClr val="FFC000"/>
                          </a:solidFill>
                          <a:latin typeface="Arial" panose="020B0604020202020204" pitchFamily="34" charset="0"/>
                          <a:cs typeface="Arial" panose="020B0604020202020204" pitchFamily="34" charset="0"/>
                        </a:rPr>
                        <a:t>ESC key </a:t>
                      </a:r>
                      <a:r>
                        <a:rPr lang="en-US" sz="600" dirty="0">
                          <a:solidFill>
                            <a:srgbClr val="D9D9D9"/>
                          </a:solidFill>
                          <a:latin typeface="Arial" panose="020B0604020202020204" pitchFamily="34" charset="0"/>
                          <a:cs typeface="Arial" panose="020B0604020202020204" pitchFamily="34" charset="0"/>
                        </a:rPr>
                        <a:t>to exit Preview.</a:t>
                      </a:r>
                    </a:p>
                  </a:txBody>
                  <a:tcPr marL="49649" marR="24824" marT="35097" marB="11699">
                    <a:solidFill>
                      <a:srgbClr val="010101"/>
                    </a:solidFill>
                  </a:tcPr>
                </a:tc>
                <a:tc hMerge="1">
                  <a:txBody>
                    <a:bodyPr/>
                    <a:lstStyle/>
                    <a:p>
                      <a:endParaRPr lang="en-US"/>
                    </a:p>
                  </a:txBody>
                  <a:tcPr/>
                </a:tc>
                <a:tc>
                  <a:txBody>
                    <a:bodyPr/>
                    <a:lstStyle/>
                    <a:p>
                      <a:pPr algn="ctr"/>
                      <a:r>
                        <a:rPr lang="en-US" sz="3000" b="1" dirty="0">
                          <a:solidFill>
                            <a:srgbClr val="D9D9D9"/>
                          </a:solidFill>
                          <a:latin typeface="Arial" panose="020B0604020202020204" pitchFamily="34" charset="0"/>
                          <a:cs typeface="Arial" panose="020B0604020202020204" pitchFamily="34" charset="0"/>
                        </a:rPr>
                        <a:t>F5</a:t>
                      </a:r>
                      <a:r>
                        <a:rPr lang="en-US" sz="600" baseline="0" dirty="0">
                          <a:solidFill>
                            <a:srgbClr val="D9D9D9"/>
                          </a:solidFill>
                          <a:latin typeface="Arial" panose="020B0604020202020204" pitchFamily="34" charset="0"/>
                          <a:cs typeface="Arial" panose="020B0604020202020204" pitchFamily="34" charset="0"/>
                        </a:rPr>
                        <a:t> </a:t>
                      </a:r>
                      <a:endParaRPr lang="en-US" sz="400" dirty="0"/>
                    </a:p>
                  </a:txBody>
                  <a:tcPr marL="49649" marR="24824" marT="35097" marB="11699" anchor="ctr">
                    <a:solidFill>
                      <a:schemeClr val="tx1">
                        <a:lumMod val="95000"/>
                        <a:lumOff val="5000"/>
                      </a:schemeClr>
                    </a:solidFill>
                  </a:tcPr>
                </a:tc>
                <a:extLst>
                  <a:ext uri="{0D108BD9-81ED-4DB2-BD59-A6C34878D82A}">
                    <a16:rowId xmlns:a16="http://schemas.microsoft.com/office/drawing/2014/main" val="10006"/>
                  </a:ext>
                </a:extLst>
              </a:tr>
              <a:tr h="2190658">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When you are ready to have your poster printed go online to </a:t>
                      </a:r>
                      <a:r>
                        <a:rPr lang="en-US" sz="600" noProof="0" dirty="0" err="1">
                          <a:solidFill>
                            <a:srgbClr val="FFC000"/>
                          </a:solidFill>
                          <a:latin typeface="Arial"/>
                          <a:cs typeface="Arial"/>
                        </a:rPr>
                        <a:t>PosterPresentations.com</a:t>
                      </a:r>
                      <a:r>
                        <a:rPr lang="en-US" sz="600" noProof="0" dirty="0">
                          <a:solidFill>
                            <a:srgbClr val="D9D9D9"/>
                          </a:solidFill>
                          <a:latin typeface="Arial"/>
                          <a:cs typeface="Arial"/>
                        </a:rPr>
                        <a:t> and click on the "</a:t>
                      </a:r>
                      <a:r>
                        <a:rPr lang="en-US" sz="600" noProof="0" dirty="0">
                          <a:solidFill>
                            <a:srgbClr val="FFC000"/>
                          </a:solidFill>
                          <a:latin typeface="Arial"/>
                          <a:cs typeface="Arial"/>
                        </a:rPr>
                        <a:t>Order Your Poster</a:t>
                      </a:r>
                      <a:r>
                        <a:rPr lang="en-US" sz="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600" noProof="0" dirty="0">
                          <a:solidFill>
                            <a:srgbClr val="D9D9D9"/>
                          </a:solidFill>
                          <a:latin typeface="Arial"/>
                          <a:cs typeface="Arial"/>
                        </a:rPr>
                      </a:br>
                      <a:r>
                        <a:rPr lang="en-US" sz="600" noProof="0" dirty="0">
                          <a:solidFill>
                            <a:srgbClr val="D9D9D9"/>
                          </a:solidFill>
                          <a:latin typeface="Arial"/>
                          <a:cs typeface="Arial"/>
                        </a:rPr>
                        <a:t>Go to </a:t>
                      </a:r>
                      <a:r>
                        <a:rPr lang="en-US" sz="600" noProof="0" dirty="0" err="1">
                          <a:solidFill>
                            <a:srgbClr val="FFC000"/>
                          </a:solidFill>
                          <a:latin typeface="Arial"/>
                          <a:cs typeface="Arial"/>
                        </a:rPr>
                        <a:t>PosterPresentations.com</a:t>
                      </a:r>
                      <a:r>
                        <a:rPr lang="en-US" sz="600" noProof="0" dirty="0">
                          <a:solidFill>
                            <a:srgbClr val="D9D9D9"/>
                          </a:solidFill>
                          <a:latin typeface="Arial"/>
                          <a:cs typeface="Arial"/>
                        </a:rPr>
                        <a:t> for more information.</a:t>
                      </a:r>
                    </a:p>
                  </a:txBody>
                  <a:tcPr marL="49649" marR="24824" marT="35097" marB="11699">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46665">
                <a:tc gridSpan="3">
                  <a:txBody>
                    <a:bodyPr/>
                    <a:lstStyle/>
                    <a:p>
                      <a:endParaRPr lang="en-US" sz="600" dirty="0">
                        <a:solidFill>
                          <a:srgbClr val="1F3A4E"/>
                        </a:solidFill>
                      </a:endParaRPr>
                    </a:p>
                  </a:txBody>
                  <a:tcPr marL="49649" marR="24824" marT="35097" marB="11699">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636692">
                <a:tc>
                  <a:txBody>
                    <a:bodyPr/>
                    <a:lstStyle/>
                    <a:p>
                      <a:pPr>
                        <a:lnSpc>
                          <a:spcPts val="2600"/>
                        </a:lnSpc>
                      </a:pPr>
                      <a:r>
                        <a:rPr lang="en-US" sz="500" dirty="0">
                          <a:solidFill>
                            <a:schemeClr val="bg1">
                              <a:lumMod val="85000"/>
                            </a:schemeClr>
                          </a:solidFill>
                          <a:latin typeface="Arial"/>
                          <a:cs typeface="Arial"/>
                        </a:rPr>
                        <a:t>© 2019</a:t>
                      </a:r>
                      <a:r>
                        <a:rPr lang="en-US" sz="500" baseline="0" dirty="0">
                          <a:solidFill>
                            <a:schemeClr val="bg1">
                              <a:lumMod val="85000"/>
                            </a:schemeClr>
                          </a:solidFill>
                          <a:latin typeface="Arial"/>
                          <a:cs typeface="Arial"/>
                        </a:rPr>
                        <a:t> </a:t>
                      </a:r>
                      <a:r>
                        <a:rPr lang="en-US" sz="500" dirty="0" err="1">
                          <a:solidFill>
                            <a:schemeClr val="bg1">
                              <a:lumMod val="85000"/>
                            </a:schemeClr>
                          </a:solidFill>
                          <a:latin typeface="Arial"/>
                          <a:cs typeface="Arial"/>
                        </a:rPr>
                        <a:t>PosterPresentations.com</a:t>
                      </a:r>
                      <a:br>
                        <a:rPr lang="en-US" sz="500" dirty="0">
                          <a:solidFill>
                            <a:schemeClr val="bg1">
                              <a:lumMod val="85000"/>
                            </a:schemeClr>
                          </a:solidFill>
                          <a:latin typeface="Arial"/>
                          <a:cs typeface="Arial"/>
                        </a:rPr>
                      </a:br>
                      <a:r>
                        <a:rPr lang="en-US" sz="500" dirty="0">
                          <a:solidFill>
                            <a:schemeClr val="bg1">
                              <a:lumMod val="85000"/>
                            </a:schemeClr>
                          </a:solidFill>
                          <a:latin typeface="Arial"/>
                          <a:cs typeface="Arial"/>
                        </a:rPr>
                        <a:t>2117 Fourth Street ,</a:t>
                      </a:r>
                      <a:r>
                        <a:rPr lang="en-US" sz="500" baseline="0" dirty="0">
                          <a:solidFill>
                            <a:schemeClr val="bg1">
                              <a:lumMod val="85000"/>
                            </a:schemeClr>
                          </a:solidFill>
                          <a:latin typeface="Arial"/>
                          <a:cs typeface="Arial"/>
                        </a:rPr>
                        <a:t> STE C        </a:t>
                      </a:r>
                    </a:p>
                    <a:p>
                      <a:pPr>
                        <a:lnSpc>
                          <a:spcPts val="2600"/>
                        </a:lnSpc>
                      </a:pPr>
                      <a:r>
                        <a:rPr lang="en-US" sz="500" baseline="0" dirty="0">
                          <a:solidFill>
                            <a:schemeClr val="bg1">
                              <a:lumMod val="85000"/>
                            </a:schemeClr>
                          </a:solidFill>
                          <a:latin typeface="Arial"/>
                          <a:cs typeface="Arial"/>
                        </a:rPr>
                        <a:t>Berkeley CA 94710 USA</a:t>
                      </a:r>
                      <a:endParaRPr lang="en-US" sz="500" dirty="0">
                        <a:solidFill>
                          <a:schemeClr val="bg1">
                            <a:lumMod val="85000"/>
                          </a:schemeClr>
                        </a:solidFill>
                        <a:latin typeface="Arial"/>
                        <a:cs typeface="Arial"/>
                      </a:endParaRPr>
                    </a:p>
                  </a:txBody>
                  <a:tcPr marL="49649" marR="24824" marT="35097" marB="11699">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D0D0D0"/>
                          </a:solidFill>
                          <a:latin typeface="Arial"/>
                          <a:cs typeface="Arial"/>
                        </a:rPr>
                        <a:t>For complete tutorials</a:t>
                      </a:r>
                      <a:r>
                        <a:rPr lang="en-US" sz="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49649" marR="24824" marT="35097" marB="11699">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595372" rtl="0" eaLnBrk="1" latinLnBrk="0" hangingPunct="1">
        <a:spcBef>
          <a:spcPct val="0"/>
        </a:spcBef>
        <a:buNone/>
        <a:defRPr sz="1194" kern="1200">
          <a:solidFill>
            <a:schemeClr val="bg1"/>
          </a:solidFill>
          <a:latin typeface="Trebuchet MS" pitchFamily="34" charset="0"/>
          <a:ea typeface="+mj-ea"/>
          <a:cs typeface="+mj-cs"/>
        </a:defRPr>
      </a:lvl1pPr>
    </p:titleStyle>
    <p:bodyStyle>
      <a:lvl1pPr marL="223264" indent="-223264" algn="l" defTabSz="595372" rtl="0" eaLnBrk="1" latinLnBrk="0" hangingPunct="1">
        <a:spcBef>
          <a:spcPct val="20000"/>
        </a:spcBef>
        <a:buFont typeface="Arial" pitchFamily="34" charset="0"/>
        <a:buChar char="•"/>
        <a:defRPr sz="2089" kern="1200">
          <a:solidFill>
            <a:schemeClr val="tx1"/>
          </a:solidFill>
          <a:latin typeface="+mn-lt"/>
          <a:ea typeface="+mn-ea"/>
          <a:cs typeface="+mn-cs"/>
        </a:defRPr>
      </a:lvl1pPr>
      <a:lvl2pPr marL="483740" indent="-186054" algn="l" defTabSz="595372" rtl="0" eaLnBrk="1" latinLnBrk="0" hangingPunct="1">
        <a:spcBef>
          <a:spcPct val="20000"/>
        </a:spcBef>
        <a:buFont typeface="Arial" pitchFamily="34" charset="0"/>
        <a:buChar char="–"/>
        <a:defRPr sz="1832" kern="1200">
          <a:solidFill>
            <a:schemeClr val="tx1"/>
          </a:solidFill>
          <a:latin typeface="+mn-lt"/>
          <a:ea typeface="+mn-ea"/>
          <a:cs typeface="+mn-cs"/>
        </a:defRPr>
      </a:lvl2pPr>
      <a:lvl3pPr marL="744216" indent="-148843" algn="l" defTabSz="595372" rtl="0" eaLnBrk="1" latinLnBrk="0" hangingPunct="1">
        <a:spcBef>
          <a:spcPct val="20000"/>
        </a:spcBef>
        <a:buFont typeface="Arial" pitchFamily="34" charset="0"/>
        <a:buChar char="•"/>
        <a:defRPr sz="1574" kern="1200">
          <a:solidFill>
            <a:schemeClr val="tx1"/>
          </a:solidFill>
          <a:latin typeface="+mn-lt"/>
          <a:ea typeface="+mn-ea"/>
          <a:cs typeface="+mn-cs"/>
        </a:defRPr>
      </a:lvl3pPr>
      <a:lvl4pPr marL="1041902"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4pPr>
      <a:lvl5pPr marL="1339588"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5pPr>
      <a:lvl6pPr marL="1637274"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6pPr>
      <a:lvl7pPr marL="1934960"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7pPr>
      <a:lvl8pPr marL="2232647"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8pPr>
      <a:lvl9pPr marL="2530333"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9pPr>
    </p:bodyStyle>
    <p:otherStyle>
      <a:defPPr>
        <a:defRPr lang="en-US"/>
      </a:defPPr>
      <a:lvl1pPr marL="0" algn="l" defTabSz="595372" rtl="0" eaLnBrk="1" latinLnBrk="0" hangingPunct="1">
        <a:defRPr sz="1166" kern="1200">
          <a:solidFill>
            <a:schemeClr val="tx1"/>
          </a:solidFill>
          <a:latin typeface="+mn-lt"/>
          <a:ea typeface="+mn-ea"/>
          <a:cs typeface="+mn-cs"/>
        </a:defRPr>
      </a:lvl1pPr>
      <a:lvl2pPr marL="297686" algn="l" defTabSz="595372" rtl="0" eaLnBrk="1" latinLnBrk="0" hangingPunct="1">
        <a:defRPr sz="1166" kern="1200">
          <a:solidFill>
            <a:schemeClr val="tx1"/>
          </a:solidFill>
          <a:latin typeface="+mn-lt"/>
          <a:ea typeface="+mn-ea"/>
          <a:cs typeface="+mn-cs"/>
        </a:defRPr>
      </a:lvl2pPr>
      <a:lvl3pPr marL="595372" algn="l" defTabSz="595372" rtl="0" eaLnBrk="1" latinLnBrk="0" hangingPunct="1">
        <a:defRPr sz="1166" kern="1200">
          <a:solidFill>
            <a:schemeClr val="tx1"/>
          </a:solidFill>
          <a:latin typeface="+mn-lt"/>
          <a:ea typeface="+mn-ea"/>
          <a:cs typeface="+mn-cs"/>
        </a:defRPr>
      </a:lvl3pPr>
      <a:lvl4pPr marL="893059" algn="l" defTabSz="595372" rtl="0" eaLnBrk="1" latinLnBrk="0" hangingPunct="1">
        <a:defRPr sz="1166" kern="1200">
          <a:solidFill>
            <a:schemeClr val="tx1"/>
          </a:solidFill>
          <a:latin typeface="+mn-lt"/>
          <a:ea typeface="+mn-ea"/>
          <a:cs typeface="+mn-cs"/>
        </a:defRPr>
      </a:lvl4pPr>
      <a:lvl5pPr marL="1190745" algn="l" defTabSz="595372" rtl="0" eaLnBrk="1" latinLnBrk="0" hangingPunct="1">
        <a:defRPr sz="1166" kern="1200">
          <a:solidFill>
            <a:schemeClr val="tx1"/>
          </a:solidFill>
          <a:latin typeface="+mn-lt"/>
          <a:ea typeface="+mn-ea"/>
          <a:cs typeface="+mn-cs"/>
        </a:defRPr>
      </a:lvl5pPr>
      <a:lvl6pPr marL="1488431" algn="l" defTabSz="595372" rtl="0" eaLnBrk="1" latinLnBrk="0" hangingPunct="1">
        <a:defRPr sz="1166" kern="1200">
          <a:solidFill>
            <a:schemeClr val="tx1"/>
          </a:solidFill>
          <a:latin typeface="+mn-lt"/>
          <a:ea typeface="+mn-ea"/>
          <a:cs typeface="+mn-cs"/>
        </a:defRPr>
      </a:lvl6pPr>
      <a:lvl7pPr marL="1786117" algn="l" defTabSz="595372" rtl="0" eaLnBrk="1" latinLnBrk="0" hangingPunct="1">
        <a:defRPr sz="1166" kern="1200">
          <a:solidFill>
            <a:schemeClr val="tx1"/>
          </a:solidFill>
          <a:latin typeface="+mn-lt"/>
          <a:ea typeface="+mn-ea"/>
          <a:cs typeface="+mn-cs"/>
        </a:defRPr>
      </a:lvl7pPr>
      <a:lvl8pPr marL="2083803" algn="l" defTabSz="595372" rtl="0" eaLnBrk="1" latinLnBrk="0" hangingPunct="1">
        <a:defRPr sz="1166" kern="1200">
          <a:solidFill>
            <a:schemeClr val="tx1"/>
          </a:solidFill>
          <a:latin typeface="+mn-lt"/>
          <a:ea typeface="+mn-ea"/>
          <a:cs typeface="+mn-cs"/>
        </a:defRPr>
      </a:lvl8pPr>
      <a:lvl9pPr marL="2381490" algn="l" defTabSz="595372" rtl="0" eaLnBrk="1" latinLnBrk="0" hangingPunct="1">
        <a:defRPr sz="1166"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21102" y="1187073"/>
            <a:ext cx="2730699" cy="677858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40" name="Rounded Rectangle 39"/>
          <p:cNvSpPr/>
          <p:nvPr userDrawn="1"/>
        </p:nvSpPr>
        <p:spPr>
          <a:xfrm>
            <a:off x="3102777" y="1187072"/>
            <a:ext cx="2730699" cy="677858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42" name="Rounded Rectangle 41"/>
          <p:cNvSpPr/>
          <p:nvPr userDrawn="1"/>
        </p:nvSpPr>
        <p:spPr>
          <a:xfrm>
            <a:off x="6084453" y="1187073"/>
            <a:ext cx="2730699" cy="677858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64" name="Rounded Rectangle 63"/>
          <p:cNvSpPr/>
          <p:nvPr userDrawn="1"/>
        </p:nvSpPr>
        <p:spPr>
          <a:xfrm>
            <a:off x="9066129" y="1187073"/>
            <a:ext cx="2730699" cy="677858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grpSp>
        <p:nvGrpSpPr>
          <p:cNvPr id="66" name="Group 65"/>
          <p:cNvGrpSpPr/>
          <p:nvPr userDrawn="1"/>
        </p:nvGrpSpPr>
        <p:grpSpPr>
          <a:xfrm rot="10800000">
            <a:off x="-9935" y="8035991"/>
            <a:ext cx="11925711" cy="384396"/>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dirty="0">
                <a:ln>
                  <a:noFill/>
                </a:ln>
                <a:solidFill>
                  <a:schemeClr val="accent1"/>
                </a:solidFill>
              </a:endParaRPr>
            </a:p>
          </p:txBody>
        </p:sp>
      </p:grpSp>
      <p:sp>
        <p:nvSpPr>
          <p:cNvPr id="70" name="Text Box 14"/>
          <p:cNvSpPr txBox="1">
            <a:spLocks noChangeArrowheads="1"/>
          </p:cNvSpPr>
          <p:nvPr userDrawn="1"/>
        </p:nvSpPr>
        <p:spPr bwMode="auto">
          <a:xfrm>
            <a:off x="272332" y="8228273"/>
            <a:ext cx="1027944" cy="46567"/>
          </a:xfrm>
          <a:prstGeom prst="rect">
            <a:avLst/>
          </a:prstGeom>
          <a:noFill/>
          <a:ln w="9525">
            <a:noFill/>
            <a:miter lim="800000"/>
            <a:headEnd/>
            <a:tailEnd/>
          </a:ln>
          <a:effectLst/>
        </p:spPr>
        <p:txBody>
          <a:bodyPr wrap="square" lIns="10622" tIns="5310" rIns="10622" bIns="5310">
            <a:spAutoFit/>
          </a:bodyPr>
          <a:lstStyle/>
          <a:p>
            <a:pPr eaLnBrk="0" hangingPunct="0">
              <a:lnSpc>
                <a:spcPct val="65000"/>
              </a:lnSpc>
              <a:spcBef>
                <a:spcPct val="50000"/>
              </a:spcBef>
              <a:defRPr/>
            </a:pPr>
            <a:r>
              <a:rPr lang="en-US" sz="1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42"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11756" y="2889"/>
            <a:ext cx="11919628" cy="1054259"/>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595372" rtl="0" eaLnBrk="1" latinLnBrk="0" hangingPunct="1">
        <a:spcBef>
          <a:spcPct val="0"/>
        </a:spcBef>
        <a:buNone/>
        <a:defRPr sz="1194" kern="1200">
          <a:solidFill>
            <a:schemeClr val="bg1"/>
          </a:solidFill>
          <a:latin typeface="Trebuchet MS" pitchFamily="34" charset="0"/>
          <a:ea typeface="+mj-ea"/>
          <a:cs typeface="+mj-cs"/>
        </a:defRPr>
      </a:lvl1pPr>
    </p:titleStyle>
    <p:bodyStyle>
      <a:lvl1pPr marL="223264" indent="-223264" algn="l" defTabSz="595372" rtl="0" eaLnBrk="1" latinLnBrk="0" hangingPunct="1">
        <a:spcBef>
          <a:spcPct val="20000"/>
        </a:spcBef>
        <a:buFont typeface="Arial" pitchFamily="34" charset="0"/>
        <a:buChar char="•"/>
        <a:defRPr sz="2089" kern="1200">
          <a:solidFill>
            <a:schemeClr val="tx1"/>
          </a:solidFill>
          <a:latin typeface="+mn-lt"/>
          <a:ea typeface="+mn-ea"/>
          <a:cs typeface="+mn-cs"/>
        </a:defRPr>
      </a:lvl1pPr>
      <a:lvl2pPr marL="483740" indent="-186054" algn="l" defTabSz="595372" rtl="0" eaLnBrk="1" latinLnBrk="0" hangingPunct="1">
        <a:spcBef>
          <a:spcPct val="20000"/>
        </a:spcBef>
        <a:buFont typeface="Arial" pitchFamily="34" charset="0"/>
        <a:buChar char="–"/>
        <a:defRPr sz="1832" kern="1200">
          <a:solidFill>
            <a:schemeClr val="tx1"/>
          </a:solidFill>
          <a:latin typeface="+mn-lt"/>
          <a:ea typeface="+mn-ea"/>
          <a:cs typeface="+mn-cs"/>
        </a:defRPr>
      </a:lvl2pPr>
      <a:lvl3pPr marL="744216" indent="-148843" algn="l" defTabSz="595372" rtl="0" eaLnBrk="1" latinLnBrk="0" hangingPunct="1">
        <a:spcBef>
          <a:spcPct val="20000"/>
        </a:spcBef>
        <a:buFont typeface="Arial" pitchFamily="34" charset="0"/>
        <a:buChar char="•"/>
        <a:defRPr sz="1574" kern="1200">
          <a:solidFill>
            <a:schemeClr val="tx1"/>
          </a:solidFill>
          <a:latin typeface="+mn-lt"/>
          <a:ea typeface="+mn-ea"/>
          <a:cs typeface="+mn-cs"/>
        </a:defRPr>
      </a:lvl3pPr>
      <a:lvl4pPr marL="1041902"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4pPr>
      <a:lvl5pPr marL="1339588"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5pPr>
      <a:lvl6pPr marL="1637274"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6pPr>
      <a:lvl7pPr marL="1934960"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7pPr>
      <a:lvl8pPr marL="2232647"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8pPr>
      <a:lvl9pPr marL="2530333"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9pPr>
    </p:bodyStyle>
    <p:otherStyle>
      <a:defPPr>
        <a:defRPr lang="en-US"/>
      </a:defPPr>
      <a:lvl1pPr marL="0" algn="l" defTabSz="595372" rtl="0" eaLnBrk="1" latinLnBrk="0" hangingPunct="1">
        <a:defRPr sz="1166" kern="1200">
          <a:solidFill>
            <a:schemeClr val="tx1"/>
          </a:solidFill>
          <a:latin typeface="+mn-lt"/>
          <a:ea typeface="+mn-ea"/>
          <a:cs typeface="+mn-cs"/>
        </a:defRPr>
      </a:lvl1pPr>
      <a:lvl2pPr marL="297686" algn="l" defTabSz="595372" rtl="0" eaLnBrk="1" latinLnBrk="0" hangingPunct="1">
        <a:defRPr sz="1166" kern="1200">
          <a:solidFill>
            <a:schemeClr val="tx1"/>
          </a:solidFill>
          <a:latin typeface="+mn-lt"/>
          <a:ea typeface="+mn-ea"/>
          <a:cs typeface="+mn-cs"/>
        </a:defRPr>
      </a:lvl2pPr>
      <a:lvl3pPr marL="595372" algn="l" defTabSz="595372" rtl="0" eaLnBrk="1" latinLnBrk="0" hangingPunct="1">
        <a:defRPr sz="1166" kern="1200">
          <a:solidFill>
            <a:schemeClr val="tx1"/>
          </a:solidFill>
          <a:latin typeface="+mn-lt"/>
          <a:ea typeface="+mn-ea"/>
          <a:cs typeface="+mn-cs"/>
        </a:defRPr>
      </a:lvl3pPr>
      <a:lvl4pPr marL="893059" algn="l" defTabSz="595372" rtl="0" eaLnBrk="1" latinLnBrk="0" hangingPunct="1">
        <a:defRPr sz="1166" kern="1200">
          <a:solidFill>
            <a:schemeClr val="tx1"/>
          </a:solidFill>
          <a:latin typeface="+mn-lt"/>
          <a:ea typeface="+mn-ea"/>
          <a:cs typeface="+mn-cs"/>
        </a:defRPr>
      </a:lvl4pPr>
      <a:lvl5pPr marL="1190745" algn="l" defTabSz="595372" rtl="0" eaLnBrk="1" latinLnBrk="0" hangingPunct="1">
        <a:defRPr sz="1166" kern="1200">
          <a:solidFill>
            <a:schemeClr val="tx1"/>
          </a:solidFill>
          <a:latin typeface="+mn-lt"/>
          <a:ea typeface="+mn-ea"/>
          <a:cs typeface="+mn-cs"/>
        </a:defRPr>
      </a:lvl5pPr>
      <a:lvl6pPr marL="1488431" algn="l" defTabSz="595372" rtl="0" eaLnBrk="1" latinLnBrk="0" hangingPunct="1">
        <a:defRPr sz="1166" kern="1200">
          <a:solidFill>
            <a:schemeClr val="tx1"/>
          </a:solidFill>
          <a:latin typeface="+mn-lt"/>
          <a:ea typeface="+mn-ea"/>
          <a:cs typeface="+mn-cs"/>
        </a:defRPr>
      </a:lvl6pPr>
      <a:lvl7pPr marL="1786117" algn="l" defTabSz="595372" rtl="0" eaLnBrk="1" latinLnBrk="0" hangingPunct="1">
        <a:defRPr sz="1166" kern="1200">
          <a:solidFill>
            <a:schemeClr val="tx1"/>
          </a:solidFill>
          <a:latin typeface="+mn-lt"/>
          <a:ea typeface="+mn-ea"/>
          <a:cs typeface="+mn-cs"/>
        </a:defRPr>
      </a:lvl7pPr>
      <a:lvl8pPr marL="2083803" algn="l" defTabSz="595372" rtl="0" eaLnBrk="1" latinLnBrk="0" hangingPunct="1">
        <a:defRPr sz="1166" kern="1200">
          <a:solidFill>
            <a:schemeClr val="tx1"/>
          </a:solidFill>
          <a:latin typeface="+mn-lt"/>
          <a:ea typeface="+mn-ea"/>
          <a:cs typeface="+mn-cs"/>
        </a:defRPr>
      </a:lvl8pPr>
      <a:lvl9pPr marL="2381490" algn="l" defTabSz="595372" rtl="0" eaLnBrk="1" latinLnBrk="0" hangingPunct="1">
        <a:defRPr sz="1166"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3786284" y="2949344"/>
            <a:ext cx="3686061" cy="209"/>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7966132" y="1220765"/>
            <a:ext cx="3686061" cy="672454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42" name="Rounded Rectangle 41"/>
          <p:cNvSpPr/>
          <p:nvPr userDrawn="1"/>
        </p:nvSpPr>
        <p:spPr>
          <a:xfrm>
            <a:off x="4104064" y="1215340"/>
            <a:ext cx="3686061" cy="672454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43" name="Rounded Rectangle 42"/>
          <p:cNvSpPr/>
          <p:nvPr userDrawn="1"/>
        </p:nvSpPr>
        <p:spPr>
          <a:xfrm>
            <a:off x="241997" y="1226190"/>
            <a:ext cx="3686061" cy="672454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grpSp>
        <p:nvGrpSpPr>
          <p:cNvPr id="74" name="Group 73"/>
          <p:cNvGrpSpPr/>
          <p:nvPr userDrawn="1"/>
        </p:nvGrpSpPr>
        <p:grpSpPr>
          <a:xfrm rot="10800000">
            <a:off x="-9935" y="8035991"/>
            <a:ext cx="11925711" cy="384396"/>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dirty="0">
                <a:ln>
                  <a:noFill/>
                </a:ln>
                <a:solidFill>
                  <a:schemeClr val="accent1"/>
                </a:solidFill>
              </a:endParaRPr>
            </a:p>
          </p:txBody>
        </p:sp>
      </p:grpSp>
      <p:sp>
        <p:nvSpPr>
          <p:cNvPr id="73" name="Text Box 14"/>
          <p:cNvSpPr txBox="1">
            <a:spLocks noChangeArrowheads="1"/>
          </p:cNvSpPr>
          <p:nvPr userDrawn="1"/>
        </p:nvSpPr>
        <p:spPr bwMode="auto">
          <a:xfrm>
            <a:off x="272332" y="8228273"/>
            <a:ext cx="1027944" cy="46567"/>
          </a:xfrm>
          <a:prstGeom prst="rect">
            <a:avLst/>
          </a:prstGeom>
          <a:noFill/>
          <a:ln w="9525">
            <a:noFill/>
            <a:miter lim="800000"/>
            <a:headEnd/>
            <a:tailEnd/>
          </a:ln>
          <a:effectLst/>
        </p:spPr>
        <p:txBody>
          <a:bodyPr wrap="square" lIns="10622" tIns="5310" rIns="10622" bIns="5310">
            <a:spAutoFit/>
          </a:bodyPr>
          <a:lstStyle/>
          <a:p>
            <a:pPr eaLnBrk="0" hangingPunct="0">
              <a:lnSpc>
                <a:spcPct val="65000"/>
              </a:lnSpc>
              <a:spcBef>
                <a:spcPct val="50000"/>
              </a:spcBef>
              <a:defRPr/>
            </a:pPr>
            <a:r>
              <a:rPr lang="en-US" sz="1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42"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2880753" y="3608"/>
          <a:ext cx="2654268" cy="8362073"/>
        </p:xfrm>
        <a:graphic>
          <a:graphicData uri="http://schemas.openxmlformats.org/drawingml/2006/table">
            <a:tbl>
              <a:tblPr firstRow="1" bandRow="1">
                <a:tableStyleId>{5C22544A-7EE6-4342-B048-85BDC9FD1C3A}</a:tableStyleId>
              </a:tblPr>
              <a:tblGrid>
                <a:gridCol w="1138129">
                  <a:extLst>
                    <a:ext uri="{9D8B030D-6E8A-4147-A177-3AD203B41FA5}">
                      <a16:colId xmlns:a16="http://schemas.microsoft.com/office/drawing/2014/main" val="20000"/>
                    </a:ext>
                  </a:extLst>
                </a:gridCol>
                <a:gridCol w="1516138">
                  <a:extLst>
                    <a:ext uri="{9D8B030D-6E8A-4147-A177-3AD203B41FA5}">
                      <a16:colId xmlns:a16="http://schemas.microsoft.com/office/drawing/2014/main" val="20001"/>
                    </a:ext>
                  </a:extLst>
                </a:gridCol>
              </a:tblGrid>
              <a:tr h="6824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900" b="0" spc="600" dirty="0">
                          <a:solidFill>
                            <a:srgbClr val="1F3A4E"/>
                          </a:solidFill>
                          <a:latin typeface="Arial Black" panose="020B0A04020102020204" pitchFamily="34" charset="0"/>
                        </a:rPr>
                        <a:t>QUICK START GUIDE</a:t>
                      </a:r>
                      <a:br>
                        <a:rPr lang="en-US" sz="900" b="0" spc="600" dirty="0">
                          <a:solidFill>
                            <a:srgbClr val="1F3A4E"/>
                          </a:solidFill>
                          <a:latin typeface="Arial Black" panose="020B0A04020102020204" pitchFamily="34" charset="0"/>
                        </a:rPr>
                      </a:br>
                      <a:r>
                        <a:rPr lang="en-US" sz="700" b="1" spc="0" dirty="0">
                          <a:solidFill>
                            <a:srgbClr val="FF0000"/>
                          </a:solidFill>
                          <a:latin typeface="Trebuchet MS" pitchFamily="34" charset="0"/>
                        </a:rPr>
                        <a:t>(THIS SIDEBAR WILL NOT PRINT)</a:t>
                      </a:r>
                      <a:endParaRPr lang="en-US" sz="900" b="1" spc="600" dirty="0">
                        <a:solidFill>
                          <a:schemeClr val="bg1"/>
                        </a:solidFill>
                        <a:latin typeface="Trebuchet MS" pitchFamily="34" charset="0"/>
                      </a:endParaRPr>
                    </a:p>
                  </a:txBody>
                  <a:tcPr marL="49649" marR="24824" marT="35097" marB="11699">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53392">
                <a:tc gridSpan="2">
                  <a:txBody>
                    <a:bodyPr/>
                    <a:lstStyle/>
                    <a:p>
                      <a:pPr defTabSz="3765639"/>
                      <a:r>
                        <a:rPr lang="en-US" sz="500" i="0" dirty="0">
                          <a:solidFill>
                            <a:srgbClr val="D9D9D9"/>
                          </a:solidFill>
                          <a:latin typeface="Arial"/>
                          <a:cs typeface="Arial"/>
                        </a:rPr>
                        <a:t>This PowerPoint template produces a </a:t>
                      </a:r>
                      <a:r>
                        <a:rPr lang="en-US" sz="500" i="0" dirty="0">
                          <a:solidFill>
                            <a:srgbClr val="FFC000"/>
                          </a:solidFill>
                          <a:latin typeface="Arial"/>
                          <a:cs typeface="Arial"/>
                        </a:rPr>
                        <a:t>36"x48" </a:t>
                      </a:r>
                      <a:r>
                        <a:rPr lang="en-US" sz="5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500" i="0" dirty="0">
                        <a:solidFill>
                          <a:srgbClr val="D9D9D9"/>
                        </a:solidFill>
                        <a:latin typeface="Arial"/>
                        <a:cs typeface="Arial"/>
                      </a:endParaRPr>
                    </a:p>
                    <a:p>
                      <a:pPr defTabSz="3765639"/>
                      <a:r>
                        <a:rPr lang="en-US" sz="5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500" i="0" dirty="0" err="1">
                          <a:solidFill>
                            <a:srgbClr val="FFC000"/>
                          </a:solidFill>
                          <a:latin typeface="Arial"/>
                          <a:cs typeface="Arial"/>
                        </a:rPr>
                        <a:t>PosterPresentations.com</a:t>
                      </a:r>
                      <a:r>
                        <a:rPr lang="en-US" sz="500" i="0" dirty="0">
                          <a:solidFill>
                            <a:srgbClr val="D9D9D9"/>
                          </a:solidFill>
                          <a:latin typeface="Arial"/>
                          <a:cs typeface="Arial"/>
                        </a:rPr>
                        <a:t> and click on the  </a:t>
                      </a:r>
                      <a:r>
                        <a:rPr lang="en-US" sz="500" i="0" dirty="0">
                          <a:solidFill>
                            <a:srgbClr val="FFC000"/>
                          </a:solidFill>
                          <a:latin typeface="Arial"/>
                          <a:cs typeface="Arial"/>
                        </a:rPr>
                        <a:t>HELP DESK</a:t>
                      </a:r>
                      <a:r>
                        <a:rPr lang="en-US" sz="500" i="0" baseline="0" dirty="0">
                          <a:solidFill>
                            <a:srgbClr val="D9D9D9"/>
                          </a:solidFill>
                          <a:latin typeface="Arial"/>
                          <a:cs typeface="Arial"/>
                        </a:rPr>
                        <a:t> </a:t>
                      </a:r>
                      <a:r>
                        <a:rPr lang="en-US" sz="500" i="0" dirty="0">
                          <a:solidFill>
                            <a:srgbClr val="D9D9D9"/>
                          </a:solidFill>
                          <a:latin typeface="Arial"/>
                          <a:cs typeface="Arial"/>
                        </a:rPr>
                        <a:t>tab.</a:t>
                      </a:r>
                    </a:p>
                    <a:p>
                      <a:pPr defTabSz="3765639"/>
                      <a:endParaRPr lang="en-US" sz="500" i="0" dirty="0">
                        <a:solidFill>
                          <a:srgbClr val="D9D9D9"/>
                        </a:solidFill>
                        <a:latin typeface="Arial"/>
                        <a:cs typeface="Arial"/>
                      </a:endParaRPr>
                    </a:p>
                    <a:p>
                      <a:pPr defTabSz="3765639"/>
                      <a:r>
                        <a:rPr lang="en-US" sz="500" i="0" dirty="0">
                          <a:solidFill>
                            <a:srgbClr val="D9D9D9"/>
                          </a:solidFill>
                          <a:latin typeface="Arial"/>
                          <a:cs typeface="Arial"/>
                        </a:rPr>
                        <a:t>To print your poster using our same-day professional printing service, go online to </a:t>
                      </a:r>
                      <a:r>
                        <a:rPr lang="en-US" sz="500" i="0" dirty="0" err="1">
                          <a:solidFill>
                            <a:srgbClr val="FFC000"/>
                          </a:solidFill>
                          <a:latin typeface="Arial"/>
                          <a:cs typeface="Arial"/>
                        </a:rPr>
                        <a:t>PosterPresentations.com</a:t>
                      </a:r>
                      <a:r>
                        <a:rPr lang="en-US" sz="500" i="0" dirty="0">
                          <a:solidFill>
                            <a:srgbClr val="D9D9D9"/>
                          </a:solidFill>
                          <a:latin typeface="Arial"/>
                          <a:cs typeface="Arial"/>
                        </a:rPr>
                        <a:t> and click on "</a:t>
                      </a:r>
                      <a:r>
                        <a:rPr lang="en-US" sz="500" i="0" dirty="0">
                          <a:solidFill>
                            <a:srgbClr val="FFC000"/>
                          </a:solidFill>
                          <a:latin typeface="Arial"/>
                          <a:cs typeface="Arial"/>
                        </a:rPr>
                        <a:t>Order your poster</a:t>
                      </a:r>
                      <a:r>
                        <a:rPr lang="en-US" sz="500" i="0" dirty="0">
                          <a:solidFill>
                            <a:srgbClr val="D9D9D9"/>
                          </a:solidFill>
                          <a:latin typeface="Arial"/>
                          <a:cs typeface="Arial"/>
                        </a:rPr>
                        <a:t>".</a:t>
                      </a:r>
                      <a:endParaRPr lang="en-US" sz="500" b="1" dirty="0">
                        <a:solidFill>
                          <a:srgbClr val="D9D9D9"/>
                        </a:solidFill>
                        <a:latin typeface="Arial"/>
                        <a:cs typeface="Arial"/>
                      </a:endParaRPr>
                    </a:p>
                  </a:txBody>
                  <a:tcPr marL="49649" marR="24824" marT="35097" marB="11699">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447309">
                <a:tc>
                  <a:txBody>
                    <a:bodyPr/>
                    <a:lstStyle/>
                    <a:p>
                      <a:pPr algn="ctr"/>
                      <a:endParaRPr lang="en-US" sz="500" dirty="0">
                        <a:solidFill>
                          <a:srgbClr val="1F3A4E"/>
                        </a:solidFill>
                      </a:endParaRPr>
                    </a:p>
                    <a:p>
                      <a:pPr algn="ctr"/>
                      <a:endParaRPr lang="en-US" sz="500" dirty="0">
                        <a:solidFill>
                          <a:srgbClr val="1F3A4E"/>
                        </a:solidFill>
                      </a:endParaRPr>
                    </a:p>
                    <a:p>
                      <a:pPr algn="ctr"/>
                      <a:r>
                        <a:rPr lang="en-US" sz="500" dirty="0">
                          <a:solidFill>
                            <a:schemeClr val="bg1"/>
                          </a:solidFill>
                          <a:latin typeface="Arial" panose="020B0604020202020204" pitchFamily="34" charset="0"/>
                          <a:cs typeface="Arial" panose="020B0604020202020204" pitchFamily="34" charset="0"/>
                        </a:rPr>
                        <a:t>This is a template for a </a:t>
                      </a:r>
                    </a:p>
                    <a:p>
                      <a:pPr algn="ctr"/>
                      <a:r>
                        <a:rPr lang="en-US" sz="500" dirty="0">
                          <a:solidFill>
                            <a:schemeClr val="bg1"/>
                          </a:solidFill>
                          <a:latin typeface="Arial" panose="020B0604020202020204" pitchFamily="34" charset="0"/>
                          <a:cs typeface="Arial" panose="020B0604020202020204" pitchFamily="34" charset="0"/>
                        </a:rPr>
                        <a:t>presentation poster</a:t>
                      </a:r>
                      <a:br>
                        <a:rPr lang="en-US" sz="500" dirty="0">
                          <a:solidFill>
                            <a:schemeClr val="bg1"/>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36 inches tall</a:t>
                      </a:r>
                      <a:br>
                        <a:rPr lang="en-US" sz="900" b="1" dirty="0">
                          <a:solidFill>
                            <a:srgbClr val="FFC000"/>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by</a:t>
                      </a:r>
                      <a:br>
                        <a:rPr lang="en-US" sz="900" b="1" dirty="0">
                          <a:solidFill>
                            <a:srgbClr val="FFC000"/>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48 inches wide</a:t>
                      </a:r>
                      <a:br>
                        <a:rPr lang="en-US" sz="500" dirty="0">
                          <a:solidFill>
                            <a:schemeClr val="bg1"/>
                          </a:solidFill>
                          <a:latin typeface="Arial" panose="020B0604020202020204" pitchFamily="34" charset="0"/>
                          <a:cs typeface="Arial" panose="020B0604020202020204" pitchFamily="34" charset="0"/>
                        </a:rPr>
                      </a:br>
                      <a:endParaRPr lang="en-US" sz="500" dirty="0">
                        <a:solidFill>
                          <a:srgbClr val="1F3A4E"/>
                        </a:solidFill>
                      </a:endParaRPr>
                    </a:p>
                  </a:txBody>
                  <a:tcPr marL="24824" marR="24824" marT="11699" marB="11699">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600" b="1" baseline="0" dirty="0">
                          <a:solidFill>
                            <a:srgbClr val="FFC000"/>
                          </a:solidFill>
                          <a:latin typeface="Arial" panose="020B0604020202020204" pitchFamily="34" charset="0"/>
                          <a:cs typeface="Arial" panose="020B0604020202020204" pitchFamily="34" charset="0"/>
                        </a:rPr>
                        <a:t>Important: Check the template size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30 tall x 40 wide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42 tall x 56 wide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48 tall x 64 wide</a:t>
                      </a:r>
                    </a:p>
                  </a:txBody>
                  <a:tcPr marL="49649" marR="24824" marT="35097" marB="11699">
                    <a:solidFill>
                      <a:srgbClr val="010101"/>
                    </a:solidFill>
                  </a:tcPr>
                </a:tc>
                <a:extLst>
                  <a:ext uri="{0D108BD9-81ED-4DB2-BD59-A6C34878D82A}">
                    <a16:rowId xmlns:a16="http://schemas.microsoft.com/office/drawing/2014/main" val="10008"/>
                  </a:ext>
                </a:extLst>
              </a:tr>
              <a:tr h="1555040">
                <a:tc>
                  <a:txBody>
                    <a:bodyPr/>
                    <a:lstStyle/>
                    <a:p>
                      <a:endParaRPr lang="en-US" sz="500" dirty="0">
                        <a:solidFill>
                          <a:srgbClr val="1F3A4E"/>
                        </a:solidFill>
                      </a:endParaRPr>
                    </a:p>
                  </a:txBody>
                  <a:tcPr marL="24824" marR="24824" marT="11699" marB="11699">
                    <a:blipFill rotWithShape="1">
                      <a:blip r:embed="rId3"/>
                      <a:stretch>
                        <a:fillRect/>
                      </a:stretch>
                    </a:blipFill>
                  </a:tcPr>
                </a:tc>
                <a:tc>
                  <a:txBody>
                    <a:bodyPr/>
                    <a:lstStyle/>
                    <a:p>
                      <a:pPr algn="l"/>
                      <a:r>
                        <a:rPr lang="en-US" sz="600" b="1" baseline="0" dirty="0">
                          <a:solidFill>
                            <a:srgbClr val="FFC000"/>
                          </a:solidFill>
                          <a:latin typeface="Arial" panose="020B0604020202020204" pitchFamily="34" charset="0"/>
                          <a:cs typeface="Arial" panose="020B0604020202020204" pitchFamily="34" charset="0"/>
                        </a:rPr>
                        <a:t>How to </a:t>
                      </a:r>
                      <a:r>
                        <a:rPr lang="en-US" sz="1000" b="1" baseline="0" dirty="0">
                          <a:solidFill>
                            <a:srgbClr val="FFC000"/>
                          </a:solidFill>
                          <a:latin typeface="Arial" panose="020B0604020202020204" pitchFamily="34" charset="0"/>
                          <a:cs typeface="Arial" panose="020B0604020202020204" pitchFamily="34" charset="0"/>
                        </a:rPr>
                        <a:t>Zoom in </a:t>
                      </a:r>
                      <a:r>
                        <a:rPr lang="en-US" sz="6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600" b="1" baseline="0" dirty="0">
                        <a:solidFill>
                          <a:srgbClr val="FFC000"/>
                        </a:solidFill>
                        <a:latin typeface="Arial" panose="020B0604020202020204" pitchFamily="34" charset="0"/>
                        <a:cs typeface="Arial" panose="020B0604020202020204" pitchFamily="34" charset="0"/>
                      </a:endParaRPr>
                    </a:p>
                    <a:p>
                      <a:pPr algn="l"/>
                      <a:r>
                        <a:rPr lang="en-US" sz="5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1. </a:t>
                      </a:r>
                      <a:r>
                        <a:rPr lang="en-US" sz="5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2. </a:t>
                      </a:r>
                      <a:r>
                        <a:rPr lang="en-US" sz="5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49649" marR="24824" marT="35097" marB="11699">
                    <a:solidFill>
                      <a:srgbClr val="010101"/>
                    </a:solidFill>
                  </a:tcPr>
                </a:tc>
                <a:extLst>
                  <a:ext uri="{0D108BD9-81ED-4DB2-BD59-A6C34878D82A}">
                    <a16:rowId xmlns:a16="http://schemas.microsoft.com/office/drawing/2014/main" val="10001"/>
                  </a:ext>
                </a:extLst>
              </a:tr>
              <a:tr h="648242">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600" b="1" baseline="0" dirty="0">
                          <a:solidFill>
                            <a:srgbClr val="FFC000"/>
                          </a:solidFill>
                          <a:latin typeface="Arial" panose="020B0604020202020204" pitchFamily="34" charset="0"/>
                          <a:cs typeface="Arial" panose="020B0604020202020204" pitchFamily="34" charset="0"/>
                        </a:rPr>
                        <a:t>Ruler and Guides</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4824" marR="24824" marT="11699" marB="11699">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447309">
                <a:tc>
                  <a:txBody>
                    <a:bodyPr/>
                    <a:lstStyle/>
                    <a:p>
                      <a:endParaRPr lang="en-US" sz="500" dirty="0">
                        <a:solidFill>
                          <a:srgbClr val="1F3A4E"/>
                        </a:solidFill>
                      </a:endParaRPr>
                    </a:p>
                  </a:txBody>
                  <a:tcPr marL="24824" marR="24824" marT="11699" marB="11699">
                    <a:blipFill rotWithShape="1">
                      <a:blip r:embed="rId4"/>
                      <a:stretch>
                        <a:fillRect/>
                      </a:stretch>
                    </a:blipFill>
                  </a:tcPr>
                </a:tc>
                <a:tc>
                  <a:txBody>
                    <a:bodyPr/>
                    <a:lstStyle/>
                    <a:p>
                      <a:pPr marL="0" lvl="1" indent="0" algn="l" defTabSz="114300"/>
                      <a:r>
                        <a:rPr lang="en-US" sz="600" b="1" baseline="0" dirty="0">
                          <a:solidFill>
                            <a:srgbClr val="FFC000"/>
                          </a:solidFill>
                          <a:latin typeface="Arial" panose="020B0604020202020204" pitchFamily="34" charset="0"/>
                          <a:cs typeface="Arial" panose="020B0604020202020204" pitchFamily="34" charset="0"/>
                        </a:rPr>
                        <a:t>Headers and text containers</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49649" marR="24824" marT="35097" marB="11699">
                    <a:solidFill>
                      <a:srgbClr val="010101"/>
                    </a:solidFill>
                  </a:tcPr>
                </a:tc>
                <a:extLst>
                  <a:ext uri="{0D108BD9-81ED-4DB2-BD59-A6C34878D82A}">
                    <a16:rowId xmlns:a16="http://schemas.microsoft.com/office/drawing/2014/main" val="10003"/>
                  </a:ext>
                </a:extLst>
              </a:tr>
              <a:tr h="1251540">
                <a:tc gridSpan="2">
                  <a:txBody>
                    <a:bodyPr/>
                    <a:lstStyle/>
                    <a:p>
                      <a:r>
                        <a:rPr lang="en-US" sz="600" b="1" dirty="0">
                          <a:solidFill>
                            <a:srgbClr val="FFC000"/>
                          </a:solidFill>
                          <a:latin typeface="Arial" panose="020B0604020202020204" pitchFamily="34" charset="0"/>
                          <a:cs typeface="Arial" panose="020B0604020202020204" pitchFamily="34" charset="0"/>
                        </a:rPr>
                        <a:t>Adding content to the poster</a:t>
                      </a:r>
                    </a:p>
                    <a:p>
                      <a:r>
                        <a:rPr lang="en-US" sz="5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5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500" dirty="0">
                        <a:solidFill>
                          <a:srgbClr val="D9D9D9"/>
                        </a:solidFill>
                        <a:latin typeface="Arial" panose="020B0604020202020204" pitchFamily="34" charset="0"/>
                        <a:cs typeface="Arial" panose="020B0604020202020204" pitchFamily="34" charset="0"/>
                      </a:endParaRPr>
                    </a:p>
                  </a:txBody>
                  <a:tcPr marL="24824" marR="24824" marT="11699" marB="11699">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74705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49649" marR="24824" marT="35097" marB="11699">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586785">
                <a:tc gridSpan="2">
                  <a:txBody>
                    <a:bodyPr/>
                    <a:lstStyle/>
                    <a:p>
                      <a:endParaRPr lang="en-US" sz="500" dirty="0">
                        <a:solidFill>
                          <a:schemeClr val="bg1"/>
                        </a:solidFill>
                        <a:latin typeface="Arial" panose="020B0604020202020204" pitchFamily="34" charset="0"/>
                        <a:cs typeface="Arial" panose="020B0604020202020204" pitchFamily="34" charset="0"/>
                      </a:endParaRPr>
                    </a:p>
                  </a:txBody>
                  <a:tcPr marL="49649" marR="24824" marT="35097" marB="11699">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6999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Zoom in and look at your images at 100%-200% magnification. If they look clear, they will print well. </a:t>
                      </a:r>
                    </a:p>
                  </a:txBody>
                  <a:tcPr marL="49649" marR="24824" marT="35097" marB="11699">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8155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chemeClr val="bg1"/>
                        </a:solidFill>
                        <a:latin typeface="Arial"/>
                        <a:cs typeface="Arial"/>
                      </a:endParaRPr>
                    </a:p>
                  </a:txBody>
                  <a:tcPr marL="49649" marR="24824" marT="35097" marB="11699">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2134056" y="-21686"/>
          <a:ext cx="2560149" cy="8463364"/>
        </p:xfrm>
        <a:graphic>
          <a:graphicData uri="http://schemas.openxmlformats.org/drawingml/2006/table">
            <a:tbl>
              <a:tblPr firstRow="1" bandRow="1">
                <a:tableStyleId>{5C22544A-7EE6-4342-B048-85BDC9FD1C3A}</a:tableStyleId>
              </a:tblPr>
              <a:tblGrid>
                <a:gridCol w="907799">
                  <a:extLst>
                    <a:ext uri="{9D8B030D-6E8A-4147-A177-3AD203B41FA5}">
                      <a16:colId xmlns:a16="http://schemas.microsoft.com/office/drawing/2014/main" val="20000"/>
                    </a:ext>
                  </a:extLst>
                </a:gridCol>
                <a:gridCol w="375072">
                  <a:extLst>
                    <a:ext uri="{9D8B030D-6E8A-4147-A177-3AD203B41FA5}">
                      <a16:colId xmlns:a16="http://schemas.microsoft.com/office/drawing/2014/main" val="997673227"/>
                    </a:ext>
                  </a:extLst>
                </a:gridCol>
                <a:gridCol w="1277278">
                  <a:extLst>
                    <a:ext uri="{9D8B030D-6E8A-4147-A177-3AD203B41FA5}">
                      <a16:colId xmlns:a16="http://schemas.microsoft.com/office/drawing/2014/main" val="4164475170"/>
                    </a:ext>
                  </a:extLst>
                </a:gridCol>
              </a:tblGrid>
              <a:tr h="75782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000" b="0" spc="600" dirty="0">
                          <a:solidFill>
                            <a:srgbClr val="1F3A4E"/>
                          </a:solidFill>
                          <a:latin typeface="Arial Black" panose="020B0A04020102020204" pitchFamily="34" charset="0"/>
                        </a:rPr>
                        <a:t>QUICK START GUIDE</a:t>
                      </a:r>
                      <a:br>
                        <a:rPr lang="en-US" sz="10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000" b="1" spc="600" dirty="0">
                        <a:solidFill>
                          <a:schemeClr val="bg1"/>
                        </a:solidFill>
                        <a:latin typeface="Trebuchet MS" pitchFamily="34" charset="0"/>
                      </a:endParaRPr>
                    </a:p>
                  </a:txBody>
                  <a:tcPr marL="49649" marR="24824" marT="35097" marB="11699">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492307">
                <a:tc gridSpan="3">
                  <a:txBody>
                    <a:bodyPr/>
                    <a:lstStyle/>
                    <a:p>
                      <a:pPr algn="l"/>
                      <a:r>
                        <a:rPr lang="en-US" sz="7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6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600" dirty="0">
                        <a:solidFill>
                          <a:srgbClr val="FFC000"/>
                        </a:solidFill>
                      </a:endParaRPr>
                    </a:p>
                    <a:p>
                      <a:pPr marL="0" indent="0" algn="l" defTabSz="114300"/>
                      <a:endParaRPr lang="en-US" sz="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49649" marR="24824" marT="35097" marB="11699">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231845">
                <a:tc gridSpan="3">
                  <a:txBody>
                    <a:bodyPr/>
                    <a:lstStyle/>
                    <a:p>
                      <a:r>
                        <a:rPr lang="en-US" sz="700" b="1" dirty="0">
                          <a:solidFill>
                            <a:srgbClr val="FFC000"/>
                          </a:solidFill>
                          <a:latin typeface="Arial" panose="020B0604020202020204" pitchFamily="34" charset="0"/>
                          <a:cs typeface="Arial" panose="020B0604020202020204" pitchFamily="34" charset="0"/>
                        </a:rPr>
                        <a:t>How to change the column layout configuration</a:t>
                      </a:r>
                    </a:p>
                    <a:p>
                      <a:r>
                        <a:rPr lang="en-US" sz="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600" dirty="0">
                          <a:solidFill>
                            <a:srgbClr val="D9D9D9"/>
                          </a:solidFill>
                          <a:latin typeface="Arial" panose="020B0604020202020204" pitchFamily="34" charset="0"/>
                          <a:cs typeface="Arial" panose="020B0604020202020204" pitchFamily="34" charset="0"/>
                        </a:rPr>
                        <a:t>You can see a tutorial here: </a:t>
                      </a:r>
                      <a:r>
                        <a:rPr lang="en-US" sz="600" u="sng" dirty="0">
                          <a:solidFill>
                            <a:srgbClr val="FFC000"/>
                          </a:solidFill>
                          <a:latin typeface="Arial" panose="020B0604020202020204" pitchFamily="34" charset="0"/>
                          <a:cs typeface="Arial" panose="020B0604020202020204" pitchFamily="34" charset="0"/>
                        </a:rPr>
                        <a:t>https://</a:t>
                      </a:r>
                      <a:r>
                        <a:rPr lang="en-US" sz="600" u="sng" dirty="0" err="1">
                          <a:solidFill>
                            <a:srgbClr val="FFC000"/>
                          </a:solidFill>
                          <a:latin typeface="Arial" panose="020B0604020202020204" pitchFamily="34" charset="0"/>
                          <a:cs typeface="Arial" panose="020B0604020202020204" pitchFamily="34" charset="0"/>
                        </a:rPr>
                        <a:t>www.posterpresentations.com</a:t>
                      </a:r>
                      <a:r>
                        <a:rPr lang="en-US" sz="600" u="sng" dirty="0">
                          <a:solidFill>
                            <a:srgbClr val="FFC000"/>
                          </a:solidFill>
                          <a:latin typeface="Arial" panose="020B0604020202020204" pitchFamily="34" charset="0"/>
                          <a:cs typeface="Arial" panose="020B0604020202020204" pitchFamily="34" charset="0"/>
                        </a:rPr>
                        <a:t>/how-to-change-the-column-</a:t>
                      </a:r>
                      <a:r>
                        <a:rPr lang="en-US" sz="600" u="sng" dirty="0" err="1">
                          <a:solidFill>
                            <a:srgbClr val="FFC000"/>
                          </a:solidFill>
                          <a:latin typeface="Arial" panose="020B0604020202020204" pitchFamily="34" charset="0"/>
                          <a:cs typeface="Arial" panose="020B0604020202020204" pitchFamily="34" charset="0"/>
                        </a:rPr>
                        <a:t>configuration.html</a:t>
                      </a:r>
                      <a:endParaRPr lang="en-US" sz="400" u="sng" dirty="0">
                        <a:solidFill>
                          <a:srgbClr val="FFC000"/>
                        </a:solidFill>
                      </a:endParaRPr>
                    </a:p>
                  </a:txBody>
                  <a:tcPr marL="49649" marR="24824" marT="35097" marB="11699">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324728">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panose="020B0604020202020204" pitchFamily="34" charset="0"/>
                          <a:cs typeface="Arial" panose="020B0604020202020204" pitchFamily="34" charset="0"/>
                        </a:rPr>
                        <a:t>The Quick Start</a:t>
                      </a:r>
                      <a:r>
                        <a:rPr lang="en-US" sz="600" baseline="0" noProof="0" dirty="0">
                          <a:solidFill>
                            <a:srgbClr val="D9D9D9"/>
                          </a:solidFill>
                          <a:latin typeface="Arial" panose="020B0604020202020204" pitchFamily="34" charset="0"/>
                          <a:cs typeface="Arial" panose="020B0604020202020204" pitchFamily="34" charset="0"/>
                        </a:rPr>
                        <a:t> Guides</a:t>
                      </a:r>
                      <a:r>
                        <a:rPr lang="en-US" sz="600" noProof="0" dirty="0">
                          <a:solidFill>
                            <a:srgbClr val="D9D9D9"/>
                          </a:solidFill>
                          <a:latin typeface="Arial" panose="020B0604020202020204" pitchFamily="34" charset="0"/>
                          <a:cs typeface="Arial" panose="020B0604020202020204" pitchFamily="34" charset="0"/>
                        </a:rPr>
                        <a:t> </a:t>
                      </a:r>
                      <a:r>
                        <a:rPr lang="en-US" sz="600" u="sng" noProof="0" dirty="0">
                          <a:solidFill>
                            <a:srgbClr val="D9D9D9"/>
                          </a:solidFill>
                          <a:latin typeface="Arial" panose="020B0604020202020204" pitchFamily="34" charset="0"/>
                          <a:cs typeface="Arial" panose="020B0604020202020204" pitchFamily="34" charset="0"/>
                        </a:rPr>
                        <a:t>are outside the template’s printable area</a:t>
                      </a:r>
                      <a:r>
                        <a:rPr lang="en-US" sz="600" noProof="0" dirty="0">
                          <a:solidFill>
                            <a:srgbClr val="D9D9D9"/>
                          </a:solidFill>
                          <a:latin typeface="Arial" panose="020B0604020202020204" pitchFamily="34" charset="0"/>
                          <a:cs typeface="Arial" panose="020B0604020202020204" pitchFamily="34" charset="0"/>
                        </a:rPr>
                        <a:t> and they will not be on the printed poster</a:t>
                      </a:r>
                      <a:r>
                        <a:rPr lang="en-US" sz="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baseline="0" noProof="0" dirty="0">
                          <a:solidFill>
                            <a:srgbClr val="D9D9D9"/>
                          </a:solidFill>
                          <a:latin typeface="Arial" panose="020B0604020202020204" pitchFamily="34" charset="0"/>
                          <a:cs typeface="Arial" panose="020B0604020202020204" pitchFamily="34" charset="0"/>
                        </a:rPr>
                        <a:t>To hide the guides click on the </a:t>
                      </a:r>
                      <a:r>
                        <a:rPr lang="en-US" sz="600" b="1" baseline="0" noProof="0" dirty="0">
                          <a:solidFill>
                            <a:srgbClr val="D9D9D9"/>
                          </a:solidFill>
                          <a:latin typeface="Arial" panose="020B0604020202020204" pitchFamily="34" charset="0"/>
                          <a:cs typeface="Arial" panose="020B0604020202020204" pitchFamily="34" charset="0"/>
                        </a:rPr>
                        <a:t>Home</a:t>
                      </a:r>
                      <a:r>
                        <a:rPr lang="en-US" sz="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600" b="1" baseline="0" noProof="0" dirty="0">
                          <a:solidFill>
                            <a:srgbClr val="D9D9D9"/>
                          </a:solidFill>
                          <a:latin typeface="Arial" panose="020B0604020202020204" pitchFamily="34" charset="0"/>
                          <a:cs typeface="Arial" panose="020B0604020202020204" pitchFamily="34" charset="0"/>
                        </a:rPr>
                        <a:t>Layout</a:t>
                      </a:r>
                      <a:r>
                        <a:rPr lang="en-US" sz="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600" b="1" baseline="0" noProof="0" dirty="0">
                          <a:solidFill>
                            <a:srgbClr val="D9D9D9"/>
                          </a:solidFill>
                          <a:latin typeface="Arial" panose="020B0604020202020204" pitchFamily="34" charset="0"/>
                          <a:cs typeface="Arial" panose="020B0604020202020204" pitchFamily="34" charset="0"/>
                        </a:rPr>
                        <a:t>Without Guides </a:t>
                      </a:r>
                      <a:r>
                        <a:rPr lang="en-US" sz="600" b="0" baseline="0" noProof="0" dirty="0">
                          <a:solidFill>
                            <a:srgbClr val="D9D9D9"/>
                          </a:solidFill>
                          <a:latin typeface="Arial" panose="020B0604020202020204" pitchFamily="34" charset="0"/>
                          <a:cs typeface="Arial" panose="020B0604020202020204" pitchFamily="34" charset="0"/>
                        </a:rPr>
                        <a:t>layout</a:t>
                      </a:r>
                      <a:r>
                        <a:rPr lang="en-US" sz="600" baseline="0" noProof="0" dirty="0">
                          <a:solidFill>
                            <a:srgbClr val="D9D9D9"/>
                          </a:solidFill>
                          <a:latin typeface="Arial" panose="020B0604020202020204" pitchFamily="34" charset="0"/>
                          <a:cs typeface="Arial" panose="020B0604020202020204" pitchFamily="34" charset="0"/>
                        </a:rPr>
                        <a:t>.</a:t>
                      </a:r>
                      <a:endParaRPr lang="en-US" sz="6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solidFill>
                      <a:srgbClr val="010101"/>
                    </a:solidFill>
                  </a:tcPr>
                </a:tc>
                <a:extLst>
                  <a:ext uri="{0D108BD9-81ED-4DB2-BD59-A6C34878D82A}">
                    <a16:rowId xmlns:a16="http://schemas.microsoft.com/office/drawing/2014/main" val="10005"/>
                  </a:ext>
                </a:extLst>
              </a:tr>
              <a:tr h="219103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835143">
                <a:tc gridSpan="2">
                  <a:txBody>
                    <a:bodyPr/>
                    <a:lstStyle/>
                    <a:p>
                      <a:r>
                        <a:rPr lang="en-US" sz="700" b="1" dirty="0">
                          <a:solidFill>
                            <a:srgbClr val="FFC000"/>
                          </a:solidFill>
                          <a:latin typeface="Arial" panose="020B0604020202020204" pitchFamily="34" charset="0"/>
                          <a:cs typeface="Arial" panose="020B0604020202020204" pitchFamily="34" charset="0"/>
                        </a:rPr>
                        <a:t>How to</a:t>
                      </a:r>
                      <a:r>
                        <a:rPr lang="en-US" sz="700" b="1" baseline="0" dirty="0">
                          <a:solidFill>
                            <a:srgbClr val="FFC000"/>
                          </a:solidFill>
                          <a:latin typeface="Arial" panose="020B0604020202020204" pitchFamily="34" charset="0"/>
                          <a:cs typeface="Arial" panose="020B0604020202020204" pitchFamily="34" charset="0"/>
                        </a:rPr>
                        <a:t> preview your poster prior to printing</a:t>
                      </a:r>
                      <a:endParaRPr lang="en-US" sz="700" b="1" dirty="0">
                        <a:solidFill>
                          <a:srgbClr val="FFC000"/>
                        </a:solidFill>
                        <a:latin typeface="Arial" panose="020B0604020202020204" pitchFamily="34" charset="0"/>
                        <a:cs typeface="Arial" panose="020B0604020202020204" pitchFamily="34" charset="0"/>
                      </a:endParaRPr>
                    </a:p>
                    <a:p>
                      <a:r>
                        <a:rPr lang="en-US" sz="600" dirty="0">
                          <a:solidFill>
                            <a:srgbClr val="D9D9D9"/>
                          </a:solidFill>
                          <a:latin typeface="Arial" panose="020B0604020202020204" pitchFamily="34" charset="0"/>
                          <a:cs typeface="Arial" panose="020B0604020202020204" pitchFamily="34" charset="0"/>
                        </a:rPr>
                        <a:t>You can preview your poster at any time by pressing the </a:t>
                      </a:r>
                      <a:r>
                        <a:rPr lang="en-US" sz="600" dirty="0">
                          <a:solidFill>
                            <a:srgbClr val="FFC000"/>
                          </a:solidFill>
                          <a:latin typeface="Arial" panose="020B0604020202020204" pitchFamily="34" charset="0"/>
                          <a:cs typeface="Arial" panose="020B0604020202020204" pitchFamily="34" charset="0"/>
                        </a:rPr>
                        <a:t>F5 key</a:t>
                      </a:r>
                      <a:r>
                        <a:rPr lang="en-US" sz="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600" dirty="0">
                          <a:solidFill>
                            <a:srgbClr val="FFC000"/>
                          </a:solidFill>
                          <a:latin typeface="Arial" panose="020B0604020202020204" pitchFamily="34" charset="0"/>
                          <a:cs typeface="Arial" panose="020B0604020202020204" pitchFamily="34" charset="0"/>
                        </a:rPr>
                        <a:t>ESC key </a:t>
                      </a:r>
                      <a:r>
                        <a:rPr lang="en-US" sz="600" dirty="0">
                          <a:solidFill>
                            <a:srgbClr val="D9D9D9"/>
                          </a:solidFill>
                          <a:latin typeface="Arial" panose="020B0604020202020204" pitchFamily="34" charset="0"/>
                          <a:cs typeface="Arial" panose="020B0604020202020204" pitchFamily="34" charset="0"/>
                        </a:rPr>
                        <a:t>to exit Preview.</a:t>
                      </a:r>
                    </a:p>
                  </a:txBody>
                  <a:tcPr marL="49649" marR="24824" marT="35097" marB="11699">
                    <a:solidFill>
                      <a:srgbClr val="010101"/>
                    </a:solidFill>
                  </a:tcPr>
                </a:tc>
                <a:tc hMerge="1">
                  <a:txBody>
                    <a:bodyPr/>
                    <a:lstStyle/>
                    <a:p>
                      <a:endParaRPr lang="en-US"/>
                    </a:p>
                  </a:txBody>
                  <a:tcPr/>
                </a:tc>
                <a:tc>
                  <a:txBody>
                    <a:bodyPr/>
                    <a:lstStyle/>
                    <a:p>
                      <a:pPr algn="ctr"/>
                      <a:r>
                        <a:rPr lang="en-US" sz="3000" b="1" dirty="0">
                          <a:solidFill>
                            <a:srgbClr val="D9D9D9"/>
                          </a:solidFill>
                          <a:latin typeface="Arial" panose="020B0604020202020204" pitchFamily="34" charset="0"/>
                          <a:cs typeface="Arial" panose="020B0604020202020204" pitchFamily="34" charset="0"/>
                        </a:rPr>
                        <a:t>F5</a:t>
                      </a:r>
                      <a:r>
                        <a:rPr lang="en-US" sz="600" baseline="0" dirty="0">
                          <a:solidFill>
                            <a:srgbClr val="D9D9D9"/>
                          </a:solidFill>
                          <a:latin typeface="Arial" panose="020B0604020202020204" pitchFamily="34" charset="0"/>
                          <a:cs typeface="Arial" panose="020B0604020202020204" pitchFamily="34" charset="0"/>
                        </a:rPr>
                        <a:t> </a:t>
                      </a:r>
                      <a:endParaRPr lang="en-US" sz="400" dirty="0"/>
                    </a:p>
                  </a:txBody>
                  <a:tcPr marL="49649" marR="24824" marT="35097" marB="11699" anchor="ctr">
                    <a:solidFill>
                      <a:schemeClr val="tx1">
                        <a:lumMod val="95000"/>
                        <a:lumOff val="5000"/>
                      </a:schemeClr>
                    </a:solidFill>
                  </a:tcPr>
                </a:tc>
                <a:extLst>
                  <a:ext uri="{0D108BD9-81ED-4DB2-BD59-A6C34878D82A}">
                    <a16:rowId xmlns:a16="http://schemas.microsoft.com/office/drawing/2014/main" val="10006"/>
                  </a:ext>
                </a:extLst>
              </a:tr>
              <a:tr h="2190658">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When you are ready to have your poster printed go online to </a:t>
                      </a:r>
                      <a:r>
                        <a:rPr lang="en-US" sz="600" noProof="0" dirty="0" err="1">
                          <a:solidFill>
                            <a:srgbClr val="FFC000"/>
                          </a:solidFill>
                          <a:latin typeface="Arial"/>
                          <a:cs typeface="Arial"/>
                        </a:rPr>
                        <a:t>PosterPresentations.com</a:t>
                      </a:r>
                      <a:r>
                        <a:rPr lang="en-US" sz="600" noProof="0" dirty="0">
                          <a:solidFill>
                            <a:srgbClr val="D9D9D9"/>
                          </a:solidFill>
                          <a:latin typeface="Arial"/>
                          <a:cs typeface="Arial"/>
                        </a:rPr>
                        <a:t> and click on the "</a:t>
                      </a:r>
                      <a:r>
                        <a:rPr lang="en-US" sz="600" noProof="0" dirty="0">
                          <a:solidFill>
                            <a:srgbClr val="FFC000"/>
                          </a:solidFill>
                          <a:latin typeface="Arial"/>
                          <a:cs typeface="Arial"/>
                        </a:rPr>
                        <a:t>Order Your Poster</a:t>
                      </a:r>
                      <a:r>
                        <a:rPr lang="en-US" sz="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600" noProof="0" dirty="0">
                          <a:solidFill>
                            <a:srgbClr val="D9D9D9"/>
                          </a:solidFill>
                          <a:latin typeface="Arial"/>
                          <a:cs typeface="Arial"/>
                        </a:rPr>
                      </a:br>
                      <a:r>
                        <a:rPr lang="en-US" sz="600" noProof="0" dirty="0">
                          <a:solidFill>
                            <a:srgbClr val="D9D9D9"/>
                          </a:solidFill>
                          <a:latin typeface="Arial"/>
                          <a:cs typeface="Arial"/>
                        </a:rPr>
                        <a:t>Go to </a:t>
                      </a:r>
                      <a:r>
                        <a:rPr lang="en-US" sz="600" noProof="0" dirty="0" err="1">
                          <a:solidFill>
                            <a:srgbClr val="FFC000"/>
                          </a:solidFill>
                          <a:latin typeface="Arial"/>
                          <a:cs typeface="Arial"/>
                        </a:rPr>
                        <a:t>PosterPresentations.com</a:t>
                      </a:r>
                      <a:r>
                        <a:rPr lang="en-US" sz="600" noProof="0" dirty="0">
                          <a:solidFill>
                            <a:srgbClr val="D9D9D9"/>
                          </a:solidFill>
                          <a:latin typeface="Arial"/>
                          <a:cs typeface="Arial"/>
                        </a:rPr>
                        <a:t> for more information.</a:t>
                      </a:r>
                    </a:p>
                  </a:txBody>
                  <a:tcPr marL="49649" marR="24824" marT="35097" marB="11699">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46665">
                <a:tc gridSpan="3">
                  <a:txBody>
                    <a:bodyPr/>
                    <a:lstStyle/>
                    <a:p>
                      <a:endParaRPr lang="en-US" sz="600" dirty="0">
                        <a:solidFill>
                          <a:srgbClr val="1F3A4E"/>
                        </a:solidFill>
                      </a:endParaRPr>
                    </a:p>
                  </a:txBody>
                  <a:tcPr marL="49649" marR="24824" marT="35097" marB="11699">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636692">
                <a:tc>
                  <a:txBody>
                    <a:bodyPr/>
                    <a:lstStyle/>
                    <a:p>
                      <a:pPr>
                        <a:lnSpc>
                          <a:spcPts val="2600"/>
                        </a:lnSpc>
                      </a:pPr>
                      <a:r>
                        <a:rPr lang="en-US" sz="500" dirty="0">
                          <a:solidFill>
                            <a:schemeClr val="bg1">
                              <a:lumMod val="85000"/>
                            </a:schemeClr>
                          </a:solidFill>
                          <a:latin typeface="Arial"/>
                          <a:cs typeface="Arial"/>
                        </a:rPr>
                        <a:t>© 2019</a:t>
                      </a:r>
                      <a:r>
                        <a:rPr lang="en-US" sz="500" baseline="0" dirty="0">
                          <a:solidFill>
                            <a:schemeClr val="bg1">
                              <a:lumMod val="85000"/>
                            </a:schemeClr>
                          </a:solidFill>
                          <a:latin typeface="Arial"/>
                          <a:cs typeface="Arial"/>
                        </a:rPr>
                        <a:t> </a:t>
                      </a:r>
                      <a:r>
                        <a:rPr lang="en-US" sz="500" dirty="0" err="1">
                          <a:solidFill>
                            <a:schemeClr val="bg1">
                              <a:lumMod val="85000"/>
                            </a:schemeClr>
                          </a:solidFill>
                          <a:latin typeface="Arial"/>
                          <a:cs typeface="Arial"/>
                        </a:rPr>
                        <a:t>PosterPresentations.com</a:t>
                      </a:r>
                      <a:br>
                        <a:rPr lang="en-US" sz="500" dirty="0">
                          <a:solidFill>
                            <a:schemeClr val="bg1">
                              <a:lumMod val="85000"/>
                            </a:schemeClr>
                          </a:solidFill>
                          <a:latin typeface="Arial"/>
                          <a:cs typeface="Arial"/>
                        </a:rPr>
                      </a:br>
                      <a:r>
                        <a:rPr lang="en-US" sz="500" dirty="0">
                          <a:solidFill>
                            <a:schemeClr val="bg1">
                              <a:lumMod val="85000"/>
                            </a:schemeClr>
                          </a:solidFill>
                          <a:latin typeface="Arial"/>
                          <a:cs typeface="Arial"/>
                        </a:rPr>
                        <a:t>2117 Fourth Street ,</a:t>
                      </a:r>
                      <a:r>
                        <a:rPr lang="en-US" sz="500" baseline="0" dirty="0">
                          <a:solidFill>
                            <a:schemeClr val="bg1">
                              <a:lumMod val="85000"/>
                            </a:schemeClr>
                          </a:solidFill>
                          <a:latin typeface="Arial"/>
                          <a:cs typeface="Arial"/>
                        </a:rPr>
                        <a:t> STE C        </a:t>
                      </a:r>
                    </a:p>
                    <a:p>
                      <a:pPr>
                        <a:lnSpc>
                          <a:spcPts val="2600"/>
                        </a:lnSpc>
                      </a:pPr>
                      <a:r>
                        <a:rPr lang="en-US" sz="500" baseline="0" dirty="0">
                          <a:solidFill>
                            <a:schemeClr val="bg1">
                              <a:lumMod val="85000"/>
                            </a:schemeClr>
                          </a:solidFill>
                          <a:latin typeface="Arial"/>
                          <a:cs typeface="Arial"/>
                        </a:rPr>
                        <a:t>Berkeley CA 94710 USA</a:t>
                      </a:r>
                      <a:endParaRPr lang="en-US" sz="500" dirty="0">
                        <a:solidFill>
                          <a:schemeClr val="bg1">
                            <a:lumMod val="85000"/>
                          </a:schemeClr>
                        </a:solidFill>
                        <a:latin typeface="Arial"/>
                        <a:cs typeface="Arial"/>
                      </a:endParaRPr>
                    </a:p>
                  </a:txBody>
                  <a:tcPr marL="49649" marR="24824" marT="35097" marB="11699">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D0D0D0"/>
                          </a:solidFill>
                          <a:latin typeface="Arial"/>
                          <a:cs typeface="Arial"/>
                        </a:rPr>
                        <a:t>For complete tutorials</a:t>
                      </a:r>
                      <a:r>
                        <a:rPr lang="en-US" sz="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49649" marR="24824" marT="35097" marB="11699">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11756" y="2889"/>
            <a:ext cx="11919628" cy="1054259"/>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595372" rtl="0" eaLnBrk="1" latinLnBrk="0" hangingPunct="1">
        <a:spcBef>
          <a:spcPct val="0"/>
        </a:spcBef>
        <a:buNone/>
        <a:defRPr sz="1194" kern="1200">
          <a:solidFill>
            <a:schemeClr val="bg1"/>
          </a:solidFill>
          <a:latin typeface="Trebuchet MS" pitchFamily="34" charset="0"/>
          <a:ea typeface="+mj-ea"/>
          <a:cs typeface="+mj-cs"/>
        </a:defRPr>
      </a:lvl1pPr>
    </p:titleStyle>
    <p:bodyStyle>
      <a:lvl1pPr marL="223264" indent="-223264" algn="l" defTabSz="595372" rtl="0" eaLnBrk="1" latinLnBrk="0" hangingPunct="1">
        <a:spcBef>
          <a:spcPct val="20000"/>
        </a:spcBef>
        <a:buFont typeface="Arial" pitchFamily="34" charset="0"/>
        <a:buChar char="•"/>
        <a:defRPr sz="2089" kern="1200">
          <a:solidFill>
            <a:schemeClr val="tx1"/>
          </a:solidFill>
          <a:latin typeface="+mn-lt"/>
          <a:ea typeface="+mn-ea"/>
          <a:cs typeface="+mn-cs"/>
        </a:defRPr>
      </a:lvl1pPr>
      <a:lvl2pPr marL="483740" indent="-186054" algn="l" defTabSz="595372" rtl="0" eaLnBrk="1" latinLnBrk="0" hangingPunct="1">
        <a:spcBef>
          <a:spcPct val="20000"/>
        </a:spcBef>
        <a:buFont typeface="Arial" pitchFamily="34" charset="0"/>
        <a:buChar char="–"/>
        <a:defRPr sz="1832" kern="1200">
          <a:solidFill>
            <a:schemeClr val="tx1"/>
          </a:solidFill>
          <a:latin typeface="+mn-lt"/>
          <a:ea typeface="+mn-ea"/>
          <a:cs typeface="+mn-cs"/>
        </a:defRPr>
      </a:lvl2pPr>
      <a:lvl3pPr marL="744216" indent="-148843" algn="l" defTabSz="595372" rtl="0" eaLnBrk="1" latinLnBrk="0" hangingPunct="1">
        <a:spcBef>
          <a:spcPct val="20000"/>
        </a:spcBef>
        <a:buFont typeface="Arial" pitchFamily="34" charset="0"/>
        <a:buChar char="•"/>
        <a:defRPr sz="1574" kern="1200">
          <a:solidFill>
            <a:schemeClr val="tx1"/>
          </a:solidFill>
          <a:latin typeface="+mn-lt"/>
          <a:ea typeface="+mn-ea"/>
          <a:cs typeface="+mn-cs"/>
        </a:defRPr>
      </a:lvl3pPr>
      <a:lvl4pPr marL="1041902"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4pPr>
      <a:lvl5pPr marL="1339588"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5pPr>
      <a:lvl6pPr marL="1637274"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6pPr>
      <a:lvl7pPr marL="1934960"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7pPr>
      <a:lvl8pPr marL="2232647"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8pPr>
      <a:lvl9pPr marL="2530333"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9pPr>
    </p:bodyStyle>
    <p:otherStyle>
      <a:defPPr>
        <a:defRPr lang="en-US"/>
      </a:defPPr>
      <a:lvl1pPr marL="0" algn="l" defTabSz="595372" rtl="0" eaLnBrk="1" latinLnBrk="0" hangingPunct="1">
        <a:defRPr sz="1166" kern="1200">
          <a:solidFill>
            <a:schemeClr val="tx1"/>
          </a:solidFill>
          <a:latin typeface="+mn-lt"/>
          <a:ea typeface="+mn-ea"/>
          <a:cs typeface="+mn-cs"/>
        </a:defRPr>
      </a:lvl1pPr>
      <a:lvl2pPr marL="297686" algn="l" defTabSz="595372" rtl="0" eaLnBrk="1" latinLnBrk="0" hangingPunct="1">
        <a:defRPr sz="1166" kern="1200">
          <a:solidFill>
            <a:schemeClr val="tx1"/>
          </a:solidFill>
          <a:latin typeface="+mn-lt"/>
          <a:ea typeface="+mn-ea"/>
          <a:cs typeface="+mn-cs"/>
        </a:defRPr>
      </a:lvl2pPr>
      <a:lvl3pPr marL="595372" algn="l" defTabSz="595372" rtl="0" eaLnBrk="1" latinLnBrk="0" hangingPunct="1">
        <a:defRPr sz="1166" kern="1200">
          <a:solidFill>
            <a:schemeClr val="tx1"/>
          </a:solidFill>
          <a:latin typeface="+mn-lt"/>
          <a:ea typeface="+mn-ea"/>
          <a:cs typeface="+mn-cs"/>
        </a:defRPr>
      </a:lvl3pPr>
      <a:lvl4pPr marL="893059" algn="l" defTabSz="595372" rtl="0" eaLnBrk="1" latinLnBrk="0" hangingPunct="1">
        <a:defRPr sz="1166" kern="1200">
          <a:solidFill>
            <a:schemeClr val="tx1"/>
          </a:solidFill>
          <a:latin typeface="+mn-lt"/>
          <a:ea typeface="+mn-ea"/>
          <a:cs typeface="+mn-cs"/>
        </a:defRPr>
      </a:lvl4pPr>
      <a:lvl5pPr marL="1190745" algn="l" defTabSz="595372" rtl="0" eaLnBrk="1" latinLnBrk="0" hangingPunct="1">
        <a:defRPr sz="1166" kern="1200">
          <a:solidFill>
            <a:schemeClr val="tx1"/>
          </a:solidFill>
          <a:latin typeface="+mn-lt"/>
          <a:ea typeface="+mn-ea"/>
          <a:cs typeface="+mn-cs"/>
        </a:defRPr>
      </a:lvl5pPr>
      <a:lvl6pPr marL="1488431" algn="l" defTabSz="595372" rtl="0" eaLnBrk="1" latinLnBrk="0" hangingPunct="1">
        <a:defRPr sz="1166" kern="1200">
          <a:solidFill>
            <a:schemeClr val="tx1"/>
          </a:solidFill>
          <a:latin typeface="+mn-lt"/>
          <a:ea typeface="+mn-ea"/>
          <a:cs typeface="+mn-cs"/>
        </a:defRPr>
      </a:lvl6pPr>
      <a:lvl7pPr marL="1786117" algn="l" defTabSz="595372" rtl="0" eaLnBrk="1" latinLnBrk="0" hangingPunct="1">
        <a:defRPr sz="1166" kern="1200">
          <a:solidFill>
            <a:schemeClr val="tx1"/>
          </a:solidFill>
          <a:latin typeface="+mn-lt"/>
          <a:ea typeface="+mn-ea"/>
          <a:cs typeface="+mn-cs"/>
        </a:defRPr>
      </a:lvl7pPr>
      <a:lvl8pPr marL="2083803" algn="l" defTabSz="595372" rtl="0" eaLnBrk="1" latinLnBrk="0" hangingPunct="1">
        <a:defRPr sz="1166" kern="1200">
          <a:solidFill>
            <a:schemeClr val="tx1"/>
          </a:solidFill>
          <a:latin typeface="+mn-lt"/>
          <a:ea typeface="+mn-ea"/>
          <a:cs typeface="+mn-cs"/>
        </a:defRPr>
      </a:lvl8pPr>
      <a:lvl9pPr marL="2381490" algn="l" defTabSz="595372" rtl="0" eaLnBrk="1" latinLnBrk="0" hangingPunct="1">
        <a:defRPr sz="1166"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43"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131242" y="1200418"/>
            <a:ext cx="2730699" cy="678558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38" name="Rounded Rectangle 37"/>
          <p:cNvSpPr/>
          <p:nvPr userDrawn="1"/>
        </p:nvSpPr>
        <p:spPr>
          <a:xfrm>
            <a:off x="9045931" y="1200418"/>
            <a:ext cx="2730699" cy="678558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sp>
        <p:nvSpPr>
          <p:cNvPr id="39" name="Rounded Rectangle 38"/>
          <p:cNvSpPr/>
          <p:nvPr userDrawn="1"/>
        </p:nvSpPr>
        <p:spPr>
          <a:xfrm>
            <a:off x="3106555" y="1200418"/>
            <a:ext cx="5695369" cy="6785588"/>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grpSp>
        <p:nvGrpSpPr>
          <p:cNvPr id="74" name="Group 73"/>
          <p:cNvGrpSpPr/>
          <p:nvPr userDrawn="1"/>
        </p:nvGrpSpPr>
        <p:grpSpPr>
          <a:xfrm rot="10800000">
            <a:off x="-9935" y="8035991"/>
            <a:ext cx="11925711" cy="384396"/>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dirty="0">
                <a:ln>
                  <a:noFill/>
                </a:ln>
                <a:solidFill>
                  <a:schemeClr val="accent1"/>
                </a:solidFill>
              </a:endParaRPr>
            </a:p>
          </p:txBody>
        </p:sp>
      </p:grpSp>
      <p:sp>
        <p:nvSpPr>
          <p:cNvPr id="78" name="Text Box 14"/>
          <p:cNvSpPr txBox="1">
            <a:spLocks noChangeArrowheads="1"/>
          </p:cNvSpPr>
          <p:nvPr userDrawn="1"/>
        </p:nvSpPr>
        <p:spPr bwMode="auto">
          <a:xfrm>
            <a:off x="272332" y="8228273"/>
            <a:ext cx="1027944" cy="46567"/>
          </a:xfrm>
          <a:prstGeom prst="rect">
            <a:avLst/>
          </a:prstGeom>
          <a:noFill/>
          <a:ln w="9525">
            <a:noFill/>
            <a:miter lim="800000"/>
            <a:headEnd/>
            <a:tailEnd/>
          </a:ln>
          <a:effectLst/>
        </p:spPr>
        <p:txBody>
          <a:bodyPr wrap="square" lIns="10622" tIns="5310" rIns="10622" bIns="5310">
            <a:spAutoFit/>
          </a:bodyPr>
          <a:lstStyle/>
          <a:p>
            <a:pPr eaLnBrk="0" hangingPunct="0">
              <a:lnSpc>
                <a:spcPct val="65000"/>
              </a:lnSpc>
              <a:spcBef>
                <a:spcPct val="50000"/>
              </a:spcBef>
              <a:defRPr/>
            </a:pPr>
            <a:r>
              <a:rPr lang="en-US" sz="1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42"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2880753" y="3608"/>
          <a:ext cx="2654268" cy="8362073"/>
        </p:xfrm>
        <a:graphic>
          <a:graphicData uri="http://schemas.openxmlformats.org/drawingml/2006/table">
            <a:tbl>
              <a:tblPr firstRow="1" bandRow="1">
                <a:tableStyleId>{5C22544A-7EE6-4342-B048-85BDC9FD1C3A}</a:tableStyleId>
              </a:tblPr>
              <a:tblGrid>
                <a:gridCol w="1138129">
                  <a:extLst>
                    <a:ext uri="{9D8B030D-6E8A-4147-A177-3AD203B41FA5}">
                      <a16:colId xmlns:a16="http://schemas.microsoft.com/office/drawing/2014/main" val="20000"/>
                    </a:ext>
                  </a:extLst>
                </a:gridCol>
                <a:gridCol w="1516138">
                  <a:extLst>
                    <a:ext uri="{9D8B030D-6E8A-4147-A177-3AD203B41FA5}">
                      <a16:colId xmlns:a16="http://schemas.microsoft.com/office/drawing/2014/main" val="20001"/>
                    </a:ext>
                  </a:extLst>
                </a:gridCol>
              </a:tblGrid>
              <a:tr h="6824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900" b="0" spc="600" dirty="0">
                          <a:solidFill>
                            <a:srgbClr val="1F3A4E"/>
                          </a:solidFill>
                          <a:latin typeface="Arial Black" panose="020B0A04020102020204" pitchFamily="34" charset="0"/>
                        </a:rPr>
                        <a:t>QUICK START GUIDE</a:t>
                      </a:r>
                      <a:br>
                        <a:rPr lang="en-US" sz="900" b="0" spc="600" dirty="0">
                          <a:solidFill>
                            <a:srgbClr val="1F3A4E"/>
                          </a:solidFill>
                          <a:latin typeface="Arial Black" panose="020B0A04020102020204" pitchFamily="34" charset="0"/>
                        </a:rPr>
                      </a:br>
                      <a:r>
                        <a:rPr lang="en-US" sz="700" b="1" spc="0" dirty="0">
                          <a:solidFill>
                            <a:srgbClr val="FF0000"/>
                          </a:solidFill>
                          <a:latin typeface="Trebuchet MS" pitchFamily="34" charset="0"/>
                        </a:rPr>
                        <a:t>(THIS SIDEBAR WILL NOT PRINT)</a:t>
                      </a:r>
                      <a:endParaRPr lang="en-US" sz="900" b="1" spc="600" dirty="0">
                        <a:solidFill>
                          <a:schemeClr val="bg1"/>
                        </a:solidFill>
                        <a:latin typeface="Trebuchet MS" pitchFamily="34" charset="0"/>
                      </a:endParaRPr>
                    </a:p>
                  </a:txBody>
                  <a:tcPr marL="49649" marR="24824" marT="35097" marB="11699">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53392">
                <a:tc gridSpan="2">
                  <a:txBody>
                    <a:bodyPr/>
                    <a:lstStyle/>
                    <a:p>
                      <a:pPr defTabSz="3765639"/>
                      <a:r>
                        <a:rPr lang="en-US" sz="500" i="0" dirty="0">
                          <a:solidFill>
                            <a:srgbClr val="D9D9D9"/>
                          </a:solidFill>
                          <a:latin typeface="Arial"/>
                          <a:cs typeface="Arial"/>
                        </a:rPr>
                        <a:t>This PowerPoint template produces a </a:t>
                      </a:r>
                      <a:r>
                        <a:rPr lang="en-US" sz="500" i="0" dirty="0">
                          <a:solidFill>
                            <a:srgbClr val="FFC000"/>
                          </a:solidFill>
                          <a:latin typeface="Arial"/>
                          <a:cs typeface="Arial"/>
                        </a:rPr>
                        <a:t>36"x48" </a:t>
                      </a:r>
                      <a:r>
                        <a:rPr lang="en-US" sz="5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500" i="0" dirty="0">
                        <a:solidFill>
                          <a:srgbClr val="D9D9D9"/>
                        </a:solidFill>
                        <a:latin typeface="Arial"/>
                        <a:cs typeface="Arial"/>
                      </a:endParaRPr>
                    </a:p>
                    <a:p>
                      <a:pPr defTabSz="3765639"/>
                      <a:r>
                        <a:rPr lang="en-US" sz="5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500" i="0" dirty="0" err="1">
                          <a:solidFill>
                            <a:srgbClr val="FFC000"/>
                          </a:solidFill>
                          <a:latin typeface="Arial"/>
                          <a:cs typeface="Arial"/>
                        </a:rPr>
                        <a:t>PosterPresentations.com</a:t>
                      </a:r>
                      <a:r>
                        <a:rPr lang="en-US" sz="500" i="0" dirty="0">
                          <a:solidFill>
                            <a:srgbClr val="D9D9D9"/>
                          </a:solidFill>
                          <a:latin typeface="Arial"/>
                          <a:cs typeface="Arial"/>
                        </a:rPr>
                        <a:t> and click on the  </a:t>
                      </a:r>
                      <a:r>
                        <a:rPr lang="en-US" sz="500" i="0" dirty="0">
                          <a:solidFill>
                            <a:srgbClr val="FFC000"/>
                          </a:solidFill>
                          <a:latin typeface="Arial"/>
                          <a:cs typeface="Arial"/>
                        </a:rPr>
                        <a:t>HELP DESK</a:t>
                      </a:r>
                      <a:r>
                        <a:rPr lang="en-US" sz="500" i="0" baseline="0" dirty="0">
                          <a:solidFill>
                            <a:srgbClr val="D9D9D9"/>
                          </a:solidFill>
                          <a:latin typeface="Arial"/>
                          <a:cs typeface="Arial"/>
                        </a:rPr>
                        <a:t> </a:t>
                      </a:r>
                      <a:r>
                        <a:rPr lang="en-US" sz="500" i="0" dirty="0">
                          <a:solidFill>
                            <a:srgbClr val="D9D9D9"/>
                          </a:solidFill>
                          <a:latin typeface="Arial"/>
                          <a:cs typeface="Arial"/>
                        </a:rPr>
                        <a:t>tab.</a:t>
                      </a:r>
                    </a:p>
                    <a:p>
                      <a:pPr defTabSz="3765639"/>
                      <a:endParaRPr lang="en-US" sz="500" i="0" dirty="0">
                        <a:solidFill>
                          <a:srgbClr val="D9D9D9"/>
                        </a:solidFill>
                        <a:latin typeface="Arial"/>
                        <a:cs typeface="Arial"/>
                      </a:endParaRPr>
                    </a:p>
                    <a:p>
                      <a:pPr defTabSz="3765639"/>
                      <a:r>
                        <a:rPr lang="en-US" sz="500" i="0" dirty="0">
                          <a:solidFill>
                            <a:srgbClr val="D9D9D9"/>
                          </a:solidFill>
                          <a:latin typeface="Arial"/>
                          <a:cs typeface="Arial"/>
                        </a:rPr>
                        <a:t>To print your poster using our same-day professional printing service, go online to </a:t>
                      </a:r>
                      <a:r>
                        <a:rPr lang="en-US" sz="500" i="0" dirty="0" err="1">
                          <a:solidFill>
                            <a:srgbClr val="FFC000"/>
                          </a:solidFill>
                          <a:latin typeface="Arial"/>
                          <a:cs typeface="Arial"/>
                        </a:rPr>
                        <a:t>PosterPresentations.com</a:t>
                      </a:r>
                      <a:r>
                        <a:rPr lang="en-US" sz="500" i="0" dirty="0">
                          <a:solidFill>
                            <a:srgbClr val="D9D9D9"/>
                          </a:solidFill>
                          <a:latin typeface="Arial"/>
                          <a:cs typeface="Arial"/>
                        </a:rPr>
                        <a:t> and click on "</a:t>
                      </a:r>
                      <a:r>
                        <a:rPr lang="en-US" sz="500" i="0" dirty="0">
                          <a:solidFill>
                            <a:srgbClr val="FFC000"/>
                          </a:solidFill>
                          <a:latin typeface="Arial"/>
                          <a:cs typeface="Arial"/>
                        </a:rPr>
                        <a:t>Order your poster</a:t>
                      </a:r>
                      <a:r>
                        <a:rPr lang="en-US" sz="500" i="0" dirty="0">
                          <a:solidFill>
                            <a:srgbClr val="D9D9D9"/>
                          </a:solidFill>
                          <a:latin typeface="Arial"/>
                          <a:cs typeface="Arial"/>
                        </a:rPr>
                        <a:t>".</a:t>
                      </a:r>
                      <a:endParaRPr lang="en-US" sz="500" b="1" dirty="0">
                        <a:solidFill>
                          <a:srgbClr val="D9D9D9"/>
                        </a:solidFill>
                        <a:latin typeface="Arial"/>
                        <a:cs typeface="Arial"/>
                      </a:endParaRPr>
                    </a:p>
                  </a:txBody>
                  <a:tcPr marL="49649" marR="24824" marT="35097" marB="11699">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447309">
                <a:tc>
                  <a:txBody>
                    <a:bodyPr/>
                    <a:lstStyle/>
                    <a:p>
                      <a:pPr algn="ctr"/>
                      <a:endParaRPr lang="en-US" sz="500" dirty="0">
                        <a:solidFill>
                          <a:srgbClr val="1F3A4E"/>
                        </a:solidFill>
                      </a:endParaRPr>
                    </a:p>
                    <a:p>
                      <a:pPr algn="ctr"/>
                      <a:endParaRPr lang="en-US" sz="500" dirty="0">
                        <a:solidFill>
                          <a:srgbClr val="1F3A4E"/>
                        </a:solidFill>
                      </a:endParaRPr>
                    </a:p>
                    <a:p>
                      <a:pPr algn="ctr"/>
                      <a:r>
                        <a:rPr lang="en-US" sz="500" dirty="0">
                          <a:solidFill>
                            <a:schemeClr val="bg1"/>
                          </a:solidFill>
                          <a:latin typeface="Arial" panose="020B0604020202020204" pitchFamily="34" charset="0"/>
                          <a:cs typeface="Arial" panose="020B0604020202020204" pitchFamily="34" charset="0"/>
                        </a:rPr>
                        <a:t>This is a template for a </a:t>
                      </a:r>
                    </a:p>
                    <a:p>
                      <a:pPr algn="ctr"/>
                      <a:r>
                        <a:rPr lang="en-US" sz="500" dirty="0">
                          <a:solidFill>
                            <a:schemeClr val="bg1"/>
                          </a:solidFill>
                          <a:latin typeface="Arial" panose="020B0604020202020204" pitchFamily="34" charset="0"/>
                          <a:cs typeface="Arial" panose="020B0604020202020204" pitchFamily="34" charset="0"/>
                        </a:rPr>
                        <a:t>presentation poster</a:t>
                      </a:r>
                      <a:br>
                        <a:rPr lang="en-US" sz="500" dirty="0">
                          <a:solidFill>
                            <a:schemeClr val="bg1"/>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36 inches tall</a:t>
                      </a:r>
                      <a:br>
                        <a:rPr lang="en-US" sz="900" b="1" dirty="0">
                          <a:solidFill>
                            <a:srgbClr val="FFC000"/>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by</a:t>
                      </a:r>
                      <a:br>
                        <a:rPr lang="en-US" sz="900" b="1" dirty="0">
                          <a:solidFill>
                            <a:srgbClr val="FFC000"/>
                          </a:solidFill>
                          <a:latin typeface="Arial" panose="020B0604020202020204" pitchFamily="34" charset="0"/>
                          <a:cs typeface="Arial" panose="020B0604020202020204" pitchFamily="34" charset="0"/>
                        </a:rPr>
                      </a:br>
                      <a:r>
                        <a:rPr lang="en-US" sz="900" b="1" dirty="0">
                          <a:solidFill>
                            <a:srgbClr val="FFC000"/>
                          </a:solidFill>
                          <a:latin typeface="Arial" panose="020B0604020202020204" pitchFamily="34" charset="0"/>
                          <a:cs typeface="Arial" panose="020B0604020202020204" pitchFamily="34" charset="0"/>
                        </a:rPr>
                        <a:t>48 inches wide</a:t>
                      </a:r>
                      <a:br>
                        <a:rPr lang="en-US" sz="500" dirty="0">
                          <a:solidFill>
                            <a:schemeClr val="bg1"/>
                          </a:solidFill>
                          <a:latin typeface="Arial" panose="020B0604020202020204" pitchFamily="34" charset="0"/>
                          <a:cs typeface="Arial" panose="020B0604020202020204" pitchFamily="34" charset="0"/>
                        </a:rPr>
                      </a:br>
                      <a:endParaRPr lang="en-US" sz="500" dirty="0">
                        <a:solidFill>
                          <a:srgbClr val="1F3A4E"/>
                        </a:solidFill>
                      </a:endParaRPr>
                    </a:p>
                  </a:txBody>
                  <a:tcPr marL="24824" marR="24824" marT="11699" marB="11699">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600" b="1" baseline="0" dirty="0">
                          <a:solidFill>
                            <a:srgbClr val="FFC000"/>
                          </a:solidFill>
                          <a:latin typeface="Arial" panose="020B0604020202020204" pitchFamily="34" charset="0"/>
                          <a:cs typeface="Arial" panose="020B0604020202020204" pitchFamily="34" charset="0"/>
                        </a:rPr>
                        <a:t>Important: Check the template size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30 tall x 40 wide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42 tall x 56 wide</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48 tall x 64 wide</a:t>
                      </a:r>
                    </a:p>
                  </a:txBody>
                  <a:tcPr marL="49649" marR="24824" marT="35097" marB="11699">
                    <a:solidFill>
                      <a:srgbClr val="010101"/>
                    </a:solidFill>
                  </a:tcPr>
                </a:tc>
                <a:extLst>
                  <a:ext uri="{0D108BD9-81ED-4DB2-BD59-A6C34878D82A}">
                    <a16:rowId xmlns:a16="http://schemas.microsoft.com/office/drawing/2014/main" val="10008"/>
                  </a:ext>
                </a:extLst>
              </a:tr>
              <a:tr h="1555040">
                <a:tc>
                  <a:txBody>
                    <a:bodyPr/>
                    <a:lstStyle/>
                    <a:p>
                      <a:endParaRPr lang="en-US" sz="500" dirty="0">
                        <a:solidFill>
                          <a:srgbClr val="1F3A4E"/>
                        </a:solidFill>
                      </a:endParaRPr>
                    </a:p>
                  </a:txBody>
                  <a:tcPr marL="24824" marR="24824" marT="11699" marB="11699">
                    <a:blipFill rotWithShape="1">
                      <a:blip r:embed="rId3"/>
                      <a:stretch>
                        <a:fillRect/>
                      </a:stretch>
                    </a:blipFill>
                  </a:tcPr>
                </a:tc>
                <a:tc>
                  <a:txBody>
                    <a:bodyPr/>
                    <a:lstStyle/>
                    <a:p>
                      <a:pPr algn="l"/>
                      <a:r>
                        <a:rPr lang="en-US" sz="600" b="1" baseline="0" dirty="0">
                          <a:solidFill>
                            <a:srgbClr val="FFC000"/>
                          </a:solidFill>
                          <a:latin typeface="Arial" panose="020B0604020202020204" pitchFamily="34" charset="0"/>
                          <a:cs typeface="Arial" panose="020B0604020202020204" pitchFamily="34" charset="0"/>
                        </a:rPr>
                        <a:t>How to </a:t>
                      </a:r>
                      <a:r>
                        <a:rPr lang="en-US" sz="1000" b="1" baseline="0" dirty="0">
                          <a:solidFill>
                            <a:srgbClr val="FFC000"/>
                          </a:solidFill>
                          <a:latin typeface="Arial" panose="020B0604020202020204" pitchFamily="34" charset="0"/>
                          <a:cs typeface="Arial" panose="020B0604020202020204" pitchFamily="34" charset="0"/>
                        </a:rPr>
                        <a:t>Zoom in </a:t>
                      </a:r>
                      <a:r>
                        <a:rPr lang="en-US" sz="6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600" b="1" baseline="0" dirty="0">
                        <a:solidFill>
                          <a:srgbClr val="FFC000"/>
                        </a:solidFill>
                        <a:latin typeface="Arial" panose="020B0604020202020204" pitchFamily="34" charset="0"/>
                        <a:cs typeface="Arial" panose="020B0604020202020204" pitchFamily="34" charset="0"/>
                      </a:endParaRPr>
                    </a:p>
                    <a:p>
                      <a:pPr algn="l"/>
                      <a:r>
                        <a:rPr lang="en-US" sz="5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1. </a:t>
                      </a:r>
                      <a:r>
                        <a:rPr lang="en-US" sz="5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500" b="0" baseline="0" dirty="0">
                          <a:solidFill>
                            <a:srgbClr val="D9D9D9"/>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2. </a:t>
                      </a:r>
                      <a:r>
                        <a:rPr lang="en-US" sz="5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49649" marR="24824" marT="35097" marB="11699">
                    <a:solidFill>
                      <a:srgbClr val="010101"/>
                    </a:solidFill>
                  </a:tcPr>
                </a:tc>
                <a:extLst>
                  <a:ext uri="{0D108BD9-81ED-4DB2-BD59-A6C34878D82A}">
                    <a16:rowId xmlns:a16="http://schemas.microsoft.com/office/drawing/2014/main" val="10001"/>
                  </a:ext>
                </a:extLst>
              </a:tr>
              <a:tr h="648242">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600" b="1" baseline="0" dirty="0">
                          <a:solidFill>
                            <a:srgbClr val="FFC000"/>
                          </a:solidFill>
                          <a:latin typeface="Arial" panose="020B0604020202020204" pitchFamily="34" charset="0"/>
                          <a:cs typeface="Arial" panose="020B0604020202020204" pitchFamily="34" charset="0"/>
                        </a:rPr>
                        <a:t>Ruler and Guides</a:t>
                      </a:r>
                      <a:br>
                        <a:rPr lang="en-US" sz="500" b="0" baseline="0" dirty="0">
                          <a:solidFill>
                            <a:srgbClr val="FFC000"/>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4824" marR="24824" marT="11699" marB="11699">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447309">
                <a:tc>
                  <a:txBody>
                    <a:bodyPr/>
                    <a:lstStyle/>
                    <a:p>
                      <a:endParaRPr lang="en-US" sz="500" dirty="0">
                        <a:solidFill>
                          <a:srgbClr val="1F3A4E"/>
                        </a:solidFill>
                      </a:endParaRPr>
                    </a:p>
                  </a:txBody>
                  <a:tcPr marL="24824" marR="24824" marT="11699" marB="11699">
                    <a:blipFill rotWithShape="1">
                      <a:blip r:embed="rId4"/>
                      <a:stretch>
                        <a:fillRect/>
                      </a:stretch>
                    </a:blipFill>
                  </a:tcPr>
                </a:tc>
                <a:tc>
                  <a:txBody>
                    <a:bodyPr/>
                    <a:lstStyle/>
                    <a:p>
                      <a:pPr marL="0" lvl="1" indent="0" algn="l" defTabSz="114300"/>
                      <a:r>
                        <a:rPr lang="en-US" sz="600" b="1" baseline="0" dirty="0">
                          <a:solidFill>
                            <a:srgbClr val="FFC000"/>
                          </a:solidFill>
                          <a:latin typeface="Arial" panose="020B0604020202020204" pitchFamily="34" charset="0"/>
                          <a:cs typeface="Arial" panose="020B0604020202020204" pitchFamily="34" charset="0"/>
                        </a:rPr>
                        <a:t>Headers and text containers</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500" b="0" baseline="0" dirty="0">
                          <a:solidFill>
                            <a:schemeClr val="bg1"/>
                          </a:solidFill>
                          <a:latin typeface="Arial" panose="020B0604020202020204" pitchFamily="34" charset="0"/>
                          <a:cs typeface="Arial" panose="020B0604020202020204" pitchFamily="34" charset="0"/>
                        </a:rPr>
                      </a:br>
                      <a:r>
                        <a:rPr lang="en-US" sz="500" b="0" baseline="0" dirty="0">
                          <a:solidFill>
                            <a:srgbClr val="FFC000"/>
                          </a:solidFill>
                          <a:latin typeface="Arial" panose="020B0604020202020204" pitchFamily="34" charset="0"/>
                          <a:cs typeface="Arial" panose="020B0604020202020204" pitchFamily="34" charset="0"/>
                        </a:rPr>
                        <a:t>-</a:t>
                      </a:r>
                      <a:r>
                        <a:rPr lang="en-US" sz="500" b="0" baseline="0" dirty="0">
                          <a:solidFill>
                            <a:schemeClr val="bg1"/>
                          </a:solidFill>
                          <a:latin typeface="Arial" panose="020B0604020202020204" pitchFamily="34" charset="0"/>
                          <a:cs typeface="Arial" panose="020B0604020202020204" pitchFamily="34" charset="0"/>
                        </a:rPr>
                        <a:t> </a:t>
                      </a:r>
                      <a:r>
                        <a:rPr lang="en-US" sz="5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49649" marR="24824" marT="35097" marB="11699">
                    <a:solidFill>
                      <a:srgbClr val="010101"/>
                    </a:solidFill>
                  </a:tcPr>
                </a:tc>
                <a:extLst>
                  <a:ext uri="{0D108BD9-81ED-4DB2-BD59-A6C34878D82A}">
                    <a16:rowId xmlns:a16="http://schemas.microsoft.com/office/drawing/2014/main" val="10003"/>
                  </a:ext>
                </a:extLst>
              </a:tr>
              <a:tr h="1251540">
                <a:tc gridSpan="2">
                  <a:txBody>
                    <a:bodyPr/>
                    <a:lstStyle/>
                    <a:p>
                      <a:r>
                        <a:rPr lang="en-US" sz="600" b="1" dirty="0">
                          <a:solidFill>
                            <a:srgbClr val="FFC000"/>
                          </a:solidFill>
                          <a:latin typeface="Arial" panose="020B0604020202020204" pitchFamily="34" charset="0"/>
                          <a:cs typeface="Arial" panose="020B0604020202020204" pitchFamily="34" charset="0"/>
                        </a:rPr>
                        <a:t>Adding content to the poster</a:t>
                      </a:r>
                    </a:p>
                    <a:p>
                      <a:r>
                        <a:rPr lang="en-US" sz="5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5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500" dirty="0">
                        <a:solidFill>
                          <a:srgbClr val="D9D9D9"/>
                        </a:solidFill>
                        <a:latin typeface="Arial" panose="020B0604020202020204" pitchFamily="34" charset="0"/>
                        <a:cs typeface="Arial" panose="020B0604020202020204" pitchFamily="34" charset="0"/>
                      </a:endParaRPr>
                    </a:p>
                  </a:txBody>
                  <a:tcPr marL="24824" marR="24824" marT="11699" marB="11699">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74705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5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49649" marR="24824" marT="35097" marB="11699">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586785">
                <a:tc gridSpan="2">
                  <a:txBody>
                    <a:bodyPr/>
                    <a:lstStyle/>
                    <a:p>
                      <a:endParaRPr lang="en-US" sz="500" dirty="0">
                        <a:solidFill>
                          <a:schemeClr val="bg1"/>
                        </a:solidFill>
                        <a:latin typeface="Arial" panose="020B0604020202020204" pitchFamily="34" charset="0"/>
                        <a:cs typeface="Arial" panose="020B0604020202020204" pitchFamily="34" charset="0"/>
                      </a:endParaRPr>
                    </a:p>
                  </a:txBody>
                  <a:tcPr marL="49649" marR="24824" marT="35097" marB="11699">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6999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Zoom in and look at your images at 100%-200% magnification. If they look clear, they will print well. </a:t>
                      </a:r>
                    </a:p>
                  </a:txBody>
                  <a:tcPr marL="49649" marR="24824" marT="35097" marB="11699">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8155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chemeClr val="bg1"/>
                        </a:solidFill>
                        <a:latin typeface="Arial"/>
                        <a:cs typeface="Arial"/>
                      </a:endParaRPr>
                    </a:p>
                  </a:txBody>
                  <a:tcPr marL="49649" marR="24824" marT="35097" marB="11699">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2134056" y="-21686"/>
          <a:ext cx="2560149" cy="8463364"/>
        </p:xfrm>
        <a:graphic>
          <a:graphicData uri="http://schemas.openxmlformats.org/drawingml/2006/table">
            <a:tbl>
              <a:tblPr firstRow="1" bandRow="1">
                <a:tableStyleId>{5C22544A-7EE6-4342-B048-85BDC9FD1C3A}</a:tableStyleId>
              </a:tblPr>
              <a:tblGrid>
                <a:gridCol w="907799">
                  <a:extLst>
                    <a:ext uri="{9D8B030D-6E8A-4147-A177-3AD203B41FA5}">
                      <a16:colId xmlns:a16="http://schemas.microsoft.com/office/drawing/2014/main" val="20000"/>
                    </a:ext>
                  </a:extLst>
                </a:gridCol>
                <a:gridCol w="375072">
                  <a:extLst>
                    <a:ext uri="{9D8B030D-6E8A-4147-A177-3AD203B41FA5}">
                      <a16:colId xmlns:a16="http://schemas.microsoft.com/office/drawing/2014/main" val="997673227"/>
                    </a:ext>
                  </a:extLst>
                </a:gridCol>
                <a:gridCol w="1277278">
                  <a:extLst>
                    <a:ext uri="{9D8B030D-6E8A-4147-A177-3AD203B41FA5}">
                      <a16:colId xmlns:a16="http://schemas.microsoft.com/office/drawing/2014/main" val="4164475170"/>
                    </a:ext>
                  </a:extLst>
                </a:gridCol>
              </a:tblGrid>
              <a:tr h="75782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000" b="0" spc="600" dirty="0">
                          <a:solidFill>
                            <a:srgbClr val="1F3A4E"/>
                          </a:solidFill>
                          <a:latin typeface="Arial Black" panose="020B0A04020102020204" pitchFamily="34" charset="0"/>
                        </a:rPr>
                        <a:t>QUICK START GUIDE</a:t>
                      </a:r>
                      <a:br>
                        <a:rPr lang="en-US" sz="10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000" b="1" spc="600" dirty="0">
                        <a:solidFill>
                          <a:schemeClr val="bg1"/>
                        </a:solidFill>
                        <a:latin typeface="Trebuchet MS" pitchFamily="34" charset="0"/>
                      </a:endParaRPr>
                    </a:p>
                  </a:txBody>
                  <a:tcPr marL="49649" marR="24824" marT="35097" marB="11699">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492307">
                <a:tc gridSpan="3">
                  <a:txBody>
                    <a:bodyPr/>
                    <a:lstStyle/>
                    <a:p>
                      <a:pPr algn="l"/>
                      <a:r>
                        <a:rPr lang="en-US" sz="7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6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600" dirty="0">
                        <a:solidFill>
                          <a:srgbClr val="FFC000"/>
                        </a:solidFill>
                      </a:endParaRPr>
                    </a:p>
                    <a:p>
                      <a:pPr marL="0" indent="0" algn="l" defTabSz="114300"/>
                      <a:endParaRPr lang="en-US" sz="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49649" marR="24824" marT="35097" marB="11699">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231845">
                <a:tc gridSpan="3">
                  <a:txBody>
                    <a:bodyPr/>
                    <a:lstStyle/>
                    <a:p>
                      <a:r>
                        <a:rPr lang="en-US" sz="700" b="1" dirty="0">
                          <a:solidFill>
                            <a:srgbClr val="FFC000"/>
                          </a:solidFill>
                          <a:latin typeface="Arial" panose="020B0604020202020204" pitchFamily="34" charset="0"/>
                          <a:cs typeface="Arial" panose="020B0604020202020204" pitchFamily="34" charset="0"/>
                        </a:rPr>
                        <a:t>How to change the column layout configuration</a:t>
                      </a:r>
                    </a:p>
                    <a:p>
                      <a:r>
                        <a:rPr lang="en-US" sz="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600" dirty="0">
                          <a:solidFill>
                            <a:srgbClr val="D9D9D9"/>
                          </a:solidFill>
                          <a:latin typeface="Arial" panose="020B0604020202020204" pitchFamily="34" charset="0"/>
                          <a:cs typeface="Arial" panose="020B0604020202020204" pitchFamily="34" charset="0"/>
                        </a:rPr>
                        <a:t>You can see a tutorial here: </a:t>
                      </a:r>
                      <a:r>
                        <a:rPr lang="en-US" sz="600" u="sng" dirty="0">
                          <a:solidFill>
                            <a:srgbClr val="FFC000"/>
                          </a:solidFill>
                          <a:latin typeface="Arial" panose="020B0604020202020204" pitchFamily="34" charset="0"/>
                          <a:cs typeface="Arial" panose="020B0604020202020204" pitchFamily="34" charset="0"/>
                        </a:rPr>
                        <a:t>https://</a:t>
                      </a:r>
                      <a:r>
                        <a:rPr lang="en-US" sz="600" u="sng" dirty="0" err="1">
                          <a:solidFill>
                            <a:srgbClr val="FFC000"/>
                          </a:solidFill>
                          <a:latin typeface="Arial" panose="020B0604020202020204" pitchFamily="34" charset="0"/>
                          <a:cs typeface="Arial" panose="020B0604020202020204" pitchFamily="34" charset="0"/>
                        </a:rPr>
                        <a:t>www.posterpresentations.com</a:t>
                      </a:r>
                      <a:r>
                        <a:rPr lang="en-US" sz="600" u="sng" dirty="0">
                          <a:solidFill>
                            <a:srgbClr val="FFC000"/>
                          </a:solidFill>
                          <a:latin typeface="Arial" panose="020B0604020202020204" pitchFamily="34" charset="0"/>
                          <a:cs typeface="Arial" panose="020B0604020202020204" pitchFamily="34" charset="0"/>
                        </a:rPr>
                        <a:t>/how-to-change-the-column-</a:t>
                      </a:r>
                      <a:r>
                        <a:rPr lang="en-US" sz="600" u="sng" dirty="0" err="1">
                          <a:solidFill>
                            <a:srgbClr val="FFC000"/>
                          </a:solidFill>
                          <a:latin typeface="Arial" panose="020B0604020202020204" pitchFamily="34" charset="0"/>
                          <a:cs typeface="Arial" panose="020B0604020202020204" pitchFamily="34" charset="0"/>
                        </a:rPr>
                        <a:t>configuration.html</a:t>
                      </a:r>
                      <a:endParaRPr lang="en-US" sz="400" u="sng" dirty="0">
                        <a:solidFill>
                          <a:srgbClr val="FFC000"/>
                        </a:solidFill>
                      </a:endParaRPr>
                    </a:p>
                  </a:txBody>
                  <a:tcPr marL="49649" marR="24824" marT="35097" marB="11699">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324728">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panose="020B0604020202020204" pitchFamily="34" charset="0"/>
                          <a:cs typeface="Arial" panose="020B0604020202020204" pitchFamily="34" charset="0"/>
                        </a:rPr>
                        <a:t>The Quick Start</a:t>
                      </a:r>
                      <a:r>
                        <a:rPr lang="en-US" sz="600" baseline="0" noProof="0" dirty="0">
                          <a:solidFill>
                            <a:srgbClr val="D9D9D9"/>
                          </a:solidFill>
                          <a:latin typeface="Arial" panose="020B0604020202020204" pitchFamily="34" charset="0"/>
                          <a:cs typeface="Arial" panose="020B0604020202020204" pitchFamily="34" charset="0"/>
                        </a:rPr>
                        <a:t> Guides</a:t>
                      </a:r>
                      <a:r>
                        <a:rPr lang="en-US" sz="600" noProof="0" dirty="0">
                          <a:solidFill>
                            <a:srgbClr val="D9D9D9"/>
                          </a:solidFill>
                          <a:latin typeface="Arial" panose="020B0604020202020204" pitchFamily="34" charset="0"/>
                          <a:cs typeface="Arial" panose="020B0604020202020204" pitchFamily="34" charset="0"/>
                        </a:rPr>
                        <a:t> </a:t>
                      </a:r>
                      <a:r>
                        <a:rPr lang="en-US" sz="600" u="sng" noProof="0" dirty="0">
                          <a:solidFill>
                            <a:srgbClr val="D9D9D9"/>
                          </a:solidFill>
                          <a:latin typeface="Arial" panose="020B0604020202020204" pitchFamily="34" charset="0"/>
                          <a:cs typeface="Arial" panose="020B0604020202020204" pitchFamily="34" charset="0"/>
                        </a:rPr>
                        <a:t>are outside the template’s printable area</a:t>
                      </a:r>
                      <a:r>
                        <a:rPr lang="en-US" sz="600" noProof="0" dirty="0">
                          <a:solidFill>
                            <a:srgbClr val="D9D9D9"/>
                          </a:solidFill>
                          <a:latin typeface="Arial" panose="020B0604020202020204" pitchFamily="34" charset="0"/>
                          <a:cs typeface="Arial" panose="020B0604020202020204" pitchFamily="34" charset="0"/>
                        </a:rPr>
                        <a:t> and they will not be on the printed poster</a:t>
                      </a:r>
                      <a:r>
                        <a:rPr lang="en-US" sz="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baseline="0" noProof="0" dirty="0">
                          <a:solidFill>
                            <a:srgbClr val="D9D9D9"/>
                          </a:solidFill>
                          <a:latin typeface="Arial" panose="020B0604020202020204" pitchFamily="34" charset="0"/>
                          <a:cs typeface="Arial" panose="020B0604020202020204" pitchFamily="34" charset="0"/>
                        </a:rPr>
                        <a:t>To hide the guides click on the </a:t>
                      </a:r>
                      <a:r>
                        <a:rPr lang="en-US" sz="600" b="1" baseline="0" noProof="0" dirty="0">
                          <a:solidFill>
                            <a:srgbClr val="D9D9D9"/>
                          </a:solidFill>
                          <a:latin typeface="Arial" panose="020B0604020202020204" pitchFamily="34" charset="0"/>
                          <a:cs typeface="Arial" panose="020B0604020202020204" pitchFamily="34" charset="0"/>
                        </a:rPr>
                        <a:t>Home</a:t>
                      </a:r>
                      <a:r>
                        <a:rPr lang="en-US" sz="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600" b="1" baseline="0" noProof="0" dirty="0">
                          <a:solidFill>
                            <a:srgbClr val="D9D9D9"/>
                          </a:solidFill>
                          <a:latin typeface="Arial" panose="020B0604020202020204" pitchFamily="34" charset="0"/>
                          <a:cs typeface="Arial" panose="020B0604020202020204" pitchFamily="34" charset="0"/>
                        </a:rPr>
                        <a:t>Layout</a:t>
                      </a:r>
                      <a:r>
                        <a:rPr lang="en-US" sz="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600" b="1" baseline="0" noProof="0" dirty="0">
                          <a:solidFill>
                            <a:srgbClr val="D9D9D9"/>
                          </a:solidFill>
                          <a:latin typeface="Arial" panose="020B0604020202020204" pitchFamily="34" charset="0"/>
                          <a:cs typeface="Arial" panose="020B0604020202020204" pitchFamily="34" charset="0"/>
                        </a:rPr>
                        <a:t>Without Guides </a:t>
                      </a:r>
                      <a:r>
                        <a:rPr lang="en-US" sz="600" b="0" baseline="0" noProof="0" dirty="0">
                          <a:solidFill>
                            <a:srgbClr val="D9D9D9"/>
                          </a:solidFill>
                          <a:latin typeface="Arial" panose="020B0604020202020204" pitchFamily="34" charset="0"/>
                          <a:cs typeface="Arial" panose="020B0604020202020204" pitchFamily="34" charset="0"/>
                        </a:rPr>
                        <a:t>layout</a:t>
                      </a:r>
                      <a:r>
                        <a:rPr lang="en-US" sz="600" baseline="0" noProof="0" dirty="0">
                          <a:solidFill>
                            <a:srgbClr val="D9D9D9"/>
                          </a:solidFill>
                          <a:latin typeface="Arial" panose="020B0604020202020204" pitchFamily="34" charset="0"/>
                          <a:cs typeface="Arial" panose="020B0604020202020204" pitchFamily="34" charset="0"/>
                        </a:rPr>
                        <a:t>.</a:t>
                      </a:r>
                      <a:endParaRPr lang="en-US" sz="6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solidFill>
                      <a:srgbClr val="010101"/>
                    </a:solidFill>
                  </a:tcPr>
                </a:tc>
                <a:extLst>
                  <a:ext uri="{0D108BD9-81ED-4DB2-BD59-A6C34878D82A}">
                    <a16:rowId xmlns:a16="http://schemas.microsoft.com/office/drawing/2014/main" val="10005"/>
                  </a:ext>
                </a:extLst>
              </a:tr>
              <a:tr h="219103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rgbClr val="D9D9D9"/>
                        </a:solidFill>
                        <a:latin typeface="Arial" panose="020B0604020202020204" pitchFamily="34" charset="0"/>
                        <a:cs typeface="Arial" panose="020B0604020202020204" pitchFamily="34" charset="0"/>
                      </a:endParaRPr>
                    </a:p>
                  </a:txBody>
                  <a:tcPr marL="49649" marR="24824" marT="35097" marB="11699">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835143">
                <a:tc gridSpan="2">
                  <a:txBody>
                    <a:bodyPr/>
                    <a:lstStyle/>
                    <a:p>
                      <a:r>
                        <a:rPr lang="en-US" sz="700" b="1" dirty="0">
                          <a:solidFill>
                            <a:srgbClr val="FFC000"/>
                          </a:solidFill>
                          <a:latin typeface="Arial" panose="020B0604020202020204" pitchFamily="34" charset="0"/>
                          <a:cs typeface="Arial" panose="020B0604020202020204" pitchFamily="34" charset="0"/>
                        </a:rPr>
                        <a:t>How to</a:t>
                      </a:r>
                      <a:r>
                        <a:rPr lang="en-US" sz="700" b="1" baseline="0" dirty="0">
                          <a:solidFill>
                            <a:srgbClr val="FFC000"/>
                          </a:solidFill>
                          <a:latin typeface="Arial" panose="020B0604020202020204" pitchFamily="34" charset="0"/>
                          <a:cs typeface="Arial" panose="020B0604020202020204" pitchFamily="34" charset="0"/>
                        </a:rPr>
                        <a:t> preview your poster prior to printing</a:t>
                      </a:r>
                      <a:endParaRPr lang="en-US" sz="700" b="1" dirty="0">
                        <a:solidFill>
                          <a:srgbClr val="FFC000"/>
                        </a:solidFill>
                        <a:latin typeface="Arial" panose="020B0604020202020204" pitchFamily="34" charset="0"/>
                        <a:cs typeface="Arial" panose="020B0604020202020204" pitchFamily="34" charset="0"/>
                      </a:endParaRPr>
                    </a:p>
                    <a:p>
                      <a:r>
                        <a:rPr lang="en-US" sz="600" dirty="0">
                          <a:solidFill>
                            <a:srgbClr val="D9D9D9"/>
                          </a:solidFill>
                          <a:latin typeface="Arial" panose="020B0604020202020204" pitchFamily="34" charset="0"/>
                          <a:cs typeface="Arial" panose="020B0604020202020204" pitchFamily="34" charset="0"/>
                        </a:rPr>
                        <a:t>You can preview your poster at any time by pressing the </a:t>
                      </a:r>
                      <a:r>
                        <a:rPr lang="en-US" sz="600" dirty="0">
                          <a:solidFill>
                            <a:srgbClr val="FFC000"/>
                          </a:solidFill>
                          <a:latin typeface="Arial" panose="020B0604020202020204" pitchFamily="34" charset="0"/>
                          <a:cs typeface="Arial" panose="020B0604020202020204" pitchFamily="34" charset="0"/>
                        </a:rPr>
                        <a:t>F5 key</a:t>
                      </a:r>
                      <a:r>
                        <a:rPr lang="en-US" sz="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600" dirty="0">
                          <a:solidFill>
                            <a:srgbClr val="FFC000"/>
                          </a:solidFill>
                          <a:latin typeface="Arial" panose="020B0604020202020204" pitchFamily="34" charset="0"/>
                          <a:cs typeface="Arial" panose="020B0604020202020204" pitchFamily="34" charset="0"/>
                        </a:rPr>
                        <a:t>ESC key </a:t>
                      </a:r>
                      <a:r>
                        <a:rPr lang="en-US" sz="600" dirty="0">
                          <a:solidFill>
                            <a:srgbClr val="D9D9D9"/>
                          </a:solidFill>
                          <a:latin typeface="Arial" panose="020B0604020202020204" pitchFamily="34" charset="0"/>
                          <a:cs typeface="Arial" panose="020B0604020202020204" pitchFamily="34" charset="0"/>
                        </a:rPr>
                        <a:t>to exit Preview.</a:t>
                      </a:r>
                    </a:p>
                  </a:txBody>
                  <a:tcPr marL="49649" marR="24824" marT="35097" marB="11699">
                    <a:solidFill>
                      <a:srgbClr val="010101"/>
                    </a:solidFill>
                  </a:tcPr>
                </a:tc>
                <a:tc hMerge="1">
                  <a:txBody>
                    <a:bodyPr/>
                    <a:lstStyle/>
                    <a:p>
                      <a:endParaRPr lang="en-US"/>
                    </a:p>
                  </a:txBody>
                  <a:tcPr/>
                </a:tc>
                <a:tc>
                  <a:txBody>
                    <a:bodyPr/>
                    <a:lstStyle/>
                    <a:p>
                      <a:pPr algn="ctr"/>
                      <a:r>
                        <a:rPr lang="en-US" sz="3000" b="1" dirty="0">
                          <a:solidFill>
                            <a:srgbClr val="D9D9D9"/>
                          </a:solidFill>
                          <a:latin typeface="Arial" panose="020B0604020202020204" pitchFamily="34" charset="0"/>
                          <a:cs typeface="Arial" panose="020B0604020202020204" pitchFamily="34" charset="0"/>
                        </a:rPr>
                        <a:t>F5</a:t>
                      </a:r>
                      <a:r>
                        <a:rPr lang="en-US" sz="600" baseline="0" dirty="0">
                          <a:solidFill>
                            <a:srgbClr val="D9D9D9"/>
                          </a:solidFill>
                          <a:latin typeface="Arial" panose="020B0604020202020204" pitchFamily="34" charset="0"/>
                          <a:cs typeface="Arial" panose="020B0604020202020204" pitchFamily="34" charset="0"/>
                        </a:rPr>
                        <a:t> </a:t>
                      </a:r>
                      <a:endParaRPr lang="en-US" sz="400" dirty="0"/>
                    </a:p>
                  </a:txBody>
                  <a:tcPr marL="49649" marR="24824" marT="35097" marB="11699" anchor="ctr">
                    <a:solidFill>
                      <a:schemeClr val="tx1">
                        <a:lumMod val="95000"/>
                        <a:lumOff val="5000"/>
                      </a:schemeClr>
                    </a:solidFill>
                  </a:tcPr>
                </a:tc>
                <a:extLst>
                  <a:ext uri="{0D108BD9-81ED-4DB2-BD59-A6C34878D82A}">
                    <a16:rowId xmlns:a16="http://schemas.microsoft.com/office/drawing/2014/main" val="10006"/>
                  </a:ext>
                </a:extLst>
              </a:tr>
              <a:tr h="2190658">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When you are ready to have your poster printed go online to </a:t>
                      </a:r>
                      <a:r>
                        <a:rPr lang="en-US" sz="600" noProof="0" dirty="0" err="1">
                          <a:solidFill>
                            <a:srgbClr val="FFC000"/>
                          </a:solidFill>
                          <a:latin typeface="Arial"/>
                          <a:cs typeface="Arial"/>
                        </a:rPr>
                        <a:t>PosterPresentations.com</a:t>
                      </a:r>
                      <a:r>
                        <a:rPr lang="en-US" sz="600" noProof="0" dirty="0">
                          <a:solidFill>
                            <a:srgbClr val="D9D9D9"/>
                          </a:solidFill>
                          <a:latin typeface="Arial"/>
                          <a:cs typeface="Arial"/>
                        </a:rPr>
                        <a:t> and click on the "</a:t>
                      </a:r>
                      <a:r>
                        <a:rPr lang="en-US" sz="600" noProof="0" dirty="0">
                          <a:solidFill>
                            <a:srgbClr val="FFC000"/>
                          </a:solidFill>
                          <a:latin typeface="Arial"/>
                          <a:cs typeface="Arial"/>
                        </a:rPr>
                        <a:t>Order Your Poster</a:t>
                      </a:r>
                      <a:r>
                        <a:rPr lang="en-US" sz="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600" noProof="0" dirty="0">
                          <a:solidFill>
                            <a:srgbClr val="D9D9D9"/>
                          </a:solidFill>
                          <a:latin typeface="Arial"/>
                          <a:cs typeface="Arial"/>
                        </a:rPr>
                      </a:br>
                      <a:r>
                        <a:rPr lang="en-US" sz="600" noProof="0" dirty="0">
                          <a:solidFill>
                            <a:srgbClr val="D9D9D9"/>
                          </a:solidFill>
                          <a:latin typeface="Arial"/>
                          <a:cs typeface="Arial"/>
                        </a:rPr>
                        <a:t>Go to </a:t>
                      </a:r>
                      <a:r>
                        <a:rPr lang="en-US" sz="600" noProof="0" dirty="0" err="1">
                          <a:solidFill>
                            <a:srgbClr val="FFC000"/>
                          </a:solidFill>
                          <a:latin typeface="Arial"/>
                          <a:cs typeface="Arial"/>
                        </a:rPr>
                        <a:t>PosterPresentations.com</a:t>
                      </a:r>
                      <a:r>
                        <a:rPr lang="en-US" sz="600" noProof="0" dirty="0">
                          <a:solidFill>
                            <a:srgbClr val="D9D9D9"/>
                          </a:solidFill>
                          <a:latin typeface="Arial"/>
                          <a:cs typeface="Arial"/>
                        </a:rPr>
                        <a:t> for more information.</a:t>
                      </a:r>
                    </a:p>
                  </a:txBody>
                  <a:tcPr marL="49649" marR="24824" marT="35097" marB="11699">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46665">
                <a:tc gridSpan="3">
                  <a:txBody>
                    <a:bodyPr/>
                    <a:lstStyle/>
                    <a:p>
                      <a:endParaRPr lang="en-US" sz="600" dirty="0">
                        <a:solidFill>
                          <a:srgbClr val="1F3A4E"/>
                        </a:solidFill>
                      </a:endParaRPr>
                    </a:p>
                  </a:txBody>
                  <a:tcPr marL="49649" marR="24824" marT="35097" marB="11699">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636692">
                <a:tc>
                  <a:txBody>
                    <a:bodyPr/>
                    <a:lstStyle/>
                    <a:p>
                      <a:pPr>
                        <a:lnSpc>
                          <a:spcPts val="2600"/>
                        </a:lnSpc>
                      </a:pPr>
                      <a:r>
                        <a:rPr lang="en-US" sz="500" dirty="0">
                          <a:solidFill>
                            <a:schemeClr val="bg1">
                              <a:lumMod val="85000"/>
                            </a:schemeClr>
                          </a:solidFill>
                          <a:latin typeface="Arial"/>
                          <a:cs typeface="Arial"/>
                        </a:rPr>
                        <a:t>© 2019</a:t>
                      </a:r>
                      <a:r>
                        <a:rPr lang="en-US" sz="500" baseline="0" dirty="0">
                          <a:solidFill>
                            <a:schemeClr val="bg1">
                              <a:lumMod val="85000"/>
                            </a:schemeClr>
                          </a:solidFill>
                          <a:latin typeface="Arial"/>
                          <a:cs typeface="Arial"/>
                        </a:rPr>
                        <a:t> </a:t>
                      </a:r>
                      <a:r>
                        <a:rPr lang="en-US" sz="500" dirty="0" err="1">
                          <a:solidFill>
                            <a:schemeClr val="bg1">
                              <a:lumMod val="85000"/>
                            </a:schemeClr>
                          </a:solidFill>
                          <a:latin typeface="Arial"/>
                          <a:cs typeface="Arial"/>
                        </a:rPr>
                        <a:t>PosterPresentations.com</a:t>
                      </a:r>
                      <a:br>
                        <a:rPr lang="en-US" sz="500" dirty="0">
                          <a:solidFill>
                            <a:schemeClr val="bg1">
                              <a:lumMod val="85000"/>
                            </a:schemeClr>
                          </a:solidFill>
                          <a:latin typeface="Arial"/>
                          <a:cs typeface="Arial"/>
                        </a:rPr>
                      </a:br>
                      <a:r>
                        <a:rPr lang="en-US" sz="500" dirty="0">
                          <a:solidFill>
                            <a:schemeClr val="bg1">
                              <a:lumMod val="85000"/>
                            </a:schemeClr>
                          </a:solidFill>
                          <a:latin typeface="Arial"/>
                          <a:cs typeface="Arial"/>
                        </a:rPr>
                        <a:t>2117 Fourth Street ,</a:t>
                      </a:r>
                      <a:r>
                        <a:rPr lang="en-US" sz="500" baseline="0" dirty="0">
                          <a:solidFill>
                            <a:schemeClr val="bg1">
                              <a:lumMod val="85000"/>
                            </a:schemeClr>
                          </a:solidFill>
                          <a:latin typeface="Arial"/>
                          <a:cs typeface="Arial"/>
                        </a:rPr>
                        <a:t> STE C        </a:t>
                      </a:r>
                    </a:p>
                    <a:p>
                      <a:pPr>
                        <a:lnSpc>
                          <a:spcPts val="2600"/>
                        </a:lnSpc>
                      </a:pPr>
                      <a:r>
                        <a:rPr lang="en-US" sz="500" baseline="0" dirty="0">
                          <a:solidFill>
                            <a:schemeClr val="bg1">
                              <a:lumMod val="85000"/>
                            </a:schemeClr>
                          </a:solidFill>
                          <a:latin typeface="Arial"/>
                          <a:cs typeface="Arial"/>
                        </a:rPr>
                        <a:t>Berkeley CA 94710 USA</a:t>
                      </a:r>
                      <a:endParaRPr lang="en-US" sz="500" dirty="0">
                        <a:solidFill>
                          <a:schemeClr val="bg1">
                            <a:lumMod val="85000"/>
                          </a:schemeClr>
                        </a:solidFill>
                        <a:latin typeface="Arial"/>
                        <a:cs typeface="Arial"/>
                      </a:endParaRPr>
                    </a:p>
                  </a:txBody>
                  <a:tcPr marL="49649" marR="24824" marT="35097" marB="11699">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D0D0D0"/>
                          </a:solidFill>
                          <a:latin typeface="Arial"/>
                          <a:cs typeface="Arial"/>
                        </a:rPr>
                        <a:t>For complete tutorials</a:t>
                      </a:r>
                      <a:r>
                        <a:rPr lang="en-US" sz="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49649" marR="24824" marT="35097" marB="11699">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11756" y="2889"/>
            <a:ext cx="11919628" cy="1054259"/>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09"/>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09"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595372" rtl="0" eaLnBrk="1" latinLnBrk="0" hangingPunct="1">
        <a:spcBef>
          <a:spcPct val="0"/>
        </a:spcBef>
        <a:buNone/>
        <a:defRPr sz="1194" kern="1200">
          <a:solidFill>
            <a:schemeClr val="bg1"/>
          </a:solidFill>
          <a:latin typeface="Trebuchet MS" pitchFamily="34" charset="0"/>
          <a:ea typeface="+mj-ea"/>
          <a:cs typeface="+mj-cs"/>
        </a:defRPr>
      </a:lvl1pPr>
    </p:titleStyle>
    <p:bodyStyle>
      <a:lvl1pPr marL="223264" indent="-223264" algn="l" defTabSz="595372" rtl="0" eaLnBrk="1" latinLnBrk="0" hangingPunct="1">
        <a:spcBef>
          <a:spcPct val="20000"/>
        </a:spcBef>
        <a:buFont typeface="Arial" pitchFamily="34" charset="0"/>
        <a:buChar char="•"/>
        <a:defRPr sz="2089" kern="1200">
          <a:solidFill>
            <a:schemeClr val="tx1"/>
          </a:solidFill>
          <a:latin typeface="+mn-lt"/>
          <a:ea typeface="+mn-ea"/>
          <a:cs typeface="+mn-cs"/>
        </a:defRPr>
      </a:lvl1pPr>
      <a:lvl2pPr marL="483740" indent="-186054" algn="l" defTabSz="595372" rtl="0" eaLnBrk="1" latinLnBrk="0" hangingPunct="1">
        <a:spcBef>
          <a:spcPct val="20000"/>
        </a:spcBef>
        <a:buFont typeface="Arial" pitchFamily="34" charset="0"/>
        <a:buChar char="–"/>
        <a:defRPr sz="1832" kern="1200">
          <a:solidFill>
            <a:schemeClr val="tx1"/>
          </a:solidFill>
          <a:latin typeface="+mn-lt"/>
          <a:ea typeface="+mn-ea"/>
          <a:cs typeface="+mn-cs"/>
        </a:defRPr>
      </a:lvl2pPr>
      <a:lvl3pPr marL="744216" indent="-148843" algn="l" defTabSz="595372" rtl="0" eaLnBrk="1" latinLnBrk="0" hangingPunct="1">
        <a:spcBef>
          <a:spcPct val="20000"/>
        </a:spcBef>
        <a:buFont typeface="Arial" pitchFamily="34" charset="0"/>
        <a:buChar char="•"/>
        <a:defRPr sz="1574" kern="1200">
          <a:solidFill>
            <a:schemeClr val="tx1"/>
          </a:solidFill>
          <a:latin typeface="+mn-lt"/>
          <a:ea typeface="+mn-ea"/>
          <a:cs typeface="+mn-cs"/>
        </a:defRPr>
      </a:lvl3pPr>
      <a:lvl4pPr marL="1041902"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4pPr>
      <a:lvl5pPr marL="1339588"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5pPr>
      <a:lvl6pPr marL="1637274"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6pPr>
      <a:lvl7pPr marL="1934960"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7pPr>
      <a:lvl8pPr marL="2232647"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8pPr>
      <a:lvl9pPr marL="2530333"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9pPr>
    </p:bodyStyle>
    <p:otherStyle>
      <a:defPPr>
        <a:defRPr lang="en-US"/>
      </a:defPPr>
      <a:lvl1pPr marL="0" algn="l" defTabSz="595372" rtl="0" eaLnBrk="1" latinLnBrk="0" hangingPunct="1">
        <a:defRPr sz="1166" kern="1200">
          <a:solidFill>
            <a:schemeClr val="tx1"/>
          </a:solidFill>
          <a:latin typeface="+mn-lt"/>
          <a:ea typeface="+mn-ea"/>
          <a:cs typeface="+mn-cs"/>
        </a:defRPr>
      </a:lvl1pPr>
      <a:lvl2pPr marL="297686" algn="l" defTabSz="595372" rtl="0" eaLnBrk="1" latinLnBrk="0" hangingPunct="1">
        <a:defRPr sz="1166" kern="1200">
          <a:solidFill>
            <a:schemeClr val="tx1"/>
          </a:solidFill>
          <a:latin typeface="+mn-lt"/>
          <a:ea typeface="+mn-ea"/>
          <a:cs typeface="+mn-cs"/>
        </a:defRPr>
      </a:lvl2pPr>
      <a:lvl3pPr marL="595372" algn="l" defTabSz="595372" rtl="0" eaLnBrk="1" latinLnBrk="0" hangingPunct="1">
        <a:defRPr sz="1166" kern="1200">
          <a:solidFill>
            <a:schemeClr val="tx1"/>
          </a:solidFill>
          <a:latin typeface="+mn-lt"/>
          <a:ea typeface="+mn-ea"/>
          <a:cs typeface="+mn-cs"/>
        </a:defRPr>
      </a:lvl3pPr>
      <a:lvl4pPr marL="893059" algn="l" defTabSz="595372" rtl="0" eaLnBrk="1" latinLnBrk="0" hangingPunct="1">
        <a:defRPr sz="1166" kern="1200">
          <a:solidFill>
            <a:schemeClr val="tx1"/>
          </a:solidFill>
          <a:latin typeface="+mn-lt"/>
          <a:ea typeface="+mn-ea"/>
          <a:cs typeface="+mn-cs"/>
        </a:defRPr>
      </a:lvl4pPr>
      <a:lvl5pPr marL="1190745" algn="l" defTabSz="595372" rtl="0" eaLnBrk="1" latinLnBrk="0" hangingPunct="1">
        <a:defRPr sz="1166" kern="1200">
          <a:solidFill>
            <a:schemeClr val="tx1"/>
          </a:solidFill>
          <a:latin typeface="+mn-lt"/>
          <a:ea typeface="+mn-ea"/>
          <a:cs typeface="+mn-cs"/>
        </a:defRPr>
      </a:lvl5pPr>
      <a:lvl6pPr marL="1488431" algn="l" defTabSz="595372" rtl="0" eaLnBrk="1" latinLnBrk="0" hangingPunct="1">
        <a:defRPr sz="1166" kern="1200">
          <a:solidFill>
            <a:schemeClr val="tx1"/>
          </a:solidFill>
          <a:latin typeface="+mn-lt"/>
          <a:ea typeface="+mn-ea"/>
          <a:cs typeface="+mn-cs"/>
        </a:defRPr>
      </a:lvl6pPr>
      <a:lvl7pPr marL="1786117" algn="l" defTabSz="595372" rtl="0" eaLnBrk="1" latinLnBrk="0" hangingPunct="1">
        <a:defRPr sz="1166" kern="1200">
          <a:solidFill>
            <a:schemeClr val="tx1"/>
          </a:solidFill>
          <a:latin typeface="+mn-lt"/>
          <a:ea typeface="+mn-ea"/>
          <a:cs typeface="+mn-cs"/>
        </a:defRPr>
      </a:lvl7pPr>
      <a:lvl8pPr marL="2083803" algn="l" defTabSz="595372" rtl="0" eaLnBrk="1" latinLnBrk="0" hangingPunct="1">
        <a:defRPr sz="1166" kern="1200">
          <a:solidFill>
            <a:schemeClr val="tx1"/>
          </a:solidFill>
          <a:latin typeface="+mn-lt"/>
          <a:ea typeface="+mn-ea"/>
          <a:cs typeface="+mn-cs"/>
        </a:defRPr>
      </a:lvl8pPr>
      <a:lvl9pPr marL="2381490" algn="l" defTabSz="595372" rtl="0" eaLnBrk="1" latinLnBrk="0" hangingPunct="1">
        <a:defRPr sz="1166"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653" userDrawn="1">
          <p15:clr>
            <a:srgbClr val="F26B43"/>
          </p15:clr>
        </p15:guide>
        <p15:guide id="2" pos="1877" userDrawn="1">
          <p15:clr>
            <a:srgbClr val="F26B43"/>
          </p15:clr>
        </p15:guide>
        <p15:guide id="3" pos="5623"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819210" y="448462"/>
            <a:ext cx="10277356" cy="1628111"/>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819210" y="2242307"/>
            <a:ext cx="10277356" cy="53444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819210" y="7807129"/>
            <a:ext cx="2681050" cy="448462"/>
          </a:xfrm>
          <a:prstGeom prst="rect">
            <a:avLst/>
          </a:prstGeom>
        </p:spPr>
        <p:txBody>
          <a:bodyPr vert="horz" lIns="91440" tIns="45720" rIns="91440" bIns="45720" rtlCol="0" anchor="ctr"/>
          <a:lstStyle>
            <a:lvl1pPr algn="l">
              <a:defRPr sz="586">
                <a:solidFill>
                  <a:schemeClr val="tx1">
                    <a:tint val="82000"/>
                  </a:schemeClr>
                </a:solidFill>
              </a:defRPr>
            </a:lvl1pPr>
          </a:lstStyle>
          <a:p>
            <a:fld id="{5ADA74B3-1746-4D15-AA37-F1CD22847FB4}" type="datetimeFigureOut">
              <a:rPr lang="en-GB" smtClean="0"/>
              <a:t>17/07/2026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3947101" y="7807129"/>
            <a:ext cx="4021574" cy="448462"/>
          </a:xfrm>
          <a:prstGeom prst="rect">
            <a:avLst/>
          </a:prstGeom>
        </p:spPr>
        <p:txBody>
          <a:bodyPr vert="horz" lIns="91440" tIns="45720" rIns="91440" bIns="45720" rtlCol="0" anchor="ctr"/>
          <a:lstStyle>
            <a:lvl1pPr algn="ctr">
              <a:defRPr sz="586">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8415517" y="7807129"/>
            <a:ext cx="2681050" cy="448462"/>
          </a:xfrm>
          <a:prstGeom prst="rect">
            <a:avLst/>
          </a:prstGeom>
        </p:spPr>
        <p:txBody>
          <a:bodyPr vert="horz" lIns="91440" tIns="45720" rIns="91440" bIns="45720" rtlCol="0" anchor="ctr"/>
          <a:lstStyle>
            <a:lvl1pPr algn="r">
              <a:defRPr sz="586">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446552" rtl="0" eaLnBrk="1" latinLnBrk="0" hangingPunct="1">
        <a:lnSpc>
          <a:spcPct val="90000"/>
        </a:lnSpc>
        <a:spcBef>
          <a:spcPct val="0"/>
        </a:spcBef>
        <a:buNone/>
        <a:defRPr sz="2149" kern="1200">
          <a:solidFill>
            <a:schemeClr val="tx1"/>
          </a:solidFill>
          <a:latin typeface="+mj-lt"/>
          <a:ea typeface="+mj-ea"/>
          <a:cs typeface="+mj-cs"/>
        </a:defRPr>
      </a:lvl1pPr>
    </p:titleStyle>
    <p:bodyStyle>
      <a:lvl1pPr marL="111638" indent="-111638" algn="l" defTabSz="446552" rtl="0" eaLnBrk="1" latinLnBrk="0" hangingPunct="1">
        <a:lnSpc>
          <a:spcPct val="90000"/>
        </a:lnSpc>
        <a:spcBef>
          <a:spcPts val="488"/>
        </a:spcBef>
        <a:buFont typeface="Arial" panose="020B0604020202020204" pitchFamily="34" charset="0"/>
        <a:buChar char="•"/>
        <a:defRPr sz="1367" kern="1200">
          <a:solidFill>
            <a:schemeClr val="tx1"/>
          </a:solidFill>
          <a:latin typeface="+mn-lt"/>
          <a:ea typeface="+mn-ea"/>
          <a:cs typeface="+mn-cs"/>
        </a:defRPr>
      </a:lvl1pPr>
      <a:lvl2pPr marL="334914" indent="-111638" algn="l" defTabSz="446552" rtl="0" eaLnBrk="1" latinLnBrk="0" hangingPunct="1">
        <a:lnSpc>
          <a:spcPct val="90000"/>
        </a:lnSpc>
        <a:spcBef>
          <a:spcPts val="244"/>
        </a:spcBef>
        <a:buFont typeface="Arial" panose="020B0604020202020204" pitchFamily="34" charset="0"/>
        <a:buChar char="•"/>
        <a:defRPr sz="1172" kern="1200">
          <a:solidFill>
            <a:schemeClr val="tx1"/>
          </a:solidFill>
          <a:latin typeface="+mn-lt"/>
          <a:ea typeface="+mn-ea"/>
          <a:cs typeface="+mn-cs"/>
        </a:defRPr>
      </a:lvl2pPr>
      <a:lvl3pPr marL="558189" indent="-111638" algn="l" defTabSz="446552" rtl="0" eaLnBrk="1" latinLnBrk="0" hangingPunct="1">
        <a:lnSpc>
          <a:spcPct val="90000"/>
        </a:lnSpc>
        <a:spcBef>
          <a:spcPts val="244"/>
        </a:spcBef>
        <a:buFont typeface="Arial" panose="020B0604020202020204" pitchFamily="34" charset="0"/>
        <a:buChar char="•"/>
        <a:defRPr sz="977" kern="1200">
          <a:solidFill>
            <a:schemeClr val="tx1"/>
          </a:solidFill>
          <a:latin typeface="+mn-lt"/>
          <a:ea typeface="+mn-ea"/>
          <a:cs typeface="+mn-cs"/>
        </a:defRPr>
      </a:lvl3pPr>
      <a:lvl4pPr marL="781465" indent="-111638" algn="l" defTabSz="446552" rtl="0" eaLnBrk="1" latinLnBrk="0" hangingPunct="1">
        <a:lnSpc>
          <a:spcPct val="90000"/>
        </a:lnSpc>
        <a:spcBef>
          <a:spcPts val="244"/>
        </a:spcBef>
        <a:buFont typeface="Arial" panose="020B0604020202020204" pitchFamily="34" charset="0"/>
        <a:buChar char="•"/>
        <a:defRPr sz="879" kern="1200">
          <a:solidFill>
            <a:schemeClr val="tx1"/>
          </a:solidFill>
          <a:latin typeface="+mn-lt"/>
          <a:ea typeface="+mn-ea"/>
          <a:cs typeface="+mn-cs"/>
        </a:defRPr>
      </a:lvl4pPr>
      <a:lvl5pPr marL="1004741" indent="-111638" algn="l" defTabSz="446552" rtl="0" eaLnBrk="1" latinLnBrk="0" hangingPunct="1">
        <a:lnSpc>
          <a:spcPct val="90000"/>
        </a:lnSpc>
        <a:spcBef>
          <a:spcPts val="244"/>
        </a:spcBef>
        <a:buFont typeface="Arial" panose="020B0604020202020204" pitchFamily="34" charset="0"/>
        <a:buChar char="•"/>
        <a:defRPr sz="879" kern="1200">
          <a:solidFill>
            <a:schemeClr val="tx1"/>
          </a:solidFill>
          <a:latin typeface="+mn-lt"/>
          <a:ea typeface="+mn-ea"/>
          <a:cs typeface="+mn-cs"/>
        </a:defRPr>
      </a:lvl5pPr>
      <a:lvl6pPr marL="1228017" indent="-111638" algn="l" defTabSz="446552" rtl="0" eaLnBrk="1" latinLnBrk="0" hangingPunct="1">
        <a:lnSpc>
          <a:spcPct val="90000"/>
        </a:lnSpc>
        <a:spcBef>
          <a:spcPts val="244"/>
        </a:spcBef>
        <a:buFont typeface="Arial" panose="020B0604020202020204" pitchFamily="34" charset="0"/>
        <a:buChar char="•"/>
        <a:defRPr sz="879" kern="1200">
          <a:solidFill>
            <a:schemeClr val="tx1"/>
          </a:solidFill>
          <a:latin typeface="+mn-lt"/>
          <a:ea typeface="+mn-ea"/>
          <a:cs typeface="+mn-cs"/>
        </a:defRPr>
      </a:lvl6pPr>
      <a:lvl7pPr marL="1451293" indent="-111638" algn="l" defTabSz="446552" rtl="0" eaLnBrk="1" latinLnBrk="0" hangingPunct="1">
        <a:lnSpc>
          <a:spcPct val="90000"/>
        </a:lnSpc>
        <a:spcBef>
          <a:spcPts val="244"/>
        </a:spcBef>
        <a:buFont typeface="Arial" panose="020B0604020202020204" pitchFamily="34" charset="0"/>
        <a:buChar char="•"/>
        <a:defRPr sz="879" kern="1200">
          <a:solidFill>
            <a:schemeClr val="tx1"/>
          </a:solidFill>
          <a:latin typeface="+mn-lt"/>
          <a:ea typeface="+mn-ea"/>
          <a:cs typeface="+mn-cs"/>
        </a:defRPr>
      </a:lvl7pPr>
      <a:lvl8pPr marL="1674568" indent="-111638" algn="l" defTabSz="446552" rtl="0" eaLnBrk="1" latinLnBrk="0" hangingPunct="1">
        <a:lnSpc>
          <a:spcPct val="90000"/>
        </a:lnSpc>
        <a:spcBef>
          <a:spcPts val="244"/>
        </a:spcBef>
        <a:buFont typeface="Arial" panose="020B0604020202020204" pitchFamily="34" charset="0"/>
        <a:buChar char="•"/>
        <a:defRPr sz="879" kern="1200">
          <a:solidFill>
            <a:schemeClr val="tx1"/>
          </a:solidFill>
          <a:latin typeface="+mn-lt"/>
          <a:ea typeface="+mn-ea"/>
          <a:cs typeface="+mn-cs"/>
        </a:defRPr>
      </a:lvl8pPr>
      <a:lvl9pPr marL="1897844" indent="-111638" algn="l" defTabSz="446552" rtl="0" eaLnBrk="1" latinLnBrk="0" hangingPunct="1">
        <a:lnSpc>
          <a:spcPct val="90000"/>
        </a:lnSpc>
        <a:spcBef>
          <a:spcPts val="244"/>
        </a:spcBef>
        <a:buFont typeface="Arial" panose="020B0604020202020204" pitchFamily="34" charset="0"/>
        <a:buChar char="•"/>
        <a:defRPr sz="879" kern="1200">
          <a:solidFill>
            <a:schemeClr val="tx1"/>
          </a:solidFill>
          <a:latin typeface="+mn-lt"/>
          <a:ea typeface="+mn-ea"/>
          <a:cs typeface="+mn-cs"/>
        </a:defRPr>
      </a:lvl9pPr>
    </p:bodyStyle>
    <p:otherStyle>
      <a:defPPr>
        <a:defRPr lang="en-US"/>
      </a:defPPr>
      <a:lvl1pPr marL="0" algn="l" defTabSz="446552" rtl="0" eaLnBrk="1" latinLnBrk="0" hangingPunct="1">
        <a:defRPr sz="879" kern="1200">
          <a:solidFill>
            <a:schemeClr val="tx1"/>
          </a:solidFill>
          <a:latin typeface="+mn-lt"/>
          <a:ea typeface="+mn-ea"/>
          <a:cs typeface="+mn-cs"/>
        </a:defRPr>
      </a:lvl1pPr>
      <a:lvl2pPr marL="223276" algn="l" defTabSz="446552" rtl="0" eaLnBrk="1" latinLnBrk="0" hangingPunct="1">
        <a:defRPr sz="879" kern="1200">
          <a:solidFill>
            <a:schemeClr val="tx1"/>
          </a:solidFill>
          <a:latin typeface="+mn-lt"/>
          <a:ea typeface="+mn-ea"/>
          <a:cs typeface="+mn-cs"/>
        </a:defRPr>
      </a:lvl2pPr>
      <a:lvl3pPr marL="446552" algn="l" defTabSz="446552" rtl="0" eaLnBrk="1" latinLnBrk="0" hangingPunct="1">
        <a:defRPr sz="879" kern="1200">
          <a:solidFill>
            <a:schemeClr val="tx1"/>
          </a:solidFill>
          <a:latin typeface="+mn-lt"/>
          <a:ea typeface="+mn-ea"/>
          <a:cs typeface="+mn-cs"/>
        </a:defRPr>
      </a:lvl3pPr>
      <a:lvl4pPr marL="669827" algn="l" defTabSz="446552" rtl="0" eaLnBrk="1" latinLnBrk="0" hangingPunct="1">
        <a:defRPr sz="879" kern="1200">
          <a:solidFill>
            <a:schemeClr val="tx1"/>
          </a:solidFill>
          <a:latin typeface="+mn-lt"/>
          <a:ea typeface="+mn-ea"/>
          <a:cs typeface="+mn-cs"/>
        </a:defRPr>
      </a:lvl4pPr>
      <a:lvl5pPr marL="893103" algn="l" defTabSz="446552" rtl="0" eaLnBrk="1" latinLnBrk="0" hangingPunct="1">
        <a:defRPr sz="879" kern="1200">
          <a:solidFill>
            <a:schemeClr val="tx1"/>
          </a:solidFill>
          <a:latin typeface="+mn-lt"/>
          <a:ea typeface="+mn-ea"/>
          <a:cs typeface="+mn-cs"/>
        </a:defRPr>
      </a:lvl5pPr>
      <a:lvl6pPr marL="1116379" algn="l" defTabSz="446552" rtl="0" eaLnBrk="1" latinLnBrk="0" hangingPunct="1">
        <a:defRPr sz="879" kern="1200">
          <a:solidFill>
            <a:schemeClr val="tx1"/>
          </a:solidFill>
          <a:latin typeface="+mn-lt"/>
          <a:ea typeface="+mn-ea"/>
          <a:cs typeface="+mn-cs"/>
        </a:defRPr>
      </a:lvl6pPr>
      <a:lvl7pPr marL="1339655" algn="l" defTabSz="446552" rtl="0" eaLnBrk="1" latinLnBrk="0" hangingPunct="1">
        <a:defRPr sz="879" kern="1200">
          <a:solidFill>
            <a:schemeClr val="tx1"/>
          </a:solidFill>
          <a:latin typeface="+mn-lt"/>
          <a:ea typeface="+mn-ea"/>
          <a:cs typeface="+mn-cs"/>
        </a:defRPr>
      </a:lvl7pPr>
      <a:lvl8pPr marL="1562930" algn="l" defTabSz="446552" rtl="0" eaLnBrk="1" latinLnBrk="0" hangingPunct="1">
        <a:defRPr sz="879" kern="1200">
          <a:solidFill>
            <a:schemeClr val="tx1"/>
          </a:solidFill>
          <a:latin typeface="+mn-lt"/>
          <a:ea typeface="+mn-ea"/>
          <a:cs typeface="+mn-cs"/>
        </a:defRPr>
      </a:lvl8pPr>
      <a:lvl9pPr marL="1786206" algn="l" defTabSz="446552" rtl="0" eaLnBrk="1" latinLnBrk="0" hangingPunct="1">
        <a:defRPr sz="87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2052463" y="4245812"/>
            <a:ext cx="7464788" cy="1172155"/>
          </a:xfrm>
        </p:spPr>
        <p:txBody>
          <a:bodyPr>
            <a:normAutofit fontScale="90000"/>
          </a:bodyPr>
          <a:lstStyle/>
          <a:p>
            <a:pPr algn="l"/>
            <a:br>
              <a:rPr lang="en-GB" sz="1400" b="1" dirty="0">
                <a:ea typeface="Aptos" panose="020B0004020202020204" pitchFamily="34" charset="0"/>
              </a:rPr>
            </a:br>
            <a:br>
              <a:rPr lang="en-GB" sz="1400" dirty="0"/>
            </a:br>
            <a:r>
              <a:rPr lang="en-GB" sz="2000" dirty="0">
                <a:latin typeface="Arial" panose="020B0604020202020204" pitchFamily="34" charset="0"/>
                <a:cs typeface="Arial" panose="020B0604020202020204" pitchFamily="34" charset="0"/>
              </a:rPr>
              <a:t>Student name Isatu Kamara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number 2028698</a:t>
            </a:r>
            <a:br>
              <a:rPr lang="en-GB" sz="2000" dirty="0"/>
            </a:br>
            <a:endParaRPr lang="en-GB" sz="20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477108" y="6144874"/>
            <a:ext cx="8815754" cy="1172155"/>
          </a:xfrm>
        </p:spPr>
        <p:txBody>
          <a:bodyPr>
            <a:normAutofit fontScale="92500" lnSpcReduction="20000"/>
          </a:bodyPr>
          <a:lstStyle/>
          <a:p>
            <a:pPr algn="l"/>
            <a:r>
              <a:rPr lang="en-GB" sz="1800" b="1" dirty="0">
                <a:latin typeface="Arial" panose="020B0604020202020204" pitchFamily="34" charset="0"/>
                <a:cs typeface="Arial" panose="020B0604020202020204" pitchFamily="34" charset="0"/>
              </a:rPr>
              <a:t>Acknowledgement of the use of AI tools</a:t>
            </a:r>
          </a:p>
          <a:p>
            <a:pPr algn="l"/>
            <a:r>
              <a:rPr lang="en-GB" sz="18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2525842" y="2716799"/>
            <a:ext cx="6718286" cy="1200329"/>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BMHP6029</a:t>
            </a:r>
          </a:p>
          <a:p>
            <a:pPr algn="ctr"/>
            <a:r>
              <a:rPr lang="en-GB" sz="2400" b="1" dirty="0">
                <a:latin typeface="Arial" panose="020B0604020202020204" pitchFamily="34" charset="0"/>
                <a:cs typeface="Arial" panose="020B0604020202020204" pitchFamily="34" charset="0"/>
              </a:rPr>
              <a:t>Psychopathological Classifications and Provisions </a:t>
            </a:r>
            <a:r>
              <a:rPr lang="en-GB" sz="2400" b="1" dirty="0">
                <a:latin typeface="Arial" panose="020B0604020202020204" pitchFamily="34" charset="0"/>
                <a:ea typeface="Aptos" panose="020B0004020202020204" pitchFamily="34" charset="0"/>
                <a:cs typeface="Arial" panose="020B0604020202020204" pitchFamily="34" charset="0"/>
              </a:rPr>
              <a:t>Component</a:t>
            </a:r>
            <a:endParaRPr lang="en-GB" sz="9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483" y="463767"/>
            <a:ext cx="3500504" cy="1400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579188" y="1163516"/>
            <a:ext cx="1798593" cy="277414"/>
          </a:xfrm>
        </p:spPr>
        <p:txBody>
          <a:bodyPr/>
          <a:lstStyle/>
          <a:p>
            <a:r>
              <a:rPr lang="en-GB" sz="1400" dirty="0">
                <a:latin typeface="Aptos" panose="020B0004020202020204" pitchFamily="34" charset="0"/>
                <a:cs typeface="Times New Roman" panose="02020603050405020304" pitchFamily="18"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141793" y="2994220"/>
            <a:ext cx="2779009" cy="396733"/>
          </a:xfrm>
        </p:spPr>
        <p:txBody>
          <a:bodyPr/>
          <a:lstStyle/>
          <a:p>
            <a:r>
              <a:rPr lang="en-GB" sz="1400" dirty="0">
                <a:latin typeface="Aptos" panose="020B0004020202020204" pitchFamily="34" charset="0"/>
                <a:cs typeface="Times New Roman" panose="02020603050405020304" pitchFamily="18" charset="0"/>
              </a:rPr>
              <a:t>Causes, Symptoms, Diagnosis</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3112188" y="1331291"/>
            <a:ext cx="2654202" cy="615545"/>
          </a:xfrm>
        </p:spPr>
        <p:txBody>
          <a:bodyPr/>
          <a:lstStyle/>
          <a:p>
            <a:r>
              <a:rPr lang="en-GB" sz="1400" dirty="0">
                <a:latin typeface="Aptos" panose="020B0004020202020204" pitchFamily="34" charset="0"/>
                <a:cs typeface="Times New Roman" panose="02020603050405020304" pitchFamily="18"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3019444" y="4055080"/>
            <a:ext cx="2825517" cy="615545"/>
          </a:xfrm>
        </p:spPr>
        <p:txBody>
          <a:bodyPr/>
          <a:lstStyle/>
          <a:p>
            <a:r>
              <a:rPr lang="en-GB" sz="1400" dirty="0">
                <a:latin typeface="Aptos" panose="020B0004020202020204" pitchFamily="34" charset="0"/>
              </a:rPr>
              <a:t>Current services and treatments</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6296340" y="3593325"/>
            <a:ext cx="2246934" cy="400101"/>
          </a:xfrm>
        </p:spPr>
        <p:txBody>
          <a:bodyPr/>
          <a:lstStyle/>
          <a:p>
            <a:r>
              <a:rPr lang="en-GB" sz="1400" dirty="0">
                <a:latin typeface="Aptos" panose="020B0004020202020204" pitchFamily="34" charset="0"/>
              </a:rPr>
              <a:t>Recommendations</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9566248" y="1115313"/>
            <a:ext cx="1850578" cy="400101"/>
          </a:xfrm>
        </p:spPr>
        <p:txBody>
          <a:bodyPr/>
          <a:lstStyle/>
          <a:p>
            <a:r>
              <a:rPr lang="en-GB" sz="1400" dirty="0">
                <a:latin typeface="Aptos" panose="020B0004020202020204" pitchFamily="34" charset="0"/>
                <a:cs typeface="Times New Roman" panose="02020603050405020304" pitchFamily="18" charset="0"/>
              </a:rPr>
              <a:t>Conclusions </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1202242" y="172191"/>
            <a:ext cx="9511287" cy="584775"/>
          </a:xfrm>
        </p:spPr>
        <p:txBody>
          <a:bodyPr/>
          <a:lstStyle/>
          <a:p>
            <a:r>
              <a:rPr lang="en-US" sz="3200" dirty="0">
                <a:latin typeface="Aptos" panose="020B0004020202020204" pitchFamily="34" charset="0"/>
                <a:cs typeface="Times New Roman" panose="02020603050405020304" pitchFamily="18" charset="0"/>
              </a:rPr>
              <a:t>Recurrent Depressive Disorder (ICD-11: 6A71)</a:t>
            </a:r>
            <a:endParaRPr lang="en-GB" sz="3200" dirty="0">
              <a:latin typeface="Aptos" panose="020B0004020202020204" pitchFamily="34" charset="0"/>
              <a:cs typeface="Times New Roman" panose="02020603050405020304" pitchFamily="18"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3785511" y="2031583"/>
            <a:ext cx="4341084" cy="259302"/>
          </a:xfrm>
        </p:spPr>
        <p:txBody>
          <a:bodyPr/>
          <a:lstStyle/>
          <a:p>
            <a:r>
              <a:rPr lang="en-GB" sz="1085" dirty="0">
                <a:latin typeface="Aptos" panose="020B0004020202020204" pitchFamily="34" charset="0"/>
              </a:rPr>
              <a:t>(Title - name of the chosen mental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7621623" y="2971132"/>
            <a:ext cx="184731" cy="139910"/>
          </a:xfrm>
          <a:prstGeom prst="rect">
            <a:avLst/>
          </a:prstGeom>
          <a:noFill/>
        </p:spPr>
        <p:txBody>
          <a:bodyPr wrap="none" rtlCol="0">
            <a:spAutoFit/>
          </a:bodyPr>
          <a:lstStyle/>
          <a:p>
            <a:endParaRPr lang="en-GB" sz="309" dirty="0">
              <a:latin typeface="Aptos" panose="020B0004020202020204" pitchFamily="34" charset="0"/>
            </a:endParaRPr>
          </a:p>
        </p:txBody>
      </p:sp>
      <p:pic>
        <p:nvPicPr>
          <p:cNvPr id="14" name="image2.png">
            <a:extLst>
              <a:ext uri="{FF2B5EF4-FFF2-40B4-BE49-F238E27FC236}">
                <a16:creationId xmlns:a16="http://schemas.microsoft.com/office/drawing/2014/main" id="{1EB8B152-7D33-2973-26CD-7A6D983F9C3F}"/>
              </a:ext>
            </a:extLst>
          </p:cNvPr>
          <p:cNvPicPr/>
          <p:nvPr/>
        </p:nvPicPr>
        <p:blipFill>
          <a:blip r:embed="rId3"/>
          <a:srcRect/>
          <a:stretch>
            <a:fillRect/>
          </a:stretch>
        </p:blipFill>
        <p:spPr>
          <a:xfrm>
            <a:off x="711129" y="6383383"/>
            <a:ext cx="1640336" cy="1097792"/>
          </a:xfrm>
          <a:prstGeom prst="rect">
            <a:avLst/>
          </a:prstGeom>
          <a:ln/>
        </p:spPr>
      </p:pic>
      <p:pic>
        <p:nvPicPr>
          <p:cNvPr id="23" name="image3.png">
            <a:extLst>
              <a:ext uri="{FF2B5EF4-FFF2-40B4-BE49-F238E27FC236}">
                <a16:creationId xmlns:a16="http://schemas.microsoft.com/office/drawing/2014/main" id="{37D83D0D-98BA-CDEB-3EBC-FB8CD8EC8E43}"/>
              </a:ext>
            </a:extLst>
          </p:cNvPr>
          <p:cNvPicPr/>
          <p:nvPr/>
        </p:nvPicPr>
        <p:blipFill>
          <a:blip r:embed="rId4"/>
          <a:srcRect/>
          <a:stretch>
            <a:fillRect/>
          </a:stretch>
        </p:blipFill>
        <p:spPr>
          <a:xfrm>
            <a:off x="6312840" y="1569363"/>
            <a:ext cx="2329882" cy="1217728"/>
          </a:xfrm>
          <a:prstGeom prst="rect">
            <a:avLst/>
          </a:prstGeom>
          <a:ln w="12700">
            <a:solidFill>
              <a:srgbClr val="000000"/>
            </a:solidFill>
            <a:prstDash val="solid"/>
          </a:ln>
        </p:spPr>
      </p:pic>
      <p:sp>
        <p:nvSpPr>
          <p:cNvPr id="10" name="TextBox 9">
            <a:extLst>
              <a:ext uri="{FF2B5EF4-FFF2-40B4-BE49-F238E27FC236}">
                <a16:creationId xmlns:a16="http://schemas.microsoft.com/office/drawing/2014/main" id="{6BCB4879-E524-9718-7097-84CFDCA815E4}"/>
              </a:ext>
            </a:extLst>
          </p:cNvPr>
          <p:cNvSpPr txBox="1"/>
          <p:nvPr/>
        </p:nvSpPr>
        <p:spPr>
          <a:xfrm>
            <a:off x="119576" y="1523774"/>
            <a:ext cx="2676710" cy="1602490"/>
          </a:xfrm>
          <a:prstGeom prst="rect">
            <a:avLst/>
          </a:prstGeom>
          <a:noFill/>
        </p:spPr>
        <p:txBody>
          <a:bodyPr wrap="square">
            <a:spAutoFit/>
          </a:bodyPr>
          <a:lstStyle/>
          <a:p>
            <a:pPr algn="just">
              <a:lnSpc>
                <a:spcPct val="150000"/>
              </a:lnSpc>
              <a:buNone/>
            </a:pPr>
            <a:r>
              <a:rPr lang="en-GB" sz="600" dirty="0">
                <a:effectLst/>
                <a:latin typeface="Aptos" panose="020B0004020202020204" pitchFamily="34" charset="0"/>
                <a:ea typeface="Times New Roman" panose="02020603050405020304" pitchFamily="18" charset="0"/>
              </a:rPr>
              <a:t>The study deals with the case of Recurrent Depressive Disorder (ICD-11: 6A71)s such as mild disorder, moderate Recurrent Depressive Disorder (ICD-11: 6A71)s without psychotic symptoms, etc. The illness is common in the UK (United Kingdom), and almost one out of six adults is known to be experiencing the same (Phillips, Sandford and Johnston, 2013). It is understood that almost 331 million individuals globally suffer from depression, which is a Recurrent Depressive Disorder (ICD-11: 6A71) (World Health Organization, 2025).</a:t>
            </a:r>
          </a:p>
          <a:p>
            <a:pPr algn="just">
              <a:lnSpc>
                <a:spcPct val="150000"/>
              </a:lnSpc>
              <a:buNone/>
            </a:pPr>
            <a:r>
              <a:rPr lang="en-GB" sz="600" dirty="0">
                <a:effectLst/>
                <a:latin typeface="Aptos" panose="020B0004020202020204" pitchFamily="34" charset="0"/>
                <a:ea typeface="Times New Roman" panose="02020603050405020304" pitchFamily="18" charset="0"/>
              </a:rPr>
              <a:t>Recurrent Depressive Disorder (ICD-11: 6A71)s are defined by the presence of a recurrent depressive episodes for almost every day for over a period of more than two years (Tung </a:t>
            </a:r>
            <a:r>
              <a:rPr lang="en-GB" sz="600" i="1" dirty="0">
                <a:effectLst/>
                <a:latin typeface="Aptos" panose="020B0004020202020204" pitchFamily="34" charset="0"/>
                <a:ea typeface="Times New Roman" panose="02020603050405020304" pitchFamily="18" charset="0"/>
              </a:rPr>
              <a:t>et al.</a:t>
            </a:r>
            <a:r>
              <a:rPr lang="en-GB" sz="600" dirty="0">
                <a:effectLst/>
                <a:latin typeface="Aptos" panose="020B0004020202020204" pitchFamily="34" charset="0"/>
                <a:ea typeface="Times New Roman" panose="02020603050405020304" pitchFamily="18" charset="0"/>
              </a:rPr>
              <a:t>, 2023). </a:t>
            </a:r>
          </a:p>
        </p:txBody>
      </p:sp>
      <p:sp>
        <p:nvSpPr>
          <p:cNvPr id="21" name="TextBox 20">
            <a:extLst>
              <a:ext uri="{FF2B5EF4-FFF2-40B4-BE49-F238E27FC236}">
                <a16:creationId xmlns:a16="http://schemas.microsoft.com/office/drawing/2014/main" id="{984E2600-C1DC-A0AA-1ED1-5E6B26EB033F}"/>
              </a:ext>
            </a:extLst>
          </p:cNvPr>
          <p:cNvSpPr txBox="1"/>
          <p:nvPr/>
        </p:nvSpPr>
        <p:spPr>
          <a:xfrm>
            <a:off x="115377" y="3330002"/>
            <a:ext cx="2726216" cy="3264483"/>
          </a:xfrm>
          <a:prstGeom prst="rect">
            <a:avLst/>
          </a:prstGeom>
          <a:noFill/>
        </p:spPr>
        <p:txBody>
          <a:bodyPr wrap="square">
            <a:spAutoFit/>
          </a:bodyPr>
          <a:lstStyle/>
          <a:p>
            <a:pPr algn="just">
              <a:lnSpc>
                <a:spcPct val="150000"/>
              </a:lnSpc>
              <a:buNone/>
            </a:pPr>
            <a:r>
              <a:rPr lang="en-IN" sz="600" dirty="0">
                <a:effectLst/>
                <a:latin typeface="Aptos" panose="020B0004020202020204" pitchFamily="34" charset="0"/>
                <a:ea typeface="Times New Roman" panose="02020603050405020304" pitchFamily="18" charset="0"/>
              </a:rPr>
              <a:t>As already stated, depression results from various factors, including brain chemistry alterations, genetics, adverse life events, biological, psychological or social factors. It has been understood that women are supposed to suffer from depression more than men (Mayo Clinic Staff, 2026). The depression in women is supposed to be triggered by factors such as chronic health problems, trauma and stress as per the biopsychosocial models. Recurrent Depressive Disorder (ICD-11: 6A71)s are known to be caused by the physical changes in one’s brain. </a:t>
            </a:r>
            <a:endParaRPr lang="en-GB" sz="600" dirty="0">
              <a:effectLst/>
              <a:latin typeface="Aptos" panose="020B0004020202020204" pitchFamily="34" charset="0"/>
              <a:ea typeface="Times New Roman" panose="02020603050405020304" pitchFamily="18" charset="0"/>
            </a:endParaRPr>
          </a:p>
          <a:p>
            <a:pPr algn="just">
              <a:lnSpc>
                <a:spcPct val="150000"/>
              </a:lnSpc>
              <a:buNone/>
            </a:pPr>
            <a:r>
              <a:rPr lang="en-GB" sz="600" dirty="0">
                <a:effectLst/>
                <a:latin typeface="Aptos" panose="020B0004020202020204" pitchFamily="34" charset="0"/>
                <a:ea typeface="Times New Roman" panose="02020603050405020304" pitchFamily="18" charset="0"/>
              </a:rPr>
              <a:t>The symptoms in this case are a recurrent depressive mood, for instance, feeling empty, irritable and sad. It also includes the loss of pleasure in activities. There are other symptoms that are also witnessed in these cases, such as neurovegetative, behavioural and cognitive symptoms which alter the ability of an individual to be able to perform. The diminished interest in regular activities of the patient may often last for two weeks in these cases or more (Marx </a:t>
            </a:r>
            <a:r>
              <a:rPr lang="en-GB" sz="600" i="1" dirty="0">
                <a:effectLst/>
                <a:latin typeface="Aptos" panose="020B0004020202020204" pitchFamily="34" charset="0"/>
                <a:ea typeface="Times New Roman" panose="02020603050405020304" pitchFamily="18" charset="0"/>
              </a:rPr>
              <a:t>et al.</a:t>
            </a:r>
            <a:r>
              <a:rPr lang="en-GB" sz="600" dirty="0">
                <a:effectLst/>
                <a:latin typeface="Aptos" panose="020B0004020202020204" pitchFamily="34" charset="0"/>
                <a:ea typeface="Times New Roman" panose="02020603050405020304" pitchFamily="18" charset="0"/>
              </a:rPr>
              <a:t>, 2023). </a:t>
            </a:r>
          </a:p>
          <a:p>
            <a:pPr algn="just">
              <a:lnSpc>
                <a:spcPct val="150000"/>
              </a:lnSpc>
              <a:buNone/>
            </a:pPr>
            <a:r>
              <a:rPr lang="en-GB" sz="600" dirty="0">
                <a:effectLst/>
                <a:latin typeface="Aptos" panose="020B0004020202020204" pitchFamily="34" charset="0"/>
                <a:ea typeface="Times New Roman" panose="02020603050405020304" pitchFamily="18" charset="0"/>
              </a:rPr>
              <a:t>The Recurrent Depressive Disorder (ICD-11: 6A71) is mainly diagnosed using a combination of laboratory tests, psychiatric evaluations and physical examinations. For instance, depression is assessed using tools such as PHQ-9 (Patient Health Questionnaire)</a:t>
            </a:r>
            <a:r>
              <a:rPr lang="en-GB" sz="600" dirty="0">
                <a:solidFill>
                  <a:schemeClr val="accent1"/>
                </a:solidFill>
                <a:effectLst/>
                <a:latin typeface="Aptos" panose="020B0004020202020204" pitchFamily="34" charset="0"/>
                <a:ea typeface="Times New Roman" panose="02020603050405020304" pitchFamily="18" charset="0"/>
              </a:rPr>
              <a:t>,</a:t>
            </a:r>
            <a:r>
              <a:rPr lang="en-GB" sz="600" dirty="0">
                <a:effectLst/>
                <a:latin typeface="Aptos" panose="020B0004020202020204" pitchFamily="34" charset="0"/>
                <a:ea typeface="Times New Roman" panose="02020603050405020304" pitchFamily="18" charset="0"/>
              </a:rPr>
              <a:t> BDI (Beck Depression Inventory), CDI (Children’s Depression Inventory) and GDS (Geriatric Depression Scale), amongst others (Almeida </a:t>
            </a:r>
            <a:r>
              <a:rPr lang="en-GB" sz="600" i="1" dirty="0">
                <a:effectLst/>
                <a:latin typeface="Aptos" panose="020B0004020202020204" pitchFamily="34" charset="0"/>
                <a:ea typeface="Times New Roman" panose="02020603050405020304" pitchFamily="18" charset="0"/>
              </a:rPr>
              <a:t>et al.</a:t>
            </a:r>
            <a:r>
              <a:rPr lang="en-GB" sz="600" dirty="0">
                <a:effectLst/>
                <a:latin typeface="Aptos" panose="020B0004020202020204" pitchFamily="34" charset="0"/>
                <a:ea typeface="Times New Roman" panose="02020603050405020304" pitchFamily="18" charset="0"/>
              </a:rPr>
              <a:t>, 2023). There are also cases when the patient is asked about their thoughts, feelings and behaviours using various standardised tools to obtain a diagnosis.</a:t>
            </a:r>
          </a:p>
        </p:txBody>
      </p:sp>
      <p:sp>
        <p:nvSpPr>
          <p:cNvPr id="26" name="TextBox 25">
            <a:extLst>
              <a:ext uri="{FF2B5EF4-FFF2-40B4-BE49-F238E27FC236}">
                <a16:creationId xmlns:a16="http://schemas.microsoft.com/office/drawing/2014/main" id="{2A0EC872-5F26-0BD4-50E8-0A3F484ECA18}"/>
              </a:ext>
            </a:extLst>
          </p:cNvPr>
          <p:cNvSpPr txBox="1"/>
          <p:nvPr/>
        </p:nvSpPr>
        <p:spPr>
          <a:xfrm>
            <a:off x="3085848" y="1965176"/>
            <a:ext cx="2687824" cy="2017027"/>
          </a:xfrm>
          <a:prstGeom prst="rect">
            <a:avLst/>
          </a:prstGeom>
          <a:noFill/>
        </p:spPr>
        <p:txBody>
          <a:bodyPr wrap="square">
            <a:spAutoFit/>
          </a:bodyPr>
          <a:lstStyle/>
          <a:p>
            <a:pPr algn="just">
              <a:lnSpc>
                <a:spcPct val="150000"/>
              </a:lnSpc>
              <a:buNone/>
            </a:pPr>
            <a:r>
              <a:rPr lang="en-GB" sz="600" dirty="0">
                <a:effectLst/>
                <a:latin typeface="Aptos" panose="020B0004020202020204" pitchFamily="34" charset="0"/>
                <a:ea typeface="Times New Roman" panose="02020603050405020304" pitchFamily="18" charset="0"/>
              </a:rPr>
              <a:t>During the Middle Ages, depression was often understood to be caused by demonic activities and, therefore, harsh treatments were used on patients, such as starvation, imprisonment and exorcism. Currently, however, Recurrent Depressive Disorder (ICD-11: 6A71)s have been understood to be a complicated mental health disorder that is affected by many factors such as environment, social experiences, psychological differences, brain chemistry and genetics (</a:t>
            </a:r>
            <a:r>
              <a:rPr lang="en-GB" sz="600" dirty="0" err="1">
                <a:effectLst/>
                <a:latin typeface="Aptos" panose="020B0004020202020204" pitchFamily="34" charset="0"/>
                <a:ea typeface="Times New Roman" panose="02020603050405020304" pitchFamily="18" charset="0"/>
              </a:rPr>
              <a:t>Kuzminskaite</a:t>
            </a:r>
            <a:r>
              <a:rPr lang="en-GB" sz="600" dirty="0">
                <a:effectLst/>
                <a:latin typeface="Aptos" panose="020B0004020202020204" pitchFamily="34" charset="0"/>
                <a:ea typeface="Times New Roman" panose="02020603050405020304" pitchFamily="18" charset="0"/>
              </a:rPr>
              <a:t> </a:t>
            </a:r>
            <a:r>
              <a:rPr lang="en-GB" sz="600" i="1" dirty="0">
                <a:effectLst/>
                <a:latin typeface="Aptos" panose="020B0004020202020204" pitchFamily="34" charset="0"/>
                <a:ea typeface="Times New Roman" panose="02020603050405020304" pitchFamily="18" charset="0"/>
              </a:rPr>
              <a:t>et al.</a:t>
            </a:r>
            <a:r>
              <a:rPr lang="en-GB" sz="600" dirty="0">
                <a:effectLst/>
                <a:latin typeface="Aptos" panose="020B0004020202020204" pitchFamily="34" charset="0"/>
                <a:ea typeface="Times New Roman" panose="02020603050405020304" pitchFamily="18" charset="0"/>
              </a:rPr>
              <a:t>, 2022). As of today, the medical professionals understand that Recurrent Depressive Disorder (ICD-11: 6A71) (dysthymia) can be caused by a variety of factors that include psychological, social and biological. Even today dysthymia is known to be diagnosed with a lot of difficulty unless it intensifies into a superimposed major depressive episode (Rogers and Pilgrim, 2010). Psychotherapies and antidepressants are commonly known as the ways of clinical management as of currently.  They can be either performed together or singularly in this case.</a:t>
            </a:r>
          </a:p>
        </p:txBody>
      </p:sp>
      <p:sp>
        <p:nvSpPr>
          <p:cNvPr id="29" name="TextBox 28">
            <a:extLst>
              <a:ext uri="{FF2B5EF4-FFF2-40B4-BE49-F238E27FC236}">
                <a16:creationId xmlns:a16="http://schemas.microsoft.com/office/drawing/2014/main" id="{8ACBF4E3-C921-1D11-9E44-7098AF37320D}"/>
              </a:ext>
            </a:extLst>
          </p:cNvPr>
          <p:cNvSpPr txBox="1"/>
          <p:nvPr/>
        </p:nvSpPr>
        <p:spPr>
          <a:xfrm>
            <a:off x="3137320" y="4355361"/>
            <a:ext cx="2726216" cy="3956981"/>
          </a:xfrm>
          <a:prstGeom prst="rect">
            <a:avLst/>
          </a:prstGeom>
          <a:noFill/>
        </p:spPr>
        <p:txBody>
          <a:bodyPr wrap="square">
            <a:spAutoFit/>
          </a:bodyPr>
          <a:lstStyle/>
          <a:p>
            <a:pPr algn="just">
              <a:lnSpc>
                <a:spcPct val="150000"/>
              </a:lnSpc>
              <a:buNone/>
            </a:pPr>
            <a:r>
              <a:rPr lang="en-GB" sz="600" dirty="0">
                <a:latin typeface="Aptos" panose="020B0004020202020204" pitchFamily="34" charset="0"/>
                <a:ea typeface="Times New Roman" panose="02020603050405020304" pitchFamily="18" charset="0"/>
              </a:rPr>
              <a:t>Recurrent Depressive Disorder (ICD-11: 6A71) has gone away from institutional care to evidence-based, person-centred and recovery-oriented care</a:t>
            </a:r>
            <a:r>
              <a:rPr lang="en-GB" sz="600" dirty="0">
                <a:solidFill>
                  <a:schemeClr val="accent1"/>
                </a:solidFill>
                <a:latin typeface="Aptos" panose="020B0004020202020204" pitchFamily="34" charset="0"/>
                <a:ea typeface="Times New Roman" panose="02020603050405020304" pitchFamily="18" charset="0"/>
              </a:rPr>
              <a:t>.  </a:t>
            </a:r>
            <a:r>
              <a:rPr lang="en-GB" sz="600" dirty="0">
                <a:effectLst/>
                <a:latin typeface="Aptos" panose="020B0004020202020204" pitchFamily="34" charset="0"/>
                <a:ea typeface="Times New Roman" panose="02020603050405020304" pitchFamily="18" charset="0"/>
              </a:rPr>
              <a:t>Modern management usually integrates drug therapy, including selective serotonin reuptake inhibitors (SSRIs), with psychological interventions, Cognitive Behavioural Therapy (CBT), behavioural activation, and interpersonal therapy (Strawn </a:t>
            </a:r>
            <a:r>
              <a:rPr lang="en-GB" sz="600" i="1" dirty="0">
                <a:effectLst/>
                <a:latin typeface="Aptos" panose="020B0004020202020204" pitchFamily="34" charset="0"/>
                <a:ea typeface="Times New Roman" panose="02020603050405020304" pitchFamily="18" charset="0"/>
              </a:rPr>
              <a:t>et al.</a:t>
            </a:r>
            <a:r>
              <a:rPr lang="en-GB" sz="600" dirty="0">
                <a:effectLst/>
                <a:latin typeface="Aptos" panose="020B0004020202020204" pitchFamily="34" charset="0"/>
                <a:ea typeface="Times New Roman" panose="02020603050405020304" pitchFamily="18" charset="0"/>
              </a:rPr>
              <a:t>, 2022). In the United Kingdom, one can obtain support under the primary care, NHS Talking Therapies, community mental health team, crisis intervention, and specialist psychiatric care. </a:t>
            </a:r>
          </a:p>
          <a:p>
            <a:pPr algn="just">
              <a:lnSpc>
                <a:spcPct val="150000"/>
              </a:lnSpc>
              <a:buNone/>
            </a:pPr>
            <a:r>
              <a:rPr lang="en-GB" sz="600" dirty="0">
                <a:latin typeface="Aptos" panose="020B0004020202020204" pitchFamily="34" charset="0"/>
              </a:rPr>
              <a:t>Integrated pharmacological and psychological interventions address this multifactorial tendencies of recurrent depressive disorder focusing on biological, psychological and social factors. </a:t>
            </a:r>
            <a:r>
              <a:rPr lang="en-GB" sz="600" dirty="0">
                <a:effectLst/>
                <a:latin typeface="Aptos" panose="020B0004020202020204" pitchFamily="34" charset="0"/>
                <a:ea typeface="Times New Roman" panose="02020603050405020304" pitchFamily="18" charset="0"/>
              </a:rPr>
              <a:t>Modern services promote patient autonomy with shared decision-making and social inclusion compared to the historical approaches (Lee </a:t>
            </a:r>
            <a:r>
              <a:rPr lang="en-GB" sz="600" i="1" dirty="0">
                <a:effectLst/>
                <a:latin typeface="Aptos" panose="020B0004020202020204" pitchFamily="34" charset="0"/>
                <a:ea typeface="Times New Roman" panose="02020603050405020304" pitchFamily="18" charset="0"/>
              </a:rPr>
              <a:t>et al.</a:t>
            </a:r>
            <a:r>
              <a:rPr lang="en-GB" sz="600" dirty="0">
                <a:effectLst/>
                <a:latin typeface="Aptos" panose="020B0004020202020204" pitchFamily="34" charset="0"/>
                <a:ea typeface="Times New Roman" panose="02020603050405020304" pitchFamily="18" charset="0"/>
              </a:rPr>
              <a:t>, 2025). An integrated treatment model can enhance the outcomes of symptom reduction and long-term recovery.</a:t>
            </a:r>
          </a:p>
          <a:p>
            <a:pPr algn="just">
              <a:lnSpc>
                <a:spcPct val="150000"/>
              </a:lnSpc>
              <a:buNone/>
            </a:pPr>
            <a:r>
              <a:rPr lang="en-GB" sz="600" dirty="0">
                <a:latin typeface="Aptos" panose="020B0004020202020204" pitchFamily="34" charset="0"/>
              </a:rPr>
              <a:t>Despite the effectiveness of antidepressants in treating various individuals, this medication can lead to adverse effects; it is most helpful when used together with psychological and psychosocial therapies. </a:t>
            </a:r>
            <a:r>
              <a:rPr lang="en-GB" sz="600" dirty="0">
                <a:effectLst/>
                <a:latin typeface="Aptos" panose="020B0004020202020204" pitchFamily="34" charset="0"/>
                <a:ea typeface="Times New Roman" panose="02020603050405020304" pitchFamily="18" charset="0"/>
              </a:rPr>
              <a:t>Moreover, a person belonging to an ethnic majority, socioeconomically disadvantaged communities still face disparities in the mental health service provision (Kirkbride </a:t>
            </a:r>
            <a:r>
              <a:rPr lang="en-GB" sz="600" i="1" dirty="0">
                <a:effectLst/>
                <a:latin typeface="Aptos" panose="020B0004020202020204" pitchFamily="34" charset="0"/>
                <a:ea typeface="Times New Roman" panose="02020603050405020304" pitchFamily="18" charset="0"/>
              </a:rPr>
              <a:t>et al.</a:t>
            </a:r>
            <a:r>
              <a:rPr lang="en-GB" sz="600" dirty="0">
                <a:effectLst/>
                <a:latin typeface="Aptos" panose="020B0004020202020204" pitchFamily="34" charset="0"/>
                <a:ea typeface="Times New Roman" panose="02020603050405020304" pitchFamily="18" charset="0"/>
              </a:rPr>
              <a:t>, 2024). Overemphasis on medical treatment can fail to take into account the more general social factors, such as poverty, unemployment, and social isolation.</a:t>
            </a:r>
          </a:p>
          <a:p>
            <a:pPr algn="just">
              <a:lnSpc>
                <a:spcPct val="150000"/>
              </a:lnSpc>
              <a:buNone/>
            </a:pPr>
            <a:r>
              <a:rPr lang="en-GB" sz="600" dirty="0">
                <a:effectLst/>
                <a:latin typeface="Aptos" panose="020B0004020202020204" pitchFamily="34" charset="0"/>
                <a:ea typeface="Times New Roman" panose="02020603050405020304" pitchFamily="18" charset="0"/>
              </a:rPr>
              <a:t>In the future, more focus should be placed on providing therapy earlier, digitally assisted therapies, culturally competent care, and investing more in community-based services. These strategies can contribute to increased access, decreased inequalities, and sustainable recovery outside of symptom control.</a:t>
            </a:r>
          </a:p>
        </p:txBody>
      </p:sp>
      <p:sp>
        <p:nvSpPr>
          <p:cNvPr id="35" name="TextBox 34">
            <a:extLst>
              <a:ext uri="{FF2B5EF4-FFF2-40B4-BE49-F238E27FC236}">
                <a16:creationId xmlns:a16="http://schemas.microsoft.com/office/drawing/2014/main" id="{CD4471C1-E0B4-D2AA-8B4F-B33896192B26}"/>
              </a:ext>
            </a:extLst>
          </p:cNvPr>
          <p:cNvSpPr txBox="1"/>
          <p:nvPr/>
        </p:nvSpPr>
        <p:spPr>
          <a:xfrm>
            <a:off x="9085921" y="1423085"/>
            <a:ext cx="2696621" cy="1235403"/>
          </a:xfrm>
          <a:prstGeom prst="rect">
            <a:avLst/>
          </a:prstGeom>
          <a:noFill/>
        </p:spPr>
        <p:txBody>
          <a:bodyPr wrap="square">
            <a:spAutoFit/>
          </a:bodyPr>
          <a:lstStyle/>
          <a:p>
            <a:pPr algn="just">
              <a:lnSpc>
                <a:spcPct val="150000"/>
              </a:lnSpc>
              <a:buNone/>
            </a:pPr>
            <a:r>
              <a:rPr lang="en-GB" sz="500" dirty="0">
                <a:effectLst/>
                <a:latin typeface="Aptos" panose="020B0004020202020204" pitchFamily="34" charset="0"/>
                <a:ea typeface="Times New Roman" panose="02020603050405020304" pitchFamily="18" charset="0"/>
              </a:rPr>
              <a:t>In conclusion, it is stated that Recurrent Depressive Disorder (ICD-11: 6A71)s occur in episodes at times. These Recurrent Depressive Disorder (ICD-11: 6A71) episodes may often last for about two weeks or more, causing them to be considered serious enough to seek medical attention. Recurrent Depressive Disorder (ICD-11: 6A71)s are diagnosed using many kinds of tools, such as CDI, BDI and PHQ-9, amongst others.</a:t>
            </a:r>
          </a:p>
          <a:p>
            <a:pPr algn="just">
              <a:lnSpc>
                <a:spcPct val="150000"/>
              </a:lnSpc>
              <a:buNone/>
            </a:pPr>
            <a:r>
              <a:rPr lang="en-GB" sz="500" dirty="0">
                <a:effectLst/>
                <a:latin typeface="Aptos" panose="020B0004020202020204" pitchFamily="34" charset="0"/>
                <a:ea typeface="Times New Roman" panose="02020603050405020304" pitchFamily="18" charset="0"/>
              </a:rPr>
              <a:t>Recurrent Depressive Disorder (ICD-11: 6A71)s are a persistent international mental health problem. Although caring has evolved to evidence-based, person-centred care, rather than restrictive historical measures, the lack of access and outcome disparities still exists. Improvements made in the future should focus on early intervention, culturally competent services, and combined measures with recovery and well-being.</a:t>
            </a:r>
          </a:p>
        </p:txBody>
      </p:sp>
      <p:sp>
        <p:nvSpPr>
          <p:cNvPr id="12" name="TextBox 11">
            <a:extLst>
              <a:ext uri="{FF2B5EF4-FFF2-40B4-BE49-F238E27FC236}">
                <a16:creationId xmlns:a16="http://schemas.microsoft.com/office/drawing/2014/main" id="{2C20657F-911E-8D43-D5A2-05A8C5AF4B2D}"/>
              </a:ext>
            </a:extLst>
          </p:cNvPr>
          <p:cNvSpPr txBox="1"/>
          <p:nvPr/>
        </p:nvSpPr>
        <p:spPr>
          <a:xfrm>
            <a:off x="331241" y="7576902"/>
            <a:ext cx="2510352" cy="276999"/>
          </a:xfrm>
          <a:prstGeom prst="rect">
            <a:avLst/>
          </a:prstGeom>
          <a:noFill/>
        </p:spPr>
        <p:txBody>
          <a:bodyPr wrap="square">
            <a:spAutoFit/>
          </a:bodyPr>
          <a:lstStyle/>
          <a:p>
            <a:pPr algn="ctr"/>
            <a:r>
              <a:rPr lang="en-GB" sz="600" b="1" dirty="0">
                <a:solidFill>
                  <a:schemeClr val="accent1"/>
                </a:solidFill>
                <a:effectLst/>
                <a:latin typeface="Aptos" panose="020B0004020202020204" pitchFamily="34" charset="0"/>
              </a:rPr>
              <a:t>Figure </a:t>
            </a:r>
            <a:r>
              <a:rPr lang="en-GB" sz="600" b="1" dirty="0">
                <a:solidFill>
                  <a:schemeClr val="accent2">
                    <a:lumMod val="75000"/>
                  </a:schemeClr>
                </a:solidFill>
                <a:effectLst/>
                <a:latin typeface="Aptos" panose="020B0004020202020204" pitchFamily="34" charset="0"/>
              </a:rPr>
              <a:t>1</a:t>
            </a:r>
            <a:r>
              <a:rPr lang="en-GB" sz="600" b="1" dirty="0">
                <a:solidFill>
                  <a:schemeClr val="accent1"/>
                </a:solidFill>
                <a:effectLst/>
                <a:latin typeface="Aptos" panose="020B0004020202020204" pitchFamily="34" charset="0"/>
              </a:rPr>
              <a:t>: Treatments and benefits</a:t>
            </a:r>
          </a:p>
          <a:p>
            <a:pPr algn="ctr"/>
            <a:r>
              <a:rPr lang="en-GB" sz="600" dirty="0">
                <a:solidFill>
                  <a:schemeClr val="accent1"/>
                </a:solidFill>
                <a:effectLst/>
                <a:latin typeface="Aptos" panose="020B0004020202020204" pitchFamily="34" charset="0"/>
              </a:rPr>
              <a:t>(</a:t>
            </a:r>
            <a:r>
              <a:rPr lang="en-GB" sz="600" dirty="0" err="1">
                <a:solidFill>
                  <a:schemeClr val="accent1"/>
                </a:solidFill>
                <a:effectLst/>
                <a:latin typeface="Aptos" panose="020B0004020202020204" pitchFamily="34" charset="0"/>
              </a:rPr>
              <a:t>Surce</a:t>
            </a:r>
            <a:r>
              <a:rPr lang="en-GB" sz="600" dirty="0">
                <a:solidFill>
                  <a:schemeClr val="accent1"/>
                </a:solidFill>
                <a:effectLst/>
                <a:latin typeface="Aptos" panose="020B0004020202020204" pitchFamily="34" charset="0"/>
              </a:rPr>
              <a:t>: </a:t>
            </a:r>
            <a:r>
              <a:rPr lang="en-GB" sz="600" dirty="0" err="1">
                <a:solidFill>
                  <a:schemeClr val="accent1"/>
                </a:solidFill>
                <a:effectLst/>
                <a:latin typeface="Aptos" panose="020B0004020202020204" pitchFamily="34" charset="0"/>
              </a:rPr>
              <a:t>Gkintoni</a:t>
            </a:r>
            <a:r>
              <a:rPr lang="en-GB" sz="600" dirty="0">
                <a:solidFill>
                  <a:schemeClr val="accent1"/>
                </a:solidFill>
                <a:effectLst/>
                <a:latin typeface="Aptos" panose="020B0004020202020204" pitchFamily="34" charset="0"/>
              </a:rPr>
              <a:t>, Vassilopoulos and Nikolaou, 2025)</a:t>
            </a:r>
            <a:endParaRPr lang="en-GB" sz="600" dirty="0">
              <a:solidFill>
                <a:schemeClr val="accent1"/>
              </a:solidFill>
              <a:latin typeface="Aptos" panose="020B0004020202020204" pitchFamily="34" charset="0"/>
            </a:endParaRPr>
          </a:p>
        </p:txBody>
      </p:sp>
      <p:sp>
        <p:nvSpPr>
          <p:cNvPr id="16" name="TextBox 15">
            <a:extLst>
              <a:ext uri="{FF2B5EF4-FFF2-40B4-BE49-F238E27FC236}">
                <a16:creationId xmlns:a16="http://schemas.microsoft.com/office/drawing/2014/main" id="{E218E585-4EDB-5E77-004B-F05750F1C185}"/>
              </a:ext>
            </a:extLst>
          </p:cNvPr>
          <p:cNvSpPr txBox="1"/>
          <p:nvPr/>
        </p:nvSpPr>
        <p:spPr>
          <a:xfrm>
            <a:off x="6096348" y="1440930"/>
            <a:ext cx="2693372" cy="217495"/>
          </a:xfrm>
          <a:prstGeom prst="rect">
            <a:avLst/>
          </a:prstGeom>
          <a:noFill/>
        </p:spPr>
        <p:txBody>
          <a:bodyPr wrap="square">
            <a:spAutoFit/>
          </a:bodyPr>
          <a:lstStyle/>
          <a:p>
            <a:pPr algn="just">
              <a:lnSpc>
                <a:spcPct val="150000"/>
              </a:lnSpc>
            </a:pPr>
            <a:r>
              <a:rPr lang="en-GB" sz="600" dirty="0">
                <a:solidFill>
                  <a:schemeClr val="accent1"/>
                </a:solidFill>
                <a:latin typeface="Aptos" panose="020B0004020202020204" pitchFamily="34" charset="0"/>
              </a:rPr>
              <a:t>).</a:t>
            </a:r>
          </a:p>
        </p:txBody>
      </p:sp>
      <p:sp>
        <p:nvSpPr>
          <p:cNvPr id="22" name="TextBox 21">
            <a:extLst>
              <a:ext uri="{FF2B5EF4-FFF2-40B4-BE49-F238E27FC236}">
                <a16:creationId xmlns:a16="http://schemas.microsoft.com/office/drawing/2014/main" id="{210D3F29-2EFF-091B-A66C-0C0B2ED1F6FD}"/>
              </a:ext>
            </a:extLst>
          </p:cNvPr>
          <p:cNvSpPr txBox="1"/>
          <p:nvPr/>
        </p:nvSpPr>
        <p:spPr>
          <a:xfrm>
            <a:off x="6261428" y="2844483"/>
            <a:ext cx="2189006" cy="276999"/>
          </a:xfrm>
          <a:prstGeom prst="rect">
            <a:avLst/>
          </a:prstGeom>
          <a:noFill/>
        </p:spPr>
        <p:txBody>
          <a:bodyPr wrap="square">
            <a:spAutoFit/>
          </a:bodyPr>
          <a:lstStyle/>
          <a:p>
            <a:pPr algn="ctr"/>
            <a:r>
              <a:rPr lang="en-GB" sz="600" b="1" dirty="0">
                <a:latin typeface="Aptos" panose="020B0004020202020204" pitchFamily="34" charset="0"/>
              </a:rPr>
              <a:t>Figure 2: Patients’ experiences of communicating with GP</a:t>
            </a:r>
            <a:endParaRPr lang="en-GB" sz="600" b="1" dirty="0">
              <a:effectLst/>
              <a:latin typeface="Aptos" panose="020B0004020202020204" pitchFamily="34" charset="0"/>
            </a:endParaRPr>
          </a:p>
          <a:p>
            <a:pPr algn="ctr"/>
            <a:r>
              <a:rPr lang="en-GB" sz="600" dirty="0">
                <a:effectLst/>
                <a:latin typeface="Aptos" panose="020B0004020202020204" pitchFamily="34" charset="0"/>
              </a:rPr>
              <a:t>(Source</a:t>
            </a:r>
            <a:r>
              <a:rPr lang="en-GB" sz="600" dirty="0">
                <a:solidFill>
                  <a:schemeClr val="accent1"/>
                </a:solidFill>
                <a:effectLst/>
                <a:latin typeface="Aptos" panose="020B0004020202020204" pitchFamily="34" charset="0"/>
              </a:rPr>
              <a:t>: </a:t>
            </a:r>
            <a:r>
              <a:rPr lang="en-GB" sz="600" dirty="0">
                <a:effectLst/>
                <a:latin typeface="Aptos" panose="020B0004020202020204" pitchFamily="34" charset="0"/>
              </a:rPr>
              <a:t>Hyder </a:t>
            </a:r>
            <a:r>
              <a:rPr lang="en-GB" sz="600" i="1" dirty="0">
                <a:effectLst/>
                <a:latin typeface="Aptos" panose="020B0004020202020204" pitchFamily="34" charset="0"/>
              </a:rPr>
              <a:t>et al.</a:t>
            </a:r>
            <a:r>
              <a:rPr lang="en-GB" sz="600" dirty="0">
                <a:effectLst/>
                <a:latin typeface="Aptos" panose="020B0004020202020204" pitchFamily="34" charset="0"/>
              </a:rPr>
              <a:t>, 2025</a:t>
            </a:r>
            <a:r>
              <a:rPr lang="en-GB" sz="600" dirty="0">
                <a:solidFill>
                  <a:schemeClr val="accent1"/>
                </a:solidFill>
                <a:effectLst/>
                <a:latin typeface="Aptos" panose="020B0004020202020204" pitchFamily="34" charset="0"/>
              </a:rPr>
              <a:t>)</a:t>
            </a:r>
            <a:endParaRPr lang="en-GB" sz="600" dirty="0">
              <a:solidFill>
                <a:schemeClr val="accent1"/>
              </a:solidFill>
              <a:latin typeface="Aptos" panose="020B0004020202020204" pitchFamily="34" charset="0"/>
            </a:endParaRPr>
          </a:p>
        </p:txBody>
      </p:sp>
      <p:sp>
        <p:nvSpPr>
          <p:cNvPr id="5" name="TextBox 4">
            <a:extLst>
              <a:ext uri="{FF2B5EF4-FFF2-40B4-BE49-F238E27FC236}">
                <a16:creationId xmlns:a16="http://schemas.microsoft.com/office/drawing/2014/main" id="{E7B2B912-4303-17F7-A0DC-1C583B3F321F}"/>
              </a:ext>
            </a:extLst>
          </p:cNvPr>
          <p:cNvSpPr txBox="1"/>
          <p:nvPr/>
        </p:nvSpPr>
        <p:spPr>
          <a:xfrm>
            <a:off x="6070815" y="4080017"/>
            <a:ext cx="2693372" cy="3264483"/>
          </a:xfrm>
          <a:prstGeom prst="rect">
            <a:avLst/>
          </a:prstGeom>
          <a:noFill/>
        </p:spPr>
        <p:txBody>
          <a:bodyPr wrap="square">
            <a:spAutoFit/>
          </a:bodyPr>
          <a:lstStyle/>
          <a:p>
            <a:pPr algn="just">
              <a:lnSpc>
                <a:spcPct val="150000"/>
              </a:lnSpc>
              <a:buNone/>
            </a:pPr>
            <a:r>
              <a:rPr lang="en-GB" sz="600" dirty="0">
                <a:effectLst/>
                <a:latin typeface="Aptos" panose="020B0004020202020204" pitchFamily="34" charset="0"/>
                <a:ea typeface="Times New Roman" panose="02020603050405020304" pitchFamily="18" charset="0"/>
              </a:rPr>
              <a:t>The policy and practice of the future must focus on earlier interventions and creating an equal access and holistic care model towards people with Recurrent Depressive Disorder (ICD-11: 6A71). Periodic mental health examination in primary care, education, and the workplace should be increased to promote earlier detection, diagnosis, and prevent the occurrence of chronic disease (Strudwick </a:t>
            </a:r>
            <a:r>
              <a:rPr lang="en-GB" sz="600" i="1" dirty="0">
                <a:effectLst/>
                <a:latin typeface="Aptos" panose="020B0004020202020204" pitchFamily="34" charset="0"/>
                <a:ea typeface="Times New Roman" panose="02020603050405020304" pitchFamily="18" charset="0"/>
              </a:rPr>
              <a:t>et al.</a:t>
            </a:r>
            <a:r>
              <a:rPr lang="en-GB" sz="600" dirty="0">
                <a:effectLst/>
                <a:latin typeface="Aptos" panose="020B0004020202020204" pitchFamily="34" charset="0"/>
                <a:ea typeface="Times New Roman" panose="02020603050405020304" pitchFamily="18" charset="0"/>
              </a:rPr>
              <a:t>, 2023). Early intervention is linked with better recovery rates and reduced healthcare expenses.</a:t>
            </a:r>
          </a:p>
          <a:p>
            <a:pPr algn="just">
              <a:lnSpc>
                <a:spcPct val="150000"/>
              </a:lnSpc>
              <a:buNone/>
            </a:pPr>
            <a:r>
              <a:rPr lang="en-GB" sz="600" dirty="0">
                <a:effectLst/>
                <a:latin typeface="Aptos" panose="020B0004020202020204" pitchFamily="34" charset="0"/>
                <a:ea typeface="Times New Roman" panose="02020603050405020304" pitchFamily="18" charset="0"/>
              </a:rPr>
              <a:t>Second, communities and psychological services should be further invested in by policymakers to handle the chronic waiting times and shortages of the workforce (Ballout, 2025). This does not mean that antidepressant medication will not be helpful to many people, but as one may over-rely on the medical world to provide the necessary help, the underlying psychological and social causes of depression would not be included. Increasing the evidence-based therapies would facilitate holistic care.</a:t>
            </a:r>
          </a:p>
          <a:p>
            <a:pPr algn="just">
              <a:lnSpc>
                <a:spcPct val="150000"/>
              </a:lnSpc>
              <a:buNone/>
            </a:pPr>
            <a:r>
              <a:rPr lang="en-GB" sz="600" dirty="0">
                <a:effectLst/>
                <a:latin typeface="Aptos" panose="020B0004020202020204" pitchFamily="34" charset="0"/>
                <a:ea typeface="Times New Roman" panose="02020603050405020304" pitchFamily="18" charset="0"/>
              </a:rPr>
              <a:t>Third, culturally competent and person-centred services are important to minimise inequalities faced by ethnic minority and socially disadvantaged groups (Brach and Fraser, 2022). Creating training to educate healthcare professionals on identifying the difference between cultural presentations of symptoms could enhance the engagement and effectiveness of treatment.</a:t>
            </a:r>
          </a:p>
          <a:p>
            <a:pPr algn="just">
              <a:lnSpc>
                <a:spcPct val="150000"/>
              </a:lnSpc>
              <a:buNone/>
            </a:pPr>
            <a:r>
              <a:rPr lang="en-GB" sz="600" dirty="0">
                <a:effectLst/>
                <a:latin typeface="Aptos" panose="020B0004020202020204" pitchFamily="34" charset="0"/>
                <a:ea typeface="Times New Roman" panose="02020603050405020304" pitchFamily="18" charset="0"/>
              </a:rPr>
              <a:t>By incorporating digital mental health interventions into conventional services, they would be able to increase accessibility without negatively affecting continuity of care. This could be useful in supporting recovery-friendly practice diversely and technologically.</a:t>
            </a:r>
          </a:p>
        </p:txBody>
      </p:sp>
      <p:sp>
        <p:nvSpPr>
          <p:cNvPr id="24" name="Text Placeholder 10">
            <a:extLst>
              <a:ext uri="{FF2B5EF4-FFF2-40B4-BE49-F238E27FC236}">
                <a16:creationId xmlns:a16="http://schemas.microsoft.com/office/drawing/2014/main" id="{9D825ED5-E088-7AE4-F05C-748CB8C304D0}"/>
              </a:ext>
            </a:extLst>
          </p:cNvPr>
          <p:cNvSpPr txBox="1">
            <a:spLocks/>
          </p:cNvSpPr>
          <p:nvPr/>
        </p:nvSpPr>
        <p:spPr>
          <a:xfrm>
            <a:off x="9573677" y="2563318"/>
            <a:ext cx="1850578" cy="400101"/>
          </a:xfrm>
          <a:prstGeom prst="rect">
            <a:avLst/>
          </a:prstGeom>
          <a:noFill/>
        </p:spPr>
        <p:txBody>
          <a:bodyPr wrap="square" lIns="91436" tIns="91436" rIns="91436" bIns="91436" anchor="t" anchorCtr="0">
            <a:spAutoFit/>
          </a:bodyPr>
          <a:lstStyle>
            <a:lvl1pPr marL="0" indent="0" algn="ctr" defTabSz="595372" rtl="0" eaLnBrk="1" latinLnBrk="0" hangingPunct="1">
              <a:spcBef>
                <a:spcPct val="20000"/>
              </a:spcBef>
              <a:buFont typeface="Arial" pitchFamily="34" charset="0"/>
              <a:buNone/>
              <a:defRPr sz="502" b="1" u="sng" kern="1200" baseline="0">
                <a:solidFill>
                  <a:schemeClr val="tx1"/>
                </a:solidFill>
                <a:latin typeface="+mn-lt"/>
                <a:ea typeface="+mn-ea"/>
                <a:cs typeface="+mn-cs"/>
              </a:defRPr>
            </a:lvl1pPr>
            <a:lvl2pPr marL="483740" indent="-186054" algn="l" defTabSz="595372" rtl="0" eaLnBrk="1" latinLnBrk="0" hangingPunct="1">
              <a:spcBef>
                <a:spcPct val="20000"/>
              </a:spcBef>
              <a:buFont typeface="Arial" pitchFamily="34" charset="0"/>
              <a:buChar char="–"/>
              <a:defRPr sz="1832" kern="1200">
                <a:solidFill>
                  <a:schemeClr val="tx1"/>
                </a:solidFill>
                <a:latin typeface="+mn-lt"/>
                <a:ea typeface="+mn-ea"/>
                <a:cs typeface="+mn-cs"/>
              </a:defRPr>
            </a:lvl2pPr>
            <a:lvl3pPr marL="744216" indent="-148843" algn="l" defTabSz="595372" rtl="0" eaLnBrk="1" latinLnBrk="0" hangingPunct="1">
              <a:spcBef>
                <a:spcPct val="20000"/>
              </a:spcBef>
              <a:buFont typeface="Arial" pitchFamily="34" charset="0"/>
              <a:buChar char="•"/>
              <a:defRPr sz="1574" kern="1200">
                <a:solidFill>
                  <a:schemeClr val="tx1"/>
                </a:solidFill>
                <a:latin typeface="+mn-lt"/>
                <a:ea typeface="+mn-ea"/>
                <a:cs typeface="+mn-cs"/>
              </a:defRPr>
            </a:lvl3pPr>
            <a:lvl4pPr marL="1041902"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4pPr>
            <a:lvl5pPr marL="1339588"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5pPr>
            <a:lvl6pPr marL="1637274"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6pPr>
            <a:lvl7pPr marL="1934960"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7pPr>
            <a:lvl8pPr marL="2232647"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8pPr>
            <a:lvl9pPr marL="2530333" indent="-148843" algn="l" defTabSz="595372" rtl="0" eaLnBrk="1" latinLnBrk="0" hangingPunct="1">
              <a:spcBef>
                <a:spcPct val="20000"/>
              </a:spcBef>
              <a:buFont typeface="Arial" pitchFamily="34" charset="0"/>
              <a:buChar char="•"/>
              <a:defRPr sz="1302" kern="1200">
                <a:solidFill>
                  <a:schemeClr val="tx1"/>
                </a:solidFill>
                <a:latin typeface="+mn-lt"/>
                <a:ea typeface="+mn-ea"/>
                <a:cs typeface="+mn-cs"/>
              </a:defRPr>
            </a:lvl9pPr>
          </a:lstStyle>
          <a:p>
            <a:r>
              <a:rPr lang="en-GB" sz="1400" dirty="0">
                <a:latin typeface="Aptos" panose="020B0004020202020204" pitchFamily="34" charset="0"/>
                <a:cs typeface="Times New Roman" panose="02020603050405020304" pitchFamily="18" charset="0"/>
              </a:rPr>
              <a:t>References</a:t>
            </a:r>
          </a:p>
        </p:txBody>
      </p:sp>
      <p:sp>
        <p:nvSpPr>
          <p:cNvPr id="27" name="TextBox 26">
            <a:extLst>
              <a:ext uri="{FF2B5EF4-FFF2-40B4-BE49-F238E27FC236}">
                <a16:creationId xmlns:a16="http://schemas.microsoft.com/office/drawing/2014/main" id="{7DB72506-9C88-7AC8-A90D-03EBE5D060A3}"/>
              </a:ext>
            </a:extLst>
          </p:cNvPr>
          <p:cNvSpPr txBox="1"/>
          <p:nvPr/>
        </p:nvSpPr>
        <p:spPr>
          <a:xfrm>
            <a:off x="9066872" y="2926980"/>
            <a:ext cx="2752576" cy="4977068"/>
          </a:xfrm>
          <a:prstGeom prst="rect">
            <a:avLst/>
          </a:prstGeom>
          <a:noFill/>
        </p:spPr>
        <p:txBody>
          <a:bodyPr wrap="square">
            <a:spAutoFit/>
          </a:bodyPr>
          <a:lstStyle/>
          <a:p>
            <a:pPr algn="just">
              <a:lnSpc>
                <a:spcPct val="150000"/>
              </a:lnSpc>
            </a:pPr>
            <a:r>
              <a:rPr lang="en-GB" sz="400" dirty="0">
                <a:latin typeface="Aptos" panose="020B0004020202020204" pitchFamily="34" charset="0"/>
              </a:rPr>
              <a:t>Almeida, S., Camacho, M., Barahona-</a:t>
            </a:r>
            <a:r>
              <a:rPr lang="en-GB" sz="400" dirty="0" err="1">
                <a:latin typeface="Aptos" panose="020B0004020202020204" pitchFamily="34" charset="0"/>
              </a:rPr>
              <a:t>Corrêa</a:t>
            </a:r>
            <a:r>
              <a:rPr lang="en-GB" sz="400" dirty="0">
                <a:latin typeface="Aptos" panose="020B0004020202020204" pitchFamily="34" charset="0"/>
              </a:rPr>
              <a:t>, J.B., Oliveira, J., </a:t>
            </a:r>
            <a:r>
              <a:rPr lang="en-GB" sz="400" dirty="0" err="1">
                <a:latin typeface="Aptos" panose="020B0004020202020204" pitchFamily="34" charset="0"/>
              </a:rPr>
              <a:t>Lemos</a:t>
            </a:r>
            <a:r>
              <a:rPr lang="en-GB" sz="400" dirty="0">
                <a:latin typeface="Aptos" panose="020B0004020202020204" pitchFamily="34" charset="0"/>
              </a:rPr>
              <a:t>, R., da Silva, D.R., da Silva, J.A., Baptista, T.M., </a:t>
            </a:r>
            <a:r>
              <a:rPr lang="en-GB" sz="400" dirty="0" err="1">
                <a:latin typeface="Aptos" panose="020B0004020202020204" pitchFamily="34" charset="0"/>
              </a:rPr>
              <a:t>Grácio</a:t>
            </a:r>
            <a:r>
              <a:rPr lang="en-GB" sz="400" dirty="0">
                <a:latin typeface="Aptos" panose="020B0004020202020204" pitchFamily="34" charset="0"/>
              </a:rPr>
              <a:t>, J. and Oliveira-Maia, A.J. (2023) ‘Criterion and construct validity of the Beck Depression Inventory (BDI-II) to measure depression in patients with cancer: The contribution of somatic items’, </a:t>
            </a:r>
            <a:r>
              <a:rPr lang="en-GB" sz="400" i="1" dirty="0">
                <a:latin typeface="Aptos" panose="020B0004020202020204" pitchFamily="34" charset="0"/>
              </a:rPr>
              <a:t>International Journal of Clinical and Health Psychology</a:t>
            </a:r>
            <a:r>
              <a:rPr lang="en-GB" sz="400" dirty="0">
                <a:latin typeface="Aptos" panose="020B0004020202020204" pitchFamily="34" charset="0"/>
              </a:rPr>
              <a:t>, 23(2), p. 100350. Available at: https://doi.org/10.1016/j.ijchp.2022.100350.</a:t>
            </a:r>
          </a:p>
          <a:p>
            <a:pPr algn="just">
              <a:lnSpc>
                <a:spcPct val="150000"/>
              </a:lnSpc>
            </a:pPr>
            <a:r>
              <a:rPr lang="en-IN" sz="400" dirty="0" err="1">
                <a:latin typeface="Aptos" panose="020B0004020202020204" pitchFamily="34" charset="0"/>
              </a:rPr>
              <a:t>Ballout</a:t>
            </a:r>
            <a:r>
              <a:rPr lang="en-IN" sz="400" dirty="0">
                <a:latin typeface="Aptos" panose="020B0004020202020204" pitchFamily="34" charset="0"/>
              </a:rPr>
              <a:t>, S. (2025) ‘Trauma, Mental Health Workforce Shortages, and Health Equity: A Crisis in Public Health’, </a:t>
            </a:r>
            <a:r>
              <a:rPr lang="en-IN" sz="400" i="1" dirty="0">
                <a:latin typeface="Aptos" panose="020B0004020202020204" pitchFamily="34" charset="0"/>
              </a:rPr>
              <a:t>International Journal of Environmental Research and Public Health</a:t>
            </a:r>
            <a:r>
              <a:rPr lang="en-IN" sz="400" dirty="0">
                <a:latin typeface="Aptos" panose="020B0004020202020204" pitchFamily="34" charset="0"/>
              </a:rPr>
              <a:t>, 22(4), p. 620. Available at: https://doi.org/10.3390/ijerph22040620.</a:t>
            </a:r>
            <a:endParaRPr lang="en-GB" sz="400" dirty="0">
              <a:latin typeface="Aptos" panose="020B0004020202020204" pitchFamily="34" charset="0"/>
            </a:endParaRPr>
          </a:p>
          <a:p>
            <a:pPr algn="just">
              <a:lnSpc>
                <a:spcPct val="150000"/>
              </a:lnSpc>
            </a:pPr>
            <a:r>
              <a:rPr lang="en-IN" sz="400" dirty="0">
                <a:latin typeface="Aptos" panose="020B0004020202020204" pitchFamily="34" charset="0"/>
              </a:rPr>
              <a:t>Brach, C. and Fraser, I. (2022) ‘Reducing disparities through culturally competent health care’, </a:t>
            </a:r>
            <a:r>
              <a:rPr lang="en-IN" sz="400" i="1" dirty="0">
                <a:latin typeface="Aptos" panose="020B0004020202020204" pitchFamily="34" charset="0"/>
              </a:rPr>
              <a:t>Quality Management in Health Care</a:t>
            </a:r>
            <a:r>
              <a:rPr lang="en-IN" sz="400" dirty="0">
                <a:latin typeface="Aptos" panose="020B0004020202020204" pitchFamily="34" charset="0"/>
              </a:rPr>
              <a:t>, 10(4), pp. 15–28. Available at: https://doi.org/10.1097/00019514-200210040-00005.</a:t>
            </a:r>
            <a:endParaRPr lang="en-GB" sz="400" dirty="0">
              <a:latin typeface="Aptos" panose="020B0004020202020204" pitchFamily="34" charset="0"/>
            </a:endParaRPr>
          </a:p>
          <a:p>
            <a:pPr algn="just">
              <a:lnSpc>
                <a:spcPct val="150000"/>
              </a:lnSpc>
            </a:pPr>
            <a:r>
              <a:rPr lang="en-GB" sz="400" dirty="0">
                <a:latin typeface="Aptos" panose="020B0004020202020204" pitchFamily="34" charset="0"/>
              </a:rPr>
              <a:t>Ford, J., Thomas, F., Byng, R. and McCabe, R. (2020) ‘Use of the patient health questionnaire (PHQ-9) in practice: Interactions between patients and physicians’, </a:t>
            </a:r>
            <a:r>
              <a:rPr lang="en-GB" sz="400" i="1" dirty="0">
                <a:latin typeface="Aptos" panose="020B0004020202020204" pitchFamily="34" charset="0"/>
              </a:rPr>
              <a:t>Qualitative Health Research</a:t>
            </a:r>
            <a:r>
              <a:rPr lang="en-GB" sz="400" dirty="0">
                <a:latin typeface="Aptos" panose="020B0004020202020204" pitchFamily="34" charset="0"/>
              </a:rPr>
              <a:t>, 30(13), pp. 2146–2159. Available at: https://doi.org/10.1177/1049732320924625.</a:t>
            </a:r>
          </a:p>
          <a:p>
            <a:pPr algn="just">
              <a:lnSpc>
                <a:spcPct val="150000"/>
              </a:lnSpc>
            </a:pPr>
            <a:r>
              <a:rPr lang="en-GB" sz="400" dirty="0" err="1">
                <a:latin typeface="Aptos" panose="020B0004020202020204" pitchFamily="34" charset="0"/>
              </a:rPr>
              <a:t>Gkintoni</a:t>
            </a:r>
            <a:r>
              <a:rPr lang="en-GB" sz="400" dirty="0">
                <a:latin typeface="Aptos" panose="020B0004020202020204" pitchFamily="34" charset="0"/>
              </a:rPr>
              <a:t>, E., Vassilopoulos, S.P. and Nikolaou, G. (2025) ‘Next-Generation Cognitive-</a:t>
            </a:r>
            <a:r>
              <a:rPr lang="en-GB" sz="400" dirty="0" err="1">
                <a:latin typeface="Aptos" panose="020B0004020202020204" pitchFamily="34" charset="0"/>
              </a:rPr>
              <a:t>Behavioral</a:t>
            </a:r>
            <a:r>
              <a:rPr lang="en-GB" sz="400" dirty="0">
                <a:latin typeface="Aptos" panose="020B0004020202020204" pitchFamily="34" charset="0"/>
              </a:rPr>
              <a:t> Therapy for Depression: Integrating Digital Tools, Teletherapy, and Personalization for Enhanced Mental Health Outcomes’, </a:t>
            </a:r>
            <a:r>
              <a:rPr lang="en-GB" sz="400" i="1" dirty="0" err="1">
                <a:latin typeface="Aptos" panose="020B0004020202020204" pitchFamily="34" charset="0"/>
              </a:rPr>
              <a:t>Medicina</a:t>
            </a:r>
            <a:r>
              <a:rPr lang="en-GB" sz="400" dirty="0">
                <a:latin typeface="Aptos" panose="020B0004020202020204" pitchFamily="34" charset="0"/>
              </a:rPr>
              <a:t>, 61(3), p. 431. Available at: https://doi.org/10.3390/medicina61030431.</a:t>
            </a:r>
          </a:p>
          <a:p>
            <a:pPr algn="just">
              <a:lnSpc>
                <a:spcPct val="150000"/>
              </a:lnSpc>
            </a:pPr>
            <a:r>
              <a:rPr lang="en-GB" sz="400" dirty="0">
                <a:latin typeface="Aptos" panose="020B0004020202020204" pitchFamily="34" charset="0"/>
              </a:rPr>
              <a:t>Hyder, S., Peters, S., Edge, D. and Speer, S. (2025) ‘Ethnic minority patients’ experiences of clinical communication with General Practitioners in the United Kingdom: a meta-synthesis of qualitative evidence’, </a:t>
            </a:r>
            <a:r>
              <a:rPr lang="en-GB" sz="400" i="1" dirty="0">
                <a:latin typeface="Aptos" panose="020B0004020202020204" pitchFamily="34" charset="0"/>
              </a:rPr>
              <a:t>SSM - Qualitative Research in Health</a:t>
            </a:r>
            <a:r>
              <a:rPr lang="en-GB" sz="400" dirty="0">
                <a:latin typeface="Aptos" panose="020B0004020202020204" pitchFamily="34" charset="0"/>
              </a:rPr>
              <a:t>, p. 100660. Available at: https://doi.org/10.1016/j.ssmqr.2025.100660.</a:t>
            </a:r>
          </a:p>
          <a:p>
            <a:pPr algn="just">
              <a:lnSpc>
                <a:spcPct val="150000"/>
              </a:lnSpc>
            </a:pPr>
            <a:r>
              <a:rPr lang="en-IN" sz="400" dirty="0">
                <a:latin typeface="Aptos" panose="020B0004020202020204" pitchFamily="34" charset="0"/>
              </a:rPr>
              <a:t>Kirkbride, J.B., Anglin, D.M., Colman, I., </a:t>
            </a:r>
            <a:r>
              <a:rPr lang="en-IN" sz="400" dirty="0" err="1">
                <a:latin typeface="Aptos" panose="020B0004020202020204" pitchFamily="34" charset="0"/>
              </a:rPr>
              <a:t>Dykxhoorn</a:t>
            </a:r>
            <a:r>
              <a:rPr lang="en-IN" sz="400" dirty="0">
                <a:latin typeface="Aptos" panose="020B0004020202020204" pitchFamily="34" charset="0"/>
              </a:rPr>
              <a:t>, J., Jones, P.B., </a:t>
            </a:r>
            <a:r>
              <a:rPr lang="en-IN" sz="400" dirty="0" err="1">
                <a:latin typeface="Aptos" panose="020B0004020202020204" pitchFamily="34" charset="0"/>
              </a:rPr>
              <a:t>Patalay</a:t>
            </a:r>
            <a:r>
              <a:rPr lang="en-IN" sz="400" dirty="0">
                <a:latin typeface="Aptos" panose="020B0004020202020204" pitchFamily="34" charset="0"/>
              </a:rPr>
              <a:t>, P., Pitman, A., </a:t>
            </a:r>
            <a:r>
              <a:rPr lang="en-IN" sz="400" dirty="0" err="1">
                <a:latin typeface="Aptos" panose="020B0004020202020204" pitchFamily="34" charset="0"/>
              </a:rPr>
              <a:t>Soneson</a:t>
            </a:r>
            <a:r>
              <a:rPr lang="en-IN" sz="400" dirty="0">
                <a:latin typeface="Aptos" panose="020B0004020202020204" pitchFamily="34" charset="0"/>
              </a:rPr>
              <a:t>, E., </a:t>
            </a:r>
            <a:r>
              <a:rPr lang="en-IN" sz="400" dirty="0" err="1">
                <a:latin typeface="Aptos" panose="020B0004020202020204" pitchFamily="34" charset="0"/>
              </a:rPr>
              <a:t>Steare</a:t>
            </a:r>
            <a:r>
              <a:rPr lang="en-IN" sz="400" dirty="0">
                <a:latin typeface="Aptos" panose="020B0004020202020204" pitchFamily="34" charset="0"/>
              </a:rPr>
              <a:t>, T., Wright, T. and Griffiths, S.L. (2024) ‘The social determinants of mental health and disorder: Evidence, prevention and recommendations’, </a:t>
            </a:r>
            <a:r>
              <a:rPr lang="en-IN" sz="400" i="1" dirty="0">
                <a:latin typeface="Aptos" panose="020B0004020202020204" pitchFamily="34" charset="0"/>
              </a:rPr>
              <a:t>World Psychiatry : Official Journal of the World Psychiatric Association (WPA)</a:t>
            </a:r>
            <a:r>
              <a:rPr lang="en-IN" sz="400" dirty="0">
                <a:latin typeface="Aptos" panose="020B0004020202020204" pitchFamily="34" charset="0"/>
              </a:rPr>
              <a:t>, 23(1), pp. 58–90. Available at: https://doi.org/10.1002/wps.21160.</a:t>
            </a:r>
            <a:endParaRPr lang="en-GB" sz="400" dirty="0">
              <a:latin typeface="Aptos" panose="020B0004020202020204" pitchFamily="34" charset="0"/>
            </a:endParaRPr>
          </a:p>
          <a:p>
            <a:pPr algn="just">
              <a:lnSpc>
                <a:spcPct val="150000"/>
              </a:lnSpc>
            </a:pPr>
            <a:r>
              <a:rPr lang="en-GB" sz="400" dirty="0" err="1">
                <a:latin typeface="Aptos" panose="020B0004020202020204" pitchFamily="34" charset="0"/>
              </a:rPr>
              <a:t>Kuzminskaite</a:t>
            </a:r>
            <a:r>
              <a:rPr lang="en-GB" sz="400" dirty="0">
                <a:latin typeface="Aptos" panose="020B0004020202020204" pitchFamily="34" charset="0"/>
              </a:rPr>
              <a:t>, E., </a:t>
            </a:r>
            <a:r>
              <a:rPr lang="en-GB" sz="400" dirty="0" err="1">
                <a:latin typeface="Aptos" panose="020B0004020202020204" pitchFamily="34" charset="0"/>
              </a:rPr>
              <a:t>Gathier</a:t>
            </a:r>
            <a:r>
              <a:rPr lang="en-GB" sz="400" dirty="0">
                <a:latin typeface="Aptos" panose="020B0004020202020204" pitchFamily="34" charset="0"/>
              </a:rPr>
              <a:t>, A.W., </a:t>
            </a:r>
            <a:r>
              <a:rPr lang="en-GB" sz="400" dirty="0" err="1">
                <a:latin typeface="Aptos" panose="020B0004020202020204" pitchFamily="34" charset="0"/>
              </a:rPr>
              <a:t>Cuijpers</a:t>
            </a:r>
            <a:r>
              <a:rPr lang="en-GB" sz="400" dirty="0">
                <a:latin typeface="Aptos" panose="020B0004020202020204" pitchFamily="34" charset="0"/>
              </a:rPr>
              <a:t>, P., </a:t>
            </a:r>
            <a:r>
              <a:rPr lang="en-GB" sz="400" dirty="0" err="1">
                <a:latin typeface="Aptos" panose="020B0004020202020204" pitchFamily="34" charset="0"/>
              </a:rPr>
              <a:t>Penninx</a:t>
            </a:r>
            <a:r>
              <a:rPr lang="en-GB" sz="400" dirty="0">
                <a:latin typeface="Aptos" panose="020B0004020202020204" pitchFamily="34" charset="0"/>
              </a:rPr>
              <a:t>, B.W.J.H., Ammerman, R.T., </a:t>
            </a:r>
            <a:r>
              <a:rPr lang="en-GB" sz="400" dirty="0" err="1">
                <a:latin typeface="Aptos" panose="020B0004020202020204" pitchFamily="34" charset="0"/>
              </a:rPr>
              <a:t>Brakemeier</a:t>
            </a:r>
            <a:r>
              <a:rPr lang="en-GB" sz="400" dirty="0">
                <a:latin typeface="Aptos" panose="020B0004020202020204" pitchFamily="34" charset="0"/>
              </a:rPr>
              <a:t>, E.-L., </a:t>
            </a:r>
            <a:r>
              <a:rPr lang="en-GB" sz="400" dirty="0" err="1">
                <a:latin typeface="Aptos" panose="020B0004020202020204" pitchFamily="34" charset="0"/>
              </a:rPr>
              <a:t>Bruijniks</a:t>
            </a:r>
            <a:r>
              <a:rPr lang="en-GB" sz="400" dirty="0">
                <a:latin typeface="Aptos" panose="020B0004020202020204" pitchFamily="34" charset="0"/>
              </a:rPr>
              <a:t>, S., </a:t>
            </a:r>
            <a:r>
              <a:rPr lang="en-GB" sz="400" dirty="0" err="1">
                <a:latin typeface="Aptos" panose="020B0004020202020204" pitchFamily="34" charset="0"/>
              </a:rPr>
              <a:t>Carletto</a:t>
            </a:r>
            <a:r>
              <a:rPr lang="en-GB" sz="400" dirty="0">
                <a:latin typeface="Aptos" panose="020B0004020202020204" pitchFamily="34" charset="0"/>
              </a:rPr>
              <a:t>, S., Chakrabarty, T., Douglas, K., Dunlop, B.W., </a:t>
            </a:r>
            <a:r>
              <a:rPr lang="en-GB" sz="400" dirty="0" err="1">
                <a:latin typeface="Aptos" panose="020B0004020202020204" pitchFamily="34" charset="0"/>
              </a:rPr>
              <a:t>Elsaesser</a:t>
            </a:r>
            <a:r>
              <a:rPr lang="en-GB" sz="400" dirty="0">
                <a:latin typeface="Aptos" panose="020B0004020202020204" pitchFamily="34" charset="0"/>
              </a:rPr>
              <a:t>, M., Euteneuer, F., </a:t>
            </a:r>
            <a:r>
              <a:rPr lang="en-GB" sz="400" dirty="0" err="1">
                <a:latin typeface="Aptos" panose="020B0004020202020204" pitchFamily="34" charset="0"/>
              </a:rPr>
              <a:t>Guhn</a:t>
            </a:r>
            <a:r>
              <a:rPr lang="en-GB" sz="400" dirty="0">
                <a:latin typeface="Aptos" panose="020B0004020202020204" pitchFamily="34" charset="0"/>
              </a:rPr>
              <a:t>, A., Handley, E.D., </a:t>
            </a:r>
            <a:r>
              <a:rPr lang="en-GB" sz="400" dirty="0" err="1">
                <a:latin typeface="Aptos" panose="020B0004020202020204" pitchFamily="34" charset="0"/>
              </a:rPr>
              <a:t>Heinonen</a:t>
            </a:r>
            <a:r>
              <a:rPr lang="en-GB" sz="400" dirty="0">
                <a:latin typeface="Aptos" panose="020B0004020202020204" pitchFamily="34" charset="0"/>
              </a:rPr>
              <a:t>, E., Huibers, M.J.H., Jobst, A., Johnson, G.R. and Klein, D.N. (2022) ‘Treatment efficacy and effectiveness in adults with major depressive disorder and childhood trauma history: a systematic review and meta-analysis’, </a:t>
            </a:r>
            <a:r>
              <a:rPr lang="en-GB" sz="400" i="1" dirty="0">
                <a:latin typeface="Aptos" panose="020B0004020202020204" pitchFamily="34" charset="0"/>
              </a:rPr>
              <a:t>The Lancet Psychiatry</a:t>
            </a:r>
            <a:r>
              <a:rPr lang="en-GB" sz="400" dirty="0">
                <a:latin typeface="Aptos" panose="020B0004020202020204" pitchFamily="34" charset="0"/>
              </a:rPr>
              <a:t>, 9(11), pp. 860–873. Available at: https://doi.org/10.1016/S2215-0366(22)00227-9. </a:t>
            </a:r>
            <a:r>
              <a:rPr lang="en-IN" sz="400" dirty="0">
                <a:latin typeface="Aptos" panose="020B0004020202020204" pitchFamily="34" charset="0"/>
              </a:rPr>
              <a:t>Lee, K.G., Gagliardi, A.R., </a:t>
            </a:r>
            <a:r>
              <a:rPr lang="en-IN" sz="400" dirty="0" err="1">
                <a:latin typeface="Aptos" panose="020B0004020202020204" pitchFamily="34" charset="0"/>
              </a:rPr>
              <a:t>Lofters</a:t>
            </a:r>
            <a:r>
              <a:rPr lang="en-IN" sz="400" dirty="0">
                <a:latin typeface="Aptos" panose="020B0004020202020204" pitchFamily="34" charset="0"/>
              </a:rPr>
              <a:t>, A.K., Pinto, A.D. and Maunder, R.G. (2025) ‘Shared decision-making, the working alliance, and patient-</a:t>
            </a:r>
            <a:r>
              <a:rPr lang="en-IN" sz="400" dirty="0" err="1">
                <a:latin typeface="Aptos" panose="020B0004020202020204" pitchFamily="34" charset="0"/>
              </a:rPr>
              <a:t>centered</a:t>
            </a:r>
            <a:r>
              <a:rPr lang="en-IN" sz="400" dirty="0">
                <a:latin typeface="Aptos" panose="020B0004020202020204" pitchFamily="34" charset="0"/>
              </a:rPr>
              <a:t> care: A simultaneous concept analysis and review of the literature’, </a:t>
            </a:r>
            <a:r>
              <a:rPr lang="en-IN" sz="400" i="1" dirty="0">
                <a:latin typeface="Aptos" panose="020B0004020202020204" pitchFamily="34" charset="0"/>
              </a:rPr>
              <a:t>Patient Education and </a:t>
            </a:r>
            <a:r>
              <a:rPr lang="en-IN" sz="400" i="1" dirty="0" err="1">
                <a:latin typeface="Aptos" panose="020B0004020202020204" pitchFamily="34" charset="0"/>
              </a:rPr>
              <a:t>Counseling</a:t>
            </a:r>
            <a:r>
              <a:rPr lang="en-IN" sz="400" dirty="0">
                <a:latin typeface="Aptos" panose="020B0004020202020204" pitchFamily="34" charset="0"/>
              </a:rPr>
              <a:t>, pp. 109316–109316. Available at: https://doi.org/10.1016/j.pec.2025.109316.</a:t>
            </a:r>
            <a:endParaRPr lang="en-GB" sz="400" dirty="0">
              <a:latin typeface="Aptos" panose="020B0004020202020204" pitchFamily="34" charset="0"/>
            </a:endParaRPr>
          </a:p>
          <a:p>
            <a:pPr algn="just">
              <a:lnSpc>
                <a:spcPct val="150000"/>
              </a:lnSpc>
            </a:pPr>
            <a:r>
              <a:rPr lang="en-US" altLang="en-US" sz="400" dirty="0">
                <a:latin typeface="Aptos" panose="020B0004020202020204"/>
                <a:cs typeface="Times New Roman" panose="02020603050405020304" pitchFamily="18" charset="0"/>
              </a:rPr>
              <a:t>MAC Research (2024) </a:t>
            </a:r>
            <a:r>
              <a:rPr lang="en-US" altLang="en-US" sz="400" i="1" dirty="0">
                <a:latin typeface="Aptos" panose="020B0004020202020204"/>
                <a:cs typeface="Times New Roman" panose="02020603050405020304" pitchFamily="18" charset="0"/>
              </a:rPr>
              <a:t>Coping with Recurrent Depression</a:t>
            </a:r>
            <a:r>
              <a:rPr lang="en-US" altLang="en-US" sz="400" dirty="0">
                <a:latin typeface="Aptos" panose="020B0004020202020204"/>
                <a:cs typeface="Times New Roman" panose="02020603050405020304" pitchFamily="18" charset="0"/>
              </a:rPr>
              <a:t>, </a:t>
            </a:r>
            <a:r>
              <a:rPr lang="en-US" altLang="en-US" sz="400" i="1" dirty="0">
                <a:latin typeface="Aptos" panose="020B0004020202020204"/>
                <a:cs typeface="Times New Roman" panose="02020603050405020304" pitchFamily="18" charset="0"/>
              </a:rPr>
              <a:t>MAC Clinical Research</a:t>
            </a:r>
            <a:r>
              <a:rPr lang="en-US" altLang="en-US" sz="400" dirty="0">
                <a:latin typeface="Aptos" panose="020B0004020202020204"/>
                <a:cs typeface="Times New Roman" panose="02020603050405020304" pitchFamily="18" charset="0"/>
              </a:rPr>
              <a:t>. Available at: https://researchforyou.co.uk/mac-news/coping-with-recurrent-depression/ (Accessed: 24 June 2026).</a:t>
            </a:r>
            <a:endParaRPr lang="en-GB" sz="400" dirty="0">
              <a:latin typeface="Aptos" panose="020B0004020202020204" pitchFamily="34" charset="0"/>
            </a:endParaRPr>
          </a:p>
          <a:p>
            <a:pPr algn="just">
              <a:lnSpc>
                <a:spcPct val="150000"/>
              </a:lnSpc>
            </a:pPr>
            <a:r>
              <a:rPr lang="en-GB" sz="400" dirty="0">
                <a:latin typeface="Aptos" panose="020B0004020202020204" pitchFamily="34" charset="0"/>
              </a:rPr>
              <a:t>Marx, W., </a:t>
            </a:r>
            <a:r>
              <a:rPr lang="en-GB" sz="400" dirty="0" err="1">
                <a:latin typeface="Aptos" panose="020B0004020202020204" pitchFamily="34" charset="0"/>
              </a:rPr>
              <a:t>Penninx</a:t>
            </a:r>
            <a:r>
              <a:rPr lang="en-GB" sz="400" dirty="0">
                <a:latin typeface="Aptos" panose="020B0004020202020204" pitchFamily="34" charset="0"/>
              </a:rPr>
              <a:t>, B.W.J.H., </a:t>
            </a:r>
            <a:r>
              <a:rPr lang="en-GB" sz="400" dirty="0" err="1">
                <a:latin typeface="Aptos" panose="020B0004020202020204" pitchFamily="34" charset="0"/>
              </a:rPr>
              <a:t>Solmi</a:t>
            </a:r>
            <a:r>
              <a:rPr lang="en-GB" sz="400" dirty="0">
                <a:latin typeface="Aptos" panose="020B0004020202020204" pitchFamily="34" charset="0"/>
              </a:rPr>
              <a:t>, M., Furukawa, T.A., Firth, J., Carvalho, A.F. and Berk, M. (2023) ‘Major depressive disorder’, </a:t>
            </a:r>
            <a:r>
              <a:rPr lang="en-GB" sz="400" i="1" dirty="0">
                <a:latin typeface="Aptos" panose="020B0004020202020204" pitchFamily="34" charset="0"/>
              </a:rPr>
              <a:t>Nature Reviews Disease Primers</a:t>
            </a:r>
            <a:r>
              <a:rPr lang="en-GB" sz="400" dirty="0">
                <a:latin typeface="Aptos" panose="020B0004020202020204" pitchFamily="34" charset="0"/>
              </a:rPr>
              <a:t>, 9(1), p. 44. Available at: https://doi.org/10.1038/s41572-023-00454-1. Mayo Clinic Staff (2026) </a:t>
            </a:r>
            <a:r>
              <a:rPr lang="en-GB" sz="400" i="1" dirty="0">
                <a:latin typeface="Aptos" panose="020B0004020202020204" pitchFamily="34" charset="0"/>
              </a:rPr>
              <a:t>Depression (Major Depressive Disorder)</a:t>
            </a:r>
            <a:r>
              <a:rPr lang="en-GB" sz="400" dirty="0">
                <a:latin typeface="Aptos" panose="020B0004020202020204" pitchFamily="34" charset="0"/>
              </a:rPr>
              <a:t>, </a:t>
            </a:r>
            <a:r>
              <a:rPr lang="en-GB" sz="400" i="1" dirty="0">
                <a:latin typeface="Aptos" panose="020B0004020202020204" pitchFamily="34" charset="0"/>
              </a:rPr>
              <a:t>Mayo Clinic</a:t>
            </a:r>
            <a:r>
              <a:rPr lang="en-GB" sz="400" dirty="0">
                <a:latin typeface="Aptos" panose="020B0004020202020204" pitchFamily="34" charset="0"/>
              </a:rPr>
              <a:t>. Mayo Foundation for Medical Education and Research. Available at: https://www.mayoclinic.org/diseases-conditions/depression/symptoms-causes/syc-20356007 (Accessed: 24 June 2026).</a:t>
            </a:r>
          </a:p>
          <a:p>
            <a:pPr algn="just">
              <a:lnSpc>
                <a:spcPct val="150000"/>
              </a:lnSpc>
            </a:pPr>
            <a:r>
              <a:rPr lang="en-GB" sz="400" dirty="0">
                <a:latin typeface="Aptos" panose="020B0004020202020204" pitchFamily="34" charset="0"/>
              </a:rPr>
              <a:t>Phillips, P., Sandford, T. and Johnston, C. (2013) </a:t>
            </a:r>
            <a:r>
              <a:rPr lang="en-GB" sz="400" i="1" dirty="0">
                <a:latin typeface="Aptos" panose="020B0004020202020204" pitchFamily="34" charset="0"/>
              </a:rPr>
              <a:t>Working in Mental Health</a:t>
            </a:r>
            <a:r>
              <a:rPr lang="en-GB" sz="400" dirty="0">
                <a:latin typeface="Aptos" panose="020B0004020202020204" pitchFamily="34" charset="0"/>
              </a:rPr>
              <a:t>. Routledge.</a:t>
            </a:r>
          </a:p>
          <a:p>
            <a:pPr algn="just">
              <a:lnSpc>
                <a:spcPct val="150000"/>
              </a:lnSpc>
            </a:pPr>
            <a:r>
              <a:rPr lang="en-GB" sz="400" dirty="0">
                <a:latin typeface="Aptos" panose="020B0004020202020204" pitchFamily="34" charset="0"/>
              </a:rPr>
              <a:t>Rogers, A. and Pilgrim, D. (2010) </a:t>
            </a:r>
            <a:r>
              <a:rPr lang="en-GB" sz="400" i="1" dirty="0">
                <a:latin typeface="Aptos" panose="020B0004020202020204" pitchFamily="34" charset="0"/>
              </a:rPr>
              <a:t>A sociology of mental health and illness</a:t>
            </a:r>
            <a:r>
              <a:rPr lang="en-GB" sz="400" dirty="0">
                <a:latin typeface="Aptos" panose="020B0004020202020204" pitchFamily="34" charset="0"/>
              </a:rPr>
              <a:t>. New York </a:t>
            </a:r>
            <a:r>
              <a:rPr lang="en-GB" sz="400" dirty="0" err="1">
                <a:latin typeface="Aptos" panose="020B0004020202020204" pitchFamily="34" charset="0"/>
              </a:rPr>
              <a:t>Mcgraw</a:t>
            </a:r>
            <a:r>
              <a:rPr lang="en-GB" sz="400" dirty="0">
                <a:latin typeface="Aptos" panose="020B0004020202020204" pitchFamily="34" charset="0"/>
              </a:rPr>
              <a:t> Hill Professional.</a:t>
            </a:r>
          </a:p>
          <a:p>
            <a:pPr algn="just">
              <a:lnSpc>
                <a:spcPct val="150000"/>
              </a:lnSpc>
            </a:pPr>
            <a:r>
              <a:rPr lang="en-IN" sz="400" dirty="0">
                <a:latin typeface="Aptos" panose="020B0004020202020204" pitchFamily="34" charset="0"/>
              </a:rPr>
              <a:t>Strawn, J.R., Mills, J.A., Suresh, V., Peris, T.S., </a:t>
            </a:r>
            <a:r>
              <a:rPr lang="en-IN" sz="400" dirty="0" err="1">
                <a:latin typeface="Aptos" panose="020B0004020202020204" pitchFamily="34" charset="0"/>
              </a:rPr>
              <a:t>Walkup</a:t>
            </a:r>
            <a:r>
              <a:rPr lang="en-IN" sz="400" dirty="0">
                <a:latin typeface="Aptos" panose="020B0004020202020204" pitchFamily="34" charset="0"/>
              </a:rPr>
              <a:t>, J.T. and </a:t>
            </a:r>
            <a:r>
              <a:rPr lang="en-IN" sz="400" dirty="0" err="1">
                <a:latin typeface="Aptos" panose="020B0004020202020204" pitchFamily="34" charset="0"/>
              </a:rPr>
              <a:t>Croarkin</a:t>
            </a:r>
            <a:r>
              <a:rPr lang="en-IN" sz="400" dirty="0">
                <a:latin typeface="Aptos" panose="020B0004020202020204" pitchFamily="34" charset="0"/>
              </a:rPr>
              <a:t>, P.E. (2022) ‘Combining selective serotonin reuptake inhibitors and cognitive </a:t>
            </a:r>
            <a:r>
              <a:rPr lang="en-IN" sz="400" dirty="0" err="1">
                <a:latin typeface="Aptos" panose="020B0004020202020204" pitchFamily="34" charset="0"/>
              </a:rPr>
              <a:t>behavioral</a:t>
            </a:r>
            <a:r>
              <a:rPr lang="en-IN" sz="400" dirty="0">
                <a:latin typeface="Aptos" panose="020B0004020202020204" pitchFamily="34" charset="0"/>
              </a:rPr>
              <a:t> therapy in youth with depression and anxiety’, </a:t>
            </a:r>
            <a:r>
              <a:rPr lang="en-IN" sz="400" i="1" dirty="0">
                <a:latin typeface="Aptos" panose="020B0004020202020204" pitchFamily="34" charset="0"/>
              </a:rPr>
              <a:t>Journal of Affective Disorders</a:t>
            </a:r>
            <a:r>
              <a:rPr lang="en-IN" sz="400" dirty="0">
                <a:latin typeface="Aptos" panose="020B0004020202020204" pitchFamily="34" charset="0"/>
              </a:rPr>
              <a:t>, 298(Part A), pp. 292–300. Available at: https://doi.org/10.1016/j.jad.2021.10.047.</a:t>
            </a:r>
            <a:endParaRPr lang="en-GB" sz="400" dirty="0">
              <a:latin typeface="Aptos" panose="020B0004020202020204" pitchFamily="34" charset="0"/>
            </a:endParaRPr>
          </a:p>
          <a:p>
            <a:pPr algn="just">
              <a:lnSpc>
                <a:spcPct val="150000"/>
              </a:lnSpc>
            </a:pPr>
            <a:r>
              <a:rPr lang="en-IN" sz="400" dirty="0">
                <a:latin typeface="Aptos" panose="020B0004020202020204" pitchFamily="34" charset="0"/>
              </a:rPr>
              <a:t>Strudwick, J., </a:t>
            </a:r>
            <a:r>
              <a:rPr lang="en-IN" sz="400" dirty="0" err="1">
                <a:latin typeface="Aptos" panose="020B0004020202020204" pitchFamily="34" charset="0"/>
              </a:rPr>
              <a:t>Gayed</a:t>
            </a:r>
            <a:r>
              <a:rPr lang="en-IN" sz="400" dirty="0">
                <a:latin typeface="Aptos" panose="020B0004020202020204" pitchFamily="34" charset="0"/>
              </a:rPr>
              <a:t>, A., </a:t>
            </a:r>
            <a:r>
              <a:rPr lang="en-IN" sz="400" dirty="0" err="1">
                <a:latin typeface="Aptos" panose="020B0004020202020204" pitchFamily="34" charset="0"/>
              </a:rPr>
              <a:t>Deady</a:t>
            </a:r>
            <a:r>
              <a:rPr lang="en-IN" sz="400" dirty="0">
                <a:latin typeface="Aptos" panose="020B0004020202020204" pitchFamily="34" charset="0"/>
              </a:rPr>
              <a:t>, M., </a:t>
            </a:r>
            <a:r>
              <a:rPr lang="en-IN" sz="400" dirty="0" err="1">
                <a:latin typeface="Aptos" panose="020B0004020202020204" pitchFamily="34" charset="0"/>
              </a:rPr>
              <a:t>Haffar</a:t>
            </a:r>
            <a:r>
              <a:rPr lang="en-IN" sz="400" dirty="0">
                <a:latin typeface="Aptos" panose="020B0004020202020204" pitchFamily="34" charset="0"/>
              </a:rPr>
              <a:t>, S., Mobbs, S., Malik, A., Akhtar, A., </a:t>
            </a:r>
            <a:r>
              <a:rPr lang="en-IN" sz="400" dirty="0" err="1">
                <a:latin typeface="Aptos" panose="020B0004020202020204" pitchFamily="34" charset="0"/>
              </a:rPr>
              <a:t>Braund</a:t>
            </a:r>
            <a:r>
              <a:rPr lang="en-IN" sz="400" dirty="0">
                <a:latin typeface="Aptos" panose="020B0004020202020204" pitchFamily="34" charset="0"/>
              </a:rPr>
              <a:t>, T., Bryant, R.A. and Harvey, S.B. (2023) ‘Workplace mental health screening: a systematic review and meta-analysis’, </a:t>
            </a:r>
            <a:r>
              <a:rPr lang="en-IN" sz="400" i="1" dirty="0">
                <a:latin typeface="Aptos" panose="020B0004020202020204" pitchFamily="34" charset="0"/>
              </a:rPr>
              <a:t>Occupational and Environmental Medicine</a:t>
            </a:r>
            <a:r>
              <a:rPr lang="en-IN" sz="400" dirty="0">
                <a:latin typeface="Aptos" panose="020B0004020202020204" pitchFamily="34" charset="0"/>
              </a:rPr>
              <a:t>, 80(8). Available at: https://doi.org/10.1136/oemed-2022-108608.</a:t>
            </a:r>
            <a:endParaRPr lang="en-GB" sz="400" dirty="0">
              <a:latin typeface="Aptos" panose="020B0004020202020204" pitchFamily="34" charset="0"/>
            </a:endParaRPr>
          </a:p>
          <a:p>
            <a:pPr algn="just">
              <a:lnSpc>
                <a:spcPct val="150000"/>
              </a:lnSpc>
            </a:pPr>
            <a:r>
              <a:rPr lang="en-GB" sz="400" dirty="0">
                <a:latin typeface="Aptos" panose="020B0004020202020204" pitchFamily="34" charset="0"/>
              </a:rPr>
              <a:t>Tung, V., Thong, N., Mai, N., Linh, L., Son, D., Ha, T., Hoa, N., Long, N. and Tuan, N. (2023) ‘Diagnostic Value in Screening Severe Depression of the Hamilton Depression Rating Scale, Hamilton Anxiety Rating Scale, Beck Depression Inventory Scale, and </a:t>
            </a:r>
            <a:r>
              <a:rPr lang="en-GB" sz="400" dirty="0" err="1">
                <a:latin typeface="Aptos" panose="020B0004020202020204" pitchFamily="34" charset="0"/>
              </a:rPr>
              <a:t>Zung’s</a:t>
            </a:r>
            <a:r>
              <a:rPr lang="en-GB" sz="400" dirty="0">
                <a:latin typeface="Aptos" panose="020B0004020202020204" pitchFamily="34" charset="0"/>
              </a:rPr>
              <a:t> Self-Rating Anxiety Scale Among Patients with Recurrent Depression Disorder’, </a:t>
            </a:r>
            <a:r>
              <a:rPr lang="en-GB" sz="400" i="1" dirty="0">
                <a:latin typeface="Aptos" panose="020B0004020202020204" pitchFamily="34" charset="0"/>
              </a:rPr>
              <a:t>Acta informatica medica : AIM : journal of the Society for Medical Informatics of Bosnia &amp; Herzegovina : </a:t>
            </a:r>
            <a:r>
              <a:rPr lang="en-GB" sz="400" i="1" dirty="0" err="1">
                <a:latin typeface="Aptos" panose="020B0004020202020204" pitchFamily="34" charset="0"/>
              </a:rPr>
              <a:t>časopis</a:t>
            </a:r>
            <a:r>
              <a:rPr lang="en-GB" sz="400" i="1" dirty="0">
                <a:latin typeface="Aptos" panose="020B0004020202020204" pitchFamily="34" charset="0"/>
              </a:rPr>
              <a:t> </a:t>
            </a:r>
            <a:r>
              <a:rPr lang="en-GB" sz="400" i="1" dirty="0" err="1">
                <a:latin typeface="Aptos" panose="020B0004020202020204" pitchFamily="34" charset="0"/>
              </a:rPr>
              <a:t>Društva</a:t>
            </a:r>
            <a:r>
              <a:rPr lang="en-GB" sz="400" i="1" dirty="0">
                <a:latin typeface="Aptos" panose="020B0004020202020204" pitchFamily="34" charset="0"/>
              </a:rPr>
              <a:t> za </a:t>
            </a:r>
            <a:r>
              <a:rPr lang="en-GB" sz="400" i="1" dirty="0" err="1">
                <a:latin typeface="Aptos" panose="020B0004020202020204" pitchFamily="34" charset="0"/>
              </a:rPr>
              <a:t>medicinsku</a:t>
            </a:r>
            <a:r>
              <a:rPr lang="en-GB" sz="400" i="1" dirty="0">
                <a:latin typeface="Aptos" panose="020B0004020202020204" pitchFamily="34" charset="0"/>
              </a:rPr>
              <a:t> </a:t>
            </a:r>
            <a:r>
              <a:rPr lang="en-GB" sz="400" i="1" dirty="0" err="1">
                <a:latin typeface="Aptos" panose="020B0004020202020204" pitchFamily="34" charset="0"/>
              </a:rPr>
              <a:t>informatiku</a:t>
            </a:r>
            <a:r>
              <a:rPr lang="en-GB" sz="400" i="1" dirty="0">
                <a:latin typeface="Aptos" panose="020B0004020202020204" pitchFamily="34" charset="0"/>
              </a:rPr>
              <a:t> BiH</a:t>
            </a:r>
            <a:r>
              <a:rPr lang="en-GB" sz="400" dirty="0">
                <a:latin typeface="Aptos" panose="020B0004020202020204" pitchFamily="34" charset="0"/>
              </a:rPr>
              <a:t>, 31(4), pp. 249–249. Available at: https://doi.org/10.5455/aim.2023.31.249-253.</a:t>
            </a:r>
          </a:p>
          <a:p>
            <a:pPr algn="just">
              <a:lnSpc>
                <a:spcPct val="150000"/>
              </a:lnSpc>
            </a:pPr>
            <a:r>
              <a:rPr lang="en-GB" sz="400" dirty="0">
                <a:latin typeface="Aptos" panose="020B0004020202020204" pitchFamily="34" charset="0"/>
              </a:rPr>
              <a:t>World Health Organization (2025) </a:t>
            </a:r>
            <a:r>
              <a:rPr lang="en-GB" sz="400" i="1" dirty="0">
                <a:latin typeface="Aptos" panose="020B0004020202020204" pitchFamily="34" charset="0"/>
              </a:rPr>
              <a:t>Depressive disorder (depression)</a:t>
            </a:r>
            <a:r>
              <a:rPr lang="en-GB" sz="400" dirty="0">
                <a:latin typeface="Aptos" panose="020B0004020202020204" pitchFamily="34" charset="0"/>
              </a:rPr>
              <a:t>, </a:t>
            </a:r>
            <a:r>
              <a:rPr lang="en-GB" sz="400" i="1" dirty="0">
                <a:latin typeface="Aptos" panose="020B0004020202020204" pitchFamily="34" charset="0"/>
              </a:rPr>
              <a:t>World Health Organization</a:t>
            </a:r>
            <a:r>
              <a:rPr lang="en-GB" sz="400" dirty="0">
                <a:latin typeface="Aptos" panose="020B0004020202020204" pitchFamily="34" charset="0"/>
              </a:rPr>
              <a:t>. Available at: https://www.who.int/news-room/fact-sheets/detail/depression (Accessed: 24 June 2026).</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3103</TotalTime>
  <Words>2721</Words>
  <Application>Microsoft Office PowerPoint</Application>
  <PresentationFormat>Custom</PresentationFormat>
  <Paragraphs>52</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Isatu Kamara  Student number 2028698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Student number  </dc:title>
  <cp:lastModifiedBy>Isatu Kamara (2028698)</cp:lastModifiedBy>
  <cp:revision>3</cp:revision>
  <cp:lastPrinted>2015-06-29T17:31:11Z</cp:lastPrinted>
  <dcterms:created xsi:type="dcterms:W3CDTF">2012-02-03T19:11:35Z</dcterms:created>
  <dcterms:modified xsi:type="dcterms:W3CDTF">2026-07-17T13:11:40Z</dcterms:modified>
</cp:coreProperties>
</file>