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7" r:id="rId4"/>
  </p:sldMasterIdLst>
  <p:notesMasterIdLst>
    <p:notesMasterId r:id="rId18"/>
  </p:notesMasterIdLst>
  <p:handoutMasterIdLst>
    <p:handoutMasterId r:id="rId19"/>
  </p:handoutMasterIdLst>
  <p:sldIdLst>
    <p:sldId id="268" r:id="rId5"/>
    <p:sldId id="270" r:id="rId6"/>
    <p:sldId id="275" r:id="rId7"/>
    <p:sldId id="276" r:id="rId8"/>
    <p:sldId id="277" r:id="rId9"/>
    <p:sldId id="261" r:id="rId10"/>
    <p:sldId id="272" r:id="rId11"/>
    <p:sldId id="269" r:id="rId12"/>
    <p:sldId id="279" r:id="rId13"/>
    <p:sldId id="278" r:id="rId14"/>
    <p:sldId id="273" r:id="rId15"/>
    <p:sldId id="267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2BF9"/>
    <a:srgbClr val="E1A6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41" autoAdjust="0"/>
  </p:normalViewPr>
  <p:slideViewPr>
    <p:cSldViewPr snapToGrid="0" snapToObjects="1">
      <p:cViewPr varScale="1">
        <p:scale>
          <a:sx n="78" d="100"/>
          <a:sy n="78" d="100"/>
        </p:scale>
        <p:origin x="85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ime Architecture" userId="77716ef240ca8282" providerId="LiveId" clId="{EFBA9026-E83C-442A-94E6-58431BF31D51}"/>
    <pc:docChg chg="undo custSel addSld delSld modSld">
      <pc:chgData name="Prime Architecture" userId="77716ef240ca8282" providerId="LiveId" clId="{EFBA9026-E83C-442A-94E6-58431BF31D51}" dt="2022-03-02T14:12:45.207" v="1339"/>
      <pc:docMkLst>
        <pc:docMk/>
      </pc:docMkLst>
      <pc:sldChg chg="addSp modSp mod">
        <pc:chgData name="Prime Architecture" userId="77716ef240ca8282" providerId="LiveId" clId="{EFBA9026-E83C-442A-94E6-58431BF31D51}" dt="2022-03-02T12:08:24.439" v="1264" actId="1076"/>
        <pc:sldMkLst>
          <pc:docMk/>
          <pc:sldMk cId="1436557425" sldId="261"/>
        </pc:sldMkLst>
        <pc:spChg chg="add mod">
          <ac:chgData name="Prime Architecture" userId="77716ef240ca8282" providerId="LiveId" clId="{EFBA9026-E83C-442A-94E6-58431BF31D51}" dt="2022-03-02T12:08:24.439" v="1264" actId="1076"/>
          <ac:spMkLst>
            <pc:docMk/>
            <pc:sldMk cId="1436557425" sldId="261"/>
            <ac:spMk id="3" creationId="{E3D79710-E91C-4686-A63B-54FA3DA413BA}"/>
          </ac:spMkLst>
        </pc:spChg>
      </pc:sldChg>
      <pc:sldChg chg="addSp modSp mod modTransition modAnim">
        <pc:chgData name="Prime Architecture" userId="77716ef240ca8282" providerId="LiveId" clId="{EFBA9026-E83C-442A-94E6-58431BF31D51}" dt="2022-03-02T14:12:45.207" v="1339"/>
        <pc:sldMkLst>
          <pc:docMk/>
          <pc:sldMk cId="312941212" sldId="268"/>
        </pc:sldMkLst>
        <pc:picChg chg="add mod">
          <ac:chgData name="Prime Architecture" userId="77716ef240ca8282" providerId="LiveId" clId="{EFBA9026-E83C-442A-94E6-58431BF31D51}" dt="2022-03-02T14:07:44.686" v="1328" actId="1076"/>
          <ac:picMkLst>
            <pc:docMk/>
            <pc:sldMk cId="312941212" sldId="268"/>
            <ac:picMk id="47" creationId="{ADCC8D29-8FBA-461A-9991-A78F70348176}"/>
          </ac:picMkLst>
        </pc:picChg>
      </pc:sldChg>
      <pc:sldChg chg="addSp modSp mod">
        <pc:chgData name="Prime Architecture" userId="77716ef240ca8282" providerId="LiveId" clId="{EFBA9026-E83C-442A-94E6-58431BF31D51}" dt="2022-03-02T11:56:03.407" v="1246" actId="1076"/>
        <pc:sldMkLst>
          <pc:docMk/>
          <pc:sldMk cId="2302751572" sldId="270"/>
        </pc:sldMkLst>
        <pc:spChg chg="add mod">
          <ac:chgData name="Prime Architecture" userId="77716ef240ca8282" providerId="LiveId" clId="{EFBA9026-E83C-442A-94E6-58431BF31D51}" dt="2022-03-02T11:54:26.970" v="1200" actId="1076"/>
          <ac:spMkLst>
            <pc:docMk/>
            <pc:sldMk cId="2302751572" sldId="270"/>
            <ac:spMk id="3" creationId="{C99DEF88-985A-4417-9D0E-AD953B4A20D7}"/>
          </ac:spMkLst>
        </pc:spChg>
        <pc:spChg chg="add mod">
          <ac:chgData name="Prime Architecture" userId="77716ef240ca8282" providerId="LiveId" clId="{EFBA9026-E83C-442A-94E6-58431BF31D51}" dt="2022-03-02T11:55:02.489" v="1207" actId="1076"/>
          <ac:spMkLst>
            <pc:docMk/>
            <pc:sldMk cId="2302751572" sldId="270"/>
            <ac:spMk id="10" creationId="{FEC94BEB-AD54-42F2-AB99-4E999C3FAC48}"/>
          </ac:spMkLst>
        </pc:spChg>
        <pc:spChg chg="add mod">
          <ac:chgData name="Prime Architecture" userId="77716ef240ca8282" providerId="LiveId" clId="{EFBA9026-E83C-442A-94E6-58431BF31D51}" dt="2022-03-02T11:56:03.407" v="1246" actId="1076"/>
          <ac:spMkLst>
            <pc:docMk/>
            <pc:sldMk cId="2302751572" sldId="270"/>
            <ac:spMk id="13" creationId="{86ED4B99-783C-4261-A272-14D0B9F19258}"/>
          </ac:spMkLst>
        </pc:spChg>
        <pc:spChg chg="mod">
          <ac:chgData name="Prime Architecture" userId="77716ef240ca8282" providerId="LiveId" clId="{EFBA9026-E83C-442A-94E6-58431BF31D51}" dt="2022-03-02T11:54:22.026" v="1199" actId="1076"/>
          <ac:spMkLst>
            <pc:docMk/>
            <pc:sldMk cId="2302751572" sldId="270"/>
            <ac:spMk id="24" creationId="{42990ADD-4B49-4C8D-8603-243AA40C31BD}"/>
          </ac:spMkLst>
        </pc:spChg>
        <pc:cxnChg chg="add mod">
          <ac:chgData name="Prime Architecture" userId="77716ef240ca8282" providerId="LiveId" clId="{EFBA9026-E83C-442A-94E6-58431BF31D51}" dt="2022-03-02T11:55:00.575" v="1206" actId="14100"/>
          <ac:cxnSpMkLst>
            <pc:docMk/>
            <pc:sldMk cId="2302751572" sldId="270"/>
            <ac:cxnSpMk id="5" creationId="{DC8B4C6F-5855-44B7-853C-CA05332C63CF}"/>
          </ac:cxnSpMkLst>
        </pc:cxnChg>
        <pc:cxnChg chg="mod">
          <ac:chgData name="Prime Architecture" userId="77716ef240ca8282" providerId="LiveId" clId="{EFBA9026-E83C-442A-94E6-58431BF31D51}" dt="2022-03-02T11:54:19.529" v="1198" actId="1076"/>
          <ac:cxnSpMkLst>
            <pc:docMk/>
            <pc:sldMk cId="2302751572" sldId="270"/>
            <ac:cxnSpMk id="23" creationId="{D7A3EB84-238F-4268-802B-FFE73343A0AE}"/>
          </ac:cxnSpMkLst>
        </pc:cxnChg>
      </pc:sldChg>
      <pc:sldChg chg="modSp mod">
        <pc:chgData name="Prime Architecture" userId="77716ef240ca8282" providerId="LiveId" clId="{EFBA9026-E83C-442A-94E6-58431BF31D51}" dt="2022-03-02T12:09:21.049" v="1302" actId="207"/>
        <pc:sldMkLst>
          <pc:docMk/>
          <pc:sldMk cId="456328077" sldId="271"/>
        </pc:sldMkLst>
        <pc:spChg chg="mod">
          <ac:chgData name="Prime Architecture" userId="77716ef240ca8282" providerId="LiveId" clId="{EFBA9026-E83C-442A-94E6-58431BF31D51}" dt="2022-03-02T12:09:21.049" v="1302" actId="207"/>
          <ac:spMkLst>
            <pc:docMk/>
            <pc:sldMk cId="456328077" sldId="271"/>
            <ac:spMk id="3" creationId="{EF54EE8B-40C3-4D46-8915-2012E17DA258}"/>
          </ac:spMkLst>
        </pc:spChg>
      </pc:sldChg>
      <pc:sldChg chg="addSp delSp modSp mod">
        <pc:chgData name="Prime Architecture" userId="77716ef240ca8282" providerId="LiveId" clId="{EFBA9026-E83C-442A-94E6-58431BF31D51}" dt="2022-03-02T12:14:07.322" v="1309" actId="1076"/>
        <pc:sldMkLst>
          <pc:docMk/>
          <pc:sldMk cId="1499655467" sldId="273"/>
        </pc:sldMkLst>
        <pc:spChg chg="mod">
          <ac:chgData name="Prime Architecture" userId="77716ef240ca8282" providerId="LiveId" clId="{EFBA9026-E83C-442A-94E6-58431BF31D51}" dt="2022-03-02T12:14:07.322" v="1309" actId="1076"/>
          <ac:spMkLst>
            <pc:docMk/>
            <pc:sldMk cId="1499655467" sldId="273"/>
            <ac:spMk id="2" creationId="{A2F17B8B-2301-459A-A116-339FF4998ED5}"/>
          </ac:spMkLst>
        </pc:spChg>
        <pc:spChg chg="del">
          <ac:chgData name="Prime Architecture" userId="77716ef240ca8282" providerId="LiveId" clId="{EFBA9026-E83C-442A-94E6-58431BF31D51}" dt="2022-03-02T12:13:05.786" v="1303" actId="931"/>
          <ac:spMkLst>
            <pc:docMk/>
            <pc:sldMk cId="1499655467" sldId="273"/>
            <ac:spMk id="3" creationId="{B443756D-E766-49CE-A3CF-129E4CFC13CC}"/>
          </ac:spMkLst>
        </pc:spChg>
        <pc:picChg chg="add mod">
          <ac:chgData name="Prime Architecture" userId="77716ef240ca8282" providerId="LiveId" clId="{EFBA9026-E83C-442A-94E6-58431BF31D51}" dt="2022-03-02T12:13:58.839" v="1308" actId="1076"/>
          <ac:picMkLst>
            <pc:docMk/>
            <pc:sldMk cId="1499655467" sldId="273"/>
            <ac:picMk id="5" creationId="{7BC6E387-A830-4FE7-8575-1FDA26CD83B3}"/>
          </ac:picMkLst>
        </pc:picChg>
      </pc:sldChg>
      <pc:sldChg chg="del">
        <pc:chgData name="Prime Architecture" userId="77716ef240ca8282" providerId="LiveId" clId="{EFBA9026-E83C-442A-94E6-58431BF31D51}" dt="2022-03-02T11:41:12.543" v="819" actId="47"/>
        <pc:sldMkLst>
          <pc:docMk/>
          <pc:sldMk cId="3774502150" sldId="274"/>
        </pc:sldMkLst>
      </pc:sldChg>
      <pc:sldChg chg="addSp delSp modSp mod">
        <pc:chgData name="Prime Architecture" userId="77716ef240ca8282" providerId="LiveId" clId="{EFBA9026-E83C-442A-94E6-58431BF31D51}" dt="2022-03-02T11:24:00.361" v="478" actId="20577"/>
        <pc:sldMkLst>
          <pc:docMk/>
          <pc:sldMk cId="2324085174" sldId="275"/>
        </pc:sldMkLst>
        <pc:spChg chg="mod">
          <ac:chgData name="Prime Architecture" userId="77716ef240ca8282" providerId="LiveId" clId="{EFBA9026-E83C-442A-94E6-58431BF31D51}" dt="2022-03-02T11:23:14.481" v="450" actId="20577"/>
          <ac:spMkLst>
            <pc:docMk/>
            <pc:sldMk cId="2324085174" sldId="275"/>
            <ac:spMk id="3" creationId="{59B9F2D2-8FDB-48AE-BC18-6FB18FFE1C7C}"/>
          </ac:spMkLst>
        </pc:spChg>
        <pc:spChg chg="add del mod">
          <ac:chgData name="Prime Architecture" userId="77716ef240ca8282" providerId="LiveId" clId="{EFBA9026-E83C-442A-94E6-58431BF31D51}" dt="2022-03-02T11:20:23.891" v="210"/>
          <ac:spMkLst>
            <pc:docMk/>
            <pc:sldMk cId="2324085174" sldId="275"/>
            <ac:spMk id="4" creationId="{444F1646-6353-49BE-8BE0-C6CF55105D7C}"/>
          </ac:spMkLst>
        </pc:spChg>
        <pc:spChg chg="add mod">
          <ac:chgData name="Prime Architecture" userId="77716ef240ca8282" providerId="LiveId" clId="{EFBA9026-E83C-442A-94E6-58431BF31D51}" dt="2022-03-02T11:24:00.361" v="478" actId="20577"/>
          <ac:spMkLst>
            <pc:docMk/>
            <pc:sldMk cId="2324085174" sldId="275"/>
            <ac:spMk id="5" creationId="{3125A7EB-FBDC-45D1-9AEF-7268CC759D52}"/>
          </ac:spMkLst>
        </pc:spChg>
      </pc:sldChg>
      <pc:sldChg chg="addSp modSp new mod">
        <pc:chgData name="Prime Architecture" userId="77716ef240ca8282" providerId="LiveId" clId="{EFBA9026-E83C-442A-94E6-58431BF31D51}" dt="2022-03-02T11:43:45.088" v="841" actId="207"/>
        <pc:sldMkLst>
          <pc:docMk/>
          <pc:sldMk cId="127366238" sldId="276"/>
        </pc:sldMkLst>
        <pc:spChg chg="mod">
          <ac:chgData name="Prime Architecture" userId="77716ef240ca8282" providerId="LiveId" clId="{EFBA9026-E83C-442A-94E6-58431BF31D51}" dt="2022-03-02T11:31:07.167" v="599" actId="1076"/>
          <ac:spMkLst>
            <pc:docMk/>
            <pc:sldMk cId="127366238" sldId="276"/>
            <ac:spMk id="2" creationId="{C0DB246A-F212-4314-B1C1-7EB6F6CEEE0A}"/>
          </ac:spMkLst>
        </pc:spChg>
        <pc:spChg chg="add mod">
          <ac:chgData name="Prime Architecture" userId="77716ef240ca8282" providerId="LiveId" clId="{EFBA9026-E83C-442A-94E6-58431BF31D51}" dt="2022-03-02T11:43:45.088" v="841" actId="207"/>
          <ac:spMkLst>
            <pc:docMk/>
            <pc:sldMk cId="127366238" sldId="276"/>
            <ac:spMk id="3" creationId="{A4CAAE33-ADB8-48E4-B516-F1906A67DD68}"/>
          </ac:spMkLst>
        </pc:spChg>
        <pc:spChg chg="add mod">
          <ac:chgData name="Prime Architecture" userId="77716ef240ca8282" providerId="LiveId" clId="{EFBA9026-E83C-442A-94E6-58431BF31D51}" dt="2022-03-02T11:42:28.674" v="837" actId="207"/>
          <ac:spMkLst>
            <pc:docMk/>
            <pc:sldMk cId="127366238" sldId="276"/>
            <ac:spMk id="4" creationId="{4F295166-16A9-43D4-9BEA-A88318FC3E80}"/>
          </ac:spMkLst>
        </pc:spChg>
        <pc:spChg chg="add mod">
          <ac:chgData name="Prime Architecture" userId="77716ef240ca8282" providerId="LiveId" clId="{EFBA9026-E83C-442A-94E6-58431BF31D51}" dt="2022-03-02T11:42:46.589" v="839" actId="207"/>
          <ac:spMkLst>
            <pc:docMk/>
            <pc:sldMk cId="127366238" sldId="276"/>
            <ac:spMk id="5" creationId="{978393C6-CA0D-484D-BC3A-56057E22361B}"/>
          </ac:spMkLst>
        </pc:spChg>
        <pc:spChg chg="add mod">
          <ac:chgData name="Prime Architecture" userId="77716ef240ca8282" providerId="LiveId" clId="{EFBA9026-E83C-442A-94E6-58431BF31D51}" dt="2022-03-02T11:42:39.143" v="838" actId="207"/>
          <ac:spMkLst>
            <pc:docMk/>
            <pc:sldMk cId="127366238" sldId="276"/>
            <ac:spMk id="6" creationId="{111424A7-0153-46F4-8DFD-DD3870EC3025}"/>
          </ac:spMkLst>
        </pc:spChg>
        <pc:spChg chg="add mod">
          <ac:chgData name="Prime Architecture" userId="77716ef240ca8282" providerId="LiveId" clId="{EFBA9026-E83C-442A-94E6-58431BF31D51}" dt="2022-03-02T11:43:31.834" v="840" actId="207"/>
          <ac:spMkLst>
            <pc:docMk/>
            <pc:sldMk cId="127366238" sldId="276"/>
            <ac:spMk id="7" creationId="{6955A530-3564-48F4-8225-0C638C760AA9}"/>
          </ac:spMkLst>
        </pc:spChg>
      </pc:sldChg>
      <pc:sldChg chg="addSp delSp modSp new mod">
        <pc:chgData name="Prime Architecture" userId="77716ef240ca8282" providerId="LiveId" clId="{EFBA9026-E83C-442A-94E6-58431BF31D51}" dt="2022-03-02T11:45:36.285" v="848" actId="1076"/>
        <pc:sldMkLst>
          <pc:docMk/>
          <pc:sldMk cId="4076376283" sldId="277"/>
        </pc:sldMkLst>
        <pc:spChg chg="mod">
          <ac:chgData name="Prime Architecture" userId="77716ef240ca8282" providerId="LiveId" clId="{EFBA9026-E83C-442A-94E6-58431BF31D51}" dt="2022-03-02T11:39:12.412" v="773" actId="1076"/>
          <ac:spMkLst>
            <pc:docMk/>
            <pc:sldMk cId="4076376283" sldId="277"/>
            <ac:spMk id="2" creationId="{243747DA-CEB6-4596-9281-FE49C04AD5B7}"/>
          </ac:spMkLst>
        </pc:spChg>
        <pc:spChg chg="add">
          <ac:chgData name="Prime Architecture" userId="77716ef240ca8282" providerId="LiveId" clId="{EFBA9026-E83C-442A-94E6-58431BF31D51}" dt="2022-03-02T11:38:18.782" v="736"/>
          <ac:spMkLst>
            <pc:docMk/>
            <pc:sldMk cId="4076376283" sldId="277"/>
            <ac:spMk id="3" creationId="{27CE699F-A8C4-4A5C-96FA-19FF0D23D29E}"/>
          </ac:spMkLst>
        </pc:spChg>
        <pc:spChg chg="add del mod">
          <ac:chgData name="Prime Architecture" userId="77716ef240ca8282" providerId="LiveId" clId="{EFBA9026-E83C-442A-94E6-58431BF31D51}" dt="2022-03-02T11:38:26.932" v="738" actId="478"/>
          <ac:spMkLst>
            <pc:docMk/>
            <pc:sldMk cId="4076376283" sldId="277"/>
            <ac:spMk id="4" creationId="{106D36DD-A97D-462C-B933-1A8CBFB153B3}"/>
          </ac:spMkLst>
        </pc:spChg>
        <pc:spChg chg="add del mod">
          <ac:chgData name="Prime Architecture" userId="77716ef240ca8282" providerId="LiveId" clId="{EFBA9026-E83C-442A-94E6-58431BF31D51}" dt="2022-03-02T11:38:43.787" v="744"/>
          <ac:spMkLst>
            <pc:docMk/>
            <pc:sldMk cId="4076376283" sldId="277"/>
            <ac:spMk id="5" creationId="{604F2FCD-00C4-4DFF-AAF4-76E77420210E}"/>
          </ac:spMkLst>
        </pc:spChg>
        <pc:picChg chg="add mod">
          <ac:chgData name="Prime Architecture" userId="77716ef240ca8282" providerId="LiveId" clId="{EFBA9026-E83C-442A-94E6-58431BF31D51}" dt="2022-03-02T11:43:52.587" v="842" actId="1076"/>
          <ac:picMkLst>
            <pc:docMk/>
            <pc:sldMk cId="4076376283" sldId="277"/>
            <ac:picMk id="6" creationId="{8A99B2F4-D1DE-48AB-A134-DE497C5FBE2A}"/>
          </ac:picMkLst>
        </pc:picChg>
        <pc:picChg chg="add mod">
          <ac:chgData name="Prime Architecture" userId="77716ef240ca8282" providerId="LiveId" clId="{EFBA9026-E83C-442A-94E6-58431BF31D51}" dt="2022-03-02T11:45:36.285" v="848" actId="1076"/>
          <ac:picMkLst>
            <pc:docMk/>
            <pc:sldMk cId="4076376283" sldId="277"/>
            <ac:picMk id="7" creationId="{F19450E0-FB45-4942-BAF1-ECFFFA3EFB4B}"/>
          </ac:picMkLst>
        </pc:picChg>
      </pc:sldChg>
      <pc:sldChg chg="addSp modSp new mod">
        <pc:chgData name="Prime Architecture" userId="77716ef240ca8282" providerId="LiveId" clId="{EFBA9026-E83C-442A-94E6-58431BF31D51}" dt="2022-03-02T14:03:39.415" v="1310" actId="1076"/>
        <pc:sldMkLst>
          <pc:docMk/>
          <pc:sldMk cId="3477502445" sldId="278"/>
        </pc:sldMkLst>
        <pc:spChg chg="mod">
          <ac:chgData name="Prime Architecture" userId="77716ef240ca8282" providerId="LiveId" clId="{EFBA9026-E83C-442A-94E6-58431BF31D51}" dt="2022-03-02T11:49:59.096" v="925" actId="1076"/>
          <ac:spMkLst>
            <pc:docMk/>
            <pc:sldMk cId="3477502445" sldId="278"/>
            <ac:spMk id="2" creationId="{AF9A9105-73CF-460F-B5A4-747FD05370A5}"/>
          </ac:spMkLst>
        </pc:spChg>
        <pc:spChg chg="add mod">
          <ac:chgData name="Prime Architecture" userId="77716ef240ca8282" providerId="LiveId" clId="{EFBA9026-E83C-442A-94E6-58431BF31D51}" dt="2022-03-02T11:53:26.719" v="1196" actId="255"/>
          <ac:spMkLst>
            <pc:docMk/>
            <pc:sldMk cId="3477502445" sldId="278"/>
            <ac:spMk id="3" creationId="{6F83E6D9-93BC-48A5-BBC6-93B140DB4EA6}"/>
          </ac:spMkLst>
        </pc:spChg>
        <pc:spChg chg="add mod">
          <ac:chgData name="Prime Architecture" userId="77716ef240ca8282" providerId="LiveId" clId="{EFBA9026-E83C-442A-94E6-58431BF31D51}" dt="2022-03-02T11:53:34.858" v="1197" actId="255"/>
          <ac:spMkLst>
            <pc:docMk/>
            <pc:sldMk cId="3477502445" sldId="278"/>
            <ac:spMk id="4" creationId="{183FDF4D-E6EB-4701-9CC0-61E14AC7013D}"/>
          </ac:spMkLst>
        </pc:spChg>
        <pc:picChg chg="mod">
          <ac:chgData name="Prime Architecture" userId="77716ef240ca8282" providerId="LiveId" clId="{EFBA9026-E83C-442A-94E6-58431BF31D51}" dt="2022-03-02T14:03:39.415" v="1310" actId="1076"/>
          <ac:picMkLst>
            <pc:docMk/>
            <pc:sldMk cId="3477502445" sldId="278"/>
            <ac:picMk id="5" creationId="{C93833B9-2DE9-49FB-888A-581B418211BB}"/>
          </ac:picMkLst>
        </pc:picChg>
      </pc:sldChg>
      <pc:sldChg chg="addSp modSp new mod">
        <pc:chgData name="Prime Architecture" userId="77716ef240ca8282" providerId="LiveId" clId="{EFBA9026-E83C-442A-94E6-58431BF31D51}" dt="2022-03-02T12:07:38.420" v="1254" actId="14100"/>
        <pc:sldMkLst>
          <pc:docMk/>
          <pc:sldMk cId="3872690833" sldId="279"/>
        </pc:sldMkLst>
        <pc:picChg chg="add mod">
          <ac:chgData name="Prime Architecture" userId="77716ef240ca8282" providerId="LiveId" clId="{EFBA9026-E83C-442A-94E6-58431BF31D51}" dt="2022-03-02T12:07:38.420" v="1254" actId="14100"/>
          <ac:picMkLst>
            <pc:docMk/>
            <pc:sldMk cId="3872690833" sldId="279"/>
            <ac:picMk id="2" creationId="{7955B42D-F3B2-4781-AF70-788B527EECE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41CDB9B8-E81E-41E7-AE89-8F6EDFC88D92}">
      <dgm:prSet/>
      <dgm:spPr/>
      <dgm:t>
        <a:bodyPr anchor="ctr"/>
        <a:lstStyle/>
        <a:p>
          <a:pPr>
            <a:lnSpc>
              <a:spcPct val="100000"/>
            </a:lnSpc>
            <a:defRPr cap="all"/>
          </a:pPr>
          <a:r>
            <a:rPr lang="en-US"/>
            <a:t>Human resource management</a:t>
          </a:r>
        </a:p>
      </dgm:t>
    </dgm:pt>
    <dgm:pt modelId="{5D2FF527-BA77-40BE-9414-16FAE46386BB}" type="parTrans" cxnId="{21EB7847-13AE-4881-9090-909F31360F4E}">
      <dgm:prSet/>
      <dgm:spPr/>
      <dgm:t>
        <a:bodyPr/>
        <a:lstStyle/>
        <a:p>
          <a:endParaRPr lang="en-US"/>
        </a:p>
      </dgm:t>
    </dgm:pt>
    <dgm:pt modelId="{BA791450-8D1E-4A6F-B71D-2984D9E245C4}" type="sibTrans" cxnId="{21EB7847-13AE-4881-9090-909F31360F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D7D34C7-9466-4514-BF51-7396C17436B5}">
      <dgm:prSet/>
      <dgm:spPr/>
      <dgm:t>
        <a:bodyPr anchor="ctr"/>
        <a:lstStyle/>
        <a:p>
          <a:pPr>
            <a:lnSpc>
              <a:spcPct val="100000"/>
            </a:lnSpc>
            <a:defRPr cap="all"/>
          </a:pPr>
          <a:r>
            <a:rPr lang="en-US" dirty="0"/>
            <a:t>Organizational culture</a:t>
          </a:r>
        </a:p>
      </dgm:t>
    </dgm:pt>
    <dgm:pt modelId="{37DD6CE0-C2AA-4EB6-9E7D-14AED2127C40}" type="parTrans" cxnId="{7EEBEB1B-497E-4365-84F9-FBB75D7759E5}">
      <dgm:prSet/>
      <dgm:spPr/>
      <dgm:t>
        <a:bodyPr/>
        <a:lstStyle/>
        <a:p>
          <a:endParaRPr lang="en-US"/>
        </a:p>
      </dgm:t>
    </dgm:pt>
    <dgm:pt modelId="{483498F9-A0C2-4668-85AB-D8E6E254F73B}" type="sibTrans" cxnId="{7EEBEB1B-497E-4365-84F9-FBB75D7759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185869-F0D4-43E2-B08A-2F3E83EE98F3}">
      <dgm:prSet/>
      <dgm:spPr/>
      <dgm:t>
        <a:bodyPr anchor="ctr"/>
        <a:lstStyle/>
        <a:p>
          <a:pPr>
            <a:lnSpc>
              <a:spcPct val="100000"/>
            </a:lnSpc>
            <a:defRPr cap="all"/>
          </a:pPr>
          <a:endParaRPr lang="en-US"/>
        </a:p>
      </dgm:t>
    </dgm:pt>
    <dgm:pt modelId="{7EE27099-92EA-4EDF-B176-0E355876D272}" type="parTrans" cxnId="{7F970F62-30E3-4F5B-A242-825013BF84A8}">
      <dgm:prSet/>
      <dgm:spPr/>
      <dgm:t>
        <a:bodyPr/>
        <a:lstStyle/>
        <a:p>
          <a:endParaRPr lang="en-US"/>
        </a:p>
      </dgm:t>
    </dgm:pt>
    <dgm:pt modelId="{77D0876E-2BA2-4E28-ADB5-9885FCB7156A}" type="sibTrans" cxnId="{7F970F62-30E3-4F5B-A242-825013BF84A8}">
      <dgm:prSet/>
      <dgm:spPr/>
      <dgm:t>
        <a:bodyPr/>
        <a:lstStyle/>
        <a:p>
          <a:endParaRPr lang="en-US"/>
        </a:p>
      </dgm:t>
    </dgm:pt>
    <dgm:pt modelId="{87B1B46A-CA1D-4445-8579-F40C78A1880B}" type="pres">
      <dgm:prSet presAssocID="{7B62DEA7-9DCD-4B2E-9DC5-BE121C266AFD}" presName="root" presStyleCnt="0">
        <dgm:presLayoutVars>
          <dgm:dir/>
          <dgm:resizeHandles val="exact"/>
        </dgm:presLayoutVars>
      </dgm:prSet>
      <dgm:spPr/>
    </dgm:pt>
    <dgm:pt modelId="{B78F77A9-D452-4F3F-ADF1-08124CDCB940}" type="pres">
      <dgm:prSet presAssocID="{41CDB9B8-E81E-41E7-AE89-8F6EDFC88D92}" presName="compNode" presStyleCnt="0"/>
      <dgm:spPr/>
    </dgm:pt>
    <dgm:pt modelId="{223CEBFB-B6C0-4518-9E76-B1250D3AEE20}" type="pres">
      <dgm:prSet presAssocID="{41CDB9B8-E81E-41E7-AE89-8F6EDFC88D92}" presName="iconBgRect" presStyleLbl="bgShp" presStyleIdx="0" presStyleCnt="3" custAng="8100000" custLinFactNeighborY="-8586"/>
      <dgm:spPr>
        <a:prstGeom prst="teardrop">
          <a:avLst/>
        </a:prstGeom>
      </dgm:spPr>
    </dgm:pt>
    <dgm:pt modelId="{CEC3BB2D-F9F1-4489-93C4-A156AC3849E7}" type="pres">
      <dgm:prSet presAssocID="{41CDB9B8-E81E-41E7-AE89-8F6EDFC88D92}" presName="iconRect" presStyleLbl="node1" presStyleIdx="0" presStyleCnt="3" custLinFactNeighborY="-2291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9D442A7-5D31-4CD1-A931-5F3D628718C8}" type="pres">
      <dgm:prSet presAssocID="{41CDB9B8-E81E-41E7-AE89-8F6EDFC88D92}" presName="spaceRect" presStyleCnt="0"/>
      <dgm:spPr/>
    </dgm:pt>
    <dgm:pt modelId="{7600CD1A-2D28-4054-8809-838E618A0595}" type="pres">
      <dgm:prSet presAssocID="{41CDB9B8-E81E-41E7-AE89-8F6EDFC88D92}" presName="textRect" presStyleLbl="revTx" presStyleIdx="0" presStyleCnt="3">
        <dgm:presLayoutVars>
          <dgm:chMax val="1"/>
          <dgm:chPref val="1"/>
        </dgm:presLayoutVars>
      </dgm:prSet>
      <dgm:spPr/>
    </dgm:pt>
    <dgm:pt modelId="{9D599636-89FD-41B5-970D-9F8617BA295C}" type="pres">
      <dgm:prSet presAssocID="{BA791450-8D1E-4A6F-B71D-2984D9E245C4}" presName="sibTrans" presStyleCnt="0"/>
      <dgm:spPr/>
    </dgm:pt>
    <dgm:pt modelId="{E765D845-767A-46E9-BD73-B0B0E82FE9B0}" type="pres">
      <dgm:prSet presAssocID="{4D7D34C7-9466-4514-BF51-7396C17436B5}" presName="compNode" presStyleCnt="0"/>
      <dgm:spPr/>
    </dgm:pt>
    <dgm:pt modelId="{F82A6E7C-4234-4816-9EB8-ED399009E25C}" type="pres">
      <dgm:prSet presAssocID="{4D7D34C7-9466-4514-BF51-7396C17436B5}" presName="iconBgRect" presStyleLbl="bgShp" presStyleIdx="1" presStyleCnt="3" custAng="8100000" custLinFactNeighborY="-8586"/>
      <dgm:spPr>
        <a:prstGeom prst="teardrop">
          <a:avLst/>
        </a:prstGeom>
      </dgm:spPr>
    </dgm:pt>
    <dgm:pt modelId="{8BA5F9BB-3E28-4026-A392-7F4C0A3085E2}" type="pres">
      <dgm:prSet presAssocID="{4D7D34C7-9466-4514-BF51-7396C17436B5}" presName="iconRect" presStyleLbl="node1" presStyleIdx="1" presStyleCnt="3" custLinFactNeighborX="-2010" custLinFactNeighborY="-9478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agement with solid fill"/>
        </a:ext>
      </dgm:extLst>
    </dgm:pt>
    <dgm:pt modelId="{DC8182C7-C8E0-4DAE-B344-FE508B06E860}" type="pres">
      <dgm:prSet presAssocID="{4D7D34C7-9466-4514-BF51-7396C17436B5}" presName="spaceRect" presStyleCnt="0"/>
      <dgm:spPr/>
    </dgm:pt>
    <dgm:pt modelId="{529F61D3-444E-4541-AC4F-326FDA9BEAF3}" type="pres">
      <dgm:prSet presAssocID="{4D7D34C7-9466-4514-BF51-7396C17436B5}" presName="textRect" presStyleLbl="revTx" presStyleIdx="1" presStyleCnt="3">
        <dgm:presLayoutVars>
          <dgm:chMax val="1"/>
          <dgm:chPref val="1"/>
        </dgm:presLayoutVars>
      </dgm:prSet>
      <dgm:spPr/>
    </dgm:pt>
    <dgm:pt modelId="{A999AABC-CAD9-4E1C-B78B-2BECA8D43C27}" type="pres">
      <dgm:prSet presAssocID="{483498F9-A0C2-4668-85AB-D8E6E254F73B}" presName="sibTrans" presStyleCnt="0"/>
      <dgm:spPr/>
    </dgm:pt>
    <dgm:pt modelId="{DB99A9BB-B1B8-433F-A4FA-6F31B826EE48}" type="pres">
      <dgm:prSet presAssocID="{8E185869-F0D4-43E2-B08A-2F3E83EE98F3}" presName="compNode" presStyleCnt="0"/>
      <dgm:spPr/>
    </dgm:pt>
    <dgm:pt modelId="{CA848760-99D5-488A-AFB3-9EA6BD946B87}" type="pres">
      <dgm:prSet presAssocID="{8E185869-F0D4-43E2-B08A-2F3E83EE98F3}" presName="iconBgRect" presStyleLbl="bgShp" presStyleIdx="2" presStyleCnt="3" custAng="8100000" custLinFactNeighborY="-8586"/>
      <dgm:spPr>
        <a:prstGeom prst="teardrop">
          <a:avLst/>
        </a:prstGeom>
      </dgm:spPr>
    </dgm:pt>
    <dgm:pt modelId="{FD5546ED-1D49-469E-BE29-17C87FAFD7C8}" type="pres">
      <dgm:prSet presAssocID="{8E185869-F0D4-43E2-B08A-2F3E83EE98F3}" presName="iconRect" presStyleLbl="node1" presStyleIdx="2" presStyleCnt="3" custLinFactNeighborX="919" custLinFactNeighborY="-656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 outline"/>
        </a:ext>
      </dgm:extLst>
    </dgm:pt>
    <dgm:pt modelId="{408A0B1B-BC17-40DB-A76F-65541C3B4325}" type="pres">
      <dgm:prSet presAssocID="{8E185869-F0D4-43E2-B08A-2F3E83EE98F3}" presName="spaceRect" presStyleCnt="0"/>
      <dgm:spPr/>
    </dgm:pt>
    <dgm:pt modelId="{3360347C-5C69-4C15-9A6A-3E9A9E20C3DA}" type="pres">
      <dgm:prSet presAssocID="{8E185869-F0D4-43E2-B08A-2F3E83EE98F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EBEB1B-497E-4365-84F9-FBB75D7759E5}" srcId="{7B62DEA7-9DCD-4B2E-9DC5-BE121C266AFD}" destId="{4D7D34C7-9466-4514-BF51-7396C17436B5}" srcOrd="1" destOrd="0" parTransId="{37DD6CE0-C2AA-4EB6-9E7D-14AED2127C40}" sibTransId="{483498F9-A0C2-4668-85AB-D8E6E254F73B}"/>
    <dgm:cxn modelId="{7F970F62-30E3-4F5B-A242-825013BF84A8}" srcId="{7B62DEA7-9DCD-4B2E-9DC5-BE121C266AFD}" destId="{8E185869-F0D4-43E2-B08A-2F3E83EE98F3}" srcOrd="2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F8CC9585-55E8-40A4-A809-29E25A9015CC}" type="presOf" srcId="{7B62DEA7-9DCD-4B2E-9DC5-BE121C266AFD}" destId="{87B1B46A-CA1D-4445-8579-F40C78A1880B}" srcOrd="0" destOrd="0" presId="urn:microsoft.com/office/officeart/2018/5/layout/IconCircleLabelList"/>
    <dgm:cxn modelId="{F7DB8392-31E3-477A-A254-EC2D4671CF89}" type="presOf" srcId="{8E185869-F0D4-43E2-B08A-2F3E83EE98F3}" destId="{3360347C-5C69-4C15-9A6A-3E9A9E20C3DA}" srcOrd="0" destOrd="0" presId="urn:microsoft.com/office/officeart/2018/5/layout/IconCircleLabelList"/>
    <dgm:cxn modelId="{12C7ECAA-870C-4BC5-B94F-86BC6BF51248}" type="presOf" srcId="{4D7D34C7-9466-4514-BF51-7396C17436B5}" destId="{529F61D3-444E-4541-AC4F-326FDA9BEAF3}" srcOrd="0" destOrd="0" presId="urn:microsoft.com/office/officeart/2018/5/layout/IconCircleLabelList"/>
    <dgm:cxn modelId="{A156FDB9-1268-44F0-AF36-D78B64A92BFB}" type="presOf" srcId="{41CDB9B8-E81E-41E7-AE89-8F6EDFC88D92}" destId="{7600CD1A-2D28-4054-8809-838E618A0595}" srcOrd="0" destOrd="0" presId="urn:microsoft.com/office/officeart/2018/5/layout/IconCircleLabelList"/>
    <dgm:cxn modelId="{43AF2DBA-4DDB-4A8A-8186-9FFE6DD0B5CB}" type="presParOf" srcId="{87B1B46A-CA1D-4445-8579-F40C78A1880B}" destId="{B78F77A9-D452-4F3F-ADF1-08124CDCB940}" srcOrd="0" destOrd="0" presId="urn:microsoft.com/office/officeart/2018/5/layout/IconCircleLabelList"/>
    <dgm:cxn modelId="{1AD31892-667A-493E-8809-A2C4F09B3F86}" type="presParOf" srcId="{B78F77A9-D452-4F3F-ADF1-08124CDCB940}" destId="{223CEBFB-B6C0-4518-9E76-B1250D3AEE20}" srcOrd="0" destOrd="0" presId="urn:microsoft.com/office/officeart/2018/5/layout/IconCircleLabelList"/>
    <dgm:cxn modelId="{71A91791-112A-4BF8-BB7F-AACC90BDEFE6}" type="presParOf" srcId="{B78F77A9-D452-4F3F-ADF1-08124CDCB940}" destId="{CEC3BB2D-F9F1-4489-93C4-A156AC3849E7}" srcOrd="1" destOrd="0" presId="urn:microsoft.com/office/officeart/2018/5/layout/IconCircleLabelList"/>
    <dgm:cxn modelId="{30FCF27E-9045-40F3-B697-8174D7A7BD5C}" type="presParOf" srcId="{B78F77A9-D452-4F3F-ADF1-08124CDCB940}" destId="{99D442A7-5D31-4CD1-A931-5F3D628718C8}" srcOrd="2" destOrd="0" presId="urn:microsoft.com/office/officeart/2018/5/layout/IconCircleLabelList"/>
    <dgm:cxn modelId="{3E1C49A9-1B11-4AD7-8CC2-2D9A75C848A1}" type="presParOf" srcId="{B78F77A9-D452-4F3F-ADF1-08124CDCB940}" destId="{7600CD1A-2D28-4054-8809-838E618A0595}" srcOrd="3" destOrd="0" presId="urn:microsoft.com/office/officeart/2018/5/layout/IconCircleLabelList"/>
    <dgm:cxn modelId="{D7FE0241-E462-4584-B272-1FC20419D8D5}" type="presParOf" srcId="{87B1B46A-CA1D-4445-8579-F40C78A1880B}" destId="{9D599636-89FD-41B5-970D-9F8617BA295C}" srcOrd="1" destOrd="0" presId="urn:microsoft.com/office/officeart/2018/5/layout/IconCircleLabelList"/>
    <dgm:cxn modelId="{CC2EF600-966E-4326-BBDA-7ED21DFE01EC}" type="presParOf" srcId="{87B1B46A-CA1D-4445-8579-F40C78A1880B}" destId="{E765D845-767A-46E9-BD73-B0B0E82FE9B0}" srcOrd="2" destOrd="0" presId="urn:microsoft.com/office/officeart/2018/5/layout/IconCircleLabelList"/>
    <dgm:cxn modelId="{2DB52372-902A-45C4-BAC3-93F60F12DCCE}" type="presParOf" srcId="{E765D845-767A-46E9-BD73-B0B0E82FE9B0}" destId="{F82A6E7C-4234-4816-9EB8-ED399009E25C}" srcOrd="0" destOrd="0" presId="urn:microsoft.com/office/officeart/2018/5/layout/IconCircleLabelList"/>
    <dgm:cxn modelId="{2DEA8D59-F7F8-47F9-83C8-D63B560B4B73}" type="presParOf" srcId="{E765D845-767A-46E9-BD73-B0B0E82FE9B0}" destId="{8BA5F9BB-3E28-4026-A392-7F4C0A3085E2}" srcOrd="1" destOrd="0" presId="urn:microsoft.com/office/officeart/2018/5/layout/IconCircleLabelList"/>
    <dgm:cxn modelId="{DDE28675-8F30-42EA-A376-5D42C60D8F44}" type="presParOf" srcId="{E765D845-767A-46E9-BD73-B0B0E82FE9B0}" destId="{DC8182C7-C8E0-4DAE-B344-FE508B06E860}" srcOrd="2" destOrd="0" presId="urn:microsoft.com/office/officeart/2018/5/layout/IconCircleLabelList"/>
    <dgm:cxn modelId="{00206667-C36F-4287-8D1F-E8676B86238A}" type="presParOf" srcId="{E765D845-767A-46E9-BD73-B0B0E82FE9B0}" destId="{529F61D3-444E-4541-AC4F-326FDA9BEAF3}" srcOrd="3" destOrd="0" presId="urn:microsoft.com/office/officeart/2018/5/layout/IconCircleLabelList"/>
    <dgm:cxn modelId="{D7ACB6EB-3E04-42C6-9DA9-35A737AC1D45}" type="presParOf" srcId="{87B1B46A-CA1D-4445-8579-F40C78A1880B}" destId="{A999AABC-CAD9-4E1C-B78B-2BECA8D43C27}" srcOrd="3" destOrd="0" presId="urn:microsoft.com/office/officeart/2018/5/layout/IconCircleLabelList"/>
    <dgm:cxn modelId="{842E3EF3-01DF-45A7-9922-BF124F6E2EF8}" type="presParOf" srcId="{87B1B46A-CA1D-4445-8579-F40C78A1880B}" destId="{DB99A9BB-B1B8-433F-A4FA-6F31B826EE48}" srcOrd="4" destOrd="0" presId="urn:microsoft.com/office/officeart/2018/5/layout/IconCircleLabelList"/>
    <dgm:cxn modelId="{542A1015-BE7D-43DA-B859-6EFF6D98A4B6}" type="presParOf" srcId="{DB99A9BB-B1B8-433F-A4FA-6F31B826EE48}" destId="{CA848760-99D5-488A-AFB3-9EA6BD946B87}" srcOrd="0" destOrd="0" presId="urn:microsoft.com/office/officeart/2018/5/layout/IconCircleLabelList"/>
    <dgm:cxn modelId="{2F6AA294-D666-4B10-9755-A3E5BC73EDA2}" type="presParOf" srcId="{DB99A9BB-B1B8-433F-A4FA-6F31B826EE48}" destId="{FD5546ED-1D49-469E-BE29-17C87FAFD7C8}" srcOrd="1" destOrd="0" presId="urn:microsoft.com/office/officeart/2018/5/layout/IconCircleLabelList"/>
    <dgm:cxn modelId="{F285DB80-D840-4A69-BAFD-E8CFA8E89E53}" type="presParOf" srcId="{DB99A9BB-B1B8-433F-A4FA-6F31B826EE48}" destId="{408A0B1B-BC17-40DB-A76F-65541C3B4325}" srcOrd="2" destOrd="0" presId="urn:microsoft.com/office/officeart/2018/5/layout/IconCircleLabelList"/>
    <dgm:cxn modelId="{60339241-C34B-4EC1-96C2-B6689E868C9C}" type="presParOf" srcId="{DB99A9BB-B1B8-433F-A4FA-6F31B826EE48}" destId="{3360347C-5C69-4C15-9A6A-3E9A9E20C3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CEBFB-B6C0-4518-9E76-B1250D3AEE20}">
      <dsp:nvSpPr>
        <dsp:cNvPr id="0" name=""/>
        <dsp:cNvSpPr/>
      </dsp:nvSpPr>
      <dsp:spPr>
        <a:xfrm rot="8100000">
          <a:off x="544950" y="333159"/>
          <a:ext cx="1612687" cy="1612687"/>
        </a:xfrm>
        <a:prstGeom prst="teardrop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C3BB2D-F9F1-4489-93C4-A156AC3849E7}">
      <dsp:nvSpPr>
        <dsp:cNvPr id="0" name=""/>
        <dsp:cNvSpPr/>
      </dsp:nvSpPr>
      <dsp:spPr>
        <a:xfrm>
          <a:off x="888637" y="603240"/>
          <a:ext cx="925312" cy="925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00CD1A-2D28-4054-8809-838E618A0595}">
      <dsp:nvSpPr>
        <dsp:cNvPr id="0" name=""/>
        <dsp:cNvSpPr/>
      </dsp:nvSpPr>
      <dsp:spPr>
        <a:xfrm>
          <a:off x="29418" y="258662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Human resource management</a:t>
          </a:r>
        </a:p>
      </dsp:txBody>
      <dsp:txXfrm>
        <a:off x="29418" y="2586625"/>
        <a:ext cx="2643750" cy="720000"/>
      </dsp:txXfrm>
    </dsp:sp>
    <dsp:sp modelId="{F82A6E7C-4234-4816-9EB8-ED399009E25C}">
      <dsp:nvSpPr>
        <dsp:cNvPr id="0" name=""/>
        <dsp:cNvSpPr/>
      </dsp:nvSpPr>
      <dsp:spPr>
        <a:xfrm rot="8100000">
          <a:off x="3651356" y="333159"/>
          <a:ext cx="1612687" cy="1612687"/>
        </a:xfrm>
        <a:prstGeom prst="teardrop">
          <a:avLst/>
        </a:prstGeom>
        <a:solidFill>
          <a:schemeClr val="accent5">
            <a:hueOff val="2019641"/>
            <a:satOff val="6027"/>
            <a:lumOff val="78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BA5F9BB-3E28-4026-A392-7F4C0A3085E2}">
      <dsp:nvSpPr>
        <dsp:cNvPr id="0" name=""/>
        <dsp:cNvSpPr/>
      </dsp:nvSpPr>
      <dsp:spPr>
        <a:xfrm>
          <a:off x="3976444" y="727611"/>
          <a:ext cx="925312" cy="925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9F61D3-444E-4541-AC4F-326FDA9BEAF3}">
      <dsp:nvSpPr>
        <dsp:cNvPr id="0" name=""/>
        <dsp:cNvSpPr/>
      </dsp:nvSpPr>
      <dsp:spPr>
        <a:xfrm>
          <a:off x="3135825" y="258662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Organizational culture</a:t>
          </a:r>
        </a:p>
      </dsp:txBody>
      <dsp:txXfrm>
        <a:off x="3135825" y="2586625"/>
        <a:ext cx="2643750" cy="720000"/>
      </dsp:txXfrm>
    </dsp:sp>
    <dsp:sp modelId="{CA848760-99D5-488A-AFB3-9EA6BD946B87}">
      <dsp:nvSpPr>
        <dsp:cNvPr id="0" name=""/>
        <dsp:cNvSpPr/>
      </dsp:nvSpPr>
      <dsp:spPr>
        <a:xfrm rot="8100000">
          <a:off x="6757762" y="333159"/>
          <a:ext cx="1612687" cy="1612687"/>
        </a:xfrm>
        <a:prstGeom prst="teardrop">
          <a:avLst/>
        </a:prstGeom>
        <a:solidFill>
          <a:schemeClr val="accent5">
            <a:hueOff val="4039281"/>
            <a:satOff val="12053"/>
            <a:lumOff val="156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D5546ED-1D49-469E-BE29-17C87FAFD7C8}">
      <dsp:nvSpPr>
        <dsp:cNvPr id="0" name=""/>
        <dsp:cNvSpPr/>
      </dsp:nvSpPr>
      <dsp:spPr>
        <a:xfrm>
          <a:off x="7109953" y="754547"/>
          <a:ext cx="925312" cy="9253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60347C-5C69-4C15-9A6A-3E9A9E20C3DA}">
      <dsp:nvSpPr>
        <dsp:cNvPr id="0" name=""/>
        <dsp:cNvSpPr/>
      </dsp:nvSpPr>
      <dsp:spPr>
        <a:xfrm>
          <a:off x="6242231" y="258662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2200" kern="1200"/>
        </a:p>
      </dsp:txBody>
      <dsp:txXfrm>
        <a:off x="6242231" y="2586625"/>
        <a:ext cx="264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0BB816-636F-4C40-9EC7-A3BA365B89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0D02-F780-4697-9A30-3F10F4D67C8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9885C-64C6-4202-8B65-38170DBD673D}" type="datetimeFigureOut">
              <a:rPr lang="en-US" smtClean="0"/>
              <a:t>3/2/2022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C7536-00AB-4C14-90D3-7D88603F2A5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DBC111-E561-48D6-9DB3-85F8BE552B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AA4D1-BF1D-4260-B442-EBD7859EC5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46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49326-15A5-4041-B3F6-1CB1FE840753}" type="datetimeFigureOut">
              <a:rPr lang="en-US" smtClean="0"/>
              <a:t>3/2/2022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39BA2-F127-4DB1-B8FD-D5A70CC3E0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405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549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83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832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598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7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431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390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65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28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232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29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066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43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892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5960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375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0453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80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21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13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2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view=detailV2&amp;ccid=FYCrjROu&amp;id=ABC6D63A65194597B6358CCD539DB58399BFF5D0&amp;thid=OIP.FYCrjROuTWw180RbK_c8JAHaFO&amp;mediaurl=https%3a%2f%2fth.bing.com%2fth%2fid%2fR.1580ab8d13ae4d6c35f3445b2bf73c24%3frik%3d0PW%252fmYO1nVPNjA%26riu%3dhttp%253a%252f%252fwww.rodrigocordero.org%252fwp-content%252fuploads%252f2018%252f04%252fVUCA-RC1.png%26ehk%3dICtuULdxZZGmRf2lDUu9BDqEib8g4JArh%252b1X2AKGFlA%253d%26risl%3d%26pid%3dImgRaw%26r%3d0&amp;exph=530&amp;expw=750&amp;q=VUCA&amp;simid=608029612557018321&amp;FORM=IRPRST&amp;ck=627B92178D32EF51EBE4B5C5B44DAC40&amp;selectedIndex=7&amp;ajaxhist=0&amp;ajaxserp=0" TargetMode="External"/><Relationship Id="rId3" Type="http://schemas.openxmlformats.org/officeDocument/2006/relationships/hyperlink" Target="https://www.investopedia.com/terms/h/humanresources.asp" TargetMode="External"/><Relationship Id="rId7" Type="http://schemas.openxmlformats.org/officeDocument/2006/relationships/hyperlink" Target="https://www.bing.com/images/search?view=detailV2&amp;ccid=8FbuKCaR&amp;id=E18900CCE15DC8B53488BD65691726D946DFC70B&amp;thid=OIP.8FbuKCaRzz-kGhU6zzMi8gHaGX&amp;mediaurl=https%3a%2f%2fimages.nursinganswers.net%2freflective-cycles%2frolfe-model-of-reflection.png&amp;cdnurl=https%3a%2f%2fth.bing.com%2fth%2fid%2fR.f056ee282691cf3fa41a153acf3322f2%3frik%3dC8ffRtkmF2llvQ%26pid%3dImgRaw%26r%3d0&amp;exph=550&amp;expw=640&amp;q=ROLFES+MODEL+OF+REFELCTION&amp;simid=608019012581939253&amp;FORM=IRPRST&amp;ck=24E139F3BC134D9BE8A2CBCE6E6C968E&amp;selectedIndex=3&amp;ajaxhist=0&amp;ajaxserp=0" TargetMode="External"/><Relationship Id="rId2" Type="http://schemas.openxmlformats.org/officeDocument/2006/relationships/hyperlink" Target="https://think-boundless.com/edgar-scheins-anxiety-assumptions-powerful-ideas-on-cultu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ertprogrammanagement.com/2020/10/kolbs-learning-cycle/#:~:text=Kolb%E2%80%99s%20learning%20cycle%20consists%20of%20four%20stages%20of,individuals%2C%20people%20prefer%20to%20learn%20in%20different%20ways." TargetMode="External"/><Relationship Id="rId5" Type="http://schemas.openxmlformats.org/officeDocument/2006/relationships/hyperlink" Target="https://fourweekmba.com/models-of-reflection/#:~:text=Models%20Of%20Reflection%20In%20A%20Nutshell%201%20Understanding,analysis%20and%20improvement.%206%20Other%20Analysis%20Frameworks.%20" TargetMode="External"/><Relationship Id="rId4" Type="http://schemas.openxmlformats.org/officeDocument/2006/relationships/hyperlink" Target="https://oxfordre.com/communication/view/10.1093/acrefore/9780190228613.001.0001/acrefore-9780190228613-e-4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>
            <a:normAutofit/>
          </a:bodyPr>
          <a:lstStyle/>
          <a:p>
            <a:r>
              <a:rPr lang="en-US" dirty="0"/>
              <a:t>Assignment 2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F05262DB-6398-4AF9-96A3-041CFB112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>
            <a:normAutofit/>
          </a:bodyPr>
          <a:lstStyle/>
          <a:p>
            <a:r>
              <a:rPr lang="en-US" sz="2800" dirty="0"/>
              <a:t>Reflective Presentation</a:t>
            </a:r>
          </a:p>
          <a:p>
            <a:r>
              <a:rPr lang="en-US" sz="2800" dirty="0"/>
              <a:t>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4130C-F4BE-4DCF-9D16-E43D8C10FFFA}"/>
              </a:ext>
            </a:extLst>
          </p:cNvPr>
          <p:cNvSpPr txBox="1"/>
          <p:nvPr/>
        </p:nvSpPr>
        <p:spPr>
          <a:xfrm>
            <a:off x="293511" y="354204"/>
            <a:ext cx="3036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Kirsty Thomas</a:t>
            </a:r>
          </a:p>
          <a:p>
            <a:r>
              <a:rPr lang="en-GB" b="0" i="0" dirty="0">
                <a:effectLst/>
                <a:latin typeface="Source Sans Pro" panose="020B0604020202020204" pitchFamily="34" charset="0"/>
              </a:rPr>
              <a:t>2014376</a:t>
            </a:r>
            <a:endParaRPr lang="en-GB" dirty="0"/>
          </a:p>
        </p:txBody>
      </p:sp>
      <p:pic>
        <p:nvPicPr>
          <p:cNvPr id="47" name="my reflection">
            <a:hlinkClick r:id="" action="ppaction://media"/>
            <a:extLst>
              <a:ext uri="{FF2B5EF4-FFF2-40B4-BE49-F238E27FC236}">
                <a16:creationId xmlns:a16="http://schemas.microsoft.com/office/drawing/2014/main" id="{ADCC8D29-8FBA-461A-9991-A78F703481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" y="80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41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20"/>
    </mc:Choice>
    <mc:Fallback>
      <p:transition spd="slow" advTm="8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A4F8-7287-4A12-9DC4-8F52CFEF5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8B864D5-BED4-449E-A813-41973685B710}"/>
              </a:ext>
            </a:extLst>
          </p:cNvPr>
          <p:cNvSpPr/>
          <p:nvPr/>
        </p:nvSpPr>
        <p:spPr>
          <a:xfrm>
            <a:off x="4907902" y="3118493"/>
            <a:ext cx="2631233" cy="14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E6A47B-E912-4893-870F-E8BBC7DB7F17}"/>
              </a:ext>
            </a:extLst>
          </p:cNvPr>
          <p:cNvSpPr txBox="1"/>
          <p:nvPr/>
        </p:nvSpPr>
        <p:spPr>
          <a:xfrm>
            <a:off x="5309119" y="3497456"/>
            <a:ext cx="2015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INTER-CULTURAL WORKPLACE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99688D1-DA60-4B2A-9218-44336E0D2E1F}"/>
              </a:ext>
            </a:extLst>
          </p:cNvPr>
          <p:cNvSpPr/>
          <p:nvPr/>
        </p:nvSpPr>
        <p:spPr>
          <a:xfrm>
            <a:off x="2332653" y="1631822"/>
            <a:ext cx="2286000" cy="12808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CA3CB0-9F2B-4755-86C1-4D5FF4376B38}"/>
              </a:ext>
            </a:extLst>
          </p:cNvPr>
          <p:cNvSpPr txBox="1"/>
          <p:nvPr/>
        </p:nvSpPr>
        <p:spPr>
          <a:xfrm>
            <a:off x="2592924" y="2041433"/>
            <a:ext cx="18297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– Kirsty Thomas</a:t>
            </a:r>
          </a:p>
          <a:p>
            <a:r>
              <a:rPr lang="en-GB" sz="1200" dirty="0"/>
              <a:t>Student at UWTSD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6CEFAA0-19A6-461F-8A7F-86B751ECA38B}"/>
              </a:ext>
            </a:extLst>
          </p:cNvPr>
          <p:cNvCxnSpPr/>
          <p:nvPr/>
        </p:nvCxnSpPr>
        <p:spPr>
          <a:xfrm flipH="1" flipV="1">
            <a:off x="4422709" y="2789853"/>
            <a:ext cx="569169" cy="7076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A6AA906-1242-4C57-8120-D7020D0C8195}"/>
              </a:ext>
            </a:extLst>
          </p:cNvPr>
          <p:cNvCxnSpPr/>
          <p:nvPr/>
        </p:nvCxnSpPr>
        <p:spPr>
          <a:xfrm flipV="1">
            <a:off x="7324531" y="2503098"/>
            <a:ext cx="774440" cy="9259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al 15">
            <a:extLst>
              <a:ext uri="{FF2B5EF4-FFF2-40B4-BE49-F238E27FC236}">
                <a16:creationId xmlns:a16="http://schemas.microsoft.com/office/drawing/2014/main" id="{32626C91-D27D-4A60-811C-5B21561A68D7}"/>
              </a:ext>
            </a:extLst>
          </p:cNvPr>
          <p:cNvSpPr/>
          <p:nvPr/>
        </p:nvSpPr>
        <p:spPr>
          <a:xfrm>
            <a:off x="7573349" y="1283216"/>
            <a:ext cx="2547257" cy="12808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197209-562E-4A2C-A8B1-DC5BFEAA79A2}"/>
              </a:ext>
            </a:extLst>
          </p:cNvPr>
          <p:cNvSpPr txBox="1"/>
          <p:nvPr/>
        </p:nvSpPr>
        <p:spPr>
          <a:xfrm>
            <a:off x="7968342" y="1523730"/>
            <a:ext cx="205273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Purpose of this presentation is to reflect on</a:t>
            </a:r>
            <a:r>
              <a:rPr lang="en-GB" sz="1400" dirty="0"/>
              <a:t> the </a:t>
            </a:r>
            <a:r>
              <a:rPr lang="en-GB" sz="1200" dirty="0"/>
              <a:t>Inter-cultural module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EB545F2-4218-4572-A0B5-8C05987CAB05}"/>
              </a:ext>
            </a:extLst>
          </p:cNvPr>
          <p:cNvCxnSpPr/>
          <p:nvPr/>
        </p:nvCxnSpPr>
        <p:spPr>
          <a:xfrm flipH="1">
            <a:off x="3079102" y="4143787"/>
            <a:ext cx="1912776" cy="6428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77152D8D-0DBD-49AA-9AB4-CFD2D0C0CF4B}"/>
              </a:ext>
            </a:extLst>
          </p:cNvPr>
          <p:cNvSpPr/>
          <p:nvPr/>
        </p:nvSpPr>
        <p:spPr>
          <a:xfrm>
            <a:off x="1147171" y="4692406"/>
            <a:ext cx="2510429" cy="1371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5AD157-05C4-4955-A2CB-7F33633112AB}"/>
              </a:ext>
            </a:extLst>
          </p:cNvPr>
          <p:cNvSpPr txBox="1"/>
          <p:nvPr/>
        </p:nvSpPr>
        <p:spPr>
          <a:xfrm>
            <a:off x="1614196" y="5079938"/>
            <a:ext cx="1716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What will my presentation include?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7A3EB84-238F-4268-802B-FFE73343A0AE}"/>
              </a:ext>
            </a:extLst>
          </p:cNvPr>
          <p:cNvCxnSpPr/>
          <p:nvPr/>
        </p:nvCxnSpPr>
        <p:spPr>
          <a:xfrm>
            <a:off x="7539135" y="3995316"/>
            <a:ext cx="1082351" cy="6572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al 23">
            <a:extLst>
              <a:ext uri="{FF2B5EF4-FFF2-40B4-BE49-F238E27FC236}">
                <a16:creationId xmlns:a16="http://schemas.microsoft.com/office/drawing/2014/main" id="{42990ADD-4B49-4C8D-8603-243AA40C31BD}"/>
              </a:ext>
            </a:extLst>
          </p:cNvPr>
          <p:cNvSpPr/>
          <p:nvPr/>
        </p:nvSpPr>
        <p:spPr>
          <a:xfrm>
            <a:off x="8621486" y="4449949"/>
            <a:ext cx="2230017" cy="9259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9DEF88-985A-4417-9D0E-AD953B4A20D7}"/>
              </a:ext>
            </a:extLst>
          </p:cNvPr>
          <p:cNvSpPr txBox="1"/>
          <p:nvPr/>
        </p:nvSpPr>
        <p:spPr>
          <a:xfrm>
            <a:off x="8859416" y="4589734"/>
            <a:ext cx="1688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What does inter-cultural workplace mean to me?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C8B4C6F-5855-44B7-853C-CA05332C63CF}"/>
              </a:ext>
            </a:extLst>
          </p:cNvPr>
          <p:cNvCxnSpPr>
            <a:cxnSpLocks/>
          </p:cNvCxnSpPr>
          <p:nvPr/>
        </p:nvCxnSpPr>
        <p:spPr>
          <a:xfrm>
            <a:off x="6018245" y="4522749"/>
            <a:ext cx="298580" cy="9823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FEC94BEB-AD54-42F2-AB99-4E999C3FAC48}"/>
              </a:ext>
            </a:extLst>
          </p:cNvPr>
          <p:cNvSpPr/>
          <p:nvPr/>
        </p:nvSpPr>
        <p:spPr>
          <a:xfrm>
            <a:off x="5285792" y="5574784"/>
            <a:ext cx="2388637" cy="919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ED4B99-783C-4261-A272-14D0B9F19258}"/>
              </a:ext>
            </a:extLst>
          </p:cNvPr>
          <p:cNvSpPr txBox="1"/>
          <p:nvPr/>
        </p:nvSpPr>
        <p:spPr>
          <a:xfrm>
            <a:off x="5626359" y="5864768"/>
            <a:ext cx="1707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Models of Reflection</a:t>
            </a:r>
          </a:p>
        </p:txBody>
      </p:sp>
    </p:spTree>
    <p:extLst>
      <p:ext uri="{BB962C8B-B14F-4D97-AF65-F5344CB8AC3E}">
        <p14:creationId xmlns:p14="http://schemas.microsoft.com/office/powerpoint/2010/main" val="2302751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E852-E8CD-4C09-8A91-B231871A4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inter-cultural mean to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9F2D2-8FDB-48AE-BC18-6FB18FFE1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343" y="1901890"/>
            <a:ext cx="4716657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I thought inter-cultural meant before this module:</a:t>
            </a:r>
          </a:p>
          <a:p>
            <a:r>
              <a:rPr lang="en-GB" dirty="0"/>
              <a:t>Fairness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Different cultures in a work place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Supporting all genders, disabilities etc.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25A7EB-FBDC-45D1-9AEF-7268CC759D52}"/>
              </a:ext>
            </a:extLst>
          </p:cNvPr>
          <p:cNvSpPr txBox="1"/>
          <p:nvPr/>
        </p:nvSpPr>
        <p:spPr>
          <a:xfrm>
            <a:off x="6290371" y="1901890"/>
            <a:ext cx="50198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it means to me now: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Different levels of education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Diversity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Understanding peoples background and cultures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Bringing individuals together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Interaction and communication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Managing correctly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People coming together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Developing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085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B246A-F212-4314-B1C1-7EB6F6CEE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1830" y="400175"/>
            <a:ext cx="8911687" cy="1280890"/>
          </a:xfrm>
        </p:spPr>
        <p:txBody>
          <a:bodyPr/>
          <a:lstStyle/>
          <a:p>
            <a:pPr algn="ctr"/>
            <a:r>
              <a:rPr lang="en-GB" dirty="0"/>
              <a:t>Models of reflection?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CAAE33-ADB8-48E4-B516-F1906A67DD68}"/>
              </a:ext>
            </a:extLst>
          </p:cNvPr>
          <p:cNvSpPr/>
          <p:nvPr/>
        </p:nvSpPr>
        <p:spPr>
          <a:xfrm>
            <a:off x="1771830" y="1455575"/>
            <a:ext cx="3200400" cy="1413588"/>
          </a:xfrm>
          <a:prstGeom prst="rect">
            <a:avLst/>
          </a:prstGeom>
          <a:solidFill>
            <a:srgbClr val="C82B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EXPEREINCES </a:t>
            </a: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4F295166-16A9-43D4-9BEA-A88318FC3E80}"/>
              </a:ext>
            </a:extLst>
          </p:cNvPr>
          <p:cNvSpPr/>
          <p:nvPr/>
        </p:nvSpPr>
        <p:spPr>
          <a:xfrm>
            <a:off x="7753228" y="1137293"/>
            <a:ext cx="3051110" cy="2416629"/>
          </a:xfrm>
          <a:prstGeom prst="diamon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IMPROVING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78393C6-CA0D-484D-BC3A-56057E22361B}"/>
              </a:ext>
            </a:extLst>
          </p:cNvPr>
          <p:cNvSpPr/>
          <p:nvPr/>
        </p:nvSpPr>
        <p:spPr>
          <a:xfrm>
            <a:off x="4570445" y="3282044"/>
            <a:ext cx="3051110" cy="1413588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THOUGHTS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111424A7-0153-46F4-8DFD-DD3870EC3025}"/>
              </a:ext>
            </a:extLst>
          </p:cNvPr>
          <p:cNvSpPr/>
          <p:nvPr/>
        </p:nvSpPr>
        <p:spPr>
          <a:xfrm>
            <a:off x="1771830" y="5075853"/>
            <a:ext cx="2674207" cy="1381972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FEELINGS</a:t>
            </a:r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6955A530-3564-48F4-8225-0C638C760AA9}"/>
              </a:ext>
            </a:extLst>
          </p:cNvPr>
          <p:cNvSpPr/>
          <p:nvPr/>
        </p:nvSpPr>
        <p:spPr>
          <a:xfrm>
            <a:off x="8348808" y="4525347"/>
            <a:ext cx="2071362" cy="1671221"/>
          </a:xfrm>
          <a:prstGeom prst="pentagon">
            <a:avLst/>
          </a:prstGeom>
          <a:solidFill>
            <a:srgbClr val="E1A6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ACTIONS</a:t>
            </a:r>
          </a:p>
        </p:txBody>
      </p:sp>
    </p:spTree>
    <p:extLst>
      <p:ext uri="{BB962C8B-B14F-4D97-AF65-F5344CB8AC3E}">
        <p14:creationId xmlns:p14="http://schemas.microsoft.com/office/powerpoint/2010/main" val="127366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747DA-CEB6-4596-9281-FE49C04AD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6696" y="446828"/>
            <a:ext cx="8911687" cy="1280890"/>
          </a:xfrm>
        </p:spPr>
        <p:txBody>
          <a:bodyPr/>
          <a:lstStyle/>
          <a:p>
            <a:r>
              <a:rPr lang="en-GB" dirty="0"/>
              <a:t>Models of Reflection </a:t>
            </a:r>
          </a:p>
        </p:txBody>
      </p:sp>
      <p:sp>
        <p:nvSpPr>
          <p:cNvPr id="3" name="AutoShape 2" descr="Kolb's Learning Cycle">
            <a:extLst>
              <a:ext uri="{FF2B5EF4-FFF2-40B4-BE49-F238E27FC236}">
                <a16:creationId xmlns:a16="http://schemas.microsoft.com/office/drawing/2014/main" id="{27CE699F-A8C4-4A5C-96FA-19FF0D23D2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99B2F4-D1DE-48AB-A134-DE497C5FB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29" y="1833563"/>
            <a:ext cx="4911012" cy="38367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9450E0-FB45-4942-BAF1-ECFFFA3EF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559" y="1853779"/>
            <a:ext cx="5004318" cy="381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376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9D17E3F-9160-4D16-8F1D-F8FE94E2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13" name="Picture 12" descr="light spots">
            <a:extLst>
              <a:ext uri="{FF2B5EF4-FFF2-40B4-BE49-F238E27FC236}">
                <a16:creationId xmlns:a16="http://schemas.microsoft.com/office/drawing/2014/main" id="{91359E98-53EA-154C-9838-95AAA23C9E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 dirty="0"/>
              <a:t>Aspects I was drawn to the most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3DBB853-C277-42C7-80D0-110A8842E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D2CA353-4AC3-432A-8704-A618563EEC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1685CFF-C2D8-4119-9CDA-504914853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119C20C9-05B5-4384-9F4E-B4B8FA299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F78ACAA7-E69F-43D4-919F-59DCA6482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5">
              <a:extLst>
                <a:ext uri="{FF2B5EF4-FFF2-40B4-BE49-F238E27FC236}">
                  <a16:creationId xmlns:a16="http://schemas.microsoft.com/office/drawing/2014/main" id="{96704AC3-E553-4428-AD42-796DD344A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6">
              <a:extLst>
                <a:ext uri="{FF2B5EF4-FFF2-40B4-BE49-F238E27FC236}">
                  <a16:creationId xmlns:a16="http://schemas.microsoft.com/office/drawing/2014/main" id="{3144CE2D-2D9E-4E16-92AA-F685E4549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17">
              <a:extLst>
                <a:ext uri="{FF2B5EF4-FFF2-40B4-BE49-F238E27FC236}">
                  <a16:creationId xmlns:a16="http://schemas.microsoft.com/office/drawing/2014/main" id="{CD4C0C99-C139-4838-92A2-2C05514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18">
              <a:extLst>
                <a:ext uri="{FF2B5EF4-FFF2-40B4-BE49-F238E27FC236}">
                  <a16:creationId xmlns:a16="http://schemas.microsoft.com/office/drawing/2014/main" id="{6D356AA9-ECE0-4E40-A277-44AC6EF765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9">
              <a:extLst>
                <a:ext uri="{FF2B5EF4-FFF2-40B4-BE49-F238E27FC236}">
                  <a16:creationId xmlns:a16="http://schemas.microsoft.com/office/drawing/2014/main" id="{5A9C3CFE-942C-43DB-9652-8B2647552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20">
              <a:extLst>
                <a:ext uri="{FF2B5EF4-FFF2-40B4-BE49-F238E27FC236}">
                  <a16:creationId xmlns:a16="http://schemas.microsoft.com/office/drawing/2014/main" id="{F3DDB2C0-7B2C-4BA5-8ECA-463274672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21">
              <a:extLst>
                <a:ext uri="{FF2B5EF4-FFF2-40B4-BE49-F238E27FC236}">
                  <a16:creationId xmlns:a16="http://schemas.microsoft.com/office/drawing/2014/main" id="{CCB346B3-FD72-422B-9688-F54E7739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A5E738B1-537A-48F5-B99B-72BF4EA8B0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5CAAAF8-C872-447C-BCD0-F5CD3016C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3CD192F9-4898-4362-B1A2-3DDAA5461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25658BAB-0A60-4CAE-B735-5297A284A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B176DB7C-2C45-4E08-956B-5D2E339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0">
              <a:extLst>
                <a:ext uri="{FF2B5EF4-FFF2-40B4-BE49-F238E27FC236}">
                  <a16:creationId xmlns:a16="http://schemas.microsoft.com/office/drawing/2014/main" id="{671B014E-7E67-4978-A9AB-7C6E2F99FD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193156F8-3B15-4064-8C4B-F21ED4F37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96B721A4-876F-43D1-B231-585A55B38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3D9AB238-BB7F-4D15-83B0-BD6CA92CC7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85F91E03-6B79-4561-AADA-9D9EE5194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A2B05A7B-02BB-4384-AB3F-6300769C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10C0CEA7-547A-4AB3-99B0-971B1E98A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643A7C23-A309-4BDC-AC90-7E150B0A7A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CDFCEA60-6323-4E47-A467-83E3D32C0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42D62A3B-08B7-4F45-B0BC-A23B2CC9C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Freeform 11">
            <a:extLst>
              <a:ext uri="{FF2B5EF4-FFF2-40B4-BE49-F238E27FC236}">
                <a16:creationId xmlns:a16="http://schemas.microsoft.com/office/drawing/2014/main" id="{7527CAFC-17AC-48FE-AB33-811D38361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2" name="Content Placeholder 2" descr="Icon SmartArt Graphic">
            <a:extLst>
              <a:ext uri="{FF2B5EF4-FFF2-40B4-BE49-F238E27FC236}">
                <a16:creationId xmlns:a16="http://schemas.microsoft.com/office/drawing/2014/main" id="{4F2B137F-C2B7-49C4-9A78-29FD71A00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519036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3D79710-E91C-4686-A63B-54FA3DA413BA}"/>
              </a:ext>
            </a:extLst>
          </p:cNvPr>
          <p:cNvSpPr txBox="1"/>
          <p:nvPr/>
        </p:nvSpPr>
        <p:spPr>
          <a:xfrm>
            <a:off x="9602787" y="4737492"/>
            <a:ext cx="11943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VUCA</a:t>
            </a:r>
          </a:p>
        </p:txBody>
      </p:sp>
    </p:spTree>
    <p:extLst>
      <p:ext uri="{BB962C8B-B14F-4D97-AF65-F5344CB8AC3E}">
        <p14:creationId xmlns:p14="http://schemas.microsoft.com/office/powerpoint/2010/main" val="1436557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93E25CD-7F7C-4938-AD6D-B0D564B4B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A71C5120-2CD1-481C-AE4E-F656CF145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7BB18D0-EEA4-4FBA-9D7A-50D89C69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54305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F03F661D-6496-46B5-825B-C69431C08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BE7E8666-54B0-4624-A73C-C30BA5B2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C57227DD-11A4-43C7-8182-07DA38670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24242549-49A9-449A-972D-2593ED519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AF5DB078-AAFD-419B-AC78-D81A87943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B372D185-BF71-4D39-AA70-44A09CE01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8F719990-34BB-40E9-9403-7ECBE660E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EB392AB-9259-4A0F-A179-64777D56F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FE917096-0F4E-43DA-B63D-5A090B58C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E4FD522A-D05E-4237-8662-07B28647C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469FC16C-0FEC-43DB-B859-376D9833C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00417E44-0A0A-4452-A915-D5C32F13E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5808D5B-2F3A-4FAD-A25E-3F0E15578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1520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233EA30C-362C-459C-9A8C-06CAB75A2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3E80B5C8-7BCF-464A-9583-2369BB4D4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B96EB583-7C3D-4A14-82B6-9C529EE03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7ED0AFF1-8641-4885-B15D-57B46B8AB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570B0418-950F-4656-8A2B-A94660C11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CC2F0ABF-B4F6-4E01-8C0F-D2736D4D0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33">
              <a:extLst>
                <a:ext uri="{FF2B5EF4-FFF2-40B4-BE49-F238E27FC236}">
                  <a16:creationId xmlns:a16="http://schemas.microsoft.com/office/drawing/2014/main" id="{1FDCA7E9-248C-4C34-94C6-617E5BFE4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190A1790-859C-4878-AA5E-65A1CB4B8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D70475B3-6118-4CED-82CE-504A4CE867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FCEDE052-E097-49E2-8085-67459983A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C22E4DBC-761C-438B-A2E3-1B5E6BAD3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BABBA15B-D10D-4AD9-8429-8D59B6729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745DA1-02C3-4F48-9FF4-B09A0E12D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Organizational Culture and what I have learnt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EDFB0D5-1C4C-49CD-BBA3-F29304E8D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134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Woman covered in paint">
            <a:extLst>
              <a:ext uri="{FF2B5EF4-FFF2-40B4-BE49-F238E27FC236}">
                <a16:creationId xmlns:a16="http://schemas.microsoft.com/office/drawing/2014/main" id="{55574ED7-C7C1-4621-89BC-3DB5580E0B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70" r="3273" b="3"/>
          <a:stretch/>
        </p:blipFill>
        <p:spPr>
          <a:xfrm>
            <a:off x="-2650" y="10"/>
            <a:ext cx="4646985" cy="3428990"/>
          </a:xfrm>
          <a:prstGeom prst="rect">
            <a:avLst/>
          </a:prstGeom>
        </p:spPr>
      </p:pic>
      <p:pic>
        <p:nvPicPr>
          <p:cNvPr id="7" name="Picture 6" descr="People working on ideas">
            <a:extLst>
              <a:ext uri="{FF2B5EF4-FFF2-40B4-BE49-F238E27FC236}">
                <a16:creationId xmlns:a16="http://schemas.microsoft.com/office/drawing/2014/main" id="{27BA2728-95EA-47A0-A7A1-E19F2E6850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7" r="9539" b="2"/>
          <a:stretch/>
        </p:blipFill>
        <p:spPr>
          <a:xfrm>
            <a:off x="-1552" y="3429000"/>
            <a:ext cx="4646985" cy="3429000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1E510089-CE05-4469-B26B-C69327F3B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6934" y="3429000"/>
            <a:ext cx="4662638" cy="0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8315F66-400F-4A69-8046-989E7E01B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Beliefs</a:t>
            </a:r>
          </a:p>
          <a:p>
            <a:r>
              <a:rPr lang="en-US" dirty="0"/>
              <a:t>Values </a:t>
            </a:r>
          </a:p>
          <a:p>
            <a:r>
              <a:rPr lang="en-US" dirty="0"/>
              <a:t>Communication </a:t>
            </a:r>
          </a:p>
          <a:p>
            <a:r>
              <a:rPr lang="en-US" dirty="0"/>
              <a:t>Problem solving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Culture types</a:t>
            </a:r>
          </a:p>
          <a:p>
            <a:r>
              <a:rPr lang="en-US" dirty="0"/>
              <a:t>Clan Culture</a:t>
            </a:r>
          </a:p>
          <a:p>
            <a:r>
              <a:rPr lang="en-US" dirty="0"/>
              <a:t>Adhocracy culture</a:t>
            </a:r>
          </a:p>
          <a:p>
            <a:r>
              <a:rPr lang="en-US" dirty="0"/>
              <a:t>Market Culture</a:t>
            </a:r>
          </a:p>
          <a:p>
            <a:r>
              <a:rPr lang="en-US" dirty="0"/>
              <a:t>Hierarchy culture </a:t>
            </a:r>
          </a:p>
        </p:txBody>
      </p:sp>
    </p:spTree>
    <p:extLst>
      <p:ext uri="{BB962C8B-B14F-4D97-AF65-F5344CB8AC3E}">
        <p14:creationId xmlns:p14="http://schemas.microsoft.com/office/powerpoint/2010/main" val="345722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900" y="452660"/>
            <a:ext cx="8911687" cy="1280890"/>
          </a:xfrm>
        </p:spPr>
        <p:txBody>
          <a:bodyPr>
            <a:normAutofit/>
          </a:bodyPr>
          <a:lstStyle/>
          <a:p>
            <a:r>
              <a:rPr lang="en-US" sz="2800" dirty="0"/>
              <a:t>Human Resource Management </a:t>
            </a:r>
            <a:br>
              <a:rPr lang="en-US" sz="2800" dirty="0"/>
            </a:br>
            <a:r>
              <a:rPr lang="en-US" sz="2800" dirty="0"/>
              <a:t>and what I have learnt </a:t>
            </a:r>
          </a:p>
        </p:txBody>
      </p:sp>
      <p:pic>
        <p:nvPicPr>
          <p:cNvPr id="4" name="Picture 3" descr="Hands holding each other's wrists and interlinked to form a circle">
            <a:extLst>
              <a:ext uri="{FF2B5EF4-FFF2-40B4-BE49-F238E27FC236}">
                <a16:creationId xmlns:a16="http://schemas.microsoft.com/office/drawing/2014/main" id="{BE174D5F-BF80-4671-A2E6-6557CECAA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5799" y="1"/>
            <a:ext cx="3886202" cy="2438400"/>
          </a:xfrm>
          <a:prstGeom prst="rect">
            <a:avLst/>
          </a:prstGeom>
        </p:spPr>
      </p:pic>
      <p:pic>
        <p:nvPicPr>
          <p:cNvPr id="12" name="Content Placeholder 11" descr="Filling out forms on a table">
            <a:extLst>
              <a:ext uri="{FF2B5EF4-FFF2-40B4-BE49-F238E27FC236}">
                <a16:creationId xmlns:a16="http://schemas.microsoft.com/office/drawing/2014/main" id="{1494B020-3948-4595-BD28-DCE65F9EB8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05801" y="2371726"/>
            <a:ext cx="3886200" cy="2452911"/>
          </a:xfrm>
        </p:spPr>
      </p:pic>
      <p:pic>
        <p:nvPicPr>
          <p:cNvPr id="14" name="Picture 13" descr="Two colleagues planning on board with sticky notes">
            <a:extLst>
              <a:ext uri="{FF2B5EF4-FFF2-40B4-BE49-F238E27FC236}">
                <a16:creationId xmlns:a16="http://schemas.microsoft.com/office/drawing/2014/main" id="{705AF75D-D302-4EC6-BAB9-32BD863DD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5799" y="4733925"/>
            <a:ext cx="3886199" cy="21240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F7DDEC-F122-411E-B1E7-ACAF5E3A175B}"/>
              </a:ext>
            </a:extLst>
          </p:cNvPr>
          <p:cNvSpPr txBox="1"/>
          <p:nvPr/>
        </p:nvSpPr>
        <p:spPr>
          <a:xfrm>
            <a:off x="2071395" y="1733550"/>
            <a:ext cx="558903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Recruitment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 to date with any laws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Protecting the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Managing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Career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Compensation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Making sure people are satisfied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850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55B42D-F3B2-4781-AF70-788B527EE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2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690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A9105-73CF-460F-B5A4-747FD0537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193" y="558796"/>
            <a:ext cx="8911687" cy="1280890"/>
          </a:xfrm>
        </p:spPr>
        <p:txBody>
          <a:bodyPr/>
          <a:lstStyle/>
          <a:p>
            <a:r>
              <a:rPr lang="en-GB" dirty="0"/>
              <a:t>My 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83E6D9-93BC-48A5-BBC6-93B140DB4EA6}"/>
              </a:ext>
            </a:extLst>
          </p:cNvPr>
          <p:cNvSpPr txBox="1"/>
          <p:nvPr/>
        </p:nvSpPr>
        <p:spPr>
          <a:xfrm>
            <a:off x="2080727" y="2118049"/>
            <a:ext cx="599958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went well for me?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Something I’m interested 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Understanding the task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Learning more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3FDF4D-E6EB-4701-9CC0-61E14AC7013D}"/>
              </a:ext>
            </a:extLst>
          </p:cNvPr>
          <p:cNvSpPr txBox="1"/>
          <p:nvPr/>
        </p:nvSpPr>
        <p:spPr>
          <a:xfrm>
            <a:off x="6494106" y="2118049"/>
            <a:ext cx="48145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didn’t go so well for me?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Assignment 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Choosing something I wasn’t interested in for assignment 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Time management</a:t>
            </a:r>
          </a:p>
        </p:txBody>
      </p:sp>
      <p:pic>
        <p:nvPicPr>
          <p:cNvPr id="5" name="my reflection">
            <a:hlinkClick r:id="" action="ppaction://media"/>
            <a:extLst>
              <a:ext uri="{FF2B5EF4-FFF2-40B4-BE49-F238E27FC236}">
                <a16:creationId xmlns:a16="http://schemas.microsoft.com/office/drawing/2014/main" id="{C93833B9-2DE9-49FB-888A-581B418211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9100" y="2173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50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1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17B8B-2301-459A-A116-339FF4998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619" y="409506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Conclusion</a:t>
            </a:r>
          </a:p>
        </p:txBody>
      </p:sp>
      <p:pic>
        <p:nvPicPr>
          <p:cNvPr id="5" name="Content Placeholder 4" descr="Stick figure families holding hands">
            <a:extLst>
              <a:ext uri="{FF2B5EF4-FFF2-40B4-BE49-F238E27FC236}">
                <a16:creationId xmlns:a16="http://schemas.microsoft.com/office/drawing/2014/main" id="{7BC6E387-A830-4FE7-8575-1FDA26CD83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3789" y="1587758"/>
            <a:ext cx="7016102" cy="4677401"/>
          </a:xfrm>
        </p:spPr>
      </p:pic>
    </p:spTree>
    <p:extLst>
      <p:ext uri="{BB962C8B-B14F-4D97-AF65-F5344CB8AC3E}">
        <p14:creationId xmlns:p14="http://schemas.microsoft.com/office/powerpoint/2010/main" val="1499655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D75439-C766-134A-A0D0-BE002D8B0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>
            <a:normAutofit/>
          </a:bodyPr>
          <a:lstStyle/>
          <a:p>
            <a:r>
              <a:rPr lang="en-US" dirty="0"/>
              <a:t>someone@example.com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063739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73FA6-6897-4EAD-B092-F8D7579D9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62" y="269547"/>
            <a:ext cx="8911687" cy="90611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4EE8B-40C3-4D46-8915-2012E17DA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362" y="1187181"/>
            <a:ext cx="8915400" cy="54012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Boundless. (2018).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Edgar Schein’s Anxiety &amp; Assumptions: Powerful Ideas on Culture</a:t>
            </a:r>
            <a:endParaRPr lang="en-GB" sz="1200" dirty="0">
              <a:solidFill>
                <a:schemeClr val="tx1">
                  <a:lumMod val="95000"/>
                </a:schemeClr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Edgar Schein - Organizational Culture: Artifacts, Values &amp; Assumptions (think-boundless.com)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Kenton, W. (2020).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 Resources </a:t>
            </a:r>
            <a:endParaRPr lang="en-GB" sz="1200" dirty="0">
              <a:solidFill>
                <a:schemeClr val="tx1">
                  <a:lumMod val="95000"/>
                </a:schemeClr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 Resources (HR) Definition (investopedia.com)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Lahti, M. </a:t>
            </a:r>
            <a:r>
              <a:rPr lang="en-GB" sz="1200" dirty="0" err="1">
                <a:solidFill>
                  <a:schemeClr val="tx1">
                    <a:lumMod val="95000"/>
                  </a:schemeClr>
                </a:solidFill>
              </a:rPr>
              <a:t>Maarit</a:t>
            </a: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, V. (2017).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intercultural workplace communication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Intercultural Workplace Communication | Oxford Research </a:t>
            </a:r>
            <a:r>
              <a:rPr lang="en-GB" sz="1200" dirty="0" err="1">
                <a:solidFill>
                  <a:schemeClr val="tx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Encyclopedia</a:t>
            </a: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of Communication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 err="1">
                <a:solidFill>
                  <a:schemeClr val="tx1">
                    <a:lumMod val="95000"/>
                  </a:schemeClr>
                </a:solidFill>
              </a:rPr>
              <a:t>Cuofano</a:t>
            </a: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, G. (2022).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What are models of reflection in a nutshell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Models of Reflection? Models Of Reflection In A Nutshell – </a:t>
            </a:r>
            <a:r>
              <a:rPr lang="en-GB" sz="1200" dirty="0" err="1">
                <a:solidFill>
                  <a:schemeClr val="tx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FourWeekMBA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EPM. (2022).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Kolb’s Learning cycle</a:t>
            </a:r>
            <a:endParaRPr lang="en-GB" sz="1200" dirty="0">
              <a:solidFill>
                <a:schemeClr val="tx1">
                  <a:lumMod val="95000"/>
                </a:schemeClr>
              </a:solidFill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Kolb's Learning Cycle | Team Management Training from EPM (expertprogrammanagement.com)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Microsoft Bing. (2022).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Image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ROLFES MODEL OF REFELCTION - Bing images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Microsoft Bing. (2022).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Image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VUCA - Bing images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1200" dirty="0">
              <a:latin typeface="+mj-lt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32807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6C8EDA9-70CE-4A62-99FE-71B395D1BB0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B8664C2C-082A-4164-A0C5-E616AB2AD5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2C7EEC-86F6-4CA7-805C-CB656E6A635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Event design</Template>
  <TotalTime>1492</TotalTime>
  <Words>390</Words>
  <Application>Microsoft Office PowerPoint</Application>
  <PresentationFormat>Widescreen</PresentationFormat>
  <Paragraphs>109</Paragraphs>
  <Slides>13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Source Sans Pro</vt:lpstr>
      <vt:lpstr>Wingdings</vt:lpstr>
      <vt:lpstr>Wingdings 3</vt:lpstr>
      <vt:lpstr>Wisp</vt:lpstr>
      <vt:lpstr>Assignment 2</vt:lpstr>
      <vt:lpstr>INTRODUCTION</vt:lpstr>
      <vt:lpstr>What does inter-cultural mean to me?</vt:lpstr>
      <vt:lpstr>Models of reflection?</vt:lpstr>
      <vt:lpstr>Models of Reflection </vt:lpstr>
      <vt:lpstr>Aspects I was drawn to the most</vt:lpstr>
      <vt:lpstr>Organizational Culture and what I have learnt </vt:lpstr>
      <vt:lpstr>Human Resource Management  and what I have learnt </vt:lpstr>
      <vt:lpstr>PowerPoint Presentation</vt:lpstr>
      <vt:lpstr>My reflection</vt:lpstr>
      <vt:lpstr>Conclusion</vt:lpstr>
      <vt:lpstr>Thank you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Prime Architecture</dc:creator>
  <cp:lastModifiedBy>Prime Architecture</cp:lastModifiedBy>
  <cp:revision>17</cp:revision>
  <dcterms:created xsi:type="dcterms:W3CDTF">2022-02-21T12:54:07Z</dcterms:created>
  <dcterms:modified xsi:type="dcterms:W3CDTF">2022-03-02T14:16:33Z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