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6" r:id="rId2"/>
    <p:sldId id="257" r:id="rId3"/>
    <p:sldId id="258" r:id="rId4"/>
    <p:sldId id="338" r:id="rId5"/>
    <p:sldId id="340" r:id="rId6"/>
    <p:sldId id="330" r:id="rId7"/>
    <p:sldId id="335" r:id="rId8"/>
    <p:sldId id="337" r:id="rId9"/>
    <p:sldId id="342" r:id="rId10"/>
    <p:sldId id="332" r:id="rId11"/>
    <p:sldId id="341" r:id="rId12"/>
    <p:sldId id="280" r:id="rId13"/>
    <p:sldId id="277" r:id="rId14"/>
    <p:sldId id="263" r:id="rId15"/>
    <p:sldId id="290" r:id="rId16"/>
    <p:sldId id="291" r:id="rId17"/>
    <p:sldId id="315" r:id="rId18"/>
    <p:sldId id="316" r:id="rId19"/>
    <p:sldId id="283" r:id="rId20"/>
    <p:sldId id="299" r:id="rId21"/>
    <p:sldId id="265" r:id="rId22"/>
    <p:sldId id="272" r:id="rId23"/>
    <p:sldId id="343"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31F89A-4790-4122-9827-F9B44746CD3D}" v="219" dt="2023-11-29T10:04:00.6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5" autoAdjust="0"/>
    <p:restoredTop sz="91539" autoAdjust="0"/>
  </p:normalViewPr>
  <p:slideViewPr>
    <p:cSldViewPr snapToGrid="0" showGuides="1">
      <p:cViewPr>
        <p:scale>
          <a:sx n="92" d="100"/>
          <a:sy n="92" d="100"/>
        </p:scale>
        <p:origin x="1056" y="276"/>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2D31F89A-4790-4122-9827-F9B44746CD3D}"/>
    <pc:docChg chg="undo redo custSel addSld delSld modSld sldOrd">
      <pc:chgData name="Ewa Kazimierska" userId="8edb7084-dccb-4d8f-9cfb-38098ea1d667" providerId="ADAL" clId="{2D31F89A-4790-4122-9827-F9B44746CD3D}" dt="2023-11-29T10:04:29.314" v="6328" actId="1076"/>
      <pc:docMkLst>
        <pc:docMk/>
      </pc:docMkLst>
      <pc:sldChg chg="addSp delSp modSp mod">
        <pc:chgData name="Ewa Kazimierska" userId="8edb7084-dccb-4d8f-9cfb-38098ea1d667" providerId="ADAL" clId="{2D31F89A-4790-4122-9827-F9B44746CD3D}" dt="2023-11-29T08:54:28.823" v="5712" actId="207"/>
        <pc:sldMkLst>
          <pc:docMk/>
          <pc:sldMk cId="3122353882" sldId="257"/>
        </pc:sldMkLst>
        <pc:spChg chg="mod">
          <ac:chgData name="Ewa Kazimierska" userId="8edb7084-dccb-4d8f-9cfb-38098ea1d667" providerId="ADAL" clId="{2D31F89A-4790-4122-9827-F9B44746CD3D}" dt="2023-11-29T08:46:31.951" v="5625" actId="6549"/>
          <ac:spMkLst>
            <pc:docMk/>
            <pc:sldMk cId="3122353882" sldId="257"/>
            <ac:spMk id="2" creationId="{7933773E-13CB-4060-8795-6638A9AD0EE7}"/>
          </ac:spMkLst>
        </pc:spChg>
        <pc:spChg chg="mod">
          <ac:chgData name="Ewa Kazimierska" userId="8edb7084-dccb-4d8f-9cfb-38098ea1d667" providerId="ADAL" clId="{2D31F89A-4790-4122-9827-F9B44746CD3D}" dt="2023-11-29T08:48:37.071" v="5657" actId="6549"/>
          <ac:spMkLst>
            <pc:docMk/>
            <pc:sldMk cId="3122353882" sldId="257"/>
            <ac:spMk id="3" creationId="{A22394EA-EF45-456A-B2AE-49E5E299E370}"/>
          </ac:spMkLst>
        </pc:spChg>
        <pc:spChg chg="add mod">
          <ac:chgData name="Ewa Kazimierska" userId="8edb7084-dccb-4d8f-9cfb-38098ea1d667" providerId="ADAL" clId="{2D31F89A-4790-4122-9827-F9B44746CD3D}" dt="2023-11-29T08:54:28.823" v="5712" actId="207"/>
          <ac:spMkLst>
            <pc:docMk/>
            <pc:sldMk cId="3122353882" sldId="257"/>
            <ac:spMk id="4" creationId="{B1613516-FD31-4691-8DFC-B9CDCC2AA2AB}"/>
          </ac:spMkLst>
        </pc:spChg>
        <pc:spChg chg="add del">
          <ac:chgData name="Ewa Kazimierska" userId="8edb7084-dccb-4d8f-9cfb-38098ea1d667" providerId="ADAL" clId="{2D31F89A-4790-4122-9827-F9B44746CD3D}" dt="2023-11-28T14:31:33.446" v="10" actId="478"/>
          <ac:spMkLst>
            <pc:docMk/>
            <pc:sldMk cId="3122353882" sldId="257"/>
            <ac:spMk id="4" creationId="{C646E6DC-A910-4A95-B28C-F9D5303970BE}"/>
          </ac:spMkLst>
        </pc:spChg>
        <pc:grpChg chg="add del mod">
          <ac:chgData name="Ewa Kazimierska" userId="8edb7084-dccb-4d8f-9cfb-38098ea1d667" providerId="ADAL" clId="{2D31F89A-4790-4122-9827-F9B44746CD3D}" dt="2023-11-28T14:33:14.430" v="27" actId="478"/>
          <ac:grpSpMkLst>
            <pc:docMk/>
            <pc:sldMk cId="3122353882" sldId="257"/>
            <ac:grpSpMk id="9" creationId="{C185E9C1-6433-4E39-823E-D7F4A22A3F5F}"/>
          </ac:grpSpMkLst>
        </pc:grpChg>
        <pc:picChg chg="add del mod">
          <ac:chgData name="Ewa Kazimierska" userId="8edb7084-dccb-4d8f-9cfb-38098ea1d667" providerId="ADAL" clId="{2D31F89A-4790-4122-9827-F9B44746CD3D}" dt="2023-11-28T14:32:14.715" v="19" actId="478"/>
          <ac:picMkLst>
            <pc:docMk/>
            <pc:sldMk cId="3122353882" sldId="257"/>
            <ac:picMk id="5" creationId="{8F46DC5C-1C83-49F5-A107-829F4DB66D6C}"/>
          </ac:picMkLst>
        </pc:picChg>
        <pc:picChg chg="add del mod">
          <ac:chgData name="Ewa Kazimierska" userId="8edb7084-dccb-4d8f-9cfb-38098ea1d667" providerId="ADAL" clId="{2D31F89A-4790-4122-9827-F9B44746CD3D}" dt="2023-11-28T14:32:12.809" v="18" actId="478"/>
          <ac:picMkLst>
            <pc:docMk/>
            <pc:sldMk cId="3122353882" sldId="257"/>
            <ac:picMk id="6" creationId="{22B1DDCB-95C8-49D2-B7EE-E590FC5D6DCA}"/>
          </ac:picMkLst>
        </pc:picChg>
        <pc:picChg chg="add mod">
          <ac:chgData name="Ewa Kazimierska" userId="8edb7084-dccb-4d8f-9cfb-38098ea1d667" providerId="ADAL" clId="{2D31F89A-4790-4122-9827-F9B44746CD3D}" dt="2023-11-28T14:32:46.486" v="23" actId="164"/>
          <ac:picMkLst>
            <pc:docMk/>
            <pc:sldMk cId="3122353882" sldId="257"/>
            <ac:picMk id="7" creationId="{F883A552-366C-401A-8959-66D5020B42C7}"/>
          </ac:picMkLst>
        </pc:picChg>
        <pc:picChg chg="add mod">
          <ac:chgData name="Ewa Kazimierska" userId="8edb7084-dccb-4d8f-9cfb-38098ea1d667" providerId="ADAL" clId="{2D31F89A-4790-4122-9827-F9B44746CD3D}" dt="2023-11-28T14:32:46.486" v="23" actId="164"/>
          <ac:picMkLst>
            <pc:docMk/>
            <pc:sldMk cId="3122353882" sldId="257"/>
            <ac:picMk id="8" creationId="{5EAA3EE5-BE75-4796-ACBE-98092DA39A70}"/>
          </ac:picMkLst>
        </pc:picChg>
        <pc:picChg chg="add mod ord modCrop">
          <ac:chgData name="Ewa Kazimierska" userId="8edb7084-dccb-4d8f-9cfb-38098ea1d667" providerId="ADAL" clId="{2D31F89A-4790-4122-9827-F9B44746CD3D}" dt="2023-11-29T08:47:53.355" v="5637" actId="167"/>
          <ac:picMkLst>
            <pc:docMk/>
            <pc:sldMk cId="3122353882" sldId="257"/>
            <ac:picMk id="10" creationId="{F50DCDE2-7E24-4C43-836D-AC2401BBC1FD}"/>
          </ac:picMkLst>
        </pc:picChg>
      </pc:sldChg>
      <pc:sldChg chg="addSp delSp modSp mod">
        <pc:chgData name="Ewa Kazimierska" userId="8edb7084-dccb-4d8f-9cfb-38098ea1d667" providerId="ADAL" clId="{2D31F89A-4790-4122-9827-F9B44746CD3D}" dt="2023-11-29T09:35:45.200" v="6021" actId="20577"/>
        <pc:sldMkLst>
          <pc:docMk/>
          <pc:sldMk cId="530531404" sldId="258"/>
        </pc:sldMkLst>
        <pc:spChg chg="mod">
          <ac:chgData name="Ewa Kazimierska" userId="8edb7084-dccb-4d8f-9cfb-38098ea1d667" providerId="ADAL" clId="{2D31F89A-4790-4122-9827-F9B44746CD3D}" dt="2023-11-29T08:57:21.113" v="5719" actId="1076"/>
          <ac:spMkLst>
            <pc:docMk/>
            <pc:sldMk cId="530531404" sldId="258"/>
            <ac:spMk id="2" creationId="{3FEAF2EC-382C-46BE-A646-1583C4501D77}"/>
          </ac:spMkLst>
        </pc:spChg>
        <pc:spChg chg="mod ord">
          <ac:chgData name="Ewa Kazimierska" userId="8edb7084-dccb-4d8f-9cfb-38098ea1d667" providerId="ADAL" clId="{2D31F89A-4790-4122-9827-F9B44746CD3D}" dt="2023-11-29T09:35:45.200" v="6021" actId="20577"/>
          <ac:spMkLst>
            <pc:docMk/>
            <pc:sldMk cId="530531404" sldId="258"/>
            <ac:spMk id="3" creationId="{7311FE98-1773-479F-ADD7-397BBA08D352}"/>
          </ac:spMkLst>
        </pc:spChg>
        <pc:picChg chg="add del mod">
          <ac:chgData name="Ewa Kazimierska" userId="8edb7084-dccb-4d8f-9cfb-38098ea1d667" providerId="ADAL" clId="{2D31F89A-4790-4122-9827-F9B44746CD3D}" dt="2023-11-28T14:45:58.799" v="253" actId="21"/>
          <ac:picMkLst>
            <pc:docMk/>
            <pc:sldMk cId="530531404" sldId="258"/>
            <ac:picMk id="5" creationId="{32C4165F-8798-46BA-B220-2FAD5330EE48}"/>
          </ac:picMkLst>
        </pc:picChg>
        <pc:picChg chg="add del mod">
          <ac:chgData name="Ewa Kazimierska" userId="8edb7084-dccb-4d8f-9cfb-38098ea1d667" providerId="ADAL" clId="{2D31F89A-4790-4122-9827-F9B44746CD3D}" dt="2023-11-28T15:09:13.078" v="258" actId="478"/>
          <ac:picMkLst>
            <pc:docMk/>
            <pc:sldMk cId="530531404" sldId="258"/>
            <ac:picMk id="6" creationId="{D0AD5C61-D724-4316-98DA-73754232D3A9}"/>
          </ac:picMkLst>
        </pc:picChg>
        <pc:picChg chg="add mod">
          <ac:chgData name="Ewa Kazimierska" userId="8edb7084-dccb-4d8f-9cfb-38098ea1d667" providerId="ADAL" clId="{2D31F89A-4790-4122-9827-F9B44746CD3D}" dt="2023-11-28T16:58:16.730" v="269" actId="14100"/>
          <ac:picMkLst>
            <pc:docMk/>
            <pc:sldMk cId="530531404" sldId="258"/>
            <ac:picMk id="7" creationId="{584937C1-14AF-40EC-8180-61027945AC7A}"/>
          </ac:picMkLst>
        </pc:picChg>
        <pc:picChg chg="add del">
          <ac:chgData name="Ewa Kazimierska" userId="8edb7084-dccb-4d8f-9cfb-38098ea1d667" providerId="ADAL" clId="{2D31F89A-4790-4122-9827-F9B44746CD3D}" dt="2023-11-28T14:46:02.158" v="254" actId="21"/>
          <ac:picMkLst>
            <pc:docMk/>
            <pc:sldMk cId="530531404" sldId="258"/>
            <ac:picMk id="2050" creationId="{F7C0B297-BC04-4318-BEB3-56AF701F222E}"/>
          </ac:picMkLst>
        </pc:picChg>
      </pc:sldChg>
      <pc:sldChg chg="modSp del mod ord">
        <pc:chgData name="Ewa Kazimierska" userId="8edb7084-dccb-4d8f-9cfb-38098ea1d667" providerId="ADAL" clId="{2D31F89A-4790-4122-9827-F9B44746CD3D}" dt="2023-11-28T22:07:09.558" v="3163" actId="47"/>
        <pc:sldMkLst>
          <pc:docMk/>
          <pc:sldMk cId="3844772227" sldId="259"/>
        </pc:sldMkLst>
        <pc:spChg chg="mod">
          <ac:chgData name="Ewa Kazimierska" userId="8edb7084-dccb-4d8f-9cfb-38098ea1d667" providerId="ADAL" clId="{2D31F89A-4790-4122-9827-F9B44746CD3D}" dt="2023-11-28T21:22:13.969" v="2798" actId="14100"/>
          <ac:spMkLst>
            <pc:docMk/>
            <pc:sldMk cId="3844772227" sldId="259"/>
            <ac:spMk id="2" creationId="{97BCC043-EC57-458B-B302-4864DE562F71}"/>
          </ac:spMkLst>
        </pc:spChg>
        <pc:spChg chg="mod">
          <ac:chgData name="Ewa Kazimierska" userId="8edb7084-dccb-4d8f-9cfb-38098ea1d667" providerId="ADAL" clId="{2D31F89A-4790-4122-9827-F9B44746CD3D}" dt="2023-11-28T21:35:57.516" v="3060" actId="21"/>
          <ac:spMkLst>
            <pc:docMk/>
            <pc:sldMk cId="3844772227" sldId="259"/>
            <ac:spMk id="3" creationId="{11DF0671-3B78-4A91-B165-84637E5E443F}"/>
          </ac:spMkLst>
        </pc:spChg>
      </pc:sldChg>
      <pc:sldChg chg="add del">
        <pc:chgData name="Ewa Kazimierska" userId="8edb7084-dccb-4d8f-9cfb-38098ea1d667" providerId="ADAL" clId="{2D31F89A-4790-4122-9827-F9B44746CD3D}" dt="2023-11-29T00:34:01.390" v="4962" actId="47"/>
        <pc:sldMkLst>
          <pc:docMk/>
          <pc:sldMk cId="1167436045" sldId="261"/>
        </pc:sldMkLst>
      </pc:sldChg>
      <pc:sldChg chg="del">
        <pc:chgData name="Ewa Kazimierska" userId="8edb7084-dccb-4d8f-9cfb-38098ea1d667" providerId="ADAL" clId="{2D31F89A-4790-4122-9827-F9B44746CD3D}" dt="2023-11-28T22:41:15.077" v="3471" actId="2696"/>
        <pc:sldMkLst>
          <pc:docMk/>
          <pc:sldMk cId="2743077206" sldId="261"/>
        </pc:sldMkLst>
      </pc:sldChg>
      <pc:sldChg chg="del">
        <pc:chgData name="Ewa Kazimierska" userId="8edb7084-dccb-4d8f-9cfb-38098ea1d667" providerId="ADAL" clId="{2D31F89A-4790-4122-9827-F9B44746CD3D}" dt="2023-11-28T22:41:09.578" v="3470" actId="47"/>
        <pc:sldMkLst>
          <pc:docMk/>
          <pc:sldMk cId="1396687778" sldId="262"/>
        </pc:sldMkLst>
      </pc:sldChg>
      <pc:sldChg chg="addSp modSp mod">
        <pc:chgData name="Ewa Kazimierska" userId="8edb7084-dccb-4d8f-9cfb-38098ea1d667" providerId="ADAL" clId="{2D31F89A-4790-4122-9827-F9B44746CD3D}" dt="2023-11-29T01:21:09.741" v="5575" actId="6549"/>
        <pc:sldMkLst>
          <pc:docMk/>
          <pc:sldMk cId="825647562" sldId="263"/>
        </pc:sldMkLst>
        <pc:spChg chg="mod">
          <ac:chgData name="Ewa Kazimierska" userId="8edb7084-dccb-4d8f-9cfb-38098ea1d667" providerId="ADAL" clId="{2D31F89A-4790-4122-9827-F9B44746CD3D}" dt="2023-11-28T22:49:03.442" v="3518" actId="20577"/>
          <ac:spMkLst>
            <pc:docMk/>
            <pc:sldMk cId="825647562" sldId="263"/>
            <ac:spMk id="2" creationId="{0820E7F2-3F66-4210-ADA0-D1F410C7494F}"/>
          </ac:spMkLst>
        </pc:spChg>
        <pc:spChg chg="mod">
          <ac:chgData name="Ewa Kazimierska" userId="8edb7084-dccb-4d8f-9cfb-38098ea1d667" providerId="ADAL" clId="{2D31F89A-4790-4122-9827-F9B44746CD3D}" dt="2023-11-29T01:21:09.741" v="5575" actId="6549"/>
          <ac:spMkLst>
            <pc:docMk/>
            <pc:sldMk cId="825647562" sldId="263"/>
            <ac:spMk id="3" creationId="{221FFD14-8CC8-414F-8F36-F785F3845827}"/>
          </ac:spMkLst>
        </pc:spChg>
        <pc:spChg chg="add mod">
          <ac:chgData name="Ewa Kazimierska" userId="8edb7084-dccb-4d8f-9cfb-38098ea1d667" providerId="ADAL" clId="{2D31F89A-4790-4122-9827-F9B44746CD3D}" dt="2023-11-28T23:22:44.548" v="3838" actId="1076"/>
          <ac:spMkLst>
            <pc:docMk/>
            <pc:sldMk cId="825647562" sldId="263"/>
            <ac:spMk id="6" creationId="{E927E169-00CF-449E-9F07-FBFEC5075DA8}"/>
          </ac:spMkLst>
        </pc:spChg>
        <pc:picChg chg="add mod">
          <ac:chgData name="Ewa Kazimierska" userId="8edb7084-dccb-4d8f-9cfb-38098ea1d667" providerId="ADAL" clId="{2D31F89A-4790-4122-9827-F9B44746CD3D}" dt="2023-11-29T01:20:44.437" v="5573" actId="14100"/>
          <ac:picMkLst>
            <pc:docMk/>
            <pc:sldMk cId="825647562" sldId="263"/>
            <ac:picMk id="4" creationId="{D09D355A-C267-4E98-894F-0610BB7DEB2C}"/>
          </ac:picMkLst>
        </pc:picChg>
      </pc:sldChg>
      <pc:sldChg chg="del">
        <pc:chgData name="Ewa Kazimierska" userId="8edb7084-dccb-4d8f-9cfb-38098ea1d667" providerId="ADAL" clId="{2D31F89A-4790-4122-9827-F9B44746CD3D}" dt="2023-11-29T00:17:54.365" v="4538" actId="47"/>
        <pc:sldMkLst>
          <pc:docMk/>
          <pc:sldMk cId="144431514" sldId="264"/>
        </pc:sldMkLst>
      </pc:sldChg>
      <pc:sldChg chg="modSp mod">
        <pc:chgData name="Ewa Kazimierska" userId="8edb7084-dccb-4d8f-9cfb-38098ea1d667" providerId="ADAL" clId="{2D31F89A-4790-4122-9827-F9B44746CD3D}" dt="2023-11-29T00:22:13.847" v="4598" actId="6549"/>
        <pc:sldMkLst>
          <pc:docMk/>
          <pc:sldMk cId="3632785120" sldId="265"/>
        </pc:sldMkLst>
        <pc:spChg chg="mod">
          <ac:chgData name="Ewa Kazimierska" userId="8edb7084-dccb-4d8f-9cfb-38098ea1d667" providerId="ADAL" clId="{2D31F89A-4790-4122-9827-F9B44746CD3D}" dt="2023-11-29T00:21:03.444" v="4580" actId="27636"/>
          <ac:spMkLst>
            <pc:docMk/>
            <pc:sldMk cId="3632785120" sldId="265"/>
            <ac:spMk id="2" creationId="{2534685A-E154-4628-96EA-F23D48E764FF}"/>
          </ac:spMkLst>
        </pc:spChg>
        <pc:spChg chg="mod">
          <ac:chgData name="Ewa Kazimierska" userId="8edb7084-dccb-4d8f-9cfb-38098ea1d667" providerId="ADAL" clId="{2D31F89A-4790-4122-9827-F9B44746CD3D}" dt="2023-11-29T00:22:13.847" v="4598" actId="6549"/>
          <ac:spMkLst>
            <pc:docMk/>
            <pc:sldMk cId="3632785120" sldId="265"/>
            <ac:spMk id="3" creationId="{ED3C5EE5-6E71-405D-B2C1-B5B737F78601}"/>
          </ac:spMkLst>
        </pc:spChg>
      </pc:sldChg>
      <pc:sldChg chg="del">
        <pc:chgData name="Ewa Kazimierska" userId="8edb7084-dccb-4d8f-9cfb-38098ea1d667" providerId="ADAL" clId="{2D31F89A-4790-4122-9827-F9B44746CD3D}" dt="2023-11-29T00:23:31.123" v="4600" actId="47"/>
        <pc:sldMkLst>
          <pc:docMk/>
          <pc:sldMk cId="2370765817" sldId="266"/>
        </pc:sldMkLst>
      </pc:sldChg>
      <pc:sldChg chg="del">
        <pc:chgData name="Ewa Kazimierska" userId="8edb7084-dccb-4d8f-9cfb-38098ea1d667" providerId="ADAL" clId="{2D31F89A-4790-4122-9827-F9B44746CD3D}" dt="2023-11-29T00:23:32.875" v="4601" actId="47"/>
        <pc:sldMkLst>
          <pc:docMk/>
          <pc:sldMk cId="3887464361" sldId="267"/>
        </pc:sldMkLst>
      </pc:sldChg>
      <pc:sldChg chg="del">
        <pc:chgData name="Ewa Kazimierska" userId="8edb7084-dccb-4d8f-9cfb-38098ea1d667" providerId="ADAL" clId="{2D31F89A-4790-4122-9827-F9B44746CD3D}" dt="2023-11-29T00:23:34.725" v="4604" actId="47"/>
        <pc:sldMkLst>
          <pc:docMk/>
          <pc:sldMk cId="959453058" sldId="268"/>
        </pc:sldMkLst>
      </pc:sldChg>
      <pc:sldChg chg="del">
        <pc:chgData name="Ewa Kazimierska" userId="8edb7084-dccb-4d8f-9cfb-38098ea1d667" providerId="ADAL" clId="{2D31F89A-4790-4122-9827-F9B44746CD3D}" dt="2023-11-29T00:23:35.310" v="4605" actId="47"/>
        <pc:sldMkLst>
          <pc:docMk/>
          <pc:sldMk cId="945372766" sldId="269"/>
        </pc:sldMkLst>
      </pc:sldChg>
      <pc:sldChg chg="del">
        <pc:chgData name="Ewa Kazimierska" userId="8edb7084-dccb-4d8f-9cfb-38098ea1d667" providerId="ADAL" clId="{2D31F89A-4790-4122-9827-F9B44746CD3D}" dt="2023-11-29T00:24:08.798" v="4606" actId="47"/>
        <pc:sldMkLst>
          <pc:docMk/>
          <pc:sldMk cId="1517354237" sldId="270"/>
        </pc:sldMkLst>
      </pc:sldChg>
      <pc:sldChg chg="del">
        <pc:chgData name="Ewa Kazimierska" userId="8edb7084-dccb-4d8f-9cfb-38098ea1d667" providerId="ADAL" clId="{2D31F89A-4790-4122-9827-F9B44746CD3D}" dt="2023-11-29T00:24:09.785" v="4607" actId="47"/>
        <pc:sldMkLst>
          <pc:docMk/>
          <pc:sldMk cId="235352833" sldId="271"/>
        </pc:sldMkLst>
      </pc:sldChg>
      <pc:sldChg chg="modSp mod">
        <pc:chgData name="Ewa Kazimierska" userId="8edb7084-dccb-4d8f-9cfb-38098ea1d667" providerId="ADAL" clId="{2D31F89A-4790-4122-9827-F9B44746CD3D}" dt="2023-11-29T01:27:38.625" v="5606" actId="20577"/>
        <pc:sldMkLst>
          <pc:docMk/>
          <pc:sldMk cId="3299070570" sldId="272"/>
        </pc:sldMkLst>
        <pc:spChg chg="mod">
          <ac:chgData name="Ewa Kazimierska" userId="8edb7084-dccb-4d8f-9cfb-38098ea1d667" providerId="ADAL" clId="{2D31F89A-4790-4122-9827-F9B44746CD3D}" dt="2023-11-29T00:26:34.563" v="4630" actId="20577"/>
          <ac:spMkLst>
            <pc:docMk/>
            <pc:sldMk cId="3299070570" sldId="272"/>
            <ac:spMk id="2" creationId="{4E838C2E-AAB4-4CEC-AAE8-E2D5C128EEDA}"/>
          </ac:spMkLst>
        </pc:spChg>
        <pc:spChg chg="mod">
          <ac:chgData name="Ewa Kazimierska" userId="8edb7084-dccb-4d8f-9cfb-38098ea1d667" providerId="ADAL" clId="{2D31F89A-4790-4122-9827-F9B44746CD3D}" dt="2023-11-29T01:27:38.625" v="5606" actId="20577"/>
          <ac:spMkLst>
            <pc:docMk/>
            <pc:sldMk cId="3299070570" sldId="272"/>
            <ac:spMk id="3" creationId="{D35E6722-D1C4-47DC-8BD6-376D52DA2183}"/>
          </ac:spMkLst>
        </pc:spChg>
      </pc:sldChg>
      <pc:sldChg chg="del">
        <pc:chgData name="Ewa Kazimierska" userId="8edb7084-dccb-4d8f-9cfb-38098ea1d667" providerId="ADAL" clId="{2D31F89A-4790-4122-9827-F9B44746CD3D}" dt="2023-11-29T00:34:01.390" v="4962" actId="47"/>
        <pc:sldMkLst>
          <pc:docMk/>
          <pc:sldMk cId="2094005955" sldId="273"/>
        </pc:sldMkLst>
      </pc:sldChg>
      <pc:sldChg chg="del">
        <pc:chgData name="Ewa Kazimierska" userId="8edb7084-dccb-4d8f-9cfb-38098ea1d667" providerId="ADAL" clId="{2D31F89A-4790-4122-9827-F9B44746CD3D}" dt="2023-11-29T00:34:01.390" v="4962" actId="47"/>
        <pc:sldMkLst>
          <pc:docMk/>
          <pc:sldMk cId="1239830873" sldId="274"/>
        </pc:sldMkLst>
      </pc:sldChg>
      <pc:sldChg chg="del">
        <pc:chgData name="Ewa Kazimierska" userId="8edb7084-dccb-4d8f-9cfb-38098ea1d667" providerId="ADAL" clId="{2D31F89A-4790-4122-9827-F9B44746CD3D}" dt="2023-11-29T00:34:01.390" v="4962" actId="47"/>
        <pc:sldMkLst>
          <pc:docMk/>
          <pc:sldMk cId="202885322" sldId="275"/>
        </pc:sldMkLst>
      </pc:sldChg>
      <pc:sldChg chg="del">
        <pc:chgData name="Ewa Kazimierska" userId="8edb7084-dccb-4d8f-9cfb-38098ea1d667" providerId="ADAL" clId="{2D31F89A-4790-4122-9827-F9B44746CD3D}" dt="2023-11-28T22:03:58.953" v="3124" actId="47"/>
        <pc:sldMkLst>
          <pc:docMk/>
          <pc:sldMk cId="2502817709" sldId="276"/>
        </pc:sldMkLst>
      </pc:sldChg>
      <pc:sldChg chg="modSp add del mod modNotesTx">
        <pc:chgData name="Ewa Kazimierska" userId="8edb7084-dccb-4d8f-9cfb-38098ea1d667" providerId="ADAL" clId="{2D31F89A-4790-4122-9827-F9B44746CD3D}" dt="2023-11-29T09:53:22.623" v="6271" actId="27636"/>
        <pc:sldMkLst>
          <pc:docMk/>
          <pc:sldMk cId="3575515040" sldId="277"/>
        </pc:sldMkLst>
        <pc:spChg chg="mod">
          <ac:chgData name="Ewa Kazimierska" userId="8edb7084-dccb-4d8f-9cfb-38098ea1d667" providerId="ADAL" clId="{2D31F89A-4790-4122-9827-F9B44746CD3D}" dt="2023-11-28T22:17:20.771" v="3234" actId="1076"/>
          <ac:spMkLst>
            <pc:docMk/>
            <pc:sldMk cId="3575515040" sldId="277"/>
            <ac:spMk id="2" creationId="{0A2A778C-4388-41C7-B6B1-54C0F668ADBB}"/>
          </ac:spMkLst>
        </pc:spChg>
        <pc:spChg chg="mod">
          <ac:chgData name="Ewa Kazimierska" userId="8edb7084-dccb-4d8f-9cfb-38098ea1d667" providerId="ADAL" clId="{2D31F89A-4790-4122-9827-F9B44746CD3D}" dt="2023-11-29T09:53:22.623" v="6271" actId="27636"/>
          <ac:spMkLst>
            <pc:docMk/>
            <pc:sldMk cId="3575515040" sldId="277"/>
            <ac:spMk id="3" creationId="{8843D4D2-5122-486C-8FDC-41CDBA11F1EC}"/>
          </ac:spMkLst>
        </pc:spChg>
      </pc:sldChg>
      <pc:sldChg chg="del">
        <pc:chgData name="Ewa Kazimierska" userId="8edb7084-dccb-4d8f-9cfb-38098ea1d667" providerId="ADAL" clId="{2D31F89A-4790-4122-9827-F9B44746CD3D}" dt="2023-11-28T23:54:25.246" v="4267" actId="47"/>
        <pc:sldMkLst>
          <pc:docMk/>
          <pc:sldMk cId="1408443725" sldId="278"/>
        </pc:sldMkLst>
      </pc:sldChg>
      <pc:sldChg chg="del">
        <pc:chgData name="Ewa Kazimierska" userId="8edb7084-dccb-4d8f-9cfb-38098ea1d667" providerId="ADAL" clId="{2D31F89A-4790-4122-9827-F9B44746CD3D}" dt="2023-11-29T00:23:30.119" v="4599" actId="47"/>
        <pc:sldMkLst>
          <pc:docMk/>
          <pc:sldMk cId="2539609074" sldId="279"/>
        </pc:sldMkLst>
      </pc:sldChg>
      <pc:sldChg chg="modSp mod">
        <pc:chgData name="Ewa Kazimierska" userId="8edb7084-dccb-4d8f-9cfb-38098ea1d667" providerId="ADAL" clId="{2D31F89A-4790-4122-9827-F9B44746CD3D}" dt="2023-11-29T09:51:38.664" v="6263" actId="1076"/>
        <pc:sldMkLst>
          <pc:docMk/>
          <pc:sldMk cId="846359566" sldId="280"/>
        </pc:sldMkLst>
        <pc:spChg chg="mod">
          <ac:chgData name="Ewa Kazimierska" userId="8edb7084-dccb-4d8f-9cfb-38098ea1d667" providerId="ADAL" clId="{2D31F89A-4790-4122-9827-F9B44746CD3D}" dt="2023-11-28T22:04:26.116" v="3129" actId="14100"/>
          <ac:spMkLst>
            <pc:docMk/>
            <pc:sldMk cId="846359566" sldId="280"/>
            <ac:spMk id="2" creationId="{97BCC043-EC57-458B-B302-4864DE562F71}"/>
          </ac:spMkLst>
        </pc:spChg>
        <pc:spChg chg="mod">
          <ac:chgData name="Ewa Kazimierska" userId="8edb7084-dccb-4d8f-9cfb-38098ea1d667" providerId="ADAL" clId="{2D31F89A-4790-4122-9827-F9B44746CD3D}" dt="2023-11-29T09:51:38.664" v="6263" actId="1076"/>
          <ac:spMkLst>
            <pc:docMk/>
            <pc:sldMk cId="846359566" sldId="280"/>
            <ac:spMk id="3" creationId="{11DF0671-3B78-4A91-B165-84637E5E443F}"/>
          </ac:spMkLst>
        </pc:spChg>
      </pc:sldChg>
      <pc:sldChg chg="modSp del mod">
        <pc:chgData name="Ewa Kazimierska" userId="8edb7084-dccb-4d8f-9cfb-38098ea1d667" providerId="ADAL" clId="{2D31F89A-4790-4122-9827-F9B44746CD3D}" dt="2023-11-28T22:23:15.205" v="3271" actId="47"/>
        <pc:sldMkLst>
          <pc:docMk/>
          <pc:sldMk cId="3217638136" sldId="281"/>
        </pc:sldMkLst>
        <pc:spChg chg="mod">
          <ac:chgData name="Ewa Kazimierska" userId="8edb7084-dccb-4d8f-9cfb-38098ea1d667" providerId="ADAL" clId="{2D31F89A-4790-4122-9827-F9B44746CD3D}" dt="2023-11-28T22:11:49.335" v="3182" actId="27636"/>
          <ac:spMkLst>
            <pc:docMk/>
            <pc:sldMk cId="3217638136" sldId="281"/>
            <ac:spMk id="3" creationId="{E191F82D-2ACF-473A-BF35-9526477BD0E9}"/>
          </ac:spMkLst>
        </pc:spChg>
      </pc:sldChg>
      <pc:sldChg chg="modSp del mod">
        <pc:chgData name="Ewa Kazimierska" userId="8edb7084-dccb-4d8f-9cfb-38098ea1d667" providerId="ADAL" clId="{2D31F89A-4790-4122-9827-F9B44746CD3D}" dt="2023-11-28T22:22:33.652" v="3270" actId="47"/>
        <pc:sldMkLst>
          <pc:docMk/>
          <pc:sldMk cId="2622573674" sldId="282"/>
        </pc:sldMkLst>
        <pc:spChg chg="mod">
          <ac:chgData name="Ewa Kazimierska" userId="8edb7084-dccb-4d8f-9cfb-38098ea1d667" providerId="ADAL" clId="{2D31F89A-4790-4122-9827-F9B44746CD3D}" dt="2023-11-28T22:21:53.195" v="3268" actId="21"/>
          <ac:spMkLst>
            <pc:docMk/>
            <pc:sldMk cId="2622573674" sldId="282"/>
            <ac:spMk id="3" creationId="{9D001D97-A6C7-4B4C-A038-C939A7CB43C9}"/>
          </ac:spMkLst>
        </pc:spChg>
      </pc:sldChg>
      <pc:sldChg chg="addSp delSp modSp mod ord">
        <pc:chgData name="Ewa Kazimierska" userId="8edb7084-dccb-4d8f-9cfb-38098ea1d667" providerId="ADAL" clId="{2D31F89A-4790-4122-9827-F9B44746CD3D}" dt="2023-11-29T10:04:29.314" v="6328" actId="1076"/>
        <pc:sldMkLst>
          <pc:docMk/>
          <pc:sldMk cId="710918299" sldId="283"/>
        </pc:sldMkLst>
        <pc:spChg chg="mod ord">
          <ac:chgData name="Ewa Kazimierska" userId="8edb7084-dccb-4d8f-9cfb-38098ea1d667" providerId="ADAL" clId="{2D31F89A-4790-4122-9827-F9B44746CD3D}" dt="2023-11-28T22:33:32.271" v="3385" actId="166"/>
          <ac:spMkLst>
            <pc:docMk/>
            <pc:sldMk cId="710918299" sldId="283"/>
            <ac:spMk id="2" creationId="{F8C5F3F2-3F3C-4A82-B747-C3D255F10BF9}"/>
          </ac:spMkLst>
        </pc:spChg>
        <pc:spChg chg="del">
          <ac:chgData name="Ewa Kazimierska" userId="8edb7084-dccb-4d8f-9cfb-38098ea1d667" providerId="ADAL" clId="{2D31F89A-4790-4122-9827-F9B44746CD3D}" dt="2023-11-28T22:32:04.991" v="3370" actId="478"/>
          <ac:spMkLst>
            <pc:docMk/>
            <pc:sldMk cId="710918299" sldId="283"/>
            <ac:spMk id="3" creationId="{9DB31E1A-7832-459E-A042-3431531E0CE5}"/>
          </ac:spMkLst>
        </pc:spChg>
        <pc:spChg chg="mod ord">
          <ac:chgData name="Ewa Kazimierska" userId="8edb7084-dccb-4d8f-9cfb-38098ea1d667" providerId="ADAL" clId="{2D31F89A-4790-4122-9827-F9B44746CD3D}" dt="2023-11-28T22:34:30.012" v="3396" actId="1076"/>
          <ac:spMkLst>
            <pc:docMk/>
            <pc:sldMk cId="710918299" sldId="283"/>
            <ac:spMk id="5" creationId="{2946CC90-9C76-4CE9-9F92-12E4E0B92260}"/>
          </ac:spMkLst>
        </pc:spChg>
        <pc:spChg chg="mod">
          <ac:chgData name="Ewa Kazimierska" userId="8edb7084-dccb-4d8f-9cfb-38098ea1d667" providerId="ADAL" clId="{2D31F89A-4790-4122-9827-F9B44746CD3D}" dt="2023-11-29T01:25:33.900" v="5595" actId="207"/>
          <ac:spMkLst>
            <pc:docMk/>
            <pc:sldMk cId="710918299" sldId="283"/>
            <ac:spMk id="6" creationId="{4677DD8C-17A7-4E94-8E67-609ABCC2E200}"/>
          </ac:spMkLst>
        </pc:spChg>
        <pc:spChg chg="add del mod">
          <ac:chgData name="Ewa Kazimierska" userId="8edb7084-dccb-4d8f-9cfb-38098ea1d667" providerId="ADAL" clId="{2D31F89A-4790-4122-9827-F9B44746CD3D}" dt="2023-11-28T22:32:45.502" v="3377" actId="478"/>
          <ac:spMkLst>
            <pc:docMk/>
            <pc:sldMk cId="710918299" sldId="283"/>
            <ac:spMk id="7" creationId="{9D6513E8-9736-4D10-8A7C-7EA0E5FD3EF3}"/>
          </ac:spMkLst>
        </pc:spChg>
        <pc:picChg chg="add mod modCrop">
          <ac:chgData name="Ewa Kazimierska" userId="8edb7084-dccb-4d8f-9cfb-38098ea1d667" providerId="ADAL" clId="{2D31F89A-4790-4122-9827-F9B44746CD3D}" dt="2023-11-28T22:33:23.587" v="3384" actId="14100"/>
          <ac:picMkLst>
            <pc:docMk/>
            <pc:sldMk cId="710918299" sldId="283"/>
            <ac:picMk id="9" creationId="{3D6F1538-1C9F-4BAD-8216-B68371E65E42}"/>
          </ac:picMkLst>
        </pc:picChg>
        <pc:cxnChg chg="add mod">
          <ac:chgData name="Ewa Kazimierska" userId="8edb7084-dccb-4d8f-9cfb-38098ea1d667" providerId="ADAL" clId="{2D31F89A-4790-4122-9827-F9B44746CD3D}" dt="2023-11-29T10:02:21.138" v="6321" actId="1076"/>
          <ac:cxnSpMkLst>
            <pc:docMk/>
            <pc:sldMk cId="710918299" sldId="283"/>
            <ac:cxnSpMk id="11" creationId="{9E495787-E027-4775-962A-9D03646F45FF}"/>
          </ac:cxnSpMkLst>
        </pc:cxnChg>
        <pc:cxnChg chg="add mod">
          <ac:chgData name="Ewa Kazimierska" userId="8edb7084-dccb-4d8f-9cfb-38098ea1d667" providerId="ADAL" clId="{2D31F89A-4790-4122-9827-F9B44746CD3D}" dt="2023-11-29T10:03:07.201" v="6324" actId="14100"/>
          <ac:cxnSpMkLst>
            <pc:docMk/>
            <pc:sldMk cId="710918299" sldId="283"/>
            <ac:cxnSpMk id="12" creationId="{E6F3B73B-387D-4B72-A505-75A0B9083E2B}"/>
          </ac:cxnSpMkLst>
        </pc:cxnChg>
        <pc:cxnChg chg="add mod">
          <ac:chgData name="Ewa Kazimierska" userId="8edb7084-dccb-4d8f-9cfb-38098ea1d667" providerId="ADAL" clId="{2D31F89A-4790-4122-9827-F9B44746CD3D}" dt="2023-11-29T10:03:24.080" v="6326" actId="1076"/>
          <ac:cxnSpMkLst>
            <pc:docMk/>
            <pc:sldMk cId="710918299" sldId="283"/>
            <ac:cxnSpMk id="14" creationId="{179AAFD1-BF58-40E8-97F4-052768EFDE2D}"/>
          </ac:cxnSpMkLst>
        </pc:cxnChg>
        <pc:cxnChg chg="add mod">
          <ac:chgData name="Ewa Kazimierska" userId="8edb7084-dccb-4d8f-9cfb-38098ea1d667" providerId="ADAL" clId="{2D31F89A-4790-4122-9827-F9B44746CD3D}" dt="2023-11-29T10:04:29.314" v="6328" actId="1076"/>
          <ac:cxnSpMkLst>
            <pc:docMk/>
            <pc:sldMk cId="710918299" sldId="283"/>
            <ac:cxnSpMk id="15" creationId="{2A61720C-E8B9-4D91-9560-681E1FED1A8E}"/>
          </ac:cxnSpMkLst>
        </pc:cxnChg>
      </pc:sldChg>
      <pc:sldChg chg="del">
        <pc:chgData name="Ewa Kazimierska" userId="8edb7084-dccb-4d8f-9cfb-38098ea1d667" providerId="ADAL" clId="{2D31F89A-4790-4122-9827-F9B44746CD3D}" dt="2023-11-28T22:29:36.104" v="3369" actId="47"/>
        <pc:sldMkLst>
          <pc:docMk/>
          <pc:sldMk cId="1930156008" sldId="284"/>
        </pc:sldMkLst>
      </pc:sldChg>
      <pc:sldChg chg="add del">
        <pc:chgData name="Ewa Kazimierska" userId="8edb7084-dccb-4d8f-9cfb-38098ea1d667" providerId="ADAL" clId="{2D31F89A-4790-4122-9827-F9B44746CD3D}" dt="2023-11-29T00:34:01.390" v="4962" actId="47"/>
        <pc:sldMkLst>
          <pc:docMk/>
          <pc:sldMk cId="218004602" sldId="285"/>
        </pc:sldMkLst>
      </pc:sldChg>
      <pc:sldChg chg="del">
        <pc:chgData name="Ewa Kazimierska" userId="8edb7084-dccb-4d8f-9cfb-38098ea1d667" providerId="ADAL" clId="{2D31F89A-4790-4122-9827-F9B44746CD3D}" dt="2023-11-28T22:41:15.077" v="3471" actId="2696"/>
        <pc:sldMkLst>
          <pc:docMk/>
          <pc:sldMk cId="2509706704" sldId="285"/>
        </pc:sldMkLst>
      </pc:sldChg>
      <pc:sldChg chg="del">
        <pc:chgData name="Ewa Kazimierska" userId="8edb7084-dccb-4d8f-9cfb-38098ea1d667" providerId="ADAL" clId="{2D31F89A-4790-4122-9827-F9B44746CD3D}" dt="2023-11-29T01:26:50.511" v="5596" actId="47"/>
        <pc:sldMkLst>
          <pc:docMk/>
          <pc:sldMk cId="3974111741" sldId="286"/>
        </pc:sldMkLst>
      </pc:sldChg>
      <pc:sldChg chg="del ord">
        <pc:chgData name="Ewa Kazimierska" userId="8edb7084-dccb-4d8f-9cfb-38098ea1d667" providerId="ADAL" clId="{2D31F89A-4790-4122-9827-F9B44746CD3D}" dt="2023-11-29T00:34:01.390" v="4962" actId="47"/>
        <pc:sldMkLst>
          <pc:docMk/>
          <pc:sldMk cId="1932694111" sldId="287"/>
        </pc:sldMkLst>
      </pc:sldChg>
      <pc:sldChg chg="modSp del mod ord">
        <pc:chgData name="Ewa Kazimierska" userId="8edb7084-dccb-4d8f-9cfb-38098ea1d667" providerId="ADAL" clId="{2D31F89A-4790-4122-9827-F9B44746CD3D}" dt="2023-11-29T00:34:01.390" v="4962" actId="47"/>
        <pc:sldMkLst>
          <pc:docMk/>
          <pc:sldMk cId="1199859600" sldId="288"/>
        </pc:sldMkLst>
        <pc:spChg chg="mod">
          <ac:chgData name="Ewa Kazimierska" userId="8edb7084-dccb-4d8f-9cfb-38098ea1d667" providerId="ADAL" clId="{2D31F89A-4790-4122-9827-F9B44746CD3D}" dt="2023-11-28T23:25:00.845" v="3846" actId="6549"/>
          <ac:spMkLst>
            <pc:docMk/>
            <pc:sldMk cId="1199859600" sldId="288"/>
            <ac:spMk id="3" creationId="{56D3B8D8-33A5-4B8F-8FB2-05CA1D6922F4}"/>
          </ac:spMkLst>
        </pc:spChg>
      </pc:sldChg>
      <pc:sldChg chg="modSp del mod">
        <pc:chgData name="Ewa Kazimierska" userId="8edb7084-dccb-4d8f-9cfb-38098ea1d667" providerId="ADAL" clId="{2D31F89A-4790-4122-9827-F9B44746CD3D}" dt="2023-11-28T23:30:32.230" v="3871" actId="47"/>
        <pc:sldMkLst>
          <pc:docMk/>
          <pc:sldMk cId="828049329" sldId="289"/>
        </pc:sldMkLst>
        <pc:spChg chg="mod">
          <ac:chgData name="Ewa Kazimierska" userId="8edb7084-dccb-4d8f-9cfb-38098ea1d667" providerId="ADAL" clId="{2D31F89A-4790-4122-9827-F9B44746CD3D}" dt="2023-11-28T23:30:19.294" v="3870" actId="27636"/>
          <ac:spMkLst>
            <pc:docMk/>
            <pc:sldMk cId="828049329" sldId="289"/>
            <ac:spMk id="3" creationId="{94DAF60C-707A-42B4-986D-B3758164BD4D}"/>
          </ac:spMkLst>
        </pc:spChg>
      </pc:sldChg>
      <pc:sldChg chg="addSp delSp modSp mod ord">
        <pc:chgData name="Ewa Kazimierska" userId="8edb7084-dccb-4d8f-9cfb-38098ea1d667" providerId="ADAL" clId="{2D31F89A-4790-4122-9827-F9B44746CD3D}" dt="2023-11-29T09:59:46.325" v="6295" actId="1076"/>
        <pc:sldMkLst>
          <pc:docMk/>
          <pc:sldMk cId="1577731260" sldId="290"/>
        </pc:sldMkLst>
        <pc:spChg chg="mod">
          <ac:chgData name="Ewa Kazimierska" userId="8edb7084-dccb-4d8f-9cfb-38098ea1d667" providerId="ADAL" clId="{2D31F89A-4790-4122-9827-F9B44746CD3D}" dt="2023-11-29T09:56:47.900" v="6274" actId="6549"/>
          <ac:spMkLst>
            <pc:docMk/>
            <pc:sldMk cId="1577731260" sldId="290"/>
            <ac:spMk id="3" creationId="{DA46271C-1630-466A-AB61-6D74F6DA23C9}"/>
          </ac:spMkLst>
        </pc:spChg>
        <pc:picChg chg="add del mod ord">
          <ac:chgData name="Ewa Kazimierska" userId="8edb7084-dccb-4d8f-9cfb-38098ea1d667" providerId="ADAL" clId="{2D31F89A-4790-4122-9827-F9B44746CD3D}" dt="2023-11-29T09:58:14.017" v="6276" actId="478"/>
          <ac:picMkLst>
            <pc:docMk/>
            <pc:sldMk cId="1577731260" sldId="290"/>
            <ac:picMk id="4" creationId="{353A69DB-5C1A-4CD5-B6AE-F82DFE580CA6}"/>
          </ac:picMkLst>
        </pc:picChg>
        <pc:picChg chg="add mod modCrop">
          <ac:chgData name="Ewa Kazimierska" userId="8edb7084-dccb-4d8f-9cfb-38098ea1d667" providerId="ADAL" clId="{2D31F89A-4790-4122-9827-F9B44746CD3D}" dt="2023-11-29T09:59:44.774" v="6294" actId="1076"/>
          <ac:picMkLst>
            <pc:docMk/>
            <pc:sldMk cId="1577731260" sldId="290"/>
            <ac:picMk id="5" creationId="{01178156-A203-4E12-B94B-99C532141810}"/>
          </ac:picMkLst>
        </pc:picChg>
        <pc:picChg chg="add mod modCrop">
          <ac:chgData name="Ewa Kazimierska" userId="8edb7084-dccb-4d8f-9cfb-38098ea1d667" providerId="ADAL" clId="{2D31F89A-4790-4122-9827-F9B44746CD3D}" dt="2023-11-29T09:59:40.034" v="6293" actId="1076"/>
          <ac:picMkLst>
            <pc:docMk/>
            <pc:sldMk cId="1577731260" sldId="290"/>
            <ac:picMk id="6" creationId="{0F882D02-FCA9-49AA-8970-264054828637}"/>
          </ac:picMkLst>
        </pc:picChg>
        <pc:picChg chg="add mod modCrop">
          <ac:chgData name="Ewa Kazimierska" userId="8edb7084-dccb-4d8f-9cfb-38098ea1d667" providerId="ADAL" clId="{2D31F89A-4790-4122-9827-F9B44746CD3D}" dt="2023-11-29T09:59:46.325" v="6295" actId="1076"/>
          <ac:picMkLst>
            <pc:docMk/>
            <pc:sldMk cId="1577731260" sldId="290"/>
            <ac:picMk id="7" creationId="{657F235D-7C92-4A61-80BD-79F4378C916F}"/>
          </ac:picMkLst>
        </pc:picChg>
      </pc:sldChg>
      <pc:sldChg chg="modSp mod ord">
        <pc:chgData name="Ewa Kazimierska" userId="8edb7084-dccb-4d8f-9cfb-38098ea1d667" providerId="ADAL" clId="{2D31F89A-4790-4122-9827-F9B44746CD3D}" dt="2023-11-29T10:01:15.151" v="6319" actId="20577"/>
        <pc:sldMkLst>
          <pc:docMk/>
          <pc:sldMk cId="406706463" sldId="291"/>
        </pc:sldMkLst>
        <pc:spChg chg="mod">
          <ac:chgData name="Ewa Kazimierska" userId="8edb7084-dccb-4d8f-9cfb-38098ea1d667" providerId="ADAL" clId="{2D31F89A-4790-4122-9827-F9B44746CD3D}" dt="2023-11-29T10:01:15.151" v="6319" actId="20577"/>
          <ac:spMkLst>
            <pc:docMk/>
            <pc:sldMk cId="406706463" sldId="291"/>
            <ac:spMk id="3" creationId="{DA46271C-1630-466A-AB61-6D74F6DA23C9}"/>
          </ac:spMkLst>
        </pc:spChg>
      </pc:sldChg>
      <pc:sldChg chg="del">
        <pc:chgData name="Ewa Kazimierska" userId="8edb7084-dccb-4d8f-9cfb-38098ea1d667" providerId="ADAL" clId="{2D31F89A-4790-4122-9827-F9B44746CD3D}" dt="2023-11-28T23:53:35.417" v="4261" actId="47"/>
        <pc:sldMkLst>
          <pc:docMk/>
          <pc:sldMk cId="3889770284" sldId="292"/>
        </pc:sldMkLst>
      </pc:sldChg>
      <pc:sldChg chg="del">
        <pc:chgData name="Ewa Kazimierska" userId="8edb7084-dccb-4d8f-9cfb-38098ea1d667" providerId="ADAL" clId="{2D31F89A-4790-4122-9827-F9B44746CD3D}" dt="2023-11-28T23:53:36.774" v="4262" actId="47"/>
        <pc:sldMkLst>
          <pc:docMk/>
          <pc:sldMk cId="2182362334" sldId="293"/>
        </pc:sldMkLst>
      </pc:sldChg>
      <pc:sldChg chg="del">
        <pc:chgData name="Ewa Kazimierska" userId="8edb7084-dccb-4d8f-9cfb-38098ea1d667" providerId="ADAL" clId="{2D31F89A-4790-4122-9827-F9B44746CD3D}" dt="2023-11-28T23:53:54.816" v="4263" actId="47"/>
        <pc:sldMkLst>
          <pc:docMk/>
          <pc:sldMk cId="1160345795" sldId="294"/>
        </pc:sldMkLst>
      </pc:sldChg>
      <pc:sldChg chg="del">
        <pc:chgData name="Ewa Kazimierska" userId="8edb7084-dccb-4d8f-9cfb-38098ea1d667" providerId="ADAL" clId="{2D31F89A-4790-4122-9827-F9B44746CD3D}" dt="2023-11-28T23:53:57.156" v="4264" actId="47"/>
        <pc:sldMkLst>
          <pc:docMk/>
          <pc:sldMk cId="2188944341" sldId="295"/>
        </pc:sldMkLst>
      </pc:sldChg>
      <pc:sldChg chg="del">
        <pc:chgData name="Ewa Kazimierska" userId="8edb7084-dccb-4d8f-9cfb-38098ea1d667" providerId="ADAL" clId="{2D31F89A-4790-4122-9827-F9B44746CD3D}" dt="2023-11-28T23:54:10.379" v="4265" actId="47"/>
        <pc:sldMkLst>
          <pc:docMk/>
          <pc:sldMk cId="881815153" sldId="296"/>
        </pc:sldMkLst>
      </pc:sldChg>
      <pc:sldChg chg="del">
        <pc:chgData name="Ewa Kazimierska" userId="8edb7084-dccb-4d8f-9cfb-38098ea1d667" providerId="ADAL" clId="{2D31F89A-4790-4122-9827-F9B44746CD3D}" dt="2023-11-28T23:54:12.998" v="4266" actId="47"/>
        <pc:sldMkLst>
          <pc:docMk/>
          <pc:sldMk cId="1835779968" sldId="297"/>
        </pc:sldMkLst>
      </pc:sldChg>
      <pc:sldChg chg="del">
        <pc:chgData name="Ewa Kazimierska" userId="8edb7084-dccb-4d8f-9cfb-38098ea1d667" providerId="ADAL" clId="{2D31F89A-4790-4122-9827-F9B44746CD3D}" dt="2023-11-28T23:54:30.666" v="4268" actId="47"/>
        <pc:sldMkLst>
          <pc:docMk/>
          <pc:sldMk cId="4008802145" sldId="298"/>
        </pc:sldMkLst>
      </pc:sldChg>
      <pc:sldChg chg="addSp modSp mod setBg">
        <pc:chgData name="Ewa Kazimierska" userId="8edb7084-dccb-4d8f-9cfb-38098ea1d667" providerId="ADAL" clId="{2D31F89A-4790-4122-9827-F9B44746CD3D}" dt="2023-11-29T00:09:30.834" v="4419" actId="1076"/>
        <pc:sldMkLst>
          <pc:docMk/>
          <pc:sldMk cId="1237288241" sldId="299"/>
        </pc:sldMkLst>
        <pc:spChg chg="mod">
          <ac:chgData name="Ewa Kazimierska" userId="8edb7084-dccb-4d8f-9cfb-38098ea1d667" providerId="ADAL" clId="{2D31F89A-4790-4122-9827-F9B44746CD3D}" dt="2023-11-29T00:09:11.136" v="4415" actId="14100"/>
          <ac:spMkLst>
            <pc:docMk/>
            <pc:sldMk cId="1237288241" sldId="299"/>
            <ac:spMk id="2" creationId="{2E91525D-6C3E-471C-8093-A28EA0FEB728}"/>
          </ac:spMkLst>
        </pc:spChg>
        <pc:spChg chg="mod">
          <ac:chgData name="Ewa Kazimierska" userId="8edb7084-dccb-4d8f-9cfb-38098ea1d667" providerId="ADAL" clId="{2D31F89A-4790-4122-9827-F9B44746CD3D}" dt="2023-11-29T00:09:30.834" v="4419" actId="1076"/>
          <ac:spMkLst>
            <pc:docMk/>
            <pc:sldMk cId="1237288241" sldId="299"/>
            <ac:spMk id="3" creationId="{B3AF8017-E7D7-4CD0-A4AF-F410FD14929A}"/>
          </ac:spMkLst>
        </pc:spChg>
        <pc:spChg chg="add">
          <ac:chgData name="Ewa Kazimierska" userId="8edb7084-dccb-4d8f-9cfb-38098ea1d667" providerId="ADAL" clId="{2D31F89A-4790-4122-9827-F9B44746CD3D}" dt="2023-11-29T00:08:19.176" v="4407" actId="26606"/>
          <ac:spMkLst>
            <pc:docMk/>
            <pc:sldMk cId="1237288241" sldId="299"/>
            <ac:spMk id="9" creationId="{DC3B8C6B-63CA-4384-8059-2036BE520277}"/>
          </ac:spMkLst>
        </pc:spChg>
        <pc:spChg chg="add">
          <ac:chgData name="Ewa Kazimierska" userId="8edb7084-dccb-4d8f-9cfb-38098ea1d667" providerId="ADAL" clId="{2D31F89A-4790-4122-9827-F9B44746CD3D}" dt="2023-11-29T00:08:19.176" v="4407" actId="26606"/>
          <ac:spMkLst>
            <pc:docMk/>
            <pc:sldMk cId="1237288241" sldId="299"/>
            <ac:spMk id="11" creationId="{C71B03AA-C0EB-4104-84F8-E1AB8BFBEF60}"/>
          </ac:spMkLst>
        </pc:spChg>
        <pc:picChg chg="add mod ord modCrop">
          <ac:chgData name="Ewa Kazimierska" userId="8edb7084-dccb-4d8f-9cfb-38098ea1d667" providerId="ADAL" clId="{2D31F89A-4790-4122-9827-F9B44746CD3D}" dt="2023-11-29T00:08:19.176" v="4407" actId="26606"/>
          <ac:picMkLst>
            <pc:docMk/>
            <pc:sldMk cId="1237288241" sldId="299"/>
            <ac:picMk id="4" creationId="{B4D82B31-3CFB-4B9D-8BD3-183B74FF227C}"/>
          </ac:picMkLst>
        </pc:picChg>
        <pc:picChg chg="add">
          <ac:chgData name="Ewa Kazimierska" userId="8edb7084-dccb-4d8f-9cfb-38098ea1d667" providerId="ADAL" clId="{2D31F89A-4790-4122-9827-F9B44746CD3D}" dt="2023-11-29T00:08:19.176" v="4407" actId="26606"/>
          <ac:picMkLst>
            <pc:docMk/>
            <pc:sldMk cId="1237288241" sldId="299"/>
            <ac:picMk id="13" creationId="{09C2B723-6C2F-49DE-A429-50BDFD1ADB45}"/>
          </ac:picMkLst>
        </pc:picChg>
      </pc:sldChg>
      <pc:sldChg chg="modSp del mod">
        <pc:chgData name="Ewa Kazimierska" userId="8edb7084-dccb-4d8f-9cfb-38098ea1d667" providerId="ADAL" clId="{2D31F89A-4790-4122-9827-F9B44746CD3D}" dt="2023-11-29T01:27:00.005" v="5597" actId="47"/>
        <pc:sldMkLst>
          <pc:docMk/>
          <pc:sldMk cId="514814790" sldId="300"/>
        </pc:sldMkLst>
        <pc:spChg chg="mod">
          <ac:chgData name="Ewa Kazimierska" userId="8edb7084-dccb-4d8f-9cfb-38098ea1d667" providerId="ADAL" clId="{2D31F89A-4790-4122-9827-F9B44746CD3D}" dt="2023-11-29T00:16:32.574" v="4536" actId="6549"/>
          <ac:spMkLst>
            <pc:docMk/>
            <pc:sldMk cId="514814790" sldId="300"/>
            <ac:spMk id="3" creationId="{C1DFF786-E1CF-4271-BB3D-65F27F140870}"/>
          </ac:spMkLst>
        </pc:spChg>
      </pc:sldChg>
      <pc:sldChg chg="del">
        <pc:chgData name="Ewa Kazimierska" userId="8edb7084-dccb-4d8f-9cfb-38098ea1d667" providerId="ADAL" clId="{2D31F89A-4790-4122-9827-F9B44746CD3D}" dt="2023-11-29T00:17:19.143" v="4537" actId="47"/>
        <pc:sldMkLst>
          <pc:docMk/>
          <pc:sldMk cId="2492030995" sldId="301"/>
        </pc:sldMkLst>
      </pc:sldChg>
      <pc:sldChg chg="del">
        <pc:chgData name="Ewa Kazimierska" userId="8edb7084-dccb-4d8f-9cfb-38098ea1d667" providerId="ADAL" clId="{2D31F89A-4790-4122-9827-F9B44746CD3D}" dt="2023-11-29T00:23:33.305" v="4602" actId="47"/>
        <pc:sldMkLst>
          <pc:docMk/>
          <pc:sldMk cId="3334534229" sldId="302"/>
        </pc:sldMkLst>
      </pc:sldChg>
      <pc:sldChg chg="del">
        <pc:chgData name="Ewa Kazimierska" userId="8edb7084-dccb-4d8f-9cfb-38098ea1d667" providerId="ADAL" clId="{2D31F89A-4790-4122-9827-F9B44746CD3D}" dt="2023-11-29T00:23:33.929" v="4603" actId="47"/>
        <pc:sldMkLst>
          <pc:docMk/>
          <pc:sldMk cId="4141184159" sldId="303"/>
        </pc:sldMkLst>
      </pc:sldChg>
      <pc:sldChg chg="del">
        <pc:chgData name="Ewa Kazimierska" userId="8edb7084-dccb-4d8f-9cfb-38098ea1d667" providerId="ADAL" clId="{2D31F89A-4790-4122-9827-F9B44746CD3D}" dt="2023-11-29T00:34:01.390" v="4962" actId="47"/>
        <pc:sldMkLst>
          <pc:docMk/>
          <pc:sldMk cId="2051680900" sldId="304"/>
        </pc:sldMkLst>
      </pc:sldChg>
      <pc:sldChg chg="del">
        <pc:chgData name="Ewa Kazimierska" userId="8edb7084-dccb-4d8f-9cfb-38098ea1d667" providerId="ADAL" clId="{2D31F89A-4790-4122-9827-F9B44746CD3D}" dt="2023-11-29T00:34:01.390" v="4962" actId="47"/>
        <pc:sldMkLst>
          <pc:docMk/>
          <pc:sldMk cId="4179313683" sldId="305"/>
        </pc:sldMkLst>
      </pc:sldChg>
      <pc:sldChg chg="del">
        <pc:chgData name="Ewa Kazimierska" userId="8edb7084-dccb-4d8f-9cfb-38098ea1d667" providerId="ADAL" clId="{2D31F89A-4790-4122-9827-F9B44746CD3D}" dt="2023-11-29T00:34:01.390" v="4962" actId="47"/>
        <pc:sldMkLst>
          <pc:docMk/>
          <pc:sldMk cId="3220728221" sldId="306"/>
        </pc:sldMkLst>
      </pc:sldChg>
      <pc:sldChg chg="del">
        <pc:chgData name="Ewa Kazimierska" userId="8edb7084-dccb-4d8f-9cfb-38098ea1d667" providerId="ADAL" clId="{2D31F89A-4790-4122-9827-F9B44746CD3D}" dt="2023-11-29T00:34:01.390" v="4962" actId="47"/>
        <pc:sldMkLst>
          <pc:docMk/>
          <pc:sldMk cId="3359828762" sldId="307"/>
        </pc:sldMkLst>
      </pc:sldChg>
      <pc:sldChg chg="del">
        <pc:chgData name="Ewa Kazimierska" userId="8edb7084-dccb-4d8f-9cfb-38098ea1d667" providerId="ADAL" clId="{2D31F89A-4790-4122-9827-F9B44746CD3D}" dt="2023-11-29T00:34:01.390" v="4962" actId="47"/>
        <pc:sldMkLst>
          <pc:docMk/>
          <pc:sldMk cId="3574714526" sldId="308"/>
        </pc:sldMkLst>
      </pc:sldChg>
      <pc:sldChg chg="del">
        <pc:chgData name="Ewa Kazimierska" userId="8edb7084-dccb-4d8f-9cfb-38098ea1d667" providerId="ADAL" clId="{2D31F89A-4790-4122-9827-F9B44746CD3D}" dt="2023-11-29T00:34:01.390" v="4962" actId="47"/>
        <pc:sldMkLst>
          <pc:docMk/>
          <pc:sldMk cId="3422947880" sldId="309"/>
        </pc:sldMkLst>
      </pc:sldChg>
      <pc:sldChg chg="del">
        <pc:chgData name="Ewa Kazimierska" userId="8edb7084-dccb-4d8f-9cfb-38098ea1d667" providerId="ADAL" clId="{2D31F89A-4790-4122-9827-F9B44746CD3D}" dt="2023-11-29T00:34:01.390" v="4962" actId="47"/>
        <pc:sldMkLst>
          <pc:docMk/>
          <pc:sldMk cId="120236361" sldId="310"/>
        </pc:sldMkLst>
      </pc:sldChg>
      <pc:sldChg chg="del">
        <pc:chgData name="Ewa Kazimierska" userId="8edb7084-dccb-4d8f-9cfb-38098ea1d667" providerId="ADAL" clId="{2D31F89A-4790-4122-9827-F9B44746CD3D}" dt="2023-11-29T00:34:01.390" v="4962" actId="47"/>
        <pc:sldMkLst>
          <pc:docMk/>
          <pc:sldMk cId="90519682" sldId="311"/>
        </pc:sldMkLst>
      </pc:sldChg>
      <pc:sldChg chg="del">
        <pc:chgData name="Ewa Kazimierska" userId="8edb7084-dccb-4d8f-9cfb-38098ea1d667" providerId="ADAL" clId="{2D31F89A-4790-4122-9827-F9B44746CD3D}" dt="2023-11-29T00:34:01.390" v="4962" actId="47"/>
        <pc:sldMkLst>
          <pc:docMk/>
          <pc:sldMk cId="2402998851" sldId="312"/>
        </pc:sldMkLst>
      </pc:sldChg>
      <pc:sldChg chg="del">
        <pc:chgData name="Ewa Kazimierska" userId="8edb7084-dccb-4d8f-9cfb-38098ea1d667" providerId="ADAL" clId="{2D31F89A-4790-4122-9827-F9B44746CD3D}" dt="2023-11-29T00:34:01.390" v="4962" actId="47"/>
        <pc:sldMkLst>
          <pc:docMk/>
          <pc:sldMk cId="1025974391" sldId="313"/>
        </pc:sldMkLst>
      </pc:sldChg>
      <pc:sldChg chg="del">
        <pc:chgData name="Ewa Kazimierska" userId="8edb7084-dccb-4d8f-9cfb-38098ea1d667" providerId="ADAL" clId="{2D31F89A-4790-4122-9827-F9B44746CD3D}" dt="2023-11-29T00:34:01.390" v="4962" actId="47"/>
        <pc:sldMkLst>
          <pc:docMk/>
          <pc:sldMk cId="3553308607" sldId="314"/>
        </pc:sldMkLst>
      </pc:sldChg>
      <pc:sldChg chg="add del">
        <pc:chgData name="Ewa Kazimierska" userId="8edb7084-dccb-4d8f-9cfb-38098ea1d667" providerId="ADAL" clId="{2D31F89A-4790-4122-9827-F9B44746CD3D}" dt="2023-11-29T09:27:22.126" v="5811"/>
        <pc:sldMkLst>
          <pc:docMk/>
          <pc:sldMk cId="1088476557" sldId="315"/>
        </pc:sldMkLst>
      </pc:sldChg>
      <pc:sldChg chg="add del">
        <pc:chgData name="Ewa Kazimierska" userId="8edb7084-dccb-4d8f-9cfb-38098ea1d667" providerId="ADAL" clId="{2D31F89A-4790-4122-9827-F9B44746CD3D}" dt="2023-11-29T09:27:22.126" v="5811"/>
        <pc:sldMkLst>
          <pc:docMk/>
          <pc:sldMk cId="3203876509" sldId="316"/>
        </pc:sldMkLst>
      </pc:sldChg>
      <pc:sldChg chg="del">
        <pc:chgData name="Ewa Kazimierska" userId="8edb7084-dccb-4d8f-9cfb-38098ea1d667" providerId="ADAL" clId="{2D31F89A-4790-4122-9827-F9B44746CD3D}" dt="2023-11-29T00:34:01.390" v="4962" actId="47"/>
        <pc:sldMkLst>
          <pc:docMk/>
          <pc:sldMk cId="616400608" sldId="317"/>
        </pc:sldMkLst>
      </pc:sldChg>
      <pc:sldChg chg="del">
        <pc:chgData name="Ewa Kazimierska" userId="8edb7084-dccb-4d8f-9cfb-38098ea1d667" providerId="ADAL" clId="{2D31F89A-4790-4122-9827-F9B44746CD3D}" dt="2023-11-29T00:34:01.390" v="4962" actId="47"/>
        <pc:sldMkLst>
          <pc:docMk/>
          <pc:sldMk cId="2054833597" sldId="318"/>
        </pc:sldMkLst>
      </pc:sldChg>
      <pc:sldChg chg="del">
        <pc:chgData name="Ewa Kazimierska" userId="8edb7084-dccb-4d8f-9cfb-38098ea1d667" providerId="ADAL" clId="{2D31F89A-4790-4122-9827-F9B44746CD3D}" dt="2023-11-29T00:34:01.390" v="4962" actId="47"/>
        <pc:sldMkLst>
          <pc:docMk/>
          <pc:sldMk cId="348421945" sldId="319"/>
        </pc:sldMkLst>
      </pc:sldChg>
      <pc:sldChg chg="del">
        <pc:chgData name="Ewa Kazimierska" userId="8edb7084-dccb-4d8f-9cfb-38098ea1d667" providerId="ADAL" clId="{2D31F89A-4790-4122-9827-F9B44746CD3D}" dt="2023-11-29T00:34:01.390" v="4962" actId="47"/>
        <pc:sldMkLst>
          <pc:docMk/>
          <pc:sldMk cId="542964080" sldId="320"/>
        </pc:sldMkLst>
      </pc:sldChg>
      <pc:sldChg chg="del">
        <pc:chgData name="Ewa Kazimierska" userId="8edb7084-dccb-4d8f-9cfb-38098ea1d667" providerId="ADAL" clId="{2D31F89A-4790-4122-9827-F9B44746CD3D}" dt="2023-11-29T00:24:39.219" v="4608" actId="47"/>
        <pc:sldMkLst>
          <pc:docMk/>
          <pc:sldMk cId="3841042253" sldId="321"/>
        </pc:sldMkLst>
      </pc:sldChg>
      <pc:sldChg chg="del">
        <pc:chgData name="Ewa Kazimierska" userId="8edb7084-dccb-4d8f-9cfb-38098ea1d667" providerId="ADAL" clId="{2D31F89A-4790-4122-9827-F9B44746CD3D}" dt="2023-11-29T00:34:01.390" v="4962" actId="47"/>
        <pc:sldMkLst>
          <pc:docMk/>
          <pc:sldMk cId="2282526107" sldId="322"/>
        </pc:sldMkLst>
      </pc:sldChg>
      <pc:sldChg chg="del">
        <pc:chgData name="Ewa Kazimierska" userId="8edb7084-dccb-4d8f-9cfb-38098ea1d667" providerId="ADAL" clId="{2D31F89A-4790-4122-9827-F9B44746CD3D}" dt="2023-11-29T00:34:01.390" v="4962" actId="47"/>
        <pc:sldMkLst>
          <pc:docMk/>
          <pc:sldMk cId="1771077621" sldId="323"/>
        </pc:sldMkLst>
      </pc:sldChg>
      <pc:sldChg chg="del">
        <pc:chgData name="Ewa Kazimierska" userId="8edb7084-dccb-4d8f-9cfb-38098ea1d667" providerId="ADAL" clId="{2D31F89A-4790-4122-9827-F9B44746CD3D}" dt="2023-11-29T00:34:01.390" v="4962" actId="47"/>
        <pc:sldMkLst>
          <pc:docMk/>
          <pc:sldMk cId="1201421603" sldId="324"/>
        </pc:sldMkLst>
      </pc:sldChg>
      <pc:sldChg chg="del">
        <pc:chgData name="Ewa Kazimierska" userId="8edb7084-dccb-4d8f-9cfb-38098ea1d667" providerId="ADAL" clId="{2D31F89A-4790-4122-9827-F9B44746CD3D}" dt="2023-11-29T00:34:01.390" v="4962" actId="47"/>
        <pc:sldMkLst>
          <pc:docMk/>
          <pc:sldMk cId="789559533" sldId="325"/>
        </pc:sldMkLst>
      </pc:sldChg>
      <pc:sldChg chg="del">
        <pc:chgData name="Ewa Kazimierska" userId="8edb7084-dccb-4d8f-9cfb-38098ea1d667" providerId="ADAL" clId="{2D31F89A-4790-4122-9827-F9B44746CD3D}" dt="2023-11-29T00:34:01.390" v="4962" actId="47"/>
        <pc:sldMkLst>
          <pc:docMk/>
          <pc:sldMk cId="3999605928" sldId="326"/>
        </pc:sldMkLst>
      </pc:sldChg>
      <pc:sldChg chg="del">
        <pc:chgData name="Ewa Kazimierska" userId="8edb7084-dccb-4d8f-9cfb-38098ea1d667" providerId="ADAL" clId="{2D31F89A-4790-4122-9827-F9B44746CD3D}" dt="2023-11-29T00:34:01.390" v="4962" actId="47"/>
        <pc:sldMkLst>
          <pc:docMk/>
          <pc:sldMk cId="3011694771" sldId="327"/>
        </pc:sldMkLst>
      </pc:sldChg>
      <pc:sldChg chg="modSp del mod">
        <pc:chgData name="Ewa Kazimierska" userId="8edb7084-dccb-4d8f-9cfb-38098ea1d667" providerId="ADAL" clId="{2D31F89A-4790-4122-9827-F9B44746CD3D}" dt="2023-11-29T00:34:01.390" v="4962" actId="47"/>
        <pc:sldMkLst>
          <pc:docMk/>
          <pc:sldMk cId="230206284" sldId="328"/>
        </pc:sldMkLst>
        <pc:picChg chg="mod">
          <ac:chgData name="Ewa Kazimierska" userId="8edb7084-dccb-4d8f-9cfb-38098ea1d667" providerId="ADAL" clId="{2D31F89A-4790-4122-9827-F9B44746CD3D}" dt="2023-11-28T17:01:18.315" v="278" actId="14100"/>
          <ac:picMkLst>
            <pc:docMk/>
            <pc:sldMk cId="230206284" sldId="328"/>
            <ac:picMk id="3" creationId="{00986269-0111-4BAF-9729-4B74383AB099}"/>
          </ac:picMkLst>
        </pc:picChg>
      </pc:sldChg>
      <pc:sldChg chg="del">
        <pc:chgData name="Ewa Kazimierska" userId="8edb7084-dccb-4d8f-9cfb-38098ea1d667" providerId="ADAL" clId="{2D31F89A-4790-4122-9827-F9B44746CD3D}" dt="2023-11-29T00:34:01.390" v="4962" actId="47"/>
        <pc:sldMkLst>
          <pc:docMk/>
          <pc:sldMk cId="188142631" sldId="329"/>
        </pc:sldMkLst>
      </pc:sldChg>
      <pc:sldChg chg="addSp delSp modSp add mod ord modNotesTx">
        <pc:chgData name="Ewa Kazimierska" userId="8edb7084-dccb-4d8f-9cfb-38098ea1d667" providerId="ADAL" clId="{2D31F89A-4790-4122-9827-F9B44746CD3D}" dt="2023-11-29T09:05:10.682" v="5810" actId="57"/>
        <pc:sldMkLst>
          <pc:docMk/>
          <pc:sldMk cId="208923981" sldId="330"/>
        </pc:sldMkLst>
        <pc:spChg chg="mod">
          <ac:chgData name="Ewa Kazimierska" userId="8edb7084-dccb-4d8f-9cfb-38098ea1d667" providerId="ADAL" clId="{2D31F89A-4790-4122-9827-F9B44746CD3D}" dt="2023-11-28T16:59:00.353" v="273" actId="14100"/>
          <ac:spMkLst>
            <pc:docMk/>
            <pc:sldMk cId="208923981" sldId="330"/>
            <ac:spMk id="2" creationId="{97BCC043-EC57-458B-B302-4864DE562F71}"/>
          </ac:spMkLst>
        </pc:spChg>
        <pc:spChg chg="mod">
          <ac:chgData name="Ewa Kazimierska" userId="8edb7084-dccb-4d8f-9cfb-38098ea1d667" providerId="ADAL" clId="{2D31F89A-4790-4122-9827-F9B44746CD3D}" dt="2023-11-28T21:02:09.865" v="2591" actId="6549"/>
          <ac:spMkLst>
            <pc:docMk/>
            <pc:sldMk cId="208923981" sldId="330"/>
            <ac:spMk id="3" creationId="{11DF0671-3B78-4A91-B165-84637E5E443F}"/>
          </ac:spMkLst>
        </pc:spChg>
        <pc:spChg chg="add mod">
          <ac:chgData name="Ewa Kazimierska" userId="8edb7084-dccb-4d8f-9cfb-38098ea1d667" providerId="ADAL" clId="{2D31F89A-4790-4122-9827-F9B44746CD3D}" dt="2023-11-29T09:05:10.682" v="5810" actId="57"/>
          <ac:spMkLst>
            <pc:docMk/>
            <pc:sldMk cId="208923981" sldId="330"/>
            <ac:spMk id="5" creationId="{0060B918-EBA1-4215-BD21-C19A49F8258C}"/>
          </ac:spMkLst>
        </pc:spChg>
        <pc:spChg chg="add del mod">
          <ac:chgData name="Ewa Kazimierska" userId="8edb7084-dccb-4d8f-9cfb-38098ea1d667" providerId="ADAL" clId="{2D31F89A-4790-4122-9827-F9B44746CD3D}" dt="2023-11-28T21:00:52.911" v="2579" actId="478"/>
          <ac:spMkLst>
            <pc:docMk/>
            <pc:sldMk cId="208923981" sldId="330"/>
            <ac:spMk id="8" creationId="{2ED3496F-3060-437F-906F-C3ED4B3F75ED}"/>
          </ac:spMkLst>
        </pc:spChg>
        <pc:spChg chg="add mod">
          <ac:chgData name="Ewa Kazimierska" userId="8edb7084-dccb-4d8f-9cfb-38098ea1d667" providerId="ADAL" clId="{2D31F89A-4790-4122-9827-F9B44746CD3D}" dt="2023-11-29T09:04:32.967" v="5794" actId="1036"/>
          <ac:spMkLst>
            <pc:docMk/>
            <pc:sldMk cId="208923981" sldId="330"/>
            <ac:spMk id="9" creationId="{55E9448F-509C-43B3-BDEC-8EEDA79A52C8}"/>
          </ac:spMkLst>
        </pc:spChg>
        <pc:picChg chg="add del mod modCrop">
          <ac:chgData name="Ewa Kazimierska" userId="8edb7084-dccb-4d8f-9cfb-38098ea1d667" providerId="ADAL" clId="{2D31F89A-4790-4122-9827-F9B44746CD3D}" dt="2023-11-28T17:51:39.237" v="1273" actId="478"/>
          <ac:picMkLst>
            <pc:docMk/>
            <pc:sldMk cId="208923981" sldId="330"/>
            <ac:picMk id="4" creationId="{7708820E-C1D8-461F-A2C0-A83E9F5F8645}"/>
          </ac:picMkLst>
        </pc:picChg>
        <pc:picChg chg="add mod modCrop">
          <ac:chgData name="Ewa Kazimierska" userId="8edb7084-dccb-4d8f-9cfb-38098ea1d667" providerId="ADAL" clId="{2D31F89A-4790-4122-9827-F9B44746CD3D}" dt="2023-11-28T21:02:02.778" v="2589" actId="1076"/>
          <ac:picMkLst>
            <pc:docMk/>
            <pc:sldMk cId="208923981" sldId="330"/>
            <ac:picMk id="6" creationId="{6BF60FC9-C1D4-42D0-94EA-730B7DB8D584}"/>
          </ac:picMkLst>
        </pc:picChg>
        <pc:picChg chg="add mod modCrop">
          <ac:chgData name="Ewa Kazimierska" userId="8edb7084-dccb-4d8f-9cfb-38098ea1d667" providerId="ADAL" clId="{2D31F89A-4790-4122-9827-F9B44746CD3D}" dt="2023-11-29T09:04:55.679" v="5809" actId="1076"/>
          <ac:picMkLst>
            <pc:docMk/>
            <pc:sldMk cId="208923981" sldId="330"/>
            <ac:picMk id="7" creationId="{CD20125B-D267-43B6-AEE2-B82DBBAFAE75}"/>
          </ac:picMkLst>
        </pc:picChg>
      </pc:sldChg>
      <pc:sldChg chg="delSp add del mod">
        <pc:chgData name="Ewa Kazimierska" userId="8edb7084-dccb-4d8f-9cfb-38098ea1d667" providerId="ADAL" clId="{2D31F89A-4790-4122-9827-F9B44746CD3D}" dt="2023-11-28T21:03:15.048" v="2594" actId="47"/>
        <pc:sldMkLst>
          <pc:docMk/>
          <pc:sldMk cId="3528305814" sldId="331"/>
        </pc:sldMkLst>
        <pc:picChg chg="del">
          <ac:chgData name="Ewa Kazimierska" userId="8edb7084-dccb-4d8f-9cfb-38098ea1d667" providerId="ADAL" clId="{2D31F89A-4790-4122-9827-F9B44746CD3D}" dt="2023-11-28T17:55:18.890" v="1305" actId="478"/>
          <ac:picMkLst>
            <pc:docMk/>
            <pc:sldMk cId="3528305814" sldId="331"/>
            <ac:picMk id="2" creationId="{5AC30B70-3319-4CD2-8E07-60ABE5999D98}"/>
          </ac:picMkLst>
        </pc:picChg>
        <pc:picChg chg="del">
          <ac:chgData name="Ewa Kazimierska" userId="8edb7084-dccb-4d8f-9cfb-38098ea1d667" providerId="ADAL" clId="{2D31F89A-4790-4122-9827-F9B44746CD3D}" dt="2023-11-28T17:55:20.512" v="1306" actId="478"/>
          <ac:picMkLst>
            <pc:docMk/>
            <pc:sldMk cId="3528305814" sldId="331"/>
            <ac:picMk id="3" creationId="{F192EFF4-A30B-4661-BE7E-DC4DCA2DB0A4}"/>
          </ac:picMkLst>
        </pc:picChg>
      </pc:sldChg>
      <pc:sldChg chg="addSp delSp modSp add mod modClrScheme chgLayout">
        <pc:chgData name="Ewa Kazimierska" userId="8edb7084-dccb-4d8f-9cfb-38098ea1d667" providerId="ADAL" clId="{2D31F89A-4790-4122-9827-F9B44746CD3D}" dt="2023-11-29T09:39:06.720" v="6069" actId="20577"/>
        <pc:sldMkLst>
          <pc:docMk/>
          <pc:sldMk cId="1401281568" sldId="332"/>
        </pc:sldMkLst>
        <pc:spChg chg="add mod">
          <ac:chgData name="Ewa Kazimierska" userId="8edb7084-dccb-4d8f-9cfb-38098ea1d667" providerId="ADAL" clId="{2D31F89A-4790-4122-9827-F9B44746CD3D}" dt="2023-11-28T21:13:03.987" v="2689" actId="14100"/>
          <ac:spMkLst>
            <pc:docMk/>
            <pc:sldMk cId="1401281568" sldId="332"/>
            <ac:spMk id="3" creationId="{5B068552-6E64-4D96-BAE3-6700E7402776}"/>
          </ac:spMkLst>
        </pc:spChg>
        <pc:spChg chg="del mod">
          <ac:chgData name="Ewa Kazimierska" userId="8edb7084-dccb-4d8f-9cfb-38098ea1d667" providerId="ADAL" clId="{2D31F89A-4790-4122-9827-F9B44746CD3D}" dt="2023-11-28T21:12:27.518" v="2679" actId="478"/>
          <ac:spMkLst>
            <pc:docMk/>
            <pc:sldMk cId="1401281568" sldId="332"/>
            <ac:spMk id="4" creationId="{3EA528BA-3DA0-471F-B62E-9410AF62954D}"/>
          </ac:spMkLst>
        </pc:spChg>
        <pc:spChg chg="add mod">
          <ac:chgData name="Ewa Kazimierska" userId="8edb7084-dccb-4d8f-9cfb-38098ea1d667" providerId="ADAL" clId="{2D31F89A-4790-4122-9827-F9B44746CD3D}" dt="2023-11-29T09:39:06.720" v="6069" actId="20577"/>
          <ac:spMkLst>
            <pc:docMk/>
            <pc:sldMk cId="1401281568" sldId="332"/>
            <ac:spMk id="6" creationId="{795313E0-66C6-416F-9D0C-98BEA5F949F6}"/>
          </ac:spMkLst>
        </pc:spChg>
        <pc:grpChg chg="add mod">
          <ac:chgData name="Ewa Kazimierska" userId="8edb7084-dccb-4d8f-9cfb-38098ea1d667" providerId="ADAL" clId="{2D31F89A-4790-4122-9827-F9B44746CD3D}" dt="2023-11-29T01:02:01.607" v="5361" actId="14100"/>
          <ac:grpSpMkLst>
            <pc:docMk/>
            <pc:sldMk cId="1401281568" sldId="332"/>
            <ac:grpSpMk id="13" creationId="{804181CB-28D9-45DE-BEB6-A2CBBC6D62C3}"/>
          </ac:grpSpMkLst>
        </pc:grpChg>
        <pc:picChg chg="del">
          <ac:chgData name="Ewa Kazimierska" userId="8edb7084-dccb-4d8f-9cfb-38098ea1d667" providerId="ADAL" clId="{2D31F89A-4790-4122-9827-F9B44746CD3D}" dt="2023-11-28T21:12:08.865" v="2674" actId="478"/>
          <ac:picMkLst>
            <pc:docMk/>
            <pc:sldMk cId="1401281568" sldId="332"/>
            <ac:picMk id="2" creationId="{672989D4-247C-4196-9CB2-E46A625C4B82}"/>
          </ac:picMkLst>
        </pc:picChg>
        <pc:picChg chg="del">
          <ac:chgData name="Ewa Kazimierska" userId="8edb7084-dccb-4d8f-9cfb-38098ea1d667" providerId="ADAL" clId="{2D31F89A-4790-4122-9827-F9B44746CD3D}" dt="2023-11-28T21:12:07.188" v="2673" actId="478"/>
          <ac:picMkLst>
            <pc:docMk/>
            <pc:sldMk cId="1401281568" sldId="332"/>
            <ac:picMk id="5" creationId="{4CCF762C-39E6-4860-BCE1-4322A6D49D79}"/>
          </ac:picMkLst>
        </pc:picChg>
        <pc:picChg chg="add mod">
          <ac:chgData name="Ewa Kazimierska" userId="8edb7084-dccb-4d8f-9cfb-38098ea1d667" providerId="ADAL" clId="{2D31F89A-4790-4122-9827-F9B44746CD3D}" dt="2023-11-28T21:19:20.330" v="2742" actId="164"/>
          <ac:picMkLst>
            <pc:docMk/>
            <pc:sldMk cId="1401281568" sldId="332"/>
            <ac:picMk id="7" creationId="{1EA2DAF6-D2A7-4430-A638-BEF8AA605AF7}"/>
          </ac:picMkLst>
        </pc:picChg>
        <pc:picChg chg="add mod">
          <ac:chgData name="Ewa Kazimierska" userId="8edb7084-dccb-4d8f-9cfb-38098ea1d667" providerId="ADAL" clId="{2D31F89A-4790-4122-9827-F9B44746CD3D}" dt="2023-11-28T21:19:20.330" v="2742" actId="164"/>
          <ac:picMkLst>
            <pc:docMk/>
            <pc:sldMk cId="1401281568" sldId="332"/>
            <ac:picMk id="8" creationId="{5C8180D5-8826-4A08-876B-DD919C49A318}"/>
          </ac:picMkLst>
        </pc:picChg>
        <pc:picChg chg="add mod">
          <ac:chgData name="Ewa Kazimierska" userId="8edb7084-dccb-4d8f-9cfb-38098ea1d667" providerId="ADAL" clId="{2D31F89A-4790-4122-9827-F9B44746CD3D}" dt="2023-11-28T21:19:20.330" v="2742" actId="164"/>
          <ac:picMkLst>
            <pc:docMk/>
            <pc:sldMk cId="1401281568" sldId="332"/>
            <ac:picMk id="9" creationId="{E3C93624-8A4E-4191-8E71-B52B456493B6}"/>
          </ac:picMkLst>
        </pc:picChg>
        <pc:picChg chg="add mod">
          <ac:chgData name="Ewa Kazimierska" userId="8edb7084-dccb-4d8f-9cfb-38098ea1d667" providerId="ADAL" clId="{2D31F89A-4790-4122-9827-F9B44746CD3D}" dt="2023-11-28T21:19:35.082" v="2744" actId="1038"/>
          <ac:picMkLst>
            <pc:docMk/>
            <pc:sldMk cId="1401281568" sldId="332"/>
            <ac:picMk id="10" creationId="{33CCC989-C947-4C4C-AC0D-C19B1AD8F97F}"/>
          </ac:picMkLst>
        </pc:picChg>
        <pc:picChg chg="add mod">
          <ac:chgData name="Ewa Kazimierska" userId="8edb7084-dccb-4d8f-9cfb-38098ea1d667" providerId="ADAL" clId="{2D31F89A-4790-4122-9827-F9B44746CD3D}" dt="2023-11-28T21:19:41.834" v="2747" actId="1076"/>
          <ac:picMkLst>
            <pc:docMk/>
            <pc:sldMk cId="1401281568" sldId="332"/>
            <ac:picMk id="11" creationId="{58617691-FF1A-479E-9B18-A0544AC7CBED}"/>
          </ac:picMkLst>
        </pc:picChg>
        <pc:picChg chg="add mod">
          <ac:chgData name="Ewa Kazimierska" userId="8edb7084-dccb-4d8f-9cfb-38098ea1d667" providerId="ADAL" clId="{2D31F89A-4790-4122-9827-F9B44746CD3D}" dt="2023-11-28T21:20:20.867" v="2754" actId="1036"/>
          <ac:picMkLst>
            <pc:docMk/>
            <pc:sldMk cId="1401281568" sldId="332"/>
            <ac:picMk id="12" creationId="{297D2326-4F45-4368-AF2E-81491BF65EA1}"/>
          </ac:picMkLst>
        </pc:picChg>
      </pc:sldChg>
      <pc:sldChg chg="modSp add del mod">
        <pc:chgData name="Ewa Kazimierska" userId="8edb7084-dccb-4d8f-9cfb-38098ea1d667" providerId="ADAL" clId="{2D31F89A-4790-4122-9827-F9B44746CD3D}" dt="2023-11-28T18:12:41.913" v="1790" actId="47"/>
        <pc:sldMkLst>
          <pc:docMk/>
          <pc:sldMk cId="4041983020" sldId="333"/>
        </pc:sldMkLst>
        <pc:spChg chg="mod">
          <ac:chgData name="Ewa Kazimierska" userId="8edb7084-dccb-4d8f-9cfb-38098ea1d667" providerId="ADAL" clId="{2D31F89A-4790-4122-9827-F9B44746CD3D}" dt="2023-11-28T17:35:06.223" v="786" actId="255"/>
          <ac:spMkLst>
            <pc:docMk/>
            <pc:sldMk cId="4041983020" sldId="333"/>
            <ac:spMk id="3" creationId="{1C2461D1-7AB1-4FAE-A234-EED79CA554EE}"/>
          </ac:spMkLst>
        </pc:spChg>
      </pc:sldChg>
      <pc:sldChg chg="modSp add del mod">
        <pc:chgData name="Ewa Kazimierska" userId="8edb7084-dccb-4d8f-9cfb-38098ea1d667" providerId="ADAL" clId="{2D31F89A-4790-4122-9827-F9B44746CD3D}" dt="2023-11-28T18:17:14.939" v="1834" actId="47"/>
        <pc:sldMkLst>
          <pc:docMk/>
          <pc:sldMk cId="3916312510" sldId="334"/>
        </pc:sldMkLst>
        <pc:spChg chg="mod">
          <ac:chgData name="Ewa Kazimierska" userId="8edb7084-dccb-4d8f-9cfb-38098ea1d667" providerId="ADAL" clId="{2D31F89A-4790-4122-9827-F9B44746CD3D}" dt="2023-11-28T18:15:31.366" v="1823" actId="20577"/>
          <ac:spMkLst>
            <pc:docMk/>
            <pc:sldMk cId="3916312510" sldId="334"/>
            <ac:spMk id="3" creationId="{31365B60-3FE9-4668-97BF-0180840F0C5D}"/>
          </ac:spMkLst>
        </pc:spChg>
      </pc:sldChg>
      <pc:sldChg chg="addSp delSp modSp add mod ord modNotesTx">
        <pc:chgData name="Ewa Kazimierska" userId="8edb7084-dccb-4d8f-9cfb-38098ea1d667" providerId="ADAL" clId="{2D31F89A-4790-4122-9827-F9B44746CD3D}" dt="2023-11-29T00:56:44.749" v="5254" actId="6549"/>
        <pc:sldMkLst>
          <pc:docMk/>
          <pc:sldMk cId="3033418145" sldId="335"/>
        </pc:sldMkLst>
        <pc:spChg chg="mod">
          <ac:chgData name="Ewa Kazimierska" userId="8edb7084-dccb-4d8f-9cfb-38098ea1d667" providerId="ADAL" clId="{2D31F89A-4790-4122-9827-F9B44746CD3D}" dt="2023-11-28T20:27:25.127" v="1842" actId="313"/>
          <ac:spMkLst>
            <pc:docMk/>
            <pc:sldMk cId="3033418145" sldId="335"/>
            <ac:spMk id="2" creationId="{75B755F3-0F86-437B-BAE8-FCA34E50F0B9}"/>
          </ac:spMkLst>
        </pc:spChg>
        <pc:spChg chg="mod ord">
          <ac:chgData name="Ewa Kazimierska" userId="8edb7084-dccb-4d8f-9cfb-38098ea1d667" providerId="ADAL" clId="{2D31F89A-4790-4122-9827-F9B44746CD3D}" dt="2023-11-28T20:33:29.588" v="1883" actId="6549"/>
          <ac:spMkLst>
            <pc:docMk/>
            <pc:sldMk cId="3033418145" sldId="335"/>
            <ac:spMk id="3" creationId="{F015DA2A-FE5C-4034-9035-E21EF94C25A5}"/>
          </ac:spMkLst>
        </pc:spChg>
        <pc:spChg chg="add mod">
          <ac:chgData name="Ewa Kazimierska" userId="8edb7084-dccb-4d8f-9cfb-38098ea1d667" providerId="ADAL" clId="{2D31F89A-4790-4122-9827-F9B44746CD3D}" dt="2023-11-29T00:56:44.749" v="5254" actId="6549"/>
          <ac:spMkLst>
            <pc:docMk/>
            <pc:sldMk cId="3033418145" sldId="335"/>
            <ac:spMk id="6" creationId="{4C25F839-8D3C-4144-808A-2C1E57984ECB}"/>
          </ac:spMkLst>
        </pc:spChg>
        <pc:spChg chg="del mod">
          <ac:chgData name="Ewa Kazimierska" userId="8edb7084-dccb-4d8f-9cfb-38098ea1d667" providerId="ADAL" clId="{2D31F89A-4790-4122-9827-F9B44746CD3D}" dt="2023-11-28T20:33:02.431" v="1876"/>
          <ac:spMkLst>
            <pc:docMk/>
            <pc:sldMk cId="3033418145" sldId="335"/>
            <ac:spMk id="7" creationId="{CA6D6017-D9D9-43AD-9360-0FED93A243A8}"/>
          </ac:spMkLst>
        </pc:spChg>
        <pc:picChg chg="mod modCrop">
          <ac:chgData name="Ewa Kazimierska" userId="8edb7084-dccb-4d8f-9cfb-38098ea1d667" providerId="ADAL" clId="{2D31F89A-4790-4122-9827-F9B44746CD3D}" dt="2023-11-28T20:34:08.159" v="1892" actId="14100"/>
          <ac:picMkLst>
            <pc:docMk/>
            <pc:sldMk cId="3033418145" sldId="335"/>
            <ac:picMk id="5" creationId="{FDCD4DF7-8077-44C8-853C-AA5E7A537034}"/>
          </ac:picMkLst>
        </pc:picChg>
      </pc:sldChg>
      <pc:sldChg chg="modSp add del mod">
        <pc:chgData name="Ewa Kazimierska" userId="8edb7084-dccb-4d8f-9cfb-38098ea1d667" providerId="ADAL" clId="{2D31F89A-4790-4122-9827-F9B44746CD3D}" dt="2023-11-28T21:21:50.097" v="2772" actId="47"/>
        <pc:sldMkLst>
          <pc:docMk/>
          <pc:sldMk cId="4229319031" sldId="336"/>
        </pc:sldMkLst>
        <pc:spChg chg="mod">
          <ac:chgData name="Ewa Kazimierska" userId="8edb7084-dccb-4d8f-9cfb-38098ea1d667" providerId="ADAL" clId="{2D31F89A-4790-4122-9827-F9B44746CD3D}" dt="2023-11-28T21:09:27.820" v="2663" actId="21"/>
          <ac:spMkLst>
            <pc:docMk/>
            <pc:sldMk cId="4229319031" sldId="336"/>
            <ac:spMk id="3" creationId="{CF50DE70-DE5C-4F82-9C22-9244D2DA59F1}"/>
          </ac:spMkLst>
        </pc:spChg>
      </pc:sldChg>
      <pc:sldChg chg="modSp add mod ord modNotesTx">
        <pc:chgData name="Ewa Kazimierska" userId="8edb7084-dccb-4d8f-9cfb-38098ea1d667" providerId="ADAL" clId="{2D31F89A-4790-4122-9827-F9B44746CD3D}" dt="2023-11-28T21:09:34.751" v="2664"/>
        <pc:sldMkLst>
          <pc:docMk/>
          <pc:sldMk cId="2811390627" sldId="337"/>
        </pc:sldMkLst>
        <pc:spChg chg="mod">
          <ac:chgData name="Ewa Kazimierska" userId="8edb7084-dccb-4d8f-9cfb-38098ea1d667" providerId="ADAL" clId="{2D31F89A-4790-4122-9827-F9B44746CD3D}" dt="2023-11-28T21:06:28.830" v="2647" actId="6549"/>
          <ac:spMkLst>
            <pc:docMk/>
            <pc:sldMk cId="2811390627" sldId="337"/>
            <ac:spMk id="2" creationId="{887D4A37-F346-46F2-B9BC-BB35E9FAAC24}"/>
          </ac:spMkLst>
        </pc:spChg>
        <pc:spChg chg="mod">
          <ac:chgData name="Ewa Kazimierska" userId="8edb7084-dccb-4d8f-9cfb-38098ea1d667" providerId="ADAL" clId="{2D31F89A-4790-4122-9827-F9B44746CD3D}" dt="2023-11-28T21:08:26.118" v="2662" actId="113"/>
          <ac:spMkLst>
            <pc:docMk/>
            <pc:sldMk cId="2811390627" sldId="337"/>
            <ac:spMk id="3" creationId="{3B905C6D-037A-43A0-974C-4C52FA7991F5}"/>
          </ac:spMkLst>
        </pc:spChg>
        <pc:picChg chg="mod ord">
          <ac:chgData name="Ewa Kazimierska" userId="8edb7084-dccb-4d8f-9cfb-38098ea1d667" providerId="ADAL" clId="{2D31F89A-4790-4122-9827-F9B44746CD3D}" dt="2023-11-28T21:07:12.593" v="2655" actId="167"/>
          <ac:picMkLst>
            <pc:docMk/>
            <pc:sldMk cId="2811390627" sldId="337"/>
            <ac:picMk id="4" creationId="{0F0C41CC-4EA2-4D2B-9F97-77E13DDD8304}"/>
          </ac:picMkLst>
        </pc:picChg>
      </pc:sldChg>
      <pc:sldChg chg="addSp delSp modSp new mod modNotesTx">
        <pc:chgData name="Ewa Kazimierska" userId="8edb7084-dccb-4d8f-9cfb-38098ea1d667" providerId="ADAL" clId="{2D31F89A-4790-4122-9827-F9B44746CD3D}" dt="2023-11-29T08:59:18.264" v="5750" actId="1076"/>
        <pc:sldMkLst>
          <pc:docMk/>
          <pc:sldMk cId="1356887684" sldId="338"/>
        </pc:sldMkLst>
        <pc:spChg chg="mod">
          <ac:chgData name="Ewa Kazimierska" userId="8edb7084-dccb-4d8f-9cfb-38098ea1d667" providerId="ADAL" clId="{2D31F89A-4790-4122-9827-F9B44746CD3D}" dt="2023-11-28T17:29:59.861" v="777" actId="1076"/>
          <ac:spMkLst>
            <pc:docMk/>
            <pc:sldMk cId="1356887684" sldId="338"/>
            <ac:spMk id="2" creationId="{10065B1E-2935-4D23-B94B-F527347B3854}"/>
          </ac:spMkLst>
        </pc:spChg>
        <pc:spChg chg="mod ord">
          <ac:chgData name="Ewa Kazimierska" userId="8edb7084-dccb-4d8f-9cfb-38098ea1d667" providerId="ADAL" clId="{2D31F89A-4790-4122-9827-F9B44746CD3D}" dt="2023-11-29T08:58:39.784" v="5726" actId="1076"/>
          <ac:spMkLst>
            <pc:docMk/>
            <pc:sldMk cId="1356887684" sldId="338"/>
            <ac:spMk id="3" creationId="{7BEF25ED-73E7-4158-A920-10E5D587506C}"/>
          </ac:spMkLst>
        </pc:spChg>
        <pc:spChg chg="add mod">
          <ac:chgData name="Ewa Kazimierska" userId="8edb7084-dccb-4d8f-9cfb-38098ea1d667" providerId="ADAL" clId="{2D31F89A-4790-4122-9827-F9B44746CD3D}" dt="2023-11-28T20:50:49.505" v="2358" actId="1076"/>
          <ac:spMkLst>
            <pc:docMk/>
            <pc:sldMk cId="1356887684" sldId="338"/>
            <ac:spMk id="5" creationId="{D84BD2B2-386D-493B-A3FC-2B75CC1428D7}"/>
          </ac:spMkLst>
        </pc:spChg>
        <pc:spChg chg="add mod ord">
          <ac:chgData name="Ewa Kazimierska" userId="8edb7084-dccb-4d8f-9cfb-38098ea1d667" providerId="ADAL" clId="{2D31F89A-4790-4122-9827-F9B44746CD3D}" dt="2023-11-29T08:58:15.075" v="5724" actId="14100"/>
          <ac:spMkLst>
            <pc:docMk/>
            <pc:sldMk cId="1356887684" sldId="338"/>
            <ac:spMk id="8" creationId="{437E8F84-694E-4913-9A72-1F53165F0608}"/>
          </ac:spMkLst>
        </pc:spChg>
        <pc:spChg chg="add mod">
          <ac:chgData name="Ewa Kazimierska" userId="8edb7084-dccb-4d8f-9cfb-38098ea1d667" providerId="ADAL" clId="{2D31F89A-4790-4122-9827-F9B44746CD3D}" dt="2023-11-29T08:59:18.264" v="5750" actId="1076"/>
          <ac:spMkLst>
            <pc:docMk/>
            <pc:sldMk cId="1356887684" sldId="338"/>
            <ac:spMk id="10" creationId="{54B2A3CE-2AEC-46A7-8558-4915DE4702A7}"/>
          </ac:spMkLst>
        </pc:spChg>
        <pc:spChg chg="add mod">
          <ac:chgData name="Ewa Kazimierska" userId="8edb7084-dccb-4d8f-9cfb-38098ea1d667" providerId="ADAL" clId="{2D31F89A-4790-4122-9827-F9B44746CD3D}" dt="2023-11-28T20:50:30.265" v="2357" actId="1076"/>
          <ac:spMkLst>
            <pc:docMk/>
            <pc:sldMk cId="1356887684" sldId="338"/>
            <ac:spMk id="11" creationId="{EA9E6DBF-5040-4E1A-B9F5-E4D52DD99E72}"/>
          </ac:spMkLst>
        </pc:spChg>
        <pc:grpChg chg="add mod">
          <ac:chgData name="Ewa Kazimierska" userId="8edb7084-dccb-4d8f-9cfb-38098ea1d667" providerId="ADAL" clId="{2D31F89A-4790-4122-9827-F9B44746CD3D}" dt="2023-11-28T20:50:49.505" v="2358" actId="1076"/>
          <ac:grpSpMkLst>
            <pc:docMk/>
            <pc:sldMk cId="1356887684" sldId="338"/>
            <ac:grpSpMk id="9" creationId="{5139AE6D-F7BF-490F-8F15-00A5C5516686}"/>
          </ac:grpSpMkLst>
        </pc:grpChg>
        <pc:grpChg chg="add mod">
          <ac:chgData name="Ewa Kazimierska" userId="8edb7084-dccb-4d8f-9cfb-38098ea1d667" providerId="ADAL" clId="{2D31F89A-4790-4122-9827-F9B44746CD3D}" dt="2023-11-29T08:59:18.264" v="5750" actId="1076"/>
          <ac:grpSpMkLst>
            <pc:docMk/>
            <pc:sldMk cId="1356887684" sldId="338"/>
            <ac:grpSpMk id="12" creationId="{8C426524-6085-46DE-9382-6212DACD3147}"/>
          </ac:grpSpMkLst>
        </pc:grpChg>
        <pc:grpChg chg="add mod">
          <ac:chgData name="Ewa Kazimierska" userId="8edb7084-dccb-4d8f-9cfb-38098ea1d667" providerId="ADAL" clId="{2D31F89A-4790-4122-9827-F9B44746CD3D}" dt="2023-11-28T20:50:30.265" v="2357" actId="1076"/>
          <ac:grpSpMkLst>
            <pc:docMk/>
            <pc:sldMk cId="1356887684" sldId="338"/>
            <ac:grpSpMk id="13" creationId="{426FD387-E00B-44E4-8EB0-C54CA5A7E33D}"/>
          </ac:grpSpMkLst>
        </pc:grpChg>
        <pc:picChg chg="add del mod">
          <ac:chgData name="Ewa Kazimierska" userId="8edb7084-dccb-4d8f-9cfb-38098ea1d667" providerId="ADAL" clId="{2D31F89A-4790-4122-9827-F9B44746CD3D}" dt="2023-11-28T17:21:22.832" v="704" actId="478"/>
          <ac:picMkLst>
            <pc:docMk/>
            <pc:sldMk cId="1356887684" sldId="338"/>
            <ac:picMk id="4" creationId="{C41A3FD7-6636-4CDE-9843-81E9870D4F7E}"/>
          </ac:picMkLst>
        </pc:picChg>
        <pc:picChg chg="add mod">
          <ac:chgData name="Ewa Kazimierska" userId="8edb7084-dccb-4d8f-9cfb-38098ea1d667" providerId="ADAL" clId="{2D31F89A-4790-4122-9827-F9B44746CD3D}" dt="2023-11-29T08:59:18.264" v="5750" actId="1076"/>
          <ac:picMkLst>
            <pc:docMk/>
            <pc:sldMk cId="1356887684" sldId="338"/>
            <ac:picMk id="6" creationId="{10DF3F61-0ED3-47BC-BBF7-1E59C5560D30}"/>
          </ac:picMkLst>
        </pc:picChg>
        <pc:picChg chg="add mod">
          <ac:chgData name="Ewa Kazimierska" userId="8edb7084-dccb-4d8f-9cfb-38098ea1d667" providerId="ADAL" clId="{2D31F89A-4790-4122-9827-F9B44746CD3D}" dt="2023-11-28T20:50:30.265" v="2357" actId="1076"/>
          <ac:picMkLst>
            <pc:docMk/>
            <pc:sldMk cId="1356887684" sldId="338"/>
            <ac:picMk id="7" creationId="{E0878541-5BCA-459D-BA10-88E1151C8F31}"/>
          </ac:picMkLst>
        </pc:picChg>
        <pc:picChg chg="add mod">
          <ac:chgData name="Ewa Kazimierska" userId="8edb7084-dccb-4d8f-9cfb-38098ea1d667" providerId="ADAL" clId="{2D31F89A-4790-4122-9827-F9B44746CD3D}" dt="2023-11-28T20:50:49.505" v="2358" actId="1076"/>
          <ac:picMkLst>
            <pc:docMk/>
            <pc:sldMk cId="1356887684" sldId="338"/>
            <ac:picMk id="1026" creationId="{F63D302B-FFEC-496B-ADA8-A0C60ED35592}"/>
          </ac:picMkLst>
        </pc:picChg>
      </pc:sldChg>
      <pc:sldChg chg="addSp delSp modSp new del mod">
        <pc:chgData name="Ewa Kazimierska" userId="8edb7084-dccb-4d8f-9cfb-38098ea1d667" providerId="ADAL" clId="{2D31F89A-4790-4122-9827-F9B44746CD3D}" dt="2023-11-28T21:11:52.839" v="2672" actId="47"/>
        <pc:sldMkLst>
          <pc:docMk/>
          <pc:sldMk cId="3132424615" sldId="339"/>
        </pc:sldMkLst>
        <pc:spChg chg="mod">
          <ac:chgData name="Ewa Kazimierska" userId="8edb7084-dccb-4d8f-9cfb-38098ea1d667" providerId="ADAL" clId="{2D31F89A-4790-4122-9827-F9B44746CD3D}" dt="2023-11-28T18:05:53.966" v="1677" actId="14100"/>
          <ac:spMkLst>
            <pc:docMk/>
            <pc:sldMk cId="3132424615" sldId="339"/>
            <ac:spMk id="2" creationId="{AFE06B9B-D028-4C4D-8C53-B21327CD6EEA}"/>
          </ac:spMkLst>
        </pc:spChg>
        <pc:spChg chg="del">
          <ac:chgData name="Ewa Kazimierska" userId="8edb7084-dccb-4d8f-9cfb-38098ea1d667" providerId="ADAL" clId="{2D31F89A-4790-4122-9827-F9B44746CD3D}" dt="2023-11-28T18:06:22.672" v="1678"/>
          <ac:spMkLst>
            <pc:docMk/>
            <pc:sldMk cId="3132424615" sldId="339"/>
            <ac:spMk id="3" creationId="{73D4FB6A-60E0-46CF-BF6C-09479F635713}"/>
          </ac:spMkLst>
        </pc:spChg>
        <pc:picChg chg="add mod modCrop">
          <ac:chgData name="Ewa Kazimierska" userId="8edb7084-dccb-4d8f-9cfb-38098ea1d667" providerId="ADAL" clId="{2D31F89A-4790-4122-9827-F9B44746CD3D}" dt="2023-11-28T18:06:36.929" v="1680" actId="1076"/>
          <ac:picMkLst>
            <pc:docMk/>
            <pc:sldMk cId="3132424615" sldId="339"/>
            <ac:picMk id="4" creationId="{ADC607B1-4CA8-40DD-9C52-D2CAD6BC6D36}"/>
          </ac:picMkLst>
        </pc:picChg>
      </pc:sldChg>
      <pc:sldChg chg="addSp modSp new mod modNotesTx">
        <pc:chgData name="Ewa Kazimierska" userId="8edb7084-dccb-4d8f-9cfb-38098ea1d667" providerId="ADAL" clId="{2D31F89A-4790-4122-9827-F9B44746CD3D}" dt="2023-11-29T09:01:05.252" v="5751" actId="948"/>
        <pc:sldMkLst>
          <pc:docMk/>
          <pc:sldMk cId="3602443780" sldId="340"/>
        </pc:sldMkLst>
        <pc:spChg chg="mod">
          <ac:chgData name="Ewa Kazimierska" userId="8edb7084-dccb-4d8f-9cfb-38098ea1d667" providerId="ADAL" clId="{2D31F89A-4790-4122-9827-F9B44746CD3D}" dt="2023-11-28T18:15:48.920" v="1826" actId="1076"/>
          <ac:spMkLst>
            <pc:docMk/>
            <pc:sldMk cId="3602443780" sldId="340"/>
            <ac:spMk id="2" creationId="{CE623083-A1F9-46D4-ACE1-087C5F9367E2}"/>
          </ac:spMkLst>
        </pc:spChg>
        <pc:spChg chg="mod">
          <ac:chgData name="Ewa Kazimierska" userId="8edb7084-dccb-4d8f-9cfb-38098ea1d667" providerId="ADAL" clId="{2D31F89A-4790-4122-9827-F9B44746CD3D}" dt="2023-11-29T00:54:37.405" v="5240" actId="1076"/>
          <ac:spMkLst>
            <pc:docMk/>
            <pc:sldMk cId="3602443780" sldId="340"/>
            <ac:spMk id="3" creationId="{EE855330-1A0E-4360-85CC-8EC9D24A2920}"/>
          </ac:spMkLst>
        </pc:spChg>
        <pc:spChg chg="add mod">
          <ac:chgData name="Ewa Kazimierska" userId="8edb7084-dccb-4d8f-9cfb-38098ea1d667" providerId="ADAL" clId="{2D31F89A-4790-4122-9827-F9B44746CD3D}" dt="2023-11-29T09:01:05.252" v="5751" actId="948"/>
          <ac:spMkLst>
            <pc:docMk/>
            <pc:sldMk cId="3602443780" sldId="340"/>
            <ac:spMk id="4" creationId="{2F8ED684-2A35-4A7A-B897-51F9F08E3E7C}"/>
          </ac:spMkLst>
        </pc:spChg>
      </pc:sldChg>
      <pc:sldChg chg="addSp modSp add mod">
        <pc:chgData name="Ewa Kazimierska" userId="8edb7084-dccb-4d8f-9cfb-38098ea1d667" providerId="ADAL" clId="{2D31F89A-4790-4122-9827-F9B44746CD3D}" dt="2023-11-29T09:47:58.762" v="6255" actId="1076"/>
        <pc:sldMkLst>
          <pc:docMk/>
          <pc:sldMk cId="902255938" sldId="341"/>
        </pc:sldMkLst>
        <pc:spChg chg="mod">
          <ac:chgData name="Ewa Kazimierska" userId="8edb7084-dccb-4d8f-9cfb-38098ea1d667" providerId="ADAL" clId="{2D31F89A-4790-4122-9827-F9B44746CD3D}" dt="2023-11-29T09:47:30.124" v="6238" actId="20577"/>
          <ac:spMkLst>
            <pc:docMk/>
            <pc:sldMk cId="902255938" sldId="341"/>
            <ac:spMk id="3" creationId="{11DF0671-3B78-4A91-B165-84637E5E443F}"/>
          </ac:spMkLst>
        </pc:spChg>
        <pc:spChg chg="add mod">
          <ac:chgData name="Ewa Kazimierska" userId="8edb7084-dccb-4d8f-9cfb-38098ea1d667" providerId="ADAL" clId="{2D31F89A-4790-4122-9827-F9B44746CD3D}" dt="2023-11-29T09:43:49.755" v="6107" actId="164"/>
          <ac:spMkLst>
            <pc:docMk/>
            <pc:sldMk cId="902255938" sldId="341"/>
            <ac:spMk id="8" creationId="{BB88132F-F247-4E4B-A7A5-7AEBEC6B3193}"/>
          </ac:spMkLst>
        </pc:spChg>
        <pc:spChg chg="add mod">
          <ac:chgData name="Ewa Kazimierska" userId="8edb7084-dccb-4d8f-9cfb-38098ea1d667" providerId="ADAL" clId="{2D31F89A-4790-4122-9827-F9B44746CD3D}" dt="2023-11-29T09:43:49.755" v="6107" actId="164"/>
          <ac:spMkLst>
            <pc:docMk/>
            <pc:sldMk cId="902255938" sldId="341"/>
            <ac:spMk id="9" creationId="{73D96F44-5302-40AD-A0EF-46CCCF00DE5B}"/>
          </ac:spMkLst>
        </pc:spChg>
        <pc:spChg chg="add mod">
          <ac:chgData name="Ewa Kazimierska" userId="8edb7084-dccb-4d8f-9cfb-38098ea1d667" providerId="ADAL" clId="{2D31F89A-4790-4122-9827-F9B44746CD3D}" dt="2023-11-29T09:43:49.755" v="6107" actId="164"/>
          <ac:spMkLst>
            <pc:docMk/>
            <pc:sldMk cId="902255938" sldId="341"/>
            <ac:spMk id="10" creationId="{5CA2FC69-98C5-4548-BC06-6ACF0D382900}"/>
          </ac:spMkLst>
        </pc:spChg>
        <pc:spChg chg="add mod">
          <ac:chgData name="Ewa Kazimierska" userId="8edb7084-dccb-4d8f-9cfb-38098ea1d667" providerId="ADAL" clId="{2D31F89A-4790-4122-9827-F9B44746CD3D}" dt="2023-11-29T09:47:58.762" v="6255" actId="1076"/>
          <ac:spMkLst>
            <pc:docMk/>
            <pc:sldMk cId="902255938" sldId="341"/>
            <ac:spMk id="12" creationId="{0B25E7AA-7A6A-4DE4-9AF4-AEFD48D803AE}"/>
          </ac:spMkLst>
        </pc:spChg>
        <pc:grpChg chg="add mod">
          <ac:chgData name="Ewa Kazimierska" userId="8edb7084-dccb-4d8f-9cfb-38098ea1d667" providerId="ADAL" clId="{2D31F89A-4790-4122-9827-F9B44746CD3D}" dt="2023-11-29T09:43:52.434" v="6108" actId="1076"/>
          <ac:grpSpMkLst>
            <pc:docMk/>
            <pc:sldMk cId="902255938" sldId="341"/>
            <ac:grpSpMk id="11" creationId="{9CA7544C-3B15-46C4-B1D1-B25ECC2C3FAB}"/>
          </ac:grpSpMkLst>
        </pc:grpChg>
        <pc:picChg chg="add mod modCrop">
          <ac:chgData name="Ewa Kazimierska" userId="8edb7084-dccb-4d8f-9cfb-38098ea1d667" providerId="ADAL" clId="{2D31F89A-4790-4122-9827-F9B44746CD3D}" dt="2023-11-29T09:43:49.755" v="6107" actId="164"/>
          <ac:picMkLst>
            <pc:docMk/>
            <pc:sldMk cId="902255938" sldId="341"/>
            <ac:picMk id="4" creationId="{463BC7BF-5232-49B0-95BC-5F0A17DF5F4C}"/>
          </ac:picMkLst>
        </pc:picChg>
        <pc:picChg chg="add mod modCrop">
          <ac:chgData name="Ewa Kazimierska" userId="8edb7084-dccb-4d8f-9cfb-38098ea1d667" providerId="ADAL" clId="{2D31F89A-4790-4122-9827-F9B44746CD3D}" dt="2023-11-29T09:43:49.755" v="6107" actId="164"/>
          <ac:picMkLst>
            <pc:docMk/>
            <pc:sldMk cId="902255938" sldId="341"/>
            <ac:picMk id="5" creationId="{1F9C7D52-FB50-4876-BA6F-FC6EDD452DD1}"/>
          </ac:picMkLst>
        </pc:picChg>
        <pc:picChg chg="add mod modCrop">
          <ac:chgData name="Ewa Kazimierska" userId="8edb7084-dccb-4d8f-9cfb-38098ea1d667" providerId="ADAL" clId="{2D31F89A-4790-4122-9827-F9B44746CD3D}" dt="2023-11-29T09:43:49.755" v="6107" actId="164"/>
          <ac:picMkLst>
            <pc:docMk/>
            <pc:sldMk cId="902255938" sldId="341"/>
            <ac:picMk id="6" creationId="{02AC2329-87D1-44A4-9BAB-6B66B9A5E6FE}"/>
          </ac:picMkLst>
        </pc:picChg>
        <pc:picChg chg="add mod modCrop">
          <ac:chgData name="Ewa Kazimierska" userId="8edb7084-dccb-4d8f-9cfb-38098ea1d667" providerId="ADAL" clId="{2D31F89A-4790-4122-9827-F9B44746CD3D}" dt="2023-11-29T09:43:49.755" v="6107" actId="164"/>
          <ac:picMkLst>
            <pc:docMk/>
            <pc:sldMk cId="902255938" sldId="341"/>
            <ac:picMk id="7" creationId="{E7CD5552-3005-42AD-B76A-2C370E1EE8E9}"/>
          </ac:picMkLst>
        </pc:picChg>
      </pc:sldChg>
      <pc:sldChg chg="addSp modSp new mod">
        <pc:chgData name="Ewa Kazimierska" userId="8edb7084-dccb-4d8f-9cfb-38098ea1d667" providerId="ADAL" clId="{2D31F89A-4790-4122-9827-F9B44746CD3D}" dt="2023-11-28T22:47:11.767" v="3509" actId="732"/>
        <pc:sldMkLst>
          <pc:docMk/>
          <pc:sldMk cId="776866699" sldId="342"/>
        </pc:sldMkLst>
        <pc:spChg chg="mod">
          <ac:chgData name="Ewa Kazimierska" userId="8edb7084-dccb-4d8f-9cfb-38098ea1d667" providerId="ADAL" clId="{2D31F89A-4790-4122-9827-F9B44746CD3D}" dt="2023-11-28T22:44:16.529" v="3478" actId="14100"/>
          <ac:spMkLst>
            <pc:docMk/>
            <pc:sldMk cId="776866699" sldId="342"/>
            <ac:spMk id="2" creationId="{DD2EE083-ED07-4C4D-9F66-4F14AB256393}"/>
          </ac:spMkLst>
        </pc:spChg>
        <pc:spChg chg="mod">
          <ac:chgData name="Ewa Kazimierska" userId="8edb7084-dccb-4d8f-9cfb-38098ea1d667" providerId="ADAL" clId="{2D31F89A-4790-4122-9827-F9B44746CD3D}" dt="2023-11-28T22:46:17.634" v="3507" actId="20577"/>
          <ac:spMkLst>
            <pc:docMk/>
            <pc:sldMk cId="776866699" sldId="342"/>
            <ac:spMk id="3" creationId="{8E33BAB3-F464-4675-8977-4A7906D1AF19}"/>
          </ac:spMkLst>
        </pc:spChg>
        <pc:picChg chg="add mod modCrop">
          <ac:chgData name="Ewa Kazimierska" userId="8edb7084-dccb-4d8f-9cfb-38098ea1d667" providerId="ADAL" clId="{2D31F89A-4790-4122-9827-F9B44746CD3D}" dt="2023-11-28T22:47:11.767" v="3509" actId="732"/>
          <ac:picMkLst>
            <pc:docMk/>
            <pc:sldMk cId="776866699" sldId="342"/>
            <ac:picMk id="4" creationId="{AE210322-D313-4E62-B85C-1E3CC6833A03}"/>
          </ac:picMkLst>
        </pc:picChg>
      </pc:sldChg>
      <pc:sldChg chg="modSp new mod">
        <pc:chgData name="Ewa Kazimierska" userId="8edb7084-dccb-4d8f-9cfb-38098ea1d667" providerId="ADAL" clId="{2D31F89A-4790-4122-9827-F9B44746CD3D}" dt="2023-11-29T09:34:32.527" v="6011" actId="1076"/>
        <pc:sldMkLst>
          <pc:docMk/>
          <pc:sldMk cId="176340607" sldId="343"/>
        </pc:sldMkLst>
        <pc:spChg chg="mod">
          <ac:chgData name="Ewa Kazimierska" userId="8edb7084-dccb-4d8f-9cfb-38098ea1d667" providerId="ADAL" clId="{2D31F89A-4790-4122-9827-F9B44746CD3D}" dt="2023-11-29T09:32:19.959" v="5826" actId="14100"/>
          <ac:spMkLst>
            <pc:docMk/>
            <pc:sldMk cId="176340607" sldId="343"/>
            <ac:spMk id="2" creationId="{B15CFCA6-2DEF-4E28-AEBE-941AF4134A1F}"/>
          </ac:spMkLst>
        </pc:spChg>
        <pc:spChg chg="mod">
          <ac:chgData name="Ewa Kazimierska" userId="8edb7084-dccb-4d8f-9cfb-38098ea1d667" providerId="ADAL" clId="{2D31F89A-4790-4122-9827-F9B44746CD3D}" dt="2023-11-29T09:34:32.527" v="6011" actId="1076"/>
          <ac:spMkLst>
            <pc:docMk/>
            <pc:sldMk cId="176340607" sldId="343"/>
            <ac:spMk id="3" creationId="{75F5EBA6-7F3F-42E9-BAD0-0497CF7A726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03DCCB-A69D-422A-B9F6-775A3AF75E2C}" type="datetimeFigureOut">
              <a:rPr lang="en-GB" smtClean="0"/>
              <a:t>28/11/2023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3C1EDB-C360-43F0-8F1D-F436E30D53D7}" type="slidenum">
              <a:rPr lang="en-GB" smtClean="0"/>
              <a:t>‹#›</a:t>
            </a:fld>
            <a:endParaRPr lang="en-GB"/>
          </a:p>
        </p:txBody>
      </p:sp>
    </p:spTree>
    <p:extLst>
      <p:ext uri="{BB962C8B-B14F-4D97-AF65-F5344CB8AC3E}">
        <p14:creationId xmlns:p14="http://schemas.microsoft.com/office/powerpoint/2010/main" val="35942214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expii.com/t/vaporization-definition-overview-8027"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b="0" i="0" cap="none" dirty="0">
                <a:effectLst/>
              </a:rPr>
              <a:t>the particles that compose a solid material, whether ionic, molecular, covalent, or metallic, are held in place by strong attractive forces between them. when we discuss solids, therefore, we consider the positions of the atoms, molecules, or ions, which are essentially fixed in space, rather than their motions (which are more important in liquids and gases)</a:t>
            </a:r>
          </a:p>
          <a:p>
            <a:pPr marL="171450" indent="-171450">
              <a:buFont typeface="Arial" panose="020B0604020202020204" pitchFamily="34" charset="0"/>
              <a:buChar char="•"/>
            </a:pPr>
            <a:r>
              <a:rPr lang="en-GB" sz="1200" b="0" i="0" cap="none" dirty="0">
                <a:effectLst/>
              </a:rPr>
              <a:t>the constituents of a solid can be arranged in two general ways: they can form a regular repeating three-dimensional structure called a crystal lattice, thus producing a crystalline solid, or they can aggregate with no particular order, in which case they form an amorphous solid (from the </a:t>
            </a:r>
            <a:r>
              <a:rPr lang="en-GB" sz="1200" b="0" i="0" cap="none" dirty="0" err="1">
                <a:effectLst/>
              </a:rPr>
              <a:t>greek</a:t>
            </a:r>
            <a:r>
              <a:rPr lang="en-GB" sz="1200" b="0" i="0" cap="none" dirty="0">
                <a:effectLst/>
              </a:rPr>
              <a:t> </a:t>
            </a:r>
            <a:r>
              <a:rPr lang="en-GB" sz="1200" b="0" i="0" cap="none" dirty="0" err="1">
                <a:effectLst/>
              </a:rPr>
              <a:t>ámorphos</a:t>
            </a:r>
            <a:r>
              <a:rPr lang="en-GB" sz="1200" b="0" i="0" cap="none" dirty="0">
                <a:effectLst/>
              </a:rPr>
              <a:t>, meaning “shapeless”)</a:t>
            </a:r>
          </a:p>
          <a:p>
            <a:pPr marL="171450" indent="-171450">
              <a:buFont typeface="Arial" panose="020B0604020202020204" pitchFamily="34" charset="0"/>
              <a:buChar char="•"/>
            </a:pPr>
            <a:r>
              <a:rPr lang="en-GB" sz="1200" b="0" i="0" cap="none" dirty="0">
                <a:effectLst/>
              </a:rPr>
              <a:t>crystalline solids have regular ordered arrays of components held together by uniform intermolecular forces, </a:t>
            </a:r>
          </a:p>
          <a:p>
            <a:pPr marL="171450" indent="-171450">
              <a:buFont typeface="Arial" panose="020B0604020202020204" pitchFamily="34" charset="0"/>
              <a:buChar char="•"/>
            </a:pPr>
            <a:r>
              <a:rPr lang="en-GB" sz="1200" b="0" i="0" cap="none" dirty="0">
                <a:effectLst/>
              </a:rPr>
              <a:t>the components of amorphous solids are not arranged in regular arrays. </a:t>
            </a:r>
          </a:p>
          <a:p>
            <a:pPr marL="171450" indent="-171450">
              <a:buFont typeface="Arial" panose="020B0604020202020204" pitchFamily="34" charset="0"/>
              <a:buChar char="•"/>
            </a:pPr>
            <a:r>
              <a:rPr lang="en-GB" sz="1200" b="0" i="0" cap="none" dirty="0">
                <a:effectLst/>
              </a:rPr>
              <a:t>crystalline solids, or crystals, have distinctive internal structures that in turn lead to distinctive flat surfaces, or faces. the faces intersect at angles that are characteristic of the substance. </a:t>
            </a:r>
          </a:p>
          <a:p>
            <a:pPr marL="171450" indent="-171450">
              <a:buFont typeface="Arial" panose="020B0604020202020204" pitchFamily="34" charset="0"/>
              <a:buChar char="•"/>
            </a:pPr>
            <a:r>
              <a:rPr lang="en-GB" sz="1200" b="0" i="0" cap="none" dirty="0">
                <a:effectLst/>
              </a:rPr>
              <a:t>when exposed to x-rays, each structure also produces a distinctive pattern that can be used to identify the material. the characteristic angles do not depend on the size of the crystal; they reflect the regular repeating arrangement of the component atoms, molecules, or ions in space. when an ionic crystal is cleaved  covalent solid such as a cut diamond, the angles at which the faces meet are also not arbitrary but are determined by the arrangement of the carbon atoms in the crystal.</a:t>
            </a:r>
          </a:p>
          <a:p>
            <a:pPr marL="171450" indent="-171450" algn="l">
              <a:buFont typeface="Arial" panose="020B0604020202020204" pitchFamily="34" charset="0"/>
              <a:buChar char="•"/>
            </a:pPr>
            <a:r>
              <a:rPr lang="en-GB" sz="1200" b="0" i="0" cap="none" dirty="0">
                <a:solidFill>
                  <a:srgbClr val="000000"/>
                </a:solidFill>
                <a:effectLst/>
              </a:rPr>
              <a:t>crystals tend to have relatively sharp, well-defined melting points because all the component </a:t>
            </a:r>
            <a:r>
              <a:rPr lang="en-GB" sz="1200" b="0" i="0" u="none" strike="noStrike" cap="none" dirty="0">
                <a:solidFill>
                  <a:srgbClr val="000000"/>
                </a:solidFill>
                <a:effectLst/>
              </a:rPr>
              <a:t>atoms</a:t>
            </a:r>
            <a:r>
              <a:rPr lang="en-GB" sz="1200" b="0" i="0" cap="none" dirty="0">
                <a:solidFill>
                  <a:srgbClr val="000000"/>
                </a:solidFill>
                <a:effectLst/>
              </a:rPr>
              <a:t>, molecules, or </a:t>
            </a:r>
            <a:r>
              <a:rPr lang="en-GB" sz="1200" b="0" i="0" u="none" strike="noStrike" cap="none" dirty="0">
                <a:solidFill>
                  <a:srgbClr val="000000"/>
                </a:solidFill>
                <a:effectLst/>
              </a:rPr>
              <a:t>ions</a:t>
            </a:r>
            <a:r>
              <a:rPr lang="en-GB" sz="1200" b="0" i="0" cap="none" dirty="0">
                <a:solidFill>
                  <a:srgbClr val="000000"/>
                </a:solidFill>
                <a:effectLst/>
              </a:rPr>
              <a:t> are the same distance from the same number and type of </a:t>
            </a:r>
            <a:r>
              <a:rPr lang="en-GB" sz="1200" b="0" i="0" cap="none" dirty="0" err="1">
                <a:solidFill>
                  <a:srgbClr val="000000"/>
                </a:solidFill>
                <a:effectLst/>
              </a:rPr>
              <a:t>neighbors</a:t>
            </a:r>
            <a:r>
              <a:rPr lang="en-GB" sz="1200" b="0" i="0" cap="none" dirty="0">
                <a:solidFill>
                  <a:srgbClr val="000000"/>
                </a:solidFill>
                <a:effectLst/>
              </a:rPr>
              <a:t>; that is, the regularity of the crystalline lattice creates local environments that are the same. thus the intermolecular forces holding the solid together are uniform, and the same amount of thermal energy is needed to break every interaction simultaneously.</a:t>
            </a:r>
            <a:endParaRPr lang="en-GB" sz="1200" b="0" i="0" cap="none" dirty="0">
              <a:effectLst/>
            </a:endParaRPr>
          </a:p>
          <a:p>
            <a:endParaRPr lang="en-GB" dirty="0"/>
          </a:p>
        </p:txBody>
      </p:sp>
      <p:sp>
        <p:nvSpPr>
          <p:cNvPr id="4" name="Slide Number Placeholder 3"/>
          <p:cNvSpPr>
            <a:spLocks noGrp="1"/>
          </p:cNvSpPr>
          <p:nvPr>
            <p:ph type="sldNum" sz="quarter" idx="5"/>
          </p:nvPr>
        </p:nvSpPr>
        <p:spPr/>
        <p:txBody>
          <a:bodyPr/>
          <a:lstStyle/>
          <a:p>
            <a:fld id="{BA3C1EDB-C360-43F0-8F1D-F436E30D53D7}" type="slidenum">
              <a:rPr lang="en-GB" smtClean="0"/>
              <a:t>4</a:t>
            </a:fld>
            <a:endParaRPr lang="en-GB"/>
          </a:p>
        </p:txBody>
      </p:sp>
    </p:spTree>
    <p:extLst>
      <p:ext uri="{BB962C8B-B14F-4D97-AF65-F5344CB8AC3E}">
        <p14:creationId xmlns:p14="http://schemas.microsoft.com/office/powerpoint/2010/main" val="24702518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cap="none" dirty="0">
                <a:solidFill>
                  <a:srgbClr val="000000"/>
                </a:solidFill>
                <a:effectLst/>
              </a:rPr>
              <a:t>that is, the regularity of the crystalline lattice creates local environments that are the same. thus the intermolecular forces holding the solid together are uniform, and the same amount of thermal energy is needed to break every interaction simultaneously.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cap="none" dirty="0">
              <a:solidFill>
                <a:srgbClr val="000000"/>
              </a:solidFill>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cap="none" dirty="0">
                <a:solidFill>
                  <a:srgbClr val="000000"/>
                </a:solidFill>
              </a:rPr>
              <a:t>an amorphous, translucent solid is called a glass. almost any substance can solidify in amorphous form if the liquid phase is cooled rapidly enough. some solids, however, are intrinsically amorphous, because either their components cannot fit together well enough to form a stable crystalline lattice or they contain impurities that disrupt the lattice.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cap="none" dirty="0">
              <a:effectLst/>
            </a:endParaRPr>
          </a:p>
          <a:p>
            <a:endParaRPr lang="en-GB" dirty="0"/>
          </a:p>
        </p:txBody>
      </p:sp>
      <p:sp>
        <p:nvSpPr>
          <p:cNvPr id="4" name="Slide Number Placeholder 3"/>
          <p:cNvSpPr>
            <a:spLocks noGrp="1"/>
          </p:cNvSpPr>
          <p:nvPr>
            <p:ph type="sldNum" sz="quarter" idx="5"/>
          </p:nvPr>
        </p:nvSpPr>
        <p:spPr/>
        <p:txBody>
          <a:bodyPr/>
          <a:lstStyle/>
          <a:p>
            <a:fld id="{BA3C1EDB-C360-43F0-8F1D-F436E30D53D7}" type="slidenum">
              <a:rPr lang="en-GB" smtClean="0"/>
              <a:t>5</a:t>
            </a:fld>
            <a:endParaRPr lang="en-GB"/>
          </a:p>
        </p:txBody>
      </p:sp>
    </p:spTree>
    <p:extLst>
      <p:ext uri="{BB962C8B-B14F-4D97-AF65-F5344CB8AC3E}">
        <p14:creationId xmlns:p14="http://schemas.microsoft.com/office/powerpoint/2010/main" val="11159593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505050"/>
                </a:solidFill>
                <a:effectLst/>
                <a:latin typeface="Gotham"/>
              </a:rPr>
              <a:t>Crystal Structures</a:t>
            </a:r>
          </a:p>
          <a:p>
            <a:pPr algn="l"/>
            <a:r>
              <a:rPr lang="en-GB" b="0" i="0" dirty="0">
                <a:solidFill>
                  <a:srgbClr val="6A6378"/>
                </a:solidFill>
                <a:effectLst/>
                <a:latin typeface="Gotham"/>
              </a:rPr>
              <a:t>The organized structure of crystals has repeating patterns throughout. The smallest repeating pattern of the crystal is called a </a:t>
            </a:r>
            <a:r>
              <a:rPr lang="en-GB" b="1" i="0" dirty="0">
                <a:solidFill>
                  <a:srgbClr val="6A6378"/>
                </a:solidFill>
                <a:effectLst/>
                <a:latin typeface="Gotham"/>
              </a:rPr>
              <a:t>unit cell</a:t>
            </a:r>
            <a:r>
              <a:rPr lang="en-GB" b="0" i="0" dirty="0">
                <a:solidFill>
                  <a:srgbClr val="6A6378"/>
                </a:solidFill>
                <a:effectLst/>
                <a:latin typeface="Gotham"/>
              </a:rPr>
              <a:t>. The symmetry within crystal structures can be described by </a:t>
            </a:r>
            <a:r>
              <a:rPr lang="en-GB" b="1" i="0" dirty="0">
                <a:solidFill>
                  <a:srgbClr val="6A6378"/>
                </a:solidFill>
                <a:effectLst/>
                <a:latin typeface="Gotham"/>
              </a:rPr>
              <a:t>space groups</a:t>
            </a:r>
            <a:r>
              <a:rPr lang="en-GB" b="0" i="0" dirty="0">
                <a:solidFill>
                  <a:srgbClr val="6A6378"/>
                </a:solidFill>
                <a:effectLst/>
                <a:latin typeface="Gotham"/>
              </a:rPr>
              <a:t>. Space groups describe the three dimensional symmetry within the crystal related to the unit cell and overall shape.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000000"/>
                </a:solidFill>
                <a:effectLst/>
                <a:latin typeface="Tahoma" panose="020B0604030504040204" pitchFamily="34" charset="0"/>
              </a:rPr>
              <a:t>Because a crystalline solid consists of repeating patterns of its components in three dimensions (a crystal lattice), we can represent the entire crystal by drawing the structure of the smallest identical units that, when stacked together, form the crystal. This basic repeating unit is called a </a:t>
            </a:r>
            <a:r>
              <a:rPr lang="en-GB" sz="1200" b="0" i="0" u="none" strike="noStrike" dirty="0">
                <a:solidFill>
                  <a:srgbClr val="000000"/>
                </a:solidFill>
                <a:effectLst/>
                <a:latin typeface="Tahoma" panose="020B0604030504040204" pitchFamily="34" charset="0"/>
              </a:rPr>
              <a:t>unit cell</a:t>
            </a:r>
          </a:p>
          <a:p>
            <a:endParaRPr lang="en-GB" dirty="0"/>
          </a:p>
        </p:txBody>
      </p:sp>
      <p:sp>
        <p:nvSpPr>
          <p:cNvPr id="4" name="Slide Number Placeholder 3"/>
          <p:cNvSpPr>
            <a:spLocks noGrp="1"/>
          </p:cNvSpPr>
          <p:nvPr>
            <p:ph type="sldNum" sz="quarter" idx="5"/>
          </p:nvPr>
        </p:nvSpPr>
        <p:spPr/>
        <p:txBody>
          <a:bodyPr/>
          <a:lstStyle/>
          <a:p>
            <a:fld id="{BA3C1EDB-C360-43F0-8F1D-F436E30D53D7}" type="slidenum">
              <a:rPr lang="en-GB" smtClean="0"/>
              <a:t>6</a:t>
            </a:fld>
            <a:endParaRPr lang="en-GB"/>
          </a:p>
        </p:txBody>
      </p:sp>
    </p:spTree>
    <p:extLst>
      <p:ext uri="{BB962C8B-B14F-4D97-AF65-F5344CB8AC3E}">
        <p14:creationId xmlns:p14="http://schemas.microsoft.com/office/powerpoint/2010/main" val="7808213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Tahoma" panose="020B0604030504040204" pitchFamily="34" charset="0"/>
              </a:rPr>
              <a:t>For example, the </a:t>
            </a:r>
            <a:r>
              <a:rPr lang="en-GB" dirty="0">
                <a:effectLst/>
              </a:rPr>
              <a:t>unit cell </a:t>
            </a:r>
            <a:r>
              <a:rPr lang="en-GB" dirty="0"/>
              <a:t> of a sheet of identical postage stamps is a single stamp, and the </a:t>
            </a:r>
            <a:r>
              <a:rPr lang="en-GB" dirty="0">
                <a:effectLst/>
              </a:rPr>
              <a:t>unit cell </a:t>
            </a:r>
            <a:r>
              <a:rPr lang="en-GB" dirty="0"/>
              <a:t> of a stack of bricks is a single brick. In this section, we describe the arrangements of </a:t>
            </a:r>
            <a:r>
              <a:rPr lang="en-GB" dirty="0">
                <a:effectLst/>
              </a:rPr>
              <a:t>atoms </a:t>
            </a:r>
            <a:r>
              <a:rPr lang="en-GB" dirty="0"/>
              <a:t> in various unit cells.</a:t>
            </a:r>
            <a:br>
              <a:rPr lang="en-GB" dirty="0"/>
            </a:br>
            <a:endParaRPr lang="en-GB" dirty="0"/>
          </a:p>
        </p:txBody>
      </p:sp>
      <p:sp>
        <p:nvSpPr>
          <p:cNvPr id="4" name="Slide Number Placeholder 3"/>
          <p:cNvSpPr>
            <a:spLocks noGrp="1"/>
          </p:cNvSpPr>
          <p:nvPr>
            <p:ph type="sldNum" sz="quarter" idx="5"/>
          </p:nvPr>
        </p:nvSpPr>
        <p:spPr/>
        <p:txBody>
          <a:bodyPr/>
          <a:lstStyle/>
          <a:p>
            <a:fld id="{BA3C1EDB-C360-43F0-8F1D-F436E30D53D7}" type="slidenum">
              <a:rPr lang="en-GB" smtClean="0"/>
              <a:t>7</a:t>
            </a:fld>
            <a:endParaRPr lang="en-GB"/>
          </a:p>
        </p:txBody>
      </p:sp>
    </p:spTree>
    <p:extLst>
      <p:ext uri="{BB962C8B-B14F-4D97-AF65-F5344CB8AC3E}">
        <p14:creationId xmlns:p14="http://schemas.microsoft.com/office/powerpoint/2010/main" val="21031312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cap="none" dirty="0"/>
              <a:t>the smallest repeating unit of a crystal lattice is the unit cell. the simple cubic unit cell contains only eight atoms, molecules, or ions at the corners of a cube. a body-</a:t>
            </a:r>
            <a:r>
              <a:rPr lang="en-GB" cap="none" dirty="0" err="1"/>
              <a:t>centered</a:t>
            </a:r>
            <a:r>
              <a:rPr lang="en-GB" cap="none" dirty="0"/>
              <a:t> cubic (bcc) unit cell contains one additional component in the </a:t>
            </a:r>
            <a:r>
              <a:rPr lang="en-GB" cap="none" dirty="0" err="1"/>
              <a:t>center</a:t>
            </a:r>
            <a:r>
              <a:rPr lang="en-GB" cap="none" dirty="0"/>
              <a:t> of the cube. a face-</a:t>
            </a:r>
            <a:r>
              <a:rPr lang="en-GB" cap="none" dirty="0" err="1"/>
              <a:t>centered</a:t>
            </a:r>
            <a:r>
              <a:rPr lang="en-GB" cap="none" dirty="0"/>
              <a:t> cubic (</a:t>
            </a:r>
            <a:r>
              <a:rPr lang="en-GB" cap="none" dirty="0" err="1"/>
              <a:t>fcc</a:t>
            </a:r>
            <a:r>
              <a:rPr lang="en-GB" cap="none" dirty="0"/>
              <a:t>) unit cell contains a component in the </a:t>
            </a:r>
            <a:r>
              <a:rPr lang="en-GB" cap="none" dirty="0" err="1"/>
              <a:t>center</a:t>
            </a:r>
            <a:r>
              <a:rPr lang="en-GB" cap="none" dirty="0"/>
              <a:t> of each face in addition to those at the corners of the cube. simple cubic and bcc arrangements fill only 52% and 68% of the available space with atoms, respectively. the hexagonal close-packed (hcp) structure has an </a:t>
            </a:r>
            <a:r>
              <a:rPr lang="en-GB" cap="none" dirty="0" err="1"/>
              <a:t>ababab</a:t>
            </a:r>
            <a:r>
              <a:rPr lang="en-GB" cap="none" dirty="0"/>
              <a:t>… repeating arrangement, and the cubic close-packed (</a:t>
            </a:r>
            <a:r>
              <a:rPr lang="en-GB" cap="none" dirty="0" err="1"/>
              <a:t>ccp</a:t>
            </a:r>
            <a:r>
              <a:rPr lang="en-GB" cap="none" dirty="0"/>
              <a:t>) structure has an </a:t>
            </a:r>
            <a:r>
              <a:rPr lang="en-GB" cap="none" dirty="0" err="1"/>
              <a:t>abcabc</a:t>
            </a:r>
            <a:r>
              <a:rPr lang="en-GB" cap="none" dirty="0"/>
              <a:t>… repeating pattern; the latter is identical to an </a:t>
            </a:r>
            <a:r>
              <a:rPr lang="en-GB" cap="none" dirty="0" err="1"/>
              <a:t>fcc</a:t>
            </a:r>
            <a:r>
              <a:rPr lang="en-GB" cap="none" dirty="0"/>
              <a:t> lattice. the hcp and </a:t>
            </a:r>
            <a:r>
              <a:rPr lang="en-GB" cap="none" dirty="0" err="1"/>
              <a:t>ccp</a:t>
            </a:r>
            <a:r>
              <a:rPr lang="en-GB" cap="none" dirty="0"/>
              <a:t> arrangements fill 74% of the available space and have a coordination number of 12 for each atom in the lattice, the number of nearest </a:t>
            </a:r>
            <a:r>
              <a:rPr lang="en-GB" cap="none" dirty="0" err="1"/>
              <a:t>neighbors</a:t>
            </a:r>
            <a:r>
              <a:rPr lang="en-GB" cap="none" dirty="0"/>
              <a:t>. the simple cubic and bcc lattices have coordination numbers of 6 and 8, respectively.</a:t>
            </a:r>
          </a:p>
          <a:p>
            <a:endParaRPr lang="en-GB" dirty="0"/>
          </a:p>
        </p:txBody>
      </p:sp>
      <p:sp>
        <p:nvSpPr>
          <p:cNvPr id="4" name="Slide Number Placeholder 3"/>
          <p:cNvSpPr>
            <a:spLocks noGrp="1"/>
          </p:cNvSpPr>
          <p:nvPr>
            <p:ph type="sldNum" sz="quarter" idx="5"/>
          </p:nvPr>
        </p:nvSpPr>
        <p:spPr/>
        <p:txBody>
          <a:bodyPr/>
          <a:lstStyle/>
          <a:p>
            <a:fld id="{BA3C1EDB-C360-43F0-8F1D-F436E30D53D7}" type="slidenum">
              <a:rPr lang="en-GB" smtClean="0"/>
              <a:t>8</a:t>
            </a:fld>
            <a:endParaRPr lang="en-GB"/>
          </a:p>
        </p:txBody>
      </p:sp>
    </p:spTree>
    <p:extLst>
      <p:ext uri="{BB962C8B-B14F-4D97-AF65-F5344CB8AC3E}">
        <p14:creationId xmlns:p14="http://schemas.microsoft.com/office/powerpoint/2010/main" val="17824438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rPr>
              <a:t>A common example is salt water. Salt crystals form out of the solution when the water </a:t>
            </a:r>
            <a:r>
              <a:rPr lang="en-GB" sz="1200" b="0" i="0" dirty="0">
                <a:effectLst/>
                <a:hlinkClick r:id="rId3">
                  <a:extLst>
                    <a:ext uri="{A12FA001-AC4F-418D-AE19-62706E023703}">
                      <ahyp:hlinkClr xmlns:ahyp="http://schemas.microsoft.com/office/drawing/2018/hyperlinkcolor" val="tx"/>
                    </a:ext>
                  </a:extLst>
                </a:hlinkClick>
              </a:rPr>
              <a:t>evaporates</a:t>
            </a:r>
            <a:r>
              <a:rPr lang="en-GB" sz="1200" b="0" i="0" dirty="0">
                <a:effectLst/>
              </a:rPr>
              <a:t>.</a:t>
            </a:r>
          </a:p>
          <a:p>
            <a:endParaRPr lang="en-GB" dirty="0"/>
          </a:p>
        </p:txBody>
      </p:sp>
      <p:sp>
        <p:nvSpPr>
          <p:cNvPr id="4" name="Slide Number Placeholder 3"/>
          <p:cNvSpPr>
            <a:spLocks noGrp="1"/>
          </p:cNvSpPr>
          <p:nvPr>
            <p:ph type="sldNum" sz="quarter" idx="5"/>
          </p:nvPr>
        </p:nvSpPr>
        <p:spPr/>
        <p:txBody>
          <a:bodyPr/>
          <a:lstStyle/>
          <a:p>
            <a:fld id="{BA3C1EDB-C360-43F0-8F1D-F436E30D53D7}" type="slidenum">
              <a:rPr lang="en-GB" smtClean="0"/>
              <a:t>10</a:t>
            </a:fld>
            <a:endParaRPr lang="en-GB"/>
          </a:p>
        </p:txBody>
      </p:sp>
    </p:spTree>
    <p:extLst>
      <p:ext uri="{BB962C8B-B14F-4D97-AF65-F5344CB8AC3E}">
        <p14:creationId xmlns:p14="http://schemas.microsoft.com/office/powerpoint/2010/main" val="27848235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Symmetry refers to the arrangement of atoms in a repeating pattern within the crystal lattice</a:t>
            </a:r>
          </a:p>
          <a:p>
            <a:r>
              <a:rPr lang="en-GB" dirty="0"/>
              <a:t>crystal structures with high symmetry often lead to more stable configurations</a:t>
            </a:r>
          </a:p>
          <a:p>
            <a:r>
              <a:rPr lang="en-GB" dirty="0"/>
              <a:t>High symmetry implies a well-ordered and balanced arrangement of atoms, reducing internal strain within the crystal lattice.</a:t>
            </a:r>
          </a:p>
          <a:p>
            <a:r>
              <a:rPr lang="en-GB" dirty="0"/>
              <a:t>Symmetry minimizes deviations from an idealized structure, reducing internal stresses and strains.</a:t>
            </a:r>
          </a:p>
          <a:p>
            <a:endParaRPr lang="en-GB" dirty="0"/>
          </a:p>
          <a:p>
            <a:endParaRPr lang="en-GB" dirty="0"/>
          </a:p>
        </p:txBody>
      </p:sp>
      <p:sp>
        <p:nvSpPr>
          <p:cNvPr id="4" name="Slide Number Placeholder 3"/>
          <p:cNvSpPr>
            <a:spLocks noGrp="1"/>
          </p:cNvSpPr>
          <p:nvPr>
            <p:ph type="sldNum" sz="quarter" idx="5"/>
          </p:nvPr>
        </p:nvSpPr>
        <p:spPr/>
        <p:txBody>
          <a:bodyPr/>
          <a:lstStyle/>
          <a:p>
            <a:fld id="{BA3C1EDB-C360-43F0-8F1D-F436E30D53D7}" type="slidenum">
              <a:rPr lang="en-GB" smtClean="0"/>
              <a:t>13</a:t>
            </a:fld>
            <a:endParaRPr lang="en-GB"/>
          </a:p>
        </p:txBody>
      </p:sp>
    </p:spTree>
    <p:extLst>
      <p:ext uri="{BB962C8B-B14F-4D97-AF65-F5344CB8AC3E}">
        <p14:creationId xmlns:p14="http://schemas.microsoft.com/office/powerpoint/2010/main" val="36201099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3C1EDB-C360-43F0-8F1D-F436E30D53D7}" type="slidenum">
              <a:rPr lang="en-GB" smtClean="0"/>
              <a:t>16</a:t>
            </a:fld>
            <a:endParaRPr lang="en-GB"/>
          </a:p>
        </p:txBody>
      </p:sp>
    </p:spTree>
    <p:extLst>
      <p:ext uri="{BB962C8B-B14F-4D97-AF65-F5344CB8AC3E}">
        <p14:creationId xmlns:p14="http://schemas.microsoft.com/office/powerpoint/2010/main" val="17513643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3C1EDB-C360-43F0-8F1D-F436E30D53D7}" type="slidenum">
              <a:rPr lang="en-GB" smtClean="0"/>
              <a:t>21</a:t>
            </a:fld>
            <a:endParaRPr lang="en-GB"/>
          </a:p>
        </p:txBody>
      </p:sp>
    </p:spTree>
    <p:extLst>
      <p:ext uri="{BB962C8B-B14F-4D97-AF65-F5344CB8AC3E}">
        <p14:creationId xmlns:p14="http://schemas.microsoft.com/office/powerpoint/2010/main" val="16125191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1E2F70A-FB93-493E-96A3-2B6259037AFB}" type="datetimeFigureOut">
              <a:rPr lang="en-GB" smtClean="0"/>
              <a:t>28/11/2023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58836C-5A37-48CC-8533-885B31E8FB0C}" type="slidenum">
              <a:rPr lang="en-GB" smtClean="0"/>
              <a:t>‹#›</a:t>
            </a:fld>
            <a:endParaRPr lang="en-GB"/>
          </a:p>
        </p:txBody>
      </p:sp>
    </p:spTree>
    <p:extLst>
      <p:ext uri="{BB962C8B-B14F-4D97-AF65-F5344CB8AC3E}">
        <p14:creationId xmlns:p14="http://schemas.microsoft.com/office/powerpoint/2010/main" val="16365171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E2F70A-FB93-493E-96A3-2B6259037AFB}" type="datetimeFigureOut">
              <a:rPr lang="en-GB" smtClean="0"/>
              <a:t>28/11/2023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58836C-5A37-48CC-8533-885B31E8FB0C}" type="slidenum">
              <a:rPr lang="en-GB" smtClean="0"/>
              <a:t>‹#›</a:t>
            </a:fld>
            <a:endParaRPr lang="en-GB"/>
          </a:p>
        </p:txBody>
      </p:sp>
    </p:spTree>
    <p:extLst>
      <p:ext uri="{BB962C8B-B14F-4D97-AF65-F5344CB8AC3E}">
        <p14:creationId xmlns:p14="http://schemas.microsoft.com/office/powerpoint/2010/main" val="14928490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E2F70A-FB93-493E-96A3-2B6259037AFB}" type="datetimeFigureOut">
              <a:rPr lang="en-GB" smtClean="0"/>
              <a:t>28/11/2023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58836C-5A37-48CC-8533-885B31E8FB0C}" type="slidenum">
              <a:rPr lang="en-GB" smtClean="0"/>
              <a:t>‹#›</a:t>
            </a:fld>
            <a:endParaRPr lang="en-GB"/>
          </a:p>
        </p:txBody>
      </p:sp>
    </p:spTree>
    <p:extLst>
      <p:ext uri="{BB962C8B-B14F-4D97-AF65-F5344CB8AC3E}">
        <p14:creationId xmlns:p14="http://schemas.microsoft.com/office/powerpoint/2010/main" val="10856927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1E2F70A-FB93-493E-96A3-2B6259037AFB}" type="datetimeFigureOut">
              <a:rPr lang="en-GB" smtClean="0"/>
              <a:t>28/11/2023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58836C-5A37-48CC-8533-885B31E8FB0C}" type="slidenum">
              <a:rPr lang="en-GB" smtClean="0"/>
              <a:t>‹#›</a:t>
            </a:fld>
            <a:endParaRPr lang="en-GB"/>
          </a:p>
        </p:txBody>
      </p:sp>
    </p:spTree>
    <p:extLst>
      <p:ext uri="{BB962C8B-B14F-4D97-AF65-F5344CB8AC3E}">
        <p14:creationId xmlns:p14="http://schemas.microsoft.com/office/powerpoint/2010/main" val="320181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1E2F70A-FB93-493E-96A3-2B6259037AFB}" type="datetimeFigureOut">
              <a:rPr lang="en-GB" smtClean="0"/>
              <a:t>28/11/2023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458836C-5A37-48CC-8533-885B31E8FB0C}" type="slidenum">
              <a:rPr lang="en-GB" smtClean="0"/>
              <a:t>‹#›</a:t>
            </a:fld>
            <a:endParaRPr lang="en-GB"/>
          </a:p>
        </p:txBody>
      </p:sp>
    </p:spTree>
    <p:extLst>
      <p:ext uri="{BB962C8B-B14F-4D97-AF65-F5344CB8AC3E}">
        <p14:creationId xmlns:p14="http://schemas.microsoft.com/office/powerpoint/2010/main" val="15030397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E2F70A-FB93-493E-96A3-2B6259037AFB}" type="datetimeFigureOut">
              <a:rPr lang="en-GB" smtClean="0"/>
              <a:t>28/11/2023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458836C-5A37-48CC-8533-885B31E8FB0C}" type="slidenum">
              <a:rPr lang="en-GB" smtClean="0"/>
              <a:t>‹#›</a:t>
            </a:fld>
            <a:endParaRPr lang="en-GB"/>
          </a:p>
        </p:txBody>
      </p:sp>
    </p:spTree>
    <p:extLst>
      <p:ext uri="{BB962C8B-B14F-4D97-AF65-F5344CB8AC3E}">
        <p14:creationId xmlns:p14="http://schemas.microsoft.com/office/powerpoint/2010/main" val="41643745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E1E2F70A-FB93-493E-96A3-2B6259037AFB}" type="datetimeFigureOut">
              <a:rPr lang="en-GB" smtClean="0"/>
              <a:t>28/11/2023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458836C-5A37-48CC-8533-885B31E8FB0C}" type="slidenum">
              <a:rPr lang="en-GB" smtClean="0"/>
              <a:t>‹#›</a:t>
            </a:fld>
            <a:endParaRPr lang="en-GB"/>
          </a:p>
        </p:txBody>
      </p:sp>
    </p:spTree>
    <p:extLst>
      <p:ext uri="{BB962C8B-B14F-4D97-AF65-F5344CB8AC3E}">
        <p14:creationId xmlns:p14="http://schemas.microsoft.com/office/powerpoint/2010/main" val="28467258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E2F70A-FB93-493E-96A3-2B6259037AFB}" type="datetimeFigureOut">
              <a:rPr lang="en-GB" smtClean="0"/>
              <a:t>28/11/2023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58836C-5A37-48CC-8533-885B31E8FB0C}" type="slidenum">
              <a:rPr lang="en-GB" smtClean="0"/>
              <a:t>‹#›</a:t>
            </a:fld>
            <a:endParaRPr lang="en-GB"/>
          </a:p>
        </p:txBody>
      </p:sp>
    </p:spTree>
    <p:extLst>
      <p:ext uri="{BB962C8B-B14F-4D97-AF65-F5344CB8AC3E}">
        <p14:creationId xmlns:p14="http://schemas.microsoft.com/office/powerpoint/2010/main" val="32697378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E2F70A-FB93-493E-96A3-2B6259037AFB}" type="datetimeFigureOut">
              <a:rPr lang="en-GB" smtClean="0"/>
              <a:t>28/11/2023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58836C-5A37-48CC-8533-885B31E8FB0C}" type="slidenum">
              <a:rPr lang="en-GB" smtClean="0"/>
              <a:t>‹#›</a:t>
            </a:fld>
            <a:endParaRPr lang="en-GB"/>
          </a:p>
        </p:txBody>
      </p:sp>
    </p:spTree>
    <p:extLst>
      <p:ext uri="{BB962C8B-B14F-4D97-AF65-F5344CB8AC3E}">
        <p14:creationId xmlns:p14="http://schemas.microsoft.com/office/powerpoint/2010/main" val="41755894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E2F70A-FB93-493E-96A3-2B6259037AFB}" type="datetimeFigureOut">
              <a:rPr lang="en-GB" smtClean="0"/>
              <a:t>28/11/2023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58836C-5A37-48CC-8533-885B31E8FB0C}" type="slidenum">
              <a:rPr lang="en-GB" smtClean="0"/>
              <a:t>‹#›</a:t>
            </a:fld>
            <a:endParaRPr lang="en-GB"/>
          </a:p>
        </p:txBody>
      </p:sp>
    </p:spTree>
    <p:extLst>
      <p:ext uri="{BB962C8B-B14F-4D97-AF65-F5344CB8AC3E}">
        <p14:creationId xmlns:p14="http://schemas.microsoft.com/office/powerpoint/2010/main" val="29724436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E2F70A-FB93-493E-96A3-2B6259037AFB}" type="datetimeFigureOut">
              <a:rPr lang="en-GB" smtClean="0"/>
              <a:t>28/11/2023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58836C-5A37-48CC-8533-885B31E8FB0C}" type="slidenum">
              <a:rPr lang="en-GB" smtClean="0"/>
              <a:t>‹#›</a:t>
            </a:fld>
            <a:endParaRPr lang="en-GB"/>
          </a:p>
        </p:txBody>
      </p:sp>
    </p:spTree>
    <p:extLst>
      <p:ext uri="{BB962C8B-B14F-4D97-AF65-F5344CB8AC3E}">
        <p14:creationId xmlns:p14="http://schemas.microsoft.com/office/powerpoint/2010/main" val="38993500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E2F70A-FB93-493E-96A3-2B6259037AFB}" type="datetimeFigureOut">
              <a:rPr lang="en-GB" smtClean="0"/>
              <a:t>28/11/2023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58836C-5A37-48CC-8533-885B31E8FB0C}"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0503632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E2F70A-FB93-493E-96A3-2B6259037AFB}" type="datetimeFigureOut">
              <a:rPr lang="en-GB" smtClean="0"/>
              <a:t>28/11/2023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58836C-5A37-48CC-8533-885B31E8FB0C}" type="slidenum">
              <a:rPr lang="en-GB" smtClean="0"/>
              <a:t>‹#›</a:t>
            </a:fld>
            <a:endParaRPr lang="en-GB"/>
          </a:p>
        </p:txBody>
      </p:sp>
    </p:spTree>
    <p:extLst>
      <p:ext uri="{BB962C8B-B14F-4D97-AF65-F5344CB8AC3E}">
        <p14:creationId xmlns:p14="http://schemas.microsoft.com/office/powerpoint/2010/main" val="36985263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1E2F70A-FB93-493E-96A3-2B6259037AFB}" type="datetimeFigureOut">
              <a:rPr lang="en-GB" smtClean="0"/>
              <a:t>28/11/2023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458836C-5A37-48CC-8533-885B31E8FB0C}" type="slidenum">
              <a:rPr lang="en-GB" smtClean="0"/>
              <a:t>‹#›</a:t>
            </a:fld>
            <a:endParaRPr lang="en-GB"/>
          </a:p>
        </p:txBody>
      </p:sp>
    </p:spTree>
    <p:extLst>
      <p:ext uri="{BB962C8B-B14F-4D97-AF65-F5344CB8AC3E}">
        <p14:creationId xmlns:p14="http://schemas.microsoft.com/office/powerpoint/2010/main" val="10196910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1E2F70A-FB93-493E-96A3-2B6259037AFB}" type="datetimeFigureOut">
              <a:rPr lang="en-GB" smtClean="0"/>
              <a:t>28/11/2023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458836C-5A37-48CC-8533-885B31E8FB0C}" type="slidenum">
              <a:rPr lang="en-GB" smtClean="0"/>
              <a:t>‹#›</a:t>
            </a:fld>
            <a:endParaRPr lang="en-GB"/>
          </a:p>
        </p:txBody>
      </p:sp>
    </p:spTree>
    <p:extLst>
      <p:ext uri="{BB962C8B-B14F-4D97-AF65-F5344CB8AC3E}">
        <p14:creationId xmlns:p14="http://schemas.microsoft.com/office/powerpoint/2010/main" val="23693071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E2F70A-FB93-493E-96A3-2B6259037AFB}" type="datetimeFigureOut">
              <a:rPr lang="en-GB" smtClean="0"/>
              <a:t>28/11/2023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58836C-5A37-48CC-8533-885B31E8FB0C}" type="slidenum">
              <a:rPr lang="en-GB" smtClean="0"/>
              <a:t>‹#›</a:t>
            </a:fld>
            <a:endParaRPr lang="en-GB"/>
          </a:p>
        </p:txBody>
      </p:sp>
    </p:spTree>
    <p:extLst>
      <p:ext uri="{BB962C8B-B14F-4D97-AF65-F5344CB8AC3E}">
        <p14:creationId xmlns:p14="http://schemas.microsoft.com/office/powerpoint/2010/main" val="17679382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E2F70A-FB93-493E-96A3-2B6259037AFB}" type="datetimeFigureOut">
              <a:rPr lang="en-GB" smtClean="0"/>
              <a:t>28/11/2023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58836C-5A37-48CC-8533-885B31E8FB0C}" type="slidenum">
              <a:rPr lang="en-GB" smtClean="0"/>
              <a:t>‹#›</a:t>
            </a:fld>
            <a:endParaRPr lang="en-GB"/>
          </a:p>
        </p:txBody>
      </p:sp>
    </p:spTree>
    <p:extLst>
      <p:ext uri="{BB962C8B-B14F-4D97-AF65-F5344CB8AC3E}">
        <p14:creationId xmlns:p14="http://schemas.microsoft.com/office/powerpoint/2010/main" val="1398748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E1E2F70A-FB93-493E-96A3-2B6259037AFB}" type="datetimeFigureOut">
              <a:rPr lang="en-GB" smtClean="0"/>
              <a:t>28/11/2023</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C458836C-5A37-48CC-8533-885B31E8FB0C}" type="slidenum">
              <a:rPr lang="en-GB" smtClean="0"/>
              <a:t>‹#›</a:t>
            </a:fld>
            <a:endParaRPr lang="en-GB"/>
          </a:p>
        </p:txBody>
      </p:sp>
    </p:spTree>
    <p:extLst>
      <p:ext uri="{BB962C8B-B14F-4D97-AF65-F5344CB8AC3E}">
        <p14:creationId xmlns:p14="http://schemas.microsoft.com/office/powerpoint/2010/main" val="34864845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doi.org/10.1021/acs.jpcc.1c01056" TargetMode="External"/><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mdpi.com/1996-1944/10/8/974" TargetMode="External"/><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9361D03-E7F0-434E-9FF8-E75AD49F862E}"/>
              </a:ext>
            </a:extLst>
          </p:cNvPr>
          <p:cNvSpPr>
            <a:spLocks noGrp="1"/>
          </p:cNvSpPr>
          <p:nvPr>
            <p:ph type="ctrTitle"/>
          </p:nvPr>
        </p:nvSpPr>
        <p:spPr/>
        <p:txBody>
          <a:bodyPr/>
          <a:lstStyle/>
          <a:p>
            <a:r>
              <a:rPr lang="en-GB" dirty="0"/>
              <a:t>Crystal structure and explosive materials</a:t>
            </a:r>
          </a:p>
        </p:txBody>
      </p:sp>
      <p:sp>
        <p:nvSpPr>
          <p:cNvPr id="5" name="Subtitle 4">
            <a:extLst>
              <a:ext uri="{FF2B5EF4-FFF2-40B4-BE49-F238E27FC236}">
                <a16:creationId xmlns:a16="http://schemas.microsoft.com/office/drawing/2014/main" id="{C1B26245-A59A-4D49-852C-05B18DB1AEE9}"/>
              </a:ext>
            </a:extLst>
          </p:cNvPr>
          <p:cNvSpPr>
            <a:spLocks noGrp="1"/>
          </p:cNvSpPr>
          <p:nvPr>
            <p:ph type="subTitle" idx="1"/>
          </p:nvPr>
        </p:nvSpPr>
        <p:spPr>
          <a:xfrm>
            <a:off x="1751012" y="3886200"/>
            <a:ext cx="8689976" cy="2836572"/>
          </a:xfrm>
        </p:spPr>
        <p:txBody>
          <a:bodyPr>
            <a:normAutofit/>
          </a:bodyPr>
          <a:lstStyle/>
          <a:p>
            <a:r>
              <a:rPr lang="en-GB" dirty="0"/>
              <a:t>Acda6020</a:t>
            </a:r>
          </a:p>
          <a:p>
            <a:endParaRPr lang="en-GB" dirty="0"/>
          </a:p>
          <a:p>
            <a:endParaRPr lang="en-GB" dirty="0"/>
          </a:p>
          <a:p>
            <a:r>
              <a:rPr lang="en-GB" dirty="0"/>
              <a:t>e.Kazimierska@uwtsd.ac.uk </a:t>
            </a:r>
          </a:p>
        </p:txBody>
      </p:sp>
    </p:spTree>
    <p:extLst>
      <p:ext uri="{BB962C8B-B14F-4D97-AF65-F5344CB8AC3E}">
        <p14:creationId xmlns:p14="http://schemas.microsoft.com/office/powerpoint/2010/main" val="12450109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F50DCDE2-7E24-4C43-836D-AC2401BBC1FD}"/>
              </a:ext>
            </a:extLst>
          </p:cNvPr>
          <p:cNvPicPr>
            <a:picLocks noChangeAspect="1"/>
          </p:cNvPicPr>
          <p:nvPr/>
        </p:nvPicPr>
        <p:blipFill rotWithShape="1">
          <a:blip r:embed="rId2"/>
          <a:srcRect t="29577"/>
          <a:stretch/>
        </p:blipFill>
        <p:spPr>
          <a:xfrm>
            <a:off x="0" y="4554681"/>
            <a:ext cx="12192000" cy="2303319"/>
          </a:xfrm>
          <a:prstGeom prst="rect">
            <a:avLst/>
          </a:prstGeom>
        </p:spPr>
      </p:pic>
      <p:sp>
        <p:nvSpPr>
          <p:cNvPr id="2" name="Title 1">
            <a:extLst>
              <a:ext uri="{FF2B5EF4-FFF2-40B4-BE49-F238E27FC236}">
                <a16:creationId xmlns:a16="http://schemas.microsoft.com/office/drawing/2014/main" id="{7933773E-13CB-4060-8795-6638A9AD0EE7}"/>
              </a:ext>
            </a:extLst>
          </p:cNvPr>
          <p:cNvSpPr>
            <a:spLocks noGrp="1"/>
          </p:cNvSpPr>
          <p:nvPr>
            <p:ph type="title"/>
          </p:nvPr>
        </p:nvSpPr>
        <p:spPr>
          <a:xfrm>
            <a:off x="913774" y="0"/>
            <a:ext cx="10364451" cy="867641"/>
          </a:xfrm>
        </p:spPr>
        <p:txBody>
          <a:bodyPr/>
          <a:lstStyle/>
          <a:p>
            <a:r>
              <a:rPr lang="en-GB" dirty="0"/>
              <a:t>Learning objectives</a:t>
            </a:r>
          </a:p>
        </p:txBody>
      </p:sp>
      <p:sp>
        <p:nvSpPr>
          <p:cNvPr id="3" name="Content Placeholder 2">
            <a:extLst>
              <a:ext uri="{FF2B5EF4-FFF2-40B4-BE49-F238E27FC236}">
                <a16:creationId xmlns:a16="http://schemas.microsoft.com/office/drawing/2014/main" id="{A22394EA-EF45-456A-B2AE-49E5E299E370}"/>
              </a:ext>
            </a:extLst>
          </p:cNvPr>
          <p:cNvSpPr>
            <a:spLocks noGrp="1"/>
          </p:cNvSpPr>
          <p:nvPr>
            <p:ph sz="quarter" idx="13"/>
          </p:nvPr>
        </p:nvSpPr>
        <p:spPr>
          <a:xfrm>
            <a:off x="269537" y="867641"/>
            <a:ext cx="11264371" cy="3424107"/>
          </a:xfrm>
        </p:spPr>
        <p:txBody>
          <a:bodyPr>
            <a:noAutofit/>
          </a:bodyPr>
          <a:lstStyle/>
          <a:p>
            <a:r>
              <a:rPr lang="en-GB" sz="2800" cap="none" dirty="0"/>
              <a:t>Explore the relationship between crystal structure and key explosive properties like stability, sensitivity, initiation, and energy release.</a:t>
            </a:r>
          </a:p>
          <a:p>
            <a:r>
              <a:rPr lang="en-GB" sz="2800" cap="none" dirty="0"/>
              <a:t>Analyse diverse crystal structures in explosives and assess their effects on stability and performance.</a:t>
            </a:r>
          </a:p>
          <a:p>
            <a:r>
              <a:rPr lang="en-GB" sz="2800" cap="none" dirty="0"/>
              <a:t>Consider strategies to customise sensitivity in explosive materials through crystal engineering.</a:t>
            </a:r>
          </a:p>
          <a:p>
            <a:r>
              <a:rPr lang="en-GB" sz="2800" cap="none" dirty="0"/>
              <a:t>Examine how crystal structure influences bond strengths, explosive reactions, and density, impacting detonation velocities and explosive power.</a:t>
            </a:r>
          </a:p>
        </p:txBody>
      </p:sp>
      <p:sp>
        <p:nvSpPr>
          <p:cNvPr id="4" name="TextBox 3">
            <a:extLst>
              <a:ext uri="{FF2B5EF4-FFF2-40B4-BE49-F238E27FC236}">
                <a16:creationId xmlns:a16="http://schemas.microsoft.com/office/drawing/2014/main" id="{B1613516-FD31-4691-8DFC-B9CDCC2AA2AB}"/>
              </a:ext>
            </a:extLst>
          </p:cNvPr>
          <p:cNvSpPr txBox="1"/>
          <p:nvPr/>
        </p:nvSpPr>
        <p:spPr>
          <a:xfrm>
            <a:off x="0" y="6488668"/>
            <a:ext cx="3493264" cy="369332"/>
          </a:xfrm>
          <a:prstGeom prst="rect">
            <a:avLst/>
          </a:prstGeom>
          <a:noFill/>
        </p:spPr>
        <p:txBody>
          <a:bodyPr wrap="none" rtlCol="0">
            <a:spAutoFit/>
          </a:bodyPr>
          <a:lstStyle/>
          <a:p>
            <a:r>
              <a:rPr lang="en-GB" b="1" dirty="0"/>
              <a:t>KSBs: K-5,6,34,35-38, S-4-7, 34,38</a:t>
            </a:r>
          </a:p>
        </p:txBody>
      </p:sp>
    </p:spTree>
    <p:extLst>
      <p:ext uri="{BB962C8B-B14F-4D97-AF65-F5344CB8AC3E}">
        <p14:creationId xmlns:p14="http://schemas.microsoft.com/office/powerpoint/2010/main" val="3122353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AF2EC-382C-46BE-A646-1583C4501D77}"/>
              </a:ext>
            </a:extLst>
          </p:cNvPr>
          <p:cNvSpPr>
            <a:spLocks noGrp="1"/>
          </p:cNvSpPr>
          <p:nvPr>
            <p:ph type="title"/>
          </p:nvPr>
        </p:nvSpPr>
        <p:spPr>
          <a:xfrm>
            <a:off x="1615162" y="-20782"/>
            <a:ext cx="6370251" cy="1106632"/>
          </a:xfrm>
        </p:spPr>
        <p:txBody>
          <a:bodyPr/>
          <a:lstStyle/>
          <a:p>
            <a:r>
              <a:rPr lang="en-GB" dirty="0"/>
              <a:t>introduction</a:t>
            </a:r>
          </a:p>
        </p:txBody>
      </p:sp>
      <p:pic>
        <p:nvPicPr>
          <p:cNvPr id="7" name="Picture 2" descr="Explosive - Wikipedia">
            <a:extLst>
              <a:ext uri="{FF2B5EF4-FFF2-40B4-BE49-F238E27FC236}">
                <a16:creationId xmlns:a16="http://schemas.microsoft.com/office/drawing/2014/main" id="{584937C1-14AF-40EC-8180-61027945AC7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93" r="27191"/>
          <a:stretch/>
        </p:blipFill>
        <p:spPr bwMode="auto">
          <a:xfrm>
            <a:off x="8126927" y="1107619"/>
            <a:ext cx="4076093" cy="564429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311FE98-1773-479F-ADD7-397BBA08D352}"/>
              </a:ext>
            </a:extLst>
          </p:cNvPr>
          <p:cNvSpPr>
            <a:spLocks noGrp="1"/>
          </p:cNvSpPr>
          <p:nvPr>
            <p:ph sz="quarter" idx="13"/>
          </p:nvPr>
        </p:nvSpPr>
        <p:spPr>
          <a:xfrm>
            <a:off x="513723" y="959124"/>
            <a:ext cx="9939531" cy="6667804"/>
          </a:xfrm>
        </p:spPr>
        <p:txBody>
          <a:bodyPr>
            <a:normAutofit/>
          </a:bodyPr>
          <a:lstStyle/>
          <a:p>
            <a:r>
              <a:rPr lang="en-GB" sz="2400" cap="none" dirty="0"/>
              <a:t>Explosive materials play the critical role in OME so the need for optimisation</a:t>
            </a:r>
          </a:p>
          <a:p>
            <a:r>
              <a:rPr lang="en-GB" sz="2400" cap="none" dirty="0"/>
              <a:t>There is a fundamental connection between crystal structure and the properties of explosive materials</a:t>
            </a:r>
          </a:p>
          <a:p>
            <a:r>
              <a:rPr lang="en-GB" sz="2400" cap="none" dirty="0"/>
              <a:t>Arrangement of atoms or molecules within the crystal structure influences key characteristics that are vital for the performance of explosive materials </a:t>
            </a:r>
          </a:p>
          <a:p>
            <a:pPr lvl="2"/>
            <a:r>
              <a:rPr lang="en-GB" sz="2000" cap="none" dirty="0"/>
              <a:t>stability</a:t>
            </a:r>
          </a:p>
          <a:p>
            <a:pPr lvl="2"/>
            <a:r>
              <a:rPr lang="en-GB" sz="2000" cap="none" dirty="0"/>
              <a:t>sensitivity</a:t>
            </a:r>
          </a:p>
          <a:p>
            <a:pPr lvl="2"/>
            <a:r>
              <a:rPr lang="en-GB" sz="2000" cap="none" dirty="0"/>
              <a:t>initiation mechanism</a:t>
            </a:r>
          </a:p>
          <a:p>
            <a:pPr lvl="2"/>
            <a:r>
              <a:rPr lang="en-GB" sz="2000" cap="none" dirty="0"/>
              <a:t>energy release</a:t>
            </a:r>
          </a:p>
          <a:p>
            <a:r>
              <a:rPr lang="en-GB" sz="2400" cap="none" dirty="0"/>
              <a:t>Understanding of crystal structure enables precise control of the performance</a:t>
            </a:r>
          </a:p>
        </p:txBody>
      </p:sp>
    </p:spTree>
    <p:extLst>
      <p:ext uri="{BB962C8B-B14F-4D97-AF65-F5344CB8AC3E}">
        <p14:creationId xmlns:p14="http://schemas.microsoft.com/office/powerpoint/2010/main" val="5305314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65B1E-2935-4D23-B94B-F527347B3854}"/>
              </a:ext>
            </a:extLst>
          </p:cNvPr>
          <p:cNvSpPr>
            <a:spLocks noGrp="1"/>
          </p:cNvSpPr>
          <p:nvPr>
            <p:ph type="title"/>
          </p:nvPr>
        </p:nvSpPr>
        <p:spPr>
          <a:xfrm>
            <a:off x="305906" y="-52954"/>
            <a:ext cx="10364451" cy="1148195"/>
          </a:xfrm>
        </p:spPr>
        <p:txBody>
          <a:bodyPr/>
          <a:lstStyle/>
          <a:p>
            <a:r>
              <a:rPr lang="en-GB" dirty="0"/>
              <a:t>Types of solids</a:t>
            </a:r>
          </a:p>
        </p:txBody>
      </p:sp>
      <p:grpSp>
        <p:nvGrpSpPr>
          <p:cNvPr id="9" name="Group 8">
            <a:extLst>
              <a:ext uri="{FF2B5EF4-FFF2-40B4-BE49-F238E27FC236}">
                <a16:creationId xmlns:a16="http://schemas.microsoft.com/office/drawing/2014/main" id="{5139AE6D-F7BF-490F-8F15-00A5C5516686}"/>
              </a:ext>
            </a:extLst>
          </p:cNvPr>
          <p:cNvGrpSpPr/>
          <p:nvPr/>
        </p:nvGrpSpPr>
        <p:grpSpPr>
          <a:xfrm>
            <a:off x="9852440" y="1771562"/>
            <a:ext cx="2234048" cy="2417409"/>
            <a:chOff x="9933707" y="465082"/>
            <a:chExt cx="2234048" cy="2417409"/>
          </a:xfrm>
        </p:grpSpPr>
        <p:pic>
          <p:nvPicPr>
            <p:cNvPr id="1026" name="Picture 2" descr="Order in aperiodic crystallography and its manifestation in diffraction. (a–d) Structures of periodic and aperiodic crystallography: (a) periodic crystal lattice (illustrated with a structure of boron nitride);⁵⁸ (b) incommensurately modulated crystal lattice, where strict translational symmetry is broken by a periodic modulation (illustrated with a structure of LixZn4−x;⁵⁹ the modulation amplitudes are scaled by a factor of 3). (c) Quasicrystal lattice, lacking any translational symmetry (illustration based on the dodecagonal square-triangle quasicrystal).⁶⁰ (d) Amorphous structure, lacking not only translational symmetry, but also any long-range order (illustrated with a calculated structure of amorphous silicon).⁶¹ (e–h) Simulated diffraction patterns of structures in (a–d): (e) periodic crystals show isolated spots related by crystallographic symmetry operations, and indexable in a single three-dimensional space group. (f) Incommensurately modulated crystals show patterns similar, but not identical to periodic crystals: they necessarily also include sets of satellite peaks incompatible with any three-dimensional space group. (g) Quasicrystals show isolated spots related by non-crystallographic symmetry operations, such as 5 or 7+ fold rotation. (h) Amorphous structures show only diffuse scattering arising from short-range order. Patterns in (e–h) were produced via a fast Fourier transform of atomic positions shown in (a–d)">
              <a:extLst>
                <a:ext uri="{FF2B5EF4-FFF2-40B4-BE49-F238E27FC236}">
                  <a16:creationId xmlns:a16="http://schemas.microsoft.com/office/drawing/2014/main" id="{F63D302B-FFEC-496B-ADA8-A0C60ED355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94" r="76526" b="50000"/>
            <a:stretch/>
          </p:blipFill>
          <p:spPr bwMode="auto">
            <a:xfrm>
              <a:off x="9954490" y="533623"/>
              <a:ext cx="2213265" cy="234886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D84BD2B2-386D-493B-A3FC-2B75CC1428D7}"/>
                </a:ext>
              </a:extLst>
            </p:cNvPr>
            <p:cNvSpPr/>
            <p:nvPr/>
          </p:nvSpPr>
          <p:spPr>
            <a:xfrm>
              <a:off x="9933707" y="465082"/>
              <a:ext cx="187037" cy="25263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2" name="Group 11">
            <a:extLst>
              <a:ext uri="{FF2B5EF4-FFF2-40B4-BE49-F238E27FC236}">
                <a16:creationId xmlns:a16="http://schemas.microsoft.com/office/drawing/2014/main" id="{8C426524-6085-46DE-9382-6212DACD3147}"/>
              </a:ext>
            </a:extLst>
          </p:cNvPr>
          <p:cNvGrpSpPr/>
          <p:nvPr/>
        </p:nvGrpSpPr>
        <p:grpSpPr>
          <a:xfrm>
            <a:off x="-24409" y="2746984"/>
            <a:ext cx="2213265" cy="2362772"/>
            <a:chOff x="-116828" y="3647209"/>
            <a:chExt cx="2213265" cy="2362772"/>
          </a:xfrm>
        </p:grpSpPr>
        <p:pic>
          <p:nvPicPr>
            <p:cNvPr id="6" name="Picture 2" descr="Order in aperiodic crystallography and its manifestation in diffraction. (a–d) Structures of periodic and aperiodic crystallography: (a) periodic crystal lattice (illustrated with a structure of boron nitride);⁵⁸ (b) incommensurately modulated crystal lattice, where strict translational symmetry is broken by a periodic modulation (illustrated with a structure of LixZn4−x;⁵⁹ the modulation amplitudes are scaled by a factor of 3). (c) Quasicrystal lattice, lacking any translational symmetry (illustration based on the dodecagonal square-triangle quasicrystal).⁶⁰ (d) Amorphous structure, lacking not only translational symmetry, but also any long-range order (illustrated with a calculated structure of amorphous silicon).⁶¹ (e–h) Simulated diffraction patterns of structures in (a–d): (e) periodic crystals show isolated spots related by crystallographic symmetry operations, and indexable in a single three-dimensional space group. (f) Incommensurately modulated crystals show patterns similar, but not identical to periodic crystals: they necessarily also include sets of satellite peaks incompatible with any three-dimensional space group. (g) Quasicrystals show isolated spots related by non-crystallographic symmetry operations, such as 5 or 7+ fold rotation. (h) Amorphous structures show only diffuse scattering arising from short-range order. Patterns in (e–h) were produced via a fast Fourier transform of atomic positions shown in (a–d)">
              <a:extLst>
                <a:ext uri="{FF2B5EF4-FFF2-40B4-BE49-F238E27FC236}">
                  <a16:creationId xmlns:a16="http://schemas.microsoft.com/office/drawing/2014/main" id="{10DF3F61-0ED3-47BC-BBF7-1E59C5560D3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1882" r="25337" b="50000"/>
            <a:stretch/>
          </p:blipFill>
          <p:spPr bwMode="auto">
            <a:xfrm>
              <a:off x="-116828" y="3661113"/>
              <a:ext cx="2213265" cy="2348868"/>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54B2A3CE-2AEC-46A7-8558-4915DE4702A7}"/>
                </a:ext>
              </a:extLst>
            </p:cNvPr>
            <p:cNvSpPr/>
            <p:nvPr/>
          </p:nvSpPr>
          <p:spPr>
            <a:xfrm>
              <a:off x="-93519" y="3647209"/>
              <a:ext cx="187037" cy="25263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3" name="Group 12">
            <a:extLst>
              <a:ext uri="{FF2B5EF4-FFF2-40B4-BE49-F238E27FC236}">
                <a16:creationId xmlns:a16="http://schemas.microsoft.com/office/drawing/2014/main" id="{426FD387-E00B-44E4-8EB0-C54CA5A7E33D}"/>
              </a:ext>
            </a:extLst>
          </p:cNvPr>
          <p:cNvGrpSpPr/>
          <p:nvPr/>
        </p:nvGrpSpPr>
        <p:grpSpPr>
          <a:xfrm>
            <a:off x="9704298" y="4509132"/>
            <a:ext cx="2213265" cy="2348868"/>
            <a:chOff x="8847858" y="4290923"/>
            <a:chExt cx="2213265" cy="2348868"/>
          </a:xfrm>
        </p:grpSpPr>
        <p:pic>
          <p:nvPicPr>
            <p:cNvPr id="7" name="Picture 2" descr="Order in aperiodic crystallography and its manifestation in diffraction. (a–d) Structures of periodic and aperiodic crystallography: (a) periodic crystal lattice (illustrated with a structure of boron nitride);⁵⁸ (b) incommensurately modulated crystal lattice, where strict translational symmetry is broken by a periodic modulation (illustrated with a structure of LixZn4−x;⁵⁹ the modulation amplitudes are scaled by a factor of 3). (c) Quasicrystal lattice, lacking any translational symmetry (illustration based on the dodecagonal square-triangle quasicrystal).⁶⁰ (d) Amorphous structure, lacking not only translational symmetry, but also any long-range order (illustrated with a calculated structure of amorphous silicon).⁶¹ (e–h) Simulated diffraction patterns of structures in (a–d): (e) periodic crystals show isolated spots related by crystallographic symmetry operations, and indexable in a single three-dimensional space group. (f) Incommensurately modulated crystals show patterns similar, but not identical to periodic crystals: they necessarily also include sets of satellite peaks incompatible with any three-dimensional space group. (g) Quasicrystals show isolated spots related by non-crystallographic symmetry operations, such as 5 or 7+ fold rotation. (h) Amorphous structures show only diffuse scattering arising from short-range order. Patterns in (e–h) were produced via a fast Fourier transform of atomic positions shown in (a–d)">
              <a:extLst>
                <a:ext uri="{FF2B5EF4-FFF2-40B4-BE49-F238E27FC236}">
                  <a16:creationId xmlns:a16="http://schemas.microsoft.com/office/drawing/2014/main" id="{E0878541-5BCA-459D-BA10-88E1151C8F3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7219" b="50000"/>
            <a:stretch/>
          </p:blipFill>
          <p:spPr bwMode="auto">
            <a:xfrm>
              <a:off x="8847858" y="4290923"/>
              <a:ext cx="2213265" cy="2348868"/>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EA9E6DBF-5040-4E1A-B9F5-E4D52DD99E72}"/>
                </a:ext>
              </a:extLst>
            </p:cNvPr>
            <p:cNvSpPr/>
            <p:nvPr/>
          </p:nvSpPr>
          <p:spPr>
            <a:xfrm>
              <a:off x="8902482" y="4290923"/>
              <a:ext cx="187037" cy="25263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8" name="Content Placeholder 2">
            <a:extLst>
              <a:ext uri="{FF2B5EF4-FFF2-40B4-BE49-F238E27FC236}">
                <a16:creationId xmlns:a16="http://schemas.microsoft.com/office/drawing/2014/main" id="{437E8F84-694E-4913-9A72-1F53165F0608}"/>
              </a:ext>
            </a:extLst>
          </p:cNvPr>
          <p:cNvSpPr txBox="1">
            <a:spLocks/>
          </p:cNvSpPr>
          <p:nvPr/>
        </p:nvSpPr>
        <p:spPr>
          <a:xfrm>
            <a:off x="1947195" y="2652490"/>
            <a:ext cx="7811727" cy="3424107"/>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endParaRPr lang="en-GB" sz="2800" cap="none" dirty="0"/>
          </a:p>
          <a:p>
            <a:pPr marL="0" indent="0">
              <a:buNone/>
            </a:pPr>
            <a:r>
              <a:rPr lang="en-GB" sz="2800" b="1" cap="none" dirty="0"/>
              <a:t>quasicrystals</a:t>
            </a:r>
            <a:r>
              <a:rPr lang="en-GB" sz="2800" cap="none" dirty="0"/>
              <a:t>: non-periodic arrangement of atoms exhibiting long-range order, retention of symmetry</a:t>
            </a:r>
          </a:p>
          <a:p>
            <a:endParaRPr lang="en-GB" sz="2800" cap="none" dirty="0"/>
          </a:p>
        </p:txBody>
      </p:sp>
      <p:sp>
        <p:nvSpPr>
          <p:cNvPr id="3" name="Content Placeholder 2">
            <a:extLst>
              <a:ext uri="{FF2B5EF4-FFF2-40B4-BE49-F238E27FC236}">
                <a16:creationId xmlns:a16="http://schemas.microsoft.com/office/drawing/2014/main" id="{7BEF25ED-73E7-4158-A920-10E5D587506C}"/>
              </a:ext>
            </a:extLst>
          </p:cNvPr>
          <p:cNvSpPr>
            <a:spLocks noGrp="1"/>
          </p:cNvSpPr>
          <p:nvPr>
            <p:ph sz="quarter" idx="13"/>
          </p:nvPr>
        </p:nvSpPr>
        <p:spPr>
          <a:xfrm>
            <a:off x="142094" y="710751"/>
            <a:ext cx="11907812" cy="5718160"/>
          </a:xfrm>
        </p:spPr>
        <p:txBody>
          <a:bodyPr>
            <a:noAutofit/>
          </a:bodyPr>
          <a:lstStyle/>
          <a:p>
            <a:pPr marL="0" indent="0">
              <a:buNone/>
            </a:pPr>
            <a:r>
              <a:rPr lang="en-GB" sz="2800" cap="none" dirty="0">
                <a:solidFill>
                  <a:srgbClr val="0070C0"/>
                </a:solidFill>
              </a:rPr>
              <a:t>solids are characterized by an extended 3-dimensional arrangement of atoms, ions, or molecules in which the components are generally locked into their positions</a:t>
            </a:r>
            <a:r>
              <a:rPr lang="en-GB" sz="2800" cap="none" dirty="0"/>
              <a:t> </a:t>
            </a:r>
          </a:p>
          <a:p>
            <a:pPr marL="0" indent="0">
              <a:buNone/>
            </a:pPr>
            <a:r>
              <a:rPr lang="en-GB" sz="2800" b="1" cap="none" dirty="0"/>
              <a:t>		crystalline</a:t>
            </a:r>
            <a:r>
              <a:rPr lang="en-GB" sz="2800" cap="none" dirty="0"/>
              <a:t>: regular repeating, three-dimensional array                 		exhibiting long range order and retention of symmetry </a:t>
            </a:r>
          </a:p>
          <a:p>
            <a:endParaRPr lang="en-GB" sz="2800" cap="none" dirty="0"/>
          </a:p>
          <a:p>
            <a:endParaRPr lang="en-GB" sz="2800" b="1" cap="none" dirty="0"/>
          </a:p>
          <a:p>
            <a:endParaRPr lang="en-GB" sz="2800" b="1" cap="none" dirty="0"/>
          </a:p>
          <a:p>
            <a:pPr marL="0" indent="0">
              <a:buNone/>
            </a:pPr>
            <a:r>
              <a:rPr lang="en-GB" sz="2800" b="1" cap="none" dirty="0"/>
              <a:t>		amorphous</a:t>
            </a:r>
            <a:r>
              <a:rPr lang="en-GB" sz="2800" cap="none" dirty="0"/>
              <a:t>: no long range order or symmetry in                                       		atomic arrangement</a:t>
            </a:r>
          </a:p>
        </p:txBody>
      </p:sp>
    </p:spTree>
    <p:extLst>
      <p:ext uri="{BB962C8B-B14F-4D97-AF65-F5344CB8AC3E}">
        <p14:creationId xmlns:p14="http://schemas.microsoft.com/office/powerpoint/2010/main" val="1356887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23083-A1F9-46D4-ACE1-087C5F9367E2}"/>
              </a:ext>
            </a:extLst>
          </p:cNvPr>
          <p:cNvSpPr>
            <a:spLocks noGrp="1"/>
          </p:cNvSpPr>
          <p:nvPr>
            <p:ph type="title"/>
          </p:nvPr>
        </p:nvSpPr>
        <p:spPr>
          <a:xfrm>
            <a:off x="918978" y="0"/>
            <a:ext cx="10364451" cy="826077"/>
          </a:xfrm>
        </p:spPr>
        <p:txBody>
          <a:bodyPr/>
          <a:lstStyle/>
          <a:p>
            <a:r>
              <a:rPr lang="en-GB" dirty="0"/>
              <a:t>Crystalline vs amorphous</a:t>
            </a:r>
          </a:p>
        </p:txBody>
      </p:sp>
      <p:sp>
        <p:nvSpPr>
          <p:cNvPr id="3" name="Content Placeholder 2">
            <a:extLst>
              <a:ext uri="{FF2B5EF4-FFF2-40B4-BE49-F238E27FC236}">
                <a16:creationId xmlns:a16="http://schemas.microsoft.com/office/drawing/2014/main" id="{EE855330-1A0E-4360-85CC-8EC9D24A2920}"/>
              </a:ext>
            </a:extLst>
          </p:cNvPr>
          <p:cNvSpPr>
            <a:spLocks noGrp="1"/>
          </p:cNvSpPr>
          <p:nvPr>
            <p:ph sz="quarter" idx="13"/>
          </p:nvPr>
        </p:nvSpPr>
        <p:spPr>
          <a:xfrm>
            <a:off x="133432" y="1135771"/>
            <a:ext cx="5878417" cy="4257112"/>
          </a:xfrm>
          <a:ln w="38100">
            <a:solidFill>
              <a:srgbClr val="00B0F0"/>
            </a:solidFill>
          </a:ln>
        </p:spPr>
        <p:txBody>
          <a:bodyPr>
            <a:normAutofit lnSpcReduction="10000"/>
          </a:bodyPr>
          <a:lstStyle/>
          <a:p>
            <a:pPr marL="0" indent="0">
              <a:buNone/>
            </a:pPr>
            <a:r>
              <a:rPr lang="en-GB" sz="2200" b="1" cap="none" dirty="0"/>
              <a:t>CRYSTAL SOLIDS:</a:t>
            </a:r>
          </a:p>
          <a:p>
            <a:r>
              <a:rPr lang="en-GB" cap="none" dirty="0"/>
              <a:t>arranged in a regular repeating three-dimensional array </a:t>
            </a:r>
            <a:r>
              <a:rPr lang="en-GB" sz="2000" b="0" i="0" cap="none" dirty="0">
                <a:effectLst/>
              </a:rPr>
              <a:t>held together by uniform intermolecular forces </a:t>
            </a:r>
          </a:p>
          <a:p>
            <a:r>
              <a:rPr lang="en-GB" sz="2000" b="0" i="0" cap="none" dirty="0">
                <a:effectLst/>
              </a:rPr>
              <a:t>have distinctive internal structures that lead to well defined edges and distinctive flat surfaces </a:t>
            </a:r>
            <a:r>
              <a:rPr lang="en-GB" cap="none" dirty="0"/>
              <a:t>(</a:t>
            </a:r>
            <a:r>
              <a:rPr lang="en-GB" sz="2000" b="0" i="0" cap="none" dirty="0">
                <a:effectLst/>
              </a:rPr>
              <a:t>faces) that intersect at angles characteristic for the substance </a:t>
            </a:r>
          </a:p>
          <a:p>
            <a:r>
              <a:rPr lang="en-GB" cap="none" dirty="0"/>
              <a:t>diffract x-rays </a:t>
            </a:r>
          </a:p>
          <a:p>
            <a:r>
              <a:rPr lang="en-GB" cap="none" dirty="0"/>
              <a:t>have sharp melting points (</a:t>
            </a:r>
            <a:r>
              <a:rPr lang="en-GB" sz="2000" b="0" i="0" cap="none" dirty="0">
                <a:solidFill>
                  <a:srgbClr val="000000"/>
                </a:solidFill>
                <a:effectLst/>
              </a:rPr>
              <a:t>all the component </a:t>
            </a:r>
            <a:r>
              <a:rPr lang="en-GB" sz="2000" b="0" i="0" u="none" strike="noStrike" cap="none" dirty="0">
                <a:solidFill>
                  <a:srgbClr val="000000"/>
                </a:solidFill>
                <a:effectLst/>
              </a:rPr>
              <a:t>atoms</a:t>
            </a:r>
            <a:r>
              <a:rPr lang="en-GB" sz="2000" b="0" i="0" cap="none" dirty="0">
                <a:solidFill>
                  <a:srgbClr val="000000"/>
                </a:solidFill>
                <a:effectLst/>
              </a:rPr>
              <a:t>, molecules, or </a:t>
            </a:r>
            <a:r>
              <a:rPr lang="en-GB" sz="2000" b="0" i="0" u="none" strike="noStrike" cap="none" dirty="0">
                <a:solidFill>
                  <a:srgbClr val="000000"/>
                </a:solidFill>
                <a:effectLst/>
              </a:rPr>
              <a:t>ions</a:t>
            </a:r>
            <a:r>
              <a:rPr lang="en-GB" sz="2000" b="0" i="0" cap="none" dirty="0">
                <a:solidFill>
                  <a:srgbClr val="000000"/>
                </a:solidFill>
                <a:effectLst/>
              </a:rPr>
              <a:t> are the same distance from the same number and type of neighbours) </a:t>
            </a:r>
          </a:p>
          <a:p>
            <a:pPr algn="l"/>
            <a:endParaRPr lang="en-GB" dirty="0"/>
          </a:p>
        </p:txBody>
      </p:sp>
      <p:sp>
        <p:nvSpPr>
          <p:cNvPr id="4" name="Content Placeholder 2">
            <a:extLst>
              <a:ext uri="{FF2B5EF4-FFF2-40B4-BE49-F238E27FC236}">
                <a16:creationId xmlns:a16="http://schemas.microsoft.com/office/drawing/2014/main" id="{2F8ED684-2A35-4A7A-B897-51F9F08E3E7C}"/>
              </a:ext>
            </a:extLst>
          </p:cNvPr>
          <p:cNvSpPr txBox="1">
            <a:spLocks/>
          </p:cNvSpPr>
          <p:nvPr/>
        </p:nvSpPr>
        <p:spPr>
          <a:xfrm>
            <a:off x="6180152" y="1121312"/>
            <a:ext cx="5878416" cy="5279488"/>
          </a:xfrm>
          <a:prstGeom prst="rect">
            <a:avLst/>
          </a:prstGeom>
          <a:ln w="28575">
            <a:solidFill>
              <a:srgbClr val="00B0F0"/>
            </a:solidFill>
          </a:ln>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None/>
            </a:pPr>
            <a:r>
              <a:rPr lang="en-GB" sz="2200" b="1" cap="none" dirty="0">
                <a:solidFill>
                  <a:srgbClr val="000000"/>
                </a:solidFill>
              </a:rPr>
              <a:t>AMORPHOUS SOLIDS:</a:t>
            </a:r>
          </a:p>
          <a:p>
            <a:pPr>
              <a:lnSpc>
                <a:spcPct val="110000"/>
              </a:lnSpc>
            </a:pPr>
            <a:r>
              <a:rPr lang="en-GB" cap="none" dirty="0">
                <a:solidFill>
                  <a:srgbClr val="000000"/>
                </a:solidFill>
              </a:rPr>
              <a:t>arranged randomly</a:t>
            </a:r>
          </a:p>
          <a:p>
            <a:pPr>
              <a:lnSpc>
                <a:spcPct val="110000"/>
              </a:lnSpc>
            </a:pPr>
            <a:r>
              <a:rPr lang="en-GB" cap="none" dirty="0">
                <a:solidFill>
                  <a:srgbClr val="000000"/>
                </a:solidFill>
              </a:rPr>
              <a:t>produce fragments with irregular, often curved surfaces when cleaved or broken</a:t>
            </a:r>
          </a:p>
          <a:p>
            <a:pPr>
              <a:lnSpc>
                <a:spcPct val="110000"/>
              </a:lnSpc>
            </a:pPr>
            <a:r>
              <a:rPr lang="en-GB" cap="none" dirty="0">
                <a:solidFill>
                  <a:srgbClr val="000000"/>
                </a:solidFill>
              </a:rPr>
              <a:t>have poorly defined patterns </a:t>
            </a:r>
          </a:p>
          <a:p>
            <a:pPr>
              <a:lnSpc>
                <a:spcPct val="110000"/>
              </a:lnSpc>
            </a:pPr>
            <a:r>
              <a:rPr lang="en-GB" cap="none" dirty="0">
                <a:solidFill>
                  <a:srgbClr val="000000"/>
                </a:solidFill>
              </a:rPr>
              <a:t>do not give well resolved x-ray diffraction patterns </a:t>
            </a:r>
          </a:p>
          <a:p>
            <a:pPr>
              <a:lnSpc>
                <a:spcPct val="110000"/>
              </a:lnSpc>
            </a:pPr>
            <a:r>
              <a:rPr lang="en-GB" cap="none" dirty="0"/>
              <a:t>tend to soften slowly over a wide temperature range rather than having a well-defined melting point  </a:t>
            </a:r>
          </a:p>
          <a:p>
            <a:pPr>
              <a:lnSpc>
                <a:spcPct val="110000"/>
              </a:lnSpc>
            </a:pPr>
            <a:r>
              <a:rPr lang="en-GB" cap="none" dirty="0"/>
              <a:t>if maintained at a temperature just below their melting point  for long time, the component molecules, atoms , or ions  can gradually rearrange into a more highly ordered crystalline form</a:t>
            </a:r>
          </a:p>
        </p:txBody>
      </p:sp>
    </p:spTree>
    <p:extLst>
      <p:ext uri="{BB962C8B-B14F-4D97-AF65-F5344CB8AC3E}">
        <p14:creationId xmlns:p14="http://schemas.microsoft.com/office/powerpoint/2010/main" val="36024437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CC043-EC57-458B-B302-4864DE562F71}"/>
              </a:ext>
            </a:extLst>
          </p:cNvPr>
          <p:cNvSpPr>
            <a:spLocks noGrp="1"/>
          </p:cNvSpPr>
          <p:nvPr>
            <p:ph type="title"/>
          </p:nvPr>
        </p:nvSpPr>
        <p:spPr>
          <a:xfrm>
            <a:off x="913774" y="1"/>
            <a:ext cx="10364451" cy="1028700"/>
          </a:xfrm>
        </p:spPr>
        <p:txBody>
          <a:bodyPr/>
          <a:lstStyle/>
          <a:p>
            <a:r>
              <a:rPr lang="en-GB" dirty="0"/>
              <a:t>crystal structure fundamentals</a:t>
            </a:r>
          </a:p>
        </p:txBody>
      </p:sp>
      <p:sp>
        <p:nvSpPr>
          <p:cNvPr id="3" name="Content Placeholder 2">
            <a:extLst>
              <a:ext uri="{FF2B5EF4-FFF2-40B4-BE49-F238E27FC236}">
                <a16:creationId xmlns:a16="http://schemas.microsoft.com/office/drawing/2014/main" id="{11DF0671-3B78-4A91-B165-84637E5E443F}"/>
              </a:ext>
            </a:extLst>
          </p:cNvPr>
          <p:cNvSpPr>
            <a:spLocks noGrp="1"/>
          </p:cNvSpPr>
          <p:nvPr>
            <p:ph sz="quarter" idx="13"/>
          </p:nvPr>
        </p:nvSpPr>
        <p:spPr>
          <a:xfrm>
            <a:off x="188404" y="1022335"/>
            <a:ext cx="11402917" cy="5649804"/>
          </a:xfrm>
        </p:spPr>
        <p:txBody>
          <a:bodyPr>
            <a:normAutofit/>
          </a:bodyPr>
          <a:lstStyle/>
          <a:p>
            <a:r>
              <a:rPr lang="en-GB" sz="2400" b="1" cap="none" dirty="0">
                <a:solidFill>
                  <a:srgbClr val="00B0F0"/>
                </a:solidFill>
              </a:rPr>
              <a:t>crystal lattice </a:t>
            </a:r>
            <a:r>
              <a:rPr lang="en-GB" sz="2400" cap="none" dirty="0"/>
              <a:t>regular repeating three-dimensional array of atoms, ions, or molecules (points)</a:t>
            </a:r>
          </a:p>
          <a:p>
            <a:pPr lvl="1"/>
            <a:r>
              <a:rPr lang="en-GB" sz="2200" cap="none" dirty="0"/>
              <a:t>each lattice point resides in an environment identical to that of every other lattice point</a:t>
            </a:r>
          </a:p>
          <a:p>
            <a:pPr lvl="1"/>
            <a:r>
              <a:rPr lang="en-GB" sz="2200" cap="none" dirty="0"/>
              <a:t>this order occurs throughout the entire crystal and because it is so extensive, it can be visible by eyesight </a:t>
            </a:r>
          </a:p>
        </p:txBody>
      </p:sp>
      <p:sp>
        <p:nvSpPr>
          <p:cNvPr id="5" name="Content Placeholder 2">
            <a:extLst>
              <a:ext uri="{FF2B5EF4-FFF2-40B4-BE49-F238E27FC236}">
                <a16:creationId xmlns:a16="http://schemas.microsoft.com/office/drawing/2014/main" id="{0060B918-EBA1-4215-BD21-C19A49F8258C}"/>
              </a:ext>
            </a:extLst>
          </p:cNvPr>
          <p:cNvSpPr txBox="1">
            <a:spLocks/>
          </p:cNvSpPr>
          <p:nvPr/>
        </p:nvSpPr>
        <p:spPr>
          <a:xfrm>
            <a:off x="188404" y="3406023"/>
            <a:ext cx="6748509" cy="3068934"/>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sz="2400" b="1" cap="none" dirty="0">
                <a:solidFill>
                  <a:srgbClr val="00B0F0"/>
                </a:solidFill>
              </a:rPr>
              <a:t>unit cell</a:t>
            </a:r>
            <a:r>
              <a:rPr lang="en-GB" sz="2400" cap="none" dirty="0"/>
              <a:t> is the smallest identical unit that when stacked together produces the characteristic three-dimensional structure </a:t>
            </a:r>
          </a:p>
          <a:p>
            <a:r>
              <a:rPr lang="en-GB" sz="2400" cap="none" dirty="0"/>
              <a:t>typical dimensions are 1 A = 10</a:t>
            </a:r>
            <a:r>
              <a:rPr lang="en-GB" sz="2400" cap="none" baseline="30000" dirty="0"/>
              <a:t>-10</a:t>
            </a:r>
            <a:r>
              <a:rPr lang="en-GB" sz="2400" cap="none" dirty="0"/>
              <a:t> m</a:t>
            </a:r>
          </a:p>
        </p:txBody>
      </p:sp>
      <p:pic>
        <p:nvPicPr>
          <p:cNvPr id="6" name="Picture 5">
            <a:extLst>
              <a:ext uri="{FF2B5EF4-FFF2-40B4-BE49-F238E27FC236}">
                <a16:creationId xmlns:a16="http://schemas.microsoft.com/office/drawing/2014/main" id="{6BF60FC9-C1D4-42D0-94EA-730B7DB8D584}"/>
              </a:ext>
            </a:extLst>
          </p:cNvPr>
          <p:cNvPicPr>
            <a:picLocks noChangeAspect="1"/>
          </p:cNvPicPr>
          <p:nvPr/>
        </p:nvPicPr>
        <p:blipFill rotWithShape="1">
          <a:blip r:embed="rId3"/>
          <a:srcRect l="45303" t="17242" b="2194"/>
          <a:stretch/>
        </p:blipFill>
        <p:spPr>
          <a:xfrm>
            <a:off x="7464951" y="2743655"/>
            <a:ext cx="3598331" cy="4114344"/>
          </a:xfrm>
          <a:prstGeom prst="rect">
            <a:avLst/>
          </a:prstGeom>
        </p:spPr>
      </p:pic>
      <p:pic>
        <p:nvPicPr>
          <p:cNvPr id="7" name="Picture 6">
            <a:extLst>
              <a:ext uri="{FF2B5EF4-FFF2-40B4-BE49-F238E27FC236}">
                <a16:creationId xmlns:a16="http://schemas.microsoft.com/office/drawing/2014/main" id="{CD20125B-D267-43B6-AEE2-B82DBBAFAE75}"/>
              </a:ext>
            </a:extLst>
          </p:cNvPr>
          <p:cNvPicPr>
            <a:picLocks noChangeAspect="1"/>
          </p:cNvPicPr>
          <p:nvPr/>
        </p:nvPicPr>
        <p:blipFill rotWithShape="1">
          <a:blip r:embed="rId3"/>
          <a:srcRect t="48850" r="64228" b="1"/>
          <a:stretch/>
        </p:blipFill>
        <p:spPr>
          <a:xfrm>
            <a:off x="4932290" y="4206162"/>
            <a:ext cx="2389035" cy="2651837"/>
          </a:xfrm>
          <a:prstGeom prst="rect">
            <a:avLst/>
          </a:prstGeom>
        </p:spPr>
      </p:pic>
      <p:sp>
        <p:nvSpPr>
          <p:cNvPr id="9" name="TextBox 8">
            <a:extLst>
              <a:ext uri="{FF2B5EF4-FFF2-40B4-BE49-F238E27FC236}">
                <a16:creationId xmlns:a16="http://schemas.microsoft.com/office/drawing/2014/main" id="{55E9448F-509C-43B3-BDEC-8EEDA79A52C8}"/>
              </a:ext>
            </a:extLst>
          </p:cNvPr>
          <p:cNvSpPr txBox="1"/>
          <p:nvPr/>
        </p:nvSpPr>
        <p:spPr>
          <a:xfrm>
            <a:off x="3470955" y="4821609"/>
            <a:ext cx="308098" cy="461665"/>
          </a:xfrm>
          <a:prstGeom prst="rect">
            <a:avLst/>
          </a:prstGeom>
          <a:noFill/>
        </p:spPr>
        <p:txBody>
          <a:bodyPr wrap="none" rtlCol="0">
            <a:spAutoFit/>
          </a:bodyPr>
          <a:lstStyle/>
          <a:p>
            <a:r>
              <a:rPr lang="en-GB" sz="2400" dirty="0"/>
              <a:t>°</a:t>
            </a:r>
          </a:p>
        </p:txBody>
      </p:sp>
    </p:spTree>
    <p:extLst>
      <p:ext uri="{BB962C8B-B14F-4D97-AF65-F5344CB8AC3E}">
        <p14:creationId xmlns:p14="http://schemas.microsoft.com/office/powerpoint/2010/main" val="2089239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755F3-0F86-437B-BAE8-FCA34E50F0B9}"/>
              </a:ext>
            </a:extLst>
          </p:cNvPr>
          <p:cNvSpPr>
            <a:spLocks noGrp="1"/>
          </p:cNvSpPr>
          <p:nvPr>
            <p:ph type="title"/>
          </p:nvPr>
        </p:nvSpPr>
        <p:spPr>
          <a:xfrm>
            <a:off x="913149" y="0"/>
            <a:ext cx="10364451" cy="829621"/>
          </a:xfrm>
        </p:spPr>
        <p:txBody>
          <a:bodyPr/>
          <a:lstStyle/>
          <a:p>
            <a:r>
              <a:rPr lang="en-GB" dirty="0"/>
              <a:t>Unit cells</a:t>
            </a:r>
          </a:p>
        </p:txBody>
      </p:sp>
      <p:pic>
        <p:nvPicPr>
          <p:cNvPr id="5" name="Picture 4">
            <a:extLst>
              <a:ext uri="{FF2B5EF4-FFF2-40B4-BE49-F238E27FC236}">
                <a16:creationId xmlns:a16="http://schemas.microsoft.com/office/drawing/2014/main" id="{FDCD4DF7-8077-44C8-853C-AA5E7A537034}"/>
              </a:ext>
            </a:extLst>
          </p:cNvPr>
          <p:cNvPicPr>
            <a:picLocks noChangeAspect="1"/>
          </p:cNvPicPr>
          <p:nvPr/>
        </p:nvPicPr>
        <p:blipFill rotWithShape="1">
          <a:blip r:embed="rId3"/>
          <a:srcRect l="4889" r="1528"/>
          <a:stretch/>
        </p:blipFill>
        <p:spPr>
          <a:xfrm>
            <a:off x="4910516" y="1701289"/>
            <a:ext cx="7248574" cy="4747956"/>
          </a:xfrm>
          <a:prstGeom prst="rect">
            <a:avLst/>
          </a:prstGeom>
        </p:spPr>
      </p:pic>
      <p:sp>
        <p:nvSpPr>
          <p:cNvPr id="3" name="Content Placeholder 2">
            <a:extLst>
              <a:ext uri="{FF2B5EF4-FFF2-40B4-BE49-F238E27FC236}">
                <a16:creationId xmlns:a16="http://schemas.microsoft.com/office/drawing/2014/main" id="{F015DA2A-FE5C-4034-9035-E21EF94C25A5}"/>
              </a:ext>
            </a:extLst>
          </p:cNvPr>
          <p:cNvSpPr>
            <a:spLocks noGrp="1"/>
          </p:cNvSpPr>
          <p:nvPr>
            <p:ph sz="quarter" idx="13"/>
          </p:nvPr>
        </p:nvSpPr>
        <p:spPr>
          <a:xfrm>
            <a:off x="0" y="732072"/>
            <a:ext cx="12115800" cy="5717173"/>
          </a:xfrm>
        </p:spPr>
        <p:txBody>
          <a:bodyPr>
            <a:normAutofit/>
          </a:bodyPr>
          <a:lstStyle/>
          <a:p>
            <a:pPr algn="l"/>
            <a:r>
              <a:rPr lang="en-GB" sz="2400" b="0" i="0" u="none" strike="noStrike" cap="none" dirty="0">
                <a:solidFill>
                  <a:srgbClr val="000000"/>
                </a:solidFill>
                <a:effectLst/>
              </a:rPr>
              <a:t>there are seven fundamentally different kinds of unit cells, which differ in the relative lengths of the edges and the angles between them </a:t>
            </a:r>
          </a:p>
          <a:p>
            <a:pPr algn="l"/>
            <a:endParaRPr lang="en-GB" sz="2400" b="0" i="0" u="none" strike="noStrike" cap="none" dirty="0">
              <a:solidFill>
                <a:srgbClr val="000000"/>
              </a:solidFill>
              <a:effectLst/>
            </a:endParaRPr>
          </a:p>
        </p:txBody>
      </p:sp>
      <p:sp>
        <p:nvSpPr>
          <p:cNvPr id="6" name="Content Placeholder 2">
            <a:extLst>
              <a:ext uri="{FF2B5EF4-FFF2-40B4-BE49-F238E27FC236}">
                <a16:creationId xmlns:a16="http://schemas.microsoft.com/office/drawing/2014/main" id="{4C25F839-8D3C-4144-808A-2C1E57984ECB}"/>
              </a:ext>
            </a:extLst>
          </p:cNvPr>
          <p:cNvSpPr txBox="1">
            <a:spLocks/>
          </p:cNvSpPr>
          <p:nvPr/>
        </p:nvSpPr>
        <p:spPr>
          <a:xfrm>
            <a:off x="0" y="1797674"/>
            <a:ext cx="5240483" cy="5717173"/>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sz="2400" cap="none" dirty="0"/>
              <a:t>unit cell can be described by using lattice vectors which are usually called a, b and c </a:t>
            </a:r>
          </a:p>
          <a:p>
            <a:r>
              <a:rPr lang="en-GB" sz="2400" cap="none" dirty="0"/>
              <a:t>they show the lengths of each side of the unit cell box </a:t>
            </a:r>
          </a:p>
          <a:p>
            <a:r>
              <a:rPr lang="en-GB" sz="2400" cap="none" dirty="0"/>
              <a:t>the angles between the lattice vectors are called α, β and γ </a:t>
            </a:r>
          </a:p>
          <a:p>
            <a:endParaRPr lang="en-GB" sz="1800" cap="none" dirty="0">
              <a:solidFill>
                <a:srgbClr val="000000"/>
              </a:solidFill>
            </a:endParaRPr>
          </a:p>
        </p:txBody>
      </p:sp>
    </p:spTree>
    <p:extLst>
      <p:ext uri="{BB962C8B-B14F-4D97-AF65-F5344CB8AC3E}">
        <p14:creationId xmlns:p14="http://schemas.microsoft.com/office/powerpoint/2010/main" val="30334181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F0C41CC-4EA2-4D2B-9F97-77E13DDD8304}"/>
              </a:ext>
            </a:extLst>
          </p:cNvPr>
          <p:cNvPicPr>
            <a:picLocks noChangeAspect="1"/>
          </p:cNvPicPr>
          <p:nvPr/>
        </p:nvPicPr>
        <p:blipFill>
          <a:blip r:embed="rId3"/>
          <a:stretch>
            <a:fillRect/>
          </a:stretch>
        </p:blipFill>
        <p:spPr>
          <a:xfrm>
            <a:off x="4962282" y="800169"/>
            <a:ext cx="7228468" cy="5517503"/>
          </a:xfrm>
          <a:prstGeom prst="rect">
            <a:avLst/>
          </a:prstGeom>
        </p:spPr>
      </p:pic>
      <p:sp>
        <p:nvSpPr>
          <p:cNvPr id="2" name="Title 1">
            <a:extLst>
              <a:ext uri="{FF2B5EF4-FFF2-40B4-BE49-F238E27FC236}">
                <a16:creationId xmlns:a16="http://schemas.microsoft.com/office/drawing/2014/main" id="{887D4A37-F346-46F2-B9BC-BB35E9FAAC24}"/>
              </a:ext>
            </a:extLst>
          </p:cNvPr>
          <p:cNvSpPr>
            <a:spLocks noGrp="1"/>
          </p:cNvSpPr>
          <p:nvPr>
            <p:ph type="title"/>
          </p:nvPr>
        </p:nvSpPr>
        <p:spPr>
          <a:xfrm>
            <a:off x="913149" y="1"/>
            <a:ext cx="10364451" cy="878066"/>
          </a:xfrm>
        </p:spPr>
        <p:txBody>
          <a:bodyPr/>
          <a:lstStyle/>
          <a:p>
            <a:r>
              <a:rPr lang="en-GB" dirty="0"/>
              <a:t>Variations of cubic cell</a:t>
            </a:r>
          </a:p>
        </p:txBody>
      </p:sp>
      <p:sp>
        <p:nvSpPr>
          <p:cNvPr id="3" name="Content Placeholder 2">
            <a:extLst>
              <a:ext uri="{FF2B5EF4-FFF2-40B4-BE49-F238E27FC236}">
                <a16:creationId xmlns:a16="http://schemas.microsoft.com/office/drawing/2014/main" id="{3B905C6D-037A-43A0-974C-4C52FA7991F5}"/>
              </a:ext>
            </a:extLst>
          </p:cNvPr>
          <p:cNvSpPr>
            <a:spLocks noGrp="1"/>
          </p:cNvSpPr>
          <p:nvPr>
            <p:ph sz="quarter" idx="13"/>
          </p:nvPr>
        </p:nvSpPr>
        <p:spPr>
          <a:xfrm>
            <a:off x="0" y="878067"/>
            <a:ext cx="5174673" cy="3424107"/>
          </a:xfrm>
        </p:spPr>
        <p:txBody>
          <a:bodyPr>
            <a:noAutofit/>
          </a:bodyPr>
          <a:lstStyle/>
          <a:p>
            <a:r>
              <a:rPr lang="en-GB" cap="none" dirty="0"/>
              <a:t>if the cubic unit cell consists of eight component atoms, molecules, or ions located at the corners of the cube, then it is called </a:t>
            </a:r>
            <a:r>
              <a:rPr lang="en-GB" b="1" cap="none" dirty="0"/>
              <a:t>simple cubic</a:t>
            </a:r>
            <a:r>
              <a:rPr lang="en-GB" cap="none" dirty="0"/>
              <a:t>. </a:t>
            </a:r>
          </a:p>
          <a:p>
            <a:endParaRPr lang="en-GB" cap="none" dirty="0"/>
          </a:p>
          <a:p>
            <a:r>
              <a:rPr lang="en-GB" cap="none" dirty="0"/>
              <a:t>if the unit cell also contains an identical component in the </a:t>
            </a:r>
            <a:r>
              <a:rPr lang="en-GB" cap="none" dirty="0" err="1"/>
              <a:t>center</a:t>
            </a:r>
            <a:r>
              <a:rPr lang="en-GB" cap="none" dirty="0"/>
              <a:t> of the cube, then it is </a:t>
            </a:r>
            <a:r>
              <a:rPr lang="en-GB" b="1" cap="none" dirty="0"/>
              <a:t>body-</a:t>
            </a:r>
            <a:r>
              <a:rPr lang="en-GB" b="1" cap="none" dirty="0" err="1"/>
              <a:t>centered</a:t>
            </a:r>
            <a:r>
              <a:rPr lang="en-GB" b="1" cap="none" dirty="0"/>
              <a:t> cubic </a:t>
            </a:r>
            <a:r>
              <a:rPr lang="en-GB" cap="none" dirty="0"/>
              <a:t>(bcc). </a:t>
            </a:r>
          </a:p>
          <a:p>
            <a:endParaRPr lang="en-GB" cap="none" dirty="0"/>
          </a:p>
          <a:p>
            <a:r>
              <a:rPr lang="en-GB" cap="none" dirty="0"/>
              <a:t>if there are components in the </a:t>
            </a:r>
            <a:r>
              <a:rPr lang="en-GB" cap="none" dirty="0" err="1"/>
              <a:t>center</a:t>
            </a:r>
            <a:r>
              <a:rPr lang="en-GB" cap="none" dirty="0"/>
              <a:t> of each face in addition to those at the corners of the cube, then the unit cell is </a:t>
            </a:r>
            <a:r>
              <a:rPr lang="en-GB" b="1" cap="none" dirty="0"/>
              <a:t>face-</a:t>
            </a:r>
            <a:r>
              <a:rPr lang="en-GB" b="1" cap="none" dirty="0" err="1"/>
              <a:t>centered</a:t>
            </a:r>
            <a:r>
              <a:rPr lang="en-GB" b="1" cap="none" dirty="0"/>
              <a:t> cubic </a:t>
            </a:r>
            <a:r>
              <a:rPr lang="en-GB" cap="none" dirty="0"/>
              <a:t>(</a:t>
            </a:r>
            <a:r>
              <a:rPr lang="en-GB" cap="none" dirty="0" err="1"/>
              <a:t>fcc</a:t>
            </a:r>
            <a:r>
              <a:rPr lang="en-GB" cap="none" dirty="0"/>
              <a:t>) </a:t>
            </a:r>
          </a:p>
        </p:txBody>
      </p:sp>
    </p:spTree>
    <p:extLst>
      <p:ext uri="{BB962C8B-B14F-4D97-AF65-F5344CB8AC3E}">
        <p14:creationId xmlns:p14="http://schemas.microsoft.com/office/powerpoint/2010/main" val="28113906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EE083-ED07-4C4D-9F66-4F14AB256393}"/>
              </a:ext>
            </a:extLst>
          </p:cNvPr>
          <p:cNvSpPr>
            <a:spLocks noGrp="1"/>
          </p:cNvSpPr>
          <p:nvPr>
            <p:ph type="title"/>
          </p:nvPr>
        </p:nvSpPr>
        <p:spPr>
          <a:xfrm>
            <a:off x="913149" y="1"/>
            <a:ext cx="10364451" cy="872836"/>
          </a:xfrm>
        </p:spPr>
        <p:txBody>
          <a:bodyPr/>
          <a:lstStyle/>
          <a:p>
            <a:r>
              <a:rPr lang="en-GB" b="0" i="0" dirty="0">
                <a:solidFill>
                  <a:srgbClr val="202124"/>
                </a:solidFill>
                <a:effectLst/>
                <a:latin typeface="+mn-lt"/>
              </a:rPr>
              <a:t>X-Ray diffraction analysis</a:t>
            </a:r>
            <a:endParaRPr lang="en-GB" dirty="0">
              <a:latin typeface="+mn-lt"/>
            </a:endParaRPr>
          </a:p>
        </p:txBody>
      </p:sp>
      <p:sp>
        <p:nvSpPr>
          <p:cNvPr id="3" name="Content Placeholder 2">
            <a:extLst>
              <a:ext uri="{FF2B5EF4-FFF2-40B4-BE49-F238E27FC236}">
                <a16:creationId xmlns:a16="http://schemas.microsoft.com/office/drawing/2014/main" id="{8E33BAB3-F464-4675-8977-4A7906D1AF19}"/>
              </a:ext>
            </a:extLst>
          </p:cNvPr>
          <p:cNvSpPr>
            <a:spLocks noGrp="1"/>
          </p:cNvSpPr>
          <p:nvPr>
            <p:ph sz="quarter" idx="13"/>
          </p:nvPr>
        </p:nvSpPr>
        <p:spPr>
          <a:xfrm>
            <a:off x="0" y="997528"/>
            <a:ext cx="4894745" cy="3424107"/>
          </a:xfrm>
        </p:spPr>
        <p:txBody>
          <a:bodyPr>
            <a:noAutofit/>
          </a:bodyPr>
          <a:lstStyle/>
          <a:p>
            <a:pPr marL="0" indent="0">
              <a:buNone/>
            </a:pPr>
            <a:r>
              <a:rPr lang="en-GB" sz="2400" b="0" i="0" cap="none" dirty="0">
                <a:solidFill>
                  <a:srgbClr val="202124"/>
                </a:solidFill>
                <a:effectLst/>
              </a:rPr>
              <a:t>X-ray diffraction analysis (XRD) is </a:t>
            </a:r>
            <a:r>
              <a:rPr lang="en-GB" sz="2400" b="0" i="0" cap="none" dirty="0">
                <a:solidFill>
                  <a:srgbClr val="040C28"/>
                </a:solidFill>
                <a:effectLst/>
              </a:rPr>
              <a:t>a non-destructive technique that provides detailed information about the crystallographic structure, chemical composition, and physical properties of a material</a:t>
            </a:r>
            <a:r>
              <a:rPr lang="en-GB" sz="2400" b="0" i="0" cap="none" dirty="0">
                <a:solidFill>
                  <a:srgbClr val="202124"/>
                </a:solidFill>
                <a:effectLst/>
              </a:rPr>
              <a:t>. </a:t>
            </a:r>
          </a:p>
          <a:p>
            <a:pPr marL="0" indent="0">
              <a:buNone/>
            </a:pPr>
            <a:r>
              <a:rPr lang="en-GB" sz="2400" b="0" i="0" cap="none" dirty="0">
                <a:solidFill>
                  <a:srgbClr val="202124"/>
                </a:solidFill>
                <a:effectLst/>
              </a:rPr>
              <a:t>It is based on the constructive interference of monochromatic x-rays and a crystalline sample.</a:t>
            </a:r>
            <a:endParaRPr lang="en-GB" sz="2400" cap="none" dirty="0"/>
          </a:p>
        </p:txBody>
      </p:sp>
      <p:pic>
        <p:nvPicPr>
          <p:cNvPr id="4" name="Picture 3">
            <a:extLst>
              <a:ext uri="{FF2B5EF4-FFF2-40B4-BE49-F238E27FC236}">
                <a16:creationId xmlns:a16="http://schemas.microsoft.com/office/drawing/2014/main" id="{AE210322-D313-4E62-B85C-1E3CC6833A03}"/>
              </a:ext>
            </a:extLst>
          </p:cNvPr>
          <p:cNvPicPr>
            <a:picLocks noChangeAspect="1"/>
          </p:cNvPicPr>
          <p:nvPr/>
        </p:nvPicPr>
        <p:blipFill rotWithShape="1">
          <a:blip r:embed="rId2"/>
          <a:srcRect b="6230"/>
          <a:stretch/>
        </p:blipFill>
        <p:spPr>
          <a:xfrm>
            <a:off x="4894745" y="997529"/>
            <a:ext cx="7263246" cy="5101936"/>
          </a:xfrm>
          <a:prstGeom prst="rect">
            <a:avLst/>
          </a:prstGeom>
        </p:spPr>
      </p:pic>
    </p:spTree>
    <p:extLst>
      <p:ext uri="{BB962C8B-B14F-4D97-AF65-F5344CB8AC3E}">
        <p14:creationId xmlns:p14="http://schemas.microsoft.com/office/powerpoint/2010/main" val="7768666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B068552-6E64-4D96-BAE3-6700E7402776}"/>
              </a:ext>
            </a:extLst>
          </p:cNvPr>
          <p:cNvSpPr>
            <a:spLocks noGrp="1"/>
          </p:cNvSpPr>
          <p:nvPr>
            <p:ph type="title"/>
          </p:nvPr>
        </p:nvSpPr>
        <p:spPr>
          <a:xfrm>
            <a:off x="913774" y="0"/>
            <a:ext cx="10364451" cy="1361209"/>
          </a:xfrm>
        </p:spPr>
        <p:txBody>
          <a:bodyPr/>
          <a:lstStyle/>
          <a:p>
            <a:r>
              <a:rPr lang="en-GB" dirty="0">
                <a:latin typeface="+mn-lt"/>
              </a:rPr>
              <a:t>Formation Of Crystals</a:t>
            </a:r>
            <a:br>
              <a:rPr lang="en-GB" dirty="0">
                <a:latin typeface="+mn-lt"/>
              </a:rPr>
            </a:br>
            <a:endParaRPr lang="en-GB" dirty="0">
              <a:latin typeface="+mn-lt"/>
            </a:endParaRPr>
          </a:p>
        </p:txBody>
      </p:sp>
      <p:sp>
        <p:nvSpPr>
          <p:cNvPr id="6" name="Content Placeholder 5">
            <a:extLst>
              <a:ext uri="{FF2B5EF4-FFF2-40B4-BE49-F238E27FC236}">
                <a16:creationId xmlns:a16="http://schemas.microsoft.com/office/drawing/2014/main" id="{795313E0-66C6-416F-9D0C-98BEA5F949F6}"/>
              </a:ext>
            </a:extLst>
          </p:cNvPr>
          <p:cNvSpPr>
            <a:spLocks noGrp="1"/>
          </p:cNvSpPr>
          <p:nvPr>
            <p:ph sz="quarter" idx="13"/>
          </p:nvPr>
        </p:nvSpPr>
        <p:spPr>
          <a:xfrm>
            <a:off x="82502" y="964320"/>
            <a:ext cx="12109498" cy="3424107"/>
          </a:xfrm>
        </p:spPr>
        <p:txBody>
          <a:bodyPr>
            <a:noAutofit/>
          </a:bodyPr>
          <a:lstStyle/>
          <a:p>
            <a:r>
              <a:rPr lang="en-GB" sz="2400" b="1" cap="none" dirty="0"/>
              <a:t>crystallization </a:t>
            </a:r>
            <a:r>
              <a:rPr lang="en-GB" sz="2400" cap="none" dirty="0"/>
              <a:t>a process in which </a:t>
            </a:r>
            <a:r>
              <a:rPr lang="en-GB" sz="2400" b="0" i="0" cap="none" dirty="0">
                <a:effectLst/>
              </a:rPr>
              <a:t>crystals are formed</a:t>
            </a:r>
          </a:p>
          <a:p>
            <a:pPr lvl="1"/>
            <a:r>
              <a:rPr lang="en-GB" sz="2200" b="1" cap="none" dirty="0"/>
              <a:t>precipitation</a:t>
            </a:r>
            <a:r>
              <a:rPr lang="en-GB" sz="2200" cap="none" dirty="0"/>
              <a:t>: solid crystals can form by manipulating a solution ( by changing concentration, evaporation, adding other solvents, etc.); grows by layer; IMPURITIES!!! </a:t>
            </a:r>
          </a:p>
          <a:p>
            <a:pPr lvl="1"/>
            <a:r>
              <a:rPr lang="en-GB" sz="2200" b="1" cap="none" dirty="0"/>
              <a:t>freezing</a:t>
            </a:r>
            <a:r>
              <a:rPr lang="en-GB" sz="2200" cap="none" dirty="0"/>
              <a:t>: since crystals are solids, they can be formed when energy is removed from a higher energy phase (e.g. snowflakes - when precipitation becomes cold enough, the water turns to ice) </a:t>
            </a:r>
          </a:p>
          <a:p>
            <a:r>
              <a:rPr lang="en-GB" sz="2400" b="0" i="0" cap="none" dirty="0">
                <a:effectLst/>
              </a:rPr>
              <a:t>once a small amount of solid begins to form, it is called a </a:t>
            </a:r>
            <a:r>
              <a:rPr lang="en-GB" sz="2400" b="1" i="0" cap="none" dirty="0">
                <a:effectLst/>
              </a:rPr>
              <a:t>nucleation site</a:t>
            </a:r>
            <a:r>
              <a:rPr lang="en-GB" sz="2400" b="0" i="0" cap="none" dirty="0">
                <a:effectLst/>
              </a:rPr>
              <a:t>; more layers of atoms/molecules/ions are added to the nucleation point which form defined, consistent shapes, or the crystal lattice; the more time and substance available, the larger the crystal can grow</a:t>
            </a:r>
          </a:p>
          <a:p>
            <a:r>
              <a:rPr lang="en-GB" sz="2400" b="1" cap="none" dirty="0"/>
              <a:t>solvent</a:t>
            </a:r>
            <a:r>
              <a:rPr lang="en-GB" sz="2400" cap="none" dirty="0"/>
              <a:t> and </a:t>
            </a:r>
            <a:r>
              <a:rPr lang="en-GB" sz="2400" b="1" cap="none" dirty="0"/>
              <a:t>temperature </a:t>
            </a:r>
            <a:r>
              <a:rPr lang="en-GB" sz="2400" cap="none" dirty="0"/>
              <a:t>influence the crystal structure</a:t>
            </a:r>
            <a:endParaRPr lang="en-GB" sz="2400" b="0" i="0" cap="none" dirty="0">
              <a:effectLst/>
            </a:endParaRPr>
          </a:p>
          <a:p>
            <a:endParaRPr lang="en-GB" sz="2400" cap="none" dirty="0"/>
          </a:p>
        </p:txBody>
      </p:sp>
      <p:grpSp>
        <p:nvGrpSpPr>
          <p:cNvPr id="13" name="Group 12">
            <a:extLst>
              <a:ext uri="{FF2B5EF4-FFF2-40B4-BE49-F238E27FC236}">
                <a16:creationId xmlns:a16="http://schemas.microsoft.com/office/drawing/2014/main" id="{804181CB-28D9-45DE-BEB6-A2CBBC6D62C3}"/>
              </a:ext>
            </a:extLst>
          </p:cNvPr>
          <p:cNvGrpSpPr/>
          <p:nvPr/>
        </p:nvGrpSpPr>
        <p:grpSpPr>
          <a:xfrm>
            <a:off x="1" y="5434446"/>
            <a:ext cx="12192000" cy="1437768"/>
            <a:chOff x="-1361209" y="2719617"/>
            <a:chExt cx="12791209" cy="1414233"/>
          </a:xfrm>
        </p:grpSpPr>
        <p:pic>
          <p:nvPicPr>
            <p:cNvPr id="7" name="Picture 6">
              <a:extLst>
                <a:ext uri="{FF2B5EF4-FFF2-40B4-BE49-F238E27FC236}">
                  <a16:creationId xmlns:a16="http://schemas.microsoft.com/office/drawing/2014/main" id="{1EA2DAF6-D2A7-4430-A638-BEF8AA605AF7}"/>
                </a:ext>
              </a:extLst>
            </p:cNvPr>
            <p:cNvPicPr>
              <a:picLocks noChangeAspect="1"/>
            </p:cNvPicPr>
            <p:nvPr/>
          </p:nvPicPr>
          <p:blipFill>
            <a:blip r:embed="rId3"/>
            <a:stretch>
              <a:fillRect/>
            </a:stretch>
          </p:blipFill>
          <p:spPr>
            <a:xfrm>
              <a:off x="5029200" y="2724150"/>
              <a:ext cx="2133600" cy="1409700"/>
            </a:xfrm>
            <a:prstGeom prst="rect">
              <a:avLst/>
            </a:prstGeom>
          </p:spPr>
        </p:pic>
        <p:pic>
          <p:nvPicPr>
            <p:cNvPr id="8" name="Picture 7">
              <a:extLst>
                <a:ext uri="{FF2B5EF4-FFF2-40B4-BE49-F238E27FC236}">
                  <a16:creationId xmlns:a16="http://schemas.microsoft.com/office/drawing/2014/main" id="{5C8180D5-8826-4A08-876B-DD919C49A318}"/>
                </a:ext>
              </a:extLst>
            </p:cNvPr>
            <p:cNvPicPr>
              <a:picLocks noChangeAspect="1"/>
            </p:cNvPicPr>
            <p:nvPr/>
          </p:nvPicPr>
          <p:blipFill>
            <a:blip r:embed="rId3"/>
            <a:stretch>
              <a:fillRect/>
            </a:stretch>
          </p:blipFill>
          <p:spPr>
            <a:xfrm>
              <a:off x="7162800" y="2724150"/>
              <a:ext cx="2133600" cy="1409700"/>
            </a:xfrm>
            <a:prstGeom prst="rect">
              <a:avLst/>
            </a:prstGeom>
          </p:spPr>
        </p:pic>
        <p:pic>
          <p:nvPicPr>
            <p:cNvPr id="9" name="Picture 8">
              <a:extLst>
                <a:ext uri="{FF2B5EF4-FFF2-40B4-BE49-F238E27FC236}">
                  <a16:creationId xmlns:a16="http://schemas.microsoft.com/office/drawing/2014/main" id="{E3C93624-8A4E-4191-8E71-B52B456493B6}"/>
                </a:ext>
              </a:extLst>
            </p:cNvPr>
            <p:cNvPicPr>
              <a:picLocks noChangeAspect="1"/>
            </p:cNvPicPr>
            <p:nvPr/>
          </p:nvPicPr>
          <p:blipFill>
            <a:blip r:embed="rId3"/>
            <a:stretch>
              <a:fillRect/>
            </a:stretch>
          </p:blipFill>
          <p:spPr>
            <a:xfrm>
              <a:off x="9296400" y="2724150"/>
              <a:ext cx="2133600" cy="1409700"/>
            </a:xfrm>
            <a:prstGeom prst="rect">
              <a:avLst/>
            </a:prstGeom>
          </p:spPr>
        </p:pic>
        <p:pic>
          <p:nvPicPr>
            <p:cNvPr id="10" name="Picture 9">
              <a:extLst>
                <a:ext uri="{FF2B5EF4-FFF2-40B4-BE49-F238E27FC236}">
                  <a16:creationId xmlns:a16="http://schemas.microsoft.com/office/drawing/2014/main" id="{33CCC989-C947-4C4C-AC0D-C19B1AD8F97F}"/>
                </a:ext>
              </a:extLst>
            </p:cNvPr>
            <p:cNvPicPr>
              <a:picLocks noChangeAspect="1"/>
            </p:cNvPicPr>
            <p:nvPr/>
          </p:nvPicPr>
          <p:blipFill>
            <a:blip r:embed="rId3"/>
            <a:stretch>
              <a:fillRect/>
            </a:stretch>
          </p:blipFill>
          <p:spPr>
            <a:xfrm>
              <a:off x="2905991" y="2724150"/>
              <a:ext cx="2133600" cy="1409700"/>
            </a:xfrm>
            <a:prstGeom prst="rect">
              <a:avLst/>
            </a:prstGeom>
          </p:spPr>
        </p:pic>
        <p:pic>
          <p:nvPicPr>
            <p:cNvPr id="11" name="Picture 10">
              <a:extLst>
                <a:ext uri="{FF2B5EF4-FFF2-40B4-BE49-F238E27FC236}">
                  <a16:creationId xmlns:a16="http://schemas.microsoft.com/office/drawing/2014/main" id="{58617691-FF1A-479E-9B18-A0544AC7CBED}"/>
                </a:ext>
              </a:extLst>
            </p:cNvPr>
            <p:cNvPicPr>
              <a:picLocks noChangeAspect="1"/>
            </p:cNvPicPr>
            <p:nvPr/>
          </p:nvPicPr>
          <p:blipFill>
            <a:blip r:embed="rId3"/>
            <a:stretch>
              <a:fillRect/>
            </a:stretch>
          </p:blipFill>
          <p:spPr>
            <a:xfrm>
              <a:off x="772391" y="2724150"/>
              <a:ext cx="2133600" cy="1409700"/>
            </a:xfrm>
            <a:prstGeom prst="rect">
              <a:avLst/>
            </a:prstGeom>
          </p:spPr>
        </p:pic>
        <p:pic>
          <p:nvPicPr>
            <p:cNvPr id="12" name="Picture 11">
              <a:extLst>
                <a:ext uri="{FF2B5EF4-FFF2-40B4-BE49-F238E27FC236}">
                  <a16:creationId xmlns:a16="http://schemas.microsoft.com/office/drawing/2014/main" id="{297D2326-4F45-4368-AF2E-81491BF65EA1}"/>
                </a:ext>
              </a:extLst>
            </p:cNvPr>
            <p:cNvPicPr>
              <a:picLocks noChangeAspect="1"/>
            </p:cNvPicPr>
            <p:nvPr/>
          </p:nvPicPr>
          <p:blipFill>
            <a:blip r:embed="rId3"/>
            <a:stretch>
              <a:fillRect/>
            </a:stretch>
          </p:blipFill>
          <p:spPr>
            <a:xfrm>
              <a:off x="-1361209" y="2719617"/>
              <a:ext cx="2133600" cy="1409699"/>
            </a:xfrm>
            <a:prstGeom prst="rect">
              <a:avLst/>
            </a:prstGeom>
          </p:spPr>
        </p:pic>
      </p:grpSp>
    </p:spTree>
    <p:extLst>
      <p:ext uri="{BB962C8B-B14F-4D97-AF65-F5344CB8AC3E}">
        <p14:creationId xmlns:p14="http://schemas.microsoft.com/office/powerpoint/2010/main" val="14012815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CC043-EC57-458B-B302-4864DE562F71}"/>
              </a:ext>
            </a:extLst>
          </p:cNvPr>
          <p:cNvSpPr>
            <a:spLocks noGrp="1"/>
          </p:cNvSpPr>
          <p:nvPr>
            <p:ph type="title"/>
          </p:nvPr>
        </p:nvSpPr>
        <p:spPr>
          <a:xfrm>
            <a:off x="913774" y="1"/>
            <a:ext cx="10364451" cy="841664"/>
          </a:xfrm>
        </p:spPr>
        <p:txBody>
          <a:bodyPr/>
          <a:lstStyle/>
          <a:p>
            <a:r>
              <a:rPr lang="en-GB" dirty="0"/>
              <a:t>Crystals in </a:t>
            </a:r>
            <a:r>
              <a:rPr lang="en-GB" dirty="0" err="1"/>
              <a:t>Ome</a:t>
            </a:r>
            <a:endParaRPr lang="en-GB" dirty="0"/>
          </a:p>
        </p:txBody>
      </p:sp>
      <p:sp>
        <p:nvSpPr>
          <p:cNvPr id="3" name="Content Placeholder 2">
            <a:extLst>
              <a:ext uri="{FF2B5EF4-FFF2-40B4-BE49-F238E27FC236}">
                <a16:creationId xmlns:a16="http://schemas.microsoft.com/office/drawing/2014/main" id="{11DF0671-3B78-4A91-B165-84637E5E443F}"/>
              </a:ext>
            </a:extLst>
          </p:cNvPr>
          <p:cNvSpPr>
            <a:spLocks noGrp="1"/>
          </p:cNvSpPr>
          <p:nvPr>
            <p:ph sz="quarter" idx="13"/>
          </p:nvPr>
        </p:nvSpPr>
        <p:spPr>
          <a:xfrm>
            <a:off x="0" y="735720"/>
            <a:ext cx="12192000" cy="5649804"/>
          </a:xfrm>
        </p:spPr>
        <p:txBody>
          <a:bodyPr>
            <a:normAutofit/>
          </a:bodyPr>
          <a:lstStyle/>
          <a:p>
            <a:r>
              <a:rPr lang="en-GB" sz="2800" b="1" i="0" cap="none" dirty="0">
                <a:solidFill>
                  <a:srgbClr val="202122"/>
                </a:solidFill>
                <a:effectLst/>
              </a:rPr>
              <a:t>crystal habit</a:t>
            </a:r>
            <a:r>
              <a:rPr lang="en-GB" sz="2800" b="0" i="0" cap="none" dirty="0">
                <a:solidFill>
                  <a:srgbClr val="202122"/>
                </a:solidFill>
                <a:effectLst/>
              </a:rPr>
              <a:t> is the characteristic external shape of an individual </a:t>
            </a:r>
            <a:r>
              <a:rPr lang="en-GB" sz="2800" b="0" i="0" u="none" strike="noStrike" cap="none" dirty="0">
                <a:effectLst/>
              </a:rPr>
              <a:t>crystal</a:t>
            </a:r>
            <a:r>
              <a:rPr lang="en-GB" sz="2800" b="0" i="0" cap="none" dirty="0">
                <a:effectLst/>
              </a:rPr>
              <a:t> or aggregate of crystals and is dependent on its </a:t>
            </a:r>
            <a:r>
              <a:rPr lang="en-GB" sz="2800" b="0" i="0" u="none" strike="noStrike" cap="none" dirty="0">
                <a:effectLst/>
              </a:rPr>
              <a:t>crystallographic form</a:t>
            </a:r>
            <a:r>
              <a:rPr lang="en-GB" sz="2800" b="0" i="0" cap="none" dirty="0">
                <a:effectLst/>
              </a:rPr>
              <a:t> and growth conditions</a:t>
            </a:r>
            <a:endParaRPr lang="en-GB" sz="2800" cap="none" dirty="0"/>
          </a:p>
          <a:p>
            <a:pPr lvl="1"/>
            <a:r>
              <a:rPr lang="en-GB" sz="2400" cap="none" dirty="0"/>
              <a:t>RDX (a) and HMX (b) – cubes, bi-pyramidal</a:t>
            </a:r>
          </a:p>
          <a:p>
            <a:pPr lvl="1"/>
            <a:r>
              <a:rPr lang="en-GB" sz="2400" cap="none" dirty="0"/>
              <a:t>TNT (c) – needles, lozenge</a:t>
            </a:r>
          </a:p>
          <a:p>
            <a:pPr lvl="1"/>
            <a:r>
              <a:rPr lang="en-GB" sz="2400" cap="none" dirty="0"/>
              <a:t>PETN (d) – tetrahedral</a:t>
            </a:r>
            <a:endParaRPr lang="en-GB" sz="2000" cap="none" dirty="0"/>
          </a:p>
        </p:txBody>
      </p:sp>
      <p:grpSp>
        <p:nvGrpSpPr>
          <p:cNvPr id="11" name="Group 10">
            <a:extLst>
              <a:ext uri="{FF2B5EF4-FFF2-40B4-BE49-F238E27FC236}">
                <a16:creationId xmlns:a16="http://schemas.microsoft.com/office/drawing/2014/main" id="{9CA7544C-3B15-46C4-B1D1-B25ECC2C3FAB}"/>
              </a:ext>
            </a:extLst>
          </p:cNvPr>
          <p:cNvGrpSpPr/>
          <p:nvPr/>
        </p:nvGrpSpPr>
        <p:grpSpPr>
          <a:xfrm>
            <a:off x="413037" y="3980042"/>
            <a:ext cx="10703746" cy="1924700"/>
            <a:chOff x="381864" y="3398151"/>
            <a:chExt cx="10703746" cy="1924700"/>
          </a:xfrm>
        </p:grpSpPr>
        <p:pic>
          <p:nvPicPr>
            <p:cNvPr id="4" name="Picture 3">
              <a:extLst>
                <a:ext uri="{FF2B5EF4-FFF2-40B4-BE49-F238E27FC236}">
                  <a16:creationId xmlns:a16="http://schemas.microsoft.com/office/drawing/2014/main" id="{463BC7BF-5232-49B0-95BC-5F0A17DF5F4C}"/>
                </a:ext>
              </a:extLst>
            </p:cNvPr>
            <p:cNvPicPr>
              <a:picLocks noChangeAspect="1"/>
            </p:cNvPicPr>
            <p:nvPr/>
          </p:nvPicPr>
          <p:blipFill rotWithShape="1">
            <a:blip r:embed="rId2"/>
            <a:srcRect l="1613" t="3799" r="55611" b="6328"/>
            <a:stretch/>
          </p:blipFill>
          <p:spPr>
            <a:xfrm>
              <a:off x="3083683" y="3428999"/>
              <a:ext cx="2631752" cy="1876525"/>
            </a:xfrm>
            <a:prstGeom prst="rect">
              <a:avLst/>
            </a:prstGeom>
          </p:spPr>
        </p:pic>
        <p:pic>
          <p:nvPicPr>
            <p:cNvPr id="5" name="Picture 4">
              <a:extLst>
                <a:ext uri="{FF2B5EF4-FFF2-40B4-BE49-F238E27FC236}">
                  <a16:creationId xmlns:a16="http://schemas.microsoft.com/office/drawing/2014/main" id="{1F9C7D52-FB50-4876-BA6F-FC6EDD452DD1}"/>
                </a:ext>
              </a:extLst>
            </p:cNvPr>
            <p:cNvPicPr>
              <a:picLocks noChangeAspect="1"/>
            </p:cNvPicPr>
            <p:nvPr/>
          </p:nvPicPr>
          <p:blipFill rotWithShape="1">
            <a:blip r:embed="rId3"/>
            <a:srcRect l="596" t="12431" r="65253" b="3173"/>
            <a:stretch/>
          </p:blipFill>
          <p:spPr>
            <a:xfrm>
              <a:off x="381864" y="3429000"/>
              <a:ext cx="2357133" cy="1876525"/>
            </a:xfrm>
            <a:prstGeom prst="rect">
              <a:avLst/>
            </a:prstGeom>
          </p:spPr>
        </p:pic>
        <p:pic>
          <p:nvPicPr>
            <p:cNvPr id="6" name="Picture 5">
              <a:extLst>
                <a:ext uri="{FF2B5EF4-FFF2-40B4-BE49-F238E27FC236}">
                  <a16:creationId xmlns:a16="http://schemas.microsoft.com/office/drawing/2014/main" id="{02AC2329-87D1-44A4-9BAB-6B66B9A5E6FE}"/>
                </a:ext>
              </a:extLst>
            </p:cNvPr>
            <p:cNvPicPr>
              <a:picLocks noChangeAspect="1"/>
            </p:cNvPicPr>
            <p:nvPr/>
          </p:nvPicPr>
          <p:blipFill rotWithShape="1">
            <a:blip r:embed="rId4"/>
            <a:srcRect l="1003" t="34895" r="51167" b="31996"/>
            <a:stretch/>
          </p:blipFill>
          <p:spPr>
            <a:xfrm>
              <a:off x="5947498" y="3429000"/>
              <a:ext cx="2357133" cy="1893851"/>
            </a:xfrm>
            <a:prstGeom prst="rect">
              <a:avLst/>
            </a:prstGeom>
          </p:spPr>
        </p:pic>
        <p:pic>
          <p:nvPicPr>
            <p:cNvPr id="7" name="Picture 6">
              <a:extLst>
                <a:ext uri="{FF2B5EF4-FFF2-40B4-BE49-F238E27FC236}">
                  <a16:creationId xmlns:a16="http://schemas.microsoft.com/office/drawing/2014/main" id="{E7CD5552-3005-42AD-B76A-2C370E1EE8E9}"/>
                </a:ext>
              </a:extLst>
            </p:cNvPr>
            <p:cNvPicPr>
              <a:picLocks noChangeAspect="1"/>
            </p:cNvPicPr>
            <p:nvPr/>
          </p:nvPicPr>
          <p:blipFill rotWithShape="1">
            <a:blip r:embed="rId5"/>
            <a:srcRect t="5615" r="51763" b="55690"/>
            <a:stretch/>
          </p:blipFill>
          <p:spPr>
            <a:xfrm>
              <a:off x="8568467" y="3429000"/>
              <a:ext cx="2517143" cy="1876524"/>
            </a:xfrm>
            <a:prstGeom prst="rect">
              <a:avLst/>
            </a:prstGeom>
          </p:spPr>
        </p:pic>
        <p:sp>
          <p:nvSpPr>
            <p:cNvPr id="8" name="TextBox 7">
              <a:extLst>
                <a:ext uri="{FF2B5EF4-FFF2-40B4-BE49-F238E27FC236}">
                  <a16:creationId xmlns:a16="http://schemas.microsoft.com/office/drawing/2014/main" id="{BB88132F-F247-4E4B-A7A5-7AEBEC6B3193}"/>
                </a:ext>
              </a:extLst>
            </p:cNvPr>
            <p:cNvSpPr txBox="1"/>
            <p:nvPr/>
          </p:nvSpPr>
          <p:spPr>
            <a:xfrm>
              <a:off x="382290" y="3429000"/>
              <a:ext cx="516488" cy="430887"/>
            </a:xfrm>
            <a:prstGeom prst="rect">
              <a:avLst/>
            </a:prstGeom>
            <a:noFill/>
          </p:spPr>
          <p:txBody>
            <a:bodyPr wrap="none" rtlCol="0">
              <a:spAutoFit/>
            </a:bodyPr>
            <a:lstStyle/>
            <a:p>
              <a:r>
                <a:rPr lang="en-GB" sz="2200" b="1" dirty="0">
                  <a:solidFill>
                    <a:schemeClr val="bg1">
                      <a:lumMod val="95000"/>
                    </a:schemeClr>
                  </a:solidFill>
                </a:rPr>
                <a:t>(</a:t>
              </a:r>
              <a:r>
                <a:rPr lang="en-GB" sz="2200" dirty="0">
                  <a:solidFill>
                    <a:schemeClr val="bg1">
                      <a:lumMod val="95000"/>
                    </a:schemeClr>
                  </a:solidFill>
                </a:rPr>
                <a:t>a</a:t>
              </a:r>
              <a:r>
                <a:rPr lang="en-GB" sz="2200" b="1" dirty="0">
                  <a:solidFill>
                    <a:schemeClr val="bg1">
                      <a:lumMod val="95000"/>
                    </a:schemeClr>
                  </a:solidFill>
                </a:rPr>
                <a:t>)</a:t>
              </a:r>
            </a:p>
          </p:txBody>
        </p:sp>
        <p:sp>
          <p:nvSpPr>
            <p:cNvPr id="9" name="TextBox 8">
              <a:extLst>
                <a:ext uri="{FF2B5EF4-FFF2-40B4-BE49-F238E27FC236}">
                  <a16:creationId xmlns:a16="http://schemas.microsoft.com/office/drawing/2014/main" id="{73D96F44-5302-40AD-A0EF-46CCCF00DE5B}"/>
                </a:ext>
              </a:extLst>
            </p:cNvPr>
            <p:cNvSpPr txBox="1"/>
            <p:nvPr/>
          </p:nvSpPr>
          <p:spPr>
            <a:xfrm>
              <a:off x="3083683" y="3398151"/>
              <a:ext cx="510076" cy="430887"/>
            </a:xfrm>
            <a:prstGeom prst="rect">
              <a:avLst/>
            </a:prstGeom>
            <a:noFill/>
          </p:spPr>
          <p:txBody>
            <a:bodyPr wrap="none" rtlCol="0">
              <a:spAutoFit/>
            </a:bodyPr>
            <a:lstStyle/>
            <a:p>
              <a:r>
                <a:rPr lang="en-GB" sz="2200" dirty="0">
                  <a:solidFill>
                    <a:schemeClr val="bg1">
                      <a:lumMod val="95000"/>
                    </a:schemeClr>
                  </a:solidFill>
                </a:rPr>
                <a:t>(b)</a:t>
              </a:r>
            </a:p>
          </p:txBody>
        </p:sp>
        <p:sp>
          <p:nvSpPr>
            <p:cNvPr id="10" name="TextBox 9">
              <a:extLst>
                <a:ext uri="{FF2B5EF4-FFF2-40B4-BE49-F238E27FC236}">
                  <a16:creationId xmlns:a16="http://schemas.microsoft.com/office/drawing/2014/main" id="{5CA2FC69-98C5-4548-BC06-6ACF0D382900}"/>
                </a:ext>
              </a:extLst>
            </p:cNvPr>
            <p:cNvSpPr txBox="1"/>
            <p:nvPr/>
          </p:nvSpPr>
          <p:spPr>
            <a:xfrm>
              <a:off x="8536694" y="3429000"/>
              <a:ext cx="510076" cy="430887"/>
            </a:xfrm>
            <a:prstGeom prst="rect">
              <a:avLst/>
            </a:prstGeom>
            <a:noFill/>
          </p:spPr>
          <p:txBody>
            <a:bodyPr wrap="none" rtlCol="0">
              <a:spAutoFit/>
            </a:bodyPr>
            <a:lstStyle/>
            <a:p>
              <a:r>
                <a:rPr lang="en-GB" sz="2200" dirty="0">
                  <a:solidFill>
                    <a:schemeClr val="bg1">
                      <a:lumMod val="95000"/>
                    </a:schemeClr>
                  </a:solidFill>
                </a:rPr>
                <a:t>(d)</a:t>
              </a:r>
            </a:p>
          </p:txBody>
        </p:sp>
      </p:grpSp>
      <p:sp>
        <p:nvSpPr>
          <p:cNvPr id="12" name="TextBox 11">
            <a:extLst>
              <a:ext uri="{FF2B5EF4-FFF2-40B4-BE49-F238E27FC236}">
                <a16:creationId xmlns:a16="http://schemas.microsoft.com/office/drawing/2014/main" id="{0B25E7AA-7A6A-4DE4-9AF4-AEFD48D803AE}"/>
              </a:ext>
            </a:extLst>
          </p:cNvPr>
          <p:cNvSpPr txBox="1"/>
          <p:nvPr/>
        </p:nvSpPr>
        <p:spPr>
          <a:xfrm>
            <a:off x="8936181" y="6425567"/>
            <a:ext cx="1308371" cy="369332"/>
          </a:xfrm>
          <a:prstGeom prst="rect">
            <a:avLst/>
          </a:prstGeom>
          <a:noFill/>
        </p:spPr>
        <p:txBody>
          <a:bodyPr wrap="none" rtlCol="0">
            <a:spAutoFit/>
          </a:bodyPr>
          <a:lstStyle/>
          <a:p>
            <a:r>
              <a:rPr lang="en-GB" dirty="0"/>
              <a:t>also spheres</a:t>
            </a:r>
          </a:p>
        </p:txBody>
      </p:sp>
    </p:spTree>
    <p:extLst>
      <p:ext uri="{BB962C8B-B14F-4D97-AF65-F5344CB8AC3E}">
        <p14:creationId xmlns:p14="http://schemas.microsoft.com/office/powerpoint/2010/main" val="9022559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CC043-EC57-458B-B302-4864DE562F71}"/>
              </a:ext>
            </a:extLst>
          </p:cNvPr>
          <p:cNvSpPr>
            <a:spLocks noGrp="1"/>
          </p:cNvSpPr>
          <p:nvPr>
            <p:ph type="title"/>
          </p:nvPr>
        </p:nvSpPr>
        <p:spPr>
          <a:xfrm>
            <a:off x="913773" y="1"/>
            <a:ext cx="10364451" cy="779318"/>
          </a:xfrm>
        </p:spPr>
        <p:txBody>
          <a:bodyPr/>
          <a:lstStyle/>
          <a:p>
            <a:r>
              <a:rPr lang="en-GB" dirty="0"/>
              <a:t>why crystal structure matters in explosives?</a:t>
            </a:r>
          </a:p>
        </p:txBody>
      </p:sp>
      <p:sp>
        <p:nvSpPr>
          <p:cNvPr id="3" name="Content Placeholder 2">
            <a:extLst>
              <a:ext uri="{FF2B5EF4-FFF2-40B4-BE49-F238E27FC236}">
                <a16:creationId xmlns:a16="http://schemas.microsoft.com/office/drawing/2014/main" id="{11DF0671-3B78-4A91-B165-84637E5E443F}"/>
              </a:ext>
            </a:extLst>
          </p:cNvPr>
          <p:cNvSpPr>
            <a:spLocks noGrp="1"/>
          </p:cNvSpPr>
          <p:nvPr>
            <p:ph sz="quarter" idx="13"/>
          </p:nvPr>
        </p:nvSpPr>
        <p:spPr>
          <a:xfrm>
            <a:off x="533400" y="701932"/>
            <a:ext cx="11544300" cy="6031377"/>
          </a:xfrm>
        </p:spPr>
        <p:txBody>
          <a:bodyPr>
            <a:normAutofit lnSpcReduction="10000"/>
          </a:bodyPr>
          <a:lstStyle/>
          <a:p>
            <a:r>
              <a:rPr lang="en-GB" b="1" cap="none" dirty="0">
                <a:solidFill>
                  <a:srgbClr val="0070C0"/>
                </a:solidFill>
              </a:rPr>
              <a:t>stability: </a:t>
            </a:r>
          </a:p>
          <a:p>
            <a:pPr lvl="1"/>
            <a:r>
              <a:rPr lang="en-GB" sz="1800" cap="none" dirty="0">
                <a:effectLst/>
                <a:ea typeface="DengXian" panose="02010600030101010101" pitchFamily="2" charset="-122"/>
                <a:cs typeface="Arial" panose="020B0604020202020204" pitchFamily="34" charset="0"/>
              </a:rPr>
              <a:t>stability is a cornerstone for the safe and effective utilization of explosive materials </a:t>
            </a:r>
          </a:p>
          <a:p>
            <a:pPr lvl="1"/>
            <a:r>
              <a:rPr lang="en-GB" cap="none" dirty="0"/>
              <a:t>a stable crystal structure ensures that the explosive compound is less prone to decomposition overtime or under various environmental conditions. </a:t>
            </a:r>
          </a:p>
          <a:p>
            <a:pPr lvl="1"/>
            <a:r>
              <a:rPr lang="en-GB" cap="none" dirty="0"/>
              <a:t>the symmetry and bonding within the crystal lattice play a crucial role in maintaining the integrity of the explosive material.</a:t>
            </a:r>
          </a:p>
          <a:p>
            <a:r>
              <a:rPr lang="en-GB" b="1" cap="none" dirty="0">
                <a:solidFill>
                  <a:srgbClr val="0070C0"/>
                </a:solidFill>
              </a:rPr>
              <a:t>sensitivity: </a:t>
            </a:r>
          </a:p>
          <a:p>
            <a:pPr lvl="1"/>
            <a:r>
              <a:rPr lang="en-GB" cap="none" dirty="0"/>
              <a:t>crystal structure dictates the sensitivity of explosive materials to external stimuli such as impact, friction, or heat. </a:t>
            </a:r>
          </a:p>
          <a:p>
            <a:pPr lvl="1"/>
            <a:r>
              <a:rPr lang="en-GB" cap="none" dirty="0"/>
              <a:t>understanding these sensitivities is crucial for handling and using explosive material safety. </a:t>
            </a:r>
          </a:p>
          <a:p>
            <a:r>
              <a:rPr lang="en-GB" b="1" cap="none" dirty="0">
                <a:solidFill>
                  <a:srgbClr val="0070C0"/>
                </a:solidFill>
              </a:rPr>
              <a:t>energy release:</a:t>
            </a:r>
          </a:p>
          <a:p>
            <a:pPr lvl="1"/>
            <a:r>
              <a:rPr lang="en-GB" cap="none" dirty="0"/>
              <a:t>crystal structure plays a fundamental role in how the stored chemical energy is released during detonation. </a:t>
            </a:r>
          </a:p>
          <a:p>
            <a:pPr lvl="1"/>
            <a:r>
              <a:rPr lang="en-GB" cap="none" dirty="0"/>
              <a:t>the arrangement of atoms affects the ease with which chemical bonds can be broken and reformed during detonation. this in turn influences the speed, power and efficiency of the energy release. </a:t>
            </a:r>
          </a:p>
          <a:p>
            <a:pPr marL="0" lvl="1" indent="0">
              <a:buNone/>
            </a:pPr>
            <a:endParaRPr lang="en-GB" cap="none" dirty="0"/>
          </a:p>
          <a:p>
            <a:pPr marL="0" lvl="1" indent="0">
              <a:buNone/>
            </a:pPr>
            <a:r>
              <a:rPr lang="en-GB" cap="none" dirty="0"/>
              <a:t>optimising crystal structure allows for designing explosives with specific performance characteristics such as high energy density and controlled release. </a:t>
            </a:r>
          </a:p>
        </p:txBody>
      </p:sp>
    </p:spTree>
    <p:extLst>
      <p:ext uri="{BB962C8B-B14F-4D97-AF65-F5344CB8AC3E}">
        <p14:creationId xmlns:p14="http://schemas.microsoft.com/office/powerpoint/2010/main" val="8463595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A778C-4388-41C7-B6B1-54C0F668ADBB}"/>
              </a:ext>
            </a:extLst>
          </p:cNvPr>
          <p:cNvSpPr>
            <a:spLocks noGrp="1"/>
          </p:cNvSpPr>
          <p:nvPr>
            <p:ph type="title"/>
          </p:nvPr>
        </p:nvSpPr>
        <p:spPr>
          <a:xfrm>
            <a:off x="0" y="190024"/>
            <a:ext cx="12192000" cy="865955"/>
          </a:xfrm>
        </p:spPr>
        <p:txBody>
          <a:bodyPr>
            <a:noAutofit/>
          </a:bodyPr>
          <a:lstStyle/>
          <a:p>
            <a:r>
              <a:rPr lang="en-GB" cap="none" dirty="0"/>
              <a:t>HOW CRYSTAL STRUCTURE AFFECTS THE STABILITY OF EXPLOSIVE COMPOUNDS?</a:t>
            </a:r>
          </a:p>
        </p:txBody>
      </p:sp>
      <p:sp>
        <p:nvSpPr>
          <p:cNvPr id="3" name="Content Placeholder 2">
            <a:extLst>
              <a:ext uri="{FF2B5EF4-FFF2-40B4-BE49-F238E27FC236}">
                <a16:creationId xmlns:a16="http://schemas.microsoft.com/office/drawing/2014/main" id="{8843D4D2-5122-486C-8FDC-41CDBA11F1EC}"/>
              </a:ext>
            </a:extLst>
          </p:cNvPr>
          <p:cNvSpPr>
            <a:spLocks noGrp="1"/>
          </p:cNvSpPr>
          <p:nvPr>
            <p:ph sz="quarter" idx="13"/>
          </p:nvPr>
        </p:nvSpPr>
        <p:spPr>
          <a:xfrm>
            <a:off x="187993" y="1055979"/>
            <a:ext cx="12081606" cy="6061794"/>
          </a:xfrm>
        </p:spPr>
        <p:txBody>
          <a:bodyPr>
            <a:normAutofit/>
          </a:bodyPr>
          <a:lstStyle/>
          <a:p>
            <a:r>
              <a:rPr lang="en-GB" b="1" cap="none" dirty="0">
                <a:solidFill>
                  <a:srgbClr val="0070C0"/>
                </a:solidFill>
              </a:rPr>
              <a:t>symmetry and packing </a:t>
            </a:r>
          </a:p>
          <a:p>
            <a:pPr lvl="1"/>
            <a:r>
              <a:rPr lang="en-GB" cap="none" dirty="0"/>
              <a:t>a well ordered and symmetrical crystal structure enhances stability by minimising internal strain and reducing the likelihood of spontaneous decomposition.</a:t>
            </a:r>
          </a:p>
          <a:p>
            <a:r>
              <a:rPr lang="en-GB" b="1" cap="none" dirty="0">
                <a:solidFill>
                  <a:srgbClr val="0070C0"/>
                </a:solidFill>
              </a:rPr>
              <a:t>bonding strength </a:t>
            </a:r>
          </a:p>
          <a:p>
            <a:pPr lvl="1"/>
            <a:r>
              <a:rPr lang="en-GB" cap="none" dirty="0"/>
              <a:t>stronger bonds contribute to more stable explosive compound; a stable crystal structure helps resist breakdown or decomposition, especially under external influences such as temperature variations or exposure to light. </a:t>
            </a:r>
          </a:p>
          <a:p>
            <a:pPr lvl="1"/>
            <a:r>
              <a:rPr lang="en-GB" cap="none" dirty="0"/>
              <a:t>NQ – hydrogen bonding, NH</a:t>
            </a:r>
            <a:r>
              <a:rPr lang="en-GB" cap="none" baseline="-25000" dirty="0"/>
              <a:t>4</a:t>
            </a:r>
            <a:r>
              <a:rPr lang="en-GB" cap="none" dirty="0"/>
              <a:t>ClO</a:t>
            </a:r>
            <a:r>
              <a:rPr lang="en-GB" cap="none" baseline="-25000" dirty="0"/>
              <a:t>4</a:t>
            </a:r>
            <a:r>
              <a:rPr lang="en-GB" cap="none" dirty="0"/>
              <a:t> - ionic</a:t>
            </a:r>
          </a:p>
          <a:p>
            <a:r>
              <a:rPr lang="en-GB" b="1" cap="none" dirty="0">
                <a:solidFill>
                  <a:srgbClr val="0070C0"/>
                </a:solidFill>
              </a:rPr>
              <a:t>lattice energy (</a:t>
            </a:r>
            <a:r>
              <a:rPr lang="en-GB" cap="none" dirty="0">
                <a:solidFill>
                  <a:srgbClr val="040C28"/>
                </a:solidFill>
              </a:rPr>
              <a:t>the energy required to convert one mole of an ionic solid into gaseous ionic constituents</a:t>
            </a:r>
            <a:r>
              <a:rPr lang="en-GB" b="1" cap="none" dirty="0">
                <a:solidFill>
                  <a:srgbClr val="0070C0"/>
                </a:solidFill>
              </a:rPr>
              <a:t>)</a:t>
            </a:r>
          </a:p>
          <a:p>
            <a:pPr lvl="1"/>
            <a:r>
              <a:rPr lang="en-GB" cap="none" dirty="0"/>
              <a:t>a lower lattice energy is generally associated with higher stability. </a:t>
            </a:r>
          </a:p>
          <a:p>
            <a:r>
              <a:rPr lang="en-GB" b="1" cap="none" dirty="0">
                <a:solidFill>
                  <a:srgbClr val="0070C0"/>
                </a:solidFill>
              </a:rPr>
              <a:t>thermal stability </a:t>
            </a:r>
          </a:p>
          <a:p>
            <a:pPr lvl="1"/>
            <a:r>
              <a:rPr lang="en-GB" cap="none" dirty="0"/>
              <a:t>a crystal structure that can withstand variations in temperature without significant decomposition contributes to the overall stability of the explosive material, ensuring reliability in storage and handling. </a:t>
            </a:r>
          </a:p>
          <a:p>
            <a:pPr marL="0" indent="0">
              <a:buNone/>
            </a:pPr>
            <a:r>
              <a:rPr lang="en-GB" cap="none" dirty="0"/>
              <a:t>by tailoring the arrangement of atoms within the crystal lattice, explosives with enhanced stability, ensuring their reliability and safe storage over time in various operational environments, can be designed </a:t>
            </a:r>
          </a:p>
        </p:txBody>
      </p:sp>
    </p:spTree>
    <p:extLst>
      <p:ext uri="{BB962C8B-B14F-4D97-AF65-F5344CB8AC3E}">
        <p14:creationId xmlns:p14="http://schemas.microsoft.com/office/powerpoint/2010/main" val="35755150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0E7F2-3F66-4210-ADA0-D1F410C7494F}"/>
              </a:ext>
            </a:extLst>
          </p:cNvPr>
          <p:cNvSpPr>
            <a:spLocks noGrp="1"/>
          </p:cNvSpPr>
          <p:nvPr>
            <p:ph type="title"/>
          </p:nvPr>
        </p:nvSpPr>
        <p:spPr>
          <a:xfrm>
            <a:off x="913775" y="2290"/>
            <a:ext cx="10364451" cy="880937"/>
          </a:xfrm>
        </p:spPr>
        <p:txBody>
          <a:bodyPr>
            <a:normAutofit/>
          </a:bodyPr>
          <a:lstStyle/>
          <a:p>
            <a:r>
              <a:rPr lang="en-GB" dirty="0"/>
              <a:t>Sensitivity and initiation</a:t>
            </a:r>
          </a:p>
        </p:txBody>
      </p:sp>
      <p:sp>
        <p:nvSpPr>
          <p:cNvPr id="3" name="Content Placeholder 2">
            <a:extLst>
              <a:ext uri="{FF2B5EF4-FFF2-40B4-BE49-F238E27FC236}">
                <a16:creationId xmlns:a16="http://schemas.microsoft.com/office/drawing/2014/main" id="{221FFD14-8CC8-414F-8F36-F785F3845827}"/>
              </a:ext>
            </a:extLst>
          </p:cNvPr>
          <p:cNvSpPr>
            <a:spLocks noGrp="1"/>
          </p:cNvSpPr>
          <p:nvPr>
            <p:ph sz="quarter" idx="13"/>
          </p:nvPr>
        </p:nvSpPr>
        <p:spPr>
          <a:xfrm>
            <a:off x="322338" y="883227"/>
            <a:ext cx="11547324" cy="6757030"/>
          </a:xfrm>
        </p:spPr>
        <p:txBody>
          <a:bodyPr>
            <a:normAutofit/>
          </a:bodyPr>
          <a:lstStyle/>
          <a:p>
            <a:pPr>
              <a:lnSpc>
                <a:spcPct val="107000"/>
              </a:lnSpc>
              <a:spcAft>
                <a:spcPts val="800"/>
              </a:spcAft>
            </a:pPr>
            <a:r>
              <a:rPr lang="en-GB" sz="2300" b="1" cap="none" dirty="0">
                <a:solidFill>
                  <a:srgbClr val="00B050"/>
                </a:solidFill>
                <a:effectLst/>
                <a:ea typeface="DengXian" panose="02010600030101010101" pitchFamily="2" charset="-122"/>
                <a:cs typeface="Arial" panose="020B0604020202020204" pitchFamily="34" charset="0"/>
              </a:rPr>
              <a:t>sensitivity</a:t>
            </a:r>
            <a:r>
              <a:rPr lang="en-GB" sz="2300" cap="none" dirty="0">
                <a:effectLst/>
                <a:ea typeface="DengXian" panose="02010600030101010101" pitchFamily="2" charset="-122"/>
                <a:cs typeface="Arial" panose="020B0604020202020204" pitchFamily="34" charset="0"/>
              </a:rPr>
              <a:t> refers to how easily an explosive material can be initiated </a:t>
            </a:r>
            <a:r>
              <a:rPr lang="en-GB" sz="2300" cap="none" dirty="0">
                <a:ea typeface="DengXian" panose="02010600030101010101" pitchFamily="2" charset="-122"/>
                <a:cs typeface="Arial" panose="020B0604020202020204" pitchFamily="34" charset="0"/>
              </a:rPr>
              <a:t>by common initiation mechanisms  (important for </a:t>
            </a:r>
            <a:r>
              <a:rPr lang="en-GB" sz="2300" cap="none" dirty="0">
                <a:effectLst/>
                <a:ea typeface="DengXian" panose="02010600030101010101" pitchFamily="2" charset="-122"/>
                <a:cs typeface="Arial" panose="020B0604020202020204" pitchFamily="34" charset="0"/>
              </a:rPr>
              <a:t>safe handling and controlled detonation)</a:t>
            </a:r>
          </a:p>
          <a:p>
            <a:pPr>
              <a:lnSpc>
                <a:spcPct val="107000"/>
              </a:lnSpc>
              <a:spcAft>
                <a:spcPts val="800"/>
              </a:spcAft>
            </a:pPr>
            <a:r>
              <a:rPr lang="en-GB" sz="2300" b="1" i="0" cap="none" dirty="0">
                <a:solidFill>
                  <a:srgbClr val="202122"/>
                </a:solidFill>
                <a:effectLst/>
              </a:rPr>
              <a:t>crystal engineering </a:t>
            </a:r>
            <a:r>
              <a:rPr lang="en-GB" sz="2300" b="0" i="0" cap="none" dirty="0">
                <a:solidFill>
                  <a:srgbClr val="202122"/>
                </a:solidFill>
                <a:effectLst/>
              </a:rPr>
              <a:t>- branch of engineering that focus on the design, development and manufacture of product with high levels of accuracy and repeatability; a precise approach to tailor the sensitivity of explosive materials</a:t>
            </a:r>
          </a:p>
          <a:p>
            <a:pPr lvl="1">
              <a:lnSpc>
                <a:spcPct val="107000"/>
              </a:lnSpc>
              <a:spcAft>
                <a:spcPts val="800"/>
              </a:spcAft>
            </a:pPr>
            <a:r>
              <a:rPr lang="en-GB" sz="2200" cap="none" dirty="0"/>
              <a:t>crystal engineering studies the design and synthesis of solid-state structures with desired properties through deliberate control of intermolecular interactions. it is an interdisciplinary academic field, bridging solid-state and supramolecular chemistry.</a:t>
            </a:r>
            <a:endParaRPr lang="en-GB" sz="3000" cap="none" dirty="0"/>
          </a:p>
          <a:p>
            <a:endParaRPr lang="en-GB" cap="none" dirty="0"/>
          </a:p>
        </p:txBody>
      </p:sp>
      <p:pic>
        <p:nvPicPr>
          <p:cNvPr id="4" name="Picture 3">
            <a:extLst>
              <a:ext uri="{FF2B5EF4-FFF2-40B4-BE49-F238E27FC236}">
                <a16:creationId xmlns:a16="http://schemas.microsoft.com/office/drawing/2014/main" id="{D09D355A-C267-4E98-894F-0610BB7DEB2C}"/>
              </a:ext>
            </a:extLst>
          </p:cNvPr>
          <p:cNvPicPr>
            <a:picLocks noChangeAspect="1"/>
          </p:cNvPicPr>
          <p:nvPr/>
        </p:nvPicPr>
        <p:blipFill>
          <a:blip r:embed="rId2"/>
          <a:stretch>
            <a:fillRect/>
          </a:stretch>
        </p:blipFill>
        <p:spPr>
          <a:xfrm>
            <a:off x="9155417" y="3751118"/>
            <a:ext cx="3374287" cy="2436235"/>
          </a:xfrm>
          <a:prstGeom prst="rect">
            <a:avLst/>
          </a:prstGeom>
        </p:spPr>
      </p:pic>
      <p:sp>
        <p:nvSpPr>
          <p:cNvPr id="6" name="TextBox 5">
            <a:extLst>
              <a:ext uri="{FF2B5EF4-FFF2-40B4-BE49-F238E27FC236}">
                <a16:creationId xmlns:a16="http://schemas.microsoft.com/office/drawing/2014/main" id="{E927E169-00CF-449E-9F07-FBFEC5075DA8}"/>
              </a:ext>
            </a:extLst>
          </p:cNvPr>
          <p:cNvSpPr txBox="1"/>
          <p:nvPr/>
        </p:nvSpPr>
        <p:spPr>
          <a:xfrm>
            <a:off x="7767205" y="6359807"/>
            <a:ext cx="6265718" cy="369332"/>
          </a:xfrm>
          <a:prstGeom prst="rect">
            <a:avLst/>
          </a:prstGeom>
          <a:noFill/>
        </p:spPr>
        <p:txBody>
          <a:bodyPr wrap="square">
            <a:spAutoFit/>
          </a:bodyPr>
          <a:lstStyle/>
          <a:p>
            <a:r>
              <a:rPr lang="en-GB" dirty="0"/>
              <a:t>https://doi.org/10.1021/acs.cgd.8b00704</a:t>
            </a:r>
          </a:p>
        </p:txBody>
      </p:sp>
    </p:spTree>
    <p:extLst>
      <p:ext uri="{BB962C8B-B14F-4D97-AF65-F5344CB8AC3E}">
        <p14:creationId xmlns:p14="http://schemas.microsoft.com/office/powerpoint/2010/main" val="8256475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2124E-20BD-4B92-85E8-EA1A51DBAEB0}"/>
              </a:ext>
            </a:extLst>
          </p:cNvPr>
          <p:cNvSpPr>
            <a:spLocks noGrp="1"/>
          </p:cNvSpPr>
          <p:nvPr>
            <p:ph type="title"/>
          </p:nvPr>
        </p:nvSpPr>
        <p:spPr>
          <a:xfrm>
            <a:off x="913774" y="1"/>
            <a:ext cx="10364451" cy="1232452"/>
          </a:xfrm>
        </p:spPr>
        <p:txBody>
          <a:bodyPr/>
          <a:lstStyle/>
          <a:p>
            <a:r>
              <a:rPr lang="en-GB" sz="3600" dirty="0">
                <a:solidFill>
                  <a:srgbClr val="202122"/>
                </a:solidFill>
                <a:effectLst/>
                <a:latin typeface="Arial" panose="020B0604020202020204" pitchFamily="34" charset="0"/>
                <a:ea typeface="DengXian" panose="02010600030101010101" pitchFamily="2" charset="-122"/>
                <a:cs typeface="Arial" panose="020B0604020202020204" pitchFamily="34" charset="0"/>
              </a:rPr>
              <a:t>Strategies for tailoring sensitivity</a:t>
            </a:r>
            <a:br>
              <a:rPr lang="en-GB" sz="3600" dirty="0">
                <a:solidFill>
                  <a:srgbClr val="202122"/>
                </a:solidFill>
                <a:effectLst/>
                <a:latin typeface="Arial" panose="020B060402020202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DA46271C-1630-466A-AB61-6D74F6DA23C9}"/>
              </a:ext>
            </a:extLst>
          </p:cNvPr>
          <p:cNvSpPr>
            <a:spLocks noGrp="1"/>
          </p:cNvSpPr>
          <p:nvPr>
            <p:ph sz="quarter" idx="13"/>
          </p:nvPr>
        </p:nvSpPr>
        <p:spPr>
          <a:xfrm>
            <a:off x="529936" y="616227"/>
            <a:ext cx="10650682" cy="6241773"/>
          </a:xfrm>
        </p:spPr>
        <p:txBody>
          <a:bodyPr>
            <a:noAutofit/>
          </a:bodyPr>
          <a:lstStyle/>
          <a:p>
            <a:r>
              <a:rPr lang="en-GB" b="1" cap="none" dirty="0">
                <a:solidFill>
                  <a:srgbClr val="00B050"/>
                </a:solidFill>
                <a:effectLst/>
                <a:ea typeface="DengXian" panose="02010600030101010101" pitchFamily="2" charset="-122"/>
                <a:cs typeface="Arial" panose="020B0604020202020204" pitchFamily="34" charset="0"/>
              </a:rPr>
              <a:t>adjusting intermolecular forces: </a:t>
            </a:r>
          </a:p>
          <a:p>
            <a:pPr lvl="1"/>
            <a:r>
              <a:rPr lang="en-GB" sz="2000" cap="none" dirty="0">
                <a:effectLst/>
                <a:ea typeface="DengXian" panose="02010600030101010101" pitchFamily="2" charset="-122"/>
                <a:cs typeface="Arial" panose="020B0604020202020204" pitchFamily="34" charset="0"/>
              </a:rPr>
              <a:t>modify the strength and type of intermolecular forces within the crystal lattice.</a:t>
            </a:r>
          </a:p>
          <a:p>
            <a:pPr lvl="1">
              <a:lnSpc>
                <a:spcPct val="107000"/>
              </a:lnSpc>
              <a:spcAft>
                <a:spcPts val="800"/>
              </a:spcAft>
            </a:pPr>
            <a:r>
              <a:rPr lang="en-GB" sz="2000" u="sng" cap="none" dirty="0">
                <a:effectLst/>
                <a:ea typeface="DengXian" panose="02010600030101010101" pitchFamily="2" charset="-122"/>
                <a:cs typeface="Arial" panose="020B0604020202020204" pitchFamily="34" charset="0"/>
              </a:rPr>
              <a:t>NG</a:t>
            </a:r>
            <a:r>
              <a:rPr lang="en-GB" sz="2000" cap="none" dirty="0">
                <a:effectLst/>
                <a:ea typeface="DengXian" panose="02010600030101010101" pitchFamily="2" charset="-122"/>
                <a:cs typeface="Arial" panose="020B0604020202020204" pitchFamily="34" charset="0"/>
              </a:rPr>
              <a:t>: stabilizing agents like diatomaceous earth alters the intermolecular forces, reducing sensitivity to shock and friction</a:t>
            </a:r>
          </a:p>
          <a:p>
            <a:pPr>
              <a:lnSpc>
                <a:spcPct val="107000"/>
              </a:lnSpc>
              <a:spcAft>
                <a:spcPts val="800"/>
              </a:spcAft>
            </a:pPr>
            <a:r>
              <a:rPr lang="en-GB" b="1" cap="none" dirty="0">
                <a:solidFill>
                  <a:srgbClr val="00B050"/>
                </a:solidFill>
                <a:effectLst/>
                <a:ea typeface="DengXian" panose="02010600030101010101" pitchFamily="2" charset="-122"/>
                <a:cs typeface="Arial" panose="020B0604020202020204" pitchFamily="34" charset="0"/>
              </a:rPr>
              <a:t>manipulating packing efficiency:</a:t>
            </a:r>
          </a:p>
          <a:p>
            <a:pPr lvl="1">
              <a:lnSpc>
                <a:spcPct val="107000"/>
              </a:lnSpc>
              <a:spcAft>
                <a:spcPts val="800"/>
              </a:spcAft>
            </a:pPr>
            <a:r>
              <a:rPr lang="en-GB" sz="2000" cap="none" dirty="0">
                <a:ea typeface="DengXian" panose="02010600030101010101" pitchFamily="2" charset="-122"/>
                <a:cs typeface="Arial" panose="020B0604020202020204" pitchFamily="34" charset="0"/>
              </a:rPr>
              <a:t>provides a means to fine-tune sensitivity by influencing the spatial arrangement of molecules within the crystal lattice.</a:t>
            </a:r>
            <a:endParaRPr lang="en-GB" sz="2000" cap="none" dirty="0">
              <a:effectLst/>
              <a:ea typeface="DengXian" panose="02010600030101010101" pitchFamily="2" charset="-122"/>
              <a:cs typeface="Arial" panose="020B0604020202020204" pitchFamily="34" charset="0"/>
            </a:endParaRPr>
          </a:p>
          <a:p>
            <a:pPr lvl="1">
              <a:lnSpc>
                <a:spcPct val="107000"/>
              </a:lnSpc>
              <a:spcAft>
                <a:spcPts val="800"/>
              </a:spcAft>
            </a:pPr>
            <a:r>
              <a:rPr lang="en-GB" sz="2000" u="sng" cap="none" dirty="0">
                <a:effectLst/>
                <a:ea typeface="DengXian" panose="02010600030101010101" pitchFamily="2" charset="-122"/>
                <a:cs typeface="Arial" panose="020B0604020202020204" pitchFamily="34" charset="0"/>
              </a:rPr>
              <a:t>tetrazine derivatives</a:t>
            </a:r>
            <a:r>
              <a:rPr lang="en-GB" sz="2000" cap="none" dirty="0">
                <a:effectLst/>
                <a:ea typeface="DengXian" panose="02010600030101010101" pitchFamily="2" charset="-122"/>
                <a:cs typeface="Arial" panose="020B0604020202020204" pitchFamily="34" charset="0"/>
              </a:rPr>
              <a:t>: adjusting the molecular structure of tetrazine derivatives influences packing efficiency, leading to variations in sensitivity.</a:t>
            </a:r>
          </a:p>
          <a:p>
            <a:pPr>
              <a:lnSpc>
                <a:spcPct val="107000"/>
              </a:lnSpc>
              <a:spcAft>
                <a:spcPts val="800"/>
              </a:spcAft>
            </a:pPr>
            <a:r>
              <a:rPr lang="en-GB" b="1" cap="none" dirty="0">
                <a:solidFill>
                  <a:srgbClr val="00B050"/>
                </a:solidFill>
                <a:effectLst/>
                <a:ea typeface="DengXian" panose="02010600030101010101" pitchFamily="2" charset="-122"/>
                <a:cs typeface="Arial" panose="020B0604020202020204" pitchFamily="34" charset="0"/>
              </a:rPr>
              <a:t>introduction of </a:t>
            </a:r>
            <a:r>
              <a:rPr lang="en-GB" b="1" cap="none" dirty="0">
                <a:solidFill>
                  <a:srgbClr val="00B050"/>
                </a:solidFill>
                <a:ea typeface="DengXian" panose="02010600030101010101" pitchFamily="2" charset="-122"/>
                <a:cs typeface="Arial" panose="020B0604020202020204" pitchFamily="34" charset="0"/>
              </a:rPr>
              <a:t>stabilizing or inert additives:</a:t>
            </a:r>
            <a:endParaRPr lang="en-GB" cap="none" dirty="0">
              <a:effectLst/>
              <a:ea typeface="DengXian" panose="02010600030101010101" pitchFamily="2" charset="-122"/>
              <a:cs typeface="Arial" panose="020B0604020202020204" pitchFamily="34" charset="0"/>
            </a:endParaRPr>
          </a:p>
          <a:p>
            <a:pPr lvl="1">
              <a:lnSpc>
                <a:spcPct val="107000"/>
              </a:lnSpc>
              <a:spcAft>
                <a:spcPts val="800"/>
              </a:spcAft>
            </a:pPr>
            <a:r>
              <a:rPr lang="en-GB" u="sng" cap="none" dirty="0">
                <a:effectLst/>
                <a:ea typeface="DengXian" panose="02010600030101010101" pitchFamily="2" charset="-122"/>
                <a:cs typeface="Arial" panose="020B0604020202020204" pitchFamily="34" charset="0"/>
              </a:rPr>
              <a:t>composition B</a:t>
            </a:r>
            <a:r>
              <a:rPr lang="en-GB" cap="none" dirty="0">
                <a:effectLst/>
                <a:ea typeface="DengXian" panose="02010600030101010101" pitchFamily="2" charset="-122"/>
                <a:cs typeface="Arial" panose="020B0604020202020204" pitchFamily="34" charset="0"/>
              </a:rPr>
              <a:t>: adding waxes or polymers to a mixture of TNT and RDX reduces sensitivity by providing a physical barrier around the explosive particles.</a:t>
            </a:r>
          </a:p>
          <a:p>
            <a:pPr lvl="1">
              <a:lnSpc>
                <a:spcPct val="107000"/>
              </a:lnSpc>
              <a:spcAft>
                <a:spcPts val="800"/>
              </a:spcAft>
            </a:pPr>
            <a:r>
              <a:rPr lang="en-GB" cap="none" dirty="0">
                <a:effectLst/>
                <a:ea typeface="DengXian" panose="02010600030101010101" pitchFamily="2" charset="-122"/>
                <a:cs typeface="Arial" panose="020B0604020202020204" pitchFamily="34" charset="0"/>
              </a:rPr>
              <a:t>additives can disrupt the crystal lattice, modify intermolecular interactions, and act as a cushion against external stimuli, contributing to controlled sensitivity.</a:t>
            </a:r>
          </a:p>
          <a:p>
            <a:endParaRPr lang="en-GB" sz="1600" cap="none" dirty="0"/>
          </a:p>
        </p:txBody>
      </p:sp>
      <p:pic>
        <p:nvPicPr>
          <p:cNvPr id="5" name="Picture 4">
            <a:extLst>
              <a:ext uri="{FF2B5EF4-FFF2-40B4-BE49-F238E27FC236}">
                <a16:creationId xmlns:a16="http://schemas.microsoft.com/office/drawing/2014/main" id="{01178156-A203-4E12-B94B-99C532141810}"/>
              </a:ext>
            </a:extLst>
          </p:cNvPr>
          <p:cNvPicPr>
            <a:picLocks noChangeAspect="1"/>
          </p:cNvPicPr>
          <p:nvPr/>
        </p:nvPicPr>
        <p:blipFill rotWithShape="1">
          <a:blip r:embed="rId2"/>
          <a:srcRect l="12143" t="-1" r="24950" b="72872"/>
          <a:stretch/>
        </p:blipFill>
        <p:spPr>
          <a:xfrm>
            <a:off x="6293427" y="4083042"/>
            <a:ext cx="1641764" cy="488373"/>
          </a:xfrm>
          <a:prstGeom prst="rect">
            <a:avLst/>
          </a:prstGeom>
        </p:spPr>
      </p:pic>
      <p:pic>
        <p:nvPicPr>
          <p:cNvPr id="6" name="Picture 5">
            <a:extLst>
              <a:ext uri="{FF2B5EF4-FFF2-40B4-BE49-F238E27FC236}">
                <a16:creationId xmlns:a16="http://schemas.microsoft.com/office/drawing/2014/main" id="{0F882D02-FCA9-49AA-8970-264054828637}"/>
              </a:ext>
            </a:extLst>
          </p:cNvPr>
          <p:cNvPicPr>
            <a:picLocks noChangeAspect="1"/>
          </p:cNvPicPr>
          <p:nvPr/>
        </p:nvPicPr>
        <p:blipFill rotWithShape="1">
          <a:blip r:embed="rId2"/>
          <a:srcRect t="35761" r="12342" b="36556"/>
          <a:stretch/>
        </p:blipFill>
        <p:spPr>
          <a:xfrm>
            <a:off x="9470450" y="4073085"/>
            <a:ext cx="2287730" cy="498330"/>
          </a:xfrm>
          <a:prstGeom prst="rect">
            <a:avLst/>
          </a:prstGeom>
        </p:spPr>
      </p:pic>
      <p:pic>
        <p:nvPicPr>
          <p:cNvPr id="7" name="Picture 6">
            <a:extLst>
              <a:ext uri="{FF2B5EF4-FFF2-40B4-BE49-F238E27FC236}">
                <a16:creationId xmlns:a16="http://schemas.microsoft.com/office/drawing/2014/main" id="{657F235D-7C92-4A61-80BD-79F4378C916F}"/>
              </a:ext>
            </a:extLst>
          </p:cNvPr>
          <p:cNvPicPr>
            <a:picLocks noChangeAspect="1"/>
          </p:cNvPicPr>
          <p:nvPr/>
        </p:nvPicPr>
        <p:blipFill rotWithShape="1">
          <a:blip r:embed="rId2"/>
          <a:srcRect t="72320" r="29859" b="-2"/>
          <a:stretch/>
        </p:blipFill>
        <p:spPr>
          <a:xfrm>
            <a:off x="7542311" y="4061892"/>
            <a:ext cx="1830532" cy="498330"/>
          </a:xfrm>
          <a:prstGeom prst="rect">
            <a:avLst/>
          </a:prstGeom>
        </p:spPr>
      </p:pic>
    </p:spTree>
    <p:extLst>
      <p:ext uri="{BB962C8B-B14F-4D97-AF65-F5344CB8AC3E}">
        <p14:creationId xmlns:p14="http://schemas.microsoft.com/office/powerpoint/2010/main" val="15777312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2124E-20BD-4B92-85E8-EA1A51DBAEB0}"/>
              </a:ext>
            </a:extLst>
          </p:cNvPr>
          <p:cNvSpPr>
            <a:spLocks noGrp="1"/>
          </p:cNvSpPr>
          <p:nvPr>
            <p:ph type="title"/>
          </p:nvPr>
        </p:nvSpPr>
        <p:spPr>
          <a:xfrm>
            <a:off x="913774" y="1"/>
            <a:ext cx="10364451" cy="1232452"/>
          </a:xfrm>
        </p:spPr>
        <p:txBody>
          <a:bodyPr/>
          <a:lstStyle/>
          <a:p>
            <a:r>
              <a:rPr lang="en-GB" sz="3600" dirty="0">
                <a:solidFill>
                  <a:srgbClr val="202122"/>
                </a:solidFill>
                <a:effectLst/>
                <a:latin typeface="Arial" panose="020B0604020202020204" pitchFamily="34" charset="0"/>
                <a:ea typeface="DengXian" panose="02010600030101010101" pitchFamily="2" charset="-122"/>
                <a:cs typeface="Arial" panose="020B0604020202020204" pitchFamily="34" charset="0"/>
              </a:rPr>
              <a:t>Strategies for tailoring sensitivity</a:t>
            </a:r>
            <a:br>
              <a:rPr lang="en-GB" sz="3600" dirty="0">
                <a:solidFill>
                  <a:srgbClr val="202122"/>
                </a:solidFill>
                <a:effectLst/>
                <a:latin typeface="Arial" panose="020B060402020202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DA46271C-1630-466A-AB61-6D74F6DA23C9}"/>
              </a:ext>
            </a:extLst>
          </p:cNvPr>
          <p:cNvSpPr>
            <a:spLocks noGrp="1"/>
          </p:cNvSpPr>
          <p:nvPr>
            <p:ph sz="quarter" idx="13"/>
          </p:nvPr>
        </p:nvSpPr>
        <p:spPr>
          <a:xfrm>
            <a:off x="-1" y="616227"/>
            <a:ext cx="12001501" cy="6137864"/>
          </a:xfrm>
        </p:spPr>
        <p:txBody>
          <a:bodyPr>
            <a:noAutofit/>
          </a:bodyPr>
          <a:lstStyle/>
          <a:p>
            <a:pPr>
              <a:lnSpc>
                <a:spcPct val="100000"/>
              </a:lnSpc>
              <a:spcAft>
                <a:spcPts val="800"/>
              </a:spcAft>
            </a:pPr>
            <a:r>
              <a:rPr lang="en-GB" b="1" cap="none" dirty="0">
                <a:solidFill>
                  <a:srgbClr val="00B050"/>
                </a:solidFill>
                <a:effectLst/>
                <a:ea typeface="DengXian" panose="02010600030101010101" pitchFamily="2" charset="-122"/>
                <a:cs typeface="Arial" panose="020B0604020202020204" pitchFamily="34" charset="0"/>
              </a:rPr>
              <a:t>polymorphism and crystalline forms:</a:t>
            </a:r>
          </a:p>
          <a:p>
            <a:pPr lvl="1">
              <a:lnSpc>
                <a:spcPct val="100000"/>
              </a:lnSpc>
              <a:spcAft>
                <a:spcPts val="800"/>
              </a:spcAft>
            </a:pPr>
            <a:r>
              <a:rPr lang="en-GB" b="1" cap="none" dirty="0">
                <a:solidFill>
                  <a:srgbClr val="202122"/>
                </a:solidFill>
              </a:rPr>
              <a:t>polymorphism</a:t>
            </a:r>
            <a:r>
              <a:rPr lang="en-GB" b="1" i="0" cap="none" dirty="0">
                <a:solidFill>
                  <a:srgbClr val="202122"/>
                </a:solidFill>
                <a:effectLst/>
              </a:rPr>
              <a:t> </a:t>
            </a:r>
            <a:r>
              <a:rPr lang="en-GB" b="0" i="0" cap="none" dirty="0">
                <a:solidFill>
                  <a:srgbClr val="202122"/>
                </a:solidFill>
                <a:effectLst/>
              </a:rPr>
              <a:t>– when a substance exists in more than one crystalline form; differences in the internal structures of polymorphs result in their distinct physical and chemical properties</a:t>
            </a:r>
            <a:endParaRPr lang="en-GB" cap="none" dirty="0">
              <a:effectLst/>
              <a:ea typeface="DengXian" panose="02010600030101010101" pitchFamily="2" charset="-122"/>
              <a:cs typeface="Arial" panose="020B0604020202020204" pitchFamily="34" charset="0"/>
            </a:endParaRPr>
          </a:p>
          <a:p>
            <a:pPr lvl="1">
              <a:lnSpc>
                <a:spcPct val="100000"/>
              </a:lnSpc>
              <a:spcAft>
                <a:spcPts val="800"/>
              </a:spcAft>
            </a:pPr>
            <a:r>
              <a:rPr lang="en-GB" u="sng" cap="none" dirty="0">
                <a:effectLst/>
                <a:ea typeface="DengXian" panose="02010600030101010101" pitchFamily="2" charset="-122"/>
                <a:cs typeface="Arial" panose="020B0604020202020204" pitchFamily="34" charset="0"/>
              </a:rPr>
              <a:t>HMX</a:t>
            </a:r>
            <a:r>
              <a:rPr lang="en-GB" cap="none" dirty="0">
                <a:effectLst/>
                <a:ea typeface="DengXian" panose="02010600030101010101" pitchFamily="2" charset="-122"/>
                <a:cs typeface="Arial" panose="020B0604020202020204" pitchFamily="34" charset="0"/>
              </a:rPr>
              <a:t> has different polymorphic forms, such as the α-phase (more common) and δ-phase (less stable); modifying conditions during synthesis can favour the formation of less sensitive polymorphs. </a:t>
            </a:r>
          </a:p>
          <a:p>
            <a:pPr>
              <a:lnSpc>
                <a:spcPct val="100000"/>
              </a:lnSpc>
              <a:spcAft>
                <a:spcPts val="800"/>
              </a:spcAft>
            </a:pPr>
            <a:r>
              <a:rPr lang="en-GB" b="1" cap="none" dirty="0" err="1">
                <a:solidFill>
                  <a:srgbClr val="00B050"/>
                </a:solidFill>
                <a:effectLst/>
                <a:ea typeface="DengXian" panose="02010600030101010101" pitchFamily="2" charset="-122"/>
                <a:cs typeface="Arial" panose="020B0604020202020204" pitchFamily="34" charset="0"/>
              </a:rPr>
              <a:t>nanostructuring</a:t>
            </a:r>
            <a:r>
              <a:rPr lang="en-GB" cap="none" dirty="0">
                <a:effectLst/>
                <a:ea typeface="DengXian" panose="02010600030101010101" pitchFamily="2" charset="-122"/>
                <a:cs typeface="Arial" panose="020B0604020202020204" pitchFamily="34" charset="0"/>
              </a:rPr>
              <a:t>: </a:t>
            </a:r>
          </a:p>
          <a:p>
            <a:pPr lvl="1">
              <a:lnSpc>
                <a:spcPct val="100000"/>
              </a:lnSpc>
              <a:spcAft>
                <a:spcPts val="800"/>
              </a:spcAft>
            </a:pPr>
            <a:r>
              <a:rPr lang="en-GB" cap="none" dirty="0">
                <a:ea typeface="DengXian" panose="02010600030101010101" pitchFamily="2" charset="-122"/>
                <a:cs typeface="Arial" panose="020B0604020202020204" pitchFamily="34" charset="0"/>
              </a:rPr>
              <a:t>provides a means to control sensitivity by influencing the surface-to-volume ratio.</a:t>
            </a:r>
          </a:p>
          <a:p>
            <a:pPr lvl="1">
              <a:lnSpc>
                <a:spcPct val="100000"/>
              </a:lnSpc>
              <a:spcAft>
                <a:spcPts val="800"/>
              </a:spcAft>
            </a:pPr>
            <a:r>
              <a:rPr lang="en-GB" cap="none" dirty="0">
                <a:effectLst/>
                <a:ea typeface="DengXian" panose="02010600030101010101" pitchFamily="2" charset="-122"/>
                <a:cs typeface="Arial" panose="020B0604020202020204" pitchFamily="34" charset="0"/>
              </a:rPr>
              <a:t>HMX - the reduction of HMX particle sizes to the nanoscale alters the surface area and intermolecular interactions, impacting sensitivity.</a:t>
            </a:r>
          </a:p>
          <a:p>
            <a:pPr>
              <a:lnSpc>
                <a:spcPct val="100000"/>
              </a:lnSpc>
              <a:spcAft>
                <a:spcPts val="800"/>
              </a:spcAft>
            </a:pPr>
            <a:r>
              <a:rPr lang="en-GB" b="1" cap="none" dirty="0">
                <a:solidFill>
                  <a:srgbClr val="00B050"/>
                </a:solidFill>
                <a:effectLst/>
                <a:ea typeface="DengXian" panose="02010600030101010101" pitchFamily="2" charset="-122"/>
                <a:cs typeface="Arial" panose="020B0604020202020204" pitchFamily="34" charset="0"/>
              </a:rPr>
              <a:t>microencapsulation:</a:t>
            </a:r>
          </a:p>
          <a:p>
            <a:pPr lvl="1">
              <a:lnSpc>
                <a:spcPct val="100000"/>
              </a:lnSpc>
              <a:spcAft>
                <a:spcPts val="800"/>
              </a:spcAft>
            </a:pPr>
            <a:r>
              <a:rPr lang="en-GB" cap="none" dirty="0">
                <a:ea typeface="DengXian" panose="02010600030101010101" pitchFamily="2" charset="-122"/>
                <a:cs typeface="Arial" panose="020B0604020202020204" pitchFamily="34" charset="0"/>
              </a:rPr>
              <a:t>red phosphorus -</a:t>
            </a:r>
            <a:r>
              <a:rPr lang="en-GB" cap="none" dirty="0">
                <a:effectLst/>
                <a:ea typeface="DengXian" panose="02010600030101010101" pitchFamily="2" charset="-122"/>
                <a:cs typeface="Arial" panose="020B0604020202020204" pitchFamily="34" charset="0"/>
              </a:rPr>
              <a:t> polyurethane or silica can reduce sensitivity by providing a physical barrier around the explosive particles.</a:t>
            </a:r>
          </a:p>
          <a:p>
            <a:pPr>
              <a:lnSpc>
                <a:spcPct val="100000"/>
              </a:lnSpc>
              <a:spcAft>
                <a:spcPts val="800"/>
              </a:spcAft>
            </a:pPr>
            <a:r>
              <a:rPr lang="en-GB" b="1" cap="none" dirty="0">
                <a:solidFill>
                  <a:srgbClr val="00B050"/>
                </a:solidFill>
                <a:effectLst/>
                <a:ea typeface="DengXian" panose="02010600030101010101" pitchFamily="2" charset="-122"/>
                <a:cs typeface="Arial" panose="020B0604020202020204" pitchFamily="34" charset="0"/>
              </a:rPr>
              <a:t>combination with insensitive energetic materials</a:t>
            </a:r>
            <a:r>
              <a:rPr lang="en-GB" cap="none" dirty="0">
                <a:effectLst/>
                <a:ea typeface="DengXian" panose="02010600030101010101" pitchFamily="2" charset="-122"/>
                <a:cs typeface="Arial" panose="020B0604020202020204" pitchFamily="34" charset="0"/>
              </a:rPr>
              <a:t>:</a:t>
            </a:r>
          </a:p>
          <a:p>
            <a:pPr lvl="1">
              <a:lnSpc>
                <a:spcPct val="100000"/>
              </a:lnSpc>
              <a:spcAft>
                <a:spcPts val="800"/>
              </a:spcAft>
            </a:pPr>
            <a:r>
              <a:rPr lang="en-GB" cap="none" dirty="0">
                <a:effectLst/>
                <a:ea typeface="DengXian" panose="02010600030101010101" pitchFamily="2" charset="-122"/>
                <a:cs typeface="Arial" panose="020B0604020202020204" pitchFamily="34" charset="0"/>
              </a:rPr>
              <a:t>CL-20/TATB blends: combining the highly sensitive CL-20 with the insensitive TATB achieves a formulation with controlled sensitivity. Co-</a:t>
            </a:r>
            <a:r>
              <a:rPr lang="en-GB" cap="none" dirty="0" err="1">
                <a:effectLst/>
                <a:ea typeface="DengXian" panose="02010600030101010101" pitchFamily="2" charset="-122"/>
                <a:cs typeface="Arial" panose="020B0604020202020204" pitchFamily="34" charset="0"/>
              </a:rPr>
              <a:t>crystalisation</a:t>
            </a:r>
            <a:endParaRPr lang="en-GB" cap="none" dirty="0">
              <a:effectLst/>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4067064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D96F9-2CE2-497B-B170-5C5CC4266AE0}"/>
              </a:ext>
            </a:extLst>
          </p:cNvPr>
          <p:cNvSpPr>
            <a:spLocks noGrp="1"/>
          </p:cNvSpPr>
          <p:nvPr>
            <p:ph type="title"/>
          </p:nvPr>
        </p:nvSpPr>
        <p:spPr>
          <a:xfrm>
            <a:off x="981869" y="0"/>
            <a:ext cx="7247731" cy="894945"/>
          </a:xfrm>
        </p:spPr>
        <p:txBody>
          <a:bodyPr/>
          <a:lstStyle/>
          <a:p>
            <a:r>
              <a:rPr lang="en-GB" dirty="0"/>
              <a:t>Allotropes of carbon</a:t>
            </a:r>
          </a:p>
        </p:txBody>
      </p:sp>
      <p:pic>
        <p:nvPicPr>
          <p:cNvPr id="1026" name="Picture 2" descr="Allotropes of carbon. ">
            <a:extLst>
              <a:ext uri="{FF2B5EF4-FFF2-40B4-BE49-F238E27FC236}">
                <a16:creationId xmlns:a16="http://schemas.microsoft.com/office/drawing/2014/main" id="{459EA40D-EA89-429B-B2D4-31D504545B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443" y="1085850"/>
            <a:ext cx="8150157" cy="57721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4F84D31F-5C07-4413-907F-F13D117CC3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4716" y="214007"/>
            <a:ext cx="4527284" cy="38716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84765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DF991-F9C8-477A-B17D-C7B98049966F}"/>
              </a:ext>
            </a:extLst>
          </p:cNvPr>
          <p:cNvSpPr>
            <a:spLocks noGrp="1"/>
          </p:cNvSpPr>
          <p:nvPr>
            <p:ph type="title"/>
          </p:nvPr>
        </p:nvSpPr>
        <p:spPr>
          <a:xfrm>
            <a:off x="913774" y="0"/>
            <a:ext cx="10364451" cy="831273"/>
          </a:xfrm>
        </p:spPr>
        <p:txBody>
          <a:bodyPr/>
          <a:lstStyle/>
          <a:p>
            <a:r>
              <a:rPr lang="en-GB" dirty="0"/>
              <a:t>Polymorphism in </a:t>
            </a:r>
            <a:r>
              <a:rPr lang="en-GB" dirty="0" err="1"/>
              <a:t>em</a:t>
            </a:r>
            <a:r>
              <a:rPr lang="en-GB" cap="none" dirty="0" err="1"/>
              <a:t>s</a:t>
            </a:r>
            <a:endParaRPr lang="en-GB" dirty="0"/>
          </a:p>
        </p:txBody>
      </p:sp>
      <p:sp>
        <p:nvSpPr>
          <p:cNvPr id="3" name="Content Placeholder 2">
            <a:extLst>
              <a:ext uri="{FF2B5EF4-FFF2-40B4-BE49-F238E27FC236}">
                <a16:creationId xmlns:a16="http://schemas.microsoft.com/office/drawing/2014/main" id="{1D244437-7275-4B48-95C5-727E02C04929}"/>
              </a:ext>
            </a:extLst>
          </p:cNvPr>
          <p:cNvSpPr>
            <a:spLocks noGrp="1"/>
          </p:cNvSpPr>
          <p:nvPr>
            <p:ph sz="quarter" idx="13"/>
          </p:nvPr>
        </p:nvSpPr>
        <p:spPr>
          <a:xfrm>
            <a:off x="441809" y="712185"/>
            <a:ext cx="11945011" cy="3424107"/>
          </a:xfrm>
        </p:spPr>
        <p:txBody>
          <a:bodyPr>
            <a:normAutofit/>
          </a:bodyPr>
          <a:lstStyle/>
          <a:p>
            <a:r>
              <a:rPr lang="en-GB" sz="1800" b="0" i="0" cap="none" dirty="0">
                <a:solidFill>
                  <a:srgbClr val="000000"/>
                </a:solidFill>
                <a:effectLst/>
              </a:rPr>
              <a:t>polymorphic transition in EMs may lead to variations of structure and performance</a:t>
            </a:r>
          </a:p>
          <a:p>
            <a:r>
              <a:rPr lang="en-GB" sz="1800" b="0" i="0" cap="none" dirty="0">
                <a:solidFill>
                  <a:srgbClr val="000000"/>
                </a:solidFill>
                <a:effectLst/>
              </a:rPr>
              <a:t>polymorph-dependent mechanism of initial thermal decomposition of HMX (density functional tight-binding molecular dynamics simulations)</a:t>
            </a:r>
          </a:p>
          <a:p>
            <a:r>
              <a:rPr lang="en-GB" sz="1800" b="0" i="0" cap="none" dirty="0">
                <a:solidFill>
                  <a:srgbClr val="000000"/>
                </a:solidFill>
                <a:effectLst/>
              </a:rPr>
              <a:t> this polymorphic dependence is reflected by the differences in starting steps and their weights and the evolutions of potential energy, reactants, and some important intermediates and products</a:t>
            </a:r>
          </a:p>
          <a:p>
            <a:r>
              <a:rPr lang="en-GB" sz="1800" b="0" i="0" cap="none" dirty="0">
                <a:solidFill>
                  <a:srgbClr val="000000"/>
                </a:solidFill>
                <a:effectLst/>
              </a:rPr>
              <a:t>δ-HMX, thermally transitioned from α- or β-HMX, possesses the lowest thermostability</a:t>
            </a:r>
            <a:endParaRPr lang="en-GB" sz="1800" cap="none" dirty="0"/>
          </a:p>
        </p:txBody>
      </p:sp>
      <p:pic>
        <p:nvPicPr>
          <p:cNvPr id="4" name="Picture 3">
            <a:extLst>
              <a:ext uri="{FF2B5EF4-FFF2-40B4-BE49-F238E27FC236}">
                <a16:creationId xmlns:a16="http://schemas.microsoft.com/office/drawing/2014/main" id="{EB09A795-104E-482D-A502-27EDDF1866C6}"/>
              </a:ext>
            </a:extLst>
          </p:cNvPr>
          <p:cNvPicPr>
            <a:picLocks noChangeAspect="1"/>
          </p:cNvPicPr>
          <p:nvPr/>
        </p:nvPicPr>
        <p:blipFill>
          <a:blip r:embed="rId2"/>
          <a:stretch>
            <a:fillRect/>
          </a:stretch>
        </p:blipFill>
        <p:spPr>
          <a:xfrm>
            <a:off x="441809" y="3245962"/>
            <a:ext cx="7757671" cy="3242706"/>
          </a:xfrm>
          <a:prstGeom prst="rect">
            <a:avLst/>
          </a:prstGeom>
        </p:spPr>
      </p:pic>
      <p:sp>
        <p:nvSpPr>
          <p:cNvPr id="6" name="TextBox 5">
            <a:extLst>
              <a:ext uri="{FF2B5EF4-FFF2-40B4-BE49-F238E27FC236}">
                <a16:creationId xmlns:a16="http://schemas.microsoft.com/office/drawing/2014/main" id="{C9D18D8C-69B1-4B1B-9D3F-440A385B6CBA}"/>
              </a:ext>
            </a:extLst>
          </p:cNvPr>
          <p:cNvSpPr txBox="1"/>
          <p:nvPr/>
        </p:nvSpPr>
        <p:spPr>
          <a:xfrm>
            <a:off x="8017163" y="6488668"/>
            <a:ext cx="6096000" cy="369332"/>
          </a:xfrm>
          <a:prstGeom prst="rect">
            <a:avLst/>
          </a:prstGeom>
          <a:noFill/>
        </p:spPr>
        <p:txBody>
          <a:bodyPr wrap="square">
            <a:spAutoFit/>
          </a:bodyPr>
          <a:lstStyle/>
          <a:p>
            <a:r>
              <a:rPr lang="en-GB" dirty="0">
                <a:hlinkClick r:id="rId3"/>
              </a:rPr>
              <a:t>https://doi.org/10.1021/acs.jpcc.1c01056</a:t>
            </a:r>
            <a:r>
              <a:rPr lang="en-GB" dirty="0"/>
              <a:t> </a:t>
            </a:r>
          </a:p>
        </p:txBody>
      </p:sp>
      <p:sp>
        <p:nvSpPr>
          <p:cNvPr id="8" name="TextBox 7">
            <a:extLst>
              <a:ext uri="{FF2B5EF4-FFF2-40B4-BE49-F238E27FC236}">
                <a16:creationId xmlns:a16="http://schemas.microsoft.com/office/drawing/2014/main" id="{745F4AF3-F681-477A-ABEE-1D6282609D38}"/>
              </a:ext>
            </a:extLst>
          </p:cNvPr>
          <p:cNvSpPr txBox="1"/>
          <p:nvPr/>
        </p:nvSpPr>
        <p:spPr>
          <a:xfrm>
            <a:off x="8455843" y="3263869"/>
            <a:ext cx="3582186" cy="2956194"/>
          </a:xfrm>
          <a:prstGeom prst="rect">
            <a:avLst/>
          </a:prstGeom>
          <a:noFill/>
        </p:spPr>
        <p:txBody>
          <a:bodyPr wrap="square">
            <a:spAutoFit/>
          </a:bodyPr>
          <a:lstStyle/>
          <a:p>
            <a:pPr>
              <a:lnSpc>
                <a:spcPct val="150000"/>
              </a:lnSpc>
            </a:pPr>
            <a:r>
              <a:rPr lang="en-GB" dirty="0"/>
              <a:t>“The polymorphic dependence is originated from the differences of molecular conformers and stacking mode of different polymorphs, which further result in the differences in internal energy, intermolecular contact, and intermolecular reaction.”</a:t>
            </a:r>
          </a:p>
        </p:txBody>
      </p:sp>
    </p:spTree>
    <p:extLst>
      <p:ext uri="{BB962C8B-B14F-4D97-AF65-F5344CB8AC3E}">
        <p14:creationId xmlns:p14="http://schemas.microsoft.com/office/powerpoint/2010/main" val="32038765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677DD8C-17A7-4E94-8E67-609ABCC2E200}"/>
              </a:ext>
            </a:extLst>
          </p:cNvPr>
          <p:cNvSpPr txBox="1"/>
          <p:nvPr/>
        </p:nvSpPr>
        <p:spPr>
          <a:xfrm>
            <a:off x="157693" y="671691"/>
            <a:ext cx="5938307" cy="5116144"/>
          </a:xfrm>
          <a:prstGeom prst="rect">
            <a:avLst/>
          </a:prstGeom>
          <a:noFill/>
        </p:spPr>
        <p:txBody>
          <a:bodyPr wrap="square" rtlCol="0">
            <a:spAutoFit/>
          </a:bodyPr>
          <a:lstStyle/>
          <a:p>
            <a:pPr>
              <a:lnSpc>
                <a:spcPct val="150000"/>
              </a:lnSpc>
            </a:pPr>
            <a:r>
              <a:rPr lang="en-GB" sz="2200" dirty="0">
                <a:solidFill>
                  <a:srgbClr val="0070C0"/>
                </a:solidFill>
              </a:rPr>
              <a:t>It is important to achieve a balance between stability and sensitivity for optimal performance in munitions </a:t>
            </a:r>
          </a:p>
          <a:p>
            <a:pPr marL="285750" indent="-285750">
              <a:lnSpc>
                <a:spcPct val="150000"/>
              </a:lnSpc>
              <a:buFont typeface="Arial" panose="020B0604020202020204" pitchFamily="34" charset="0"/>
              <a:buChar char="•"/>
            </a:pPr>
            <a:r>
              <a:rPr lang="en-GB" sz="2200" dirty="0">
                <a:effectLst/>
                <a:ea typeface="DengXian" panose="02010600030101010101" pitchFamily="2" charset="-122"/>
                <a:cs typeface="Arial" panose="020B0604020202020204" pitchFamily="34" charset="0"/>
              </a:rPr>
              <a:t>stable crystal structures directly impact the practical use of explosives</a:t>
            </a:r>
          </a:p>
          <a:p>
            <a:pPr marL="285750" indent="-285750">
              <a:lnSpc>
                <a:spcPct val="150000"/>
              </a:lnSpc>
              <a:buFont typeface="Arial" panose="020B0604020202020204" pitchFamily="34" charset="0"/>
              <a:buChar char="•"/>
            </a:pPr>
            <a:r>
              <a:rPr lang="en-GB" sz="2200" dirty="0">
                <a:ea typeface="DengXian" panose="02010600030101010101" pitchFamily="2" charset="-122"/>
                <a:cs typeface="Arial" panose="020B0604020202020204" pitchFamily="34" charset="0"/>
              </a:rPr>
              <a:t>effect of re-</a:t>
            </a:r>
            <a:r>
              <a:rPr lang="en-GB" sz="2200" dirty="0" err="1">
                <a:ea typeface="DengXian" panose="02010600030101010101" pitchFamily="2" charset="-122"/>
                <a:cs typeface="Arial" panose="020B0604020202020204" pitchFamily="34" charset="0"/>
              </a:rPr>
              <a:t>crystalisation</a:t>
            </a:r>
            <a:endParaRPr lang="en-GB" sz="2200" dirty="0">
              <a:ea typeface="DengXian" panose="02010600030101010101" pitchFamily="2" charset="-122"/>
              <a:cs typeface="Arial" panose="020B0604020202020204" pitchFamily="34" charset="0"/>
            </a:endParaRPr>
          </a:p>
          <a:p>
            <a:pPr marL="285750" lvl="2" indent="-285750">
              <a:lnSpc>
                <a:spcPct val="150000"/>
              </a:lnSpc>
              <a:buFont typeface="Arial" panose="020B0604020202020204" pitchFamily="34" charset="0"/>
              <a:buChar char="•"/>
            </a:pPr>
            <a:r>
              <a:rPr lang="en-GB" sz="2200" dirty="0"/>
              <a:t>RDX can exist in multiple crystal forms</a:t>
            </a:r>
          </a:p>
          <a:p>
            <a:pPr marL="285750" lvl="1" indent="-285750">
              <a:lnSpc>
                <a:spcPct val="150000"/>
              </a:lnSpc>
              <a:buFont typeface="Arial" panose="020B0604020202020204" pitchFamily="34" charset="0"/>
              <a:buChar char="•"/>
            </a:pPr>
            <a:r>
              <a:rPr lang="en-GB" sz="2200" dirty="0"/>
              <a:t>addition of stabilising agent reduces sensitivity by disrupting the crystal lattice and alter the response to stimuli</a:t>
            </a:r>
          </a:p>
        </p:txBody>
      </p:sp>
      <p:pic>
        <p:nvPicPr>
          <p:cNvPr id="9" name="Picture 8">
            <a:extLst>
              <a:ext uri="{FF2B5EF4-FFF2-40B4-BE49-F238E27FC236}">
                <a16:creationId xmlns:a16="http://schemas.microsoft.com/office/drawing/2014/main" id="{3D6F1538-1C9F-4BAD-8216-B68371E65E42}"/>
              </a:ext>
            </a:extLst>
          </p:cNvPr>
          <p:cNvPicPr>
            <a:picLocks noChangeAspect="1"/>
          </p:cNvPicPr>
          <p:nvPr/>
        </p:nvPicPr>
        <p:blipFill rotWithShape="1">
          <a:blip r:embed="rId2"/>
          <a:srcRect l="1691" r="5287"/>
          <a:stretch/>
        </p:blipFill>
        <p:spPr>
          <a:xfrm>
            <a:off x="6165185" y="30794"/>
            <a:ext cx="6026816" cy="6827206"/>
          </a:xfrm>
          <a:prstGeom prst="rect">
            <a:avLst/>
          </a:prstGeom>
        </p:spPr>
      </p:pic>
      <p:sp>
        <p:nvSpPr>
          <p:cNvPr id="2" name="Title 1">
            <a:extLst>
              <a:ext uri="{FF2B5EF4-FFF2-40B4-BE49-F238E27FC236}">
                <a16:creationId xmlns:a16="http://schemas.microsoft.com/office/drawing/2014/main" id="{F8C5F3F2-3F3C-4A82-B747-C3D255F10BF9}"/>
              </a:ext>
            </a:extLst>
          </p:cNvPr>
          <p:cNvSpPr>
            <a:spLocks noGrp="1"/>
          </p:cNvSpPr>
          <p:nvPr>
            <p:ph type="title"/>
          </p:nvPr>
        </p:nvSpPr>
        <p:spPr>
          <a:xfrm>
            <a:off x="-156489" y="0"/>
            <a:ext cx="6761147" cy="787729"/>
          </a:xfrm>
        </p:spPr>
        <p:txBody>
          <a:bodyPr/>
          <a:lstStyle/>
          <a:p>
            <a:r>
              <a:rPr lang="en-GB" dirty="0" err="1"/>
              <a:t>Rdx</a:t>
            </a:r>
            <a:r>
              <a:rPr lang="en-GB" dirty="0"/>
              <a:t> with reduced sensitivity</a:t>
            </a:r>
          </a:p>
        </p:txBody>
      </p:sp>
      <p:sp>
        <p:nvSpPr>
          <p:cNvPr id="5" name="TextBox 4">
            <a:extLst>
              <a:ext uri="{FF2B5EF4-FFF2-40B4-BE49-F238E27FC236}">
                <a16:creationId xmlns:a16="http://schemas.microsoft.com/office/drawing/2014/main" id="{2946CC90-9C76-4CE9-9F92-12E4E0B92260}"/>
              </a:ext>
            </a:extLst>
          </p:cNvPr>
          <p:cNvSpPr txBox="1"/>
          <p:nvPr/>
        </p:nvSpPr>
        <p:spPr>
          <a:xfrm>
            <a:off x="10248339" y="6581017"/>
            <a:ext cx="2468217" cy="307777"/>
          </a:xfrm>
          <a:prstGeom prst="rect">
            <a:avLst/>
          </a:prstGeom>
          <a:noFill/>
        </p:spPr>
        <p:txBody>
          <a:bodyPr wrap="square">
            <a:spAutoFit/>
          </a:bodyPr>
          <a:lstStyle/>
          <a:p>
            <a:r>
              <a:rPr lang="en-GB" sz="1400" b="0" i="0" u="sng" dirty="0">
                <a:solidFill>
                  <a:srgbClr val="0070C0"/>
                </a:solidFill>
                <a:effectLst/>
                <a:hlinkClick r:id="rId3">
                  <a:extLst>
                    <a:ext uri="{A12FA001-AC4F-418D-AE19-62706E023703}">
                      <ahyp:hlinkClr xmlns:ahyp="http://schemas.microsoft.com/office/drawing/2018/hyperlinkcolor" val="tx"/>
                    </a:ext>
                  </a:extLst>
                </a:hlinkClick>
              </a:rPr>
              <a:t>10.3390/ma10080974</a:t>
            </a:r>
            <a:r>
              <a:rPr lang="en-GB" sz="1400" b="0" i="0" dirty="0">
                <a:solidFill>
                  <a:srgbClr val="0070C0"/>
                </a:solidFill>
                <a:effectLst/>
              </a:rPr>
              <a:t> </a:t>
            </a:r>
            <a:endParaRPr lang="en-GB" sz="1400" dirty="0">
              <a:solidFill>
                <a:srgbClr val="0070C0"/>
              </a:solidFill>
            </a:endParaRPr>
          </a:p>
        </p:txBody>
      </p:sp>
      <p:cxnSp>
        <p:nvCxnSpPr>
          <p:cNvPr id="11" name="Straight Connector 10">
            <a:extLst>
              <a:ext uri="{FF2B5EF4-FFF2-40B4-BE49-F238E27FC236}">
                <a16:creationId xmlns:a16="http://schemas.microsoft.com/office/drawing/2014/main" id="{9E495787-E027-4775-962A-9D03646F45FF}"/>
              </a:ext>
            </a:extLst>
          </p:cNvPr>
          <p:cNvCxnSpPr/>
          <p:nvPr/>
        </p:nvCxnSpPr>
        <p:spPr>
          <a:xfrm>
            <a:off x="6837218" y="4291445"/>
            <a:ext cx="191192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E6F3B73B-387D-4B72-A505-75A0B9083E2B}"/>
              </a:ext>
            </a:extLst>
          </p:cNvPr>
          <p:cNvCxnSpPr>
            <a:cxnSpLocks/>
          </p:cNvCxnSpPr>
          <p:nvPr/>
        </p:nvCxnSpPr>
        <p:spPr>
          <a:xfrm>
            <a:off x="6272645" y="4641272"/>
            <a:ext cx="1998519"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79AAFD1-BF58-40E8-97F4-052768EFDE2D}"/>
              </a:ext>
            </a:extLst>
          </p:cNvPr>
          <p:cNvCxnSpPr>
            <a:cxnSpLocks/>
          </p:cNvCxnSpPr>
          <p:nvPr/>
        </p:nvCxnSpPr>
        <p:spPr>
          <a:xfrm>
            <a:off x="7271904" y="5022272"/>
            <a:ext cx="1998519"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A61720C-E8B9-4D91-9560-681E1FED1A8E}"/>
              </a:ext>
            </a:extLst>
          </p:cNvPr>
          <p:cNvCxnSpPr>
            <a:cxnSpLocks/>
          </p:cNvCxnSpPr>
          <p:nvPr/>
        </p:nvCxnSpPr>
        <p:spPr>
          <a:xfrm>
            <a:off x="9968345" y="5708072"/>
            <a:ext cx="1998519"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09182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C3B8C6B-63CA-4384-8059-2036BE520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4D82B31-3CFB-4B9D-8BD3-183B74FF227C}"/>
              </a:ext>
            </a:extLst>
          </p:cNvPr>
          <p:cNvPicPr>
            <a:picLocks noChangeAspect="1"/>
          </p:cNvPicPr>
          <p:nvPr/>
        </p:nvPicPr>
        <p:blipFill rotWithShape="1">
          <a:blip r:embed="rId2"/>
          <a:srcRect l="41680" r="19146" b="-1"/>
          <a:stretch/>
        </p:blipFill>
        <p:spPr>
          <a:xfrm>
            <a:off x="20" y="10"/>
            <a:ext cx="4024741" cy="6857990"/>
          </a:xfrm>
          <a:prstGeom prst="rect">
            <a:avLst/>
          </a:prstGeom>
        </p:spPr>
      </p:pic>
      <p:sp>
        <p:nvSpPr>
          <p:cNvPr id="11" name="Rectangle 10">
            <a:extLst>
              <a:ext uri="{FF2B5EF4-FFF2-40B4-BE49-F238E27FC236}">
                <a16:creationId xmlns:a16="http://schemas.microsoft.com/office/drawing/2014/main" id="{C71B03AA-C0EB-4104-84F8-E1AB8BFBE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47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9C2B723-6C2F-49DE-A429-50BDFD1ADB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E91525D-6C3E-471C-8093-A28EA0FEB728}"/>
              </a:ext>
            </a:extLst>
          </p:cNvPr>
          <p:cNvSpPr>
            <a:spLocks noGrp="1"/>
          </p:cNvSpPr>
          <p:nvPr>
            <p:ph type="title"/>
          </p:nvPr>
        </p:nvSpPr>
        <p:spPr>
          <a:xfrm>
            <a:off x="4106074" y="11821"/>
            <a:ext cx="8085906" cy="1151961"/>
          </a:xfrm>
        </p:spPr>
        <p:txBody>
          <a:bodyPr>
            <a:normAutofit/>
          </a:bodyPr>
          <a:lstStyle/>
          <a:p>
            <a:r>
              <a:rPr lang="en-GB" dirty="0"/>
              <a:t>Crystal Structure and Energy Release</a:t>
            </a:r>
          </a:p>
        </p:txBody>
      </p:sp>
      <p:sp>
        <p:nvSpPr>
          <p:cNvPr id="3" name="Content Placeholder 2">
            <a:extLst>
              <a:ext uri="{FF2B5EF4-FFF2-40B4-BE49-F238E27FC236}">
                <a16:creationId xmlns:a16="http://schemas.microsoft.com/office/drawing/2014/main" id="{B3AF8017-E7D7-4CD0-A4AF-F410FD14929A}"/>
              </a:ext>
            </a:extLst>
          </p:cNvPr>
          <p:cNvSpPr>
            <a:spLocks noGrp="1"/>
          </p:cNvSpPr>
          <p:nvPr>
            <p:ph sz="quarter" idx="13"/>
          </p:nvPr>
        </p:nvSpPr>
        <p:spPr>
          <a:xfrm>
            <a:off x="4276640" y="1404203"/>
            <a:ext cx="7915360" cy="3424107"/>
          </a:xfrm>
        </p:spPr>
        <p:txBody>
          <a:bodyPr>
            <a:noAutofit/>
          </a:bodyPr>
          <a:lstStyle/>
          <a:p>
            <a:pPr>
              <a:lnSpc>
                <a:spcPct val="110000"/>
              </a:lnSpc>
            </a:pPr>
            <a:r>
              <a:rPr lang="en-GB" sz="2400" cap="none" dirty="0"/>
              <a:t>impact of crystal structure on bond strengths:</a:t>
            </a:r>
          </a:p>
          <a:p>
            <a:pPr lvl="1">
              <a:lnSpc>
                <a:spcPct val="110000"/>
              </a:lnSpc>
            </a:pPr>
            <a:r>
              <a:rPr lang="en-GB" sz="2400" cap="none" dirty="0"/>
              <a:t>variations in crystal structure can lead to differences in bond strengths, affecting the energy required for bond breaking during detonation.</a:t>
            </a:r>
          </a:p>
          <a:p>
            <a:pPr>
              <a:lnSpc>
                <a:spcPct val="110000"/>
              </a:lnSpc>
            </a:pPr>
            <a:r>
              <a:rPr lang="en-GB" sz="2400" cap="none" dirty="0"/>
              <a:t>efficiency of the explosive reaction:</a:t>
            </a:r>
          </a:p>
          <a:p>
            <a:pPr lvl="1">
              <a:lnSpc>
                <a:spcPct val="110000"/>
              </a:lnSpc>
            </a:pPr>
            <a:r>
              <a:rPr lang="en-GB" sz="2400" cap="none" dirty="0"/>
              <a:t>a well-organized crystal lattice can contribute to a more efficient energy transfer and release during detonation.</a:t>
            </a:r>
          </a:p>
          <a:p>
            <a:pPr>
              <a:lnSpc>
                <a:spcPct val="110000"/>
              </a:lnSpc>
            </a:pPr>
            <a:r>
              <a:rPr lang="en-GB" sz="2400" cap="none" dirty="0"/>
              <a:t>polymorphism and energetic performance:</a:t>
            </a:r>
          </a:p>
          <a:p>
            <a:pPr lvl="1">
              <a:lnSpc>
                <a:spcPct val="110000"/>
              </a:lnSpc>
            </a:pPr>
            <a:r>
              <a:rPr lang="en-GB" sz="2400" cap="none" dirty="0"/>
              <a:t>polymorphic forms of an explosive material may exhibit different energy release characteristics.</a:t>
            </a:r>
          </a:p>
        </p:txBody>
      </p:sp>
    </p:spTree>
    <p:extLst>
      <p:ext uri="{BB962C8B-B14F-4D97-AF65-F5344CB8AC3E}">
        <p14:creationId xmlns:p14="http://schemas.microsoft.com/office/powerpoint/2010/main" val="12372882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4685A-E154-4628-96EA-F23D48E764FF}"/>
              </a:ext>
            </a:extLst>
          </p:cNvPr>
          <p:cNvSpPr>
            <a:spLocks noGrp="1"/>
          </p:cNvSpPr>
          <p:nvPr>
            <p:ph type="title"/>
          </p:nvPr>
        </p:nvSpPr>
        <p:spPr>
          <a:xfrm>
            <a:off x="0" y="0"/>
            <a:ext cx="12264887" cy="768927"/>
          </a:xfrm>
        </p:spPr>
        <p:txBody>
          <a:bodyPr>
            <a:normAutofit fontScale="90000"/>
          </a:bodyPr>
          <a:lstStyle/>
          <a:p>
            <a:br>
              <a:rPr lang="en-GB" dirty="0"/>
            </a:br>
            <a:r>
              <a:rPr lang="en-GB" b="0" i="0" dirty="0">
                <a:solidFill>
                  <a:srgbClr val="222222"/>
                </a:solidFill>
                <a:effectLst/>
                <a:latin typeface="Arial" panose="020B0604020202020204" pitchFamily="34" charset="0"/>
              </a:rPr>
              <a:t>Mechanism of Energy Release during Detonation</a:t>
            </a:r>
            <a:endParaRPr lang="en-GB" dirty="0"/>
          </a:p>
        </p:txBody>
      </p:sp>
      <p:sp>
        <p:nvSpPr>
          <p:cNvPr id="3" name="Content Placeholder 2">
            <a:extLst>
              <a:ext uri="{FF2B5EF4-FFF2-40B4-BE49-F238E27FC236}">
                <a16:creationId xmlns:a16="http://schemas.microsoft.com/office/drawing/2014/main" id="{ED3C5EE5-6E71-405D-B2C1-B5B737F78601}"/>
              </a:ext>
            </a:extLst>
          </p:cNvPr>
          <p:cNvSpPr>
            <a:spLocks noGrp="1"/>
          </p:cNvSpPr>
          <p:nvPr>
            <p:ph sz="quarter" idx="13"/>
          </p:nvPr>
        </p:nvSpPr>
        <p:spPr>
          <a:xfrm>
            <a:off x="72887" y="1023954"/>
            <a:ext cx="12192000" cy="3424107"/>
          </a:xfrm>
        </p:spPr>
        <p:txBody>
          <a:bodyPr>
            <a:noAutofit/>
          </a:bodyPr>
          <a:lstStyle/>
          <a:p>
            <a:r>
              <a:rPr lang="en-GB" sz="2400" cap="none" dirty="0"/>
              <a:t>detonation mechanism overview</a:t>
            </a:r>
          </a:p>
          <a:p>
            <a:pPr lvl="1"/>
            <a:r>
              <a:rPr lang="en-GB" sz="2000" cap="none" dirty="0"/>
              <a:t>the sequence of events in a detonation, includes shock initiation, chemical reactions, and energy release.</a:t>
            </a:r>
          </a:p>
          <a:p>
            <a:r>
              <a:rPr lang="en-GB" sz="2400" cap="none" dirty="0"/>
              <a:t>role of crystal structure in shock initiation:</a:t>
            </a:r>
          </a:p>
          <a:p>
            <a:pPr lvl="1"/>
            <a:r>
              <a:rPr lang="en-GB" sz="2000" cap="none" dirty="0"/>
              <a:t>the arrangement of atoms in the crystal lattice affects the initiation of a shockwave.</a:t>
            </a:r>
          </a:p>
          <a:p>
            <a:pPr lvl="1"/>
            <a:r>
              <a:rPr lang="en-GB" sz="2000" cap="none" dirty="0"/>
              <a:t>variations in crystal structure can influence the ease with which a material initiates a detonation.</a:t>
            </a:r>
          </a:p>
          <a:p>
            <a:r>
              <a:rPr lang="en-GB" sz="2400" cap="none" dirty="0"/>
              <a:t>effect on bond cleavage:</a:t>
            </a:r>
          </a:p>
          <a:p>
            <a:pPr lvl="1"/>
            <a:r>
              <a:rPr lang="en-GB" sz="2000" cap="none" dirty="0"/>
              <a:t>crystal structure influences bond strengths and cleavage during detonation.</a:t>
            </a:r>
          </a:p>
          <a:p>
            <a:pPr lvl="1"/>
            <a:r>
              <a:rPr lang="en-GB" sz="2000" cap="none" dirty="0"/>
              <a:t>specific crystal structures may require different amounts of energy for bond cleavage, affecting the overall energy release.</a:t>
            </a:r>
          </a:p>
          <a:p>
            <a:r>
              <a:rPr lang="en-GB" sz="2400" cap="none" dirty="0"/>
              <a:t>transition states and reaction pathways:</a:t>
            </a:r>
          </a:p>
          <a:p>
            <a:pPr lvl="1"/>
            <a:r>
              <a:rPr lang="en-GB" sz="2000" cap="none" dirty="0"/>
              <a:t>modifying crystal structures can impact the energetic barriers to transition states, influencing reaction efficiency.</a:t>
            </a:r>
          </a:p>
          <a:p>
            <a:pPr marL="0" indent="0">
              <a:buNone/>
            </a:pPr>
            <a:endParaRPr lang="en-GB" sz="2400" cap="none" dirty="0"/>
          </a:p>
        </p:txBody>
      </p:sp>
    </p:spTree>
    <p:extLst>
      <p:ext uri="{BB962C8B-B14F-4D97-AF65-F5344CB8AC3E}">
        <p14:creationId xmlns:p14="http://schemas.microsoft.com/office/powerpoint/2010/main" val="36327851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38C2E-AAB4-4CEC-AAE8-E2D5C128EEDA}"/>
              </a:ext>
            </a:extLst>
          </p:cNvPr>
          <p:cNvSpPr>
            <a:spLocks noGrp="1"/>
          </p:cNvSpPr>
          <p:nvPr>
            <p:ph type="title"/>
          </p:nvPr>
        </p:nvSpPr>
        <p:spPr>
          <a:xfrm>
            <a:off x="913149" y="-31547"/>
            <a:ext cx="10364451" cy="806800"/>
          </a:xfrm>
        </p:spPr>
        <p:txBody>
          <a:bodyPr/>
          <a:lstStyle/>
          <a:p>
            <a:r>
              <a:rPr lang="en-GB" dirty="0"/>
              <a:t>Density of explosives</a:t>
            </a:r>
          </a:p>
        </p:txBody>
      </p:sp>
      <p:sp>
        <p:nvSpPr>
          <p:cNvPr id="3" name="Content Placeholder 2">
            <a:extLst>
              <a:ext uri="{FF2B5EF4-FFF2-40B4-BE49-F238E27FC236}">
                <a16:creationId xmlns:a16="http://schemas.microsoft.com/office/drawing/2014/main" id="{D35E6722-D1C4-47DC-8BD6-376D52DA2183}"/>
              </a:ext>
            </a:extLst>
          </p:cNvPr>
          <p:cNvSpPr>
            <a:spLocks noGrp="1"/>
          </p:cNvSpPr>
          <p:nvPr>
            <p:ph sz="quarter" idx="13"/>
          </p:nvPr>
        </p:nvSpPr>
        <p:spPr>
          <a:xfrm>
            <a:off x="0" y="775253"/>
            <a:ext cx="12192000" cy="6082747"/>
          </a:xfrm>
        </p:spPr>
        <p:txBody>
          <a:bodyPr>
            <a:noAutofit/>
          </a:bodyPr>
          <a:lstStyle/>
          <a:p>
            <a:r>
              <a:rPr lang="en-GB" cap="none" dirty="0"/>
              <a:t>crystal structure of explosive materials is directly related to their density which is determined by the packing arrangement of its molecules within the crystal lattice; a more tightly packed crystal structure will generally result in a higher density.</a:t>
            </a:r>
          </a:p>
          <a:p>
            <a:r>
              <a:rPr lang="en-GB" cap="none" dirty="0"/>
              <a:t>factors that influence the packing arrangement in explosives include:</a:t>
            </a:r>
          </a:p>
          <a:p>
            <a:pPr lvl="1"/>
            <a:r>
              <a:rPr lang="en-GB" sz="1400" cap="none" dirty="0"/>
              <a:t>molecular size and shape can significantly impact their packing efficiency (smaller and more symmetrical molecules tend to pack more closely, leading to higher densities)</a:t>
            </a:r>
          </a:p>
          <a:p>
            <a:pPr lvl="1"/>
            <a:r>
              <a:rPr lang="en-GB" sz="1400" cap="none" dirty="0"/>
              <a:t>the strength and type of intermolecular forces between molecules play a crucial role in crystal packing (stronger intermolecular forces, such as hydrogen bonding or electrostatic interactions, can promote denser packing arrangements)</a:t>
            </a:r>
          </a:p>
          <a:p>
            <a:pPr lvl="1"/>
            <a:r>
              <a:rPr lang="en-GB" sz="1400" cap="none" dirty="0"/>
              <a:t>crystal polymorphism: each polymorph shows a unique crystal structure and density (α-TNT and β-TNT. α-TNT has a monoclinic crystal structure with a density of 1.64 g/cm³, while β-TNT has an orthorhombic structure with a density of 1.65 g/cm³).</a:t>
            </a:r>
          </a:p>
          <a:p>
            <a:r>
              <a:rPr lang="en-GB" cap="none" dirty="0"/>
              <a:t>Performance: higher density explosives generally have higher detonation velocities and explosive power (a denser explosive pack more energy into a given volume, leading to a more rapid release of energy during detonation)</a:t>
            </a:r>
          </a:p>
          <a:p>
            <a:r>
              <a:rPr lang="en-GB" cap="none" dirty="0"/>
              <a:t>for example, RDX, with a density of 1.89 g/cm³, has a detonation velocity of 8,700 m/s, while TNT, with a density of 1.64 g/cm³, has a detonation velocity of 6,950 m/s.</a:t>
            </a:r>
          </a:p>
          <a:p>
            <a:endParaRPr lang="en-GB" cap="none" dirty="0"/>
          </a:p>
        </p:txBody>
      </p:sp>
    </p:spTree>
    <p:extLst>
      <p:ext uri="{BB962C8B-B14F-4D97-AF65-F5344CB8AC3E}">
        <p14:creationId xmlns:p14="http://schemas.microsoft.com/office/powerpoint/2010/main" val="32990705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CFCA6-2DEF-4E28-AEBE-941AF4134A1F}"/>
              </a:ext>
            </a:extLst>
          </p:cNvPr>
          <p:cNvSpPr>
            <a:spLocks noGrp="1"/>
          </p:cNvSpPr>
          <p:nvPr>
            <p:ph type="title"/>
          </p:nvPr>
        </p:nvSpPr>
        <p:spPr>
          <a:xfrm>
            <a:off x="913774" y="1"/>
            <a:ext cx="10364451" cy="872836"/>
          </a:xfrm>
        </p:spPr>
        <p:txBody>
          <a:bodyPr/>
          <a:lstStyle/>
          <a:p>
            <a:r>
              <a:rPr lang="en-GB" dirty="0"/>
              <a:t>conclusions</a:t>
            </a:r>
          </a:p>
        </p:txBody>
      </p:sp>
      <p:sp>
        <p:nvSpPr>
          <p:cNvPr id="3" name="Content Placeholder 2">
            <a:extLst>
              <a:ext uri="{FF2B5EF4-FFF2-40B4-BE49-F238E27FC236}">
                <a16:creationId xmlns:a16="http://schemas.microsoft.com/office/drawing/2014/main" id="{75F5EBA6-7F3F-42E9-BAD0-0497CF7A7268}"/>
              </a:ext>
            </a:extLst>
          </p:cNvPr>
          <p:cNvSpPr>
            <a:spLocks noGrp="1"/>
          </p:cNvSpPr>
          <p:nvPr>
            <p:ph sz="quarter" idx="13"/>
          </p:nvPr>
        </p:nvSpPr>
        <p:spPr>
          <a:xfrm>
            <a:off x="591656" y="872837"/>
            <a:ext cx="10363826" cy="3424107"/>
          </a:xfrm>
        </p:spPr>
        <p:txBody>
          <a:bodyPr>
            <a:noAutofit/>
          </a:bodyPr>
          <a:lstStyle/>
          <a:p>
            <a:pPr marL="0" indent="0">
              <a:buNone/>
            </a:pPr>
            <a:r>
              <a:rPr lang="en-GB" sz="2400" cap="none" dirty="0"/>
              <a:t>We…</a:t>
            </a:r>
          </a:p>
          <a:p>
            <a:r>
              <a:rPr lang="en-GB" sz="2400" cap="none" dirty="0"/>
              <a:t>… analysed different crystal structures in explosives and described their effects on stability and performance. </a:t>
            </a:r>
          </a:p>
          <a:p>
            <a:r>
              <a:rPr lang="en-GB" sz="2400" cap="none" dirty="0"/>
              <a:t>… explored the relationship between crystal structure and stability, sensitivity, initiation, and energy release.</a:t>
            </a:r>
          </a:p>
          <a:p>
            <a:r>
              <a:rPr lang="en-GB" sz="2400" cap="none" dirty="0"/>
              <a:t>… discussed how crystal structure influences bond strengths, explosive reactions, and density, impacting detonation velocities and explosive power.</a:t>
            </a:r>
          </a:p>
          <a:p>
            <a:endParaRPr lang="en-GB" sz="2400" dirty="0"/>
          </a:p>
        </p:txBody>
      </p:sp>
    </p:spTree>
    <p:extLst>
      <p:ext uri="{BB962C8B-B14F-4D97-AF65-F5344CB8AC3E}">
        <p14:creationId xmlns:p14="http://schemas.microsoft.com/office/powerpoint/2010/main" val="17634060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3203</Words>
  <Application>Microsoft Office PowerPoint</Application>
  <PresentationFormat>Widescreen</PresentationFormat>
  <Paragraphs>204</Paragraphs>
  <Slides>23</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Gotham</vt:lpstr>
      <vt:lpstr>Arial</vt:lpstr>
      <vt:lpstr>Calibri</vt:lpstr>
      <vt:lpstr>Tahoma</vt:lpstr>
      <vt:lpstr>Tw Cen MT</vt:lpstr>
      <vt:lpstr>Droplet</vt:lpstr>
      <vt:lpstr>Crystal structure and explosive materials</vt:lpstr>
      <vt:lpstr>Learning objectives</vt:lpstr>
      <vt:lpstr>introduction</vt:lpstr>
      <vt:lpstr>Types of solids</vt:lpstr>
      <vt:lpstr>Crystalline vs amorphous</vt:lpstr>
      <vt:lpstr>crystal structure fundamentals</vt:lpstr>
      <vt:lpstr>Unit cells</vt:lpstr>
      <vt:lpstr>Variations of cubic cell</vt:lpstr>
      <vt:lpstr>X-Ray diffraction analysis</vt:lpstr>
      <vt:lpstr>Formation Of Crystals </vt:lpstr>
      <vt:lpstr>Crystals in Ome</vt:lpstr>
      <vt:lpstr>why crystal structure matters in explosives?</vt:lpstr>
      <vt:lpstr>HOW CRYSTAL STRUCTURE AFFECTS THE STABILITY OF EXPLOSIVE COMPOUNDS?</vt:lpstr>
      <vt:lpstr>Sensitivity and initiation</vt:lpstr>
      <vt:lpstr>Strategies for tailoring sensitivity </vt:lpstr>
      <vt:lpstr>Strategies for tailoring sensitivity </vt:lpstr>
      <vt:lpstr>Allotropes of carbon</vt:lpstr>
      <vt:lpstr>Polymorphism in ems</vt:lpstr>
      <vt:lpstr>Rdx with reduced sensitivity</vt:lpstr>
      <vt:lpstr>Crystal Structure and Energy Release</vt:lpstr>
      <vt:lpstr> Mechanism of Energy Release during Detonation</vt:lpstr>
      <vt:lpstr>Density of explosives</vt:lpstr>
      <vt:lpstr>conclusions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Crystal structure and explosive materials</dc:title>
  <dc:creator>Ewa Kazimierska</dc:creator>
  <cp:lastModifiedBy>Ewa Kazimierska</cp:lastModifiedBy>
  <cp:revision>2</cp:revision>
  <dcterms:created xsi:type="dcterms:W3CDTF">2023-11-25T17:10:45Z</dcterms:created>
  <dcterms:modified xsi:type="dcterms:W3CDTF">2023-11-29T10:04:38Z</dcterms:modified>
</cp:coreProperties>
</file>