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478" r:id="rId4"/>
  </p:sldMasterIdLst>
  <p:notesMasterIdLst>
    <p:notesMasterId r:id="rId11"/>
  </p:notesMasterIdLst>
  <p:sldIdLst>
    <p:sldId id="256" r:id="rId5"/>
    <p:sldId id="269" r:id="rId6"/>
    <p:sldId id="260" r:id="rId7"/>
    <p:sldId id="263" r:id="rId8"/>
    <p:sldId id="270" r:id="rId9"/>
    <p:sldId id="25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6" autoAdjust="0"/>
    <p:restoredTop sz="94631" autoAdjust="0"/>
  </p:normalViewPr>
  <p:slideViewPr>
    <p:cSldViewPr snapToGrid="0">
      <p:cViewPr varScale="1">
        <p:scale>
          <a:sx n="92" d="100"/>
          <a:sy n="92" d="100"/>
        </p:scale>
        <p:origin x="9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F07771-3FAA-4D43-A059-9A7D838C2880}" type="datetimeFigureOut">
              <a:rPr lang="en-US" smtClean="0"/>
              <a:t>11/1/2018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B68C18-1BF1-F447-95ED-60EAAE35426E}" type="slidenum">
              <a:rPr lang="en-US" smtClean="0"/>
              <a:t>‹#›</a:t>
            </a:fld>
            <a:endParaRPr lang="en-US"/>
          </a:p>
        </p:txBody>
      </p:sp>
    </p:spTree>
    <p:extLst>
      <p:ext uri="{BB962C8B-B14F-4D97-AF65-F5344CB8AC3E}">
        <p14:creationId xmlns:p14="http://schemas.microsoft.com/office/powerpoint/2010/main" val="1391759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accent1"/>
          </a:solidFill>
          <a:ln w="0">
            <a:noFill/>
            <a:prstDash val="solid"/>
            <a:round/>
            <a:headEnd/>
            <a:tailEnd/>
          </a:ln>
        </p:spPr>
      </p:sp>
      <p:sp>
        <p:nvSpPr>
          <p:cNvPr id="2" name="Title 1"/>
          <p:cNvSpPr>
            <a:spLocks noGrp="1"/>
          </p:cNvSpPr>
          <p:nvPr>
            <p:ph type="ctrTitle"/>
          </p:nvPr>
        </p:nvSpPr>
        <p:spPr>
          <a:xfrm>
            <a:off x="5747656" y="1264197"/>
            <a:ext cx="5670487" cy="4268965"/>
          </a:xfrm>
        </p:spPr>
        <p:txBody>
          <a:bodyPr anchor="ctr">
            <a:normAutofit/>
          </a:bodyPr>
          <a:lstStyle>
            <a:lvl1pPr algn="l">
              <a:lnSpc>
                <a:spcPct val="85000"/>
              </a:lnSpc>
              <a:defRPr sz="6000" cap="none"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67666" y="4151085"/>
            <a:ext cx="4633806" cy="1591181"/>
          </a:xfrm>
        </p:spPr>
        <p:txBody>
          <a:bodyPr anchor="b">
            <a:noAutofit/>
          </a:bodyPr>
          <a:lstStyle>
            <a:lvl1pPr marL="0" indent="0" algn="r">
              <a:lnSpc>
                <a:spcPct val="100000"/>
              </a:lnSpc>
              <a:spcBef>
                <a:spcPts val="0"/>
              </a:spcBef>
              <a:buNone/>
              <a:defRPr sz="23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title="Verticle Rule Line"/>
          <p:cNvCxnSpPr>
            <a:cxnSpLocks/>
          </p:cNvCxnSpPr>
          <p:nvPr/>
        </p:nvCxnSpPr>
        <p:spPr>
          <a:xfrm>
            <a:off x="5524563" y="1115733"/>
            <a:ext cx="0" cy="4626534"/>
          </a:xfrm>
          <a:prstGeom prst="line">
            <a:avLst/>
          </a:prstGeom>
          <a:ln w="6350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 xmlns:a16="http://schemas.microsoft.com/office/drawing/2014/main" id="{137A75DA-C6FF-4420-94B9-E3338D1F9A04}"/>
              </a:ext>
            </a:extLst>
          </p:cNvPr>
          <p:cNvSpPr>
            <a:spLocks noGrp="1"/>
          </p:cNvSpPr>
          <p:nvPr>
            <p:ph type="pic" sz="quarter" idx="10" hasCustomPrompt="1"/>
          </p:nvPr>
        </p:nvSpPr>
        <p:spPr>
          <a:xfrm>
            <a:off x="2743615" y="1367500"/>
            <a:ext cx="2397795" cy="2397795"/>
          </a:xfrm>
          <a:prstGeom prst="ellipse">
            <a:avLst/>
          </a:prstGeom>
          <a:solidFill>
            <a:schemeClr val="bg1"/>
          </a:solidFill>
        </p:spPr>
        <p:txBody>
          <a:bodyPr anchor="ctr"/>
          <a:lstStyle>
            <a:lvl1pPr marL="0" indent="0" algn="ctr">
              <a:buNone/>
              <a:defRPr i="1"/>
            </a:lvl1pPr>
          </a:lstStyle>
          <a:p>
            <a:r>
              <a:rPr lang="en-ZA" dirty="0"/>
              <a:t>Insert Portrait Photo</a:t>
            </a:r>
          </a:p>
        </p:txBody>
      </p:sp>
    </p:spTree>
    <p:extLst>
      <p:ext uri="{BB962C8B-B14F-4D97-AF65-F5344CB8AC3E}">
        <p14:creationId xmlns:p14="http://schemas.microsoft.com/office/powerpoint/2010/main" val="182742633"/>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92">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9E2565D1-06D8-4141-9B5F-95C29313C16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10" name="Text Placeholder 19">
            <a:extLst>
              <a:ext uri="{FF2B5EF4-FFF2-40B4-BE49-F238E27FC236}">
                <a16:creationId xmlns="" xmlns:a16="http://schemas.microsoft.com/office/drawing/2014/main" id="{04FBD4F5-432F-4C2D-A734-6CC48615FF21}"/>
              </a:ext>
            </a:extLst>
          </p:cNvPr>
          <p:cNvSpPr>
            <a:spLocks noGrp="1"/>
          </p:cNvSpPr>
          <p:nvPr>
            <p:ph type="body" sz="quarter" idx="18" hasCustomPrompt="1"/>
          </p:nvPr>
        </p:nvSpPr>
        <p:spPr>
          <a:xfrm>
            <a:off x="762000" y="2895600"/>
            <a:ext cx="3842550" cy="2855913"/>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BDDDD7-72ED-FC4E-8075-0107060235C5}" type="datetime1">
              <a:rPr lang="en-US" smtClean="0"/>
              <a:t>11/1/2018</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11" name="Title 1">
            <a:extLst>
              <a:ext uri="{FF2B5EF4-FFF2-40B4-BE49-F238E27FC236}">
                <a16:creationId xmlns="" xmlns:a16="http://schemas.microsoft.com/office/drawing/2014/main" id="{3837580B-9009-4524-B820-7ACB27BCBEB4}"/>
              </a:ext>
            </a:extLst>
          </p:cNvPr>
          <p:cNvSpPr>
            <a:spLocks noGrp="1"/>
          </p:cNvSpPr>
          <p:nvPr>
            <p:ph type="title"/>
          </p:nvPr>
        </p:nvSpPr>
        <p:spPr>
          <a:xfrm>
            <a:off x="762000" y="559678"/>
            <a:ext cx="3833906" cy="2221622"/>
          </a:xfrm>
        </p:spPr>
        <p:txBody>
          <a:bodyPr anchor="b"/>
          <a:lstStyle/>
          <a:p>
            <a:r>
              <a:rPr lang="en-US"/>
              <a:t>Click to edit Master title style</a:t>
            </a:r>
            <a:endParaRPr lang="en-US" dirty="0"/>
          </a:p>
        </p:txBody>
      </p:sp>
      <p:cxnSp>
        <p:nvCxnSpPr>
          <p:cNvPr id="12" name="Straight Connector 11" title="Horizontal Rule Line">
            <a:extLst>
              <a:ext uri="{FF2B5EF4-FFF2-40B4-BE49-F238E27FC236}">
                <a16:creationId xmlns="" xmlns:a16="http://schemas.microsoft.com/office/drawing/2014/main" id="{54F1A406-73A8-450C-B21C-AA9616F476C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7954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6 Image / Icon Bullets Light">
    <p:spTree>
      <p:nvGrpSpPr>
        <p:cNvPr id="1" name=""/>
        <p:cNvGrpSpPr/>
        <p:nvPr/>
      </p:nvGrpSpPr>
      <p:grpSpPr>
        <a:xfrm>
          <a:off x="0" y="0"/>
          <a:ext cx="0" cy="0"/>
          <a:chOff x="0" y="0"/>
          <a:chExt cx="0" cy="0"/>
        </a:xfrm>
      </p:grpSpPr>
      <p:sp>
        <p:nvSpPr>
          <p:cNvPr id="18" name="Rectangle 17">
            <a:extLst>
              <a:ext uri="{FF2B5EF4-FFF2-40B4-BE49-F238E27FC236}">
                <a16:creationId xmlns="" xmlns:a16="http://schemas.microsoft.com/office/drawing/2014/main" id="{16C1126B-4E27-49D1-926A-A5CDC562C77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8"/>
            <a:ext cx="3833906" cy="2221622"/>
          </a:xfrm>
        </p:spPr>
        <p:txBody>
          <a:bodyPr anchor="b"/>
          <a:lstStyle/>
          <a:p>
            <a:r>
              <a:rPr lang="en-US"/>
              <a:t>Click to edit Master title style</a:t>
            </a:r>
            <a:endParaRPr lang="en-US" dirty="0"/>
          </a:p>
        </p:txBody>
      </p:sp>
      <p:sp>
        <p:nvSpPr>
          <p:cNvPr id="4" name="Date Placeholder 3"/>
          <p:cNvSpPr>
            <a:spLocks noGrp="1"/>
          </p:cNvSpPr>
          <p:nvPr>
            <p:ph type="dt" sz="half" idx="10"/>
          </p:nvPr>
        </p:nvSpPr>
        <p:spPr/>
        <p:txBody>
          <a:bodyPr/>
          <a:lstStyle/>
          <a:p>
            <a:fld id="{26B3D9D9-8B30-6A45-929D-0A0366E2E953}" type="datetime1">
              <a:rPr lang="en-US" smtClean="0"/>
              <a:t>11/1/2018</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20" name="Text Placeholder 19">
            <a:extLst>
              <a:ext uri="{FF2B5EF4-FFF2-40B4-BE49-F238E27FC236}">
                <a16:creationId xmlns=""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 xmlns:a16="http://schemas.microsoft.com/office/drawing/2014/main" id="{D75086F1-E157-4A98-93DB-478F34A1158E}"/>
              </a:ext>
            </a:extLst>
          </p:cNvPr>
          <p:cNvCxnSpPr/>
          <p:nvPr userDrawn="1"/>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6" name="Content Placeholder 2">
            <a:extLst>
              <a:ext uri="{FF2B5EF4-FFF2-40B4-BE49-F238E27FC236}">
                <a16:creationId xmlns="" xmlns:a16="http://schemas.microsoft.com/office/drawing/2014/main" id="{0CF91DE7-F23F-444D-B56E-B059EC98D983}"/>
              </a:ext>
            </a:extLst>
          </p:cNvPr>
          <p:cNvSpPr>
            <a:spLocks noGrp="1"/>
          </p:cNvSpPr>
          <p:nvPr>
            <p:ph idx="1" hasCustomPrompt="1"/>
          </p:nvPr>
        </p:nvSpPr>
        <p:spPr>
          <a:xfrm>
            <a:off x="5162550"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19" name="Text Placeholder 8">
            <a:extLst>
              <a:ext uri="{FF2B5EF4-FFF2-40B4-BE49-F238E27FC236}">
                <a16:creationId xmlns="" xmlns:a16="http://schemas.microsoft.com/office/drawing/2014/main" id="{DD8B7AFB-040F-4222-BF21-649EEB9B7663}"/>
              </a:ext>
            </a:extLst>
          </p:cNvPr>
          <p:cNvSpPr>
            <a:spLocks noGrp="1"/>
          </p:cNvSpPr>
          <p:nvPr>
            <p:ph type="body" sz="quarter" idx="13" hasCustomPrompt="1"/>
          </p:nvPr>
        </p:nvSpPr>
        <p:spPr>
          <a:xfrm>
            <a:off x="7295581"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2" name="Text Placeholder 10">
            <a:extLst>
              <a:ext uri="{FF2B5EF4-FFF2-40B4-BE49-F238E27FC236}">
                <a16:creationId xmlns="" xmlns:a16="http://schemas.microsoft.com/office/drawing/2014/main" id="{36C44B50-DCD8-4661-AE20-1744F5052F2B}"/>
              </a:ext>
            </a:extLst>
          </p:cNvPr>
          <p:cNvSpPr>
            <a:spLocks noGrp="1"/>
          </p:cNvSpPr>
          <p:nvPr>
            <p:ph type="body" sz="quarter" idx="14" hasCustomPrompt="1"/>
          </p:nvPr>
        </p:nvSpPr>
        <p:spPr>
          <a:xfrm>
            <a:off x="9428613"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3" name="Text Placeholder 6">
            <a:extLst>
              <a:ext uri="{FF2B5EF4-FFF2-40B4-BE49-F238E27FC236}">
                <a16:creationId xmlns="" xmlns:a16="http://schemas.microsoft.com/office/drawing/2014/main" id="{C0107EA4-5D36-4C90-97D0-F9F14116BDE7}"/>
              </a:ext>
            </a:extLst>
          </p:cNvPr>
          <p:cNvSpPr>
            <a:spLocks noGrp="1"/>
          </p:cNvSpPr>
          <p:nvPr>
            <p:ph type="body" sz="quarter" idx="19" hasCustomPrompt="1"/>
          </p:nvPr>
        </p:nvSpPr>
        <p:spPr>
          <a:xfrm>
            <a:off x="5162550" y="3429000"/>
            <a:ext cx="1944000" cy="2700000"/>
          </a:xfrm>
          <a:solidFill>
            <a:schemeClr val="bg1"/>
          </a:solidFill>
        </p:spPr>
        <p:txBody>
          <a:bodyPr lIns="0" tIns="1332000" rIns="0" bIns="0"/>
          <a:lstStyle>
            <a:lvl1pPr marL="0" indent="0" algn="ctr">
              <a:buNone/>
              <a:defRPr sz="1600">
                <a:solidFill>
                  <a:schemeClr val="tx1">
                    <a:lumMod val="85000"/>
                    <a:lumOff val="15000"/>
                  </a:schemeClr>
                </a:solidFill>
              </a:defRPr>
            </a:lvl1pPr>
          </a:lstStyle>
          <a:p>
            <a:pPr lvl="0"/>
            <a:r>
              <a:rPr lang="en-US" dirty="0"/>
              <a:t>Item Description</a:t>
            </a:r>
          </a:p>
        </p:txBody>
      </p:sp>
      <p:sp>
        <p:nvSpPr>
          <p:cNvPr id="24" name="Text Placeholder 15">
            <a:extLst>
              <a:ext uri="{FF2B5EF4-FFF2-40B4-BE49-F238E27FC236}">
                <a16:creationId xmlns="" xmlns:a16="http://schemas.microsoft.com/office/drawing/2014/main" id="{CB22D40E-097C-4007-9190-A37498065321}"/>
              </a:ext>
            </a:extLst>
          </p:cNvPr>
          <p:cNvSpPr>
            <a:spLocks noGrp="1"/>
          </p:cNvSpPr>
          <p:nvPr>
            <p:ph type="body" sz="quarter" idx="20" hasCustomPrompt="1"/>
          </p:nvPr>
        </p:nvSpPr>
        <p:spPr>
          <a:xfrm>
            <a:off x="7295356"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5" name="Text Placeholder 18">
            <a:extLst>
              <a:ext uri="{FF2B5EF4-FFF2-40B4-BE49-F238E27FC236}">
                <a16:creationId xmlns="" xmlns:a16="http://schemas.microsoft.com/office/drawing/2014/main" id="{D385A57E-D5E6-4E0A-BE4C-C1B40196AB2B}"/>
              </a:ext>
            </a:extLst>
          </p:cNvPr>
          <p:cNvSpPr>
            <a:spLocks noGrp="1"/>
          </p:cNvSpPr>
          <p:nvPr>
            <p:ph type="body" sz="quarter" idx="21" hasCustomPrompt="1"/>
          </p:nvPr>
        </p:nvSpPr>
        <p:spPr>
          <a:xfrm>
            <a:off x="9428163"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6" name="Picture Placeholder 22">
            <a:extLst>
              <a:ext uri="{FF2B5EF4-FFF2-40B4-BE49-F238E27FC236}">
                <a16:creationId xmlns="" xmlns:a16="http://schemas.microsoft.com/office/drawing/2014/main" id="{3D1BBD84-BA1A-4F7F-BD78-6D42162E33D5}"/>
              </a:ext>
            </a:extLst>
          </p:cNvPr>
          <p:cNvSpPr>
            <a:spLocks noGrp="1"/>
          </p:cNvSpPr>
          <p:nvPr>
            <p:ph type="pic" sz="quarter" idx="22" hasCustomPrompt="1"/>
          </p:nvPr>
        </p:nvSpPr>
        <p:spPr>
          <a:xfrm>
            <a:off x="5648550"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7" name="Picture Placeholder 24">
            <a:extLst>
              <a:ext uri="{FF2B5EF4-FFF2-40B4-BE49-F238E27FC236}">
                <a16:creationId xmlns="" xmlns:a16="http://schemas.microsoft.com/office/drawing/2014/main" id="{75DDD589-ADD5-491E-B180-F1FCDF9ED6A1}"/>
              </a:ext>
            </a:extLst>
          </p:cNvPr>
          <p:cNvSpPr>
            <a:spLocks noGrp="1"/>
          </p:cNvSpPr>
          <p:nvPr>
            <p:ph type="pic" sz="quarter" idx="23" hasCustomPrompt="1"/>
          </p:nvPr>
        </p:nvSpPr>
        <p:spPr>
          <a:xfrm>
            <a:off x="7781581"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8" name="Picture Placeholder 26">
            <a:extLst>
              <a:ext uri="{FF2B5EF4-FFF2-40B4-BE49-F238E27FC236}">
                <a16:creationId xmlns="" xmlns:a16="http://schemas.microsoft.com/office/drawing/2014/main" id="{BFFFDD99-5C1A-4C7C-8FA2-BEA3DB4BA884}"/>
              </a:ext>
            </a:extLst>
          </p:cNvPr>
          <p:cNvSpPr>
            <a:spLocks noGrp="1"/>
          </p:cNvSpPr>
          <p:nvPr>
            <p:ph type="pic" sz="quarter" idx="24" hasCustomPrompt="1"/>
          </p:nvPr>
        </p:nvSpPr>
        <p:spPr>
          <a:xfrm>
            <a:off x="9914613"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9" name="Picture Placeholder 30">
            <a:extLst>
              <a:ext uri="{FF2B5EF4-FFF2-40B4-BE49-F238E27FC236}">
                <a16:creationId xmlns="" xmlns:a16="http://schemas.microsoft.com/office/drawing/2014/main" id="{23C5456C-A352-4CF6-8671-B2572BAD518D}"/>
              </a:ext>
            </a:extLst>
          </p:cNvPr>
          <p:cNvSpPr>
            <a:spLocks noGrp="1"/>
          </p:cNvSpPr>
          <p:nvPr>
            <p:ph type="pic" sz="quarter" idx="25" hasCustomPrompt="1"/>
          </p:nvPr>
        </p:nvSpPr>
        <p:spPr>
          <a:xfrm>
            <a:off x="5648550"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0" name="Picture Placeholder 32">
            <a:extLst>
              <a:ext uri="{FF2B5EF4-FFF2-40B4-BE49-F238E27FC236}">
                <a16:creationId xmlns="" xmlns:a16="http://schemas.microsoft.com/office/drawing/2014/main" id="{C7C33AAD-B12F-4AA1-80BD-D7D3D1304B98}"/>
              </a:ext>
            </a:extLst>
          </p:cNvPr>
          <p:cNvSpPr>
            <a:spLocks noGrp="1"/>
          </p:cNvSpPr>
          <p:nvPr>
            <p:ph type="pic" sz="quarter" idx="26" hasCustomPrompt="1"/>
          </p:nvPr>
        </p:nvSpPr>
        <p:spPr>
          <a:xfrm>
            <a:off x="7781581"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1" name="Picture Placeholder 34">
            <a:extLst>
              <a:ext uri="{FF2B5EF4-FFF2-40B4-BE49-F238E27FC236}">
                <a16:creationId xmlns="" xmlns:a16="http://schemas.microsoft.com/office/drawing/2014/main" id="{E2951AF1-2CE3-48B5-9CF3-7488DCDF3299}"/>
              </a:ext>
            </a:extLst>
          </p:cNvPr>
          <p:cNvSpPr>
            <a:spLocks noGrp="1"/>
          </p:cNvSpPr>
          <p:nvPr>
            <p:ph type="pic" sz="quarter" idx="27" hasCustomPrompt="1"/>
          </p:nvPr>
        </p:nvSpPr>
        <p:spPr>
          <a:xfrm>
            <a:off x="9914613"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Tree>
    <p:extLst>
      <p:ext uri="{BB962C8B-B14F-4D97-AF65-F5344CB8AC3E}">
        <p14:creationId xmlns:p14="http://schemas.microsoft.com/office/powerpoint/2010/main" val="4187982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Numbered Bullets in a row">
    <p:spTree>
      <p:nvGrpSpPr>
        <p:cNvPr id="1" name=""/>
        <p:cNvGrpSpPr/>
        <p:nvPr/>
      </p:nvGrpSpPr>
      <p:grpSpPr>
        <a:xfrm>
          <a:off x="0" y="0"/>
          <a:ext cx="0" cy="0"/>
          <a:chOff x="0" y="0"/>
          <a:chExt cx="0" cy="0"/>
        </a:xfrm>
      </p:grpSpPr>
      <p:sp>
        <p:nvSpPr>
          <p:cNvPr id="18" name="Rectangle 17">
            <a:extLst>
              <a:ext uri="{FF2B5EF4-FFF2-40B4-BE49-F238E27FC236}">
                <a16:creationId xmlns="" xmlns:a16="http://schemas.microsoft.com/office/drawing/2014/main" id="{16C1126B-4E27-49D1-926A-A5CDC562C77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8"/>
            <a:ext cx="3833906" cy="2221622"/>
          </a:xfrm>
        </p:spPr>
        <p:txBody>
          <a:bodyPr anchor="b"/>
          <a:lstStyle/>
          <a:p>
            <a:r>
              <a:rPr lang="en-US"/>
              <a:t>Click to edit Master title style</a:t>
            </a:r>
            <a:endParaRPr lang="en-US" dirty="0"/>
          </a:p>
        </p:txBody>
      </p:sp>
      <p:sp>
        <p:nvSpPr>
          <p:cNvPr id="3" name="Content Placeholder 2"/>
          <p:cNvSpPr>
            <a:spLocks noGrp="1"/>
          </p:cNvSpPr>
          <p:nvPr>
            <p:ph idx="1" hasCustomPrompt="1"/>
          </p:nvPr>
        </p:nvSpPr>
        <p:spPr>
          <a:xfrm>
            <a:off x="5162550" y="2019300"/>
            <a:ext cx="1944000" cy="2700000"/>
          </a:xfrm>
          <a:gradFill>
            <a:gsLst>
              <a:gs pos="0">
                <a:schemeClr val="accent1">
                  <a:lumMod val="20000"/>
                  <a:lumOff val="80000"/>
                </a:schemeClr>
              </a:gs>
              <a:gs pos="99000">
                <a:schemeClr val="accent1">
                  <a:lumMod val="20000"/>
                  <a:lumOff val="80000"/>
                </a:schemeClr>
              </a:gs>
              <a:gs pos="100000">
                <a:schemeClr val="accent1"/>
              </a:gs>
            </a:gsLst>
            <a:lin ang="5400000" scaled="1"/>
          </a:gradFill>
        </p:spPr>
        <p:txBody>
          <a:bodyPr lIns="0" tIns="1332000" rIns="0" bIns="0">
            <a:noAutofit/>
          </a:bodyPr>
          <a:lstStyle>
            <a:lvl1pPr marL="0" indent="0" algn="ctr">
              <a:buNone/>
              <a:defRPr sz="1600"/>
            </a:lvl1pPr>
          </a:lstStyle>
          <a:p>
            <a:pPr lvl="0"/>
            <a:r>
              <a:rPr lang="en-US" dirty="0"/>
              <a:t>Event Description</a:t>
            </a:r>
          </a:p>
        </p:txBody>
      </p:sp>
      <p:sp>
        <p:nvSpPr>
          <p:cNvPr id="4" name="Date Placeholder 3"/>
          <p:cNvSpPr>
            <a:spLocks noGrp="1"/>
          </p:cNvSpPr>
          <p:nvPr>
            <p:ph type="dt" sz="half" idx="10"/>
          </p:nvPr>
        </p:nvSpPr>
        <p:spPr/>
        <p:txBody>
          <a:bodyPr/>
          <a:lstStyle/>
          <a:p>
            <a:fld id="{54919B67-2563-3544-8019-B2D766585AE6}" type="datetime1">
              <a:rPr lang="en-US" smtClean="0"/>
              <a:t>11/1/2018</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9" name="Text Placeholder 8">
            <a:extLst>
              <a:ext uri="{FF2B5EF4-FFF2-40B4-BE49-F238E27FC236}">
                <a16:creationId xmlns="" xmlns:a16="http://schemas.microsoft.com/office/drawing/2014/main" id="{617748B7-E5B4-4481-8BBD-FA336F544D66}"/>
              </a:ext>
            </a:extLst>
          </p:cNvPr>
          <p:cNvSpPr>
            <a:spLocks noGrp="1"/>
          </p:cNvSpPr>
          <p:nvPr>
            <p:ph type="body" sz="quarter" idx="13" hasCustomPrompt="1"/>
          </p:nvPr>
        </p:nvSpPr>
        <p:spPr>
          <a:xfrm>
            <a:off x="7295806" y="2019300"/>
            <a:ext cx="1943100" cy="2700000"/>
          </a:xfrm>
          <a:gradFill>
            <a:gsLst>
              <a:gs pos="0">
                <a:schemeClr val="accent3">
                  <a:lumMod val="20000"/>
                  <a:lumOff val="80000"/>
                </a:schemeClr>
              </a:gs>
              <a:gs pos="99000">
                <a:schemeClr val="accent3">
                  <a:lumMod val="20000"/>
                  <a:lumOff val="80000"/>
                </a:schemeClr>
              </a:gs>
              <a:gs pos="100000">
                <a:schemeClr val="accent3"/>
              </a:gs>
            </a:gsLst>
            <a:lin ang="5400000" scaled="1"/>
          </a:gradFill>
        </p:spPr>
        <p:txBody>
          <a:bodyPr lIns="0" tIns="1332000" rIns="0" bIns="0">
            <a:noAutofit/>
          </a:bodyPr>
          <a:lstStyle>
            <a:lvl1pPr marL="0" indent="0" algn="ctr">
              <a:buNone/>
              <a:defRPr sz="1600"/>
            </a:lvl1pPr>
          </a:lstStyle>
          <a:p>
            <a:pPr lvl="0"/>
            <a:r>
              <a:rPr lang="en-US" dirty="0"/>
              <a:t>Event Description</a:t>
            </a:r>
          </a:p>
        </p:txBody>
      </p:sp>
      <p:sp>
        <p:nvSpPr>
          <p:cNvPr id="11" name="Text Placeholder 10">
            <a:extLst>
              <a:ext uri="{FF2B5EF4-FFF2-40B4-BE49-F238E27FC236}">
                <a16:creationId xmlns="" xmlns:a16="http://schemas.microsoft.com/office/drawing/2014/main" id="{47DBBB1B-8761-455D-AD09-0A48C1ED27E0}"/>
              </a:ext>
            </a:extLst>
          </p:cNvPr>
          <p:cNvSpPr>
            <a:spLocks noGrp="1"/>
          </p:cNvSpPr>
          <p:nvPr>
            <p:ph type="body" sz="quarter" idx="14" hasCustomPrompt="1"/>
          </p:nvPr>
        </p:nvSpPr>
        <p:spPr>
          <a:xfrm>
            <a:off x="9428163" y="2019300"/>
            <a:ext cx="1943100" cy="2700000"/>
          </a:xfrm>
          <a:gradFill>
            <a:gsLst>
              <a:gs pos="0">
                <a:schemeClr val="accent5">
                  <a:lumMod val="20000"/>
                  <a:lumOff val="80000"/>
                </a:schemeClr>
              </a:gs>
              <a:gs pos="99000">
                <a:schemeClr val="accent5">
                  <a:lumMod val="20000"/>
                  <a:lumOff val="80000"/>
                </a:schemeClr>
              </a:gs>
              <a:gs pos="100000">
                <a:schemeClr val="accent5"/>
              </a:gs>
            </a:gsLst>
            <a:lin ang="5400000" scaled="1"/>
          </a:gradFill>
        </p:spPr>
        <p:txBody>
          <a:bodyPr lIns="0" tIns="1332000" rIns="0" bIns="0">
            <a:noAutofit/>
          </a:bodyPr>
          <a:lstStyle>
            <a:lvl1pPr marL="0" indent="0" algn="ctr">
              <a:buNone/>
              <a:defRPr sz="1600"/>
            </a:lvl1pPr>
          </a:lstStyle>
          <a:p>
            <a:pPr lvl="0"/>
            <a:r>
              <a:rPr lang="en-US" dirty="0"/>
              <a:t>Event Description</a:t>
            </a:r>
          </a:p>
        </p:txBody>
      </p:sp>
      <p:sp>
        <p:nvSpPr>
          <p:cNvPr id="13" name="Text Placeholder 12">
            <a:extLst>
              <a:ext uri="{FF2B5EF4-FFF2-40B4-BE49-F238E27FC236}">
                <a16:creationId xmlns="" xmlns:a16="http://schemas.microsoft.com/office/drawing/2014/main" id="{701A7388-8628-470F-82E9-729C86AAFDC5}"/>
              </a:ext>
            </a:extLst>
          </p:cNvPr>
          <p:cNvSpPr>
            <a:spLocks noGrp="1"/>
          </p:cNvSpPr>
          <p:nvPr>
            <p:ph type="body" sz="quarter" idx="15" hasCustomPrompt="1"/>
          </p:nvPr>
        </p:nvSpPr>
        <p:spPr>
          <a:xfrm>
            <a:off x="5720550" y="2324100"/>
            <a:ext cx="828000" cy="828000"/>
          </a:xfrm>
          <a:prstGeom prst="ellipse">
            <a:avLst/>
          </a:prstGeom>
          <a:solidFill>
            <a:schemeClr val="tx1">
              <a:lumMod val="85000"/>
              <a:lumOff val="15000"/>
            </a:schemeClr>
          </a:solidFill>
        </p:spPr>
        <p:txBody>
          <a:bodyPr lIns="0" tIns="0" rIns="0" bIns="0" anchor="ctr">
            <a:noAutofit/>
          </a:bodyPr>
          <a:lstStyle>
            <a:lvl1pPr marL="0" indent="0" algn="ctr">
              <a:lnSpc>
                <a:spcPct val="100000"/>
              </a:lnSpc>
              <a:buNone/>
              <a:defRPr sz="2000" i="1">
                <a:solidFill>
                  <a:schemeClr val="bg1"/>
                </a:solidFill>
                <a:latin typeface="+mj-lt"/>
              </a:defRPr>
            </a:lvl1pPr>
          </a:lstStyle>
          <a:p>
            <a:pPr lvl="0"/>
            <a:r>
              <a:rPr lang="en-US" dirty="0"/>
              <a:t>1</a:t>
            </a:r>
            <a:endParaRPr lang="en-ZA" dirty="0"/>
          </a:p>
        </p:txBody>
      </p:sp>
      <p:sp>
        <p:nvSpPr>
          <p:cNvPr id="15" name="Text Placeholder 14">
            <a:extLst>
              <a:ext uri="{FF2B5EF4-FFF2-40B4-BE49-F238E27FC236}">
                <a16:creationId xmlns="" xmlns:a16="http://schemas.microsoft.com/office/drawing/2014/main" id="{CAE5D4FA-2556-4640-8793-063247AA272E}"/>
              </a:ext>
            </a:extLst>
          </p:cNvPr>
          <p:cNvSpPr>
            <a:spLocks noGrp="1"/>
          </p:cNvSpPr>
          <p:nvPr>
            <p:ph type="body" sz="quarter" idx="16" hasCustomPrompt="1"/>
          </p:nvPr>
        </p:nvSpPr>
        <p:spPr>
          <a:xfrm>
            <a:off x="7853356" y="2324100"/>
            <a:ext cx="828000" cy="828000"/>
          </a:xfrm>
          <a:prstGeom prst="ellipse">
            <a:avLst/>
          </a:prstGeom>
          <a:solidFill>
            <a:schemeClr val="tx1">
              <a:lumMod val="85000"/>
              <a:lumOff val="15000"/>
            </a:schemeClr>
          </a:solidFill>
        </p:spPr>
        <p:txBody>
          <a:bodyPr lIns="0" tIns="0" rIns="0" bIns="0" anchor="ctr"/>
          <a:lstStyle>
            <a:lvl1pPr marL="0" indent="0" algn="ctr">
              <a:buNone/>
              <a:defRPr i="1">
                <a:solidFill>
                  <a:schemeClr val="bg1"/>
                </a:solidFill>
                <a:latin typeface="+mj-lt"/>
              </a:defRPr>
            </a:lvl1pPr>
          </a:lstStyle>
          <a:p>
            <a:pPr lvl="0"/>
            <a:r>
              <a:rPr lang="en-US" dirty="0"/>
              <a:t>2</a:t>
            </a:r>
            <a:endParaRPr lang="en-ZA" dirty="0"/>
          </a:p>
        </p:txBody>
      </p:sp>
      <p:sp>
        <p:nvSpPr>
          <p:cNvPr id="17" name="Text Placeholder 16">
            <a:extLst>
              <a:ext uri="{FF2B5EF4-FFF2-40B4-BE49-F238E27FC236}">
                <a16:creationId xmlns="" xmlns:a16="http://schemas.microsoft.com/office/drawing/2014/main" id="{8379251E-EDF2-4AC5-AB5B-C1FD66A9D6F3}"/>
              </a:ext>
            </a:extLst>
          </p:cNvPr>
          <p:cNvSpPr>
            <a:spLocks noGrp="1"/>
          </p:cNvSpPr>
          <p:nvPr>
            <p:ph type="body" sz="quarter" idx="17" hasCustomPrompt="1"/>
          </p:nvPr>
        </p:nvSpPr>
        <p:spPr>
          <a:xfrm>
            <a:off x="9985713" y="2324100"/>
            <a:ext cx="828000" cy="828000"/>
          </a:xfrm>
          <a:prstGeom prst="ellipse">
            <a:avLst/>
          </a:prstGeom>
          <a:solidFill>
            <a:schemeClr val="tx1">
              <a:lumMod val="85000"/>
              <a:lumOff val="15000"/>
            </a:schemeClr>
          </a:solidFill>
        </p:spPr>
        <p:txBody>
          <a:bodyPr lIns="0" tIns="0" rIns="0" bIns="0" anchor="ctr"/>
          <a:lstStyle>
            <a:lvl1pPr marL="0" indent="0" algn="ctr">
              <a:buNone/>
              <a:defRPr i="1">
                <a:solidFill>
                  <a:schemeClr val="bg1"/>
                </a:solidFill>
                <a:latin typeface="+mj-lt"/>
              </a:defRPr>
            </a:lvl1pPr>
          </a:lstStyle>
          <a:p>
            <a:pPr lvl="0"/>
            <a:r>
              <a:rPr lang="en-US" dirty="0"/>
              <a:t>3</a:t>
            </a:r>
            <a:endParaRPr lang="en-ZA" dirty="0"/>
          </a:p>
        </p:txBody>
      </p:sp>
      <p:sp>
        <p:nvSpPr>
          <p:cNvPr id="20" name="Text Placeholder 19">
            <a:extLst>
              <a:ext uri="{FF2B5EF4-FFF2-40B4-BE49-F238E27FC236}">
                <a16:creationId xmlns=""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 xmlns:a16="http://schemas.microsoft.com/office/drawing/2014/main" id="{D75086F1-E157-4A98-93DB-478F34A1158E}"/>
              </a:ext>
            </a:extLst>
          </p:cNvPr>
          <p:cNvCxnSpPr/>
          <p:nvPr userDrawn="1"/>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1316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Subtitle only">
    <p:spTree>
      <p:nvGrpSpPr>
        <p:cNvPr id="1" name=""/>
        <p:cNvGrpSpPr/>
        <p:nvPr/>
      </p:nvGrpSpPr>
      <p:grpSpPr>
        <a:xfrm>
          <a:off x="0" y="0"/>
          <a:ext cx="0" cy="0"/>
          <a:chOff x="0" y="0"/>
          <a:chExt cx="0" cy="0"/>
        </a:xfrm>
      </p:grpSpPr>
      <p:sp>
        <p:nvSpPr>
          <p:cNvPr id="18" name="Rectangle 17">
            <a:extLst>
              <a:ext uri="{FF2B5EF4-FFF2-40B4-BE49-F238E27FC236}">
                <a16:creationId xmlns=""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a:t>Click to edit Master 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smtClean="0"/>
              <a:t>11/1/2018</a:t>
            </a:fld>
            <a:endParaRPr lang="en-ZA"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20" name="Text Placeholder 19">
            <a:extLst>
              <a:ext uri="{FF2B5EF4-FFF2-40B4-BE49-F238E27FC236}">
                <a16:creationId xmlns=""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3914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6 Image / Icon Bullets">
    <p:bg>
      <p:bgPr>
        <a:solidFill>
          <a:schemeClr val="bg2"/>
        </a:solidFill>
        <a:effectLst/>
      </p:bgPr>
    </p:bg>
    <p:spTree>
      <p:nvGrpSpPr>
        <p:cNvPr id="1" name=""/>
        <p:cNvGrpSpPr/>
        <p:nvPr/>
      </p:nvGrpSpPr>
      <p:grpSpPr>
        <a:xfrm>
          <a:off x="0" y="0"/>
          <a:ext cx="0" cy="0"/>
          <a:chOff x="0" y="0"/>
          <a:chExt cx="0" cy="0"/>
        </a:xfrm>
      </p:grpSpPr>
      <p:sp>
        <p:nvSpPr>
          <p:cNvPr id="9" name="Freeform 6" title="Page Number Shape">
            <a:extLst>
              <a:ext uri="{FF2B5EF4-FFF2-40B4-BE49-F238E27FC236}">
                <a16:creationId xmlns="" xmlns:a16="http://schemas.microsoft.com/office/drawing/2014/main" id="{4C028BF1-8F7F-4E8E-9D47-05D46323E336}"/>
              </a:ext>
            </a:extLst>
          </p:cNvPr>
          <p:cNvSpPr/>
          <p:nvPr userDrawn="1"/>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solidFill>
          <a:ln w="0">
            <a:noFill/>
            <a:prstDash val="solid"/>
            <a:round/>
            <a:headEnd/>
            <a:tailEnd/>
          </a:ln>
        </p:spPr>
      </p:sp>
      <p:sp>
        <p:nvSpPr>
          <p:cNvPr id="18" name="Rectangle 17">
            <a:extLst>
              <a:ext uri="{FF2B5EF4-FFF2-40B4-BE49-F238E27FC236}">
                <a16:creationId xmlns=""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a:t>Click to edit Master 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F8F1C92E-34EF-7443-98EE-55EB64C2F5FD}" type="datetime1">
              <a:rPr lang="en-US" smtClean="0"/>
              <a:t>11/1/2018</a:t>
            </a:fld>
            <a:endParaRPr lang="en-ZA"/>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ZA" dirty="0"/>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20" name="Text Placeholder 19">
            <a:extLst>
              <a:ext uri="{FF2B5EF4-FFF2-40B4-BE49-F238E27FC236}">
                <a16:creationId xmlns=""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 xmlns:a16="http://schemas.microsoft.com/office/drawing/2014/main" id="{5D7203A2-76F7-4D98-BFEB-C48DDC3E5C6C}"/>
              </a:ext>
            </a:extLst>
          </p:cNvPr>
          <p:cNvSpPr>
            <a:spLocks noGrp="1"/>
          </p:cNvSpPr>
          <p:nvPr>
            <p:ph idx="1" hasCustomPrompt="1"/>
          </p:nvPr>
        </p:nvSpPr>
        <p:spPr>
          <a:xfrm>
            <a:off x="5162550"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11" name="Text Placeholder 8">
            <a:extLst>
              <a:ext uri="{FF2B5EF4-FFF2-40B4-BE49-F238E27FC236}">
                <a16:creationId xmlns="" xmlns:a16="http://schemas.microsoft.com/office/drawing/2014/main" id="{333FF03C-99D8-472E-A74F-87D3B5A5696D}"/>
              </a:ext>
            </a:extLst>
          </p:cNvPr>
          <p:cNvSpPr>
            <a:spLocks noGrp="1"/>
          </p:cNvSpPr>
          <p:nvPr>
            <p:ph type="body" sz="quarter" idx="13" hasCustomPrompt="1"/>
          </p:nvPr>
        </p:nvSpPr>
        <p:spPr>
          <a:xfrm>
            <a:off x="7295581"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12" name="Text Placeholder 10">
            <a:extLst>
              <a:ext uri="{FF2B5EF4-FFF2-40B4-BE49-F238E27FC236}">
                <a16:creationId xmlns="" xmlns:a16="http://schemas.microsoft.com/office/drawing/2014/main" id="{982C482D-2EED-4942-A5D4-D8A794C2486A}"/>
              </a:ext>
            </a:extLst>
          </p:cNvPr>
          <p:cNvSpPr>
            <a:spLocks noGrp="1"/>
          </p:cNvSpPr>
          <p:nvPr>
            <p:ph type="body" sz="quarter" idx="14" hasCustomPrompt="1"/>
          </p:nvPr>
        </p:nvSpPr>
        <p:spPr>
          <a:xfrm>
            <a:off x="9428613"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7" name="Text Placeholder 6">
            <a:extLst>
              <a:ext uri="{FF2B5EF4-FFF2-40B4-BE49-F238E27FC236}">
                <a16:creationId xmlns="" xmlns:a16="http://schemas.microsoft.com/office/drawing/2014/main" id="{51D4C5CB-E26D-42D3-B242-792D37C5074D}"/>
              </a:ext>
            </a:extLst>
          </p:cNvPr>
          <p:cNvSpPr>
            <a:spLocks noGrp="1"/>
          </p:cNvSpPr>
          <p:nvPr>
            <p:ph type="body" sz="quarter" idx="19" hasCustomPrompt="1"/>
          </p:nvPr>
        </p:nvSpPr>
        <p:spPr>
          <a:xfrm>
            <a:off x="5162550" y="3429000"/>
            <a:ext cx="1944000" cy="2700000"/>
          </a:xfrm>
          <a:solidFill>
            <a:schemeClr val="bg1"/>
          </a:solidFill>
        </p:spPr>
        <p:txBody>
          <a:bodyPr lIns="0" tIns="1332000" rIns="0" bIns="0"/>
          <a:lstStyle>
            <a:lvl1pPr marL="0" indent="0" algn="ctr">
              <a:buNone/>
              <a:defRPr sz="1600">
                <a:solidFill>
                  <a:schemeClr val="tx1">
                    <a:lumMod val="85000"/>
                    <a:lumOff val="15000"/>
                  </a:schemeClr>
                </a:solidFill>
              </a:defRPr>
            </a:lvl1pPr>
          </a:lstStyle>
          <a:p>
            <a:pPr lvl="0"/>
            <a:r>
              <a:rPr lang="en-US" dirty="0"/>
              <a:t>Item Description</a:t>
            </a:r>
          </a:p>
        </p:txBody>
      </p:sp>
      <p:sp>
        <p:nvSpPr>
          <p:cNvPr id="16" name="Text Placeholder 15">
            <a:extLst>
              <a:ext uri="{FF2B5EF4-FFF2-40B4-BE49-F238E27FC236}">
                <a16:creationId xmlns="" xmlns:a16="http://schemas.microsoft.com/office/drawing/2014/main" id="{8F1F9D8C-5E2A-414E-9E1D-AB7DF4824DB3}"/>
              </a:ext>
            </a:extLst>
          </p:cNvPr>
          <p:cNvSpPr>
            <a:spLocks noGrp="1"/>
          </p:cNvSpPr>
          <p:nvPr>
            <p:ph type="body" sz="quarter" idx="20" hasCustomPrompt="1"/>
          </p:nvPr>
        </p:nvSpPr>
        <p:spPr>
          <a:xfrm>
            <a:off x="7295356"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19" name="Text Placeholder 18">
            <a:extLst>
              <a:ext uri="{FF2B5EF4-FFF2-40B4-BE49-F238E27FC236}">
                <a16:creationId xmlns="" xmlns:a16="http://schemas.microsoft.com/office/drawing/2014/main" id="{571AC612-4E8C-42E2-88EB-DB98E2791D0C}"/>
              </a:ext>
            </a:extLst>
          </p:cNvPr>
          <p:cNvSpPr>
            <a:spLocks noGrp="1"/>
          </p:cNvSpPr>
          <p:nvPr>
            <p:ph type="body" sz="quarter" idx="21" hasCustomPrompt="1"/>
          </p:nvPr>
        </p:nvSpPr>
        <p:spPr>
          <a:xfrm>
            <a:off x="9428163"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3" name="Picture Placeholder 22">
            <a:extLst>
              <a:ext uri="{FF2B5EF4-FFF2-40B4-BE49-F238E27FC236}">
                <a16:creationId xmlns="" xmlns:a16="http://schemas.microsoft.com/office/drawing/2014/main" id="{2AA95DF8-549D-4CA3-8E1A-D2DEB8CF4608}"/>
              </a:ext>
            </a:extLst>
          </p:cNvPr>
          <p:cNvSpPr>
            <a:spLocks noGrp="1"/>
          </p:cNvSpPr>
          <p:nvPr>
            <p:ph type="pic" sz="quarter" idx="22" hasCustomPrompt="1"/>
          </p:nvPr>
        </p:nvSpPr>
        <p:spPr>
          <a:xfrm>
            <a:off x="5648550"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5" name="Picture Placeholder 24">
            <a:extLst>
              <a:ext uri="{FF2B5EF4-FFF2-40B4-BE49-F238E27FC236}">
                <a16:creationId xmlns="" xmlns:a16="http://schemas.microsoft.com/office/drawing/2014/main" id="{AA78BAAC-8764-4AFE-9AC1-DF47930B46EB}"/>
              </a:ext>
            </a:extLst>
          </p:cNvPr>
          <p:cNvSpPr>
            <a:spLocks noGrp="1"/>
          </p:cNvSpPr>
          <p:nvPr>
            <p:ph type="pic" sz="quarter" idx="23" hasCustomPrompt="1"/>
          </p:nvPr>
        </p:nvSpPr>
        <p:spPr>
          <a:xfrm>
            <a:off x="7781581"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7" name="Picture Placeholder 26">
            <a:extLst>
              <a:ext uri="{FF2B5EF4-FFF2-40B4-BE49-F238E27FC236}">
                <a16:creationId xmlns="" xmlns:a16="http://schemas.microsoft.com/office/drawing/2014/main" id="{88491EA9-E431-4D48-BD30-3BA8FACC97F2}"/>
              </a:ext>
            </a:extLst>
          </p:cNvPr>
          <p:cNvSpPr>
            <a:spLocks noGrp="1"/>
          </p:cNvSpPr>
          <p:nvPr>
            <p:ph type="pic" sz="quarter" idx="24" hasCustomPrompt="1"/>
          </p:nvPr>
        </p:nvSpPr>
        <p:spPr>
          <a:xfrm>
            <a:off x="9914613"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1" name="Picture Placeholder 30">
            <a:extLst>
              <a:ext uri="{FF2B5EF4-FFF2-40B4-BE49-F238E27FC236}">
                <a16:creationId xmlns="" xmlns:a16="http://schemas.microsoft.com/office/drawing/2014/main" id="{130F713C-752D-4C1A-89AB-638A7DAF60A8}"/>
              </a:ext>
            </a:extLst>
          </p:cNvPr>
          <p:cNvSpPr>
            <a:spLocks noGrp="1"/>
          </p:cNvSpPr>
          <p:nvPr>
            <p:ph type="pic" sz="quarter" idx="25" hasCustomPrompt="1"/>
          </p:nvPr>
        </p:nvSpPr>
        <p:spPr>
          <a:xfrm>
            <a:off x="5648550"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3" name="Picture Placeholder 32">
            <a:extLst>
              <a:ext uri="{FF2B5EF4-FFF2-40B4-BE49-F238E27FC236}">
                <a16:creationId xmlns="" xmlns:a16="http://schemas.microsoft.com/office/drawing/2014/main" id="{EDF00299-5001-4927-B344-D4AE0D5F0393}"/>
              </a:ext>
            </a:extLst>
          </p:cNvPr>
          <p:cNvSpPr>
            <a:spLocks noGrp="1"/>
          </p:cNvSpPr>
          <p:nvPr>
            <p:ph type="pic" sz="quarter" idx="26" hasCustomPrompt="1"/>
          </p:nvPr>
        </p:nvSpPr>
        <p:spPr>
          <a:xfrm>
            <a:off x="7781581"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5" name="Picture Placeholder 34">
            <a:extLst>
              <a:ext uri="{FF2B5EF4-FFF2-40B4-BE49-F238E27FC236}">
                <a16:creationId xmlns="" xmlns:a16="http://schemas.microsoft.com/office/drawing/2014/main" id="{4CBE51A8-3BCA-490E-93CB-B70BBCCD9671}"/>
              </a:ext>
            </a:extLst>
          </p:cNvPr>
          <p:cNvSpPr>
            <a:spLocks noGrp="1"/>
          </p:cNvSpPr>
          <p:nvPr>
            <p:ph type="pic" sz="quarter" idx="27" hasCustomPrompt="1"/>
          </p:nvPr>
        </p:nvSpPr>
        <p:spPr>
          <a:xfrm>
            <a:off x="9914613"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Tree>
    <p:extLst>
      <p:ext uri="{BB962C8B-B14F-4D97-AF65-F5344CB8AC3E}">
        <p14:creationId xmlns:p14="http://schemas.microsoft.com/office/powerpoint/2010/main" val="1232522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6 Medium Photos with Descriptions">
    <p:spTree>
      <p:nvGrpSpPr>
        <p:cNvPr id="1" name=""/>
        <p:cNvGrpSpPr/>
        <p:nvPr/>
      </p:nvGrpSpPr>
      <p:grpSpPr>
        <a:xfrm>
          <a:off x="0" y="0"/>
          <a:ext cx="0" cy="0"/>
          <a:chOff x="0" y="0"/>
          <a:chExt cx="0" cy="0"/>
        </a:xfrm>
      </p:grpSpPr>
      <p:sp>
        <p:nvSpPr>
          <p:cNvPr id="18" name="Rectangle 17">
            <a:extLst>
              <a:ext uri="{FF2B5EF4-FFF2-40B4-BE49-F238E27FC236}">
                <a16:creationId xmlns="" xmlns:a16="http://schemas.microsoft.com/office/drawing/2014/main" id="{16C1126B-4E27-49D1-926A-A5CDC562C77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hasCustomPrompt="1"/>
          </p:nvPr>
        </p:nvSpPr>
        <p:spPr>
          <a:xfrm>
            <a:off x="762000" y="2831932"/>
            <a:ext cx="3833906" cy="1562638"/>
          </a:xfrm>
        </p:spPr>
        <p:txBody>
          <a:bodyPr anchor="b"/>
          <a:lstStyle>
            <a:lvl1pPr>
              <a:defRPr/>
            </a:lvl1pPr>
          </a:lstStyle>
          <a:p>
            <a:r>
              <a:rPr lang="en-US" dirty="0"/>
              <a:t>Click to edit your title</a:t>
            </a:r>
          </a:p>
        </p:txBody>
      </p:sp>
      <p:sp>
        <p:nvSpPr>
          <p:cNvPr id="4" name="Date Placeholder 3"/>
          <p:cNvSpPr>
            <a:spLocks noGrp="1"/>
          </p:cNvSpPr>
          <p:nvPr>
            <p:ph type="dt" sz="half" idx="10"/>
          </p:nvPr>
        </p:nvSpPr>
        <p:spPr/>
        <p:txBody>
          <a:bodyPr/>
          <a:lstStyle/>
          <a:p>
            <a:fld id="{4176DA4A-63D4-BC43-9B38-53D06F7CC9C4}" type="datetime1">
              <a:rPr lang="en-US" smtClean="0"/>
              <a:t>11/1/2018</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20" name="Text Placeholder 19">
            <a:extLst>
              <a:ext uri="{FF2B5EF4-FFF2-40B4-BE49-F238E27FC236}">
                <a16:creationId xmlns="" xmlns:a16="http://schemas.microsoft.com/office/drawing/2014/main" id="{66A1A72B-59FA-4D91-8267-669EAAD44565}"/>
              </a:ext>
            </a:extLst>
          </p:cNvPr>
          <p:cNvSpPr>
            <a:spLocks noGrp="1"/>
          </p:cNvSpPr>
          <p:nvPr>
            <p:ph type="body" sz="quarter" idx="18" hasCustomPrompt="1"/>
          </p:nvPr>
        </p:nvSpPr>
        <p:spPr>
          <a:xfrm>
            <a:off x="762000" y="4573117"/>
            <a:ext cx="3842550" cy="1178396"/>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Picture Placeholder 10">
            <a:extLst>
              <a:ext uri="{FF2B5EF4-FFF2-40B4-BE49-F238E27FC236}">
                <a16:creationId xmlns="" xmlns:a16="http://schemas.microsoft.com/office/drawing/2014/main" id="{4EDDE9BC-8D20-403B-A5FE-C277A3515DE4}"/>
              </a:ext>
            </a:extLst>
          </p:cNvPr>
          <p:cNvSpPr>
            <a:spLocks noGrp="1"/>
          </p:cNvSpPr>
          <p:nvPr>
            <p:ph type="pic" sz="quarter" idx="19" hasCustomPrompt="1"/>
          </p:nvPr>
        </p:nvSpPr>
        <p:spPr>
          <a:xfrm>
            <a:off x="2424736" y="482857"/>
            <a:ext cx="2179814" cy="2179814"/>
          </a:xfrm>
          <a:prstGeom prst="ellipse">
            <a:avLst/>
          </a:prstGeom>
          <a:solidFill>
            <a:schemeClr val="bg1">
              <a:lumMod val="95000"/>
            </a:schemeClr>
          </a:solidFill>
        </p:spPr>
        <p:txBody>
          <a:bodyPr anchor="ctr"/>
          <a:lstStyle>
            <a:lvl1pPr marL="0" indent="0" algn="ctr">
              <a:buNone/>
              <a:defRPr i="1"/>
            </a:lvl1pPr>
          </a:lstStyle>
          <a:p>
            <a:r>
              <a:rPr lang="en-ZA" dirty="0"/>
              <a:t>Insert Portrait Photo</a:t>
            </a:r>
          </a:p>
        </p:txBody>
      </p:sp>
      <p:sp>
        <p:nvSpPr>
          <p:cNvPr id="19" name="Content Placeholder 2">
            <a:extLst>
              <a:ext uri="{FF2B5EF4-FFF2-40B4-BE49-F238E27FC236}">
                <a16:creationId xmlns="" xmlns:a16="http://schemas.microsoft.com/office/drawing/2014/main" id="{2BF5E186-AFA1-42AA-AE51-CF3AC059F0FB}"/>
              </a:ext>
            </a:extLst>
          </p:cNvPr>
          <p:cNvSpPr>
            <a:spLocks noGrp="1"/>
          </p:cNvSpPr>
          <p:nvPr>
            <p:ph idx="1" hasCustomPrompt="1"/>
          </p:nvPr>
        </p:nvSpPr>
        <p:spPr>
          <a:xfrm>
            <a:off x="5162550" y="559678"/>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2" name="Text Placeholder 8">
            <a:extLst>
              <a:ext uri="{FF2B5EF4-FFF2-40B4-BE49-F238E27FC236}">
                <a16:creationId xmlns="" xmlns:a16="http://schemas.microsoft.com/office/drawing/2014/main" id="{C860CCD0-F268-4994-9434-F0E0132A4E53}"/>
              </a:ext>
            </a:extLst>
          </p:cNvPr>
          <p:cNvSpPr>
            <a:spLocks noGrp="1"/>
          </p:cNvSpPr>
          <p:nvPr>
            <p:ph type="body" sz="quarter" idx="13" hasCustomPrompt="1"/>
          </p:nvPr>
        </p:nvSpPr>
        <p:spPr>
          <a:xfrm>
            <a:off x="7295581" y="559678"/>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3" name="Text Placeholder 10">
            <a:extLst>
              <a:ext uri="{FF2B5EF4-FFF2-40B4-BE49-F238E27FC236}">
                <a16:creationId xmlns="" xmlns:a16="http://schemas.microsoft.com/office/drawing/2014/main" id="{28D5E220-4F6C-4A47-9F47-4CA88EA230DF}"/>
              </a:ext>
            </a:extLst>
          </p:cNvPr>
          <p:cNvSpPr>
            <a:spLocks noGrp="1"/>
          </p:cNvSpPr>
          <p:nvPr>
            <p:ph type="body" sz="quarter" idx="14" hasCustomPrompt="1"/>
          </p:nvPr>
        </p:nvSpPr>
        <p:spPr>
          <a:xfrm>
            <a:off x="9428613" y="559678"/>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4" name="Text Placeholder 6">
            <a:extLst>
              <a:ext uri="{FF2B5EF4-FFF2-40B4-BE49-F238E27FC236}">
                <a16:creationId xmlns="" xmlns:a16="http://schemas.microsoft.com/office/drawing/2014/main" id="{1DFEF73A-C0FC-4A4C-8342-991CEFF532E2}"/>
              </a:ext>
            </a:extLst>
          </p:cNvPr>
          <p:cNvSpPr>
            <a:spLocks noGrp="1"/>
          </p:cNvSpPr>
          <p:nvPr>
            <p:ph type="body" sz="quarter" idx="20" hasCustomPrompt="1"/>
          </p:nvPr>
        </p:nvSpPr>
        <p:spPr>
          <a:xfrm>
            <a:off x="5162550" y="3429000"/>
            <a:ext cx="1944000" cy="2700000"/>
          </a:xfrm>
          <a:solidFill>
            <a:schemeClr val="bg1"/>
          </a:solidFill>
        </p:spPr>
        <p:txBody>
          <a:bodyPr lIns="0" tIns="1944000" rIns="0" bIns="72000" anchor="ctr"/>
          <a:lstStyle>
            <a:lvl1pPr marL="0" indent="0" algn="ctr">
              <a:buNone/>
              <a:defRPr sz="1600">
                <a:solidFill>
                  <a:schemeClr val="tx1">
                    <a:lumMod val="85000"/>
                    <a:lumOff val="15000"/>
                  </a:schemeClr>
                </a:solidFill>
              </a:defRPr>
            </a:lvl1pPr>
          </a:lstStyle>
          <a:p>
            <a:pPr lvl="0"/>
            <a:r>
              <a:rPr lang="en-US" dirty="0"/>
              <a:t>Item Description</a:t>
            </a:r>
          </a:p>
        </p:txBody>
      </p:sp>
      <p:sp>
        <p:nvSpPr>
          <p:cNvPr id="25" name="Text Placeholder 15">
            <a:extLst>
              <a:ext uri="{FF2B5EF4-FFF2-40B4-BE49-F238E27FC236}">
                <a16:creationId xmlns="" xmlns:a16="http://schemas.microsoft.com/office/drawing/2014/main" id="{E60572FB-0574-4BE3-9637-7CA7B5ACA8DE}"/>
              </a:ext>
            </a:extLst>
          </p:cNvPr>
          <p:cNvSpPr>
            <a:spLocks noGrp="1"/>
          </p:cNvSpPr>
          <p:nvPr>
            <p:ph type="body" sz="quarter" idx="21" hasCustomPrompt="1"/>
          </p:nvPr>
        </p:nvSpPr>
        <p:spPr>
          <a:xfrm>
            <a:off x="7295356" y="3429000"/>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6" name="Text Placeholder 18">
            <a:extLst>
              <a:ext uri="{FF2B5EF4-FFF2-40B4-BE49-F238E27FC236}">
                <a16:creationId xmlns="" xmlns:a16="http://schemas.microsoft.com/office/drawing/2014/main" id="{155E2FBC-2458-49C4-B75C-CAEAC6D9F10F}"/>
              </a:ext>
            </a:extLst>
          </p:cNvPr>
          <p:cNvSpPr>
            <a:spLocks noGrp="1"/>
          </p:cNvSpPr>
          <p:nvPr>
            <p:ph type="body" sz="quarter" idx="22" hasCustomPrompt="1"/>
          </p:nvPr>
        </p:nvSpPr>
        <p:spPr>
          <a:xfrm>
            <a:off x="9428163" y="3429000"/>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7" name="Picture Placeholder 22">
            <a:extLst>
              <a:ext uri="{FF2B5EF4-FFF2-40B4-BE49-F238E27FC236}">
                <a16:creationId xmlns="" xmlns:a16="http://schemas.microsoft.com/office/drawing/2014/main" id="{844B1DAB-161E-44A0-9E15-DA816B46A48E}"/>
              </a:ext>
            </a:extLst>
          </p:cNvPr>
          <p:cNvSpPr>
            <a:spLocks noGrp="1"/>
          </p:cNvSpPr>
          <p:nvPr>
            <p:ph type="pic" sz="quarter" idx="23" hasCustomPrompt="1"/>
          </p:nvPr>
        </p:nvSpPr>
        <p:spPr>
          <a:xfrm>
            <a:off x="5234550" y="647388"/>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8" name="Picture Placeholder 24">
            <a:extLst>
              <a:ext uri="{FF2B5EF4-FFF2-40B4-BE49-F238E27FC236}">
                <a16:creationId xmlns="" xmlns:a16="http://schemas.microsoft.com/office/drawing/2014/main" id="{8811849A-335B-47C0-980E-357EE8C4BCC2}"/>
              </a:ext>
            </a:extLst>
          </p:cNvPr>
          <p:cNvSpPr>
            <a:spLocks noGrp="1"/>
          </p:cNvSpPr>
          <p:nvPr>
            <p:ph type="pic" sz="quarter" idx="24" hasCustomPrompt="1"/>
          </p:nvPr>
        </p:nvSpPr>
        <p:spPr>
          <a:xfrm>
            <a:off x="7367581" y="647388"/>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9" name="Picture Placeholder 26">
            <a:extLst>
              <a:ext uri="{FF2B5EF4-FFF2-40B4-BE49-F238E27FC236}">
                <a16:creationId xmlns="" xmlns:a16="http://schemas.microsoft.com/office/drawing/2014/main" id="{E1254A81-6A51-429E-91AC-6B4CADA71DC5}"/>
              </a:ext>
            </a:extLst>
          </p:cNvPr>
          <p:cNvSpPr>
            <a:spLocks noGrp="1"/>
          </p:cNvSpPr>
          <p:nvPr>
            <p:ph type="pic" sz="quarter" idx="25" hasCustomPrompt="1"/>
          </p:nvPr>
        </p:nvSpPr>
        <p:spPr>
          <a:xfrm>
            <a:off x="9500613" y="647388"/>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0" name="Picture Placeholder 30">
            <a:extLst>
              <a:ext uri="{FF2B5EF4-FFF2-40B4-BE49-F238E27FC236}">
                <a16:creationId xmlns="" xmlns:a16="http://schemas.microsoft.com/office/drawing/2014/main" id="{64053090-461C-448F-9705-7FEE78A41337}"/>
              </a:ext>
            </a:extLst>
          </p:cNvPr>
          <p:cNvSpPr>
            <a:spLocks noGrp="1"/>
          </p:cNvSpPr>
          <p:nvPr>
            <p:ph type="pic" sz="quarter" idx="26" hasCustomPrompt="1"/>
          </p:nvPr>
        </p:nvSpPr>
        <p:spPr>
          <a:xfrm>
            <a:off x="5234550" y="3516711"/>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1" name="Picture Placeholder 32">
            <a:extLst>
              <a:ext uri="{FF2B5EF4-FFF2-40B4-BE49-F238E27FC236}">
                <a16:creationId xmlns="" xmlns:a16="http://schemas.microsoft.com/office/drawing/2014/main" id="{7AD2F7CB-CFE4-4C72-864A-D00C1CEAA23D}"/>
              </a:ext>
            </a:extLst>
          </p:cNvPr>
          <p:cNvSpPr>
            <a:spLocks noGrp="1"/>
          </p:cNvSpPr>
          <p:nvPr>
            <p:ph type="pic" sz="quarter" idx="27" hasCustomPrompt="1"/>
          </p:nvPr>
        </p:nvSpPr>
        <p:spPr>
          <a:xfrm>
            <a:off x="7367581" y="3516711"/>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2" name="Picture Placeholder 34">
            <a:extLst>
              <a:ext uri="{FF2B5EF4-FFF2-40B4-BE49-F238E27FC236}">
                <a16:creationId xmlns="" xmlns:a16="http://schemas.microsoft.com/office/drawing/2014/main" id="{CCA07CA3-C8D4-41EA-A0FB-74E1A4770398}"/>
              </a:ext>
            </a:extLst>
          </p:cNvPr>
          <p:cNvSpPr>
            <a:spLocks noGrp="1"/>
          </p:cNvSpPr>
          <p:nvPr>
            <p:ph type="pic" sz="quarter" idx="28" hasCustomPrompt="1"/>
          </p:nvPr>
        </p:nvSpPr>
        <p:spPr>
          <a:xfrm>
            <a:off x="9500163" y="3516711"/>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Tree>
    <p:extLst>
      <p:ext uri="{BB962C8B-B14F-4D97-AF65-F5344CB8AC3E}">
        <p14:creationId xmlns:p14="http://schemas.microsoft.com/office/powerpoint/2010/main" val="1108071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accent1"/>
          </a:solidFill>
          <a:ln w="0">
            <a:noFill/>
            <a:prstDash val="solid"/>
            <a:round/>
            <a:headEnd/>
            <a:tailEnd/>
          </a:ln>
        </p:spPr>
      </p:sp>
      <p:sp>
        <p:nvSpPr>
          <p:cNvPr id="2" name="Title 1"/>
          <p:cNvSpPr>
            <a:spLocks noGrp="1"/>
          </p:cNvSpPr>
          <p:nvPr>
            <p:ph type="ctrTitle"/>
          </p:nvPr>
        </p:nvSpPr>
        <p:spPr>
          <a:xfrm>
            <a:off x="5747656" y="1264197"/>
            <a:ext cx="5670487" cy="4268965"/>
          </a:xfrm>
        </p:spPr>
        <p:txBody>
          <a:bodyPr anchor="ctr">
            <a:normAutofit/>
          </a:bodyPr>
          <a:lstStyle>
            <a:lvl1pPr algn="l">
              <a:lnSpc>
                <a:spcPct val="85000"/>
              </a:lnSpc>
              <a:defRPr sz="6000" cap="none"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67666" y="4151085"/>
            <a:ext cx="4633806" cy="1591181"/>
          </a:xfrm>
        </p:spPr>
        <p:txBody>
          <a:bodyPr anchor="b">
            <a:noAutofit/>
          </a:bodyPr>
          <a:lstStyle>
            <a:lvl1pPr marL="0" indent="0" algn="r">
              <a:lnSpc>
                <a:spcPct val="100000"/>
              </a:lnSpc>
              <a:spcBef>
                <a:spcPts val="0"/>
              </a:spcBef>
              <a:buNone/>
              <a:defRPr sz="23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title="Verticle Rule Line"/>
          <p:cNvCxnSpPr>
            <a:cxnSpLocks/>
          </p:cNvCxnSpPr>
          <p:nvPr/>
        </p:nvCxnSpPr>
        <p:spPr>
          <a:xfrm>
            <a:off x="5524563" y="1115733"/>
            <a:ext cx="0" cy="4626534"/>
          </a:xfrm>
          <a:prstGeom prst="line">
            <a:avLst/>
          </a:prstGeom>
          <a:ln w="635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2053122"/>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9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6" title="Page Number Shape"/>
          <p:cNvSpPr/>
          <p:nvPr/>
        </p:nvSpPr>
        <p:spPr bwMode="auto">
          <a:xfrm>
            <a:off x="11784011"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1"/>
          <p:cNvSpPr>
            <a:spLocks noGrp="1"/>
          </p:cNvSpPr>
          <p:nvPr>
            <p:ph type="title"/>
          </p:nvPr>
        </p:nvSpPr>
        <p:spPr>
          <a:xfrm>
            <a:off x="1947673" y="2571722"/>
            <a:ext cx="8296654" cy="3286153"/>
          </a:xfrm>
        </p:spPr>
        <p:txBody>
          <a:bodyPr anchor="t">
            <a:normAutofit/>
          </a:bodyPr>
          <a:lstStyle>
            <a:lvl1pPr>
              <a:lnSpc>
                <a:spcPct val="85000"/>
              </a:lnSpc>
              <a:defRPr sz="7700" cap="none" baseline="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947673" y="1393748"/>
            <a:ext cx="8401429" cy="819150"/>
          </a:xfrm>
        </p:spPr>
        <p:txBody>
          <a:bodyPr anchor="ctr">
            <a:normAutofit/>
          </a:bodyPr>
          <a:lstStyle>
            <a:lvl1pPr marL="0" indent="0" algn="r">
              <a:lnSpc>
                <a:spcPct val="113000"/>
              </a:lnSpc>
              <a:spcBef>
                <a:spcPts val="0"/>
              </a:spcBef>
              <a:buNone/>
              <a:defRPr sz="2000" b="0" i="1" baseline="0">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742955" y="6314439"/>
            <a:ext cx="1596622" cy="365125"/>
          </a:xfrm>
        </p:spPr>
        <p:txBody>
          <a:bodyPr/>
          <a:lstStyle>
            <a:lvl1pPr>
              <a:defRPr sz="1200">
                <a:solidFill>
                  <a:schemeClr val="tx1">
                    <a:lumMod val="85000"/>
                    <a:lumOff val="15000"/>
                  </a:schemeClr>
                </a:solidFill>
              </a:defRPr>
            </a:lvl1pPr>
          </a:lstStyle>
          <a:p>
            <a:fld id="{529964A5-3468-3F49-AD7A-0CF5EB762F89}" type="datetime1">
              <a:rPr lang="en-US" smtClean="0"/>
              <a:t>11/1/2018</a:t>
            </a:fld>
            <a:endParaRPr lang="en-ZA"/>
          </a:p>
        </p:txBody>
      </p:sp>
      <p:sp>
        <p:nvSpPr>
          <p:cNvPr id="5" name="Footer Placeholder 4"/>
          <p:cNvSpPr>
            <a:spLocks noGrp="1"/>
          </p:cNvSpPr>
          <p:nvPr>
            <p:ph type="ftr" sz="quarter" idx="11"/>
          </p:nvPr>
        </p:nvSpPr>
        <p:spPr>
          <a:xfrm>
            <a:off x="1947673" y="6314440"/>
            <a:ext cx="6480226" cy="365125"/>
          </a:xfrm>
        </p:spPr>
        <p:txBody>
          <a:bodyPr/>
          <a:lstStyle>
            <a:lvl1pPr>
              <a:defRPr b="0">
                <a:solidFill>
                  <a:schemeClr val="tx1">
                    <a:lumMod val="85000"/>
                    <a:lumOff val="15000"/>
                  </a:schemeClr>
                </a:solidFill>
              </a:defRPr>
            </a:lvl1pPr>
          </a:lstStyle>
          <a:p>
            <a:endParaRPr lang="en-ZA"/>
          </a:p>
        </p:txBody>
      </p:sp>
      <p:sp>
        <p:nvSpPr>
          <p:cNvPr id="6" name="Slide Number Placeholder 5"/>
          <p:cNvSpPr>
            <a:spLocks noGrp="1"/>
          </p:cNvSpPr>
          <p:nvPr>
            <p:ph type="sldNum" sz="quarter" idx="12"/>
          </p:nvPr>
        </p:nvSpPr>
        <p:spPr>
          <a:xfrm>
            <a:off x="11784011" y="1620760"/>
            <a:ext cx="407988" cy="365125"/>
          </a:xfrm>
        </p:spPr>
        <p:txBody>
          <a:bodyPr/>
          <a:lstStyle>
            <a:lvl1pPr>
              <a:defRPr>
                <a:solidFill>
                  <a:schemeClr val="bg2"/>
                </a:solidFill>
              </a:defRPr>
            </a:lvl1pPr>
          </a:lstStyle>
          <a:p>
            <a:fld id="{13D2E340-0663-474B-992C-9192B5C45E57}" type="slidenum">
              <a:rPr lang="en-ZA" smtClean="0"/>
              <a:t>‹#›</a:t>
            </a:fld>
            <a:endParaRPr lang="en-ZA"/>
          </a:p>
        </p:txBody>
      </p:sp>
      <p:cxnSp>
        <p:nvCxnSpPr>
          <p:cNvPr id="10" name="Straight Connector 9" title="Horizontal Rule Line"/>
          <p:cNvCxnSpPr/>
          <p:nvPr/>
        </p:nvCxnSpPr>
        <p:spPr>
          <a:xfrm flipH="1">
            <a:off x="1" y="6178167"/>
            <a:ext cx="10244326"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8453484"/>
      </p:ext>
    </p:extLst>
  </p:cSld>
  <p:clrMapOvr>
    <a:masterClrMapping/>
  </p:clrMapOvr>
  <p:extLst mod="1">
    <p:ext uri="{DCECCB84-F9BA-43D5-87BE-67443E8EF086}">
      <p15:sldGuideLst xmlns:p15="http://schemas.microsoft.com/office/powerpoint/2012/main">
        <p15:guide id="1" pos="6456">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8" name="Rectangle 17">
            <a:extLst>
              <a:ext uri="{FF2B5EF4-FFF2-40B4-BE49-F238E27FC236}">
                <a16:creationId xmlns=""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a:t>Click to edit Master 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smtClean="0"/>
              <a:t>11/1/2018</a:t>
            </a:fld>
            <a:endParaRPr lang="en-ZA"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20" name="Text Placeholder 19">
            <a:extLst>
              <a:ext uri="{FF2B5EF4-FFF2-40B4-BE49-F238E27FC236}">
                <a16:creationId xmlns=""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 xmlns:a16="http://schemas.microsoft.com/office/drawing/2014/main" id="{FBC751F3-ABD6-4995-8494-4932D12ACE1B}"/>
              </a:ext>
            </a:extLst>
          </p:cNvPr>
          <p:cNvSpPr>
            <a:spLocks noGrp="1"/>
          </p:cNvSpPr>
          <p:nvPr>
            <p:ph sz="quarter" idx="19"/>
          </p:nvPr>
        </p:nvSpPr>
        <p:spPr>
          <a:xfrm>
            <a:off x="5326063" y="559678"/>
            <a:ext cx="6103937" cy="51918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75451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8" name="Rectangle 17">
            <a:extLst>
              <a:ext uri="{FF2B5EF4-FFF2-40B4-BE49-F238E27FC236}">
                <a16:creationId xmlns=""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a:t>Click to edit Master 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smtClean="0"/>
              <a:t>11/1/2018</a:t>
            </a:fld>
            <a:endParaRPr lang="en-ZA"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20" name="Text Placeholder 19">
            <a:extLst>
              <a:ext uri="{FF2B5EF4-FFF2-40B4-BE49-F238E27FC236}">
                <a16:creationId xmlns=""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Picture Placeholder 6">
            <a:extLst>
              <a:ext uri="{FF2B5EF4-FFF2-40B4-BE49-F238E27FC236}">
                <a16:creationId xmlns="" xmlns:a16="http://schemas.microsoft.com/office/drawing/2014/main" id="{1466EC8C-C8BE-4149-A684-18CFF4574C18}"/>
              </a:ext>
            </a:extLst>
          </p:cNvPr>
          <p:cNvSpPr>
            <a:spLocks noGrp="1"/>
          </p:cNvSpPr>
          <p:nvPr>
            <p:ph type="pic" sz="quarter" idx="19"/>
          </p:nvPr>
        </p:nvSpPr>
        <p:spPr>
          <a:xfrm>
            <a:off x="5297488" y="559678"/>
            <a:ext cx="6132512" cy="5191835"/>
          </a:xfrm>
        </p:spPr>
        <p:txBody>
          <a:bodyPr anchor="ctr"/>
          <a:lstStyle>
            <a:lvl1pPr marL="0" indent="0" algn="ctr">
              <a:buNone/>
              <a:defRPr/>
            </a:lvl1pPr>
          </a:lstStyle>
          <a:p>
            <a:r>
              <a:rPr lang="en-US"/>
              <a:t>Click icon to add picture</a:t>
            </a:r>
          </a:p>
        </p:txBody>
      </p:sp>
    </p:spTree>
    <p:extLst>
      <p:ext uri="{BB962C8B-B14F-4D97-AF65-F5344CB8AC3E}">
        <p14:creationId xmlns:p14="http://schemas.microsoft.com/office/powerpoint/2010/main" val="3687491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8" name="Rectangle 17">
            <a:extLst>
              <a:ext uri="{FF2B5EF4-FFF2-40B4-BE49-F238E27FC236}">
                <a16:creationId xmlns=""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7"/>
            <a:ext cx="3833906" cy="5274923"/>
          </a:xfrm>
        </p:spPr>
        <p:txBody>
          <a:bodyPr anchor="b"/>
          <a:lstStyle>
            <a:lvl1pPr>
              <a:defRPr>
                <a:solidFill>
                  <a:schemeClr val="bg1"/>
                </a:solidFill>
              </a:defRPr>
            </a:lvl1pPr>
          </a:lstStyle>
          <a:p>
            <a:r>
              <a:rPr lang="en-US"/>
              <a:t>Click to edit Master 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smtClean="0"/>
              <a:t>11/1/2018</a:t>
            </a:fld>
            <a:endParaRPr lang="en-ZA"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cxnSp>
        <p:nvCxnSpPr>
          <p:cNvPr id="21" name="Straight Connector 20" title="Horizontal Rule Line">
            <a:extLst>
              <a:ext uri="{FF2B5EF4-FFF2-40B4-BE49-F238E27FC236}">
                <a16:creationId xmlns=""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 xmlns:a16="http://schemas.microsoft.com/office/drawing/2014/main" id="{4889D34E-DF9E-41B7-A5EC-B9D63999B3D0}"/>
              </a:ext>
            </a:extLst>
          </p:cNvPr>
          <p:cNvSpPr>
            <a:spLocks noGrp="1"/>
          </p:cNvSpPr>
          <p:nvPr>
            <p:ph idx="1"/>
          </p:nvPr>
        </p:nvSpPr>
        <p:spPr>
          <a:xfrm>
            <a:off x="5181600" y="559678"/>
            <a:ext cx="6172200" cy="56172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22617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81600" y="540628"/>
            <a:ext cx="6248400" cy="248894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81600" y="3712467"/>
            <a:ext cx="6248400" cy="24822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16E73E-FB98-2A42-974A-9CD83D46C100}" type="datetime1">
              <a:rPr lang="en-US" smtClean="0"/>
              <a:t>11/1/2018</a:t>
            </a:fld>
            <a:endParaRPr lang="en-ZA"/>
          </a:p>
        </p:txBody>
      </p:sp>
      <p:sp>
        <p:nvSpPr>
          <p:cNvPr id="6" name="Footer Placeholder 5"/>
          <p:cNvSpPr>
            <a:spLocks noGrp="1"/>
          </p:cNvSpPr>
          <p:nvPr>
            <p:ph type="ftr" sz="quarter" idx="11"/>
          </p:nvPr>
        </p:nvSpPr>
        <p:spPr/>
        <p:txBody>
          <a:bodyPr/>
          <a:lstStyle/>
          <a:p>
            <a:endParaRPr lang="en-ZA"/>
          </a:p>
        </p:txBody>
      </p:sp>
      <p:sp>
        <p:nvSpPr>
          <p:cNvPr id="7" name="Slide Number Placeholder 6"/>
          <p:cNvSpPr>
            <a:spLocks noGrp="1"/>
          </p:cNvSpPr>
          <p:nvPr>
            <p:ph type="sldNum" sz="quarter" idx="12"/>
          </p:nvPr>
        </p:nvSpPr>
        <p:spPr/>
        <p:txBody>
          <a:bodyPr/>
          <a:lstStyle/>
          <a:p>
            <a:fld id="{13D2E340-0663-474B-992C-9192B5C45E57}" type="slidenum">
              <a:rPr lang="en-ZA" smtClean="0"/>
              <a:t>‹#›</a:t>
            </a:fld>
            <a:endParaRPr lang="en-ZA"/>
          </a:p>
        </p:txBody>
      </p:sp>
    </p:spTree>
    <p:extLst>
      <p:ext uri="{BB962C8B-B14F-4D97-AF65-F5344CB8AC3E}">
        <p14:creationId xmlns:p14="http://schemas.microsoft.com/office/powerpoint/2010/main" val="2454302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7784"/>
            <a:ext cx="3831336" cy="49560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5181600" y="558065"/>
            <a:ext cx="6245352" cy="914400"/>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81600" y="1526671"/>
            <a:ext cx="6245352" cy="175564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81600" y="3700826"/>
            <a:ext cx="6248400" cy="914400"/>
          </a:xfrm>
        </p:spPr>
        <p:txBody>
          <a:bodyPr anchor="b">
            <a:normAutofit/>
          </a:bodyPr>
          <a:lstStyle>
            <a:lvl1pPr marL="0" indent="0">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81600" y="4669432"/>
            <a:ext cx="6245352" cy="175564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8A115EF-7A83-9842-815E-554E5DEB63CD}" type="datetime1">
              <a:rPr lang="en-US" smtClean="0"/>
              <a:t>11/1/2018</a:t>
            </a:fld>
            <a:endParaRPr lang="en-ZA"/>
          </a:p>
        </p:txBody>
      </p:sp>
      <p:sp>
        <p:nvSpPr>
          <p:cNvPr id="8" name="Footer Placeholder 7"/>
          <p:cNvSpPr>
            <a:spLocks noGrp="1"/>
          </p:cNvSpPr>
          <p:nvPr>
            <p:ph type="ftr" sz="quarter" idx="11"/>
          </p:nvPr>
        </p:nvSpPr>
        <p:spPr/>
        <p:txBody>
          <a:bodyPr/>
          <a:lstStyle/>
          <a:p>
            <a:endParaRPr lang="en-ZA"/>
          </a:p>
        </p:txBody>
      </p:sp>
      <p:sp>
        <p:nvSpPr>
          <p:cNvPr id="9" name="Slide Number Placeholder 8"/>
          <p:cNvSpPr>
            <a:spLocks noGrp="1"/>
          </p:cNvSpPr>
          <p:nvPr>
            <p:ph type="sldNum" sz="quarter" idx="12"/>
          </p:nvPr>
        </p:nvSpPr>
        <p:spPr/>
        <p:txBody>
          <a:bodyPr/>
          <a:lstStyle/>
          <a:p>
            <a:fld id="{13D2E340-0663-474B-992C-9192B5C45E57}" type="slidenum">
              <a:rPr lang="en-ZA" smtClean="0"/>
              <a:t>‹#›</a:t>
            </a:fld>
            <a:endParaRPr lang="en-ZA"/>
          </a:p>
        </p:txBody>
      </p:sp>
    </p:spTree>
    <p:extLst>
      <p:ext uri="{BB962C8B-B14F-4D97-AF65-F5344CB8AC3E}">
        <p14:creationId xmlns:p14="http://schemas.microsoft.com/office/powerpoint/2010/main" val="42770199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BE097A0-4000-B744-87D8-18F42A934248}" type="datetime1">
              <a:rPr lang="en-US" smtClean="0"/>
              <a:t>11/1/2018</a:t>
            </a:fld>
            <a:endParaRPr lang="en-ZA"/>
          </a:p>
        </p:txBody>
      </p:sp>
      <p:sp>
        <p:nvSpPr>
          <p:cNvPr id="4" name="Footer Placeholder 3"/>
          <p:cNvSpPr>
            <a:spLocks noGrp="1"/>
          </p:cNvSpPr>
          <p:nvPr>
            <p:ph type="ftr" sz="quarter" idx="11"/>
          </p:nvPr>
        </p:nvSpPr>
        <p:spPr/>
        <p:txBody>
          <a:bodyPr/>
          <a:lstStyle/>
          <a:p>
            <a:endParaRPr lang="en-ZA"/>
          </a:p>
        </p:txBody>
      </p:sp>
      <p:sp>
        <p:nvSpPr>
          <p:cNvPr id="5" name="Slide Number Placeholder 4"/>
          <p:cNvSpPr>
            <a:spLocks noGrp="1"/>
          </p:cNvSpPr>
          <p:nvPr>
            <p:ph type="sldNum" sz="quarter" idx="12"/>
          </p:nvPr>
        </p:nvSpPr>
        <p:spPr/>
        <p:txBody>
          <a:bodyPr/>
          <a:lstStyle/>
          <a:p>
            <a:fld id="{13D2E340-0663-474B-992C-9192B5C45E57}" type="slidenum">
              <a:rPr lang="en-ZA" smtClean="0"/>
              <a:t>‹#›</a:t>
            </a:fld>
            <a:endParaRPr lang="en-ZA"/>
          </a:p>
        </p:txBody>
      </p:sp>
    </p:spTree>
    <p:extLst>
      <p:ext uri="{BB962C8B-B14F-4D97-AF65-F5344CB8AC3E}">
        <p14:creationId xmlns:p14="http://schemas.microsoft.com/office/powerpoint/2010/main" val="20434470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974EA9-4639-9B48-9E98-70455404EF00}" type="datetime1">
              <a:rPr lang="en-US" smtClean="0"/>
              <a:t>11/1/2018</a:t>
            </a:fld>
            <a:endParaRPr lang="en-ZA"/>
          </a:p>
        </p:txBody>
      </p:sp>
      <p:sp>
        <p:nvSpPr>
          <p:cNvPr id="3" name="Footer Placeholder 2"/>
          <p:cNvSpPr>
            <a:spLocks noGrp="1"/>
          </p:cNvSpPr>
          <p:nvPr>
            <p:ph type="ftr" sz="quarter" idx="11"/>
          </p:nvPr>
        </p:nvSpPr>
        <p:spPr/>
        <p:txBody>
          <a:bodyPr/>
          <a:lstStyle/>
          <a:p>
            <a:endParaRPr lang="en-ZA"/>
          </a:p>
        </p:txBody>
      </p:sp>
      <p:sp>
        <p:nvSpPr>
          <p:cNvPr id="4" name="Slide Number Placeholder 3"/>
          <p:cNvSpPr>
            <a:spLocks noGrp="1"/>
          </p:cNvSpPr>
          <p:nvPr>
            <p:ph type="sldNum" sz="quarter" idx="12"/>
          </p:nvPr>
        </p:nvSpPr>
        <p:spPr/>
        <p:txBody>
          <a:bodyPr/>
          <a:lstStyle/>
          <a:p>
            <a:fld id="{13D2E340-0663-474B-992C-9192B5C45E57}" type="slidenum">
              <a:rPr lang="en-ZA" smtClean="0"/>
              <a:t>‹#›</a:t>
            </a:fld>
            <a:endParaRPr lang="en-ZA"/>
          </a:p>
        </p:txBody>
      </p:sp>
    </p:spTree>
    <p:extLst>
      <p:ext uri="{BB962C8B-B14F-4D97-AF65-F5344CB8AC3E}">
        <p14:creationId xmlns:p14="http://schemas.microsoft.com/office/powerpoint/2010/main" val="823902382"/>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Placeholder 1"/>
          <p:cNvSpPr>
            <a:spLocks noGrp="1"/>
          </p:cNvSpPr>
          <p:nvPr>
            <p:ph type="title"/>
          </p:nvPr>
        </p:nvSpPr>
        <p:spPr>
          <a:xfrm>
            <a:off x="762000" y="559678"/>
            <a:ext cx="3833906" cy="49524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181600" y="569066"/>
            <a:ext cx="6248398" cy="565515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2001" y="5930060"/>
            <a:ext cx="3814856" cy="365125"/>
          </a:xfrm>
          <a:prstGeom prst="rect">
            <a:avLst/>
          </a:prstGeom>
        </p:spPr>
        <p:txBody>
          <a:bodyPr vert="horz" lIns="91440" tIns="45720" rIns="91440" bIns="45720" rtlCol="0" anchor="t"/>
          <a:lstStyle>
            <a:lvl1pPr algn="r">
              <a:defRPr sz="1000" b="0" i="1" baseline="0">
                <a:solidFill>
                  <a:schemeClr val="tx1">
                    <a:lumMod val="85000"/>
                    <a:lumOff val="15000"/>
                  </a:schemeClr>
                </a:solidFill>
                <a:latin typeface="+mj-lt"/>
              </a:defRPr>
            </a:lvl1pPr>
          </a:lstStyle>
          <a:p>
            <a:fld id="{A90851AE-F437-A04B-ADE2-D5E346F2089C}" type="datetime1">
              <a:rPr lang="en-US" smtClean="0"/>
              <a:t>11/1/2018</a:t>
            </a:fld>
            <a:endParaRPr lang="en-ZA"/>
          </a:p>
        </p:txBody>
      </p:sp>
      <p:sp>
        <p:nvSpPr>
          <p:cNvPr id="5" name="Footer Placeholder 4"/>
          <p:cNvSpPr>
            <a:spLocks noGrp="1"/>
          </p:cNvSpPr>
          <p:nvPr>
            <p:ph type="ftr" sz="quarter" idx="3"/>
          </p:nvPr>
        </p:nvSpPr>
        <p:spPr>
          <a:xfrm>
            <a:off x="762001" y="6314440"/>
            <a:ext cx="3814856" cy="365125"/>
          </a:xfrm>
          <a:prstGeom prst="rect">
            <a:avLst/>
          </a:prstGeom>
        </p:spPr>
        <p:txBody>
          <a:bodyPr vert="horz" lIns="91440" tIns="45720" rIns="91440" bIns="45720" rtlCol="0" anchor="t"/>
          <a:lstStyle>
            <a:lvl1pPr algn="r">
              <a:defRPr sz="1200" b="1" i="1" baseline="0">
                <a:solidFill>
                  <a:schemeClr val="tx1">
                    <a:lumMod val="85000"/>
                    <a:lumOff val="15000"/>
                  </a:schemeClr>
                </a:solidFill>
                <a:latin typeface="+mj-lt"/>
              </a:defRPr>
            </a:lvl1pPr>
          </a:lstStyle>
          <a:p>
            <a:endParaRPr lang="en-ZA"/>
          </a:p>
        </p:txBody>
      </p:sp>
      <p:sp>
        <p:nvSpPr>
          <p:cNvPr id="6" name="Slide Number Placeholder 5"/>
          <p:cNvSpPr>
            <a:spLocks noGrp="1"/>
          </p:cNvSpPr>
          <p:nvPr>
            <p:ph type="sldNum" sz="quarter" idx="4"/>
          </p:nvPr>
        </p:nvSpPr>
        <p:spPr>
          <a:xfrm>
            <a:off x="11784011" y="5607592"/>
            <a:ext cx="407988" cy="365125"/>
          </a:xfrm>
          <a:prstGeom prst="rect">
            <a:avLst/>
          </a:prstGeom>
        </p:spPr>
        <p:txBody>
          <a:bodyPr vert="horz" lIns="91440" tIns="45720" rIns="91440" bIns="45720" rtlCol="0" anchor="ctr"/>
          <a:lstStyle>
            <a:lvl1pPr algn="r">
              <a:defRPr sz="1200" b="0" i="1" baseline="0">
                <a:solidFill>
                  <a:schemeClr val="bg2"/>
                </a:solidFill>
                <a:latin typeface="+mj-lt"/>
              </a:defRPr>
            </a:lvl1pPr>
          </a:lstStyle>
          <a:p>
            <a:fld id="{13D2E340-0663-474B-992C-9192B5C45E57}" type="slidenum">
              <a:rPr lang="en-ZA" smtClean="0"/>
              <a:t>‹#›</a:t>
            </a:fld>
            <a:endParaRPr lang="en-ZA"/>
          </a:p>
        </p:txBody>
      </p:sp>
      <p:cxnSp>
        <p:nvCxnSpPr>
          <p:cNvPr id="10" name="Straight Connector 9" title="Horizontal Rule Line"/>
          <p:cNvCxnSpPr/>
          <p:nvPr/>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6093967"/>
      </p:ext>
    </p:extLst>
  </p:cSld>
  <p:clrMap bg1="lt1" tx1="dk1" bg2="lt2" tx2="dk2" accent1="accent1" accent2="accent2" accent3="accent3" accent4="accent4" accent5="accent5" accent6="accent6" hlink="hlink" folHlink="folHlink"/>
  <p:sldLayoutIdLst>
    <p:sldLayoutId id="2147484479" r:id="rId1"/>
    <p:sldLayoutId id="2147484480" r:id="rId2"/>
    <p:sldLayoutId id="2147484495" r:id="rId3"/>
    <p:sldLayoutId id="2147484490" r:id="rId4"/>
    <p:sldLayoutId id="2147484491" r:id="rId5"/>
    <p:sldLayoutId id="2147484492" r:id="rId6"/>
    <p:sldLayoutId id="2147484493" r:id="rId7"/>
    <p:sldLayoutId id="2147484496" r:id="rId8"/>
    <p:sldLayoutId id="2147484481" r:id="rId9"/>
    <p:sldLayoutId id="2147484498" r:id="rId10"/>
    <p:sldLayoutId id="2147484499" r:id="rId11"/>
    <p:sldLayoutId id="2147484500" r:id="rId12"/>
    <p:sldLayoutId id="2147484482" r:id="rId13"/>
    <p:sldLayoutId id="2147484483" r:id="rId14"/>
    <p:sldLayoutId id="2147484484" r:id="rId15"/>
    <p:sldLayoutId id="2147484485" r:id="rId16"/>
  </p:sldLayoutIdLst>
  <p:hf hdr="0" ftr="0" dt="0"/>
  <p:txStyles>
    <p:title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p:titleStyle>
    <p:body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685800"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1143000"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1600200"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057400"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5146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971800"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34290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3886200"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2832">
          <p15:clr>
            <a:srgbClr val="F26B43"/>
          </p15:clr>
        </p15:guide>
        <p15:guide id="2" pos="480">
          <p15:clr>
            <a:srgbClr val="F26B43"/>
          </p15:clr>
        </p15:guide>
        <p15:guide id="3" orient="horz" pos="432">
          <p15:clr>
            <a:srgbClr val="F26B43"/>
          </p15:clr>
        </p15:guide>
        <p15:guide id="4" pos="7200">
          <p15:clr>
            <a:srgbClr val="F26B43"/>
          </p15:clr>
        </p15:guide>
        <p15:guide id="5" pos="32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2679374-8EAE-4873-9BB6-F6C630302DA2}"/>
              </a:ext>
            </a:extLst>
          </p:cNvPr>
          <p:cNvSpPr>
            <a:spLocks noGrp="1"/>
          </p:cNvSpPr>
          <p:nvPr>
            <p:ph type="ctrTitle"/>
          </p:nvPr>
        </p:nvSpPr>
        <p:spPr/>
        <p:txBody>
          <a:bodyPr/>
          <a:lstStyle/>
          <a:p>
            <a:r>
              <a:rPr lang="en-ZA" dirty="0"/>
              <a:t>Discussion</a:t>
            </a:r>
            <a:br>
              <a:rPr lang="en-ZA" dirty="0"/>
            </a:br>
            <a:r>
              <a:rPr lang="en-ZA" dirty="0" smtClean="0"/>
              <a:t>and </a:t>
            </a:r>
            <a:r>
              <a:rPr lang="en-ZA" dirty="0" smtClean="0"/>
              <a:t>discussing the data</a:t>
            </a:r>
            <a:endParaRPr lang="en-ZA" dirty="0"/>
          </a:p>
        </p:txBody>
      </p:sp>
      <p:pic>
        <p:nvPicPr>
          <p:cNvPr id="9" name="Picture Placeholder 8">
            <a:extLst>
              <a:ext uri="{FF2B5EF4-FFF2-40B4-BE49-F238E27FC236}">
                <a16:creationId xmlns="" xmlns:a16="http://schemas.microsoft.com/office/drawing/2014/main" id="{8DFB8432-2417-49E9-AD9B-61832615E789}"/>
              </a:ext>
            </a:extLst>
          </p:cNvPr>
          <p:cNvPicPr>
            <a:picLocks noGrp="1" noChangeAspect="1"/>
          </p:cNvPicPr>
          <p:nvPr>
            <p:ph type="pic" sz="quarter" idx="10"/>
          </p:nvPr>
        </p:nvPicPr>
        <p:blipFill>
          <a:blip r:embed="rId2"/>
          <a:srcRect l="12500" r="12500"/>
          <a:stretch>
            <a:fillRect/>
          </a:stretch>
        </p:blipFill>
        <p:spPr>
          <a:xfrm>
            <a:off x="2581275" y="1441450"/>
            <a:ext cx="2397125" cy="2397125"/>
          </a:xfrm>
        </p:spPr>
      </p:pic>
      <p:sp>
        <p:nvSpPr>
          <p:cNvPr id="7" name="Subtitle 6">
            <a:extLst>
              <a:ext uri="{FF2B5EF4-FFF2-40B4-BE49-F238E27FC236}">
                <a16:creationId xmlns="" xmlns:a16="http://schemas.microsoft.com/office/drawing/2014/main" id="{033BD51D-5CC4-4321-94FE-9B610AC87263}"/>
              </a:ext>
            </a:extLst>
          </p:cNvPr>
          <p:cNvSpPr>
            <a:spLocks noGrp="1"/>
          </p:cNvSpPr>
          <p:nvPr>
            <p:ph type="subTitle" idx="1"/>
          </p:nvPr>
        </p:nvSpPr>
        <p:spPr/>
        <p:txBody>
          <a:bodyPr/>
          <a:lstStyle/>
          <a:p>
            <a:r>
              <a:rPr lang="en-GB" dirty="0"/>
              <a:t>Integrating the Data: Report Writing </a:t>
            </a:r>
          </a:p>
          <a:p>
            <a:r>
              <a:rPr lang="en-GB" dirty="0"/>
              <a:t>Micro lecture </a:t>
            </a:r>
            <a:r>
              <a:rPr lang="en-GB" dirty="0" smtClean="0"/>
              <a:t>3</a:t>
            </a:r>
            <a:endParaRPr lang="en-GB" dirty="0"/>
          </a:p>
        </p:txBody>
      </p:sp>
    </p:spTree>
    <p:extLst>
      <p:ext uri="{BB962C8B-B14F-4D97-AF65-F5344CB8AC3E}">
        <p14:creationId xmlns:p14="http://schemas.microsoft.com/office/powerpoint/2010/main" val="1193886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9D1F34B-93F5-46C0-9BEC-B1A8D55008B4}"/>
              </a:ext>
            </a:extLst>
          </p:cNvPr>
          <p:cNvSpPr>
            <a:spLocks noGrp="1"/>
          </p:cNvSpPr>
          <p:nvPr>
            <p:ph type="title"/>
          </p:nvPr>
        </p:nvSpPr>
        <p:spPr>
          <a:xfrm>
            <a:off x="845127" y="1185569"/>
            <a:ext cx="3833906" cy="2221622"/>
          </a:xfrm>
        </p:spPr>
        <p:txBody>
          <a:bodyPr>
            <a:normAutofit/>
          </a:bodyPr>
          <a:lstStyle/>
          <a:p>
            <a:r>
              <a:rPr lang="en-ZA" dirty="0" smtClean="0"/>
              <a:t>Discussions within reports</a:t>
            </a:r>
            <a:endParaRPr lang="en-ZA" dirty="0"/>
          </a:p>
        </p:txBody>
      </p:sp>
      <p:sp>
        <p:nvSpPr>
          <p:cNvPr id="7" name="Slide Number Placeholder 6">
            <a:extLst>
              <a:ext uri="{FF2B5EF4-FFF2-40B4-BE49-F238E27FC236}">
                <a16:creationId xmlns="" xmlns:a16="http://schemas.microsoft.com/office/drawing/2014/main" id="{C7C944DD-F200-6B48-8A79-099A08992A35}"/>
              </a:ext>
            </a:extLst>
          </p:cNvPr>
          <p:cNvSpPr>
            <a:spLocks noGrp="1"/>
          </p:cNvSpPr>
          <p:nvPr>
            <p:ph type="sldNum" sz="quarter" idx="12"/>
          </p:nvPr>
        </p:nvSpPr>
        <p:spPr/>
        <p:txBody>
          <a:bodyPr/>
          <a:lstStyle/>
          <a:p>
            <a:fld id="{13D2E340-0663-474B-992C-9192B5C45E57}" type="slidenum">
              <a:rPr lang="en-ZA" smtClean="0"/>
              <a:t>2</a:t>
            </a:fld>
            <a:endParaRPr lang="en-ZA"/>
          </a:p>
        </p:txBody>
      </p:sp>
      <p:sp>
        <p:nvSpPr>
          <p:cNvPr id="18" name="Text Placeholder 17">
            <a:extLst>
              <a:ext uri="{FF2B5EF4-FFF2-40B4-BE49-F238E27FC236}">
                <a16:creationId xmlns="" xmlns:a16="http://schemas.microsoft.com/office/drawing/2014/main" id="{D7F651D2-5C0B-427B-A911-2DA55E10D444}"/>
              </a:ext>
            </a:extLst>
          </p:cNvPr>
          <p:cNvSpPr>
            <a:spLocks noGrp="1"/>
          </p:cNvSpPr>
          <p:nvPr>
            <p:ph type="body" sz="quarter" idx="18"/>
          </p:nvPr>
        </p:nvSpPr>
        <p:spPr>
          <a:xfrm>
            <a:off x="845127" y="3913909"/>
            <a:ext cx="3842550" cy="2855913"/>
          </a:xfrm>
        </p:spPr>
        <p:txBody>
          <a:bodyPr>
            <a:normAutofit/>
          </a:bodyPr>
          <a:lstStyle/>
          <a:p>
            <a:r>
              <a:rPr lang="en-GB" sz="2400" dirty="0" smtClean="0"/>
              <a:t>Restate </a:t>
            </a:r>
          </a:p>
          <a:p>
            <a:r>
              <a:rPr lang="en-GB" sz="2400" dirty="0" smtClean="0"/>
              <a:t>Explain</a:t>
            </a:r>
          </a:p>
          <a:p>
            <a:r>
              <a:rPr lang="en-GB" sz="2400" dirty="0" smtClean="0"/>
              <a:t>Restate</a:t>
            </a:r>
          </a:p>
          <a:p>
            <a:r>
              <a:rPr lang="en-GB" sz="2400" dirty="0" smtClean="0"/>
              <a:t>Explain</a:t>
            </a:r>
            <a:endParaRPr lang="en-GB" sz="2400" dirty="0"/>
          </a:p>
        </p:txBody>
      </p:sp>
      <p:sp>
        <p:nvSpPr>
          <p:cNvPr id="3" name="Text Placeholder 2">
            <a:extLst>
              <a:ext uri="{FF2B5EF4-FFF2-40B4-BE49-F238E27FC236}">
                <a16:creationId xmlns="" xmlns:a16="http://schemas.microsoft.com/office/drawing/2014/main" id="{381FDC16-3D69-48AD-B08B-ED28A10640C1}"/>
              </a:ext>
            </a:extLst>
          </p:cNvPr>
          <p:cNvSpPr>
            <a:spLocks noGrp="1"/>
          </p:cNvSpPr>
          <p:nvPr>
            <p:ph type="body" sz="quarter" idx="4294967295"/>
          </p:nvPr>
        </p:nvSpPr>
        <p:spPr>
          <a:xfrm flipV="1">
            <a:off x="8042563" y="7102331"/>
            <a:ext cx="3447473" cy="46613"/>
          </a:xfrm>
        </p:spPr>
        <p:txBody>
          <a:bodyPr>
            <a:normAutofit fontScale="25000" lnSpcReduction="20000"/>
          </a:bodyPr>
          <a:lstStyle/>
          <a:p>
            <a:pPr marL="0" indent="0" algn="ctr">
              <a:buNone/>
            </a:pPr>
            <a:endParaRPr lang="en-ZA" dirty="0"/>
          </a:p>
        </p:txBody>
      </p:sp>
      <p:sp>
        <p:nvSpPr>
          <p:cNvPr id="6" name="Text Placeholder 5">
            <a:extLst>
              <a:ext uri="{FF2B5EF4-FFF2-40B4-BE49-F238E27FC236}">
                <a16:creationId xmlns="" xmlns:a16="http://schemas.microsoft.com/office/drawing/2014/main" id="{AC4A7A4E-C192-4A89-A661-72D76FF2F230}"/>
              </a:ext>
            </a:extLst>
          </p:cNvPr>
          <p:cNvSpPr>
            <a:spLocks noGrp="1"/>
          </p:cNvSpPr>
          <p:nvPr>
            <p:ph type="body" sz="quarter" idx="4294967295"/>
          </p:nvPr>
        </p:nvSpPr>
        <p:spPr>
          <a:xfrm>
            <a:off x="5351318" y="841665"/>
            <a:ext cx="4414981" cy="5131052"/>
          </a:xfrm>
        </p:spPr>
        <p:txBody>
          <a:bodyPr lIns="72000" rIns="72000">
            <a:normAutofit fontScale="85000" lnSpcReduction="10000"/>
          </a:bodyPr>
          <a:lstStyle/>
          <a:p>
            <a:pPr marL="0" indent="0">
              <a:buNone/>
            </a:pPr>
            <a:r>
              <a:rPr lang="en-ZA" sz="2400" dirty="0" smtClean="0"/>
              <a:t>Possibly the most difficult section to write because you have to think carefully about what you have done and found </a:t>
            </a:r>
            <a:endParaRPr lang="en-ZA" sz="2400" dirty="0"/>
          </a:p>
          <a:p>
            <a:pPr marL="0" indent="0">
              <a:buNone/>
            </a:pPr>
            <a:r>
              <a:rPr lang="en-ZA" sz="2400" dirty="0" smtClean="0"/>
              <a:t>Any discussion stems from what you have actually done, found and achieved, did you meet your aims and objectives?</a:t>
            </a:r>
          </a:p>
          <a:p>
            <a:pPr marL="0" indent="0">
              <a:buNone/>
            </a:pPr>
            <a:r>
              <a:rPr lang="en-ZA" sz="2400" dirty="0" smtClean="0"/>
              <a:t>So, restate your main findings</a:t>
            </a:r>
          </a:p>
          <a:p>
            <a:pPr marL="0" indent="0">
              <a:buNone/>
            </a:pPr>
            <a:r>
              <a:rPr lang="en-ZA" sz="2400" dirty="0" smtClean="0"/>
              <a:t>You need to ‘explain’ or interpret your findings – were they expected/unexpected?</a:t>
            </a:r>
          </a:p>
          <a:p>
            <a:pPr marL="0" indent="0">
              <a:buNone/>
            </a:pPr>
            <a:r>
              <a:rPr lang="en-ZA" sz="2400" dirty="0" smtClean="0"/>
              <a:t>Compare with what is already known (cite other authors) </a:t>
            </a:r>
          </a:p>
          <a:p>
            <a:pPr marL="0" indent="0">
              <a:buNone/>
            </a:pPr>
            <a:r>
              <a:rPr lang="en-ZA" sz="2400" dirty="0" smtClean="0"/>
              <a:t>Generalise from them</a:t>
            </a:r>
          </a:p>
        </p:txBody>
      </p:sp>
    </p:spTree>
    <p:extLst>
      <p:ext uri="{BB962C8B-B14F-4D97-AF65-F5344CB8AC3E}">
        <p14:creationId xmlns:p14="http://schemas.microsoft.com/office/powerpoint/2010/main" val="1707474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672769D-B8C8-4982-AE15-C41C3D921D39}"/>
              </a:ext>
            </a:extLst>
          </p:cNvPr>
          <p:cNvSpPr>
            <a:spLocks noGrp="1"/>
          </p:cNvSpPr>
          <p:nvPr>
            <p:ph type="title"/>
          </p:nvPr>
        </p:nvSpPr>
        <p:spPr>
          <a:xfrm>
            <a:off x="0" y="486330"/>
            <a:ext cx="4763846" cy="4952492"/>
          </a:xfrm>
        </p:spPr>
        <p:txBody>
          <a:bodyPr/>
          <a:lstStyle/>
          <a:p>
            <a:r>
              <a:rPr lang="en-ZA" dirty="0" smtClean="0"/>
              <a:t>Discussions</a:t>
            </a:r>
            <a:br>
              <a:rPr lang="en-ZA" dirty="0" smtClean="0"/>
            </a:br>
            <a:r>
              <a:rPr lang="en-ZA" dirty="0" smtClean="0"/>
              <a:t>are</a:t>
            </a:r>
            <a:r>
              <a:rPr lang="en-ZA" dirty="0"/>
              <a:t/>
            </a:r>
            <a:br>
              <a:rPr lang="en-ZA" dirty="0"/>
            </a:br>
            <a:r>
              <a:rPr lang="en-ZA" dirty="0"/>
              <a:t>   </a:t>
            </a:r>
            <a:r>
              <a:rPr lang="en-ZA" dirty="0" smtClean="0"/>
              <a:t>interpretative</a:t>
            </a:r>
            <a:endParaRPr lang="en-ZA" dirty="0"/>
          </a:p>
        </p:txBody>
      </p:sp>
      <p:sp>
        <p:nvSpPr>
          <p:cNvPr id="3" name="Content Placeholder 2">
            <a:extLst>
              <a:ext uri="{FF2B5EF4-FFF2-40B4-BE49-F238E27FC236}">
                <a16:creationId xmlns="" xmlns:a16="http://schemas.microsoft.com/office/drawing/2014/main" id="{3AD45E12-8254-4FAB-AF03-3FA92E2DC3BF}"/>
              </a:ext>
            </a:extLst>
          </p:cNvPr>
          <p:cNvSpPr>
            <a:spLocks noGrp="1"/>
          </p:cNvSpPr>
          <p:nvPr>
            <p:ph idx="1"/>
          </p:nvPr>
        </p:nvSpPr>
        <p:spPr>
          <a:xfrm>
            <a:off x="5247315" y="486330"/>
            <a:ext cx="6248398" cy="5655156"/>
          </a:xfrm>
        </p:spPr>
        <p:txBody>
          <a:bodyPr>
            <a:noAutofit/>
          </a:bodyPr>
          <a:lstStyle/>
          <a:p>
            <a:r>
              <a:rPr lang="en-ZA" sz="2400" dirty="0"/>
              <a:t>Evaluate the ‘success ‘ of the study.</a:t>
            </a:r>
          </a:p>
          <a:p>
            <a:r>
              <a:rPr lang="en-ZA" sz="2400" dirty="0" smtClean="0"/>
              <a:t>Reflect </a:t>
            </a:r>
            <a:r>
              <a:rPr lang="en-ZA" sz="2400" dirty="0"/>
              <a:t>on the results in light of the findings in your literature </a:t>
            </a:r>
            <a:r>
              <a:rPr lang="en-ZA" sz="2400" dirty="0" smtClean="0"/>
              <a:t>search</a:t>
            </a:r>
            <a:endParaRPr lang="en-ZA" sz="2400" dirty="0"/>
          </a:p>
          <a:p>
            <a:pPr marL="0" indent="0">
              <a:buNone/>
            </a:pPr>
            <a:r>
              <a:rPr lang="en-ZA" sz="2400" dirty="0"/>
              <a:t>Note words, evaluate and reflect, these are key rather than describe…….</a:t>
            </a:r>
          </a:p>
          <a:p>
            <a:r>
              <a:rPr lang="en-ZA" sz="2400" dirty="0" smtClean="0"/>
              <a:t>Your discussion, including your conclusions are interpretive, they require you to critically engage with the study materials.</a:t>
            </a:r>
          </a:p>
          <a:p>
            <a:r>
              <a:rPr lang="en-ZA" sz="2400" dirty="0" smtClean="0"/>
              <a:t>It is expected that you will be critical of the protocols, the methods etc. and make suggestions how it could be improved</a:t>
            </a:r>
          </a:p>
          <a:p>
            <a:r>
              <a:rPr lang="en-ZA" sz="2400" dirty="0" smtClean="0"/>
              <a:t>Validity and accuracy should be weighed up</a:t>
            </a:r>
            <a:endParaRPr lang="en-ZA" sz="2400" dirty="0"/>
          </a:p>
        </p:txBody>
      </p:sp>
      <p:sp>
        <p:nvSpPr>
          <p:cNvPr id="4" name="Slide Number Placeholder 3">
            <a:extLst>
              <a:ext uri="{FF2B5EF4-FFF2-40B4-BE49-F238E27FC236}">
                <a16:creationId xmlns="" xmlns:a16="http://schemas.microsoft.com/office/drawing/2014/main" id="{D0C282D6-6FE9-264F-8985-EBC964197BF5}"/>
              </a:ext>
            </a:extLst>
          </p:cNvPr>
          <p:cNvSpPr>
            <a:spLocks noGrp="1"/>
          </p:cNvSpPr>
          <p:nvPr>
            <p:ph type="sldNum" sz="quarter" idx="12"/>
          </p:nvPr>
        </p:nvSpPr>
        <p:spPr/>
        <p:txBody>
          <a:bodyPr/>
          <a:lstStyle/>
          <a:p>
            <a:fld id="{13D2E340-0663-474B-992C-9192B5C45E57}" type="slidenum">
              <a:rPr lang="en-ZA" smtClean="0"/>
              <a:t>3</a:t>
            </a:fld>
            <a:endParaRPr lang="en-ZA"/>
          </a:p>
        </p:txBody>
      </p:sp>
    </p:spTree>
    <p:extLst>
      <p:ext uri="{BB962C8B-B14F-4D97-AF65-F5344CB8AC3E}">
        <p14:creationId xmlns:p14="http://schemas.microsoft.com/office/powerpoint/2010/main" val="2746201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 xmlns:a16="http://schemas.microsoft.com/office/drawing/2014/main" id="{F80FBCA7-DCC3-4A33-B6AB-DA51577D084A}"/>
              </a:ext>
            </a:extLst>
          </p:cNvPr>
          <p:cNvSpPr>
            <a:spLocks noGrp="1"/>
          </p:cNvSpPr>
          <p:nvPr>
            <p:ph type="title"/>
          </p:nvPr>
        </p:nvSpPr>
        <p:spPr>
          <a:xfrm>
            <a:off x="658091" y="584468"/>
            <a:ext cx="3833906" cy="5274923"/>
          </a:xfrm>
        </p:spPr>
        <p:txBody>
          <a:bodyPr/>
          <a:lstStyle/>
          <a:p>
            <a:r>
              <a:rPr lang="en-GB" dirty="0" smtClean="0"/>
              <a:t>Discussion and conclusion</a:t>
            </a:r>
            <a:endParaRPr lang="en-GB" dirty="0"/>
          </a:p>
        </p:txBody>
      </p:sp>
      <p:sp>
        <p:nvSpPr>
          <p:cNvPr id="3" name="Slide Number Placeholder 2">
            <a:extLst>
              <a:ext uri="{FF2B5EF4-FFF2-40B4-BE49-F238E27FC236}">
                <a16:creationId xmlns="" xmlns:a16="http://schemas.microsoft.com/office/drawing/2014/main" id="{EB761CE6-695A-0941-954E-A6BD7E16386F}"/>
              </a:ext>
            </a:extLst>
          </p:cNvPr>
          <p:cNvSpPr>
            <a:spLocks noGrp="1"/>
          </p:cNvSpPr>
          <p:nvPr>
            <p:ph type="sldNum" sz="quarter" idx="12"/>
          </p:nvPr>
        </p:nvSpPr>
        <p:spPr/>
        <p:txBody>
          <a:bodyPr/>
          <a:lstStyle/>
          <a:p>
            <a:fld id="{13D2E340-0663-474B-992C-9192B5C45E57}" type="slidenum">
              <a:rPr lang="en-ZA" smtClean="0"/>
              <a:pPr/>
              <a:t>4</a:t>
            </a:fld>
            <a:endParaRPr lang="en-ZA"/>
          </a:p>
        </p:txBody>
      </p:sp>
      <p:sp>
        <p:nvSpPr>
          <p:cNvPr id="20" name="TextBox 19">
            <a:extLst>
              <a:ext uri="{FF2B5EF4-FFF2-40B4-BE49-F238E27FC236}">
                <a16:creationId xmlns="" xmlns:a16="http://schemas.microsoft.com/office/drawing/2014/main" id="{255F1C11-CFC7-417A-B648-44C2736F84AD}"/>
              </a:ext>
            </a:extLst>
          </p:cNvPr>
          <p:cNvSpPr txBox="1"/>
          <p:nvPr/>
        </p:nvSpPr>
        <p:spPr>
          <a:xfrm>
            <a:off x="5398490" y="853243"/>
            <a:ext cx="5479027" cy="5262979"/>
          </a:xfrm>
          <a:prstGeom prst="rect">
            <a:avLst/>
          </a:prstGeom>
          <a:noFill/>
        </p:spPr>
        <p:txBody>
          <a:bodyPr wrap="square" rtlCol="0">
            <a:spAutoFit/>
          </a:bodyPr>
          <a:lstStyle/>
          <a:p>
            <a:pPr marL="285750" indent="-285750">
              <a:buFont typeface="Arial" panose="020B0604020202020204" pitchFamily="34" charset="0"/>
              <a:buChar char="•"/>
            </a:pPr>
            <a:r>
              <a:rPr lang="en-US" sz="2400" dirty="0" smtClean="0"/>
              <a:t>Focus should be on implications/criticisms and not the minutia / detail or idiosyncrasies of the individual findings</a:t>
            </a:r>
          </a:p>
          <a:p>
            <a:pPr marL="342900" indent="-342900">
              <a:buFont typeface="Arial" panose="020B0604020202020204" pitchFamily="34" charset="0"/>
              <a:buChar char="•"/>
            </a:pPr>
            <a:r>
              <a:rPr lang="en-US" sz="2400" dirty="0" smtClean="0"/>
              <a:t>Be circumspect (judicious, guarded, cautious) in approach but NOT apologetic in tone</a:t>
            </a:r>
          </a:p>
          <a:p>
            <a:pPr marL="342900" indent="-342900">
              <a:buFont typeface="Arial" panose="020B0604020202020204" pitchFamily="34" charset="0"/>
              <a:buChar char="•"/>
            </a:pPr>
            <a:r>
              <a:rPr lang="en-US" sz="2400" dirty="0"/>
              <a:t>D</a:t>
            </a:r>
            <a:r>
              <a:rPr lang="en-US" sz="2400" dirty="0" smtClean="0"/>
              <a:t>efinitive </a:t>
            </a:r>
            <a:r>
              <a:rPr lang="en-US" sz="2400" dirty="0"/>
              <a:t>conclusions can rarely be </a:t>
            </a:r>
            <a:r>
              <a:rPr lang="en-US" sz="2400" dirty="0" smtClean="0"/>
              <a:t>drawn</a:t>
            </a:r>
          </a:p>
          <a:p>
            <a:pPr marL="342900" indent="-342900">
              <a:buFont typeface="Arial" panose="020B0604020202020204" pitchFamily="34" charset="0"/>
              <a:buChar char="•"/>
            </a:pPr>
            <a:r>
              <a:rPr lang="en-US" sz="2400" dirty="0" smtClean="0"/>
              <a:t>Remember all reports have a measure of successes in them, we want you to pinpoint the level and where it is placed.</a:t>
            </a:r>
            <a:endParaRPr lang="en-US" sz="2400" dirty="0"/>
          </a:p>
          <a:p>
            <a:endParaRPr lang="en-US" sz="2400" dirty="0"/>
          </a:p>
        </p:txBody>
      </p:sp>
    </p:spTree>
    <p:extLst>
      <p:ext uri="{BB962C8B-B14F-4D97-AF65-F5344CB8AC3E}">
        <p14:creationId xmlns:p14="http://schemas.microsoft.com/office/powerpoint/2010/main" val="298975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 Tips for Writing Discussions</a:t>
            </a:r>
            <a:endParaRPr lang="en-GB" dirty="0"/>
          </a:p>
        </p:txBody>
      </p:sp>
      <p:sp>
        <p:nvSpPr>
          <p:cNvPr id="3" name="Slide Number Placeholder 2"/>
          <p:cNvSpPr>
            <a:spLocks noGrp="1"/>
          </p:cNvSpPr>
          <p:nvPr>
            <p:ph type="sldNum" sz="quarter" idx="12"/>
          </p:nvPr>
        </p:nvSpPr>
        <p:spPr/>
        <p:txBody>
          <a:bodyPr/>
          <a:lstStyle/>
          <a:p>
            <a:fld id="{13D2E340-0663-474B-992C-9192B5C45E57}" type="slidenum">
              <a:rPr lang="en-ZA" smtClean="0"/>
              <a:t>5</a:t>
            </a:fld>
            <a:endParaRPr lang="en-ZA"/>
          </a:p>
        </p:txBody>
      </p:sp>
      <p:sp>
        <p:nvSpPr>
          <p:cNvPr id="4" name="Content Placeholder 3"/>
          <p:cNvSpPr>
            <a:spLocks noGrp="1"/>
          </p:cNvSpPr>
          <p:nvPr>
            <p:ph idx="1"/>
          </p:nvPr>
        </p:nvSpPr>
        <p:spPr>
          <a:xfrm>
            <a:off x="5103857" y="388495"/>
            <a:ext cx="6471615" cy="5617285"/>
          </a:xfrm>
        </p:spPr>
        <p:txBody>
          <a:bodyPr/>
          <a:lstStyle/>
          <a:p>
            <a:r>
              <a:rPr lang="en-GB" dirty="0" smtClean="0"/>
              <a:t>Use present </a:t>
            </a:r>
            <a:r>
              <a:rPr lang="en-GB" dirty="0" smtClean="0"/>
              <a:t>tense </a:t>
            </a:r>
            <a:r>
              <a:rPr lang="en-GB" dirty="0" smtClean="0"/>
              <a:t>– refer to other studies/findings in the past tense – can use first person here</a:t>
            </a:r>
            <a:endParaRPr lang="en-GB" dirty="0" smtClean="0"/>
          </a:p>
          <a:p>
            <a:r>
              <a:rPr lang="en-GB" dirty="0" smtClean="0"/>
              <a:t>Do not be verbose or repetitive (i.e. repeat results again)</a:t>
            </a:r>
          </a:p>
          <a:p>
            <a:r>
              <a:rPr lang="en-GB" dirty="0" smtClean="0"/>
              <a:t>Make points clearly</a:t>
            </a:r>
          </a:p>
          <a:p>
            <a:r>
              <a:rPr lang="en-GB" dirty="0" smtClean="0"/>
              <a:t>Helpful to move from the general (ideas/concepts) to the specific (examples/points)</a:t>
            </a:r>
          </a:p>
          <a:p>
            <a:r>
              <a:rPr lang="en-GB" dirty="0" smtClean="0"/>
              <a:t>NO SPECULATION, focus on findings of the study and broader contexts.</a:t>
            </a:r>
          </a:p>
          <a:p>
            <a:r>
              <a:rPr lang="en-GB" dirty="0" smtClean="0"/>
              <a:t>Include unexpected findings – don’t ignore ‘</a:t>
            </a:r>
            <a:r>
              <a:rPr lang="en-GB" dirty="0" err="1" smtClean="0"/>
              <a:t>em</a:t>
            </a:r>
            <a:endParaRPr lang="en-GB" dirty="0" smtClean="0"/>
          </a:p>
          <a:p>
            <a:r>
              <a:rPr lang="en-GB" dirty="0" smtClean="0"/>
              <a:t>Read </a:t>
            </a:r>
            <a:r>
              <a:rPr lang="en-GB" dirty="0" smtClean="0"/>
              <a:t>through it and edit (get as concise as possible)</a:t>
            </a:r>
          </a:p>
          <a:p>
            <a:r>
              <a:rPr lang="en-GB" dirty="0" smtClean="0"/>
              <a:t>Check for agreement with the Introduction (and other sections)</a:t>
            </a:r>
          </a:p>
          <a:p>
            <a:endParaRPr lang="en-GB" dirty="0" smtClean="0"/>
          </a:p>
          <a:p>
            <a:endParaRPr lang="en-GB" dirty="0" smtClean="0"/>
          </a:p>
          <a:p>
            <a:endParaRPr lang="en-GB" dirty="0"/>
          </a:p>
        </p:txBody>
      </p:sp>
    </p:spTree>
    <p:extLst>
      <p:ext uri="{BB962C8B-B14F-4D97-AF65-F5344CB8AC3E}">
        <p14:creationId xmlns:p14="http://schemas.microsoft.com/office/powerpoint/2010/main" val="2672402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 xmlns:a16="http://schemas.microsoft.com/office/drawing/2014/main" id="{C8D30775-E195-4C4C-93B0-0261753A3724}"/>
              </a:ext>
            </a:extLst>
          </p:cNvPr>
          <p:cNvSpPr>
            <a:spLocks noGrp="1"/>
          </p:cNvSpPr>
          <p:nvPr>
            <p:ph type="sldNum" sz="quarter" idx="12"/>
          </p:nvPr>
        </p:nvSpPr>
        <p:spPr/>
        <p:txBody>
          <a:bodyPr/>
          <a:lstStyle/>
          <a:p>
            <a:fld id="{13D2E340-0663-474B-992C-9192B5C45E57}" type="slidenum">
              <a:rPr lang="en-ZA" smtClean="0"/>
              <a:t>6</a:t>
            </a:fld>
            <a:endParaRPr lang="en-ZA"/>
          </a:p>
        </p:txBody>
      </p:sp>
      <p:sp>
        <p:nvSpPr>
          <p:cNvPr id="3" name="Title 2">
            <a:extLst>
              <a:ext uri="{FF2B5EF4-FFF2-40B4-BE49-F238E27FC236}">
                <a16:creationId xmlns="" xmlns:a16="http://schemas.microsoft.com/office/drawing/2014/main" id="{6CAE39DC-80D0-4955-95EA-9E8DCE8E7CE0}"/>
              </a:ext>
            </a:extLst>
          </p:cNvPr>
          <p:cNvSpPr>
            <a:spLocks noGrp="1"/>
          </p:cNvSpPr>
          <p:nvPr>
            <p:ph type="title"/>
          </p:nvPr>
        </p:nvSpPr>
        <p:spPr/>
        <p:txBody>
          <a:bodyPr/>
          <a:lstStyle/>
          <a:p>
            <a:r>
              <a:rPr lang="en-GB" dirty="0"/>
              <a:t/>
            </a:r>
            <a:br>
              <a:rPr lang="en-GB" dirty="0"/>
            </a:br>
            <a:r>
              <a:rPr lang="en-GB" dirty="0"/>
              <a:t/>
            </a:r>
            <a:br>
              <a:rPr lang="en-GB" dirty="0"/>
            </a:br>
            <a:r>
              <a:rPr lang="en-GB" dirty="0"/>
              <a:t>Part of the report structure</a:t>
            </a:r>
          </a:p>
        </p:txBody>
      </p:sp>
      <p:sp>
        <p:nvSpPr>
          <p:cNvPr id="6" name="TextBox 5">
            <a:extLst>
              <a:ext uri="{FF2B5EF4-FFF2-40B4-BE49-F238E27FC236}">
                <a16:creationId xmlns="" xmlns:a16="http://schemas.microsoft.com/office/drawing/2014/main" id="{052BBA7B-1398-4A00-AAD7-F361748B39BB}"/>
              </a:ext>
            </a:extLst>
          </p:cNvPr>
          <p:cNvSpPr txBox="1"/>
          <p:nvPr/>
        </p:nvSpPr>
        <p:spPr>
          <a:xfrm>
            <a:off x="4934020" y="177338"/>
            <a:ext cx="6486309" cy="6001643"/>
          </a:xfrm>
          <a:prstGeom prst="rect">
            <a:avLst/>
          </a:prstGeom>
          <a:noFill/>
        </p:spPr>
        <p:txBody>
          <a:bodyPr wrap="square" rtlCol="0">
            <a:spAutoFit/>
          </a:bodyPr>
          <a:lstStyle/>
          <a:p>
            <a:r>
              <a:rPr lang="en-US" sz="1800" kern="1200" dirty="0">
                <a:solidFill>
                  <a:schemeClr val="tx1"/>
                </a:solidFill>
                <a:latin typeface="+mn-lt"/>
                <a:ea typeface="+mn-ea"/>
                <a:cs typeface="+mn-cs"/>
              </a:rPr>
              <a:t> </a:t>
            </a:r>
            <a:r>
              <a:rPr lang="en-US" sz="2400" kern="1200" dirty="0">
                <a:solidFill>
                  <a:schemeClr val="tx1"/>
                </a:solidFill>
                <a:latin typeface="+mn-lt"/>
                <a:ea typeface="+mn-ea"/>
                <a:cs typeface="+mn-cs"/>
              </a:rPr>
              <a:t>Because it sits in a report it has to have continuity from the previous section </a:t>
            </a:r>
            <a:r>
              <a:rPr lang="en-US" sz="2400" kern="1200" dirty="0" smtClean="0">
                <a:solidFill>
                  <a:schemeClr val="tx1"/>
                </a:solidFill>
                <a:latin typeface="+mn-lt"/>
                <a:ea typeface="+mn-ea"/>
                <a:cs typeface="+mn-cs"/>
              </a:rPr>
              <a:t>but this is more evaluative in tone, more personal in feel, more of you than matter of </a:t>
            </a:r>
            <a:r>
              <a:rPr lang="en-US" sz="2400" kern="1200" dirty="0" smtClean="0">
                <a:solidFill>
                  <a:schemeClr val="tx1"/>
                </a:solidFill>
                <a:latin typeface="+mn-lt"/>
                <a:ea typeface="+mn-ea"/>
                <a:cs typeface="+mn-cs"/>
              </a:rPr>
              <a:t>fact-ness </a:t>
            </a:r>
            <a:r>
              <a:rPr lang="en-US" sz="2400" kern="1200" dirty="0" smtClean="0">
                <a:solidFill>
                  <a:schemeClr val="tx1"/>
                </a:solidFill>
                <a:latin typeface="+mn-lt"/>
                <a:ea typeface="+mn-ea"/>
                <a:cs typeface="+mn-cs"/>
              </a:rPr>
              <a:t>of previous sections </a:t>
            </a:r>
          </a:p>
          <a:p>
            <a:endParaRPr lang="en-US" sz="2400" dirty="0"/>
          </a:p>
          <a:p>
            <a:r>
              <a:rPr lang="en-US" sz="2400" kern="1200" dirty="0" smtClean="0">
                <a:solidFill>
                  <a:schemeClr val="tx1"/>
                </a:solidFill>
                <a:latin typeface="+mn-lt"/>
                <a:ea typeface="+mn-ea"/>
                <a:cs typeface="+mn-cs"/>
              </a:rPr>
              <a:t>However, not always straightforward, not always in same sequence, and you may not need to discuss all points. This will depend on your aims and objectives. We will tolerate only one or two interesting asides!</a:t>
            </a:r>
            <a:endParaRPr lang="en-US" sz="2400" kern="1200" dirty="0">
              <a:solidFill>
                <a:schemeClr val="tx1"/>
              </a:solidFill>
              <a:latin typeface="+mn-lt"/>
              <a:ea typeface="+mn-ea"/>
              <a:cs typeface="+mn-cs"/>
            </a:endParaRPr>
          </a:p>
          <a:p>
            <a:endParaRPr lang="en-US" sz="2400" dirty="0"/>
          </a:p>
          <a:p>
            <a:r>
              <a:rPr lang="en-US" sz="2400" kern="1200" dirty="0" smtClean="0">
                <a:solidFill>
                  <a:schemeClr val="tx1"/>
                </a:solidFill>
                <a:latin typeface="+mn-lt"/>
                <a:ea typeface="+mn-ea"/>
                <a:cs typeface="+mn-cs"/>
              </a:rPr>
              <a:t>Remember you </a:t>
            </a:r>
            <a:r>
              <a:rPr lang="en-US" sz="2400" kern="1200" dirty="0">
                <a:solidFill>
                  <a:schemeClr val="tx1"/>
                </a:solidFill>
                <a:latin typeface="+mn-lt"/>
                <a:ea typeface="+mn-ea"/>
                <a:cs typeface="+mn-cs"/>
              </a:rPr>
              <a:t>cannot </a:t>
            </a:r>
            <a:r>
              <a:rPr lang="en-US" sz="2400" kern="1200" dirty="0" smtClean="0">
                <a:solidFill>
                  <a:schemeClr val="tx1"/>
                </a:solidFill>
                <a:latin typeface="+mn-lt"/>
                <a:ea typeface="+mn-ea"/>
                <a:cs typeface="+mn-cs"/>
              </a:rPr>
              <a:t>discuss or conclude something </a:t>
            </a:r>
            <a:r>
              <a:rPr lang="en-US" sz="2400" kern="1200" dirty="0">
                <a:solidFill>
                  <a:schemeClr val="tx1"/>
                </a:solidFill>
                <a:latin typeface="+mn-lt"/>
                <a:ea typeface="+mn-ea"/>
                <a:cs typeface="+mn-cs"/>
              </a:rPr>
              <a:t>if you have not </a:t>
            </a:r>
            <a:r>
              <a:rPr lang="en-US" sz="2400" dirty="0" smtClean="0"/>
              <a:t>demonstrated or presented </a:t>
            </a:r>
            <a:r>
              <a:rPr lang="en-US" sz="2400" kern="1200" dirty="0" smtClean="0">
                <a:solidFill>
                  <a:schemeClr val="tx1"/>
                </a:solidFill>
                <a:latin typeface="+mn-lt"/>
                <a:ea typeface="+mn-ea"/>
                <a:cs typeface="+mn-cs"/>
              </a:rPr>
              <a:t>it</a:t>
            </a:r>
            <a:r>
              <a:rPr lang="en-US" sz="2400" dirty="0" smtClean="0"/>
              <a:t> – so do not introduce new results.</a:t>
            </a:r>
            <a:endParaRPr lang="en-US" sz="2400" kern="1200" dirty="0">
              <a:solidFill>
                <a:schemeClr val="tx1"/>
              </a:solidFill>
              <a:latin typeface="+mn-lt"/>
              <a:ea typeface="+mn-ea"/>
              <a:cs typeface="+mn-cs"/>
            </a:endParaRPr>
          </a:p>
          <a:p>
            <a:endParaRPr lang="en-US" sz="2400" dirty="0"/>
          </a:p>
          <a:p>
            <a:endParaRPr lang="en-US" sz="2400" kern="1200" dirty="0">
              <a:solidFill>
                <a:schemeClr val="tx1"/>
              </a:solidFill>
              <a:latin typeface="+mn-lt"/>
              <a:ea typeface="+mn-ea"/>
              <a:cs typeface="+mn-cs"/>
            </a:endParaRPr>
          </a:p>
        </p:txBody>
      </p:sp>
    </p:spTree>
    <p:extLst>
      <p:ext uri="{BB962C8B-B14F-4D97-AF65-F5344CB8AC3E}">
        <p14:creationId xmlns:p14="http://schemas.microsoft.com/office/powerpoint/2010/main" val="2394598200"/>
      </p:ext>
    </p:extLst>
  </p:cSld>
  <p:clrMapOvr>
    <a:masterClrMapping/>
  </p:clrMapOvr>
</p:sld>
</file>

<file path=ppt/theme/theme1.xml><?xml version="1.0" encoding="utf-8"?>
<a:theme xmlns:a="http://schemas.openxmlformats.org/drawingml/2006/main" name="Headlines">
  <a:themeElements>
    <a:clrScheme name="Headlines">
      <a:dk1>
        <a:sysClr val="windowText" lastClr="000000"/>
      </a:dk1>
      <a:lt1>
        <a:sysClr val="window" lastClr="FFFFFF"/>
      </a:lt1>
      <a:dk2>
        <a:srgbClr val="1D1A1D"/>
      </a:dk2>
      <a:lt2>
        <a:srgbClr val="F5F5F5"/>
      </a:lt2>
      <a:accent1>
        <a:srgbClr val="439EB7"/>
      </a:accent1>
      <a:accent2>
        <a:srgbClr val="E28B55"/>
      </a:accent2>
      <a:accent3>
        <a:srgbClr val="DCB64D"/>
      </a:accent3>
      <a:accent4>
        <a:srgbClr val="4CA198"/>
      </a:accent4>
      <a:accent5>
        <a:srgbClr val="835B82"/>
      </a:accent5>
      <a:accent6>
        <a:srgbClr val="645135"/>
      </a:accent6>
      <a:hlink>
        <a:srgbClr val="439EB7"/>
      </a:hlink>
      <a:folHlink>
        <a:srgbClr val="835B82"/>
      </a:folHlink>
    </a:clrScheme>
    <a:fontScheme name="Headlines">
      <a:majorFont>
        <a:latin typeface="Century Schoolbook" panose="02040604050505020304"/>
        <a:ea typeface=""/>
        <a:cs typeface=""/>
        <a:font script="Jpan" typeface="メイリオ"/>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iography Template SB v5" id="{C8F63719-C7B0-440F-BF45-FBF3A61BF5B0}" vid="{52D5C24F-F4F1-40E8-BCD0-A5A76B78905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8A8C7708-2BC8-4D9C-B536-F8B43BD93DBE}">
  <ds:schemaRefs>
    <ds:schemaRef ds:uri="http://schemas.microsoft.com/sharepoint/v3/contenttype/forms"/>
  </ds:schemaRefs>
</ds:datastoreItem>
</file>

<file path=customXml/itemProps2.xml><?xml version="1.0" encoding="utf-8"?>
<ds:datastoreItem xmlns:ds="http://schemas.openxmlformats.org/officeDocument/2006/customXml" ds:itemID="{C6FA4BFD-A0C4-48D8-A7A5-82C354709A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B4284A5-B91B-44CE-AA98-D113F7E92098}">
  <ds:schemaRefs>
    <ds:schemaRef ds:uri="6dc4bcd6-49db-4c07-9060-8acfc67cef9f"/>
    <ds:schemaRef ds:uri="http://www.w3.org/XML/1998/namespace"/>
    <ds:schemaRef ds:uri="http://purl.org/dc/terms/"/>
    <ds:schemaRef ds:uri="fb0879af-3eba-417a-a55a-ffe6dcd6ca77"/>
    <ds:schemaRef ds:uri="http://schemas.openxmlformats.org/package/2006/metadata/core-properties"/>
    <ds:schemaRef ds:uri="http://purl.org/dc/elements/1.1/"/>
    <ds:schemaRef ds:uri="http://purl.org/dc/dcmitype/"/>
    <ds:schemaRef ds:uri="http://schemas.microsoft.com/office/2006/documentManagement/types"/>
    <ds:schemaRef ds:uri="http://schemas.microsoft.com/sharepoint/v3"/>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Biography presentation</Template>
  <TotalTime>0</TotalTime>
  <Words>454</Words>
  <Application>Microsoft Office PowerPoint</Application>
  <PresentationFormat>Widescreen</PresentationFormat>
  <Paragraphs>47</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Century Schoolbook</vt:lpstr>
      <vt:lpstr>Corbel</vt:lpstr>
      <vt:lpstr>Headlines</vt:lpstr>
      <vt:lpstr>Discussion and discussing the data</vt:lpstr>
      <vt:lpstr>Discussions within reports</vt:lpstr>
      <vt:lpstr>Discussions are    interpretative</vt:lpstr>
      <vt:lpstr>Discussion and conclusion</vt:lpstr>
      <vt:lpstr>Top Tips for Writing Discussions</vt:lpstr>
      <vt:lpstr>  Part of the report structure</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2018-10-28T14:31:10Z</dcterms:created>
  <dcterms:modified xsi:type="dcterms:W3CDTF">2018-11-01T14:49:42Z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