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5" r:id="rId3"/>
    <p:sldId id="260" r:id="rId4"/>
    <p:sldId id="261" r:id="rId5"/>
    <p:sldId id="262" r:id="rId6"/>
    <p:sldId id="264" r:id="rId7"/>
    <p:sldId id="265" r:id="rId8"/>
    <p:sldId id="266" r:id="rId9"/>
    <p:sldId id="267" r:id="rId10"/>
    <p:sldId id="268" r:id="rId11"/>
    <p:sldId id="269" r:id="rId12"/>
    <p:sldId id="270" r:id="rId13"/>
    <p:sldId id="279" r:id="rId14"/>
    <p:sldId id="271" r:id="rId15"/>
    <p:sldId id="272" r:id="rId16"/>
    <p:sldId id="273" r:id="rId17"/>
    <p:sldId id="278"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FC4CA7-BC90-411A-99EB-2260FB1D7661}" v="4" dt="2026-03-28T11:55:29.709"/>
    <p1510:client id="{4035B2B8-12C2-0EB3-DE4A-DCC53BFDE48D}" v="341" dt="2026-03-28T11:47:43.013"/>
    <p1510:client id="{FB77AA7B-BE50-3B10-0535-B739048F8CCA}" v="259" dt="2026-03-27T22:28:31.4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5" Type="http://schemas.openxmlformats.org/officeDocument/2006/relationships/image" Target="../media/image9.sv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ata7.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5" Type="http://schemas.openxmlformats.org/officeDocument/2006/relationships/image" Target="../media/image25.svg"/><Relationship Id="rId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5" Type="http://schemas.openxmlformats.org/officeDocument/2006/relationships/image" Target="../media/image9.sv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5" Type="http://schemas.openxmlformats.org/officeDocument/2006/relationships/image" Target="../media/image25.sv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2D8689-7592-4F8A-952A-109DE820346D}"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C135F19D-478E-4E2F-B2FD-D62934A1C9DD}">
      <dgm:prSet custT="1">
        <dgm:style>
          <a:lnRef idx="2">
            <a:schemeClr val="accent1"/>
          </a:lnRef>
          <a:fillRef idx="1">
            <a:schemeClr val="lt1"/>
          </a:fillRef>
          <a:effectRef idx="0">
            <a:schemeClr val="accent1"/>
          </a:effectRef>
          <a:fontRef idx="minor">
            <a:schemeClr val="dk1"/>
          </a:fontRef>
        </dgm:style>
      </dgm:prSet>
      <dgm:spPr/>
      <dgm:t>
        <a:bodyPr/>
        <a:lstStyle/>
        <a:p>
          <a:pPr algn="just" rtl="0"/>
          <a:r>
            <a:rPr lang="en-GB" sz="1800" noProof="0">
              <a:latin typeface="Times New Roman" panose="02020603050405020304" pitchFamily="18" charset="0"/>
              <a:cs typeface="Times New Roman" panose="02020603050405020304" pitchFamily="18" charset="0"/>
            </a:rPr>
            <a:t>Emotional intelligence focuses on emotions.</a:t>
          </a:r>
        </a:p>
      </dgm:t>
    </dgm:pt>
    <dgm:pt modelId="{2C287FE4-BF36-44DB-862C-F2D25EB3096F}" type="parTrans" cxnId="{2CF47D40-9BEA-42D9-8AB5-1735410D99F9}">
      <dgm:prSet/>
      <dgm:spPr/>
      <dgm:t>
        <a:bodyPr/>
        <a:lstStyle/>
        <a:p>
          <a:endParaRPr lang="en-US"/>
        </a:p>
      </dgm:t>
    </dgm:pt>
    <dgm:pt modelId="{69F3DF09-AB7A-449A-A642-EE8308600325}" type="sibTrans" cxnId="{2CF47D40-9BEA-42D9-8AB5-1735410D99F9}">
      <dgm:prSet/>
      <dgm:spPr/>
      <dgm:t>
        <a:bodyPr/>
        <a:lstStyle/>
        <a:p>
          <a:endParaRPr lang="en-US"/>
        </a:p>
      </dgm:t>
    </dgm:pt>
    <dgm:pt modelId="{746E0FB8-DE3C-43F5-BB9C-5FB91BD9D6D0}">
      <dgm:prSet custT="1">
        <dgm:style>
          <a:lnRef idx="1">
            <a:schemeClr val="accent1"/>
          </a:lnRef>
          <a:fillRef idx="2">
            <a:schemeClr val="accent1"/>
          </a:fillRef>
          <a:effectRef idx="1">
            <a:schemeClr val="accent1"/>
          </a:effectRef>
          <a:fontRef idx="minor">
            <a:schemeClr val="dk1"/>
          </a:fontRef>
        </dgm:style>
      </dgm:prSet>
      <dgm:spPr/>
      <dgm:t>
        <a:bodyPr/>
        <a:lstStyle/>
        <a:p>
          <a:pPr algn="just" rtl="0"/>
          <a:r>
            <a:rPr lang="en-GB" sz="1800" noProof="0">
              <a:latin typeface="Times New Roman" panose="02020603050405020304" pitchFamily="18" charset="0"/>
              <a:cs typeface="Times New Roman" panose="02020603050405020304" pitchFamily="18" charset="0"/>
            </a:rPr>
            <a:t>Cultural intelligence focuses on cultural differences.</a:t>
          </a:r>
        </a:p>
      </dgm:t>
    </dgm:pt>
    <dgm:pt modelId="{5A5BCEF7-872D-4F09-8150-2729DB48ECBA}" type="parTrans" cxnId="{16DE7E38-C24D-4A05-90E0-457DC27BEA1A}">
      <dgm:prSet/>
      <dgm:spPr/>
      <dgm:t>
        <a:bodyPr/>
        <a:lstStyle/>
        <a:p>
          <a:endParaRPr lang="en-US"/>
        </a:p>
      </dgm:t>
    </dgm:pt>
    <dgm:pt modelId="{D22A7BD3-D88A-49A0-BB04-8040E2E279A5}" type="sibTrans" cxnId="{16DE7E38-C24D-4A05-90E0-457DC27BEA1A}">
      <dgm:prSet/>
      <dgm:spPr/>
      <dgm:t>
        <a:bodyPr/>
        <a:lstStyle/>
        <a:p>
          <a:endParaRPr lang="en-US"/>
        </a:p>
      </dgm:t>
    </dgm:pt>
    <dgm:pt modelId="{5F849E41-1754-45B6-83E1-BBBF68F4C56A}">
      <dgm:prSet custT="1">
        <dgm:style>
          <a:lnRef idx="2">
            <a:schemeClr val="accent1"/>
          </a:lnRef>
          <a:fillRef idx="1">
            <a:schemeClr val="lt1"/>
          </a:fillRef>
          <a:effectRef idx="0">
            <a:schemeClr val="accent1"/>
          </a:effectRef>
          <a:fontRef idx="minor">
            <a:schemeClr val="dk1"/>
          </a:fontRef>
        </dgm:style>
      </dgm:prSet>
      <dgm:spPr/>
      <dgm:t>
        <a:bodyPr/>
        <a:lstStyle/>
        <a:p>
          <a:pPr algn="just" rtl="0"/>
          <a:r>
            <a:rPr lang="en-GB" sz="1800" noProof="0">
              <a:latin typeface="Times New Roman" panose="02020603050405020304" pitchFamily="18" charset="0"/>
              <a:cs typeface="Times New Roman" panose="02020603050405020304" pitchFamily="18" charset="0"/>
            </a:rPr>
            <a:t>Both support effective leadership.</a:t>
          </a:r>
        </a:p>
      </dgm:t>
    </dgm:pt>
    <dgm:pt modelId="{6DF6267B-89E5-45C4-A69A-2019F90BC426}" type="parTrans" cxnId="{40498DA4-68CB-4429-8762-808AC0D71048}">
      <dgm:prSet/>
      <dgm:spPr/>
      <dgm:t>
        <a:bodyPr/>
        <a:lstStyle/>
        <a:p>
          <a:endParaRPr lang="en-US"/>
        </a:p>
      </dgm:t>
    </dgm:pt>
    <dgm:pt modelId="{9C6BABC2-736E-4E3F-86C0-1702EB5F704C}" type="sibTrans" cxnId="{40498DA4-68CB-4429-8762-808AC0D71048}">
      <dgm:prSet/>
      <dgm:spPr/>
      <dgm:t>
        <a:bodyPr/>
        <a:lstStyle/>
        <a:p>
          <a:endParaRPr lang="en-US"/>
        </a:p>
      </dgm:t>
    </dgm:pt>
    <dgm:pt modelId="{EDA7CF65-BB13-4C92-8931-0BFD77BE7622}">
      <dgm:prSet custT="1">
        <dgm:style>
          <a:lnRef idx="1">
            <a:schemeClr val="accent1"/>
          </a:lnRef>
          <a:fillRef idx="2">
            <a:schemeClr val="accent1"/>
          </a:fillRef>
          <a:effectRef idx="1">
            <a:schemeClr val="accent1"/>
          </a:effectRef>
          <a:fontRef idx="minor">
            <a:schemeClr val="dk1"/>
          </a:fontRef>
        </dgm:style>
      </dgm:prSet>
      <dgm:spPr/>
      <dgm:t>
        <a:bodyPr/>
        <a:lstStyle/>
        <a:p>
          <a:pPr algn="just" rtl="0"/>
          <a:r>
            <a:rPr lang="en-GB" sz="1800" noProof="0">
              <a:latin typeface="Times New Roman" panose="02020603050405020304" pitchFamily="18" charset="0"/>
              <a:cs typeface="Times New Roman" panose="02020603050405020304" pitchFamily="18" charset="0"/>
            </a:rPr>
            <a:t>Necessary for global organisations (Kokubun, Nemoto and Yamakawa, 2026).</a:t>
          </a:r>
        </a:p>
      </dgm:t>
    </dgm:pt>
    <dgm:pt modelId="{A8B3E565-68E6-47E7-8A0C-3D1FC0AFECB5}" type="parTrans" cxnId="{E7AA8C01-12AA-4164-938C-197165BE3267}">
      <dgm:prSet/>
      <dgm:spPr/>
      <dgm:t>
        <a:bodyPr/>
        <a:lstStyle/>
        <a:p>
          <a:endParaRPr lang="en-US"/>
        </a:p>
      </dgm:t>
    </dgm:pt>
    <dgm:pt modelId="{787E8965-1329-419F-8059-1648CB0E64EE}" type="sibTrans" cxnId="{E7AA8C01-12AA-4164-938C-197165BE3267}">
      <dgm:prSet/>
      <dgm:spPr/>
      <dgm:t>
        <a:bodyPr/>
        <a:lstStyle/>
        <a:p>
          <a:endParaRPr lang="en-US"/>
        </a:p>
      </dgm:t>
    </dgm:pt>
    <dgm:pt modelId="{B8034777-CAE9-428D-B74F-A770E527C4BC}">
      <dgm:prSet custT="1">
        <dgm:style>
          <a:lnRef idx="2">
            <a:schemeClr val="accent1"/>
          </a:lnRef>
          <a:fillRef idx="1">
            <a:schemeClr val="lt1"/>
          </a:fillRef>
          <a:effectRef idx="0">
            <a:schemeClr val="accent1"/>
          </a:effectRef>
          <a:fontRef idx="minor">
            <a:schemeClr val="dk1"/>
          </a:fontRef>
        </dgm:style>
      </dgm:prSet>
      <dgm:spPr/>
      <dgm:t>
        <a:bodyPr/>
        <a:lstStyle/>
        <a:p>
          <a:pPr algn="just" rtl="0"/>
          <a:r>
            <a:rPr lang="en-GB" sz="1800" noProof="0">
              <a:latin typeface="Times New Roman" panose="02020603050405020304" pitchFamily="18" charset="0"/>
              <a:cs typeface="Times New Roman" panose="02020603050405020304" pitchFamily="18" charset="0"/>
            </a:rPr>
            <a:t>Complementary leadership competencies.</a:t>
          </a:r>
        </a:p>
      </dgm:t>
    </dgm:pt>
    <dgm:pt modelId="{DE72E621-1963-4C1B-8E4C-7215DA75233C}" type="parTrans" cxnId="{B4DC7597-9CBF-4C14-B46F-4138FEB1706C}">
      <dgm:prSet/>
      <dgm:spPr/>
      <dgm:t>
        <a:bodyPr/>
        <a:lstStyle/>
        <a:p>
          <a:endParaRPr lang="en-US"/>
        </a:p>
      </dgm:t>
    </dgm:pt>
    <dgm:pt modelId="{CF0A4AEB-0DE8-44DF-AC5E-C236C2210D00}" type="sibTrans" cxnId="{B4DC7597-9CBF-4C14-B46F-4138FEB1706C}">
      <dgm:prSet/>
      <dgm:spPr/>
      <dgm:t>
        <a:bodyPr/>
        <a:lstStyle/>
        <a:p>
          <a:endParaRPr lang="en-US"/>
        </a:p>
      </dgm:t>
    </dgm:pt>
    <dgm:pt modelId="{E3940459-1A61-4C98-BA8D-C1242B9603F7}" type="pres">
      <dgm:prSet presAssocID="{BE2D8689-7592-4F8A-952A-109DE820346D}" presName="linear" presStyleCnt="0">
        <dgm:presLayoutVars>
          <dgm:animLvl val="lvl"/>
          <dgm:resizeHandles val="exact"/>
        </dgm:presLayoutVars>
      </dgm:prSet>
      <dgm:spPr/>
    </dgm:pt>
    <dgm:pt modelId="{EE7D9080-A917-44C5-A93A-8F3279BB27A8}" type="pres">
      <dgm:prSet presAssocID="{C135F19D-478E-4E2F-B2FD-D62934A1C9DD}" presName="parentText" presStyleLbl="node1" presStyleIdx="0" presStyleCnt="5">
        <dgm:presLayoutVars>
          <dgm:chMax val="0"/>
          <dgm:bulletEnabled val="1"/>
        </dgm:presLayoutVars>
      </dgm:prSet>
      <dgm:spPr/>
    </dgm:pt>
    <dgm:pt modelId="{E750743B-EF07-495A-AF11-B09BD9449E76}" type="pres">
      <dgm:prSet presAssocID="{69F3DF09-AB7A-449A-A642-EE8308600325}" presName="spacer" presStyleCnt="0"/>
      <dgm:spPr/>
    </dgm:pt>
    <dgm:pt modelId="{CA018D83-88E4-4A01-AC1A-685A7FF325B5}" type="pres">
      <dgm:prSet presAssocID="{746E0FB8-DE3C-43F5-BB9C-5FB91BD9D6D0}" presName="parentText" presStyleLbl="node1" presStyleIdx="1" presStyleCnt="5" custLinFactNeighborX="-1699" custLinFactNeighborY="10829">
        <dgm:presLayoutVars>
          <dgm:chMax val="0"/>
          <dgm:bulletEnabled val="1"/>
        </dgm:presLayoutVars>
      </dgm:prSet>
      <dgm:spPr/>
    </dgm:pt>
    <dgm:pt modelId="{C92F5AA4-2DD5-48A4-99A0-77CB410903BB}" type="pres">
      <dgm:prSet presAssocID="{D22A7BD3-D88A-49A0-BB04-8040E2E279A5}" presName="spacer" presStyleCnt="0"/>
      <dgm:spPr/>
    </dgm:pt>
    <dgm:pt modelId="{F33F2B5D-1A86-4864-901E-AC14AAE94327}" type="pres">
      <dgm:prSet presAssocID="{5F849E41-1754-45B6-83E1-BBBF68F4C56A}" presName="parentText" presStyleLbl="node1" presStyleIdx="2" presStyleCnt="5">
        <dgm:presLayoutVars>
          <dgm:chMax val="0"/>
          <dgm:bulletEnabled val="1"/>
        </dgm:presLayoutVars>
      </dgm:prSet>
      <dgm:spPr/>
    </dgm:pt>
    <dgm:pt modelId="{CD805736-0ACA-414F-BF69-4EA95513CCD1}" type="pres">
      <dgm:prSet presAssocID="{9C6BABC2-736E-4E3F-86C0-1702EB5F704C}" presName="spacer" presStyleCnt="0"/>
      <dgm:spPr/>
    </dgm:pt>
    <dgm:pt modelId="{5B57EEC9-86CD-4967-8F8A-F554B4B842F1}" type="pres">
      <dgm:prSet presAssocID="{EDA7CF65-BB13-4C92-8931-0BFD77BE7622}" presName="parentText" presStyleLbl="node1" presStyleIdx="3" presStyleCnt="5">
        <dgm:presLayoutVars>
          <dgm:chMax val="0"/>
          <dgm:bulletEnabled val="1"/>
        </dgm:presLayoutVars>
      </dgm:prSet>
      <dgm:spPr/>
    </dgm:pt>
    <dgm:pt modelId="{1F074B24-AAC9-4AC8-B475-82619BF6BF8D}" type="pres">
      <dgm:prSet presAssocID="{787E8965-1329-419F-8059-1648CB0E64EE}" presName="spacer" presStyleCnt="0"/>
      <dgm:spPr/>
    </dgm:pt>
    <dgm:pt modelId="{F78BD051-5448-4751-8FE2-3902308A7E21}" type="pres">
      <dgm:prSet presAssocID="{B8034777-CAE9-428D-B74F-A770E527C4BC}" presName="parentText" presStyleLbl="node1" presStyleIdx="4" presStyleCnt="5">
        <dgm:presLayoutVars>
          <dgm:chMax val="0"/>
          <dgm:bulletEnabled val="1"/>
        </dgm:presLayoutVars>
      </dgm:prSet>
      <dgm:spPr/>
    </dgm:pt>
  </dgm:ptLst>
  <dgm:cxnLst>
    <dgm:cxn modelId="{E7AA8C01-12AA-4164-938C-197165BE3267}" srcId="{BE2D8689-7592-4F8A-952A-109DE820346D}" destId="{EDA7CF65-BB13-4C92-8931-0BFD77BE7622}" srcOrd="3" destOrd="0" parTransId="{A8B3E565-68E6-47E7-8A0C-3D1FC0AFECB5}" sibTransId="{787E8965-1329-419F-8059-1648CB0E64EE}"/>
    <dgm:cxn modelId="{16DE7E38-C24D-4A05-90E0-457DC27BEA1A}" srcId="{BE2D8689-7592-4F8A-952A-109DE820346D}" destId="{746E0FB8-DE3C-43F5-BB9C-5FB91BD9D6D0}" srcOrd="1" destOrd="0" parTransId="{5A5BCEF7-872D-4F09-8150-2729DB48ECBA}" sibTransId="{D22A7BD3-D88A-49A0-BB04-8040E2E279A5}"/>
    <dgm:cxn modelId="{6285303A-74B1-47DA-BF5C-5BAE6F914FAE}" type="presOf" srcId="{BE2D8689-7592-4F8A-952A-109DE820346D}" destId="{E3940459-1A61-4C98-BA8D-C1242B9603F7}" srcOrd="0" destOrd="0" presId="urn:microsoft.com/office/officeart/2005/8/layout/vList2"/>
    <dgm:cxn modelId="{2CF47D40-9BEA-42D9-8AB5-1735410D99F9}" srcId="{BE2D8689-7592-4F8A-952A-109DE820346D}" destId="{C135F19D-478E-4E2F-B2FD-D62934A1C9DD}" srcOrd="0" destOrd="0" parTransId="{2C287FE4-BF36-44DB-862C-F2D25EB3096F}" sibTransId="{69F3DF09-AB7A-449A-A642-EE8308600325}"/>
    <dgm:cxn modelId="{A3D58963-DD06-4E55-B3FF-C479D0D33BEA}" type="presOf" srcId="{C135F19D-478E-4E2F-B2FD-D62934A1C9DD}" destId="{EE7D9080-A917-44C5-A93A-8F3279BB27A8}" srcOrd="0" destOrd="0" presId="urn:microsoft.com/office/officeart/2005/8/layout/vList2"/>
    <dgm:cxn modelId="{93F5D24E-10DC-4019-91EC-16B9BA905362}" type="presOf" srcId="{746E0FB8-DE3C-43F5-BB9C-5FB91BD9D6D0}" destId="{CA018D83-88E4-4A01-AC1A-685A7FF325B5}" srcOrd="0" destOrd="0" presId="urn:microsoft.com/office/officeart/2005/8/layout/vList2"/>
    <dgm:cxn modelId="{B4DC7597-9CBF-4C14-B46F-4138FEB1706C}" srcId="{BE2D8689-7592-4F8A-952A-109DE820346D}" destId="{B8034777-CAE9-428D-B74F-A770E527C4BC}" srcOrd="4" destOrd="0" parTransId="{DE72E621-1963-4C1B-8E4C-7215DA75233C}" sibTransId="{CF0A4AEB-0DE8-44DF-AC5E-C236C2210D00}"/>
    <dgm:cxn modelId="{40498DA4-68CB-4429-8762-808AC0D71048}" srcId="{BE2D8689-7592-4F8A-952A-109DE820346D}" destId="{5F849E41-1754-45B6-83E1-BBBF68F4C56A}" srcOrd="2" destOrd="0" parTransId="{6DF6267B-89E5-45C4-A69A-2019F90BC426}" sibTransId="{9C6BABC2-736E-4E3F-86C0-1702EB5F704C}"/>
    <dgm:cxn modelId="{A8DA6FA5-E156-4FD8-819E-7E6580FB21C9}" type="presOf" srcId="{B8034777-CAE9-428D-B74F-A770E527C4BC}" destId="{F78BD051-5448-4751-8FE2-3902308A7E21}" srcOrd="0" destOrd="0" presId="urn:microsoft.com/office/officeart/2005/8/layout/vList2"/>
    <dgm:cxn modelId="{9153ECC4-BF63-4CF0-A989-AC823B0A4398}" type="presOf" srcId="{EDA7CF65-BB13-4C92-8931-0BFD77BE7622}" destId="{5B57EEC9-86CD-4967-8F8A-F554B4B842F1}" srcOrd="0" destOrd="0" presId="urn:microsoft.com/office/officeart/2005/8/layout/vList2"/>
    <dgm:cxn modelId="{C281C4DE-6E68-49DE-BD5A-7780FC36CF88}" type="presOf" srcId="{5F849E41-1754-45B6-83E1-BBBF68F4C56A}" destId="{F33F2B5D-1A86-4864-901E-AC14AAE94327}" srcOrd="0" destOrd="0" presId="urn:microsoft.com/office/officeart/2005/8/layout/vList2"/>
    <dgm:cxn modelId="{ED440E25-79D4-40BD-8A8C-C0A9485E90B5}" type="presParOf" srcId="{E3940459-1A61-4C98-BA8D-C1242B9603F7}" destId="{EE7D9080-A917-44C5-A93A-8F3279BB27A8}" srcOrd="0" destOrd="0" presId="urn:microsoft.com/office/officeart/2005/8/layout/vList2"/>
    <dgm:cxn modelId="{DA90717E-F444-4D92-8FBB-6831A5C23006}" type="presParOf" srcId="{E3940459-1A61-4C98-BA8D-C1242B9603F7}" destId="{E750743B-EF07-495A-AF11-B09BD9449E76}" srcOrd="1" destOrd="0" presId="urn:microsoft.com/office/officeart/2005/8/layout/vList2"/>
    <dgm:cxn modelId="{980BC202-531D-45CF-86A4-F35951A217C7}" type="presParOf" srcId="{E3940459-1A61-4C98-BA8D-C1242B9603F7}" destId="{CA018D83-88E4-4A01-AC1A-685A7FF325B5}" srcOrd="2" destOrd="0" presId="urn:microsoft.com/office/officeart/2005/8/layout/vList2"/>
    <dgm:cxn modelId="{4086CA84-18C3-4911-8353-DCEB359C05A5}" type="presParOf" srcId="{E3940459-1A61-4C98-BA8D-C1242B9603F7}" destId="{C92F5AA4-2DD5-48A4-99A0-77CB410903BB}" srcOrd="3" destOrd="0" presId="urn:microsoft.com/office/officeart/2005/8/layout/vList2"/>
    <dgm:cxn modelId="{A214BFA5-D23D-4529-8D21-BF52B0C09C1F}" type="presParOf" srcId="{E3940459-1A61-4C98-BA8D-C1242B9603F7}" destId="{F33F2B5D-1A86-4864-901E-AC14AAE94327}" srcOrd="4" destOrd="0" presId="urn:microsoft.com/office/officeart/2005/8/layout/vList2"/>
    <dgm:cxn modelId="{77554369-62C9-474C-A053-67FDD2A95210}" type="presParOf" srcId="{E3940459-1A61-4C98-BA8D-C1242B9603F7}" destId="{CD805736-0ACA-414F-BF69-4EA95513CCD1}" srcOrd="5" destOrd="0" presId="urn:microsoft.com/office/officeart/2005/8/layout/vList2"/>
    <dgm:cxn modelId="{FB0B2BDE-BD91-4401-8CF0-68D2E0A0CB8F}" type="presParOf" srcId="{E3940459-1A61-4C98-BA8D-C1242B9603F7}" destId="{5B57EEC9-86CD-4967-8F8A-F554B4B842F1}" srcOrd="6" destOrd="0" presId="urn:microsoft.com/office/officeart/2005/8/layout/vList2"/>
    <dgm:cxn modelId="{462B8821-4F03-4AE9-A0DA-B23EC09AD104}" type="presParOf" srcId="{E3940459-1A61-4C98-BA8D-C1242B9603F7}" destId="{1F074B24-AAC9-4AC8-B475-82619BF6BF8D}" srcOrd="7" destOrd="0" presId="urn:microsoft.com/office/officeart/2005/8/layout/vList2"/>
    <dgm:cxn modelId="{F3958949-F880-4C65-9C1D-68C927EA2BE4}" type="presParOf" srcId="{E3940459-1A61-4C98-BA8D-C1242B9603F7}" destId="{F78BD051-5448-4751-8FE2-3902308A7E2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98C94F-E833-4350-BFD9-78E14BFD448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3717E58-450C-4BEE-AD94-42941A40A821}">
      <dgm:prSet/>
      <dgm:spPr/>
      <dgm:t>
        <a:bodyPr/>
        <a:lstStyle/>
        <a:p>
          <a:pPr>
            <a:lnSpc>
              <a:spcPct val="100000"/>
            </a:lnSpc>
            <a:defRPr cap="all"/>
          </a:pPr>
          <a:r>
            <a:rPr lang="en-GB" cap="none" noProof="0">
              <a:latin typeface="Times New Roman" panose="02020603050405020304" pitchFamily="18" charset="0"/>
              <a:cs typeface="Times New Roman" panose="02020603050405020304" pitchFamily="18" charset="0"/>
            </a:rPr>
            <a:t>Definition of Emotional Intelligence.</a:t>
          </a:r>
        </a:p>
      </dgm:t>
    </dgm:pt>
    <dgm:pt modelId="{3284A2E7-0EAC-4114-A334-470AEE7ECAA2}" type="parTrans" cxnId="{C0DC2991-7DF5-407E-A5D2-FDFC658CDDF4}">
      <dgm:prSet/>
      <dgm:spPr/>
      <dgm:t>
        <a:bodyPr/>
        <a:lstStyle/>
        <a:p>
          <a:endParaRPr lang="en-US"/>
        </a:p>
      </dgm:t>
    </dgm:pt>
    <dgm:pt modelId="{8622FE23-DC8D-4DB8-8403-0AB2B40CDF86}" type="sibTrans" cxnId="{C0DC2991-7DF5-407E-A5D2-FDFC658CDDF4}">
      <dgm:prSet/>
      <dgm:spPr/>
      <dgm:t>
        <a:bodyPr/>
        <a:lstStyle/>
        <a:p>
          <a:endParaRPr lang="en-US"/>
        </a:p>
      </dgm:t>
    </dgm:pt>
    <dgm:pt modelId="{99DD197A-08ED-4533-BFCE-1B00F4200ED7}">
      <dgm:prSet/>
      <dgm:spPr/>
      <dgm:t>
        <a:bodyPr/>
        <a:lstStyle/>
        <a:p>
          <a:pPr>
            <a:lnSpc>
              <a:spcPct val="100000"/>
            </a:lnSpc>
            <a:defRPr cap="all"/>
          </a:pPr>
          <a:r>
            <a:rPr lang="en-GB" cap="none" noProof="0">
              <a:latin typeface="Times New Roman" panose="02020603050405020304" pitchFamily="18" charset="0"/>
              <a:cs typeface="Times New Roman" panose="02020603050405020304" pitchFamily="18" charset="0"/>
            </a:rPr>
            <a:t>Ability to Understand and Manage Emotions.</a:t>
          </a:r>
        </a:p>
      </dgm:t>
    </dgm:pt>
    <dgm:pt modelId="{DD9BCE82-8447-4BD9-8AC1-712C1FB48AE2}" type="parTrans" cxnId="{8E1AFFCB-D706-4BC5-B1F1-5CDA08795B78}">
      <dgm:prSet/>
      <dgm:spPr/>
      <dgm:t>
        <a:bodyPr/>
        <a:lstStyle/>
        <a:p>
          <a:endParaRPr lang="en-US"/>
        </a:p>
      </dgm:t>
    </dgm:pt>
    <dgm:pt modelId="{43F4220B-6F4F-4B9B-8E8A-AC6EA3AA43EC}" type="sibTrans" cxnId="{8E1AFFCB-D706-4BC5-B1F1-5CDA08795B78}">
      <dgm:prSet/>
      <dgm:spPr/>
      <dgm:t>
        <a:bodyPr/>
        <a:lstStyle/>
        <a:p>
          <a:endParaRPr lang="en-US"/>
        </a:p>
      </dgm:t>
    </dgm:pt>
    <dgm:pt modelId="{F29DEEAE-E735-410E-A16E-D4279D9305EE}">
      <dgm:prSet/>
      <dgm:spPr/>
      <dgm:t>
        <a:bodyPr/>
        <a:lstStyle/>
        <a:p>
          <a:pPr>
            <a:lnSpc>
              <a:spcPct val="100000"/>
            </a:lnSpc>
            <a:defRPr cap="all"/>
          </a:pPr>
          <a:r>
            <a:rPr lang="en-GB" cap="none" noProof="0">
              <a:latin typeface="Times New Roman" panose="02020603050405020304" pitchFamily="18" charset="0"/>
              <a:cs typeface="Times New Roman" panose="02020603050405020304" pitchFamily="18" charset="0"/>
            </a:rPr>
            <a:t>Important for Leadership Effectiveness.</a:t>
          </a:r>
        </a:p>
      </dgm:t>
    </dgm:pt>
    <dgm:pt modelId="{5D5B4D0C-D4B7-455D-AB38-B257C4894FC1}" type="parTrans" cxnId="{69F9C4AE-C490-4974-8FD8-D4FB0F8E615F}">
      <dgm:prSet/>
      <dgm:spPr/>
      <dgm:t>
        <a:bodyPr/>
        <a:lstStyle/>
        <a:p>
          <a:endParaRPr lang="en-US"/>
        </a:p>
      </dgm:t>
    </dgm:pt>
    <dgm:pt modelId="{70FFE4E0-7822-497C-AA49-54A75ACAB114}" type="sibTrans" cxnId="{69F9C4AE-C490-4974-8FD8-D4FB0F8E615F}">
      <dgm:prSet/>
      <dgm:spPr/>
      <dgm:t>
        <a:bodyPr/>
        <a:lstStyle/>
        <a:p>
          <a:endParaRPr lang="en-US"/>
        </a:p>
      </dgm:t>
    </dgm:pt>
    <dgm:pt modelId="{8194DC13-AEB8-4859-B9F2-D92297A9377D}">
      <dgm:prSet/>
      <dgm:spPr/>
      <dgm:t>
        <a:bodyPr/>
        <a:lstStyle/>
        <a:p>
          <a:pPr>
            <a:lnSpc>
              <a:spcPct val="100000"/>
            </a:lnSpc>
            <a:defRPr cap="all"/>
          </a:pPr>
          <a:r>
            <a:rPr lang="en-GB" cap="none" noProof="0">
              <a:latin typeface="Times New Roman" panose="02020603050405020304" pitchFamily="18" charset="0"/>
              <a:cs typeface="Times New Roman" panose="02020603050405020304" pitchFamily="18" charset="0"/>
            </a:rPr>
            <a:t>Improves Communication and Trust (Amah, 2023).</a:t>
          </a:r>
        </a:p>
      </dgm:t>
    </dgm:pt>
    <dgm:pt modelId="{4B2B20AE-65C3-42F1-906F-2ED60E19575F}" type="parTrans" cxnId="{3AC4E1B5-8287-41F1-BEE9-F2004208D032}">
      <dgm:prSet/>
      <dgm:spPr/>
      <dgm:t>
        <a:bodyPr/>
        <a:lstStyle/>
        <a:p>
          <a:endParaRPr lang="en-US"/>
        </a:p>
      </dgm:t>
    </dgm:pt>
    <dgm:pt modelId="{9735CF2C-F1EA-4272-9022-B9908592A96F}" type="sibTrans" cxnId="{3AC4E1B5-8287-41F1-BEE9-F2004208D032}">
      <dgm:prSet/>
      <dgm:spPr/>
      <dgm:t>
        <a:bodyPr/>
        <a:lstStyle/>
        <a:p>
          <a:endParaRPr lang="en-US"/>
        </a:p>
      </dgm:t>
    </dgm:pt>
    <dgm:pt modelId="{463AA305-5FC7-4F00-89F6-07E50A175E79}">
      <dgm:prSet/>
      <dgm:spPr/>
      <dgm:t>
        <a:bodyPr/>
        <a:lstStyle/>
        <a:p>
          <a:pPr>
            <a:lnSpc>
              <a:spcPct val="100000"/>
            </a:lnSpc>
            <a:defRPr cap="all"/>
          </a:pPr>
          <a:r>
            <a:rPr lang="en-GB" cap="none" noProof="0">
              <a:latin typeface="Times New Roman" panose="02020603050405020304" pitchFamily="18" charset="0"/>
              <a:cs typeface="Times New Roman" panose="02020603050405020304" pitchFamily="18" charset="0"/>
            </a:rPr>
            <a:t>Supports Employee Engagement.</a:t>
          </a:r>
        </a:p>
      </dgm:t>
    </dgm:pt>
    <dgm:pt modelId="{D3F840AF-041A-4AA0-B192-14FDF4D54B18}" type="parTrans" cxnId="{A22D07C3-95CB-4491-9BA8-4CB50743CDE8}">
      <dgm:prSet/>
      <dgm:spPr/>
      <dgm:t>
        <a:bodyPr/>
        <a:lstStyle/>
        <a:p>
          <a:endParaRPr lang="en-US"/>
        </a:p>
      </dgm:t>
    </dgm:pt>
    <dgm:pt modelId="{08D749A7-8DF9-48E9-BE5E-5CCD4AD99D2E}" type="sibTrans" cxnId="{A22D07C3-95CB-4491-9BA8-4CB50743CDE8}">
      <dgm:prSet/>
      <dgm:spPr/>
      <dgm:t>
        <a:bodyPr/>
        <a:lstStyle/>
        <a:p>
          <a:endParaRPr lang="en-US"/>
        </a:p>
      </dgm:t>
    </dgm:pt>
    <dgm:pt modelId="{D9B9DBD8-8203-4DD2-BBF9-4420C29DFB58}" type="pres">
      <dgm:prSet presAssocID="{0F98C94F-E833-4350-BFD9-78E14BFD448B}" presName="root" presStyleCnt="0">
        <dgm:presLayoutVars>
          <dgm:dir/>
          <dgm:resizeHandles val="exact"/>
        </dgm:presLayoutVars>
      </dgm:prSet>
      <dgm:spPr/>
    </dgm:pt>
    <dgm:pt modelId="{FE8C8C41-2669-4406-BF2D-07F2DE9A0EBA}" type="pres">
      <dgm:prSet presAssocID="{63717E58-450C-4BEE-AD94-42941A40A821}" presName="compNode" presStyleCnt="0"/>
      <dgm:spPr/>
    </dgm:pt>
    <dgm:pt modelId="{C2DAEAB7-867A-47BF-863B-67AF8BB0850C}" type="pres">
      <dgm:prSet presAssocID="{63717E58-450C-4BEE-AD94-42941A40A821}" presName="iconBgRect" presStyleLbl="bgShp" presStyleIdx="0" presStyleCnt="5"/>
      <dgm:spPr/>
    </dgm:pt>
    <dgm:pt modelId="{39280119-FC95-4CF3-9B3F-36205CB3D14D}" type="pres">
      <dgm:prSet presAssocID="{63717E58-450C-4BEE-AD94-42941A40A82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rama"/>
        </a:ext>
      </dgm:extLst>
    </dgm:pt>
    <dgm:pt modelId="{599FC5DF-E5CF-4289-924E-05E8A284AC8A}" type="pres">
      <dgm:prSet presAssocID="{63717E58-450C-4BEE-AD94-42941A40A821}" presName="spaceRect" presStyleCnt="0"/>
      <dgm:spPr/>
    </dgm:pt>
    <dgm:pt modelId="{678F8997-31D2-423F-870C-AE8E4ABB2544}" type="pres">
      <dgm:prSet presAssocID="{63717E58-450C-4BEE-AD94-42941A40A821}" presName="textRect" presStyleLbl="revTx" presStyleIdx="0" presStyleCnt="5">
        <dgm:presLayoutVars>
          <dgm:chMax val="1"/>
          <dgm:chPref val="1"/>
        </dgm:presLayoutVars>
      </dgm:prSet>
      <dgm:spPr/>
    </dgm:pt>
    <dgm:pt modelId="{8E9F65E8-34B6-481D-A640-AA3FA3BC4C72}" type="pres">
      <dgm:prSet presAssocID="{8622FE23-DC8D-4DB8-8403-0AB2B40CDF86}" presName="sibTrans" presStyleCnt="0"/>
      <dgm:spPr/>
    </dgm:pt>
    <dgm:pt modelId="{ECFFD25A-CB45-462A-AE31-23FE511D965A}" type="pres">
      <dgm:prSet presAssocID="{99DD197A-08ED-4533-BFCE-1B00F4200ED7}" presName="compNode" presStyleCnt="0"/>
      <dgm:spPr/>
    </dgm:pt>
    <dgm:pt modelId="{6C6F7155-CFC4-4C53-BFE4-5BC4A3805631}" type="pres">
      <dgm:prSet presAssocID="{99DD197A-08ED-4533-BFCE-1B00F4200ED7}" presName="iconBgRect" presStyleLbl="bgShp" presStyleIdx="1" presStyleCnt="5"/>
      <dgm:spPr/>
    </dgm:pt>
    <dgm:pt modelId="{B9F29BE8-53EA-4BE8-92E4-016B07E6CFAA}" type="pres">
      <dgm:prSet presAssocID="{99DD197A-08ED-4533-BFCE-1B00F4200ED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ngry Face with No Fill"/>
        </a:ext>
      </dgm:extLst>
    </dgm:pt>
    <dgm:pt modelId="{5B65A8F0-2AF1-4649-BFD9-3ED9E849272A}" type="pres">
      <dgm:prSet presAssocID="{99DD197A-08ED-4533-BFCE-1B00F4200ED7}" presName="spaceRect" presStyleCnt="0"/>
      <dgm:spPr/>
    </dgm:pt>
    <dgm:pt modelId="{F30A861A-72B4-4CC6-A1C9-4D89399394E1}" type="pres">
      <dgm:prSet presAssocID="{99DD197A-08ED-4533-BFCE-1B00F4200ED7}" presName="textRect" presStyleLbl="revTx" presStyleIdx="1" presStyleCnt="5">
        <dgm:presLayoutVars>
          <dgm:chMax val="1"/>
          <dgm:chPref val="1"/>
        </dgm:presLayoutVars>
      </dgm:prSet>
      <dgm:spPr/>
    </dgm:pt>
    <dgm:pt modelId="{B4172567-541C-4D8B-ACDC-E3593E5910F1}" type="pres">
      <dgm:prSet presAssocID="{43F4220B-6F4F-4B9B-8E8A-AC6EA3AA43EC}" presName="sibTrans" presStyleCnt="0"/>
      <dgm:spPr/>
    </dgm:pt>
    <dgm:pt modelId="{8A0484D4-75F3-47CC-AF65-15098C764A8C}" type="pres">
      <dgm:prSet presAssocID="{F29DEEAE-E735-410E-A16E-D4279D9305EE}" presName="compNode" presStyleCnt="0"/>
      <dgm:spPr/>
    </dgm:pt>
    <dgm:pt modelId="{54BD7181-1F73-4F66-A4FE-D5393943541A}" type="pres">
      <dgm:prSet presAssocID="{F29DEEAE-E735-410E-A16E-D4279D9305EE}" presName="iconBgRect" presStyleLbl="bgShp" presStyleIdx="2" presStyleCnt="5"/>
      <dgm:spPr/>
    </dgm:pt>
    <dgm:pt modelId="{4268458D-6E43-4C43-A56E-48A49973C7B7}" type="pres">
      <dgm:prSet presAssocID="{F29DEEAE-E735-410E-A16E-D4279D9305E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aptain"/>
        </a:ext>
      </dgm:extLst>
    </dgm:pt>
    <dgm:pt modelId="{014A34DB-2669-4047-993C-B85E7C54C049}" type="pres">
      <dgm:prSet presAssocID="{F29DEEAE-E735-410E-A16E-D4279D9305EE}" presName="spaceRect" presStyleCnt="0"/>
      <dgm:spPr/>
    </dgm:pt>
    <dgm:pt modelId="{247FD46A-2D34-4119-8DA7-8ABF447EBD8C}" type="pres">
      <dgm:prSet presAssocID="{F29DEEAE-E735-410E-A16E-D4279D9305EE}" presName="textRect" presStyleLbl="revTx" presStyleIdx="2" presStyleCnt="5">
        <dgm:presLayoutVars>
          <dgm:chMax val="1"/>
          <dgm:chPref val="1"/>
        </dgm:presLayoutVars>
      </dgm:prSet>
      <dgm:spPr/>
    </dgm:pt>
    <dgm:pt modelId="{D21C7680-71CB-4204-9AE9-45D8F09AF9AB}" type="pres">
      <dgm:prSet presAssocID="{70FFE4E0-7822-497C-AA49-54A75ACAB114}" presName="sibTrans" presStyleCnt="0"/>
      <dgm:spPr/>
    </dgm:pt>
    <dgm:pt modelId="{696850D0-A5C7-4698-920C-B5AA9FD56498}" type="pres">
      <dgm:prSet presAssocID="{8194DC13-AEB8-4859-B9F2-D92297A9377D}" presName="compNode" presStyleCnt="0"/>
      <dgm:spPr/>
    </dgm:pt>
    <dgm:pt modelId="{E359F842-26CB-4640-93C2-55970219B227}" type="pres">
      <dgm:prSet presAssocID="{8194DC13-AEB8-4859-B9F2-D92297A9377D}" presName="iconBgRect" presStyleLbl="bgShp" presStyleIdx="3" presStyleCnt="5"/>
      <dgm:spPr/>
    </dgm:pt>
    <dgm:pt modelId="{E0981004-1E1A-4A19-80C0-715F75960ED4}" type="pres">
      <dgm:prSet presAssocID="{8194DC13-AEB8-4859-B9F2-D92297A9377D}"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546927C2-33DA-4713-B225-32CF25C139C0}" type="pres">
      <dgm:prSet presAssocID="{8194DC13-AEB8-4859-B9F2-D92297A9377D}" presName="spaceRect" presStyleCnt="0"/>
      <dgm:spPr/>
    </dgm:pt>
    <dgm:pt modelId="{5CB92146-6EF0-405B-948E-070729BFDBE4}" type="pres">
      <dgm:prSet presAssocID="{8194DC13-AEB8-4859-B9F2-D92297A9377D}" presName="textRect" presStyleLbl="revTx" presStyleIdx="3" presStyleCnt="5">
        <dgm:presLayoutVars>
          <dgm:chMax val="1"/>
          <dgm:chPref val="1"/>
        </dgm:presLayoutVars>
      </dgm:prSet>
      <dgm:spPr/>
    </dgm:pt>
    <dgm:pt modelId="{BB99C84F-A013-48C7-8880-0AB60F444559}" type="pres">
      <dgm:prSet presAssocID="{9735CF2C-F1EA-4272-9022-B9908592A96F}" presName="sibTrans" presStyleCnt="0"/>
      <dgm:spPr/>
    </dgm:pt>
    <dgm:pt modelId="{E589C638-80CD-4A53-9D84-7BFF1D86DE03}" type="pres">
      <dgm:prSet presAssocID="{463AA305-5FC7-4F00-89F6-07E50A175E79}" presName="compNode" presStyleCnt="0"/>
      <dgm:spPr/>
    </dgm:pt>
    <dgm:pt modelId="{933B4E01-3D15-4719-99B8-A2B164B10D73}" type="pres">
      <dgm:prSet presAssocID="{463AA305-5FC7-4F00-89F6-07E50A175E79}" presName="iconBgRect" presStyleLbl="bgShp" presStyleIdx="4" presStyleCnt="5"/>
      <dgm:spPr/>
    </dgm:pt>
    <dgm:pt modelId="{F89EE148-D310-4CE1-B350-16240A10D74A}" type="pres">
      <dgm:prSet presAssocID="{463AA305-5FC7-4F00-89F6-07E50A175E79}"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sers"/>
        </a:ext>
      </dgm:extLst>
    </dgm:pt>
    <dgm:pt modelId="{5B3E02B8-1D02-47C1-9179-B620E978E07E}" type="pres">
      <dgm:prSet presAssocID="{463AA305-5FC7-4F00-89F6-07E50A175E79}" presName="spaceRect" presStyleCnt="0"/>
      <dgm:spPr/>
    </dgm:pt>
    <dgm:pt modelId="{0DD6DA63-E37E-416F-9CEB-D4CCBBBD183A}" type="pres">
      <dgm:prSet presAssocID="{463AA305-5FC7-4F00-89F6-07E50A175E79}" presName="textRect" presStyleLbl="revTx" presStyleIdx="4" presStyleCnt="5">
        <dgm:presLayoutVars>
          <dgm:chMax val="1"/>
          <dgm:chPref val="1"/>
        </dgm:presLayoutVars>
      </dgm:prSet>
      <dgm:spPr/>
    </dgm:pt>
  </dgm:ptLst>
  <dgm:cxnLst>
    <dgm:cxn modelId="{DC27050B-9D57-44F4-81E7-5F51701FC079}" type="presOf" srcId="{8194DC13-AEB8-4859-B9F2-D92297A9377D}" destId="{5CB92146-6EF0-405B-948E-070729BFDBE4}" srcOrd="0" destOrd="0" presId="urn:microsoft.com/office/officeart/2018/5/layout/IconCircleLabelList"/>
    <dgm:cxn modelId="{B0995341-A9FC-46F9-AC22-951088565C96}" type="presOf" srcId="{0F98C94F-E833-4350-BFD9-78E14BFD448B}" destId="{D9B9DBD8-8203-4DD2-BBF9-4420C29DFB58}" srcOrd="0" destOrd="0" presId="urn:microsoft.com/office/officeart/2018/5/layout/IconCircleLabelList"/>
    <dgm:cxn modelId="{6E243E46-B34B-469C-AA87-8B2741E571E8}" type="presOf" srcId="{463AA305-5FC7-4F00-89F6-07E50A175E79}" destId="{0DD6DA63-E37E-416F-9CEB-D4CCBBBD183A}" srcOrd="0" destOrd="0" presId="urn:microsoft.com/office/officeart/2018/5/layout/IconCircleLabelList"/>
    <dgm:cxn modelId="{47A0F65A-6DC0-4EEE-8C8C-8A9E8DA7B6FE}" type="presOf" srcId="{F29DEEAE-E735-410E-A16E-D4279D9305EE}" destId="{247FD46A-2D34-4119-8DA7-8ABF447EBD8C}" srcOrd="0" destOrd="0" presId="urn:microsoft.com/office/officeart/2018/5/layout/IconCircleLabelList"/>
    <dgm:cxn modelId="{C0DC2991-7DF5-407E-A5D2-FDFC658CDDF4}" srcId="{0F98C94F-E833-4350-BFD9-78E14BFD448B}" destId="{63717E58-450C-4BEE-AD94-42941A40A821}" srcOrd="0" destOrd="0" parTransId="{3284A2E7-0EAC-4114-A334-470AEE7ECAA2}" sibTransId="{8622FE23-DC8D-4DB8-8403-0AB2B40CDF86}"/>
    <dgm:cxn modelId="{71F43EA0-B6B5-4F99-9745-692DB65A2E36}" type="presOf" srcId="{99DD197A-08ED-4533-BFCE-1B00F4200ED7}" destId="{F30A861A-72B4-4CC6-A1C9-4D89399394E1}" srcOrd="0" destOrd="0" presId="urn:microsoft.com/office/officeart/2018/5/layout/IconCircleLabelList"/>
    <dgm:cxn modelId="{69F9C4AE-C490-4974-8FD8-D4FB0F8E615F}" srcId="{0F98C94F-E833-4350-BFD9-78E14BFD448B}" destId="{F29DEEAE-E735-410E-A16E-D4279D9305EE}" srcOrd="2" destOrd="0" parTransId="{5D5B4D0C-D4B7-455D-AB38-B257C4894FC1}" sibTransId="{70FFE4E0-7822-497C-AA49-54A75ACAB114}"/>
    <dgm:cxn modelId="{3AC4E1B5-8287-41F1-BEE9-F2004208D032}" srcId="{0F98C94F-E833-4350-BFD9-78E14BFD448B}" destId="{8194DC13-AEB8-4859-B9F2-D92297A9377D}" srcOrd="3" destOrd="0" parTransId="{4B2B20AE-65C3-42F1-906F-2ED60E19575F}" sibTransId="{9735CF2C-F1EA-4272-9022-B9908592A96F}"/>
    <dgm:cxn modelId="{35AA81BF-36BE-4C49-B3FB-486CEEDFA047}" type="presOf" srcId="{63717E58-450C-4BEE-AD94-42941A40A821}" destId="{678F8997-31D2-423F-870C-AE8E4ABB2544}" srcOrd="0" destOrd="0" presId="urn:microsoft.com/office/officeart/2018/5/layout/IconCircleLabelList"/>
    <dgm:cxn modelId="{A22D07C3-95CB-4491-9BA8-4CB50743CDE8}" srcId="{0F98C94F-E833-4350-BFD9-78E14BFD448B}" destId="{463AA305-5FC7-4F00-89F6-07E50A175E79}" srcOrd="4" destOrd="0" parTransId="{D3F840AF-041A-4AA0-B192-14FDF4D54B18}" sibTransId="{08D749A7-8DF9-48E9-BE5E-5CCD4AD99D2E}"/>
    <dgm:cxn modelId="{8E1AFFCB-D706-4BC5-B1F1-5CDA08795B78}" srcId="{0F98C94F-E833-4350-BFD9-78E14BFD448B}" destId="{99DD197A-08ED-4533-BFCE-1B00F4200ED7}" srcOrd="1" destOrd="0" parTransId="{DD9BCE82-8447-4BD9-8AC1-712C1FB48AE2}" sibTransId="{43F4220B-6F4F-4B9B-8E8A-AC6EA3AA43EC}"/>
    <dgm:cxn modelId="{6115E6BA-C8A4-4ED2-98C2-304D432280FA}" type="presParOf" srcId="{D9B9DBD8-8203-4DD2-BBF9-4420C29DFB58}" destId="{FE8C8C41-2669-4406-BF2D-07F2DE9A0EBA}" srcOrd="0" destOrd="0" presId="urn:microsoft.com/office/officeart/2018/5/layout/IconCircleLabelList"/>
    <dgm:cxn modelId="{7D2CCF09-FA00-49CD-B1E3-3691D37A2C90}" type="presParOf" srcId="{FE8C8C41-2669-4406-BF2D-07F2DE9A0EBA}" destId="{C2DAEAB7-867A-47BF-863B-67AF8BB0850C}" srcOrd="0" destOrd="0" presId="urn:microsoft.com/office/officeart/2018/5/layout/IconCircleLabelList"/>
    <dgm:cxn modelId="{4C5CCB1B-E3EF-493A-B02A-7297B8DCE174}" type="presParOf" srcId="{FE8C8C41-2669-4406-BF2D-07F2DE9A0EBA}" destId="{39280119-FC95-4CF3-9B3F-36205CB3D14D}" srcOrd="1" destOrd="0" presId="urn:microsoft.com/office/officeart/2018/5/layout/IconCircleLabelList"/>
    <dgm:cxn modelId="{4697C1C5-D29F-470A-8A4A-A8DCDD59F083}" type="presParOf" srcId="{FE8C8C41-2669-4406-BF2D-07F2DE9A0EBA}" destId="{599FC5DF-E5CF-4289-924E-05E8A284AC8A}" srcOrd="2" destOrd="0" presId="urn:microsoft.com/office/officeart/2018/5/layout/IconCircleLabelList"/>
    <dgm:cxn modelId="{D640F64C-C71F-4004-A524-52465F16611F}" type="presParOf" srcId="{FE8C8C41-2669-4406-BF2D-07F2DE9A0EBA}" destId="{678F8997-31D2-423F-870C-AE8E4ABB2544}" srcOrd="3" destOrd="0" presId="urn:microsoft.com/office/officeart/2018/5/layout/IconCircleLabelList"/>
    <dgm:cxn modelId="{44FC8162-118D-4AA8-8A31-28420B5633C0}" type="presParOf" srcId="{D9B9DBD8-8203-4DD2-BBF9-4420C29DFB58}" destId="{8E9F65E8-34B6-481D-A640-AA3FA3BC4C72}" srcOrd="1" destOrd="0" presId="urn:microsoft.com/office/officeart/2018/5/layout/IconCircleLabelList"/>
    <dgm:cxn modelId="{9D186C54-13A6-4C7B-9DF9-079B5404CE2F}" type="presParOf" srcId="{D9B9DBD8-8203-4DD2-BBF9-4420C29DFB58}" destId="{ECFFD25A-CB45-462A-AE31-23FE511D965A}" srcOrd="2" destOrd="0" presId="urn:microsoft.com/office/officeart/2018/5/layout/IconCircleLabelList"/>
    <dgm:cxn modelId="{5F917EBE-EA40-4F2D-ABB4-1F9F64004603}" type="presParOf" srcId="{ECFFD25A-CB45-462A-AE31-23FE511D965A}" destId="{6C6F7155-CFC4-4C53-BFE4-5BC4A3805631}" srcOrd="0" destOrd="0" presId="urn:microsoft.com/office/officeart/2018/5/layout/IconCircleLabelList"/>
    <dgm:cxn modelId="{0B3E9DEC-B2E7-4938-B6CC-4B94A2FE29D5}" type="presParOf" srcId="{ECFFD25A-CB45-462A-AE31-23FE511D965A}" destId="{B9F29BE8-53EA-4BE8-92E4-016B07E6CFAA}" srcOrd="1" destOrd="0" presId="urn:microsoft.com/office/officeart/2018/5/layout/IconCircleLabelList"/>
    <dgm:cxn modelId="{3559CAAA-C8F4-4CF4-9EF0-DFC55BEB9B5E}" type="presParOf" srcId="{ECFFD25A-CB45-462A-AE31-23FE511D965A}" destId="{5B65A8F0-2AF1-4649-BFD9-3ED9E849272A}" srcOrd="2" destOrd="0" presId="urn:microsoft.com/office/officeart/2018/5/layout/IconCircleLabelList"/>
    <dgm:cxn modelId="{606456C1-460D-4E5D-A4A8-B339E9F0E6FC}" type="presParOf" srcId="{ECFFD25A-CB45-462A-AE31-23FE511D965A}" destId="{F30A861A-72B4-4CC6-A1C9-4D89399394E1}" srcOrd="3" destOrd="0" presId="urn:microsoft.com/office/officeart/2018/5/layout/IconCircleLabelList"/>
    <dgm:cxn modelId="{0538456E-D61C-429F-8754-864B86F48BE4}" type="presParOf" srcId="{D9B9DBD8-8203-4DD2-BBF9-4420C29DFB58}" destId="{B4172567-541C-4D8B-ACDC-E3593E5910F1}" srcOrd="3" destOrd="0" presId="urn:microsoft.com/office/officeart/2018/5/layout/IconCircleLabelList"/>
    <dgm:cxn modelId="{084BE785-0E68-4088-B8DD-0C414F0AE75C}" type="presParOf" srcId="{D9B9DBD8-8203-4DD2-BBF9-4420C29DFB58}" destId="{8A0484D4-75F3-47CC-AF65-15098C764A8C}" srcOrd="4" destOrd="0" presId="urn:microsoft.com/office/officeart/2018/5/layout/IconCircleLabelList"/>
    <dgm:cxn modelId="{09177DC1-8CD3-4592-89AC-70180BFCF7EB}" type="presParOf" srcId="{8A0484D4-75F3-47CC-AF65-15098C764A8C}" destId="{54BD7181-1F73-4F66-A4FE-D5393943541A}" srcOrd="0" destOrd="0" presId="urn:microsoft.com/office/officeart/2018/5/layout/IconCircleLabelList"/>
    <dgm:cxn modelId="{72358690-B5AC-4629-AA8C-A05AD65E1D7B}" type="presParOf" srcId="{8A0484D4-75F3-47CC-AF65-15098C764A8C}" destId="{4268458D-6E43-4C43-A56E-48A49973C7B7}" srcOrd="1" destOrd="0" presId="urn:microsoft.com/office/officeart/2018/5/layout/IconCircleLabelList"/>
    <dgm:cxn modelId="{3EC82FCC-1833-4A1A-AA75-593334303381}" type="presParOf" srcId="{8A0484D4-75F3-47CC-AF65-15098C764A8C}" destId="{014A34DB-2669-4047-993C-B85E7C54C049}" srcOrd="2" destOrd="0" presId="urn:microsoft.com/office/officeart/2018/5/layout/IconCircleLabelList"/>
    <dgm:cxn modelId="{304D093E-1D0A-4910-8ED6-6D3B9B06ED7A}" type="presParOf" srcId="{8A0484D4-75F3-47CC-AF65-15098C764A8C}" destId="{247FD46A-2D34-4119-8DA7-8ABF447EBD8C}" srcOrd="3" destOrd="0" presId="urn:microsoft.com/office/officeart/2018/5/layout/IconCircleLabelList"/>
    <dgm:cxn modelId="{66FF16B4-8223-43B4-A34B-D951C0C66F50}" type="presParOf" srcId="{D9B9DBD8-8203-4DD2-BBF9-4420C29DFB58}" destId="{D21C7680-71CB-4204-9AE9-45D8F09AF9AB}" srcOrd="5" destOrd="0" presId="urn:microsoft.com/office/officeart/2018/5/layout/IconCircleLabelList"/>
    <dgm:cxn modelId="{18349087-6172-4FAC-A54F-B8935298C63C}" type="presParOf" srcId="{D9B9DBD8-8203-4DD2-BBF9-4420C29DFB58}" destId="{696850D0-A5C7-4698-920C-B5AA9FD56498}" srcOrd="6" destOrd="0" presId="urn:microsoft.com/office/officeart/2018/5/layout/IconCircleLabelList"/>
    <dgm:cxn modelId="{D1EF6CBB-151E-4CF8-AB3A-DB4A587CE26D}" type="presParOf" srcId="{696850D0-A5C7-4698-920C-B5AA9FD56498}" destId="{E359F842-26CB-4640-93C2-55970219B227}" srcOrd="0" destOrd="0" presId="urn:microsoft.com/office/officeart/2018/5/layout/IconCircleLabelList"/>
    <dgm:cxn modelId="{9CD98236-A6F4-4D5A-9C05-C081A0749AF1}" type="presParOf" srcId="{696850D0-A5C7-4698-920C-B5AA9FD56498}" destId="{E0981004-1E1A-4A19-80C0-715F75960ED4}" srcOrd="1" destOrd="0" presId="urn:microsoft.com/office/officeart/2018/5/layout/IconCircleLabelList"/>
    <dgm:cxn modelId="{F0335F9C-FC20-4842-A473-530506CC0239}" type="presParOf" srcId="{696850D0-A5C7-4698-920C-B5AA9FD56498}" destId="{546927C2-33DA-4713-B225-32CF25C139C0}" srcOrd="2" destOrd="0" presId="urn:microsoft.com/office/officeart/2018/5/layout/IconCircleLabelList"/>
    <dgm:cxn modelId="{DB5B6072-F9A5-4831-87D1-65DD1ECBCB72}" type="presParOf" srcId="{696850D0-A5C7-4698-920C-B5AA9FD56498}" destId="{5CB92146-6EF0-405B-948E-070729BFDBE4}" srcOrd="3" destOrd="0" presId="urn:microsoft.com/office/officeart/2018/5/layout/IconCircleLabelList"/>
    <dgm:cxn modelId="{604556B6-B65F-4529-BA2D-3C579F9737D0}" type="presParOf" srcId="{D9B9DBD8-8203-4DD2-BBF9-4420C29DFB58}" destId="{BB99C84F-A013-48C7-8880-0AB60F444559}" srcOrd="7" destOrd="0" presId="urn:microsoft.com/office/officeart/2018/5/layout/IconCircleLabelList"/>
    <dgm:cxn modelId="{A6A9DE80-ECC1-4A64-9CFA-9092207B8982}" type="presParOf" srcId="{D9B9DBD8-8203-4DD2-BBF9-4420C29DFB58}" destId="{E589C638-80CD-4A53-9D84-7BFF1D86DE03}" srcOrd="8" destOrd="0" presId="urn:microsoft.com/office/officeart/2018/5/layout/IconCircleLabelList"/>
    <dgm:cxn modelId="{8ECC6EFA-E8CA-4FAC-AADB-FAD98AD17085}" type="presParOf" srcId="{E589C638-80CD-4A53-9D84-7BFF1D86DE03}" destId="{933B4E01-3D15-4719-99B8-A2B164B10D73}" srcOrd="0" destOrd="0" presId="urn:microsoft.com/office/officeart/2018/5/layout/IconCircleLabelList"/>
    <dgm:cxn modelId="{D9F73A46-C79C-47C6-8E1E-99C91FD42E54}" type="presParOf" srcId="{E589C638-80CD-4A53-9D84-7BFF1D86DE03}" destId="{F89EE148-D310-4CE1-B350-16240A10D74A}" srcOrd="1" destOrd="0" presId="urn:microsoft.com/office/officeart/2018/5/layout/IconCircleLabelList"/>
    <dgm:cxn modelId="{BD04C941-D080-43E7-BE1D-C3BB03C3E800}" type="presParOf" srcId="{E589C638-80CD-4A53-9D84-7BFF1D86DE03}" destId="{5B3E02B8-1D02-47C1-9179-B620E978E07E}" srcOrd="2" destOrd="0" presId="urn:microsoft.com/office/officeart/2018/5/layout/IconCircleLabelList"/>
    <dgm:cxn modelId="{2A1C15BD-515A-4B3E-A4F4-1B06D05C8991}" type="presParOf" srcId="{E589C638-80CD-4A53-9D84-7BFF1D86DE03}" destId="{0DD6DA63-E37E-416F-9CEB-D4CCBBBD183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18E633-24B3-4FA1-8EDC-D043F9801A5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C069493-1AAF-444C-B102-188DD0DD6CD4}">
      <dgm:prSet/>
      <dgm:spPr/>
      <dgm:t>
        <a:bodyPr/>
        <a:lstStyle/>
        <a:p>
          <a:pPr>
            <a:lnSpc>
              <a:spcPct val="100000"/>
            </a:lnSpc>
          </a:pPr>
          <a:r>
            <a:rPr lang="en-GB" noProof="0">
              <a:latin typeface="Times New Roman" panose="02020603050405020304" pitchFamily="18" charset="0"/>
              <a:cs typeface="Times New Roman" panose="02020603050405020304" pitchFamily="18" charset="0"/>
            </a:rPr>
            <a:t>Five components of Emotional Intelligence (Sharma and Pandey, 2024).</a:t>
          </a:r>
        </a:p>
      </dgm:t>
    </dgm:pt>
    <dgm:pt modelId="{B48E0A3B-365E-4FD1-BB33-9E1BA0E5EE01}" type="parTrans" cxnId="{44CFE790-9D50-48AF-AB38-45C8865E7B04}">
      <dgm:prSet/>
      <dgm:spPr/>
      <dgm:t>
        <a:bodyPr/>
        <a:lstStyle/>
        <a:p>
          <a:endParaRPr lang="en-US"/>
        </a:p>
      </dgm:t>
    </dgm:pt>
    <dgm:pt modelId="{FA0FA3CC-8BBE-4369-AFD8-6CF9D41B35B8}" type="sibTrans" cxnId="{44CFE790-9D50-48AF-AB38-45C8865E7B04}">
      <dgm:prSet/>
      <dgm:spPr/>
      <dgm:t>
        <a:bodyPr/>
        <a:lstStyle/>
        <a:p>
          <a:endParaRPr lang="en-US"/>
        </a:p>
      </dgm:t>
    </dgm:pt>
    <dgm:pt modelId="{C799081A-37C3-4555-B727-1700E4A18600}">
      <dgm:prSet/>
      <dgm:spPr/>
      <dgm:t>
        <a:bodyPr/>
        <a:lstStyle/>
        <a:p>
          <a:pPr>
            <a:lnSpc>
              <a:spcPct val="100000"/>
            </a:lnSpc>
          </a:pPr>
          <a:r>
            <a:rPr lang="en-GB" noProof="0">
              <a:latin typeface="Times New Roman"/>
              <a:cs typeface="Times New Roman"/>
            </a:rPr>
            <a:t>Self-awareness- know your emotions and their impact and behaviour</a:t>
          </a:r>
        </a:p>
      </dgm:t>
    </dgm:pt>
    <dgm:pt modelId="{02E81008-B1B2-44E2-8C13-EE305A2722FA}" type="parTrans" cxnId="{BC546917-4C5B-42EA-BF4E-E18375FD2AAB}">
      <dgm:prSet/>
      <dgm:spPr/>
      <dgm:t>
        <a:bodyPr/>
        <a:lstStyle/>
        <a:p>
          <a:endParaRPr lang="en-US"/>
        </a:p>
      </dgm:t>
    </dgm:pt>
    <dgm:pt modelId="{7AD3298D-1052-4D6F-AA4C-9BDE95B74824}" type="sibTrans" cxnId="{BC546917-4C5B-42EA-BF4E-E18375FD2AAB}">
      <dgm:prSet/>
      <dgm:spPr/>
      <dgm:t>
        <a:bodyPr/>
        <a:lstStyle/>
        <a:p>
          <a:endParaRPr lang="en-US"/>
        </a:p>
      </dgm:t>
    </dgm:pt>
    <dgm:pt modelId="{C1F8DA29-C01E-4F01-917A-B0F25FAFDB95}">
      <dgm:prSet/>
      <dgm:spPr/>
      <dgm:t>
        <a:bodyPr/>
        <a:lstStyle/>
        <a:p>
          <a:pPr>
            <a:lnSpc>
              <a:spcPct val="100000"/>
            </a:lnSpc>
          </a:pPr>
          <a:r>
            <a:rPr lang="en-GB" noProof="0">
              <a:latin typeface="Times New Roman" panose="02020603050405020304" pitchFamily="18" charset="0"/>
              <a:cs typeface="Times New Roman" panose="02020603050405020304" pitchFamily="18" charset="0"/>
            </a:rPr>
            <a:t>Self-regulation</a:t>
          </a:r>
        </a:p>
      </dgm:t>
    </dgm:pt>
    <dgm:pt modelId="{FA6076DB-F5D6-4ED5-B2B8-7C8D93EA28D8}" type="parTrans" cxnId="{E698415B-C3D8-4E30-B287-5EF32DE1E177}">
      <dgm:prSet/>
      <dgm:spPr/>
      <dgm:t>
        <a:bodyPr/>
        <a:lstStyle/>
        <a:p>
          <a:endParaRPr lang="en-US"/>
        </a:p>
      </dgm:t>
    </dgm:pt>
    <dgm:pt modelId="{9732117F-6136-4AF6-9E48-8079ECEFB9DE}" type="sibTrans" cxnId="{E698415B-C3D8-4E30-B287-5EF32DE1E177}">
      <dgm:prSet/>
      <dgm:spPr/>
      <dgm:t>
        <a:bodyPr/>
        <a:lstStyle/>
        <a:p>
          <a:endParaRPr lang="en-US"/>
        </a:p>
      </dgm:t>
    </dgm:pt>
    <dgm:pt modelId="{B30AFF59-6FBB-4F35-BD69-61A7877266BF}">
      <dgm:prSet/>
      <dgm:spPr/>
      <dgm:t>
        <a:bodyPr/>
        <a:lstStyle/>
        <a:p>
          <a:pPr>
            <a:lnSpc>
              <a:spcPct val="100000"/>
            </a:lnSpc>
          </a:pPr>
          <a:r>
            <a:rPr lang="en-GB" noProof="0">
              <a:latin typeface="Times New Roman"/>
              <a:cs typeface="Times New Roman"/>
            </a:rPr>
            <a:t>Motivation</a:t>
          </a:r>
        </a:p>
      </dgm:t>
    </dgm:pt>
    <dgm:pt modelId="{FF13D50B-6539-4AA0-940C-5B4B5C306DDB}" type="parTrans" cxnId="{C4087F94-B85D-440A-B3A3-C3515140FBF1}">
      <dgm:prSet/>
      <dgm:spPr/>
      <dgm:t>
        <a:bodyPr/>
        <a:lstStyle/>
        <a:p>
          <a:endParaRPr lang="en-US"/>
        </a:p>
      </dgm:t>
    </dgm:pt>
    <dgm:pt modelId="{3C2A69E2-4738-4B3A-BD43-9CC07804234C}" type="sibTrans" cxnId="{C4087F94-B85D-440A-B3A3-C3515140FBF1}">
      <dgm:prSet/>
      <dgm:spPr/>
      <dgm:t>
        <a:bodyPr/>
        <a:lstStyle/>
        <a:p>
          <a:endParaRPr lang="en-US"/>
        </a:p>
      </dgm:t>
    </dgm:pt>
    <dgm:pt modelId="{F2AA81B4-9D03-40EE-B609-DF59272634B3}">
      <dgm:prSet/>
      <dgm:spPr/>
      <dgm:t>
        <a:bodyPr/>
        <a:lstStyle/>
        <a:p>
          <a:pPr>
            <a:lnSpc>
              <a:spcPct val="100000"/>
            </a:lnSpc>
          </a:pPr>
          <a:r>
            <a:rPr lang="en-GB" noProof="0">
              <a:latin typeface="Times New Roman" panose="02020603050405020304" pitchFamily="18" charset="0"/>
              <a:cs typeface="Times New Roman" panose="02020603050405020304" pitchFamily="18" charset="0"/>
            </a:rPr>
            <a:t>Application to leadership.</a:t>
          </a:r>
        </a:p>
      </dgm:t>
    </dgm:pt>
    <dgm:pt modelId="{BC83F029-F78C-4476-9545-A87AA5E591B7}" type="parTrans" cxnId="{F415567E-7F75-4DBE-B6BE-1B956CCCFC0D}">
      <dgm:prSet/>
      <dgm:spPr/>
      <dgm:t>
        <a:bodyPr/>
        <a:lstStyle/>
        <a:p>
          <a:endParaRPr lang="en-US"/>
        </a:p>
      </dgm:t>
    </dgm:pt>
    <dgm:pt modelId="{472633DE-3D39-4FAF-93B0-5572842147A2}" type="sibTrans" cxnId="{F415567E-7F75-4DBE-B6BE-1B956CCCFC0D}">
      <dgm:prSet/>
      <dgm:spPr/>
      <dgm:t>
        <a:bodyPr/>
        <a:lstStyle/>
        <a:p>
          <a:endParaRPr lang="en-US"/>
        </a:p>
      </dgm:t>
    </dgm:pt>
    <dgm:pt modelId="{4529EC14-B6DF-419B-8A94-5F8F52A7C340}">
      <dgm:prSet phldr="0"/>
      <dgm:spPr/>
      <dgm:t>
        <a:bodyPr/>
        <a:lstStyle/>
        <a:p>
          <a:pPr rtl="0">
            <a:lnSpc>
              <a:spcPct val="100000"/>
            </a:lnSpc>
          </a:pPr>
          <a:r>
            <a:rPr lang="en-GB" noProof="0">
              <a:latin typeface="Times New Roman"/>
              <a:cs typeface="Times New Roman"/>
            </a:rPr>
            <a:t> Empathy </a:t>
          </a:r>
          <a:endParaRPr lang="en-US" noProof="0">
            <a:latin typeface="Aptos Display" panose="020F0302020204030204"/>
            <a:cs typeface="Times New Roman"/>
          </a:endParaRPr>
        </a:p>
      </dgm:t>
    </dgm:pt>
    <dgm:pt modelId="{92F01426-2F72-47CA-B2B5-B0145CE1FE81}" type="parTrans" cxnId="{45B4E55E-4A11-4793-9676-51A1CD833BB0}">
      <dgm:prSet/>
      <dgm:spPr/>
    </dgm:pt>
    <dgm:pt modelId="{C35016C7-504A-4D6E-8419-DAF7E150EB05}" type="sibTrans" cxnId="{45B4E55E-4A11-4793-9676-51A1CD833BB0}">
      <dgm:prSet/>
      <dgm:spPr/>
    </dgm:pt>
    <dgm:pt modelId="{9F049101-C934-4A64-B29C-213C0781DA45}">
      <dgm:prSet phldr="0"/>
      <dgm:spPr/>
      <dgm:t>
        <a:bodyPr/>
        <a:lstStyle/>
        <a:p>
          <a:pPr>
            <a:lnSpc>
              <a:spcPct val="100000"/>
            </a:lnSpc>
          </a:pPr>
          <a:r>
            <a:rPr lang="en-GB" noProof="0">
              <a:latin typeface="Times New Roman"/>
              <a:cs typeface="Times New Roman"/>
            </a:rPr>
            <a:t> Social skills.</a:t>
          </a:r>
          <a:endParaRPr lang="en-US"/>
        </a:p>
      </dgm:t>
    </dgm:pt>
    <dgm:pt modelId="{629E620C-2454-41EB-82C0-F886F3D72926}" type="parTrans" cxnId="{E9527B99-90C5-4700-B736-517D4BD7CDDA}">
      <dgm:prSet/>
      <dgm:spPr/>
    </dgm:pt>
    <dgm:pt modelId="{DEBF042C-71AE-444F-A2C1-025C7EC37F68}" type="sibTrans" cxnId="{E9527B99-90C5-4700-B736-517D4BD7CDDA}">
      <dgm:prSet/>
      <dgm:spPr/>
    </dgm:pt>
    <dgm:pt modelId="{434E4F7C-3D21-4B0B-9090-98465FEE31AE}" type="pres">
      <dgm:prSet presAssocID="{E318E633-24B3-4FA1-8EDC-D043F9801A52}" presName="root" presStyleCnt="0">
        <dgm:presLayoutVars>
          <dgm:dir/>
          <dgm:resizeHandles val="exact"/>
        </dgm:presLayoutVars>
      </dgm:prSet>
      <dgm:spPr/>
    </dgm:pt>
    <dgm:pt modelId="{51738A66-5A30-466D-945D-4371BD320635}" type="pres">
      <dgm:prSet presAssocID="{DC069493-1AAF-444C-B102-188DD0DD6CD4}" presName="compNode" presStyleCnt="0"/>
      <dgm:spPr/>
    </dgm:pt>
    <dgm:pt modelId="{579D8B35-7F02-430D-BF13-6E0C4B9C1F1D}" type="pres">
      <dgm:prSet presAssocID="{DC069493-1AAF-444C-B102-188DD0DD6CD4}" presName="bgRect" presStyleLbl="bgShp" presStyleIdx="0" presStyleCnt="7"/>
      <dgm:spPr/>
    </dgm:pt>
    <dgm:pt modelId="{C9A6669B-18B6-43A9-849F-4B749B94A5BB}" type="pres">
      <dgm:prSet presAssocID="{DC069493-1AAF-444C-B102-188DD0DD6CD4}"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a:ext>
      </dgm:extLst>
    </dgm:pt>
    <dgm:pt modelId="{F8AFE59E-3608-4568-AE06-6AA58B88C01F}" type="pres">
      <dgm:prSet presAssocID="{DC069493-1AAF-444C-B102-188DD0DD6CD4}" presName="spaceRect" presStyleCnt="0"/>
      <dgm:spPr/>
    </dgm:pt>
    <dgm:pt modelId="{C6E4D24E-7C5B-403A-A654-4EB0ACF9B1CB}" type="pres">
      <dgm:prSet presAssocID="{DC069493-1AAF-444C-B102-188DD0DD6CD4}" presName="parTx" presStyleLbl="revTx" presStyleIdx="0" presStyleCnt="7">
        <dgm:presLayoutVars>
          <dgm:chMax val="0"/>
          <dgm:chPref val="0"/>
        </dgm:presLayoutVars>
      </dgm:prSet>
      <dgm:spPr/>
    </dgm:pt>
    <dgm:pt modelId="{2C385A18-BFA6-40B9-810B-E1B0FB031E68}" type="pres">
      <dgm:prSet presAssocID="{FA0FA3CC-8BBE-4369-AFD8-6CF9D41B35B8}" presName="sibTrans" presStyleCnt="0"/>
      <dgm:spPr/>
    </dgm:pt>
    <dgm:pt modelId="{B2AC6C94-3906-4575-8C57-AFF2182967C6}" type="pres">
      <dgm:prSet presAssocID="{C799081A-37C3-4555-B727-1700E4A18600}" presName="compNode" presStyleCnt="0"/>
      <dgm:spPr/>
    </dgm:pt>
    <dgm:pt modelId="{4F94161D-9748-4AC2-B851-C18DE9508DDA}" type="pres">
      <dgm:prSet presAssocID="{C799081A-37C3-4555-B727-1700E4A18600}" presName="bgRect" presStyleLbl="bgShp" presStyleIdx="1" presStyleCnt="7"/>
      <dgm:spPr/>
    </dgm:pt>
    <dgm:pt modelId="{634B4736-213A-4B2C-932E-2C96B2F1D0DB}" type="pres">
      <dgm:prSet presAssocID="{C799081A-37C3-4555-B727-1700E4A18600}"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2327437A-8367-4AA0-BC18-D1AA58DFCF4A}" type="pres">
      <dgm:prSet presAssocID="{C799081A-37C3-4555-B727-1700E4A18600}" presName="spaceRect" presStyleCnt="0"/>
      <dgm:spPr/>
    </dgm:pt>
    <dgm:pt modelId="{1DE24E9A-59C8-44DA-9F89-00C154477E05}" type="pres">
      <dgm:prSet presAssocID="{C799081A-37C3-4555-B727-1700E4A18600}" presName="parTx" presStyleLbl="revTx" presStyleIdx="1" presStyleCnt="7">
        <dgm:presLayoutVars>
          <dgm:chMax val="0"/>
          <dgm:chPref val="0"/>
        </dgm:presLayoutVars>
      </dgm:prSet>
      <dgm:spPr/>
    </dgm:pt>
    <dgm:pt modelId="{EA08D436-6292-4709-83D9-85F088C3A20E}" type="pres">
      <dgm:prSet presAssocID="{7AD3298D-1052-4D6F-AA4C-9BDE95B74824}" presName="sibTrans" presStyleCnt="0"/>
      <dgm:spPr/>
    </dgm:pt>
    <dgm:pt modelId="{EEE667F5-A983-43A2-88DB-507AE35CCF21}" type="pres">
      <dgm:prSet presAssocID="{C1F8DA29-C01E-4F01-917A-B0F25FAFDB95}" presName="compNode" presStyleCnt="0"/>
      <dgm:spPr/>
    </dgm:pt>
    <dgm:pt modelId="{A2B022D7-D2A4-4800-95E9-974F99AA4980}" type="pres">
      <dgm:prSet presAssocID="{C1F8DA29-C01E-4F01-917A-B0F25FAFDB95}" presName="bgRect" presStyleLbl="bgShp" presStyleIdx="2" presStyleCnt="7"/>
      <dgm:spPr/>
    </dgm:pt>
    <dgm:pt modelId="{8CE70DC7-A12B-4CA8-AD55-7385FE725C0A}" type="pres">
      <dgm:prSet presAssocID="{C1F8DA29-C01E-4F01-917A-B0F25FAFDB95}"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
        </a:ext>
      </dgm:extLst>
    </dgm:pt>
    <dgm:pt modelId="{28ECDA5F-B208-4D25-AB42-249690FFFA4E}" type="pres">
      <dgm:prSet presAssocID="{C1F8DA29-C01E-4F01-917A-B0F25FAFDB95}" presName="spaceRect" presStyleCnt="0"/>
      <dgm:spPr/>
    </dgm:pt>
    <dgm:pt modelId="{35DD9E9D-D05D-42CF-937D-55D04DA6E852}" type="pres">
      <dgm:prSet presAssocID="{C1F8DA29-C01E-4F01-917A-B0F25FAFDB95}" presName="parTx" presStyleLbl="revTx" presStyleIdx="2" presStyleCnt="7">
        <dgm:presLayoutVars>
          <dgm:chMax val="0"/>
          <dgm:chPref val="0"/>
        </dgm:presLayoutVars>
      </dgm:prSet>
      <dgm:spPr/>
    </dgm:pt>
    <dgm:pt modelId="{92C72DA6-A6C1-419C-AF8A-9A1A0384B781}" type="pres">
      <dgm:prSet presAssocID="{9732117F-6136-4AF6-9E48-8079ECEFB9DE}" presName="sibTrans" presStyleCnt="0"/>
      <dgm:spPr/>
    </dgm:pt>
    <dgm:pt modelId="{57DDBC9E-9A3C-4364-B73A-4E921A199C58}" type="pres">
      <dgm:prSet presAssocID="{B30AFF59-6FBB-4F35-BD69-61A7877266BF}" presName="compNode" presStyleCnt="0"/>
      <dgm:spPr/>
    </dgm:pt>
    <dgm:pt modelId="{0B3C764F-8256-4994-A772-D41721CDBFC0}" type="pres">
      <dgm:prSet presAssocID="{B30AFF59-6FBB-4F35-BD69-61A7877266BF}" presName="bgRect" presStyleLbl="bgShp" presStyleIdx="3" presStyleCnt="7"/>
      <dgm:spPr/>
    </dgm:pt>
    <dgm:pt modelId="{2EA0C25F-86DD-4B4C-A68E-B622D6C07DBE}" type="pres">
      <dgm:prSet presAssocID="{B30AFF59-6FBB-4F35-BD69-61A7877266BF}"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a:ext>
      </dgm:extLst>
    </dgm:pt>
    <dgm:pt modelId="{4ED5A639-1E0D-4B06-A202-EE4EF7B6B251}" type="pres">
      <dgm:prSet presAssocID="{B30AFF59-6FBB-4F35-BD69-61A7877266BF}" presName="spaceRect" presStyleCnt="0"/>
      <dgm:spPr/>
    </dgm:pt>
    <dgm:pt modelId="{86AEAE10-C7E3-48DB-9D9F-B9AF83B05510}" type="pres">
      <dgm:prSet presAssocID="{B30AFF59-6FBB-4F35-BD69-61A7877266BF}" presName="parTx" presStyleLbl="revTx" presStyleIdx="3" presStyleCnt="7">
        <dgm:presLayoutVars>
          <dgm:chMax val="0"/>
          <dgm:chPref val="0"/>
        </dgm:presLayoutVars>
      </dgm:prSet>
      <dgm:spPr/>
    </dgm:pt>
    <dgm:pt modelId="{CC8F80D1-7544-4673-A62D-27BEDA0B1E06}" type="pres">
      <dgm:prSet presAssocID="{3C2A69E2-4738-4B3A-BD43-9CC07804234C}" presName="sibTrans" presStyleCnt="0"/>
      <dgm:spPr/>
    </dgm:pt>
    <dgm:pt modelId="{86E2D609-9133-44C2-B73B-654677542DCE}" type="pres">
      <dgm:prSet presAssocID="{4529EC14-B6DF-419B-8A94-5F8F52A7C340}" presName="compNode" presStyleCnt="0"/>
      <dgm:spPr/>
    </dgm:pt>
    <dgm:pt modelId="{40A9C6AC-EEFD-444F-A548-9CE42C1DE9FA}" type="pres">
      <dgm:prSet presAssocID="{4529EC14-B6DF-419B-8A94-5F8F52A7C340}" presName="bgRect" presStyleLbl="bgShp" presStyleIdx="4" presStyleCnt="7"/>
      <dgm:spPr/>
    </dgm:pt>
    <dgm:pt modelId="{95806F0B-ABEA-465D-815B-693CEA91C014}" type="pres">
      <dgm:prSet presAssocID="{4529EC14-B6DF-419B-8A94-5F8F52A7C340}" presName="iconRect" presStyleLbl="node1" presStyleIdx="4" presStyleCnt="7"/>
      <dgm:spPr/>
    </dgm:pt>
    <dgm:pt modelId="{2D2817A1-0D7B-4100-8AB5-32846916BB4C}" type="pres">
      <dgm:prSet presAssocID="{4529EC14-B6DF-419B-8A94-5F8F52A7C340}" presName="spaceRect" presStyleCnt="0"/>
      <dgm:spPr/>
    </dgm:pt>
    <dgm:pt modelId="{F160480A-914E-451F-A4E2-7076B2F0A9EE}" type="pres">
      <dgm:prSet presAssocID="{4529EC14-B6DF-419B-8A94-5F8F52A7C340}" presName="parTx" presStyleLbl="revTx" presStyleIdx="4" presStyleCnt="7">
        <dgm:presLayoutVars>
          <dgm:chMax val="0"/>
          <dgm:chPref val="0"/>
        </dgm:presLayoutVars>
      </dgm:prSet>
      <dgm:spPr/>
    </dgm:pt>
    <dgm:pt modelId="{BAA4F7EF-3DB1-4C88-A066-265E78660131}" type="pres">
      <dgm:prSet presAssocID="{C35016C7-504A-4D6E-8419-DAF7E150EB05}" presName="sibTrans" presStyleCnt="0"/>
      <dgm:spPr/>
    </dgm:pt>
    <dgm:pt modelId="{A6014974-2025-44F7-8E91-A4A84AA6D7E9}" type="pres">
      <dgm:prSet presAssocID="{9F049101-C934-4A64-B29C-213C0781DA45}" presName="compNode" presStyleCnt="0"/>
      <dgm:spPr/>
    </dgm:pt>
    <dgm:pt modelId="{BBD2D4D4-252C-4451-9288-C6C7D86A95A5}" type="pres">
      <dgm:prSet presAssocID="{9F049101-C934-4A64-B29C-213C0781DA45}" presName="bgRect" presStyleLbl="bgShp" presStyleIdx="5" presStyleCnt="7"/>
      <dgm:spPr/>
    </dgm:pt>
    <dgm:pt modelId="{64CDB467-1AB6-4F0B-A1BA-66618A4EBB89}" type="pres">
      <dgm:prSet presAssocID="{9F049101-C934-4A64-B29C-213C0781DA45}" presName="iconRect" presStyleLbl="node1" presStyleIdx="5" presStyleCnt="7"/>
      <dgm:spPr/>
    </dgm:pt>
    <dgm:pt modelId="{C485E82E-8924-4CE2-A40D-AC3349FF0407}" type="pres">
      <dgm:prSet presAssocID="{9F049101-C934-4A64-B29C-213C0781DA45}" presName="spaceRect" presStyleCnt="0"/>
      <dgm:spPr/>
    </dgm:pt>
    <dgm:pt modelId="{7C979E01-9EA0-4CAD-8A08-E8B503057D40}" type="pres">
      <dgm:prSet presAssocID="{9F049101-C934-4A64-B29C-213C0781DA45}" presName="parTx" presStyleLbl="revTx" presStyleIdx="5" presStyleCnt="7">
        <dgm:presLayoutVars>
          <dgm:chMax val="0"/>
          <dgm:chPref val="0"/>
        </dgm:presLayoutVars>
      </dgm:prSet>
      <dgm:spPr/>
    </dgm:pt>
    <dgm:pt modelId="{94C41914-70EF-49C1-99F5-BDA38A462D8C}" type="pres">
      <dgm:prSet presAssocID="{DEBF042C-71AE-444F-A2C1-025C7EC37F68}" presName="sibTrans" presStyleCnt="0"/>
      <dgm:spPr/>
    </dgm:pt>
    <dgm:pt modelId="{C1B8F72E-CA8F-43D7-A0A1-67B749A670BE}" type="pres">
      <dgm:prSet presAssocID="{F2AA81B4-9D03-40EE-B609-DF59272634B3}" presName="compNode" presStyleCnt="0"/>
      <dgm:spPr/>
    </dgm:pt>
    <dgm:pt modelId="{FC1217EC-C937-4383-93EA-8F9F4A71C178}" type="pres">
      <dgm:prSet presAssocID="{F2AA81B4-9D03-40EE-B609-DF59272634B3}" presName="bgRect" presStyleLbl="bgShp" presStyleIdx="6" presStyleCnt="7"/>
      <dgm:spPr/>
    </dgm:pt>
    <dgm:pt modelId="{2C9B3D31-DD34-42BF-BCAA-96FB207F0E22}" type="pres">
      <dgm:prSet presAssocID="{F2AA81B4-9D03-40EE-B609-DF59272634B3}"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aptain"/>
        </a:ext>
      </dgm:extLst>
    </dgm:pt>
    <dgm:pt modelId="{DEDB5EF6-7BE8-4168-9614-450E6F8873CB}" type="pres">
      <dgm:prSet presAssocID="{F2AA81B4-9D03-40EE-B609-DF59272634B3}" presName="spaceRect" presStyleCnt="0"/>
      <dgm:spPr/>
    </dgm:pt>
    <dgm:pt modelId="{32BE56CB-5BAB-4768-B82D-4944CE058024}" type="pres">
      <dgm:prSet presAssocID="{F2AA81B4-9D03-40EE-B609-DF59272634B3}" presName="parTx" presStyleLbl="revTx" presStyleIdx="6" presStyleCnt="7">
        <dgm:presLayoutVars>
          <dgm:chMax val="0"/>
          <dgm:chPref val="0"/>
        </dgm:presLayoutVars>
      </dgm:prSet>
      <dgm:spPr/>
    </dgm:pt>
  </dgm:ptLst>
  <dgm:cxnLst>
    <dgm:cxn modelId="{BC546917-4C5B-42EA-BF4E-E18375FD2AAB}" srcId="{E318E633-24B3-4FA1-8EDC-D043F9801A52}" destId="{C799081A-37C3-4555-B727-1700E4A18600}" srcOrd="1" destOrd="0" parTransId="{02E81008-B1B2-44E2-8C13-EE305A2722FA}" sibTransId="{7AD3298D-1052-4D6F-AA4C-9BDE95B74824}"/>
    <dgm:cxn modelId="{18F81E35-D3CC-4FE7-BD09-F3E6C3C6420A}" type="presOf" srcId="{9F049101-C934-4A64-B29C-213C0781DA45}" destId="{7C979E01-9EA0-4CAD-8A08-E8B503057D40}" srcOrd="0" destOrd="0" presId="urn:microsoft.com/office/officeart/2018/2/layout/IconVerticalSolidList"/>
    <dgm:cxn modelId="{E698415B-C3D8-4E30-B287-5EF32DE1E177}" srcId="{E318E633-24B3-4FA1-8EDC-D043F9801A52}" destId="{C1F8DA29-C01E-4F01-917A-B0F25FAFDB95}" srcOrd="2" destOrd="0" parTransId="{FA6076DB-F5D6-4ED5-B2B8-7C8D93EA28D8}" sibTransId="{9732117F-6136-4AF6-9E48-8079ECEFB9DE}"/>
    <dgm:cxn modelId="{45B4E55E-4A11-4793-9676-51A1CD833BB0}" srcId="{E318E633-24B3-4FA1-8EDC-D043F9801A52}" destId="{4529EC14-B6DF-419B-8A94-5F8F52A7C340}" srcOrd="4" destOrd="0" parTransId="{92F01426-2F72-47CA-B2B5-B0145CE1FE81}" sibTransId="{C35016C7-504A-4D6E-8419-DAF7E150EB05}"/>
    <dgm:cxn modelId="{13D4E465-2EB8-4AD4-AFB2-46BCF6414658}" type="presOf" srcId="{4529EC14-B6DF-419B-8A94-5F8F52A7C340}" destId="{F160480A-914E-451F-A4E2-7076B2F0A9EE}" srcOrd="0" destOrd="0" presId="urn:microsoft.com/office/officeart/2018/2/layout/IconVerticalSolidList"/>
    <dgm:cxn modelId="{AEC04657-5C20-49DC-AB61-2D595039B3B4}" type="presOf" srcId="{F2AA81B4-9D03-40EE-B609-DF59272634B3}" destId="{32BE56CB-5BAB-4768-B82D-4944CE058024}" srcOrd="0" destOrd="0" presId="urn:microsoft.com/office/officeart/2018/2/layout/IconVerticalSolidList"/>
    <dgm:cxn modelId="{F415567E-7F75-4DBE-B6BE-1B956CCCFC0D}" srcId="{E318E633-24B3-4FA1-8EDC-D043F9801A52}" destId="{F2AA81B4-9D03-40EE-B609-DF59272634B3}" srcOrd="6" destOrd="0" parTransId="{BC83F029-F78C-4476-9545-A87AA5E591B7}" sibTransId="{472633DE-3D39-4FAF-93B0-5572842147A2}"/>
    <dgm:cxn modelId="{964E8880-A385-4050-A0FA-08FE3767999D}" type="presOf" srcId="{E318E633-24B3-4FA1-8EDC-D043F9801A52}" destId="{434E4F7C-3D21-4B0B-9090-98465FEE31AE}" srcOrd="0" destOrd="0" presId="urn:microsoft.com/office/officeart/2018/2/layout/IconVerticalSolidList"/>
    <dgm:cxn modelId="{7082D582-6793-430F-A134-BF226CFA039D}" type="presOf" srcId="{C1F8DA29-C01E-4F01-917A-B0F25FAFDB95}" destId="{35DD9E9D-D05D-42CF-937D-55D04DA6E852}" srcOrd="0" destOrd="0" presId="urn:microsoft.com/office/officeart/2018/2/layout/IconVerticalSolidList"/>
    <dgm:cxn modelId="{44CFE790-9D50-48AF-AB38-45C8865E7B04}" srcId="{E318E633-24B3-4FA1-8EDC-D043F9801A52}" destId="{DC069493-1AAF-444C-B102-188DD0DD6CD4}" srcOrd="0" destOrd="0" parTransId="{B48E0A3B-365E-4FD1-BB33-9E1BA0E5EE01}" sibTransId="{FA0FA3CC-8BBE-4369-AFD8-6CF9D41B35B8}"/>
    <dgm:cxn modelId="{C4087F94-B85D-440A-B3A3-C3515140FBF1}" srcId="{E318E633-24B3-4FA1-8EDC-D043F9801A52}" destId="{B30AFF59-6FBB-4F35-BD69-61A7877266BF}" srcOrd="3" destOrd="0" parTransId="{FF13D50B-6539-4AA0-940C-5B4B5C306DDB}" sibTransId="{3C2A69E2-4738-4B3A-BD43-9CC07804234C}"/>
    <dgm:cxn modelId="{6A396898-2B0D-4C99-9D0C-DD87C1E9C7A4}" type="presOf" srcId="{C799081A-37C3-4555-B727-1700E4A18600}" destId="{1DE24E9A-59C8-44DA-9F89-00C154477E05}" srcOrd="0" destOrd="0" presId="urn:microsoft.com/office/officeart/2018/2/layout/IconVerticalSolidList"/>
    <dgm:cxn modelId="{E9527B99-90C5-4700-B736-517D4BD7CDDA}" srcId="{E318E633-24B3-4FA1-8EDC-D043F9801A52}" destId="{9F049101-C934-4A64-B29C-213C0781DA45}" srcOrd="5" destOrd="0" parTransId="{629E620C-2454-41EB-82C0-F886F3D72926}" sibTransId="{DEBF042C-71AE-444F-A2C1-025C7EC37F68}"/>
    <dgm:cxn modelId="{8D5CBFA6-929D-40F2-8EAB-39EDC7641D16}" type="presOf" srcId="{DC069493-1AAF-444C-B102-188DD0DD6CD4}" destId="{C6E4D24E-7C5B-403A-A654-4EB0ACF9B1CB}" srcOrd="0" destOrd="0" presId="urn:microsoft.com/office/officeart/2018/2/layout/IconVerticalSolidList"/>
    <dgm:cxn modelId="{CE6524E1-AED9-4DF6-A86B-C2176DCB8E97}" type="presOf" srcId="{B30AFF59-6FBB-4F35-BD69-61A7877266BF}" destId="{86AEAE10-C7E3-48DB-9D9F-B9AF83B05510}" srcOrd="0" destOrd="0" presId="urn:microsoft.com/office/officeart/2018/2/layout/IconVerticalSolidList"/>
    <dgm:cxn modelId="{1A89BD1C-C057-473C-9C1D-0002B68F1E80}" type="presParOf" srcId="{434E4F7C-3D21-4B0B-9090-98465FEE31AE}" destId="{51738A66-5A30-466D-945D-4371BD320635}" srcOrd="0" destOrd="0" presId="urn:microsoft.com/office/officeart/2018/2/layout/IconVerticalSolidList"/>
    <dgm:cxn modelId="{2D486C4C-527C-4129-879C-8A05F7282E09}" type="presParOf" srcId="{51738A66-5A30-466D-945D-4371BD320635}" destId="{579D8B35-7F02-430D-BF13-6E0C4B9C1F1D}" srcOrd="0" destOrd="0" presId="urn:microsoft.com/office/officeart/2018/2/layout/IconVerticalSolidList"/>
    <dgm:cxn modelId="{FE731D97-13AD-4ABC-80C4-192A667F8903}" type="presParOf" srcId="{51738A66-5A30-466D-945D-4371BD320635}" destId="{C9A6669B-18B6-43A9-849F-4B749B94A5BB}" srcOrd="1" destOrd="0" presId="urn:microsoft.com/office/officeart/2018/2/layout/IconVerticalSolidList"/>
    <dgm:cxn modelId="{B65A1437-DDF6-4040-9C5D-393106ACE237}" type="presParOf" srcId="{51738A66-5A30-466D-945D-4371BD320635}" destId="{F8AFE59E-3608-4568-AE06-6AA58B88C01F}" srcOrd="2" destOrd="0" presId="urn:microsoft.com/office/officeart/2018/2/layout/IconVerticalSolidList"/>
    <dgm:cxn modelId="{71CC3231-5C33-4846-B384-5DC812275B57}" type="presParOf" srcId="{51738A66-5A30-466D-945D-4371BD320635}" destId="{C6E4D24E-7C5B-403A-A654-4EB0ACF9B1CB}" srcOrd="3" destOrd="0" presId="urn:microsoft.com/office/officeart/2018/2/layout/IconVerticalSolidList"/>
    <dgm:cxn modelId="{1329552B-5258-4EB8-9787-154A00639544}" type="presParOf" srcId="{434E4F7C-3D21-4B0B-9090-98465FEE31AE}" destId="{2C385A18-BFA6-40B9-810B-E1B0FB031E68}" srcOrd="1" destOrd="0" presId="urn:microsoft.com/office/officeart/2018/2/layout/IconVerticalSolidList"/>
    <dgm:cxn modelId="{078CECD7-B84F-429E-A2D7-812791113E47}" type="presParOf" srcId="{434E4F7C-3D21-4B0B-9090-98465FEE31AE}" destId="{B2AC6C94-3906-4575-8C57-AFF2182967C6}" srcOrd="2" destOrd="0" presId="urn:microsoft.com/office/officeart/2018/2/layout/IconVerticalSolidList"/>
    <dgm:cxn modelId="{01C34C4E-5C42-4581-A0B0-B0FAB3BDC331}" type="presParOf" srcId="{B2AC6C94-3906-4575-8C57-AFF2182967C6}" destId="{4F94161D-9748-4AC2-B851-C18DE9508DDA}" srcOrd="0" destOrd="0" presId="urn:microsoft.com/office/officeart/2018/2/layout/IconVerticalSolidList"/>
    <dgm:cxn modelId="{1D29E56E-A6F3-4654-AD08-CD2A66D58B9E}" type="presParOf" srcId="{B2AC6C94-3906-4575-8C57-AFF2182967C6}" destId="{634B4736-213A-4B2C-932E-2C96B2F1D0DB}" srcOrd="1" destOrd="0" presId="urn:microsoft.com/office/officeart/2018/2/layout/IconVerticalSolidList"/>
    <dgm:cxn modelId="{C6590F22-2419-4257-9F45-7E1430ACC364}" type="presParOf" srcId="{B2AC6C94-3906-4575-8C57-AFF2182967C6}" destId="{2327437A-8367-4AA0-BC18-D1AA58DFCF4A}" srcOrd="2" destOrd="0" presId="urn:microsoft.com/office/officeart/2018/2/layout/IconVerticalSolidList"/>
    <dgm:cxn modelId="{703862B8-DAF0-437C-AE20-FB1CAB2212D8}" type="presParOf" srcId="{B2AC6C94-3906-4575-8C57-AFF2182967C6}" destId="{1DE24E9A-59C8-44DA-9F89-00C154477E05}" srcOrd="3" destOrd="0" presId="urn:microsoft.com/office/officeart/2018/2/layout/IconVerticalSolidList"/>
    <dgm:cxn modelId="{2F8D62C8-751A-4F3F-B0BF-177C0B84052B}" type="presParOf" srcId="{434E4F7C-3D21-4B0B-9090-98465FEE31AE}" destId="{EA08D436-6292-4709-83D9-85F088C3A20E}" srcOrd="3" destOrd="0" presId="urn:microsoft.com/office/officeart/2018/2/layout/IconVerticalSolidList"/>
    <dgm:cxn modelId="{5FA1EF6C-9836-4318-9200-7B97138F9BC6}" type="presParOf" srcId="{434E4F7C-3D21-4B0B-9090-98465FEE31AE}" destId="{EEE667F5-A983-43A2-88DB-507AE35CCF21}" srcOrd="4" destOrd="0" presId="urn:microsoft.com/office/officeart/2018/2/layout/IconVerticalSolidList"/>
    <dgm:cxn modelId="{25889B0E-7F3A-4211-A0B3-C247DC46D04B}" type="presParOf" srcId="{EEE667F5-A983-43A2-88DB-507AE35CCF21}" destId="{A2B022D7-D2A4-4800-95E9-974F99AA4980}" srcOrd="0" destOrd="0" presId="urn:microsoft.com/office/officeart/2018/2/layout/IconVerticalSolidList"/>
    <dgm:cxn modelId="{9B51F16A-314E-4CA4-ABAB-63CA6A997393}" type="presParOf" srcId="{EEE667F5-A983-43A2-88DB-507AE35CCF21}" destId="{8CE70DC7-A12B-4CA8-AD55-7385FE725C0A}" srcOrd="1" destOrd="0" presId="urn:microsoft.com/office/officeart/2018/2/layout/IconVerticalSolidList"/>
    <dgm:cxn modelId="{F27D0779-DB6C-4EB4-90B6-05D7E6CA226A}" type="presParOf" srcId="{EEE667F5-A983-43A2-88DB-507AE35CCF21}" destId="{28ECDA5F-B208-4D25-AB42-249690FFFA4E}" srcOrd="2" destOrd="0" presId="urn:microsoft.com/office/officeart/2018/2/layout/IconVerticalSolidList"/>
    <dgm:cxn modelId="{786CEE66-1691-4E17-BE0C-469FB5F243B5}" type="presParOf" srcId="{EEE667F5-A983-43A2-88DB-507AE35CCF21}" destId="{35DD9E9D-D05D-42CF-937D-55D04DA6E852}" srcOrd="3" destOrd="0" presId="urn:microsoft.com/office/officeart/2018/2/layout/IconVerticalSolidList"/>
    <dgm:cxn modelId="{02305294-5FD8-4629-8AB5-03789F87465C}" type="presParOf" srcId="{434E4F7C-3D21-4B0B-9090-98465FEE31AE}" destId="{92C72DA6-A6C1-419C-AF8A-9A1A0384B781}" srcOrd="5" destOrd="0" presId="urn:microsoft.com/office/officeart/2018/2/layout/IconVerticalSolidList"/>
    <dgm:cxn modelId="{FBD3652B-4A06-4CF7-B236-6E293A39E1CC}" type="presParOf" srcId="{434E4F7C-3D21-4B0B-9090-98465FEE31AE}" destId="{57DDBC9E-9A3C-4364-B73A-4E921A199C58}" srcOrd="6" destOrd="0" presId="urn:microsoft.com/office/officeart/2018/2/layout/IconVerticalSolidList"/>
    <dgm:cxn modelId="{CC31F6C9-4565-4DF5-966E-285A8B622BB9}" type="presParOf" srcId="{57DDBC9E-9A3C-4364-B73A-4E921A199C58}" destId="{0B3C764F-8256-4994-A772-D41721CDBFC0}" srcOrd="0" destOrd="0" presId="urn:microsoft.com/office/officeart/2018/2/layout/IconVerticalSolidList"/>
    <dgm:cxn modelId="{1CB94CD4-63C9-4DAE-86C5-57A8A8AFA62E}" type="presParOf" srcId="{57DDBC9E-9A3C-4364-B73A-4E921A199C58}" destId="{2EA0C25F-86DD-4B4C-A68E-B622D6C07DBE}" srcOrd="1" destOrd="0" presId="urn:microsoft.com/office/officeart/2018/2/layout/IconVerticalSolidList"/>
    <dgm:cxn modelId="{DCED2890-0573-4800-9A56-D6C3D7068099}" type="presParOf" srcId="{57DDBC9E-9A3C-4364-B73A-4E921A199C58}" destId="{4ED5A639-1E0D-4B06-A202-EE4EF7B6B251}" srcOrd="2" destOrd="0" presId="urn:microsoft.com/office/officeart/2018/2/layout/IconVerticalSolidList"/>
    <dgm:cxn modelId="{47CFA0AF-8658-4D22-84BF-3E08619C3787}" type="presParOf" srcId="{57DDBC9E-9A3C-4364-B73A-4E921A199C58}" destId="{86AEAE10-C7E3-48DB-9D9F-B9AF83B05510}" srcOrd="3" destOrd="0" presId="urn:microsoft.com/office/officeart/2018/2/layout/IconVerticalSolidList"/>
    <dgm:cxn modelId="{207AF41B-5B5C-45E1-9F42-7ECFA77EBE59}" type="presParOf" srcId="{434E4F7C-3D21-4B0B-9090-98465FEE31AE}" destId="{CC8F80D1-7544-4673-A62D-27BEDA0B1E06}" srcOrd="7" destOrd="0" presId="urn:microsoft.com/office/officeart/2018/2/layout/IconVerticalSolidList"/>
    <dgm:cxn modelId="{4CF95192-9289-4F7E-98C4-30C752015AEE}" type="presParOf" srcId="{434E4F7C-3D21-4B0B-9090-98465FEE31AE}" destId="{86E2D609-9133-44C2-B73B-654677542DCE}" srcOrd="8" destOrd="0" presId="urn:microsoft.com/office/officeart/2018/2/layout/IconVerticalSolidList"/>
    <dgm:cxn modelId="{45759565-1DC6-4D38-B108-C3A4F3C52A7E}" type="presParOf" srcId="{86E2D609-9133-44C2-B73B-654677542DCE}" destId="{40A9C6AC-EEFD-444F-A548-9CE42C1DE9FA}" srcOrd="0" destOrd="0" presId="urn:microsoft.com/office/officeart/2018/2/layout/IconVerticalSolidList"/>
    <dgm:cxn modelId="{D06E9246-FF77-4AA3-B100-BA16399F5121}" type="presParOf" srcId="{86E2D609-9133-44C2-B73B-654677542DCE}" destId="{95806F0B-ABEA-465D-815B-693CEA91C014}" srcOrd="1" destOrd="0" presId="urn:microsoft.com/office/officeart/2018/2/layout/IconVerticalSolidList"/>
    <dgm:cxn modelId="{ED40B01F-002E-4B98-8F2A-2081692B3F4D}" type="presParOf" srcId="{86E2D609-9133-44C2-B73B-654677542DCE}" destId="{2D2817A1-0D7B-4100-8AB5-32846916BB4C}" srcOrd="2" destOrd="0" presId="urn:microsoft.com/office/officeart/2018/2/layout/IconVerticalSolidList"/>
    <dgm:cxn modelId="{0B214B1A-6113-412E-8125-C609C880EAF0}" type="presParOf" srcId="{86E2D609-9133-44C2-B73B-654677542DCE}" destId="{F160480A-914E-451F-A4E2-7076B2F0A9EE}" srcOrd="3" destOrd="0" presId="urn:microsoft.com/office/officeart/2018/2/layout/IconVerticalSolidList"/>
    <dgm:cxn modelId="{206B81DA-99D2-4945-97AF-9A0B2E039B6B}" type="presParOf" srcId="{434E4F7C-3D21-4B0B-9090-98465FEE31AE}" destId="{BAA4F7EF-3DB1-4C88-A066-265E78660131}" srcOrd="9" destOrd="0" presId="urn:microsoft.com/office/officeart/2018/2/layout/IconVerticalSolidList"/>
    <dgm:cxn modelId="{5693F489-41C3-47A1-911A-C5C30381FB74}" type="presParOf" srcId="{434E4F7C-3D21-4B0B-9090-98465FEE31AE}" destId="{A6014974-2025-44F7-8E91-A4A84AA6D7E9}" srcOrd="10" destOrd="0" presId="urn:microsoft.com/office/officeart/2018/2/layout/IconVerticalSolidList"/>
    <dgm:cxn modelId="{0E630241-085B-48FA-A115-DAD0776F7169}" type="presParOf" srcId="{A6014974-2025-44F7-8E91-A4A84AA6D7E9}" destId="{BBD2D4D4-252C-4451-9288-C6C7D86A95A5}" srcOrd="0" destOrd="0" presId="urn:microsoft.com/office/officeart/2018/2/layout/IconVerticalSolidList"/>
    <dgm:cxn modelId="{B5A74AC5-A6AF-476B-9285-C4DBD3446631}" type="presParOf" srcId="{A6014974-2025-44F7-8E91-A4A84AA6D7E9}" destId="{64CDB467-1AB6-4F0B-A1BA-66618A4EBB89}" srcOrd="1" destOrd="0" presId="urn:microsoft.com/office/officeart/2018/2/layout/IconVerticalSolidList"/>
    <dgm:cxn modelId="{DEF1CF56-8408-4A62-8621-9CFDB12BB422}" type="presParOf" srcId="{A6014974-2025-44F7-8E91-A4A84AA6D7E9}" destId="{C485E82E-8924-4CE2-A40D-AC3349FF0407}" srcOrd="2" destOrd="0" presId="urn:microsoft.com/office/officeart/2018/2/layout/IconVerticalSolidList"/>
    <dgm:cxn modelId="{268730E5-910E-4D8D-8F64-E3DA8FAE5D4A}" type="presParOf" srcId="{A6014974-2025-44F7-8E91-A4A84AA6D7E9}" destId="{7C979E01-9EA0-4CAD-8A08-E8B503057D40}" srcOrd="3" destOrd="0" presId="urn:microsoft.com/office/officeart/2018/2/layout/IconVerticalSolidList"/>
    <dgm:cxn modelId="{A6E3266D-6494-43D3-B0A5-5E76627FF1C1}" type="presParOf" srcId="{434E4F7C-3D21-4B0B-9090-98465FEE31AE}" destId="{94C41914-70EF-49C1-99F5-BDA38A462D8C}" srcOrd="11" destOrd="0" presId="urn:microsoft.com/office/officeart/2018/2/layout/IconVerticalSolidList"/>
    <dgm:cxn modelId="{D8A1F9DB-1CF9-4EF8-B479-659A69AF6422}" type="presParOf" srcId="{434E4F7C-3D21-4B0B-9090-98465FEE31AE}" destId="{C1B8F72E-CA8F-43D7-A0A1-67B749A670BE}" srcOrd="12" destOrd="0" presId="urn:microsoft.com/office/officeart/2018/2/layout/IconVerticalSolidList"/>
    <dgm:cxn modelId="{0E4CFA0E-DF39-4D5F-A11C-A31A977BDBA4}" type="presParOf" srcId="{C1B8F72E-CA8F-43D7-A0A1-67B749A670BE}" destId="{FC1217EC-C937-4383-93EA-8F9F4A71C178}" srcOrd="0" destOrd="0" presId="urn:microsoft.com/office/officeart/2018/2/layout/IconVerticalSolidList"/>
    <dgm:cxn modelId="{0D596C1A-05AE-4B1C-A431-C7F01E547176}" type="presParOf" srcId="{C1B8F72E-CA8F-43D7-A0A1-67B749A670BE}" destId="{2C9B3D31-DD34-42BF-BCAA-96FB207F0E22}" srcOrd="1" destOrd="0" presId="urn:microsoft.com/office/officeart/2018/2/layout/IconVerticalSolidList"/>
    <dgm:cxn modelId="{66FEE521-1BE4-482B-8738-89C79BD0BFFF}" type="presParOf" srcId="{C1B8F72E-CA8F-43D7-A0A1-67B749A670BE}" destId="{DEDB5EF6-7BE8-4168-9614-450E6F8873CB}" srcOrd="2" destOrd="0" presId="urn:microsoft.com/office/officeart/2018/2/layout/IconVerticalSolidList"/>
    <dgm:cxn modelId="{D01D2AD4-401B-4E6F-B9E5-16B18A5BC2E8}" type="presParOf" srcId="{C1B8F72E-CA8F-43D7-A0A1-67B749A670BE}" destId="{32BE56CB-5BAB-4768-B82D-4944CE05802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271377C-6641-4445-B842-AFFA9C505FA7}" type="doc">
      <dgm:prSet loTypeId="urn:microsoft.com/office/officeart/2008/layout/LinedList" loCatId="list" qsTypeId="urn:microsoft.com/office/officeart/2005/8/quickstyle/simple2" qsCatId="simple" csTypeId="urn:microsoft.com/office/officeart/2005/8/colors/colorful2" csCatId="colorful"/>
      <dgm:spPr/>
      <dgm:t>
        <a:bodyPr/>
        <a:lstStyle/>
        <a:p>
          <a:endParaRPr lang="en-US"/>
        </a:p>
      </dgm:t>
    </dgm:pt>
    <dgm:pt modelId="{699FD32A-05D1-4F41-B137-F9486CBD8F49}">
      <dgm:prSet/>
      <dgm:spPr/>
      <dgm:t>
        <a:bodyPr/>
        <a:lstStyle/>
        <a:p>
          <a:r>
            <a:rPr lang="en-GB" noProof="0">
              <a:latin typeface="Times New Roman" panose="02020603050405020304" pitchFamily="18" charset="0"/>
              <a:cs typeface="Times New Roman" panose="02020603050405020304" pitchFamily="18" charset="0"/>
            </a:rPr>
            <a:t>Practical relevance for leadership development.</a:t>
          </a:r>
        </a:p>
      </dgm:t>
    </dgm:pt>
    <dgm:pt modelId="{8ABD5836-81BE-4194-BEDE-879062F6ED72}" type="parTrans" cxnId="{4D550377-4C74-423B-B660-61B8CBD39E88}">
      <dgm:prSet/>
      <dgm:spPr/>
      <dgm:t>
        <a:bodyPr/>
        <a:lstStyle/>
        <a:p>
          <a:endParaRPr lang="en-US"/>
        </a:p>
      </dgm:t>
    </dgm:pt>
    <dgm:pt modelId="{FBBADE9E-AA1A-4A7C-B81C-989C341EA37A}" type="sibTrans" cxnId="{4D550377-4C74-423B-B660-61B8CBD39E88}">
      <dgm:prSet/>
      <dgm:spPr/>
      <dgm:t>
        <a:bodyPr/>
        <a:lstStyle/>
        <a:p>
          <a:endParaRPr lang="en-US"/>
        </a:p>
      </dgm:t>
    </dgm:pt>
    <dgm:pt modelId="{D61AA937-36CF-4CFB-83DA-A5D3AF923DAD}">
      <dgm:prSet/>
      <dgm:spPr/>
      <dgm:t>
        <a:bodyPr/>
        <a:lstStyle/>
        <a:p>
          <a:r>
            <a:rPr lang="en-GB" noProof="0">
              <a:latin typeface="Times New Roman" panose="02020603050405020304" pitchFamily="18" charset="0"/>
              <a:cs typeface="Times New Roman" panose="02020603050405020304" pitchFamily="18" charset="0"/>
            </a:rPr>
            <a:t>Improves interpersonal leadership skills.</a:t>
          </a:r>
        </a:p>
      </dgm:t>
    </dgm:pt>
    <dgm:pt modelId="{9C80A15E-C983-4BFF-92BD-FC5442FDBBDA}" type="parTrans" cxnId="{F68C4116-3029-4B95-BCB4-549383CE0ED0}">
      <dgm:prSet/>
      <dgm:spPr/>
      <dgm:t>
        <a:bodyPr/>
        <a:lstStyle/>
        <a:p>
          <a:endParaRPr lang="en-US"/>
        </a:p>
      </dgm:t>
    </dgm:pt>
    <dgm:pt modelId="{230B558B-0DDF-4C95-8AD3-8057DAC2C1D8}" type="sibTrans" cxnId="{F68C4116-3029-4B95-BCB4-549383CE0ED0}">
      <dgm:prSet/>
      <dgm:spPr/>
      <dgm:t>
        <a:bodyPr/>
        <a:lstStyle/>
        <a:p>
          <a:endParaRPr lang="en-US"/>
        </a:p>
      </dgm:t>
    </dgm:pt>
    <dgm:pt modelId="{5CD5E8E2-A7B6-4B57-AD1C-235F4F794BB1}">
      <dgm:prSet/>
      <dgm:spPr/>
      <dgm:t>
        <a:bodyPr/>
        <a:lstStyle/>
        <a:p>
          <a:r>
            <a:rPr lang="en-GB" noProof="0">
              <a:latin typeface="Times New Roman" panose="02020603050405020304" pitchFamily="18" charset="0"/>
              <a:cs typeface="Times New Roman" panose="02020603050405020304" pitchFamily="18" charset="0"/>
            </a:rPr>
            <a:t>Measurement challenges in EI (Wang and Wang, 2024).</a:t>
          </a:r>
        </a:p>
      </dgm:t>
    </dgm:pt>
    <dgm:pt modelId="{33BB92AB-C2B7-4B9C-B8B1-0789B77981AF}" type="parTrans" cxnId="{92722E97-7C54-47F2-90C0-A8C34A11881E}">
      <dgm:prSet/>
      <dgm:spPr/>
      <dgm:t>
        <a:bodyPr/>
        <a:lstStyle/>
        <a:p>
          <a:endParaRPr lang="en-US"/>
        </a:p>
      </dgm:t>
    </dgm:pt>
    <dgm:pt modelId="{6A87E371-610E-4F58-BAD5-B4A639395E7D}" type="sibTrans" cxnId="{92722E97-7C54-47F2-90C0-A8C34A11881E}">
      <dgm:prSet/>
      <dgm:spPr/>
      <dgm:t>
        <a:bodyPr/>
        <a:lstStyle/>
        <a:p>
          <a:endParaRPr lang="en-US"/>
        </a:p>
      </dgm:t>
    </dgm:pt>
    <dgm:pt modelId="{A0A425C8-3870-4EB7-975F-B581E8242DDF}">
      <dgm:prSet/>
      <dgm:spPr/>
      <dgm:t>
        <a:bodyPr/>
        <a:lstStyle/>
        <a:p>
          <a:r>
            <a:rPr lang="en-GB" noProof="0">
              <a:latin typeface="Times New Roman" panose="02020603050405020304" pitchFamily="18" charset="0"/>
              <a:cs typeface="Times New Roman" panose="02020603050405020304" pitchFamily="18" charset="0"/>
            </a:rPr>
            <a:t>EI alone does not guarantee leadership success.</a:t>
          </a:r>
        </a:p>
      </dgm:t>
    </dgm:pt>
    <dgm:pt modelId="{4BB3EC8A-F94F-474B-BC79-1E00281A0671}" type="parTrans" cxnId="{2DC2F2F5-8633-49D5-9570-0AB9DFCF7D73}">
      <dgm:prSet/>
      <dgm:spPr/>
      <dgm:t>
        <a:bodyPr/>
        <a:lstStyle/>
        <a:p>
          <a:endParaRPr lang="en-US"/>
        </a:p>
      </dgm:t>
    </dgm:pt>
    <dgm:pt modelId="{D35144E9-5032-4E03-B534-08E8E56D3CE1}" type="sibTrans" cxnId="{2DC2F2F5-8633-49D5-9570-0AB9DFCF7D73}">
      <dgm:prSet/>
      <dgm:spPr/>
      <dgm:t>
        <a:bodyPr/>
        <a:lstStyle/>
        <a:p>
          <a:endParaRPr lang="en-US"/>
        </a:p>
      </dgm:t>
    </dgm:pt>
    <dgm:pt modelId="{39CFFA19-B625-4F32-A606-3E6898654E45}">
      <dgm:prSet/>
      <dgm:spPr/>
      <dgm:t>
        <a:bodyPr/>
        <a:lstStyle/>
        <a:p>
          <a:r>
            <a:rPr lang="en-GB" noProof="0">
              <a:latin typeface="Times New Roman" panose="02020603050405020304" pitchFamily="18" charset="0"/>
              <a:cs typeface="Times New Roman" panose="02020603050405020304" pitchFamily="18" charset="0"/>
            </a:rPr>
            <a:t>Requires integration with other leadership skills.</a:t>
          </a:r>
        </a:p>
      </dgm:t>
    </dgm:pt>
    <dgm:pt modelId="{70BBF927-54E1-4143-B85D-D1763F02FD70}" type="parTrans" cxnId="{4CA65C3C-61A8-48D5-B34B-B815B3D95A57}">
      <dgm:prSet/>
      <dgm:spPr/>
      <dgm:t>
        <a:bodyPr/>
        <a:lstStyle/>
        <a:p>
          <a:endParaRPr lang="en-US"/>
        </a:p>
      </dgm:t>
    </dgm:pt>
    <dgm:pt modelId="{F69E1170-990A-40F5-AE02-3823B1D1A910}" type="sibTrans" cxnId="{4CA65C3C-61A8-48D5-B34B-B815B3D95A57}">
      <dgm:prSet/>
      <dgm:spPr/>
      <dgm:t>
        <a:bodyPr/>
        <a:lstStyle/>
        <a:p>
          <a:endParaRPr lang="en-US"/>
        </a:p>
      </dgm:t>
    </dgm:pt>
    <dgm:pt modelId="{6CD88BDF-084A-42E7-8CCC-D31A02D96220}" type="pres">
      <dgm:prSet presAssocID="{A271377C-6641-4445-B842-AFFA9C505FA7}" presName="vert0" presStyleCnt="0">
        <dgm:presLayoutVars>
          <dgm:dir/>
          <dgm:animOne val="branch"/>
          <dgm:animLvl val="lvl"/>
        </dgm:presLayoutVars>
      </dgm:prSet>
      <dgm:spPr/>
    </dgm:pt>
    <dgm:pt modelId="{969D0ED2-F8D4-49FF-9478-16C50D3F4BB4}" type="pres">
      <dgm:prSet presAssocID="{699FD32A-05D1-4F41-B137-F9486CBD8F49}" presName="thickLine" presStyleLbl="alignNode1" presStyleIdx="0" presStyleCnt="5"/>
      <dgm:spPr/>
    </dgm:pt>
    <dgm:pt modelId="{737B98D5-3399-4179-9120-9C6C14871D2E}" type="pres">
      <dgm:prSet presAssocID="{699FD32A-05D1-4F41-B137-F9486CBD8F49}" presName="horz1" presStyleCnt="0"/>
      <dgm:spPr/>
    </dgm:pt>
    <dgm:pt modelId="{E6759EC8-28FA-4D56-A22A-5DEB620827A0}" type="pres">
      <dgm:prSet presAssocID="{699FD32A-05D1-4F41-B137-F9486CBD8F49}" presName="tx1" presStyleLbl="revTx" presStyleIdx="0" presStyleCnt="5"/>
      <dgm:spPr/>
    </dgm:pt>
    <dgm:pt modelId="{8EEA6F0F-BF09-44EA-B15F-6351AA0C1AC1}" type="pres">
      <dgm:prSet presAssocID="{699FD32A-05D1-4F41-B137-F9486CBD8F49}" presName="vert1" presStyleCnt="0"/>
      <dgm:spPr/>
    </dgm:pt>
    <dgm:pt modelId="{D99415AB-2567-4D8C-9A41-22778798EFA1}" type="pres">
      <dgm:prSet presAssocID="{D61AA937-36CF-4CFB-83DA-A5D3AF923DAD}" presName="thickLine" presStyleLbl="alignNode1" presStyleIdx="1" presStyleCnt="5"/>
      <dgm:spPr/>
    </dgm:pt>
    <dgm:pt modelId="{00EC55EA-D1C5-4AAD-8646-F814AE188AF5}" type="pres">
      <dgm:prSet presAssocID="{D61AA937-36CF-4CFB-83DA-A5D3AF923DAD}" presName="horz1" presStyleCnt="0"/>
      <dgm:spPr/>
    </dgm:pt>
    <dgm:pt modelId="{31B1C738-1FE6-4FB3-8938-31D3E376CEE8}" type="pres">
      <dgm:prSet presAssocID="{D61AA937-36CF-4CFB-83DA-A5D3AF923DAD}" presName="tx1" presStyleLbl="revTx" presStyleIdx="1" presStyleCnt="5"/>
      <dgm:spPr/>
    </dgm:pt>
    <dgm:pt modelId="{4E2D7456-C771-4EAB-A976-2760DF35581C}" type="pres">
      <dgm:prSet presAssocID="{D61AA937-36CF-4CFB-83DA-A5D3AF923DAD}" presName="vert1" presStyleCnt="0"/>
      <dgm:spPr/>
    </dgm:pt>
    <dgm:pt modelId="{BC693895-1A63-487D-8350-0BFF1696E06A}" type="pres">
      <dgm:prSet presAssocID="{5CD5E8E2-A7B6-4B57-AD1C-235F4F794BB1}" presName="thickLine" presStyleLbl="alignNode1" presStyleIdx="2" presStyleCnt="5"/>
      <dgm:spPr/>
    </dgm:pt>
    <dgm:pt modelId="{A4E05221-114B-466C-849A-A5CDAA0F4D8C}" type="pres">
      <dgm:prSet presAssocID="{5CD5E8E2-A7B6-4B57-AD1C-235F4F794BB1}" presName="horz1" presStyleCnt="0"/>
      <dgm:spPr/>
    </dgm:pt>
    <dgm:pt modelId="{4B5E8285-81A4-4381-A48B-F64C507FC64E}" type="pres">
      <dgm:prSet presAssocID="{5CD5E8E2-A7B6-4B57-AD1C-235F4F794BB1}" presName="tx1" presStyleLbl="revTx" presStyleIdx="2" presStyleCnt="5"/>
      <dgm:spPr/>
    </dgm:pt>
    <dgm:pt modelId="{3638F4B8-2D4A-47AE-BB71-B0437D8670AA}" type="pres">
      <dgm:prSet presAssocID="{5CD5E8E2-A7B6-4B57-AD1C-235F4F794BB1}" presName="vert1" presStyleCnt="0"/>
      <dgm:spPr/>
    </dgm:pt>
    <dgm:pt modelId="{FD7497A4-ED5C-4380-940D-A4FB54FBD85A}" type="pres">
      <dgm:prSet presAssocID="{A0A425C8-3870-4EB7-975F-B581E8242DDF}" presName="thickLine" presStyleLbl="alignNode1" presStyleIdx="3" presStyleCnt="5"/>
      <dgm:spPr/>
    </dgm:pt>
    <dgm:pt modelId="{EAC2E10E-DCB4-418A-ACD4-C1D1C82F1246}" type="pres">
      <dgm:prSet presAssocID="{A0A425C8-3870-4EB7-975F-B581E8242DDF}" presName="horz1" presStyleCnt="0"/>
      <dgm:spPr/>
    </dgm:pt>
    <dgm:pt modelId="{AE888F56-1C3C-4937-BEF8-13C7AB710033}" type="pres">
      <dgm:prSet presAssocID="{A0A425C8-3870-4EB7-975F-B581E8242DDF}" presName="tx1" presStyleLbl="revTx" presStyleIdx="3" presStyleCnt="5"/>
      <dgm:spPr/>
    </dgm:pt>
    <dgm:pt modelId="{599887D8-DFBE-42F6-AA31-B97C8E02AB24}" type="pres">
      <dgm:prSet presAssocID="{A0A425C8-3870-4EB7-975F-B581E8242DDF}" presName="vert1" presStyleCnt="0"/>
      <dgm:spPr/>
    </dgm:pt>
    <dgm:pt modelId="{351C5BD7-377D-4B7E-AE2F-1D820350DB12}" type="pres">
      <dgm:prSet presAssocID="{39CFFA19-B625-4F32-A606-3E6898654E45}" presName="thickLine" presStyleLbl="alignNode1" presStyleIdx="4" presStyleCnt="5"/>
      <dgm:spPr/>
    </dgm:pt>
    <dgm:pt modelId="{23BADAE5-7C33-477C-BEFC-89F465BA5484}" type="pres">
      <dgm:prSet presAssocID="{39CFFA19-B625-4F32-A606-3E6898654E45}" presName="horz1" presStyleCnt="0"/>
      <dgm:spPr/>
    </dgm:pt>
    <dgm:pt modelId="{8372B219-62D0-40B7-9541-01643ED64E34}" type="pres">
      <dgm:prSet presAssocID="{39CFFA19-B625-4F32-A606-3E6898654E45}" presName="tx1" presStyleLbl="revTx" presStyleIdx="4" presStyleCnt="5"/>
      <dgm:spPr/>
    </dgm:pt>
    <dgm:pt modelId="{4C2414EC-6D19-445E-9338-C7F3FE13106F}" type="pres">
      <dgm:prSet presAssocID="{39CFFA19-B625-4F32-A606-3E6898654E45}" presName="vert1" presStyleCnt="0"/>
      <dgm:spPr/>
    </dgm:pt>
  </dgm:ptLst>
  <dgm:cxnLst>
    <dgm:cxn modelId="{F68C4116-3029-4B95-BCB4-549383CE0ED0}" srcId="{A271377C-6641-4445-B842-AFFA9C505FA7}" destId="{D61AA937-36CF-4CFB-83DA-A5D3AF923DAD}" srcOrd="1" destOrd="0" parTransId="{9C80A15E-C983-4BFF-92BD-FC5442FDBBDA}" sibTransId="{230B558B-0DDF-4C95-8AD3-8057DAC2C1D8}"/>
    <dgm:cxn modelId="{4CA65C3C-61A8-48D5-B34B-B815B3D95A57}" srcId="{A271377C-6641-4445-B842-AFFA9C505FA7}" destId="{39CFFA19-B625-4F32-A606-3E6898654E45}" srcOrd="4" destOrd="0" parTransId="{70BBF927-54E1-4143-B85D-D1763F02FD70}" sibTransId="{F69E1170-990A-40F5-AE02-3823B1D1A910}"/>
    <dgm:cxn modelId="{FC2B0057-53CF-440D-B0AA-CDFA1238C6F6}" type="presOf" srcId="{A0A425C8-3870-4EB7-975F-B581E8242DDF}" destId="{AE888F56-1C3C-4937-BEF8-13C7AB710033}" srcOrd="0" destOrd="0" presId="urn:microsoft.com/office/officeart/2008/layout/LinedList"/>
    <dgm:cxn modelId="{4D550377-4C74-423B-B660-61B8CBD39E88}" srcId="{A271377C-6641-4445-B842-AFFA9C505FA7}" destId="{699FD32A-05D1-4F41-B137-F9486CBD8F49}" srcOrd="0" destOrd="0" parTransId="{8ABD5836-81BE-4194-BEDE-879062F6ED72}" sibTransId="{FBBADE9E-AA1A-4A7C-B81C-989C341EA37A}"/>
    <dgm:cxn modelId="{9053E388-ABD9-4894-A09A-892C714BCEAF}" type="presOf" srcId="{D61AA937-36CF-4CFB-83DA-A5D3AF923DAD}" destId="{31B1C738-1FE6-4FB3-8938-31D3E376CEE8}" srcOrd="0" destOrd="0" presId="urn:microsoft.com/office/officeart/2008/layout/LinedList"/>
    <dgm:cxn modelId="{92722E97-7C54-47F2-90C0-A8C34A11881E}" srcId="{A271377C-6641-4445-B842-AFFA9C505FA7}" destId="{5CD5E8E2-A7B6-4B57-AD1C-235F4F794BB1}" srcOrd="2" destOrd="0" parTransId="{33BB92AB-C2B7-4B9C-B8B1-0789B77981AF}" sibTransId="{6A87E371-610E-4F58-BAD5-B4A639395E7D}"/>
    <dgm:cxn modelId="{90F3F1A2-C13D-48B7-8F7B-A0C7A8C8057E}" type="presOf" srcId="{5CD5E8E2-A7B6-4B57-AD1C-235F4F794BB1}" destId="{4B5E8285-81A4-4381-A48B-F64C507FC64E}" srcOrd="0" destOrd="0" presId="urn:microsoft.com/office/officeart/2008/layout/LinedList"/>
    <dgm:cxn modelId="{A1E7C5B6-EDBD-4F7E-9195-B1F9606A648B}" type="presOf" srcId="{39CFFA19-B625-4F32-A606-3E6898654E45}" destId="{8372B219-62D0-40B7-9541-01643ED64E34}" srcOrd="0" destOrd="0" presId="urn:microsoft.com/office/officeart/2008/layout/LinedList"/>
    <dgm:cxn modelId="{5FEF39DF-6302-49D6-88B2-3958B1F409D8}" type="presOf" srcId="{A271377C-6641-4445-B842-AFFA9C505FA7}" destId="{6CD88BDF-084A-42E7-8CCC-D31A02D96220}" srcOrd="0" destOrd="0" presId="urn:microsoft.com/office/officeart/2008/layout/LinedList"/>
    <dgm:cxn modelId="{DEC8AFE8-7440-447B-89C0-7E28FDCC72BD}" type="presOf" srcId="{699FD32A-05D1-4F41-B137-F9486CBD8F49}" destId="{E6759EC8-28FA-4D56-A22A-5DEB620827A0}" srcOrd="0" destOrd="0" presId="urn:microsoft.com/office/officeart/2008/layout/LinedList"/>
    <dgm:cxn modelId="{2DC2F2F5-8633-49D5-9570-0AB9DFCF7D73}" srcId="{A271377C-6641-4445-B842-AFFA9C505FA7}" destId="{A0A425C8-3870-4EB7-975F-B581E8242DDF}" srcOrd="3" destOrd="0" parTransId="{4BB3EC8A-F94F-474B-BC79-1E00281A0671}" sibTransId="{D35144E9-5032-4E03-B534-08E8E56D3CE1}"/>
    <dgm:cxn modelId="{69F05D5F-8B77-487D-B3B7-698DBED0AA2D}" type="presParOf" srcId="{6CD88BDF-084A-42E7-8CCC-D31A02D96220}" destId="{969D0ED2-F8D4-49FF-9478-16C50D3F4BB4}" srcOrd="0" destOrd="0" presId="urn:microsoft.com/office/officeart/2008/layout/LinedList"/>
    <dgm:cxn modelId="{9D6EBAF8-3E4E-48A2-AF7E-A791D4CF6B6A}" type="presParOf" srcId="{6CD88BDF-084A-42E7-8CCC-D31A02D96220}" destId="{737B98D5-3399-4179-9120-9C6C14871D2E}" srcOrd="1" destOrd="0" presId="urn:microsoft.com/office/officeart/2008/layout/LinedList"/>
    <dgm:cxn modelId="{63ADA2A0-D2B9-40EC-93C5-AF56DB854FBB}" type="presParOf" srcId="{737B98D5-3399-4179-9120-9C6C14871D2E}" destId="{E6759EC8-28FA-4D56-A22A-5DEB620827A0}" srcOrd="0" destOrd="0" presId="urn:microsoft.com/office/officeart/2008/layout/LinedList"/>
    <dgm:cxn modelId="{0C7A48C2-DBA6-41AF-8615-E95F6EA8A9B6}" type="presParOf" srcId="{737B98D5-3399-4179-9120-9C6C14871D2E}" destId="{8EEA6F0F-BF09-44EA-B15F-6351AA0C1AC1}" srcOrd="1" destOrd="0" presId="urn:microsoft.com/office/officeart/2008/layout/LinedList"/>
    <dgm:cxn modelId="{B028EF1D-6582-4121-A73D-5A795480C5C7}" type="presParOf" srcId="{6CD88BDF-084A-42E7-8CCC-D31A02D96220}" destId="{D99415AB-2567-4D8C-9A41-22778798EFA1}" srcOrd="2" destOrd="0" presId="urn:microsoft.com/office/officeart/2008/layout/LinedList"/>
    <dgm:cxn modelId="{929BC25E-0CF5-4381-90E9-553769A4BA06}" type="presParOf" srcId="{6CD88BDF-084A-42E7-8CCC-D31A02D96220}" destId="{00EC55EA-D1C5-4AAD-8646-F814AE188AF5}" srcOrd="3" destOrd="0" presId="urn:microsoft.com/office/officeart/2008/layout/LinedList"/>
    <dgm:cxn modelId="{7C5B4BB2-74F4-4EEF-A942-463E652C6171}" type="presParOf" srcId="{00EC55EA-D1C5-4AAD-8646-F814AE188AF5}" destId="{31B1C738-1FE6-4FB3-8938-31D3E376CEE8}" srcOrd="0" destOrd="0" presId="urn:microsoft.com/office/officeart/2008/layout/LinedList"/>
    <dgm:cxn modelId="{C4D8BFF8-5D43-451A-9406-C1C4402DB5C6}" type="presParOf" srcId="{00EC55EA-D1C5-4AAD-8646-F814AE188AF5}" destId="{4E2D7456-C771-4EAB-A976-2760DF35581C}" srcOrd="1" destOrd="0" presId="urn:microsoft.com/office/officeart/2008/layout/LinedList"/>
    <dgm:cxn modelId="{219B099C-581D-40BB-AF7F-A6FB1009D747}" type="presParOf" srcId="{6CD88BDF-084A-42E7-8CCC-D31A02D96220}" destId="{BC693895-1A63-487D-8350-0BFF1696E06A}" srcOrd="4" destOrd="0" presId="urn:microsoft.com/office/officeart/2008/layout/LinedList"/>
    <dgm:cxn modelId="{D0DB1188-9E55-4D59-9BB5-F900B8106C42}" type="presParOf" srcId="{6CD88BDF-084A-42E7-8CCC-D31A02D96220}" destId="{A4E05221-114B-466C-849A-A5CDAA0F4D8C}" srcOrd="5" destOrd="0" presId="urn:microsoft.com/office/officeart/2008/layout/LinedList"/>
    <dgm:cxn modelId="{300D619E-0137-4FE9-AB72-DA849A98FAE8}" type="presParOf" srcId="{A4E05221-114B-466C-849A-A5CDAA0F4D8C}" destId="{4B5E8285-81A4-4381-A48B-F64C507FC64E}" srcOrd="0" destOrd="0" presId="urn:microsoft.com/office/officeart/2008/layout/LinedList"/>
    <dgm:cxn modelId="{0E53E791-96F1-4B19-827D-947352AF6FD7}" type="presParOf" srcId="{A4E05221-114B-466C-849A-A5CDAA0F4D8C}" destId="{3638F4B8-2D4A-47AE-BB71-B0437D8670AA}" srcOrd="1" destOrd="0" presId="urn:microsoft.com/office/officeart/2008/layout/LinedList"/>
    <dgm:cxn modelId="{BA8E7F29-AB23-494F-BFDB-25E15D3E25C4}" type="presParOf" srcId="{6CD88BDF-084A-42E7-8CCC-D31A02D96220}" destId="{FD7497A4-ED5C-4380-940D-A4FB54FBD85A}" srcOrd="6" destOrd="0" presId="urn:microsoft.com/office/officeart/2008/layout/LinedList"/>
    <dgm:cxn modelId="{AB086F31-79CF-4015-9654-6320622E5C5B}" type="presParOf" srcId="{6CD88BDF-084A-42E7-8CCC-D31A02D96220}" destId="{EAC2E10E-DCB4-418A-ACD4-C1D1C82F1246}" srcOrd="7" destOrd="0" presId="urn:microsoft.com/office/officeart/2008/layout/LinedList"/>
    <dgm:cxn modelId="{06D081D9-EBDB-4F38-9B3E-4E7A0F333C08}" type="presParOf" srcId="{EAC2E10E-DCB4-418A-ACD4-C1D1C82F1246}" destId="{AE888F56-1C3C-4937-BEF8-13C7AB710033}" srcOrd="0" destOrd="0" presId="urn:microsoft.com/office/officeart/2008/layout/LinedList"/>
    <dgm:cxn modelId="{C04FCE8F-7BA8-4EFA-94FC-A10E9E24A048}" type="presParOf" srcId="{EAC2E10E-DCB4-418A-ACD4-C1D1C82F1246}" destId="{599887D8-DFBE-42F6-AA31-B97C8E02AB24}" srcOrd="1" destOrd="0" presId="urn:microsoft.com/office/officeart/2008/layout/LinedList"/>
    <dgm:cxn modelId="{A7C51BFD-28F0-4682-8685-76B41A53EEE1}" type="presParOf" srcId="{6CD88BDF-084A-42E7-8CCC-D31A02D96220}" destId="{351C5BD7-377D-4B7E-AE2F-1D820350DB12}" srcOrd="8" destOrd="0" presId="urn:microsoft.com/office/officeart/2008/layout/LinedList"/>
    <dgm:cxn modelId="{981B5C22-F2AE-4F09-8EA7-C83E3CF58E33}" type="presParOf" srcId="{6CD88BDF-084A-42E7-8CCC-D31A02D96220}" destId="{23BADAE5-7C33-477C-BEFC-89F465BA5484}" srcOrd="9" destOrd="0" presId="urn:microsoft.com/office/officeart/2008/layout/LinedList"/>
    <dgm:cxn modelId="{51277153-0E8B-43EC-BDE3-E0EA3B42D0E9}" type="presParOf" srcId="{23BADAE5-7C33-477C-BEFC-89F465BA5484}" destId="{8372B219-62D0-40B7-9541-01643ED64E34}" srcOrd="0" destOrd="0" presId="urn:microsoft.com/office/officeart/2008/layout/LinedList"/>
    <dgm:cxn modelId="{278EBFF2-4A31-4E6A-BF05-8D5973366E38}" type="presParOf" srcId="{23BADAE5-7C33-477C-BEFC-89F465BA5484}" destId="{4C2414EC-6D19-445E-9338-C7F3FE13106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C73E846-EDF4-47D8-8DD2-234E980E90BE}"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9FF32867-D746-43EE-903B-66EB57D1F7F5}">
      <dgm:prSet/>
      <dgm:spPr/>
      <dgm:t>
        <a:bodyPr/>
        <a:lstStyle/>
        <a:p>
          <a:pPr rtl="0"/>
          <a:r>
            <a:rPr lang="en-GB" noProof="0">
              <a:latin typeface="Times New Roman" panose="02020603050405020304" pitchFamily="18" charset="0"/>
              <a:cs typeface="Times New Roman" panose="02020603050405020304" pitchFamily="18" charset="0"/>
            </a:rPr>
            <a:t>Microsoft leadership transformation.</a:t>
          </a:r>
        </a:p>
      </dgm:t>
    </dgm:pt>
    <dgm:pt modelId="{46C612E2-A95E-44BB-93E8-467C398ECB80}" type="parTrans" cxnId="{2386A3B7-9973-498A-B99A-5DF62C586F8B}">
      <dgm:prSet/>
      <dgm:spPr/>
      <dgm:t>
        <a:bodyPr/>
        <a:lstStyle/>
        <a:p>
          <a:endParaRPr lang="en-US"/>
        </a:p>
      </dgm:t>
    </dgm:pt>
    <dgm:pt modelId="{FC714357-E708-412B-9924-05842A4AA69D}" type="sibTrans" cxnId="{2386A3B7-9973-498A-B99A-5DF62C586F8B}">
      <dgm:prSet/>
      <dgm:spPr/>
      <dgm:t>
        <a:bodyPr/>
        <a:lstStyle/>
        <a:p>
          <a:endParaRPr lang="en-US"/>
        </a:p>
      </dgm:t>
    </dgm:pt>
    <dgm:pt modelId="{60CC32A8-3DE7-4425-B759-E1B5BBDF6A67}">
      <dgm:prSet/>
      <dgm:spPr/>
      <dgm:t>
        <a:bodyPr/>
        <a:lstStyle/>
        <a:p>
          <a:pPr rtl="0"/>
          <a:r>
            <a:rPr lang="en-GB" noProof="0">
              <a:latin typeface="Times New Roman" panose="02020603050405020304" pitchFamily="18" charset="0"/>
              <a:cs typeface="Times New Roman" panose="02020603050405020304" pitchFamily="18" charset="0"/>
            </a:rPr>
            <a:t>Satya Nadella emphasised empathy.</a:t>
          </a:r>
        </a:p>
      </dgm:t>
    </dgm:pt>
    <dgm:pt modelId="{8F34AE02-66E5-4173-AF55-3FBA528269FD}" type="parTrans" cxnId="{9DD6DB7A-F398-4CCF-8FFA-777EBDC6DA0D}">
      <dgm:prSet/>
      <dgm:spPr/>
      <dgm:t>
        <a:bodyPr/>
        <a:lstStyle/>
        <a:p>
          <a:endParaRPr lang="en-US"/>
        </a:p>
      </dgm:t>
    </dgm:pt>
    <dgm:pt modelId="{99BCF1AB-FF4F-428E-A453-664DF33130A7}" type="sibTrans" cxnId="{9DD6DB7A-F398-4CCF-8FFA-777EBDC6DA0D}">
      <dgm:prSet/>
      <dgm:spPr/>
      <dgm:t>
        <a:bodyPr/>
        <a:lstStyle/>
        <a:p>
          <a:endParaRPr lang="en-US"/>
        </a:p>
      </dgm:t>
    </dgm:pt>
    <dgm:pt modelId="{2489E967-A95C-4735-8C7C-988A53007D54}">
      <dgm:prSet/>
      <dgm:spPr/>
      <dgm:t>
        <a:bodyPr/>
        <a:lstStyle/>
        <a:p>
          <a:pPr rtl="0"/>
          <a:r>
            <a:rPr lang="en-GB" noProof="0">
              <a:latin typeface="Times New Roman" panose="02020603050405020304" pitchFamily="18" charset="0"/>
              <a:cs typeface="Times New Roman" panose="02020603050405020304" pitchFamily="18" charset="0"/>
            </a:rPr>
            <a:t>Improved collaboration and innovation.</a:t>
          </a:r>
        </a:p>
      </dgm:t>
    </dgm:pt>
    <dgm:pt modelId="{73696BAD-8D86-4C6D-9E0E-9A0747A13855}" type="parTrans" cxnId="{AF7FB961-C356-4DF0-AC30-571DA2C5DA42}">
      <dgm:prSet/>
      <dgm:spPr/>
      <dgm:t>
        <a:bodyPr/>
        <a:lstStyle/>
        <a:p>
          <a:endParaRPr lang="en-US"/>
        </a:p>
      </dgm:t>
    </dgm:pt>
    <dgm:pt modelId="{84FDE9EE-FA2A-4876-9BEF-FA8AD04F53B6}" type="sibTrans" cxnId="{AF7FB961-C356-4DF0-AC30-571DA2C5DA42}">
      <dgm:prSet/>
      <dgm:spPr/>
      <dgm:t>
        <a:bodyPr/>
        <a:lstStyle/>
        <a:p>
          <a:endParaRPr lang="en-US"/>
        </a:p>
      </dgm:t>
    </dgm:pt>
    <dgm:pt modelId="{EB4CB38D-06A5-459A-A720-63C47587B617}">
      <dgm:prSet/>
      <dgm:spPr/>
      <dgm:t>
        <a:bodyPr/>
        <a:lstStyle/>
        <a:p>
          <a:pPr rtl="0"/>
          <a:r>
            <a:rPr lang="en-GB" noProof="0">
              <a:latin typeface="Times New Roman" panose="02020603050405020304" pitchFamily="18" charset="0"/>
              <a:cs typeface="Times New Roman" panose="02020603050405020304" pitchFamily="18" charset="0"/>
            </a:rPr>
            <a:t>Starbucks leadership culture (O’Neill and Levesque, 2024).</a:t>
          </a:r>
        </a:p>
      </dgm:t>
    </dgm:pt>
    <dgm:pt modelId="{E6D32251-008D-4707-8027-2A060EAF1020}" type="parTrans" cxnId="{7166F224-619D-4053-B184-12EDB276128C}">
      <dgm:prSet/>
      <dgm:spPr/>
      <dgm:t>
        <a:bodyPr/>
        <a:lstStyle/>
        <a:p>
          <a:endParaRPr lang="en-US"/>
        </a:p>
      </dgm:t>
    </dgm:pt>
    <dgm:pt modelId="{50AF00AF-4D72-4BED-AE5B-9204C4517BD9}" type="sibTrans" cxnId="{7166F224-619D-4053-B184-12EDB276128C}">
      <dgm:prSet/>
      <dgm:spPr/>
      <dgm:t>
        <a:bodyPr/>
        <a:lstStyle/>
        <a:p>
          <a:endParaRPr lang="en-US"/>
        </a:p>
      </dgm:t>
    </dgm:pt>
    <dgm:pt modelId="{8D474070-502D-49FB-841C-ADA7725617F8}">
      <dgm:prSet/>
      <dgm:spPr/>
      <dgm:t>
        <a:bodyPr/>
        <a:lstStyle/>
        <a:p>
          <a:pPr rtl="0"/>
          <a:r>
            <a:rPr lang="en-GB" noProof="0">
              <a:latin typeface="Times New Roman" panose="02020603050405020304" pitchFamily="18" charset="0"/>
              <a:cs typeface="Times New Roman" panose="02020603050405020304" pitchFamily="18" charset="0"/>
            </a:rPr>
            <a:t>Employee wellbeing and engagement.</a:t>
          </a:r>
        </a:p>
      </dgm:t>
    </dgm:pt>
    <dgm:pt modelId="{75E86C65-4A46-4B58-9AFE-4994F05DC7F2}" type="parTrans" cxnId="{4F9A4DC8-A761-4EC2-83C4-EEF87672B55D}">
      <dgm:prSet/>
      <dgm:spPr/>
      <dgm:t>
        <a:bodyPr/>
        <a:lstStyle/>
        <a:p>
          <a:endParaRPr lang="en-US"/>
        </a:p>
      </dgm:t>
    </dgm:pt>
    <dgm:pt modelId="{0EEDD3C8-FBD7-40EC-8AF4-75478D6C2508}" type="sibTrans" cxnId="{4F9A4DC8-A761-4EC2-83C4-EEF87672B55D}">
      <dgm:prSet/>
      <dgm:spPr/>
      <dgm:t>
        <a:bodyPr/>
        <a:lstStyle/>
        <a:p>
          <a:endParaRPr lang="en-US"/>
        </a:p>
      </dgm:t>
    </dgm:pt>
    <dgm:pt modelId="{AFE175DF-277D-46F8-A290-F231B6654900}" type="pres">
      <dgm:prSet presAssocID="{DC73E846-EDF4-47D8-8DD2-234E980E90BE}" presName="vert0" presStyleCnt="0">
        <dgm:presLayoutVars>
          <dgm:dir/>
          <dgm:animOne val="branch"/>
          <dgm:animLvl val="lvl"/>
        </dgm:presLayoutVars>
      </dgm:prSet>
      <dgm:spPr/>
    </dgm:pt>
    <dgm:pt modelId="{1327A746-8F6A-4048-B611-FB86C6AEA66B}" type="pres">
      <dgm:prSet presAssocID="{9FF32867-D746-43EE-903B-66EB57D1F7F5}" presName="thickLine" presStyleLbl="alignNode1" presStyleIdx="0" presStyleCnt="5"/>
      <dgm:spPr/>
    </dgm:pt>
    <dgm:pt modelId="{229B95D3-365C-4529-8DE0-4A0889C86836}" type="pres">
      <dgm:prSet presAssocID="{9FF32867-D746-43EE-903B-66EB57D1F7F5}" presName="horz1" presStyleCnt="0"/>
      <dgm:spPr/>
    </dgm:pt>
    <dgm:pt modelId="{1A541D1B-F0E5-4F00-8AD8-E1733978A3A5}" type="pres">
      <dgm:prSet presAssocID="{9FF32867-D746-43EE-903B-66EB57D1F7F5}" presName="tx1" presStyleLbl="revTx" presStyleIdx="0" presStyleCnt="5"/>
      <dgm:spPr/>
    </dgm:pt>
    <dgm:pt modelId="{D8490D3E-41CD-43B2-8171-1C03C8F47B9F}" type="pres">
      <dgm:prSet presAssocID="{9FF32867-D746-43EE-903B-66EB57D1F7F5}" presName="vert1" presStyleCnt="0"/>
      <dgm:spPr/>
    </dgm:pt>
    <dgm:pt modelId="{9542C6F9-A03A-46B1-BECF-A1B017C878A5}" type="pres">
      <dgm:prSet presAssocID="{60CC32A8-3DE7-4425-B759-E1B5BBDF6A67}" presName="thickLine" presStyleLbl="alignNode1" presStyleIdx="1" presStyleCnt="5"/>
      <dgm:spPr/>
    </dgm:pt>
    <dgm:pt modelId="{F9D4C25E-C72C-49D7-8918-2E4591263880}" type="pres">
      <dgm:prSet presAssocID="{60CC32A8-3DE7-4425-B759-E1B5BBDF6A67}" presName="horz1" presStyleCnt="0"/>
      <dgm:spPr/>
    </dgm:pt>
    <dgm:pt modelId="{75052827-384C-45BC-B23B-07DEABCE0478}" type="pres">
      <dgm:prSet presAssocID="{60CC32A8-3DE7-4425-B759-E1B5BBDF6A67}" presName="tx1" presStyleLbl="revTx" presStyleIdx="1" presStyleCnt="5"/>
      <dgm:spPr/>
    </dgm:pt>
    <dgm:pt modelId="{ADA630DA-42EB-4B80-B8FF-7200DB5C1FD4}" type="pres">
      <dgm:prSet presAssocID="{60CC32A8-3DE7-4425-B759-E1B5BBDF6A67}" presName="vert1" presStyleCnt="0"/>
      <dgm:spPr/>
    </dgm:pt>
    <dgm:pt modelId="{A6F26164-15BE-4501-BBF4-65524B8374B1}" type="pres">
      <dgm:prSet presAssocID="{2489E967-A95C-4735-8C7C-988A53007D54}" presName="thickLine" presStyleLbl="alignNode1" presStyleIdx="2" presStyleCnt="5"/>
      <dgm:spPr/>
    </dgm:pt>
    <dgm:pt modelId="{AE32ABA4-F287-41F4-BFD3-2DC7B8F2E2DD}" type="pres">
      <dgm:prSet presAssocID="{2489E967-A95C-4735-8C7C-988A53007D54}" presName="horz1" presStyleCnt="0"/>
      <dgm:spPr/>
    </dgm:pt>
    <dgm:pt modelId="{4AA4B2AC-6520-4328-AF01-058771A13C6B}" type="pres">
      <dgm:prSet presAssocID="{2489E967-A95C-4735-8C7C-988A53007D54}" presName="tx1" presStyleLbl="revTx" presStyleIdx="2" presStyleCnt="5"/>
      <dgm:spPr/>
    </dgm:pt>
    <dgm:pt modelId="{2AA264A2-9970-48D4-B12B-62FE8302AACD}" type="pres">
      <dgm:prSet presAssocID="{2489E967-A95C-4735-8C7C-988A53007D54}" presName="vert1" presStyleCnt="0"/>
      <dgm:spPr/>
    </dgm:pt>
    <dgm:pt modelId="{29FCEDD1-E262-46C8-8AC5-B5116B389E69}" type="pres">
      <dgm:prSet presAssocID="{EB4CB38D-06A5-459A-A720-63C47587B617}" presName="thickLine" presStyleLbl="alignNode1" presStyleIdx="3" presStyleCnt="5"/>
      <dgm:spPr/>
    </dgm:pt>
    <dgm:pt modelId="{C67C092B-43E4-4F0E-ACBD-DF96E6291995}" type="pres">
      <dgm:prSet presAssocID="{EB4CB38D-06A5-459A-A720-63C47587B617}" presName="horz1" presStyleCnt="0"/>
      <dgm:spPr/>
    </dgm:pt>
    <dgm:pt modelId="{4D4B5F1D-B5C5-4535-BE22-CEEE11D6F9F4}" type="pres">
      <dgm:prSet presAssocID="{EB4CB38D-06A5-459A-A720-63C47587B617}" presName="tx1" presStyleLbl="revTx" presStyleIdx="3" presStyleCnt="5"/>
      <dgm:spPr/>
    </dgm:pt>
    <dgm:pt modelId="{CFA68390-462F-48A3-A09C-081B7A354432}" type="pres">
      <dgm:prSet presAssocID="{EB4CB38D-06A5-459A-A720-63C47587B617}" presName="vert1" presStyleCnt="0"/>
      <dgm:spPr/>
    </dgm:pt>
    <dgm:pt modelId="{BD92B3F9-C862-4814-A7A2-E697C48D061E}" type="pres">
      <dgm:prSet presAssocID="{8D474070-502D-49FB-841C-ADA7725617F8}" presName="thickLine" presStyleLbl="alignNode1" presStyleIdx="4" presStyleCnt="5"/>
      <dgm:spPr/>
    </dgm:pt>
    <dgm:pt modelId="{14438AEC-654F-4304-A6C3-CFD33CE45099}" type="pres">
      <dgm:prSet presAssocID="{8D474070-502D-49FB-841C-ADA7725617F8}" presName="horz1" presStyleCnt="0"/>
      <dgm:spPr/>
    </dgm:pt>
    <dgm:pt modelId="{6F63A997-29EE-45DD-B133-59D883FC0366}" type="pres">
      <dgm:prSet presAssocID="{8D474070-502D-49FB-841C-ADA7725617F8}" presName="tx1" presStyleLbl="revTx" presStyleIdx="4" presStyleCnt="5"/>
      <dgm:spPr/>
    </dgm:pt>
    <dgm:pt modelId="{2E4A5D24-9F7E-4581-8BF3-442D7CAED319}" type="pres">
      <dgm:prSet presAssocID="{8D474070-502D-49FB-841C-ADA7725617F8}" presName="vert1" presStyleCnt="0"/>
      <dgm:spPr/>
    </dgm:pt>
  </dgm:ptLst>
  <dgm:cxnLst>
    <dgm:cxn modelId="{7166F224-619D-4053-B184-12EDB276128C}" srcId="{DC73E846-EDF4-47D8-8DD2-234E980E90BE}" destId="{EB4CB38D-06A5-459A-A720-63C47587B617}" srcOrd="3" destOrd="0" parTransId="{E6D32251-008D-4707-8027-2A060EAF1020}" sibTransId="{50AF00AF-4D72-4BED-AE5B-9204C4517BD9}"/>
    <dgm:cxn modelId="{F0BC273C-D3A5-4AA3-9ADB-3DC0634D8848}" type="presOf" srcId="{60CC32A8-3DE7-4425-B759-E1B5BBDF6A67}" destId="{75052827-384C-45BC-B23B-07DEABCE0478}" srcOrd="0" destOrd="0" presId="urn:microsoft.com/office/officeart/2008/layout/LinedList"/>
    <dgm:cxn modelId="{05D4863D-D529-444C-9570-6745E6096ADC}" type="presOf" srcId="{9FF32867-D746-43EE-903B-66EB57D1F7F5}" destId="{1A541D1B-F0E5-4F00-8AD8-E1733978A3A5}" srcOrd="0" destOrd="0" presId="urn:microsoft.com/office/officeart/2008/layout/LinedList"/>
    <dgm:cxn modelId="{AF7FB961-C356-4DF0-AC30-571DA2C5DA42}" srcId="{DC73E846-EDF4-47D8-8DD2-234E980E90BE}" destId="{2489E967-A95C-4735-8C7C-988A53007D54}" srcOrd="2" destOrd="0" parTransId="{73696BAD-8D86-4C6D-9E0E-9A0747A13855}" sibTransId="{84FDE9EE-FA2A-4876-9BEF-FA8AD04F53B6}"/>
    <dgm:cxn modelId="{A5070F47-24C8-43CB-B5D3-3FD3D77CAE1A}" type="presOf" srcId="{2489E967-A95C-4735-8C7C-988A53007D54}" destId="{4AA4B2AC-6520-4328-AF01-058771A13C6B}" srcOrd="0" destOrd="0" presId="urn:microsoft.com/office/officeart/2008/layout/LinedList"/>
    <dgm:cxn modelId="{9DD6DB7A-F398-4CCF-8FFA-777EBDC6DA0D}" srcId="{DC73E846-EDF4-47D8-8DD2-234E980E90BE}" destId="{60CC32A8-3DE7-4425-B759-E1B5BBDF6A67}" srcOrd="1" destOrd="0" parTransId="{8F34AE02-66E5-4173-AF55-3FBA528269FD}" sibTransId="{99BCF1AB-FF4F-428E-A453-664DF33130A7}"/>
    <dgm:cxn modelId="{D8FBBE97-C983-4BFA-906C-8E29BA1D293C}" type="presOf" srcId="{DC73E846-EDF4-47D8-8DD2-234E980E90BE}" destId="{AFE175DF-277D-46F8-A290-F231B6654900}" srcOrd="0" destOrd="0" presId="urn:microsoft.com/office/officeart/2008/layout/LinedList"/>
    <dgm:cxn modelId="{2386A3B7-9973-498A-B99A-5DF62C586F8B}" srcId="{DC73E846-EDF4-47D8-8DD2-234E980E90BE}" destId="{9FF32867-D746-43EE-903B-66EB57D1F7F5}" srcOrd="0" destOrd="0" parTransId="{46C612E2-A95E-44BB-93E8-467C398ECB80}" sibTransId="{FC714357-E708-412B-9924-05842A4AA69D}"/>
    <dgm:cxn modelId="{4F9A4DC8-A761-4EC2-83C4-EEF87672B55D}" srcId="{DC73E846-EDF4-47D8-8DD2-234E980E90BE}" destId="{8D474070-502D-49FB-841C-ADA7725617F8}" srcOrd="4" destOrd="0" parTransId="{75E86C65-4A46-4B58-9AFE-4994F05DC7F2}" sibTransId="{0EEDD3C8-FBD7-40EC-8AF4-75478D6C2508}"/>
    <dgm:cxn modelId="{FD8C11E0-4B84-457F-9E46-F696026B3E03}" type="presOf" srcId="{8D474070-502D-49FB-841C-ADA7725617F8}" destId="{6F63A997-29EE-45DD-B133-59D883FC0366}" srcOrd="0" destOrd="0" presId="urn:microsoft.com/office/officeart/2008/layout/LinedList"/>
    <dgm:cxn modelId="{18FA0AE1-6CDB-4599-BEA5-14F18117AAD2}" type="presOf" srcId="{EB4CB38D-06A5-459A-A720-63C47587B617}" destId="{4D4B5F1D-B5C5-4535-BE22-CEEE11D6F9F4}" srcOrd="0" destOrd="0" presId="urn:microsoft.com/office/officeart/2008/layout/LinedList"/>
    <dgm:cxn modelId="{68975C01-D1EB-4F07-9527-560681261F92}" type="presParOf" srcId="{AFE175DF-277D-46F8-A290-F231B6654900}" destId="{1327A746-8F6A-4048-B611-FB86C6AEA66B}" srcOrd="0" destOrd="0" presId="urn:microsoft.com/office/officeart/2008/layout/LinedList"/>
    <dgm:cxn modelId="{4E04C909-BA89-4425-8661-1D4EE6A21032}" type="presParOf" srcId="{AFE175DF-277D-46F8-A290-F231B6654900}" destId="{229B95D3-365C-4529-8DE0-4A0889C86836}" srcOrd="1" destOrd="0" presId="urn:microsoft.com/office/officeart/2008/layout/LinedList"/>
    <dgm:cxn modelId="{B15EAB1D-7393-4FAA-A007-AEDE7FCA8DFE}" type="presParOf" srcId="{229B95D3-365C-4529-8DE0-4A0889C86836}" destId="{1A541D1B-F0E5-4F00-8AD8-E1733978A3A5}" srcOrd="0" destOrd="0" presId="urn:microsoft.com/office/officeart/2008/layout/LinedList"/>
    <dgm:cxn modelId="{6C688382-84CD-4E6F-8D61-3B07AEB46DF3}" type="presParOf" srcId="{229B95D3-365C-4529-8DE0-4A0889C86836}" destId="{D8490D3E-41CD-43B2-8171-1C03C8F47B9F}" srcOrd="1" destOrd="0" presId="urn:microsoft.com/office/officeart/2008/layout/LinedList"/>
    <dgm:cxn modelId="{D965F6D7-D8CF-4F4D-9D9B-9DD041541502}" type="presParOf" srcId="{AFE175DF-277D-46F8-A290-F231B6654900}" destId="{9542C6F9-A03A-46B1-BECF-A1B017C878A5}" srcOrd="2" destOrd="0" presId="urn:microsoft.com/office/officeart/2008/layout/LinedList"/>
    <dgm:cxn modelId="{E60E7D4C-1ABD-48DE-83D2-E86FA8232E24}" type="presParOf" srcId="{AFE175DF-277D-46F8-A290-F231B6654900}" destId="{F9D4C25E-C72C-49D7-8918-2E4591263880}" srcOrd="3" destOrd="0" presId="urn:microsoft.com/office/officeart/2008/layout/LinedList"/>
    <dgm:cxn modelId="{788D0024-4830-4A7B-90A0-46DA45A039CA}" type="presParOf" srcId="{F9D4C25E-C72C-49D7-8918-2E4591263880}" destId="{75052827-384C-45BC-B23B-07DEABCE0478}" srcOrd="0" destOrd="0" presId="urn:microsoft.com/office/officeart/2008/layout/LinedList"/>
    <dgm:cxn modelId="{3144C434-6C54-4992-8738-8139EE7F3184}" type="presParOf" srcId="{F9D4C25E-C72C-49D7-8918-2E4591263880}" destId="{ADA630DA-42EB-4B80-B8FF-7200DB5C1FD4}" srcOrd="1" destOrd="0" presId="urn:microsoft.com/office/officeart/2008/layout/LinedList"/>
    <dgm:cxn modelId="{6396E9D0-90FE-477F-89E7-0B5D20620A67}" type="presParOf" srcId="{AFE175DF-277D-46F8-A290-F231B6654900}" destId="{A6F26164-15BE-4501-BBF4-65524B8374B1}" srcOrd="4" destOrd="0" presId="urn:microsoft.com/office/officeart/2008/layout/LinedList"/>
    <dgm:cxn modelId="{806209D8-E538-446D-8DB6-BD387DBDC30E}" type="presParOf" srcId="{AFE175DF-277D-46F8-A290-F231B6654900}" destId="{AE32ABA4-F287-41F4-BFD3-2DC7B8F2E2DD}" srcOrd="5" destOrd="0" presId="urn:microsoft.com/office/officeart/2008/layout/LinedList"/>
    <dgm:cxn modelId="{C0D68572-BB53-46B4-BD8E-C4C9374C2420}" type="presParOf" srcId="{AE32ABA4-F287-41F4-BFD3-2DC7B8F2E2DD}" destId="{4AA4B2AC-6520-4328-AF01-058771A13C6B}" srcOrd="0" destOrd="0" presId="urn:microsoft.com/office/officeart/2008/layout/LinedList"/>
    <dgm:cxn modelId="{57EF9F86-67D5-4FD4-B99A-9BE5E924865F}" type="presParOf" srcId="{AE32ABA4-F287-41F4-BFD3-2DC7B8F2E2DD}" destId="{2AA264A2-9970-48D4-B12B-62FE8302AACD}" srcOrd="1" destOrd="0" presId="urn:microsoft.com/office/officeart/2008/layout/LinedList"/>
    <dgm:cxn modelId="{6FF5BA22-A764-466C-A69E-C9809B09F69B}" type="presParOf" srcId="{AFE175DF-277D-46F8-A290-F231B6654900}" destId="{29FCEDD1-E262-46C8-8AC5-B5116B389E69}" srcOrd="6" destOrd="0" presId="urn:microsoft.com/office/officeart/2008/layout/LinedList"/>
    <dgm:cxn modelId="{96C8A0F0-A046-4DA8-96C2-6DCDB2A69B9D}" type="presParOf" srcId="{AFE175DF-277D-46F8-A290-F231B6654900}" destId="{C67C092B-43E4-4F0E-ACBD-DF96E6291995}" srcOrd="7" destOrd="0" presId="urn:microsoft.com/office/officeart/2008/layout/LinedList"/>
    <dgm:cxn modelId="{5AB7AAF5-DCFA-453F-8AB7-7C1B5517A6E9}" type="presParOf" srcId="{C67C092B-43E4-4F0E-ACBD-DF96E6291995}" destId="{4D4B5F1D-B5C5-4535-BE22-CEEE11D6F9F4}" srcOrd="0" destOrd="0" presId="urn:microsoft.com/office/officeart/2008/layout/LinedList"/>
    <dgm:cxn modelId="{B5E79ED0-9E69-4248-9DA4-AA647B363441}" type="presParOf" srcId="{C67C092B-43E4-4F0E-ACBD-DF96E6291995}" destId="{CFA68390-462F-48A3-A09C-081B7A354432}" srcOrd="1" destOrd="0" presId="urn:microsoft.com/office/officeart/2008/layout/LinedList"/>
    <dgm:cxn modelId="{C7EB6B04-1B9B-450D-B83F-69917FA0AA5E}" type="presParOf" srcId="{AFE175DF-277D-46F8-A290-F231B6654900}" destId="{BD92B3F9-C862-4814-A7A2-E697C48D061E}" srcOrd="8" destOrd="0" presId="urn:microsoft.com/office/officeart/2008/layout/LinedList"/>
    <dgm:cxn modelId="{909CE166-15E1-474A-9D51-9D3B610E7809}" type="presParOf" srcId="{AFE175DF-277D-46F8-A290-F231B6654900}" destId="{14438AEC-654F-4304-A6C3-CFD33CE45099}" srcOrd="9" destOrd="0" presId="urn:microsoft.com/office/officeart/2008/layout/LinedList"/>
    <dgm:cxn modelId="{942BC2DA-8763-4989-B048-A39DB9BCE9B3}" type="presParOf" srcId="{14438AEC-654F-4304-A6C3-CFD33CE45099}" destId="{6F63A997-29EE-45DD-B133-59D883FC0366}" srcOrd="0" destOrd="0" presId="urn:microsoft.com/office/officeart/2008/layout/LinedList"/>
    <dgm:cxn modelId="{241B29EB-3703-4DD1-9AB2-6E668A4CD31F}" type="presParOf" srcId="{14438AEC-654F-4304-A6C3-CFD33CE45099}" destId="{2E4A5D24-9F7E-4581-8BF3-442D7CAED31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5159666-C39C-4E23-80C2-FC34F038D70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13A2FF0-AB14-45FB-A2C0-D9F36E75FD70}">
      <dgm:prSet custT="1"/>
      <dgm:spPr/>
      <dgm:t>
        <a:bodyPr/>
        <a:lstStyle/>
        <a:p>
          <a:r>
            <a:rPr lang="en-GB" sz="1800" noProof="0">
              <a:latin typeface="Times New Roman" panose="02020603050405020304" pitchFamily="18" charset="0"/>
              <a:cs typeface="Times New Roman" panose="02020603050405020304" pitchFamily="18" charset="0"/>
            </a:rPr>
            <a:t>Definition of Cultural Intelligence (CQ) (Williams, 2023).</a:t>
          </a:r>
        </a:p>
      </dgm:t>
    </dgm:pt>
    <dgm:pt modelId="{F8B0C68D-AFF5-4E1B-AA18-B4F063DA05DC}" type="parTrans" cxnId="{6F2C71D3-4287-406A-8081-222C4A60A19A}">
      <dgm:prSet/>
      <dgm:spPr/>
      <dgm:t>
        <a:bodyPr/>
        <a:lstStyle/>
        <a:p>
          <a:endParaRPr lang="en-US"/>
        </a:p>
      </dgm:t>
    </dgm:pt>
    <dgm:pt modelId="{C77705D8-F97B-4739-B2C1-46E292F896DD}" type="sibTrans" cxnId="{6F2C71D3-4287-406A-8081-222C4A60A19A}">
      <dgm:prSet/>
      <dgm:spPr/>
      <dgm:t>
        <a:bodyPr/>
        <a:lstStyle/>
        <a:p>
          <a:endParaRPr lang="en-US"/>
        </a:p>
      </dgm:t>
    </dgm:pt>
    <dgm:pt modelId="{CE2D5E97-C263-4592-8CE8-AD6E48F77A0C}">
      <dgm:prSet custT="1"/>
      <dgm:spPr/>
      <dgm:t>
        <a:bodyPr/>
        <a:lstStyle/>
        <a:p>
          <a:r>
            <a:rPr lang="en-GB" sz="1800" noProof="0">
              <a:latin typeface="Times New Roman" panose="02020603050405020304" pitchFamily="18" charset="0"/>
              <a:cs typeface="Times New Roman" panose="02020603050405020304" pitchFamily="18" charset="0"/>
            </a:rPr>
            <a:t>Ability to work across cultures.</a:t>
          </a:r>
        </a:p>
      </dgm:t>
    </dgm:pt>
    <dgm:pt modelId="{2B0DFA86-C8F7-4B68-B790-DA5811755F59}" type="parTrans" cxnId="{4D2D98E2-BAB1-4CF7-B27A-154FD26899D8}">
      <dgm:prSet/>
      <dgm:spPr/>
      <dgm:t>
        <a:bodyPr/>
        <a:lstStyle/>
        <a:p>
          <a:endParaRPr lang="en-US"/>
        </a:p>
      </dgm:t>
    </dgm:pt>
    <dgm:pt modelId="{8DF222D5-2498-4711-A0B4-86A8950864EE}" type="sibTrans" cxnId="{4D2D98E2-BAB1-4CF7-B27A-154FD26899D8}">
      <dgm:prSet/>
      <dgm:spPr/>
      <dgm:t>
        <a:bodyPr/>
        <a:lstStyle/>
        <a:p>
          <a:endParaRPr lang="en-US"/>
        </a:p>
      </dgm:t>
    </dgm:pt>
    <dgm:pt modelId="{408F0EF0-D7D2-4055-9690-7CA2D2B01B56}">
      <dgm:prSet custT="1"/>
      <dgm:spPr/>
      <dgm:t>
        <a:bodyPr/>
        <a:lstStyle/>
        <a:p>
          <a:r>
            <a:rPr lang="en-GB" sz="1800" noProof="0">
              <a:latin typeface="Times New Roman" panose="02020603050405020304" pitchFamily="18" charset="0"/>
              <a:cs typeface="Times New Roman" panose="02020603050405020304" pitchFamily="18" charset="0"/>
            </a:rPr>
            <a:t>Important for global leadership.</a:t>
          </a:r>
        </a:p>
      </dgm:t>
    </dgm:pt>
    <dgm:pt modelId="{0F24FFEC-F2D5-47C5-B61F-81ACD59E4CE3}" type="parTrans" cxnId="{73A2FD90-A216-406C-9E44-59CA3640CC19}">
      <dgm:prSet/>
      <dgm:spPr/>
      <dgm:t>
        <a:bodyPr/>
        <a:lstStyle/>
        <a:p>
          <a:endParaRPr lang="en-US"/>
        </a:p>
      </dgm:t>
    </dgm:pt>
    <dgm:pt modelId="{70DE30A5-B0B6-4280-8A7E-2BBB665F208C}" type="sibTrans" cxnId="{73A2FD90-A216-406C-9E44-59CA3640CC19}">
      <dgm:prSet/>
      <dgm:spPr/>
      <dgm:t>
        <a:bodyPr/>
        <a:lstStyle/>
        <a:p>
          <a:endParaRPr lang="en-US"/>
        </a:p>
      </dgm:t>
    </dgm:pt>
    <dgm:pt modelId="{CB5C494A-B2A7-4BE0-9F29-19AA635CB4AE}">
      <dgm:prSet custT="1"/>
      <dgm:spPr/>
      <dgm:t>
        <a:bodyPr/>
        <a:lstStyle/>
        <a:p>
          <a:r>
            <a:rPr lang="en-GB" sz="1800" noProof="0">
              <a:latin typeface="Times New Roman" panose="02020603050405020304" pitchFamily="18" charset="0"/>
              <a:cs typeface="Times New Roman" panose="02020603050405020304" pitchFamily="18" charset="0"/>
            </a:rPr>
            <a:t>Supports diversity and inclusion.</a:t>
          </a:r>
        </a:p>
      </dgm:t>
    </dgm:pt>
    <dgm:pt modelId="{DD6E50D0-6354-4B7F-8C5A-20CCD80D4484}" type="parTrans" cxnId="{0A716624-1357-431A-9AFB-AFC3AF9DA2FC}">
      <dgm:prSet/>
      <dgm:spPr/>
      <dgm:t>
        <a:bodyPr/>
        <a:lstStyle/>
        <a:p>
          <a:endParaRPr lang="en-US"/>
        </a:p>
      </dgm:t>
    </dgm:pt>
    <dgm:pt modelId="{4401BBFD-1D39-4F47-A907-4EF7EBDC1421}" type="sibTrans" cxnId="{0A716624-1357-431A-9AFB-AFC3AF9DA2FC}">
      <dgm:prSet/>
      <dgm:spPr/>
      <dgm:t>
        <a:bodyPr/>
        <a:lstStyle/>
        <a:p>
          <a:endParaRPr lang="en-US"/>
        </a:p>
      </dgm:t>
    </dgm:pt>
    <dgm:pt modelId="{A898E909-CFB8-49CF-807A-FD23E16564C9}">
      <dgm:prSet custT="1"/>
      <dgm:spPr/>
      <dgm:t>
        <a:bodyPr/>
        <a:lstStyle/>
        <a:p>
          <a:r>
            <a:rPr lang="en-GB" sz="1800" noProof="0">
              <a:latin typeface="Times New Roman" panose="02020603050405020304" pitchFamily="18" charset="0"/>
              <a:cs typeface="Times New Roman" panose="02020603050405020304" pitchFamily="18" charset="0"/>
            </a:rPr>
            <a:t>Improves international collaboration.</a:t>
          </a:r>
        </a:p>
      </dgm:t>
    </dgm:pt>
    <dgm:pt modelId="{E30EFD0B-8AF2-4BD4-A729-6742F6319EC6}" type="parTrans" cxnId="{6BD75BD7-1BBA-4C6E-AFF1-10BC19D4A184}">
      <dgm:prSet/>
      <dgm:spPr/>
      <dgm:t>
        <a:bodyPr/>
        <a:lstStyle/>
        <a:p>
          <a:endParaRPr lang="en-US"/>
        </a:p>
      </dgm:t>
    </dgm:pt>
    <dgm:pt modelId="{794BA02F-C09C-4AB7-9069-DF59DAB70EC5}" type="sibTrans" cxnId="{6BD75BD7-1BBA-4C6E-AFF1-10BC19D4A184}">
      <dgm:prSet/>
      <dgm:spPr/>
      <dgm:t>
        <a:bodyPr/>
        <a:lstStyle/>
        <a:p>
          <a:endParaRPr lang="en-US"/>
        </a:p>
      </dgm:t>
    </dgm:pt>
    <dgm:pt modelId="{3100F9E7-4096-427D-9682-55448C6C3674}" type="pres">
      <dgm:prSet presAssocID="{55159666-C39C-4E23-80C2-FC34F038D707}" presName="linear" presStyleCnt="0">
        <dgm:presLayoutVars>
          <dgm:animLvl val="lvl"/>
          <dgm:resizeHandles val="exact"/>
        </dgm:presLayoutVars>
      </dgm:prSet>
      <dgm:spPr/>
    </dgm:pt>
    <dgm:pt modelId="{7D4FE416-5C65-4A35-85F0-C7958141AE99}" type="pres">
      <dgm:prSet presAssocID="{113A2FF0-AB14-45FB-A2C0-D9F36E75FD70}" presName="parentText" presStyleLbl="node1" presStyleIdx="0" presStyleCnt="5">
        <dgm:presLayoutVars>
          <dgm:chMax val="0"/>
          <dgm:bulletEnabled val="1"/>
        </dgm:presLayoutVars>
      </dgm:prSet>
      <dgm:spPr/>
    </dgm:pt>
    <dgm:pt modelId="{FB6CE46E-A31B-4000-B972-F12B0AE62D7B}" type="pres">
      <dgm:prSet presAssocID="{C77705D8-F97B-4739-B2C1-46E292F896DD}" presName="spacer" presStyleCnt="0"/>
      <dgm:spPr/>
    </dgm:pt>
    <dgm:pt modelId="{6F2C5CC7-C0F5-4D60-BD20-E41FA7F6BAF6}" type="pres">
      <dgm:prSet presAssocID="{CE2D5E97-C263-4592-8CE8-AD6E48F77A0C}" presName="parentText" presStyleLbl="node1" presStyleIdx="1" presStyleCnt="5">
        <dgm:presLayoutVars>
          <dgm:chMax val="0"/>
          <dgm:bulletEnabled val="1"/>
        </dgm:presLayoutVars>
      </dgm:prSet>
      <dgm:spPr/>
    </dgm:pt>
    <dgm:pt modelId="{6B5B01FA-86DD-40BF-A2AE-6042317BD280}" type="pres">
      <dgm:prSet presAssocID="{8DF222D5-2498-4711-A0B4-86A8950864EE}" presName="spacer" presStyleCnt="0"/>
      <dgm:spPr/>
    </dgm:pt>
    <dgm:pt modelId="{21EE26AE-472C-4966-9371-761068C5AFD1}" type="pres">
      <dgm:prSet presAssocID="{408F0EF0-D7D2-4055-9690-7CA2D2B01B56}" presName="parentText" presStyleLbl="node1" presStyleIdx="2" presStyleCnt="5">
        <dgm:presLayoutVars>
          <dgm:chMax val="0"/>
          <dgm:bulletEnabled val="1"/>
        </dgm:presLayoutVars>
      </dgm:prSet>
      <dgm:spPr/>
    </dgm:pt>
    <dgm:pt modelId="{5CED9658-3105-471E-A369-88854C5F828E}" type="pres">
      <dgm:prSet presAssocID="{70DE30A5-B0B6-4280-8A7E-2BBB665F208C}" presName="spacer" presStyleCnt="0"/>
      <dgm:spPr/>
    </dgm:pt>
    <dgm:pt modelId="{BE149C73-BEDE-4942-9A3C-0D420AFC0CD3}" type="pres">
      <dgm:prSet presAssocID="{CB5C494A-B2A7-4BE0-9F29-19AA635CB4AE}" presName="parentText" presStyleLbl="node1" presStyleIdx="3" presStyleCnt="5">
        <dgm:presLayoutVars>
          <dgm:chMax val="0"/>
          <dgm:bulletEnabled val="1"/>
        </dgm:presLayoutVars>
      </dgm:prSet>
      <dgm:spPr/>
    </dgm:pt>
    <dgm:pt modelId="{1DC4BAD4-A70C-471B-87D6-04D28B1CB106}" type="pres">
      <dgm:prSet presAssocID="{4401BBFD-1D39-4F47-A907-4EF7EBDC1421}" presName="spacer" presStyleCnt="0"/>
      <dgm:spPr/>
    </dgm:pt>
    <dgm:pt modelId="{38C13A6E-99F6-4F86-88B0-080E7F4C6751}" type="pres">
      <dgm:prSet presAssocID="{A898E909-CFB8-49CF-807A-FD23E16564C9}" presName="parentText" presStyleLbl="node1" presStyleIdx="4" presStyleCnt="5">
        <dgm:presLayoutVars>
          <dgm:chMax val="0"/>
          <dgm:bulletEnabled val="1"/>
        </dgm:presLayoutVars>
      </dgm:prSet>
      <dgm:spPr/>
    </dgm:pt>
  </dgm:ptLst>
  <dgm:cxnLst>
    <dgm:cxn modelId="{D309C801-3394-41CB-A0E0-7FCB790DAFB5}" type="presOf" srcId="{408F0EF0-D7D2-4055-9690-7CA2D2B01B56}" destId="{21EE26AE-472C-4966-9371-761068C5AFD1}" srcOrd="0" destOrd="0" presId="urn:microsoft.com/office/officeart/2005/8/layout/vList2"/>
    <dgm:cxn modelId="{8EDB9E11-33CD-44E8-BFB3-3F4761BDB24B}" type="presOf" srcId="{A898E909-CFB8-49CF-807A-FD23E16564C9}" destId="{38C13A6E-99F6-4F86-88B0-080E7F4C6751}" srcOrd="0" destOrd="0" presId="urn:microsoft.com/office/officeart/2005/8/layout/vList2"/>
    <dgm:cxn modelId="{28BB6018-3722-48BD-AA1A-76C769C95737}" type="presOf" srcId="{CE2D5E97-C263-4592-8CE8-AD6E48F77A0C}" destId="{6F2C5CC7-C0F5-4D60-BD20-E41FA7F6BAF6}" srcOrd="0" destOrd="0" presId="urn:microsoft.com/office/officeart/2005/8/layout/vList2"/>
    <dgm:cxn modelId="{0A716624-1357-431A-9AFB-AFC3AF9DA2FC}" srcId="{55159666-C39C-4E23-80C2-FC34F038D707}" destId="{CB5C494A-B2A7-4BE0-9F29-19AA635CB4AE}" srcOrd="3" destOrd="0" parTransId="{DD6E50D0-6354-4B7F-8C5A-20CCD80D4484}" sibTransId="{4401BBFD-1D39-4F47-A907-4EF7EBDC1421}"/>
    <dgm:cxn modelId="{0D408946-477A-4C93-9F4A-784EF2C6BD4B}" type="presOf" srcId="{113A2FF0-AB14-45FB-A2C0-D9F36E75FD70}" destId="{7D4FE416-5C65-4A35-85F0-C7958141AE99}" srcOrd="0" destOrd="0" presId="urn:microsoft.com/office/officeart/2005/8/layout/vList2"/>
    <dgm:cxn modelId="{91DEF274-B52C-4B55-969D-9A3CB58EA66C}" type="presOf" srcId="{55159666-C39C-4E23-80C2-FC34F038D707}" destId="{3100F9E7-4096-427D-9682-55448C6C3674}" srcOrd="0" destOrd="0" presId="urn:microsoft.com/office/officeart/2005/8/layout/vList2"/>
    <dgm:cxn modelId="{73A2FD90-A216-406C-9E44-59CA3640CC19}" srcId="{55159666-C39C-4E23-80C2-FC34F038D707}" destId="{408F0EF0-D7D2-4055-9690-7CA2D2B01B56}" srcOrd="2" destOrd="0" parTransId="{0F24FFEC-F2D5-47C5-B61F-81ACD59E4CE3}" sibTransId="{70DE30A5-B0B6-4280-8A7E-2BBB665F208C}"/>
    <dgm:cxn modelId="{FA9CFEB0-97EF-40E3-9AEF-F558372D8FC4}" type="presOf" srcId="{CB5C494A-B2A7-4BE0-9F29-19AA635CB4AE}" destId="{BE149C73-BEDE-4942-9A3C-0D420AFC0CD3}" srcOrd="0" destOrd="0" presId="urn:microsoft.com/office/officeart/2005/8/layout/vList2"/>
    <dgm:cxn modelId="{6F2C71D3-4287-406A-8081-222C4A60A19A}" srcId="{55159666-C39C-4E23-80C2-FC34F038D707}" destId="{113A2FF0-AB14-45FB-A2C0-D9F36E75FD70}" srcOrd="0" destOrd="0" parTransId="{F8B0C68D-AFF5-4E1B-AA18-B4F063DA05DC}" sibTransId="{C77705D8-F97B-4739-B2C1-46E292F896DD}"/>
    <dgm:cxn modelId="{6BD75BD7-1BBA-4C6E-AFF1-10BC19D4A184}" srcId="{55159666-C39C-4E23-80C2-FC34F038D707}" destId="{A898E909-CFB8-49CF-807A-FD23E16564C9}" srcOrd="4" destOrd="0" parTransId="{E30EFD0B-8AF2-4BD4-A729-6742F6319EC6}" sibTransId="{794BA02F-C09C-4AB7-9069-DF59DAB70EC5}"/>
    <dgm:cxn modelId="{4D2D98E2-BAB1-4CF7-B27A-154FD26899D8}" srcId="{55159666-C39C-4E23-80C2-FC34F038D707}" destId="{CE2D5E97-C263-4592-8CE8-AD6E48F77A0C}" srcOrd="1" destOrd="0" parTransId="{2B0DFA86-C8F7-4B68-B790-DA5811755F59}" sibTransId="{8DF222D5-2498-4711-A0B4-86A8950864EE}"/>
    <dgm:cxn modelId="{31D84087-2EFE-4B39-8EA7-D3FFC000BB0C}" type="presParOf" srcId="{3100F9E7-4096-427D-9682-55448C6C3674}" destId="{7D4FE416-5C65-4A35-85F0-C7958141AE99}" srcOrd="0" destOrd="0" presId="urn:microsoft.com/office/officeart/2005/8/layout/vList2"/>
    <dgm:cxn modelId="{403D24F8-D2EC-4E6D-8FC9-A0552817D132}" type="presParOf" srcId="{3100F9E7-4096-427D-9682-55448C6C3674}" destId="{FB6CE46E-A31B-4000-B972-F12B0AE62D7B}" srcOrd="1" destOrd="0" presId="urn:microsoft.com/office/officeart/2005/8/layout/vList2"/>
    <dgm:cxn modelId="{5AD1CA62-CF6F-42FA-8207-4C05769D87D1}" type="presParOf" srcId="{3100F9E7-4096-427D-9682-55448C6C3674}" destId="{6F2C5CC7-C0F5-4D60-BD20-E41FA7F6BAF6}" srcOrd="2" destOrd="0" presId="urn:microsoft.com/office/officeart/2005/8/layout/vList2"/>
    <dgm:cxn modelId="{F6CEF70B-7439-4DD8-B731-1ACE84FE6EC1}" type="presParOf" srcId="{3100F9E7-4096-427D-9682-55448C6C3674}" destId="{6B5B01FA-86DD-40BF-A2AE-6042317BD280}" srcOrd="3" destOrd="0" presId="urn:microsoft.com/office/officeart/2005/8/layout/vList2"/>
    <dgm:cxn modelId="{947E1534-A9AE-4361-B655-E2EDB92B6DBB}" type="presParOf" srcId="{3100F9E7-4096-427D-9682-55448C6C3674}" destId="{21EE26AE-472C-4966-9371-761068C5AFD1}" srcOrd="4" destOrd="0" presId="urn:microsoft.com/office/officeart/2005/8/layout/vList2"/>
    <dgm:cxn modelId="{FF05D10F-5581-48CE-8670-445A62751FA6}" type="presParOf" srcId="{3100F9E7-4096-427D-9682-55448C6C3674}" destId="{5CED9658-3105-471E-A369-88854C5F828E}" srcOrd="5" destOrd="0" presId="urn:microsoft.com/office/officeart/2005/8/layout/vList2"/>
    <dgm:cxn modelId="{D4B4FC65-1949-4759-A045-D99A8FCF88FC}" type="presParOf" srcId="{3100F9E7-4096-427D-9682-55448C6C3674}" destId="{BE149C73-BEDE-4942-9A3C-0D420AFC0CD3}" srcOrd="6" destOrd="0" presId="urn:microsoft.com/office/officeart/2005/8/layout/vList2"/>
    <dgm:cxn modelId="{6BC325A3-EEAB-4C51-B2FD-42709592644F}" type="presParOf" srcId="{3100F9E7-4096-427D-9682-55448C6C3674}" destId="{1DC4BAD4-A70C-471B-87D6-04D28B1CB106}" srcOrd="7" destOrd="0" presId="urn:microsoft.com/office/officeart/2005/8/layout/vList2"/>
    <dgm:cxn modelId="{EFBB2FF0-BDDC-465E-80A3-3B16C39F9668}" type="presParOf" srcId="{3100F9E7-4096-427D-9682-55448C6C3674}" destId="{38C13A6E-99F6-4F86-88B0-080E7F4C675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D75DB7C-FF66-47A8-A980-D61FABD4355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AC8C2FB-F84F-45FA-8211-E54A09A93B86}">
      <dgm:prSet custT="1"/>
      <dgm:spPr/>
      <dgm:t>
        <a:bodyPr/>
        <a:lstStyle/>
        <a:p>
          <a:r>
            <a:rPr lang="en-GB" sz="1800" noProof="0">
              <a:latin typeface="Times New Roman" panose="02020603050405020304" pitchFamily="18" charset="0"/>
              <a:cs typeface="Times New Roman" panose="02020603050405020304" pitchFamily="18" charset="0"/>
            </a:rPr>
            <a:t>Earley and Ang Cultural Intelligence Framework (Thomas and Liao, 2023). </a:t>
          </a:r>
        </a:p>
      </dgm:t>
    </dgm:pt>
    <dgm:pt modelId="{88893CEE-550E-4FC4-9513-E62082B66FDA}" type="parTrans" cxnId="{DA41527C-7AF7-47E9-9C80-BEF872000D49}">
      <dgm:prSet/>
      <dgm:spPr/>
      <dgm:t>
        <a:bodyPr/>
        <a:lstStyle/>
        <a:p>
          <a:endParaRPr lang="en-US"/>
        </a:p>
      </dgm:t>
    </dgm:pt>
    <dgm:pt modelId="{597C3895-C113-41EE-A8CB-3862BE7CF4D7}" type="sibTrans" cxnId="{DA41527C-7AF7-47E9-9C80-BEF872000D49}">
      <dgm:prSet/>
      <dgm:spPr/>
      <dgm:t>
        <a:bodyPr/>
        <a:lstStyle/>
        <a:p>
          <a:endParaRPr lang="en-US"/>
        </a:p>
      </dgm:t>
    </dgm:pt>
    <dgm:pt modelId="{16903622-D688-4D67-A3C6-B12EC65C665E}">
      <dgm:prSet custT="1"/>
      <dgm:spPr/>
      <dgm:t>
        <a:bodyPr/>
        <a:lstStyle/>
        <a:p>
          <a:r>
            <a:rPr lang="en-GB" sz="1800" noProof="0">
              <a:latin typeface="Times New Roman" panose="02020603050405020304" pitchFamily="18" charset="0"/>
              <a:cs typeface="Times New Roman" panose="02020603050405020304" pitchFamily="18" charset="0"/>
            </a:rPr>
            <a:t>Metacognitive CQ</a:t>
          </a:r>
        </a:p>
      </dgm:t>
    </dgm:pt>
    <dgm:pt modelId="{DD80D32A-B2FC-46E3-89D5-A432F0CD0C55}" type="parTrans" cxnId="{861B2D6C-74F9-4010-BC3D-07931F4A3DE3}">
      <dgm:prSet/>
      <dgm:spPr/>
      <dgm:t>
        <a:bodyPr/>
        <a:lstStyle/>
        <a:p>
          <a:endParaRPr lang="en-US"/>
        </a:p>
      </dgm:t>
    </dgm:pt>
    <dgm:pt modelId="{44963BCB-B7D1-46DA-920D-2DB4CB26C186}" type="sibTrans" cxnId="{861B2D6C-74F9-4010-BC3D-07931F4A3DE3}">
      <dgm:prSet/>
      <dgm:spPr/>
      <dgm:t>
        <a:bodyPr/>
        <a:lstStyle/>
        <a:p>
          <a:endParaRPr lang="en-US"/>
        </a:p>
      </dgm:t>
    </dgm:pt>
    <dgm:pt modelId="{8FE8ECF0-9061-41C6-B5C0-449231E2FA98}">
      <dgm:prSet custT="1"/>
      <dgm:spPr/>
      <dgm:t>
        <a:bodyPr/>
        <a:lstStyle/>
        <a:p>
          <a:r>
            <a:rPr lang="en-GB" sz="1800" noProof="0">
              <a:latin typeface="Times New Roman" panose="02020603050405020304" pitchFamily="18" charset="0"/>
              <a:cs typeface="Times New Roman" panose="02020603050405020304" pitchFamily="18" charset="0"/>
            </a:rPr>
            <a:t>Cognitive CQ</a:t>
          </a:r>
        </a:p>
      </dgm:t>
    </dgm:pt>
    <dgm:pt modelId="{4AE4AAAB-102D-4DDD-BE25-BB03BB3D9707}" type="parTrans" cxnId="{6866EC0E-D8DF-42B8-B70C-02A84EF30E8B}">
      <dgm:prSet/>
      <dgm:spPr/>
      <dgm:t>
        <a:bodyPr/>
        <a:lstStyle/>
        <a:p>
          <a:endParaRPr lang="en-US"/>
        </a:p>
      </dgm:t>
    </dgm:pt>
    <dgm:pt modelId="{28E0646D-7C34-4923-A148-40526AAAFC96}" type="sibTrans" cxnId="{6866EC0E-D8DF-42B8-B70C-02A84EF30E8B}">
      <dgm:prSet/>
      <dgm:spPr/>
      <dgm:t>
        <a:bodyPr/>
        <a:lstStyle/>
        <a:p>
          <a:endParaRPr lang="en-US"/>
        </a:p>
      </dgm:t>
    </dgm:pt>
    <dgm:pt modelId="{CC8E9EC3-9DD2-47EC-90A3-C836C21A24CC}">
      <dgm:prSet custT="1"/>
      <dgm:spPr/>
      <dgm:t>
        <a:bodyPr/>
        <a:lstStyle/>
        <a:p>
          <a:r>
            <a:rPr lang="en-GB" sz="1800" noProof="0">
              <a:latin typeface="Times New Roman" panose="02020603050405020304" pitchFamily="18" charset="0"/>
              <a:cs typeface="Times New Roman" panose="02020603050405020304" pitchFamily="18" charset="0"/>
            </a:rPr>
            <a:t>Motivational CQ</a:t>
          </a:r>
        </a:p>
      </dgm:t>
    </dgm:pt>
    <dgm:pt modelId="{71A365C8-DF7F-4129-ACAD-0E408F8A9112}" type="parTrans" cxnId="{A93F3AA2-EE5F-4E1F-9771-E23E8159D9D2}">
      <dgm:prSet/>
      <dgm:spPr/>
      <dgm:t>
        <a:bodyPr/>
        <a:lstStyle/>
        <a:p>
          <a:endParaRPr lang="en-US"/>
        </a:p>
      </dgm:t>
    </dgm:pt>
    <dgm:pt modelId="{60A13145-5E16-44F9-BFC3-BEDCA624D95F}" type="sibTrans" cxnId="{A93F3AA2-EE5F-4E1F-9771-E23E8159D9D2}">
      <dgm:prSet/>
      <dgm:spPr/>
      <dgm:t>
        <a:bodyPr/>
        <a:lstStyle/>
        <a:p>
          <a:endParaRPr lang="en-US"/>
        </a:p>
      </dgm:t>
    </dgm:pt>
    <dgm:pt modelId="{7D5DD6C0-BD5D-4FC3-994E-C94A5F516B87}">
      <dgm:prSet custT="1"/>
      <dgm:spPr/>
      <dgm:t>
        <a:bodyPr/>
        <a:lstStyle/>
        <a:p>
          <a:r>
            <a:rPr lang="en-GB" sz="1800" noProof="0">
              <a:latin typeface="Times New Roman" panose="02020603050405020304" pitchFamily="18" charset="0"/>
              <a:cs typeface="Times New Roman" panose="02020603050405020304" pitchFamily="18" charset="0"/>
            </a:rPr>
            <a:t>Behavioural CQ</a:t>
          </a:r>
        </a:p>
      </dgm:t>
    </dgm:pt>
    <dgm:pt modelId="{9AA238DC-B18B-4195-B0AC-86F8F8FB6714}" type="parTrans" cxnId="{655B1935-8E31-4BE4-81DD-90930FBFFCFF}">
      <dgm:prSet/>
      <dgm:spPr/>
      <dgm:t>
        <a:bodyPr/>
        <a:lstStyle/>
        <a:p>
          <a:endParaRPr lang="en-US"/>
        </a:p>
      </dgm:t>
    </dgm:pt>
    <dgm:pt modelId="{95BB86BA-A933-4143-AFFA-95C0033EAF3C}" type="sibTrans" cxnId="{655B1935-8E31-4BE4-81DD-90930FBFFCFF}">
      <dgm:prSet/>
      <dgm:spPr/>
      <dgm:t>
        <a:bodyPr/>
        <a:lstStyle/>
        <a:p>
          <a:endParaRPr lang="en-US"/>
        </a:p>
      </dgm:t>
    </dgm:pt>
    <dgm:pt modelId="{9122D095-F343-4D1F-8270-AE864329ACF2}" type="pres">
      <dgm:prSet presAssocID="{1D75DB7C-FF66-47A8-A980-D61FABD4355B}" presName="root" presStyleCnt="0">
        <dgm:presLayoutVars>
          <dgm:dir/>
          <dgm:resizeHandles val="exact"/>
        </dgm:presLayoutVars>
      </dgm:prSet>
      <dgm:spPr/>
    </dgm:pt>
    <dgm:pt modelId="{0B1475E5-C2DF-4D30-BDE5-FFE25D9E0390}" type="pres">
      <dgm:prSet presAssocID="{CAC8C2FB-F84F-45FA-8211-E54A09A93B86}" presName="compNode" presStyleCnt="0"/>
      <dgm:spPr/>
    </dgm:pt>
    <dgm:pt modelId="{4B2EE0C3-752C-4295-8839-033F4C1CE666}" type="pres">
      <dgm:prSet presAssocID="{CAC8C2FB-F84F-45FA-8211-E54A09A93B86}" presName="bgRect" presStyleLbl="bgShp" presStyleIdx="0" presStyleCnt="5"/>
      <dgm:spPr/>
    </dgm:pt>
    <dgm:pt modelId="{36D9AC2B-F3FF-407C-A782-8C6AB62C54D4}" type="pres">
      <dgm:prSet presAssocID="{CAC8C2FB-F84F-45FA-8211-E54A09A93B86}" presName="iconRect" presStyleLbl="node1" presStyleIdx="0" presStyleCnt="5"/>
      <dgm:spPr>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ospital"/>
        </a:ext>
      </dgm:extLst>
    </dgm:pt>
    <dgm:pt modelId="{832B7FDA-5350-4E95-8A75-69BD082F4B92}" type="pres">
      <dgm:prSet presAssocID="{CAC8C2FB-F84F-45FA-8211-E54A09A93B86}" presName="spaceRect" presStyleCnt="0"/>
      <dgm:spPr/>
    </dgm:pt>
    <dgm:pt modelId="{E1F896DA-0ADC-4121-BCA3-ADF2F26730DD}" type="pres">
      <dgm:prSet presAssocID="{CAC8C2FB-F84F-45FA-8211-E54A09A93B86}" presName="parTx" presStyleLbl="revTx" presStyleIdx="0" presStyleCnt="5">
        <dgm:presLayoutVars>
          <dgm:chMax val="0"/>
          <dgm:chPref val="0"/>
        </dgm:presLayoutVars>
      </dgm:prSet>
      <dgm:spPr/>
    </dgm:pt>
    <dgm:pt modelId="{44A95E64-A655-4258-84E5-7F188FF73DBA}" type="pres">
      <dgm:prSet presAssocID="{597C3895-C113-41EE-A8CB-3862BE7CF4D7}" presName="sibTrans" presStyleCnt="0"/>
      <dgm:spPr/>
    </dgm:pt>
    <dgm:pt modelId="{0560E216-7D5E-4726-9D83-748185234C67}" type="pres">
      <dgm:prSet presAssocID="{16903622-D688-4D67-A3C6-B12EC65C665E}" presName="compNode" presStyleCnt="0"/>
      <dgm:spPr/>
    </dgm:pt>
    <dgm:pt modelId="{445965EA-DCA3-4774-A76E-E1A0A5A485C0}" type="pres">
      <dgm:prSet presAssocID="{16903622-D688-4D67-A3C6-B12EC65C665E}" presName="bgRect" presStyleLbl="bgShp" presStyleIdx="1" presStyleCnt="5"/>
      <dgm:spPr/>
    </dgm:pt>
    <dgm:pt modelId="{453A67D2-B375-4DFC-B5FD-E964CECAF16F}" type="pres">
      <dgm:prSet presAssocID="{16903622-D688-4D67-A3C6-B12EC65C665E}"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EC814065-74D9-44CE-BEF1-F70BE999EC63}" type="pres">
      <dgm:prSet presAssocID="{16903622-D688-4D67-A3C6-B12EC65C665E}" presName="spaceRect" presStyleCnt="0"/>
      <dgm:spPr/>
    </dgm:pt>
    <dgm:pt modelId="{DCFD9F5F-BD7F-4BDD-8DAA-D202FF648D8D}" type="pres">
      <dgm:prSet presAssocID="{16903622-D688-4D67-A3C6-B12EC65C665E}" presName="parTx" presStyleLbl="revTx" presStyleIdx="1" presStyleCnt="5">
        <dgm:presLayoutVars>
          <dgm:chMax val="0"/>
          <dgm:chPref val="0"/>
        </dgm:presLayoutVars>
      </dgm:prSet>
      <dgm:spPr/>
    </dgm:pt>
    <dgm:pt modelId="{C4965656-579E-433B-A70A-9485FF45C2F2}" type="pres">
      <dgm:prSet presAssocID="{44963BCB-B7D1-46DA-920D-2DB4CB26C186}" presName="sibTrans" presStyleCnt="0"/>
      <dgm:spPr/>
    </dgm:pt>
    <dgm:pt modelId="{6E91AA12-705A-441B-91DC-01756A1CBB7B}" type="pres">
      <dgm:prSet presAssocID="{8FE8ECF0-9061-41C6-B5C0-449231E2FA98}" presName="compNode" presStyleCnt="0"/>
      <dgm:spPr/>
    </dgm:pt>
    <dgm:pt modelId="{149BA3C5-A26C-443D-AE0A-594AD5D00DD2}" type="pres">
      <dgm:prSet presAssocID="{8FE8ECF0-9061-41C6-B5C0-449231E2FA98}" presName="bgRect" presStyleLbl="bgShp" presStyleIdx="2" presStyleCnt="5"/>
      <dgm:spPr/>
    </dgm:pt>
    <dgm:pt modelId="{E1DCFE3B-5B00-48C7-9E13-A51ED636C3AA}" type="pres">
      <dgm:prSet presAssocID="{8FE8ECF0-9061-41C6-B5C0-449231E2FA98}"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in head"/>
        </a:ext>
      </dgm:extLst>
    </dgm:pt>
    <dgm:pt modelId="{84437E60-BBE0-46E3-8768-516E0221C8DC}" type="pres">
      <dgm:prSet presAssocID="{8FE8ECF0-9061-41C6-B5C0-449231E2FA98}" presName="spaceRect" presStyleCnt="0"/>
      <dgm:spPr/>
    </dgm:pt>
    <dgm:pt modelId="{11A0A4AB-BD2D-4C29-BE3F-283E11E82066}" type="pres">
      <dgm:prSet presAssocID="{8FE8ECF0-9061-41C6-B5C0-449231E2FA98}" presName="parTx" presStyleLbl="revTx" presStyleIdx="2" presStyleCnt="5">
        <dgm:presLayoutVars>
          <dgm:chMax val="0"/>
          <dgm:chPref val="0"/>
        </dgm:presLayoutVars>
      </dgm:prSet>
      <dgm:spPr/>
    </dgm:pt>
    <dgm:pt modelId="{FF653A05-E355-4E19-88A4-A1CFD89B58BD}" type="pres">
      <dgm:prSet presAssocID="{28E0646D-7C34-4923-A148-40526AAAFC96}" presName="sibTrans" presStyleCnt="0"/>
      <dgm:spPr/>
    </dgm:pt>
    <dgm:pt modelId="{F10F0183-25BF-4953-B83F-7D30B3FDBE85}" type="pres">
      <dgm:prSet presAssocID="{CC8E9EC3-9DD2-47EC-90A3-C836C21A24CC}" presName="compNode" presStyleCnt="0"/>
      <dgm:spPr/>
    </dgm:pt>
    <dgm:pt modelId="{79D9458C-B1B7-4088-815E-F243E1F6083C}" type="pres">
      <dgm:prSet presAssocID="{CC8E9EC3-9DD2-47EC-90A3-C836C21A24CC}" presName="bgRect" presStyleLbl="bgShp" presStyleIdx="3" presStyleCnt="5"/>
      <dgm:spPr/>
    </dgm:pt>
    <dgm:pt modelId="{AAFC77B5-E28D-4A71-8D2E-D3A6C4E95832}" type="pres">
      <dgm:prSet presAssocID="{CC8E9EC3-9DD2-47EC-90A3-C836C21A24C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6DB168B7-AF96-4551-A58E-B57656986019}" type="pres">
      <dgm:prSet presAssocID="{CC8E9EC3-9DD2-47EC-90A3-C836C21A24CC}" presName="spaceRect" presStyleCnt="0"/>
      <dgm:spPr/>
    </dgm:pt>
    <dgm:pt modelId="{23F47420-407D-4561-94E4-32159AE5395E}" type="pres">
      <dgm:prSet presAssocID="{CC8E9EC3-9DD2-47EC-90A3-C836C21A24CC}" presName="parTx" presStyleLbl="revTx" presStyleIdx="3" presStyleCnt="5">
        <dgm:presLayoutVars>
          <dgm:chMax val="0"/>
          <dgm:chPref val="0"/>
        </dgm:presLayoutVars>
      </dgm:prSet>
      <dgm:spPr/>
    </dgm:pt>
    <dgm:pt modelId="{A843BCA0-932C-490C-895D-95E96DAEE0D3}" type="pres">
      <dgm:prSet presAssocID="{60A13145-5E16-44F9-BFC3-BEDCA624D95F}" presName="sibTrans" presStyleCnt="0"/>
      <dgm:spPr/>
    </dgm:pt>
    <dgm:pt modelId="{88BFCB49-D304-41CC-B588-F8829C37F49A}" type="pres">
      <dgm:prSet presAssocID="{7D5DD6C0-BD5D-4FC3-994E-C94A5F516B87}" presName="compNode" presStyleCnt="0"/>
      <dgm:spPr/>
    </dgm:pt>
    <dgm:pt modelId="{0C1B8A55-7B1D-4BA7-A0D9-0D77839826C4}" type="pres">
      <dgm:prSet presAssocID="{7D5DD6C0-BD5D-4FC3-994E-C94A5F516B87}" presName="bgRect" presStyleLbl="bgShp" presStyleIdx="4" presStyleCnt="5"/>
      <dgm:spPr/>
    </dgm:pt>
    <dgm:pt modelId="{CB27F3B4-81DD-40B7-A636-0C3A90A0C562}" type="pres">
      <dgm:prSet presAssocID="{7D5DD6C0-BD5D-4FC3-994E-C94A5F516B8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mark"/>
        </a:ext>
      </dgm:extLst>
    </dgm:pt>
    <dgm:pt modelId="{C74B5B89-C8D0-47FF-BAE7-3ACC984D8715}" type="pres">
      <dgm:prSet presAssocID="{7D5DD6C0-BD5D-4FC3-994E-C94A5F516B87}" presName="spaceRect" presStyleCnt="0"/>
      <dgm:spPr/>
    </dgm:pt>
    <dgm:pt modelId="{37861C10-2051-42B3-9F6B-AD88982D201A}" type="pres">
      <dgm:prSet presAssocID="{7D5DD6C0-BD5D-4FC3-994E-C94A5F516B87}" presName="parTx" presStyleLbl="revTx" presStyleIdx="4" presStyleCnt="5">
        <dgm:presLayoutVars>
          <dgm:chMax val="0"/>
          <dgm:chPref val="0"/>
        </dgm:presLayoutVars>
      </dgm:prSet>
      <dgm:spPr/>
    </dgm:pt>
  </dgm:ptLst>
  <dgm:cxnLst>
    <dgm:cxn modelId="{6866EC0E-D8DF-42B8-B70C-02A84EF30E8B}" srcId="{1D75DB7C-FF66-47A8-A980-D61FABD4355B}" destId="{8FE8ECF0-9061-41C6-B5C0-449231E2FA98}" srcOrd="2" destOrd="0" parTransId="{4AE4AAAB-102D-4DDD-BE25-BB03BB3D9707}" sibTransId="{28E0646D-7C34-4923-A148-40526AAAFC96}"/>
    <dgm:cxn modelId="{655B1935-8E31-4BE4-81DD-90930FBFFCFF}" srcId="{1D75DB7C-FF66-47A8-A980-D61FABD4355B}" destId="{7D5DD6C0-BD5D-4FC3-994E-C94A5F516B87}" srcOrd="4" destOrd="0" parTransId="{9AA238DC-B18B-4195-B0AC-86F8F8FB6714}" sibTransId="{95BB86BA-A933-4143-AFFA-95C0033EAF3C}"/>
    <dgm:cxn modelId="{B4048540-BECF-4B99-8785-38DEF4B4E5AF}" type="presOf" srcId="{CAC8C2FB-F84F-45FA-8211-E54A09A93B86}" destId="{E1F896DA-0ADC-4121-BCA3-ADF2F26730DD}" srcOrd="0" destOrd="0" presId="urn:microsoft.com/office/officeart/2018/2/layout/IconVerticalSolidList"/>
    <dgm:cxn modelId="{861B2D6C-74F9-4010-BC3D-07931F4A3DE3}" srcId="{1D75DB7C-FF66-47A8-A980-D61FABD4355B}" destId="{16903622-D688-4D67-A3C6-B12EC65C665E}" srcOrd="1" destOrd="0" parTransId="{DD80D32A-B2FC-46E3-89D5-A432F0CD0C55}" sibTransId="{44963BCB-B7D1-46DA-920D-2DB4CB26C186}"/>
    <dgm:cxn modelId="{DA41527C-7AF7-47E9-9C80-BEF872000D49}" srcId="{1D75DB7C-FF66-47A8-A980-D61FABD4355B}" destId="{CAC8C2FB-F84F-45FA-8211-E54A09A93B86}" srcOrd="0" destOrd="0" parTransId="{88893CEE-550E-4FC4-9513-E62082B66FDA}" sibTransId="{597C3895-C113-41EE-A8CB-3862BE7CF4D7}"/>
    <dgm:cxn modelId="{8296577E-0B0C-4E2B-B081-2F4D212AED31}" type="presOf" srcId="{CC8E9EC3-9DD2-47EC-90A3-C836C21A24CC}" destId="{23F47420-407D-4561-94E4-32159AE5395E}" srcOrd="0" destOrd="0" presId="urn:microsoft.com/office/officeart/2018/2/layout/IconVerticalSolidList"/>
    <dgm:cxn modelId="{075B4C9B-C56F-4C9B-968D-A654B3032FA6}" type="presOf" srcId="{8FE8ECF0-9061-41C6-B5C0-449231E2FA98}" destId="{11A0A4AB-BD2D-4C29-BE3F-283E11E82066}" srcOrd="0" destOrd="0" presId="urn:microsoft.com/office/officeart/2018/2/layout/IconVerticalSolidList"/>
    <dgm:cxn modelId="{204F3E9F-928C-4704-AC10-3DBB944EB206}" type="presOf" srcId="{7D5DD6C0-BD5D-4FC3-994E-C94A5F516B87}" destId="{37861C10-2051-42B3-9F6B-AD88982D201A}" srcOrd="0" destOrd="0" presId="urn:microsoft.com/office/officeart/2018/2/layout/IconVerticalSolidList"/>
    <dgm:cxn modelId="{A93F3AA2-EE5F-4E1F-9771-E23E8159D9D2}" srcId="{1D75DB7C-FF66-47A8-A980-D61FABD4355B}" destId="{CC8E9EC3-9DD2-47EC-90A3-C836C21A24CC}" srcOrd="3" destOrd="0" parTransId="{71A365C8-DF7F-4129-ACAD-0E408F8A9112}" sibTransId="{60A13145-5E16-44F9-BFC3-BEDCA624D95F}"/>
    <dgm:cxn modelId="{508A2BAA-F171-4376-8818-ED7876021604}" type="presOf" srcId="{16903622-D688-4D67-A3C6-B12EC65C665E}" destId="{DCFD9F5F-BD7F-4BDD-8DAA-D202FF648D8D}" srcOrd="0" destOrd="0" presId="urn:microsoft.com/office/officeart/2018/2/layout/IconVerticalSolidList"/>
    <dgm:cxn modelId="{6CE93DF9-AE4F-482C-AB94-E9A6DCF39BF7}" type="presOf" srcId="{1D75DB7C-FF66-47A8-A980-D61FABD4355B}" destId="{9122D095-F343-4D1F-8270-AE864329ACF2}" srcOrd="0" destOrd="0" presId="urn:microsoft.com/office/officeart/2018/2/layout/IconVerticalSolidList"/>
    <dgm:cxn modelId="{023157F7-CA3F-47A9-9F16-2F470FD29590}" type="presParOf" srcId="{9122D095-F343-4D1F-8270-AE864329ACF2}" destId="{0B1475E5-C2DF-4D30-BDE5-FFE25D9E0390}" srcOrd="0" destOrd="0" presId="urn:microsoft.com/office/officeart/2018/2/layout/IconVerticalSolidList"/>
    <dgm:cxn modelId="{F9326FF6-9F47-41BA-B618-B8AD42109CCA}" type="presParOf" srcId="{0B1475E5-C2DF-4D30-BDE5-FFE25D9E0390}" destId="{4B2EE0C3-752C-4295-8839-033F4C1CE666}" srcOrd="0" destOrd="0" presId="urn:microsoft.com/office/officeart/2018/2/layout/IconVerticalSolidList"/>
    <dgm:cxn modelId="{673101E5-D08F-4FE5-99CD-757DF2DE9DFB}" type="presParOf" srcId="{0B1475E5-C2DF-4D30-BDE5-FFE25D9E0390}" destId="{36D9AC2B-F3FF-407C-A782-8C6AB62C54D4}" srcOrd="1" destOrd="0" presId="urn:microsoft.com/office/officeart/2018/2/layout/IconVerticalSolidList"/>
    <dgm:cxn modelId="{F99A30E5-D9C1-45D5-8FB5-5492999447FD}" type="presParOf" srcId="{0B1475E5-C2DF-4D30-BDE5-FFE25D9E0390}" destId="{832B7FDA-5350-4E95-8A75-69BD082F4B92}" srcOrd="2" destOrd="0" presId="urn:microsoft.com/office/officeart/2018/2/layout/IconVerticalSolidList"/>
    <dgm:cxn modelId="{ABD19B65-BA01-4C08-83FB-5A31260A1BCE}" type="presParOf" srcId="{0B1475E5-C2DF-4D30-BDE5-FFE25D9E0390}" destId="{E1F896DA-0ADC-4121-BCA3-ADF2F26730DD}" srcOrd="3" destOrd="0" presId="urn:microsoft.com/office/officeart/2018/2/layout/IconVerticalSolidList"/>
    <dgm:cxn modelId="{9623AE2D-F427-4ABA-B820-B3ABE0F70363}" type="presParOf" srcId="{9122D095-F343-4D1F-8270-AE864329ACF2}" destId="{44A95E64-A655-4258-84E5-7F188FF73DBA}" srcOrd="1" destOrd="0" presId="urn:microsoft.com/office/officeart/2018/2/layout/IconVerticalSolidList"/>
    <dgm:cxn modelId="{44EA70D8-481D-49A2-8637-01A1B1767219}" type="presParOf" srcId="{9122D095-F343-4D1F-8270-AE864329ACF2}" destId="{0560E216-7D5E-4726-9D83-748185234C67}" srcOrd="2" destOrd="0" presId="urn:microsoft.com/office/officeart/2018/2/layout/IconVerticalSolidList"/>
    <dgm:cxn modelId="{7D831E87-C906-4D65-A075-2888EDF7665D}" type="presParOf" srcId="{0560E216-7D5E-4726-9D83-748185234C67}" destId="{445965EA-DCA3-4774-A76E-E1A0A5A485C0}" srcOrd="0" destOrd="0" presId="urn:microsoft.com/office/officeart/2018/2/layout/IconVerticalSolidList"/>
    <dgm:cxn modelId="{F0117B02-AFEA-4027-9393-34295F778214}" type="presParOf" srcId="{0560E216-7D5E-4726-9D83-748185234C67}" destId="{453A67D2-B375-4DFC-B5FD-E964CECAF16F}" srcOrd="1" destOrd="0" presId="urn:microsoft.com/office/officeart/2018/2/layout/IconVerticalSolidList"/>
    <dgm:cxn modelId="{D349B1BD-9ED8-40DD-9F58-DC1D8699465D}" type="presParOf" srcId="{0560E216-7D5E-4726-9D83-748185234C67}" destId="{EC814065-74D9-44CE-BEF1-F70BE999EC63}" srcOrd="2" destOrd="0" presId="urn:microsoft.com/office/officeart/2018/2/layout/IconVerticalSolidList"/>
    <dgm:cxn modelId="{12540E7D-5C84-4F53-BB41-71791DFD6CC2}" type="presParOf" srcId="{0560E216-7D5E-4726-9D83-748185234C67}" destId="{DCFD9F5F-BD7F-4BDD-8DAA-D202FF648D8D}" srcOrd="3" destOrd="0" presId="urn:microsoft.com/office/officeart/2018/2/layout/IconVerticalSolidList"/>
    <dgm:cxn modelId="{4D9952DC-274F-4C25-9C00-C304B35AA764}" type="presParOf" srcId="{9122D095-F343-4D1F-8270-AE864329ACF2}" destId="{C4965656-579E-433B-A70A-9485FF45C2F2}" srcOrd="3" destOrd="0" presId="urn:microsoft.com/office/officeart/2018/2/layout/IconVerticalSolidList"/>
    <dgm:cxn modelId="{B9BE3644-ADE3-4CAD-908B-6D6F97AA3B9E}" type="presParOf" srcId="{9122D095-F343-4D1F-8270-AE864329ACF2}" destId="{6E91AA12-705A-441B-91DC-01756A1CBB7B}" srcOrd="4" destOrd="0" presId="urn:microsoft.com/office/officeart/2018/2/layout/IconVerticalSolidList"/>
    <dgm:cxn modelId="{2EE7D497-50B5-4009-854E-23A433B19F66}" type="presParOf" srcId="{6E91AA12-705A-441B-91DC-01756A1CBB7B}" destId="{149BA3C5-A26C-443D-AE0A-594AD5D00DD2}" srcOrd="0" destOrd="0" presId="urn:microsoft.com/office/officeart/2018/2/layout/IconVerticalSolidList"/>
    <dgm:cxn modelId="{B533714B-DB37-43EA-A12C-40574C5F9855}" type="presParOf" srcId="{6E91AA12-705A-441B-91DC-01756A1CBB7B}" destId="{E1DCFE3B-5B00-48C7-9E13-A51ED636C3AA}" srcOrd="1" destOrd="0" presId="urn:microsoft.com/office/officeart/2018/2/layout/IconVerticalSolidList"/>
    <dgm:cxn modelId="{5F43A733-C681-412F-A50E-C5D9E4AA3653}" type="presParOf" srcId="{6E91AA12-705A-441B-91DC-01756A1CBB7B}" destId="{84437E60-BBE0-46E3-8768-516E0221C8DC}" srcOrd="2" destOrd="0" presId="urn:microsoft.com/office/officeart/2018/2/layout/IconVerticalSolidList"/>
    <dgm:cxn modelId="{6CC33BB9-BEF7-406C-A0CB-9DB4FD34AF4E}" type="presParOf" srcId="{6E91AA12-705A-441B-91DC-01756A1CBB7B}" destId="{11A0A4AB-BD2D-4C29-BE3F-283E11E82066}" srcOrd="3" destOrd="0" presId="urn:microsoft.com/office/officeart/2018/2/layout/IconVerticalSolidList"/>
    <dgm:cxn modelId="{6FDBB987-E766-43C4-811A-0A6340962987}" type="presParOf" srcId="{9122D095-F343-4D1F-8270-AE864329ACF2}" destId="{FF653A05-E355-4E19-88A4-A1CFD89B58BD}" srcOrd="5" destOrd="0" presId="urn:microsoft.com/office/officeart/2018/2/layout/IconVerticalSolidList"/>
    <dgm:cxn modelId="{CCEDF9BD-AB46-4860-8582-1206D8E93FB8}" type="presParOf" srcId="{9122D095-F343-4D1F-8270-AE864329ACF2}" destId="{F10F0183-25BF-4953-B83F-7D30B3FDBE85}" srcOrd="6" destOrd="0" presId="urn:microsoft.com/office/officeart/2018/2/layout/IconVerticalSolidList"/>
    <dgm:cxn modelId="{36101922-17A9-4F9A-82DD-036646C4EA67}" type="presParOf" srcId="{F10F0183-25BF-4953-B83F-7D30B3FDBE85}" destId="{79D9458C-B1B7-4088-815E-F243E1F6083C}" srcOrd="0" destOrd="0" presId="urn:microsoft.com/office/officeart/2018/2/layout/IconVerticalSolidList"/>
    <dgm:cxn modelId="{3BED4115-93DC-47C4-A11D-EE3011540C09}" type="presParOf" srcId="{F10F0183-25BF-4953-B83F-7D30B3FDBE85}" destId="{AAFC77B5-E28D-4A71-8D2E-D3A6C4E95832}" srcOrd="1" destOrd="0" presId="urn:microsoft.com/office/officeart/2018/2/layout/IconVerticalSolidList"/>
    <dgm:cxn modelId="{6B5FCE99-F8AE-4B0A-84B8-98DA7D101E08}" type="presParOf" srcId="{F10F0183-25BF-4953-B83F-7D30B3FDBE85}" destId="{6DB168B7-AF96-4551-A58E-B57656986019}" srcOrd="2" destOrd="0" presId="urn:microsoft.com/office/officeart/2018/2/layout/IconVerticalSolidList"/>
    <dgm:cxn modelId="{7EE334F6-501D-4F91-9D29-0CC36E9E4AA5}" type="presParOf" srcId="{F10F0183-25BF-4953-B83F-7D30B3FDBE85}" destId="{23F47420-407D-4561-94E4-32159AE5395E}" srcOrd="3" destOrd="0" presId="urn:microsoft.com/office/officeart/2018/2/layout/IconVerticalSolidList"/>
    <dgm:cxn modelId="{E51EFD81-A07A-4C54-A347-2211366F8B32}" type="presParOf" srcId="{9122D095-F343-4D1F-8270-AE864329ACF2}" destId="{A843BCA0-932C-490C-895D-95E96DAEE0D3}" srcOrd="7" destOrd="0" presId="urn:microsoft.com/office/officeart/2018/2/layout/IconVerticalSolidList"/>
    <dgm:cxn modelId="{1A24DAA9-238B-4354-901F-13604C8F45B5}" type="presParOf" srcId="{9122D095-F343-4D1F-8270-AE864329ACF2}" destId="{88BFCB49-D304-41CC-B588-F8829C37F49A}" srcOrd="8" destOrd="0" presId="urn:microsoft.com/office/officeart/2018/2/layout/IconVerticalSolidList"/>
    <dgm:cxn modelId="{6C5FD51E-C794-47D9-9AB7-AA6286048943}" type="presParOf" srcId="{88BFCB49-D304-41CC-B588-F8829C37F49A}" destId="{0C1B8A55-7B1D-4BA7-A0D9-0D77839826C4}" srcOrd="0" destOrd="0" presId="urn:microsoft.com/office/officeart/2018/2/layout/IconVerticalSolidList"/>
    <dgm:cxn modelId="{B8E0E101-5E34-44B1-87F6-A81E00786E7F}" type="presParOf" srcId="{88BFCB49-D304-41CC-B588-F8829C37F49A}" destId="{CB27F3B4-81DD-40B7-A636-0C3A90A0C562}" srcOrd="1" destOrd="0" presId="urn:microsoft.com/office/officeart/2018/2/layout/IconVerticalSolidList"/>
    <dgm:cxn modelId="{EEBD3C10-5430-46C8-933A-AB20AB75F99D}" type="presParOf" srcId="{88BFCB49-D304-41CC-B588-F8829C37F49A}" destId="{C74B5B89-C8D0-47FF-BAE7-3ACC984D8715}" srcOrd="2" destOrd="0" presId="urn:microsoft.com/office/officeart/2018/2/layout/IconVerticalSolidList"/>
    <dgm:cxn modelId="{CF86D54A-B40E-4A78-B350-CBF65B7318A7}" type="presParOf" srcId="{88BFCB49-D304-41CC-B588-F8829C37F49A}" destId="{37861C10-2051-42B3-9F6B-AD88982D201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9786CE3-7760-44A5-A78F-FCB13503E697}" type="doc">
      <dgm:prSet loTypeId="urn:microsoft.com/office/officeart/2005/8/layout/venn1" loCatId="relationship" qsTypeId="urn:microsoft.com/office/officeart/2005/8/quickstyle/simple1" qsCatId="simple" csTypeId="urn:microsoft.com/office/officeart/2005/8/colors/colorful1" csCatId="colorful"/>
      <dgm:spPr/>
      <dgm:t>
        <a:bodyPr/>
        <a:lstStyle/>
        <a:p>
          <a:endParaRPr lang="en-US"/>
        </a:p>
      </dgm:t>
    </dgm:pt>
    <dgm:pt modelId="{D536D684-39D3-4709-8EF2-46FF3BD14124}">
      <dgm:prSet custT="1"/>
      <dgm:spPr/>
      <dgm:t>
        <a:bodyPr/>
        <a:lstStyle/>
        <a:p>
          <a:pPr rtl="0"/>
          <a:r>
            <a:rPr lang="en-GB" sz="1800" noProof="0">
              <a:latin typeface="Times New Roman" panose="02020603050405020304" pitchFamily="18" charset="0"/>
              <a:cs typeface="Times New Roman" panose="02020603050405020304" pitchFamily="18" charset="0"/>
            </a:rPr>
            <a:t>Unilever global leadership strategy (Boateng et al., 2026).</a:t>
          </a:r>
        </a:p>
      </dgm:t>
    </dgm:pt>
    <dgm:pt modelId="{2EA3365B-FD62-4859-93D3-7D419D4789FA}" type="parTrans" cxnId="{F96E343F-04AE-427D-9E47-8497F831AEE4}">
      <dgm:prSet/>
      <dgm:spPr/>
      <dgm:t>
        <a:bodyPr/>
        <a:lstStyle/>
        <a:p>
          <a:endParaRPr lang="en-US"/>
        </a:p>
      </dgm:t>
    </dgm:pt>
    <dgm:pt modelId="{FE7A8866-E4FF-4FB2-A877-7506F655E01E}" type="sibTrans" cxnId="{F96E343F-04AE-427D-9E47-8497F831AEE4}">
      <dgm:prSet/>
      <dgm:spPr/>
      <dgm:t>
        <a:bodyPr/>
        <a:lstStyle/>
        <a:p>
          <a:endParaRPr lang="en-US"/>
        </a:p>
      </dgm:t>
    </dgm:pt>
    <dgm:pt modelId="{18A7F2BD-070E-44EB-8643-4562CDD98727}">
      <dgm:prSet custT="1"/>
      <dgm:spPr/>
      <dgm:t>
        <a:bodyPr/>
        <a:lstStyle/>
        <a:p>
          <a:pPr rtl="0"/>
          <a:r>
            <a:rPr lang="en-GB" sz="1800" noProof="0">
              <a:latin typeface="Times New Roman" panose="02020603050405020304" pitchFamily="18" charset="0"/>
              <a:cs typeface="Times New Roman" panose="02020603050405020304" pitchFamily="18" charset="0"/>
            </a:rPr>
            <a:t>Adaptation to local cultural markets.</a:t>
          </a:r>
        </a:p>
      </dgm:t>
    </dgm:pt>
    <dgm:pt modelId="{15D70EBE-B3B4-489C-9728-F41F3326A734}" type="parTrans" cxnId="{71E5FEDA-8C13-47D5-9BB5-CA1CCCDC9F39}">
      <dgm:prSet/>
      <dgm:spPr/>
      <dgm:t>
        <a:bodyPr/>
        <a:lstStyle/>
        <a:p>
          <a:endParaRPr lang="en-US"/>
        </a:p>
      </dgm:t>
    </dgm:pt>
    <dgm:pt modelId="{F6C80230-6A3C-42E0-977A-02DA50963DAE}" type="sibTrans" cxnId="{71E5FEDA-8C13-47D5-9BB5-CA1CCCDC9F39}">
      <dgm:prSet/>
      <dgm:spPr/>
      <dgm:t>
        <a:bodyPr/>
        <a:lstStyle/>
        <a:p>
          <a:endParaRPr lang="en-US"/>
        </a:p>
      </dgm:t>
    </dgm:pt>
    <dgm:pt modelId="{4CBB0363-FB8A-4272-8B28-607A306F6AC7}">
      <dgm:prSet custT="1"/>
      <dgm:spPr/>
      <dgm:t>
        <a:bodyPr/>
        <a:lstStyle/>
        <a:p>
          <a:pPr rtl="0"/>
          <a:r>
            <a:rPr lang="en-GB" sz="1800" noProof="0">
              <a:latin typeface="Times New Roman" panose="02020603050405020304" pitchFamily="18" charset="0"/>
              <a:cs typeface="Times New Roman" panose="02020603050405020304" pitchFamily="18" charset="0"/>
            </a:rPr>
            <a:t>Google multicultural workforce.</a:t>
          </a:r>
        </a:p>
      </dgm:t>
    </dgm:pt>
    <dgm:pt modelId="{CB28693F-2E7B-48C2-B5D3-852271EB1725}" type="parTrans" cxnId="{6D3965A5-A208-446E-8492-F37379F19D79}">
      <dgm:prSet/>
      <dgm:spPr/>
      <dgm:t>
        <a:bodyPr/>
        <a:lstStyle/>
        <a:p>
          <a:endParaRPr lang="en-US"/>
        </a:p>
      </dgm:t>
    </dgm:pt>
    <dgm:pt modelId="{5F656902-7414-49FC-B739-5F4A509721C3}" type="sibTrans" cxnId="{6D3965A5-A208-446E-8492-F37379F19D79}">
      <dgm:prSet/>
      <dgm:spPr/>
      <dgm:t>
        <a:bodyPr/>
        <a:lstStyle/>
        <a:p>
          <a:endParaRPr lang="en-US"/>
        </a:p>
      </dgm:t>
    </dgm:pt>
    <dgm:pt modelId="{A3C33E5B-EEE5-4FA6-BCAB-4E72F83F4FE3}">
      <dgm:prSet custT="1"/>
      <dgm:spPr/>
      <dgm:t>
        <a:bodyPr/>
        <a:lstStyle/>
        <a:p>
          <a:pPr rtl="0"/>
          <a:r>
            <a:rPr lang="en-GB" sz="1800" noProof="0">
              <a:latin typeface="Times New Roman" panose="02020603050405020304" pitchFamily="18" charset="0"/>
              <a:cs typeface="Times New Roman" panose="02020603050405020304" pitchFamily="18" charset="0"/>
            </a:rPr>
            <a:t>Inclusive organisational culture.</a:t>
          </a:r>
        </a:p>
      </dgm:t>
    </dgm:pt>
    <dgm:pt modelId="{D08ABBE8-DE0F-4E7D-8EB4-DD7DB12D15EB}" type="parTrans" cxnId="{929FAD76-0280-42BD-BDB8-82CF9169F63D}">
      <dgm:prSet/>
      <dgm:spPr/>
      <dgm:t>
        <a:bodyPr/>
        <a:lstStyle/>
        <a:p>
          <a:endParaRPr lang="en-US"/>
        </a:p>
      </dgm:t>
    </dgm:pt>
    <dgm:pt modelId="{D5563E53-538B-418D-89AC-B2001A4FE457}" type="sibTrans" cxnId="{929FAD76-0280-42BD-BDB8-82CF9169F63D}">
      <dgm:prSet/>
      <dgm:spPr/>
      <dgm:t>
        <a:bodyPr/>
        <a:lstStyle/>
        <a:p>
          <a:endParaRPr lang="en-US"/>
        </a:p>
      </dgm:t>
    </dgm:pt>
    <dgm:pt modelId="{8D17C0B4-1D78-4D7D-9615-735D1EC6C753}">
      <dgm:prSet custT="1"/>
      <dgm:spPr/>
      <dgm:t>
        <a:bodyPr/>
        <a:lstStyle/>
        <a:p>
          <a:pPr rtl="0"/>
          <a:r>
            <a:rPr lang="en-GB" sz="1800" noProof="0">
              <a:latin typeface="Times New Roman" panose="02020603050405020304" pitchFamily="18" charset="0"/>
              <a:cs typeface="Times New Roman" panose="02020603050405020304" pitchFamily="18" charset="0"/>
            </a:rPr>
            <a:t>Innovation through diversity.</a:t>
          </a:r>
        </a:p>
      </dgm:t>
    </dgm:pt>
    <dgm:pt modelId="{48687D44-88B6-4BA6-918E-7BC397440A5F}" type="parTrans" cxnId="{C1766F95-6D40-43CB-82A9-BD043134E7AC}">
      <dgm:prSet/>
      <dgm:spPr/>
      <dgm:t>
        <a:bodyPr/>
        <a:lstStyle/>
        <a:p>
          <a:endParaRPr lang="en-US"/>
        </a:p>
      </dgm:t>
    </dgm:pt>
    <dgm:pt modelId="{C35BF7C7-71D7-4349-A220-4615469F1508}" type="sibTrans" cxnId="{C1766F95-6D40-43CB-82A9-BD043134E7AC}">
      <dgm:prSet/>
      <dgm:spPr/>
      <dgm:t>
        <a:bodyPr/>
        <a:lstStyle/>
        <a:p>
          <a:endParaRPr lang="en-US"/>
        </a:p>
      </dgm:t>
    </dgm:pt>
    <dgm:pt modelId="{93E87E0D-D669-4119-9311-7FEF2469E4DD}" type="pres">
      <dgm:prSet presAssocID="{99786CE3-7760-44A5-A78F-FCB13503E697}" presName="compositeShape" presStyleCnt="0">
        <dgm:presLayoutVars>
          <dgm:chMax val="7"/>
          <dgm:dir/>
          <dgm:resizeHandles val="exact"/>
        </dgm:presLayoutVars>
      </dgm:prSet>
      <dgm:spPr/>
    </dgm:pt>
    <dgm:pt modelId="{7184119D-225F-42F8-B2EF-3F07A12F0AB8}" type="pres">
      <dgm:prSet presAssocID="{D536D684-39D3-4709-8EF2-46FF3BD14124}" presName="circ1" presStyleLbl="vennNode1" presStyleIdx="0" presStyleCnt="5"/>
      <dgm:spPr/>
    </dgm:pt>
    <dgm:pt modelId="{16197FA7-206F-4E40-827A-80C2F875C34A}" type="pres">
      <dgm:prSet presAssocID="{D536D684-39D3-4709-8EF2-46FF3BD14124}" presName="circ1Tx" presStyleLbl="revTx" presStyleIdx="0" presStyleCnt="0">
        <dgm:presLayoutVars>
          <dgm:chMax val="0"/>
          <dgm:chPref val="0"/>
          <dgm:bulletEnabled val="1"/>
        </dgm:presLayoutVars>
      </dgm:prSet>
      <dgm:spPr/>
    </dgm:pt>
    <dgm:pt modelId="{D6F0E4F7-2055-459D-88B4-E2E1B83416F4}" type="pres">
      <dgm:prSet presAssocID="{18A7F2BD-070E-44EB-8643-4562CDD98727}" presName="circ2" presStyleLbl="vennNode1" presStyleIdx="1" presStyleCnt="5"/>
      <dgm:spPr/>
    </dgm:pt>
    <dgm:pt modelId="{DF8EA1EE-3511-4F40-8C3B-072328BA874F}" type="pres">
      <dgm:prSet presAssocID="{18A7F2BD-070E-44EB-8643-4562CDD98727}" presName="circ2Tx" presStyleLbl="revTx" presStyleIdx="0" presStyleCnt="0">
        <dgm:presLayoutVars>
          <dgm:chMax val="0"/>
          <dgm:chPref val="0"/>
          <dgm:bulletEnabled val="1"/>
        </dgm:presLayoutVars>
      </dgm:prSet>
      <dgm:spPr/>
    </dgm:pt>
    <dgm:pt modelId="{ED9C6554-E7DE-41B0-A9E1-FFE84EC3FDEB}" type="pres">
      <dgm:prSet presAssocID="{4CBB0363-FB8A-4272-8B28-607A306F6AC7}" presName="circ3" presStyleLbl="vennNode1" presStyleIdx="2" presStyleCnt="5"/>
      <dgm:spPr/>
    </dgm:pt>
    <dgm:pt modelId="{EA52624B-D774-4C5E-84FF-388AA385E7A5}" type="pres">
      <dgm:prSet presAssocID="{4CBB0363-FB8A-4272-8B28-607A306F6AC7}" presName="circ3Tx" presStyleLbl="revTx" presStyleIdx="0" presStyleCnt="0">
        <dgm:presLayoutVars>
          <dgm:chMax val="0"/>
          <dgm:chPref val="0"/>
          <dgm:bulletEnabled val="1"/>
        </dgm:presLayoutVars>
      </dgm:prSet>
      <dgm:spPr/>
    </dgm:pt>
    <dgm:pt modelId="{CECD043C-35E3-4FE7-82F5-AB30B99C5C4D}" type="pres">
      <dgm:prSet presAssocID="{A3C33E5B-EEE5-4FA6-BCAB-4E72F83F4FE3}" presName="circ4" presStyleLbl="vennNode1" presStyleIdx="3" presStyleCnt="5"/>
      <dgm:spPr/>
    </dgm:pt>
    <dgm:pt modelId="{3275AE6A-CD56-499E-A546-38BCF5A45084}" type="pres">
      <dgm:prSet presAssocID="{A3C33E5B-EEE5-4FA6-BCAB-4E72F83F4FE3}" presName="circ4Tx" presStyleLbl="revTx" presStyleIdx="0" presStyleCnt="0">
        <dgm:presLayoutVars>
          <dgm:chMax val="0"/>
          <dgm:chPref val="0"/>
          <dgm:bulletEnabled val="1"/>
        </dgm:presLayoutVars>
      </dgm:prSet>
      <dgm:spPr/>
    </dgm:pt>
    <dgm:pt modelId="{1EA56051-4270-4E47-82C3-FCA0C4B0E5D3}" type="pres">
      <dgm:prSet presAssocID="{8D17C0B4-1D78-4D7D-9615-735D1EC6C753}" presName="circ5" presStyleLbl="vennNode1" presStyleIdx="4" presStyleCnt="5"/>
      <dgm:spPr/>
    </dgm:pt>
    <dgm:pt modelId="{00EB9B12-2358-4945-9C14-8ACBB9A38444}" type="pres">
      <dgm:prSet presAssocID="{8D17C0B4-1D78-4D7D-9615-735D1EC6C753}" presName="circ5Tx" presStyleLbl="revTx" presStyleIdx="0" presStyleCnt="0">
        <dgm:presLayoutVars>
          <dgm:chMax val="0"/>
          <dgm:chPref val="0"/>
          <dgm:bulletEnabled val="1"/>
        </dgm:presLayoutVars>
      </dgm:prSet>
      <dgm:spPr/>
    </dgm:pt>
  </dgm:ptLst>
  <dgm:cxnLst>
    <dgm:cxn modelId="{EEB89C1D-8C1B-41E2-8672-5A72E1ED187B}" type="presOf" srcId="{D536D684-39D3-4709-8EF2-46FF3BD14124}" destId="{16197FA7-206F-4E40-827A-80C2F875C34A}" srcOrd="0" destOrd="0" presId="urn:microsoft.com/office/officeart/2005/8/layout/venn1"/>
    <dgm:cxn modelId="{CD2B1A34-9A39-404E-A7DE-8D4F85A8F381}" type="presOf" srcId="{18A7F2BD-070E-44EB-8643-4562CDD98727}" destId="{DF8EA1EE-3511-4F40-8C3B-072328BA874F}" srcOrd="0" destOrd="0" presId="urn:microsoft.com/office/officeart/2005/8/layout/venn1"/>
    <dgm:cxn modelId="{F96E343F-04AE-427D-9E47-8497F831AEE4}" srcId="{99786CE3-7760-44A5-A78F-FCB13503E697}" destId="{D536D684-39D3-4709-8EF2-46FF3BD14124}" srcOrd="0" destOrd="0" parTransId="{2EA3365B-FD62-4859-93D3-7D419D4789FA}" sibTransId="{FE7A8866-E4FF-4FB2-A877-7506F655E01E}"/>
    <dgm:cxn modelId="{5E399940-8DBD-44A1-9D1F-A8171AF0D05B}" type="presOf" srcId="{8D17C0B4-1D78-4D7D-9615-735D1EC6C753}" destId="{00EB9B12-2358-4945-9C14-8ACBB9A38444}" srcOrd="0" destOrd="0" presId="urn:microsoft.com/office/officeart/2005/8/layout/venn1"/>
    <dgm:cxn modelId="{CF4C2651-25FD-480B-9546-41F2ECFC6C71}" type="presOf" srcId="{4CBB0363-FB8A-4272-8B28-607A306F6AC7}" destId="{EA52624B-D774-4C5E-84FF-388AA385E7A5}" srcOrd="0" destOrd="0" presId="urn:microsoft.com/office/officeart/2005/8/layout/venn1"/>
    <dgm:cxn modelId="{F2BE2376-9E80-4CDE-BD92-E501CF55558B}" type="presOf" srcId="{A3C33E5B-EEE5-4FA6-BCAB-4E72F83F4FE3}" destId="{3275AE6A-CD56-499E-A546-38BCF5A45084}" srcOrd="0" destOrd="0" presId="urn:microsoft.com/office/officeart/2005/8/layout/venn1"/>
    <dgm:cxn modelId="{929FAD76-0280-42BD-BDB8-82CF9169F63D}" srcId="{99786CE3-7760-44A5-A78F-FCB13503E697}" destId="{A3C33E5B-EEE5-4FA6-BCAB-4E72F83F4FE3}" srcOrd="3" destOrd="0" parTransId="{D08ABBE8-DE0F-4E7D-8EB4-DD7DB12D15EB}" sibTransId="{D5563E53-538B-418D-89AC-B2001A4FE457}"/>
    <dgm:cxn modelId="{CF61FC8D-7EC9-4CB7-9D10-92739F325F79}" type="presOf" srcId="{99786CE3-7760-44A5-A78F-FCB13503E697}" destId="{93E87E0D-D669-4119-9311-7FEF2469E4DD}" srcOrd="0" destOrd="0" presId="urn:microsoft.com/office/officeart/2005/8/layout/venn1"/>
    <dgm:cxn modelId="{C1766F95-6D40-43CB-82A9-BD043134E7AC}" srcId="{99786CE3-7760-44A5-A78F-FCB13503E697}" destId="{8D17C0B4-1D78-4D7D-9615-735D1EC6C753}" srcOrd="4" destOrd="0" parTransId="{48687D44-88B6-4BA6-918E-7BC397440A5F}" sibTransId="{C35BF7C7-71D7-4349-A220-4615469F1508}"/>
    <dgm:cxn modelId="{6D3965A5-A208-446E-8492-F37379F19D79}" srcId="{99786CE3-7760-44A5-A78F-FCB13503E697}" destId="{4CBB0363-FB8A-4272-8B28-607A306F6AC7}" srcOrd="2" destOrd="0" parTransId="{CB28693F-2E7B-48C2-B5D3-852271EB1725}" sibTransId="{5F656902-7414-49FC-B739-5F4A509721C3}"/>
    <dgm:cxn modelId="{71E5FEDA-8C13-47D5-9BB5-CA1CCCDC9F39}" srcId="{99786CE3-7760-44A5-A78F-FCB13503E697}" destId="{18A7F2BD-070E-44EB-8643-4562CDD98727}" srcOrd="1" destOrd="0" parTransId="{15D70EBE-B3B4-489C-9728-F41F3326A734}" sibTransId="{F6C80230-6A3C-42E0-977A-02DA50963DAE}"/>
    <dgm:cxn modelId="{9E805D04-E3CD-4C5C-BE55-79686CB5EF69}" type="presParOf" srcId="{93E87E0D-D669-4119-9311-7FEF2469E4DD}" destId="{7184119D-225F-42F8-B2EF-3F07A12F0AB8}" srcOrd="0" destOrd="0" presId="urn:microsoft.com/office/officeart/2005/8/layout/venn1"/>
    <dgm:cxn modelId="{A9C6488C-1C02-475C-9A47-90105EAFF40B}" type="presParOf" srcId="{93E87E0D-D669-4119-9311-7FEF2469E4DD}" destId="{16197FA7-206F-4E40-827A-80C2F875C34A}" srcOrd="1" destOrd="0" presId="urn:microsoft.com/office/officeart/2005/8/layout/venn1"/>
    <dgm:cxn modelId="{1942DE60-E5DB-4E34-9E0C-2B5829E5A7F8}" type="presParOf" srcId="{93E87E0D-D669-4119-9311-7FEF2469E4DD}" destId="{D6F0E4F7-2055-459D-88B4-E2E1B83416F4}" srcOrd="2" destOrd="0" presId="urn:microsoft.com/office/officeart/2005/8/layout/venn1"/>
    <dgm:cxn modelId="{4E6F9A2A-19F0-4DEB-8CFE-A8B4B7B15B0D}" type="presParOf" srcId="{93E87E0D-D669-4119-9311-7FEF2469E4DD}" destId="{DF8EA1EE-3511-4F40-8C3B-072328BA874F}" srcOrd="3" destOrd="0" presId="urn:microsoft.com/office/officeart/2005/8/layout/venn1"/>
    <dgm:cxn modelId="{1BEFA2B8-F9DA-4FCF-825F-8AA0A211B9BF}" type="presParOf" srcId="{93E87E0D-D669-4119-9311-7FEF2469E4DD}" destId="{ED9C6554-E7DE-41B0-A9E1-FFE84EC3FDEB}" srcOrd="4" destOrd="0" presId="urn:microsoft.com/office/officeart/2005/8/layout/venn1"/>
    <dgm:cxn modelId="{1C15D9CB-A1E3-4E32-968A-F3AC557CB3B2}" type="presParOf" srcId="{93E87E0D-D669-4119-9311-7FEF2469E4DD}" destId="{EA52624B-D774-4C5E-84FF-388AA385E7A5}" srcOrd="5" destOrd="0" presId="urn:microsoft.com/office/officeart/2005/8/layout/venn1"/>
    <dgm:cxn modelId="{E3280C1A-B234-4F78-864C-01CFFD6F0243}" type="presParOf" srcId="{93E87E0D-D669-4119-9311-7FEF2469E4DD}" destId="{CECD043C-35E3-4FE7-82F5-AB30B99C5C4D}" srcOrd="6" destOrd="0" presId="urn:microsoft.com/office/officeart/2005/8/layout/venn1"/>
    <dgm:cxn modelId="{018CB253-73A0-40DF-866C-6C503117BF12}" type="presParOf" srcId="{93E87E0D-D669-4119-9311-7FEF2469E4DD}" destId="{3275AE6A-CD56-499E-A546-38BCF5A45084}" srcOrd="7" destOrd="0" presId="urn:microsoft.com/office/officeart/2005/8/layout/venn1"/>
    <dgm:cxn modelId="{13C8629D-9D59-47A6-AD82-753D2F4AEF9C}" type="presParOf" srcId="{93E87E0D-D669-4119-9311-7FEF2469E4DD}" destId="{1EA56051-4270-4E47-82C3-FCA0C4B0E5D3}" srcOrd="8" destOrd="0" presId="urn:microsoft.com/office/officeart/2005/8/layout/venn1"/>
    <dgm:cxn modelId="{02B8750F-98AB-49BF-B6B1-5AE7E668C843}" type="presParOf" srcId="{93E87E0D-D669-4119-9311-7FEF2469E4DD}" destId="{00EB9B12-2358-4945-9C14-8ACBB9A38444}" srcOrd="9"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E2D8689-7592-4F8A-952A-109DE820346D}"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C135F19D-478E-4E2F-B2FD-D62934A1C9DD}">
      <dgm:prSet custT="1">
        <dgm:style>
          <a:lnRef idx="2">
            <a:schemeClr val="accent1"/>
          </a:lnRef>
          <a:fillRef idx="1">
            <a:schemeClr val="lt1"/>
          </a:fillRef>
          <a:effectRef idx="0">
            <a:schemeClr val="accent1"/>
          </a:effectRef>
          <a:fontRef idx="minor">
            <a:schemeClr val="dk1"/>
          </a:fontRef>
        </dgm:style>
      </dgm:prSet>
      <dgm:spPr/>
      <dgm:t>
        <a:bodyPr/>
        <a:lstStyle/>
        <a:p>
          <a:pPr algn="just" rtl="0">
            <a:lnSpc>
              <a:spcPct val="90000"/>
            </a:lnSpc>
          </a:pPr>
          <a:r>
            <a:rPr lang="en-GB" sz="1800" noProof="0">
              <a:latin typeface="Times New Roman"/>
              <a:ea typeface="+mn-ea"/>
              <a:cs typeface="Times New Roman"/>
            </a:rPr>
            <a:t>Emotional intelligence focuses on emotions on interpersonal relationships</a:t>
          </a:r>
        </a:p>
      </dgm:t>
    </dgm:pt>
    <dgm:pt modelId="{2C287FE4-BF36-44DB-862C-F2D25EB3096F}" type="parTrans" cxnId="{2CF47D40-9BEA-42D9-8AB5-1735410D99F9}">
      <dgm:prSet/>
      <dgm:spPr/>
      <dgm:t>
        <a:bodyPr/>
        <a:lstStyle/>
        <a:p>
          <a:endParaRPr lang="en-US"/>
        </a:p>
      </dgm:t>
    </dgm:pt>
    <dgm:pt modelId="{69F3DF09-AB7A-449A-A642-EE8308600325}" type="sibTrans" cxnId="{2CF47D40-9BEA-42D9-8AB5-1735410D99F9}">
      <dgm:prSet/>
      <dgm:spPr/>
      <dgm:t>
        <a:bodyPr/>
        <a:lstStyle/>
        <a:p>
          <a:endParaRPr lang="en-US"/>
        </a:p>
      </dgm:t>
    </dgm:pt>
    <dgm:pt modelId="{746E0FB8-DE3C-43F5-BB9C-5FB91BD9D6D0}">
      <dgm:prSet custT="1">
        <dgm:style>
          <a:lnRef idx="1">
            <a:schemeClr val="accent1"/>
          </a:lnRef>
          <a:fillRef idx="2">
            <a:schemeClr val="accent1"/>
          </a:fillRef>
          <a:effectRef idx="1">
            <a:schemeClr val="accent1"/>
          </a:effectRef>
          <a:fontRef idx="minor">
            <a:schemeClr val="dk1"/>
          </a:fontRef>
        </dgm:style>
      </dgm:prSet>
      <dgm:spPr/>
      <dgm:t>
        <a:bodyPr/>
        <a:lstStyle/>
        <a:p>
          <a:pPr algn="just" rtl="0">
            <a:lnSpc>
              <a:spcPct val="90000"/>
            </a:lnSpc>
          </a:pPr>
          <a:r>
            <a:rPr lang="en-GB" sz="1800" noProof="0">
              <a:latin typeface="Times New Roman"/>
              <a:ea typeface="+mn-ea"/>
              <a:cs typeface="Times New Roman"/>
            </a:rPr>
            <a:t>Cultural intelligence focuses on cultural differences </a:t>
          </a:r>
        </a:p>
      </dgm:t>
    </dgm:pt>
    <dgm:pt modelId="{5A5BCEF7-872D-4F09-8150-2729DB48ECBA}" type="parTrans" cxnId="{16DE7E38-C24D-4A05-90E0-457DC27BEA1A}">
      <dgm:prSet/>
      <dgm:spPr/>
      <dgm:t>
        <a:bodyPr/>
        <a:lstStyle/>
        <a:p>
          <a:endParaRPr lang="en-US"/>
        </a:p>
      </dgm:t>
    </dgm:pt>
    <dgm:pt modelId="{D22A7BD3-D88A-49A0-BB04-8040E2E279A5}" type="sibTrans" cxnId="{16DE7E38-C24D-4A05-90E0-457DC27BEA1A}">
      <dgm:prSet/>
      <dgm:spPr/>
      <dgm:t>
        <a:bodyPr/>
        <a:lstStyle/>
        <a:p>
          <a:endParaRPr lang="en-US"/>
        </a:p>
      </dgm:t>
    </dgm:pt>
    <dgm:pt modelId="{5F849E41-1754-45B6-83E1-BBBF68F4C56A}">
      <dgm:prSet custT="1">
        <dgm:style>
          <a:lnRef idx="2">
            <a:schemeClr val="accent1"/>
          </a:lnRef>
          <a:fillRef idx="1">
            <a:schemeClr val="lt1"/>
          </a:fillRef>
          <a:effectRef idx="0">
            <a:schemeClr val="accent1"/>
          </a:effectRef>
          <a:fontRef idx="minor">
            <a:schemeClr val="dk1"/>
          </a:fontRef>
        </dgm:style>
      </dgm:prSet>
      <dgm:spPr/>
      <dgm:t>
        <a:bodyPr/>
        <a:lstStyle/>
        <a:p>
          <a:pPr algn="just" rtl="0">
            <a:lnSpc>
              <a:spcPct val="90000"/>
            </a:lnSpc>
          </a:pPr>
          <a:r>
            <a:rPr lang="en-GB" sz="1800" noProof="0">
              <a:latin typeface="Times New Roman" panose="02020603050405020304" pitchFamily="18" charset="0"/>
              <a:ea typeface="+mn-ea"/>
              <a:cs typeface="Times New Roman" panose="02020603050405020304" pitchFamily="18" charset="0"/>
            </a:rPr>
            <a:t>Both support effective leadership.</a:t>
          </a:r>
        </a:p>
      </dgm:t>
    </dgm:pt>
    <dgm:pt modelId="{6DF6267B-89E5-45C4-A69A-2019F90BC426}" type="parTrans" cxnId="{40498DA4-68CB-4429-8762-808AC0D71048}">
      <dgm:prSet/>
      <dgm:spPr/>
      <dgm:t>
        <a:bodyPr/>
        <a:lstStyle/>
        <a:p>
          <a:endParaRPr lang="en-US"/>
        </a:p>
      </dgm:t>
    </dgm:pt>
    <dgm:pt modelId="{9C6BABC2-736E-4E3F-86C0-1702EB5F704C}" type="sibTrans" cxnId="{40498DA4-68CB-4429-8762-808AC0D71048}">
      <dgm:prSet/>
      <dgm:spPr/>
      <dgm:t>
        <a:bodyPr/>
        <a:lstStyle/>
        <a:p>
          <a:endParaRPr lang="en-US"/>
        </a:p>
      </dgm:t>
    </dgm:pt>
    <dgm:pt modelId="{EDA7CF65-BB13-4C92-8931-0BFD77BE7622}">
      <dgm:prSet custT="1">
        <dgm:style>
          <a:lnRef idx="1">
            <a:schemeClr val="accent1"/>
          </a:lnRef>
          <a:fillRef idx="2">
            <a:schemeClr val="accent1"/>
          </a:fillRef>
          <a:effectRef idx="1">
            <a:schemeClr val="accent1"/>
          </a:effectRef>
          <a:fontRef idx="minor">
            <a:schemeClr val="dk1"/>
          </a:fontRef>
        </dgm:style>
      </dgm:prSet>
      <dgm:spPr/>
      <dgm:t>
        <a:bodyPr/>
        <a:lstStyle/>
        <a:p>
          <a:pPr algn="just" rtl="0">
            <a:lnSpc>
              <a:spcPct val="90000"/>
            </a:lnSpc>
          </a:pPr>
          <a:r>
            <a:rPr lang="en-GB" sz="1800" noProof="0">
              <a:latin typeface="Times New Roman" panose="02020603050405020304" pitchFamily="18" charset="0"/>
              <a:ea typeface="+mn-ea"/>
              <a:cs typeface="Times New Roman" panose="02020603050405020304" pitchFamily="18" charset="0"/>
            </a:rPr>
            <a:t>Necessary for global organisations (Kokubun, Nemoto and Yamakawa, 2026).</a:t>
          </a:r>
        </a:p>
      </dgm:t>
    </dgm:pt>
    <dgm:pt modelId="{A8B3E565-68E6-47E7-8A0C-3D1FC0AFECB5}" type="parTrans" cxnId="{E7AA8C01-12AA-4164-938C-197165BE3267}">
      <dgm:prSet/>
      <dgm:spPr/>
      <dgm:t>
        <a:bodyPr/>
        <a:lstStyle/>
        <a:p>
          <a:endParaRPr lang="en-US"/>
        </a:p>
      </dgm:t>
    </dgm:pt>
    <dgm:pt modelId="{787E8965-1329-419F-8059-1648CB0E64EE}" type="sibTrans" cxnId="{E7AA8C01-12AA-4164-938C-197165BE3267}">
      <dgm:prSet/>
      <dgm:spPr/>
      <dgm:t>
        <a:bodyPr/>
        <a:lstStyle/>
        <a:p>
          <a:endParaRPr lang="en-US"/>
        </a:p>
      </dgm:t>
    </dgm:pt>
    <dgm:pt modelId="{B8034777-CAE9-428D-B74F-A770E527C4BC}">
      <dgm:prSet custT="1">
        <dgm:style>
          <a:lnRef idx="2">
            <a:schemeClr val="accent1"/>
          </a:lnRef>
          <a:fillRef idx="1">
            <a:schemeClr val="lt1"/>
          </a:fillRef>
          <a:effectRef idx="0">
            <a:schemeClr val="accent1"/>
          </a:effectRef>
          <a:fontRef idx="minor">
            <a:schemeClr val="dk1"/>
          </a:fontRef>
        </dgm:style>
      </dgm:prSet>
      <dgm:spPr/>
      <dgm:t>
        <a:bodyPr/>
        <a:lstStyle/>
        <a:p>
          <a:pPr algn="just" rtl="0">
            <a:lnSpc>
              <a:spcPct val="90000"/>
            </a:lnSpc>
          </a:pPr>
          <a:r>
            <a:rPr lang="en-GB" sz="1800" noProof="0">
              <a:latin typeface="Times New Roman" panose="02020603050405020304" pitchFamily="18" charset="0"/>
              <a:ea typeface="+mn-ea"/>
              <a:cs typeface="Times New Roman" panose="02020603050405020304" pitchFamily="18" charset="0"/>
            </a:rPr>
            <a:t>Complementary leadership competencies.</a:t>
          </a:r>
        </a:p>
      </dgm:t>
    </dgm:pt>
    <dgm:pt modelId="{DE72E621-1963-4C1B-8E4C-7215DA75233C}" type="parTrans" cxnId="{B4DC7597-9CBF-4C14-B46F-4138FEB1706C}">
      <dgm:prSet/>
      <dgm:spPr/>
      <dgm:t>
        <a:bodyPr/>
        <a:lstStyle/>
        <a:p>
          <a:endParaRPr lang="en-US"/>
        </a:p>
      </dgm:t>
    </dgm:pt>
    <dgm:pt modelId="{CF0A4AEB-0DE8-44DF-AC5E-C236C2210D00}" type="sibTrans" cxnId="{B4DC7597-9CBF-4C14-B46F-4138FEB1706C}">
      <dgm:prSet/>
      <dgm:spPr/>
      <dgm:t>
        <a:bodyPr/>
        <a:lstStyle/>
        <a:p>
          <a:endParaRPr lang="en-US"/>
        </a:p>
      </dgm:t>
    </dgm:pt>
    <dgm:pt modelId="{E3940459-1A61-4C98-BA8D-C1242B9603F7}" type="pres">
      <dgm:prSet presAssocID="{BE2D8689-7592-4F8A-952A-109DE820346D}" presName="linear" presStyleCnt="0">
        <dgm:presLayoutVars>
          <dgm:animLvl val="lvl"/>
          <dgm:resizeHandles val="exact"/>
        </dgm:presLayoutVars>
      </dgm:prSet>
      <dgm:spPr/>
    </dgm:pt>
    <dgm:pt modelId="{EE7D9080-A917-44C5-A93A-8F3279BB27A8}" type="pres">
      <dgm:prSet presAssocID="{C135F19D-478E-4E2F-B2FD-D62934A1C9DD}" presName="parentText" presStyleLbl="node1" presStyleIdx="0" presStyleCnt="5">
        <dgm:presLayoutVars>
          <dgm:chMax val="0"/>
          <dgm:bulletEnabled val="1"/>
        </dgm:presLayoutVars>
      </dgm:prSet>
      <dgm:spPr/>
    </dgm:pt>
    <dgm:pt modelId="{E750743B-EF07-495A-AF11-B09BD9449E76}" type="pres">
      <dgm:prSet presAssocID="{69F3DF09-AB7A-449A-A642-EE8308600325}" presName="spacer" presStyleCnt="0"/>
      <dgm:spPr/>
    </dgm:pt>
    <dgm:pt modelId="{CA018D83-88E4-4A01-AC1A-685A7FF325B5}" type="pres">
      <dgm:prSet presAssocID="{746E0FB8-DE3C-43F5-BB9C-5FB91BD9D6D0}" presName="parentText" presStyleLbl="node1" presStyleIdx="1" presStyleCnt="5" custLinFactNeighborX="-1699" custLinFactNeighborY="10829">
        <dgm:presLayoutVars>
          <dgm:chMax val="0"/>
          <dgm:bulletEnabled val="1"/>
        </dgm:presLayoutVars>
      </dgm:prSet>
      <dgm:spPr/>
    </dgm:pt>
    <dgm:pt modelId="{C92F5AA4-2DD5-48A4-99A0-77CB410903BB}" type="pres">
      <dgm:prSet presAssocID="{D22A7BD3-D88A-49A0-BB04-8040E2E279A5}" presName="spacer" presStyleCnt="0"/>
      <dgm:spPr/>
    </dgm:pt>
    <dgm:pt modelId="{F33F2B5D-1A86-4864-901E-AC14AAE94327}" type="pres">
      <dgm:prSet presAssocID="{5F849E41-1754-45B6-83E1-BBBF68F4C56A}" presName="parentText" presStyleLbl="node1" presStyleIdx="2" presStyleCnt="5">
        <dgm:presLayoutVars>
          <dgm:chMax val="0"/>
          <dgm:bulletEnabled val="1"/>
        </dgm:presLayoutVars>
      </dgm:prSet>
      <dgm:spPr/>
    </dgm:pt>
    <dgm:pt modelId="{CD805736-0ACA-414F-BF69-4EA95513CCD1}" type="pres">
      <dgm:prSet presAssocID="{9C6BABC2-736E-4E3F-86C0-1702EB5F704C}" presName="spacer" presStyleCnt="0"/>
      <dgm:spPr/>
    </dgm:pt>
    <dgm:pt modelId="{5B57EEC9-86CD-4967-8F8A-F554B4B842F1}" type="pres">
      <dgm:prSet presAssocID="{EDA7CF65-BB13-4C92-8931-0BFD77BE7622}" presName="parentText" presStyleLbl="node1" presStyleIdx="3" presStyleCnt="5">
        <dgm:presLayoutVars>
          <dgm:chMax val="0"/>
          <dgm:bulletEnabled val="1"/>
        </dgm:presLayoutVars>
      </dgm:prSet>
      <dgm:spPr/>
    </dgm:pt>
    <dgm:pt modelId="{1F074B24-AAC9-4AC8-B475-82619BF6BF8D}" type="pres">
      <dgm:prSet presAssocID="{787E8965-1329-419F-8059-1648CB0E64EE}" presName="spacer" presStyleCnt="0"/>
      <dgm:spPr/>
    </dgm:pt>
    <dgm:pt modelId="{F78BD051-5448-4751-8FE2-3902308A7E21}" type="pres">
      <dgm:prSet presAssocID="{B8034777-CAE9-428D-B74F-A770E527C4BC}" presName="parentText" presStyleLbl="node1" presStyleIdx="4" presStyleCnt="5">
        <dgm:presLayoutVars>
          <dgm:chMax val="0"/>
          <dgm:bulletEnabled val="1"/>
        </dgm:presLayoutVars>
      </dgm:prSet>
      <dgm:spPr/>
    </dgm:pt>
  </dgm:ptLst>
  <dgm:cxnLst>
    <dgm:cxn modelId="{E7AA8C01-12AA-4164-938C-197165BE3267}" srcId="{BE2D8689-7592-4F8A-952A-109DE820346D}" destId="{EDA7CF65-BB13-4C92-8931-0BFD77BE7622}" srcOrd="3" destOrd="0" parTransId="{A8B3E565-68E6-47E7-8A0C-3D1FC0AFECB5}" sibTransId="{787E8965-1329-419F-8059-1648CB0E64EE}"/>
    <dgm:cxn modelId="{16DE7E38-C24D-4A05-90E0-457DC27BEA1A}" srcId="{BE2D8689-7592-4F8A-952A-109DE820346D}" destId="{746E0FB8-DE3C-43F5-BB9C-5FB91BD9D6D0}" srcOrd="1" destOrd="0" parTransId="{5A5BCEF7-872D-4F09-8150-2729DB48ECBA}" sibTransId="{D22A7BD3-D88A-49A0-BB04-8040E2E279A5}"/>
    <dgm:cxn modelId="{6285303A-74B1-47DA-BF5C-5BAE6F914FAE}" type="presOf" srcId="{BE2D8689-7592-4F8A-952A-109DE820346D}" destId="{E3940459-1A61-4C98-BA8D-C1242B9603F7}" srcOrd="0" destOrd="0" presId="urn:microsoft.com/office/officeart/2005/8/layout/vList2"/>
    <dgm:cxn modelId="{2CF47D40-9BEA-42D9-8AB5-1735410D99F9}" srcId="{BE2D8689-7592-4F8A-952A-109DE820346D}" destId="{C135F19D-478E-4E2F-B2FD-D62934A1C9DD}" srcOrd="0" destOrd="0" parTransId="{2C287FE4-BF36-44DB-862C-F2D25EB3096F}" sibTransId="{69F3DF09-AB7A-449A-A642-EE8308600325}"/>
    <dgm:cxn modelId="{A3D58963-DD06-4E55-B3FF-C479D0D33BEA}" type="presOf" srcId="{C135F19D-478E-4E2F-B2FD-D62934A1C9DD}" destId="{EE7D9080-A917-44C5-A93A-8F3279BB27A8}" srcOrd="0" destOrd="0" presId="urn:microsoft.com/office/officeart/2005/8/layout/vList2"/>
    <dgm:cxn modelId="{93F5D24E-10DC-4019-91EC-16B9BA905362}" type="presOf" srcId="{746E0FB8-DE3C-43F5-BB9C-5FB91BD9D6D0}" destId="{CA018D83-88E4-4A01-AC1A-685A7FF325B5}" srcOrd="0" destOrd="0" presId="urn:microsoft.com/office/officeart/2005/8/layout/vList2"/>
    <dgm:cxn modelId="{B4DC7597-9CBF-4C14-B46F-4138FEB1706C}" srcId="{BE2D8689-7592-4F8A-952A-109DE820346D}" destId="{B8034777-CAE9-428D-B74F-A770E527C4BC}" srcOrd="4" destOrd="0" parTransId="{DE72E621-1963-4C1B-8E4C-7215DA75233C}" sibTransId="{CF0A4AEB-0DE8-44DF-AC5E-C236C2210D00}"/>
    <dgm:cxn modelId="{40498DA4-68CB-4429-8762-808AC0D71048}" srcId="{BE2D8689-7592-4F8A-952A-109DE820346D}" destId="{5F849E41-1754-45B6-83E1-BBBF68F4C56A}" srcOrd="2" destOrd="0" parTransId="{6DF6267B-89E5-45C4-A69A-2019F90BC426}" sibTransId="{9C6BABC2-736E-4E3F-86C0-1702EB5F704C}"/>
    <dgm:cxn modelId="{A8DA6FA5-E156-4FD8-819E-7E6580FB21C9}" type="presOf" srcId="{B8034777-CAE9-428D-B74F-A770E527C4BC}" destId="{F78BD051-5448-4751-8FE2-3902308A7E21}" srcOrd="0" destOrd="0" presId="urn:microsoft.com/office/officeart/2005/8/layout/vList2"/>
    <dgm:cxn modelId="{9153ECC4-BF63-4CF0-A989-AC823B0A4398}" type="presOf" srcId="{EDA7CF65-BB13-4C92-8931-0BFD77BE7622}" destId="{5B57EEC9-86CD-4967-8F8A-F554B4B842F1}" srcOrd="0" destOrd="0" presId="urn:microsoft.com/office/officeart/2005/8/layout/vList2"/>
    <dgm:cxn modelId="{C281C4DE-6E68-49DE-BD5A-7780FC36CF88}" type="presOf" srcId="{5F849E41-1754-45B6-83E1-BBBF68F4C56A}" destId="{F33F2B5D-1A86-4864-901E-AC14AAE94327}" srcOrd="0" destOrd="0" presId="urn:microsoft.com/office/officeart/2005/8/layout/vList2"/>
    <dgm:cxn modelId="{ED440E25-79D4-40BD-8A8C-C0A9485E90B5}" type="presParOf" srcId="{E3940459-1A61-4C98-BA8D-C1242B9603F7}" destId="{EE7D9080-A917-44C5-A93A-8F3279BB27A8}" srcOrd="0" destOrd="0" presId="urn:microsoft.com/office/officeart/2005/8/layout/vList2"/>
    <dgm:cxn modelId="{DA90717E-F444-4D92-8FBB-6831A5C23006}" type="presParOf" srcId="{E3940459-1A61-4C98-BA8D-C1242B9603F7}" destId="{E750743B-EF07-495A-AF11-B09BD9449E76}" srcOrd="1" destOrd="0" presId="urn:microsoft.com/office/officeart/2005/8/layout/vList2"/>
    <dgm:cxn modelId="{980BC202-531D-45CF-86A4-F35951A217C7}" type="presParOf" srcId="{E3940459-1A61-4C98-BA8D-C1242B9603F7}" destId="{CA018D83-88E4-4A01-AC1A-685A7FF325B5}" srcOrd="2" destOrd="0" presId="urn:microsoft.com/office/officeart/2005/8/layout/vList2"/>
    <dgm:cxn modelId="{4086CA84-18C3-4911-8353-DCEB359C05A5}" type="presParOf" srcId="{E3940459-1A61-4C98-BA8D-C1242B9603F7}" destId="{C92F5AA4-2DD5-48A4-99A0-77CB410903BB}" srcOrd="3" destOrd="0" presId="urn:microsoft.com/office/officeart/2005/8/layout/vList2"/>
    <dgm:cxn modelId="{A214BFA5-D23D-4529-8D21-BF52B0C09C1F}" type="presParOf" srcId="{E3940459-1A61-4C98-BA8D-C1242B9603F7}" destId="{F33F2B5D-1A86-4864-901E-AC14AAE94327}" srcOrd="4" destOrd="0" presId="urn:microsoft.com/office/officeart/2005/8/layout/vList2"/>
    <dgm:cxn modelId="{77554369-62C9-474C-A053-67FDD2A95210}" type="presParOf" srcId="{E3940459-1A61-4C98-BA8D-C1242B9603F7}" destId="{CD805736-0ACA-414F-BF69-4EA95513CCD1}" srcOrd="5" destOrd="0" presId="urn:microsoft.com/office/officeart/2005/8/layout/vList2"/>
    <dgm:cxn modelId="{FB0B2BDE-BD91-4401-8CF0-68D2E0A0CB8F}" type="presParOf" srcId="{E3940459-1A61-4C98-BA8D-C1242B9603F7}" destId="{5B57EEC9-86CD-4967-8F8A-F554B4B842F1}" srcOrd="6" destOrd="0" presId="urn:microsoft.com/office/officeart/2005/8/layout/vList2"/>
    <dgm:cxn modelId="{462B8821-4F03-4AE9-A0DA-B23EC09AD104}" type="presParOf" srcId="{E3940459-1A61-4C98-BA8D-C1242B9603F7}" destId="{1F074B24-AAC9-4AC8-B475-82619BF6BF8D}" srcOrd="7" destOrd="0" presId="urn:microsoft.com/office/officeart/2005/8/layout/vList2"/>
    <dgm:cxn modelId="{F3958949-F880-4C65-9C1D-68C927EA2BE4}" type="presParOf" srcId="{E3940459-1A61-4C98-BA8D-C1242B9603F7}" destId="{F78BD051-5448-4751-8FE2-3902308A7E2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D9080-A917-44C5-A93A-8F3279BB27A8}">
      <dsp:nvSpPr>
        <dsp:cNvPr id="0" name=""/>
        <dsp:cNvSpPr/>
      </dsp:nvSpPr>
      <dsp:spPr>
        <a:xfrm>
          <a:off x="0" y="39903"/>
          <a:ext cx="6555347" cy="973440"/>
        </a:xfrm>
        <a:prstGeom prst="roundRect">
          <a:avLst/>
        </a:prstGeom>
        <a:solidFill>
          <a:schemeClr val="lt1"/>
        </a:solidFill>
        <a:ln w="19050" cap="flat" cmpd="sng" algn="ctr">
          <a:solidFill>
            <a:schemeClr val="accent1"/>
          </a:solidFill>
          <a:prstDash val="solid"/>
          <a:miter lim="800000"/>
        </a:ln>
        <a:effectLst/>
      </dsp:spPr>
      <dsp:style>
        <a:lnRef idx="2">
          <a:schemeClr val="accent1"/>
        </a:lnRef>
        <a:fillRef idx="1">
          <a:schemeClr val="lt1"/>
        </a:fillRef>
        <a:effectRef idx="0">
          <a:schemeClr val="accent1"/>
        </a:effectRef>
        <a:fontRef idx="minor">
          <a:schemeClr val="dk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GB" sz="1800" kern="1200" noProof="0">
              <a:latin typeface="Times New Roman" panose="02020603050405020304" pitchFamily="18" charset="0"/>
              <a:cs typeface="Times New Roman" panose="02020603050405020304" pitchFamily="18" charset="0"/>
            </a:rPr>
            <a:t>Emotional intelligence focuses on emotions.</a:t>
          </a:r>
        </a:p>
      </dsp:txBody>
      <dsp:txXfrm>
        <a:off x="47519" y="87422"/>
        <a:ext cx="6460309" cy="878402"/>
      </dsp:txXfrm>
    </dsp:sp>
    <dsp:sp modelId="{CA018D83-88E4-4A01-AC1A-685A7FF325B5}">
      <dsp:nvSpPr>
        <dsp:cNvPr id="0" name=""/>
        <dsp:cNvSpPr/>
      </dsp:nvSpPr>
      <dsp:spPr>
        <a:xfrm>
          <a:off x="0" y="1179321"/>
          <a:ext cx="6555347" cy="973440"/>
        </a:xfrm>
        <a:prstGeom prst="roundRect">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12700" cap="flat" cmpd="sng" algn="ctr">
          <a:solidFill>
            <a:schemeClr val="accent1"/>
          </a:solidFill>
          <a:prstDash val="solid"/>
          <a:miter lim="800000"/>
        </a:ln>
        <a:effectLst/>
      </dsp:spPr>
      <dsp:style>
        <a:lnRef idx="1">
          <a:schemeClr val="accent1"/>
        </a:lnRef>
        <a:fillRef idx="2">
          <a:schemeClr val="accent1"/>
        </a:fillRef>
        <a:effectRef idx="1">
          <a:schemeClr val="accent1"/>
        </a:effectRef>
        <a:fontRef idx="minor">
          <a:schemeClr val="dk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GB" sz="1800" kern="1200" noProof="0">
              <a:latin typeface="Times New Roman" panose="02020603050405020304" pitchFamily="18" charset="0"/>
              <a:cs typeface="Times New Roman" panose="02020603050405020304" pitchFamily="18" charset="0"/>
            </a:rPr>
            <a:t>Cultural intelligence focuses on cultural differences.</a:t>
          </a:r>
        </a:p>
      </dsp:txBody>
      <dsp:txXfrm>
        <a:off x="47519" y="1226840"/>
        <a:ext cx="6460309" cy="878402"/>
      </dsp:txXfrm>
    </dsp:sp>
    <dsp:sp modelId="{F33F2B5D-1A86-4864-901E-AC14AAE94327}">
      <dsp:nvSpPr>
        <dsp:cNvPr id="0" name=""/>
        <dsp:cNvSpPr/>
      </dsp:nvSpPr>
      <dsp:spPr>
        <a:xfrm>
          <a:off x="0" y="2286303"/>
          <a:ext cx="6555347" cy="973440"/>
        </a:xfrm>
        <a:prstGeom prst="roundRect">
          <a:avLst/>
        </a:prstGeom>
        <a:solidFill>
          <a:schemeClr val="lt1"/>
        </a:solidFill>
        <a:ln w="19050" cap="flat" cmpd="sng" algn="ctr">
          <a:solidFill>
            <a:schemeClr val="accent1"/>
          </a:solidFill>
          <a:prstDash val="solid"/>
          <a:miter lim="800000"/>
        </a:ln>
        <a:effectLst/>
      </dsp:spPr>
      <dsp:style>
        <a:lnRef idx="2">
          <a:schemeClr val="accent1"/>
        </a:lnRef>
        <a:fillRef idx="1">
          <a:schemeClr val="lt1"/>
        </a:fillRef>
        <a:effectRef idx="0">
          <a:schemeClr val="accent1"/>
        </a:effectRef>
        <a:fontRef idx="minor">
          <a:schemeClr val="dk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GB" sz="1800" kern="1200" noProof="0">
              <a:latin typeface="Times New Roman" panose="02020603050405020304" pitchFamily="18" charset="0"/>
              <a:cs typeface="Times New Roman" panose="02020603050405020304" pitchFamily="18" charset="0"/>
            </a:rPr>
            <a:t>Both support effective leadership.</a:t>
          </a:r>
        </a:p>
      </dsp:txBody>
      <dsp:txXfrm>
        <a:off x="47519" y="2333822"/>
        <a:ext cx="6460309" cy="878402"/>
      </dsp:txXfrm>
    </dsp:sp>
    <dsp:sp modelId="{5B57EEC9-86CD-4967-8F8A-F554B4B842F1}">
      <dsp:nvSpPr>
        <dsp:cNvPr id="0" name=""/>
        <dsp:cNvSpPr/>
      </dsp:nvSpPr>
      <dsp:spPr>
        <a:xfrm>
          <a:off x="0" y="3409503"/>
          <a:ext cx="6555347" cy="973440"/>
        </a:xfrm>
        <a:prstGeom prst="roundRect">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12700" cap="flat" cmpd="sng" algn="ctr">
          <a:solidFill>
            <a:schemeClr val="accent1"/>
          </a:solidFill>
          <a:prstDash val="solid"/>
          <a:miter lim="800000"/>
        </a:ln>
        <a:effectLst/>
      </dsp:spPr>
      <dsp:style>
        <a:lnRef idx="1">
          <a:schemeClr val="accent1"/>
        </a:lnRef>
        <a:fillRef idx="2">
          <a:schemeClr val="accent1"/>
        </a:fillRef>
        <a:effectRef idx="1">
          <a:schemeClr val="accent1"/>
        </a:effectRef>
        <a:fontRef idx="minor">
          <a:schemeClr val="dk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GB" sz="1800" kern="1200" noProof="0">
              <a:latin typeface="Times New Roman" panose="02020603050405020304" pitchFamily="18" charset="0"/>
              <a:cs typeface="Times New Roman" panose="02020603050405020304" pitchFamily="18" charset="0"/>
            </a:rPr>
            <a:t>Necessary for global organisations (Kokubun, Nemoto and Yamakawa, 2026).</a:t>
          </a:r>
        </a:p>
      </dsp:txBody>
      <dsp:txXfrm>
        <a:off x="47519" y="3457022"/>
        <a:ext cx="6460309" cy="878402"/>
      </dsp:txXfrm>
    </dsp:sp>
    <dsp:sp modelId="{F78BD051-5448-4751-8FE2-3902308A7E21}">
      <dsp:nvSpPr>
        <dsp:cNvPr id="0" name=""/>
        <dsp:cNvSpPr/>
      </dsp:nvSpPr>
      <dsp:spPr>
        <a:xfrm>
          <a:off x="0" y="4532703"/>
          <a:ext cx="6555347" cy="973440"/>
        </a:xfrm>
        <a:prstGeom prst="roundRect">
          <a:avLst/>
        </a:prstGeom>
        <a:solidFill>
          <a:schemeClr val="lt1"/>
        </a:solidFill>
        <a:ln w="19050" cap="flat" cmpd="sng" algn="ctr">
          <a:solidFill>
            <a:schemeClr val="accent1"/>
          </a:solidFill>
          <a:prstDash val="solid"/>
          <a:miter lim="800000"/>
        </a:ln>
        <a:effectLst/>
      </dsp:spPr>
      <dsp:style>
        <a:lnRef idx="2">
          <a:schemeClr val="accent1"/>
        </a:lnRef>
        <a:fillRef idx="1">
          <a:schemeClr val="lt1"/>
        </a:fillRef>
        <a:effectRef idx="0">
          <a:schemeClr val="accent1"/>
        </a:effectRef>
        <a:fontRef idx="minor">
          <a:schemeClr val="dk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GB" sz="1800" kern="1200" noProof="0">
              <a:latin typeface="Times New Roman" panose="02020603050405020304" pitchFamily="18" charset="0"/>
              <a:cs typeface="Times New Roman" panose="02020603050405020304" pitchFamily="18" charset="0"/>
            </a:rPr>
            <a:t>Complementary leadership competencies.</a:t>
          </a:r>
        </a:p>
      </dsp:txBody>
      <dsp:txXfrm>
        <a:off x="47519" y="4580222"/>
        <a:ext cx="6460309" cy="8784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DAEAB7-867A-47BF-863B-67AF8BB0850C}">
      <dsp:nvSpPr>
        <dsp:cNvPr id="0" name=""/>
        <dsp:cNvSpPr/>
      </dsp:nvSpPr>
      <dsp:spPr>
        <a:xfrm>
          <a:off x="314478" y="1644"/>
          <a:ext cx="769886" cy="76988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280119-FC95-4CF3-9B3F-36205CB3D14D}">
      <dsp:nvSpPr>
        <dsp:cNvPr id="0" name=""/>
        <dsp:cNvSpPr/>
      </dsp:nvSpPr>
      <dsp:spPr>
        <a:xfrm>
          <a:off x="478553" y="165718"/>
          <a:ext cx="441738" cy="4417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8F8997-31D2-423F-870C-AE8E4ABB2544}">
      <dsp:nvSpPr>
        <dsp:cNvPr id="0" name=""/>
        <dsp:cNvSpPr/>
      </dsp:nvSpPr>
      <dsp:spPr>
        <a:xfrm>
          <a:off x="68367" y="1011332"/>
          <a:ext cx="1262109" cy="50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cap="none" noProof="0">
              <a:latin typeface="Times New Roman" panose="02020603050405020304" pitchFamily="18" charset="0"/>
              <a:cs typeface="Times New Roman" panose="02020603050405020304" pitchFamily="18" charset="0"/>
            </a:rPr>
            <a:t>Definition of Emotional Intelligence.</a:t>
          </a:r>
        </a:p>
      </dsp:txBody>
      <dsp:txXfrm>
        <a:off x="68367" y="1011332"/>
        <a:ext cx="1262109" cy="504843"/>
      </dsp:txXfrm>
    </dsp:sp>
    <dsp:sp modelId="{6C6F7155-CFC4-4C53-BFE4-5BC4A3805631}">
      <dsp:nvSpPr>
        <dsp:cNvPr id="0" name=""/>
        <dsp:cNvSpPr/>
      </dsp:nvSpPr>
      <dsp:spPr>
        <a:xfrm>
          <a:off x="1797457" y="1644"/>
          <a:ext cx="769886" cy="76988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F29BE8-53EA-4BE8-92E4-016B07E6CFAA}">
      <dsp:nvSpPr>
        <dsp:cNvPr id="0" name=""/>
        <dsp:cNvSpPr/>
      </dsp:nvSpPr>
      <dsp:spPr>
        <a:xfrm>
          <a:off x="1961531" y="165718"/>
          <a:ext cx="441738" cy="4417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0A861A-72B4-4CC6-A1C9-4D89399394E1}">
      <dsp:nvSpPr>
        <dsp:cNvPr id="0" name=""/>
        <dsp:cNvSpPr/>
      </dsp:nvSpPr>
      <dsp:spPr>
        <a:xfrm>
          <a:off x="1551346" y="1011332"/>
          <a:ext cx="1262109" cy="50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cap="none" noProof="0">
              <a:latin typeface="Times New Roman" panose="02020603050405020304" pitchFamily="18" charset="0"/>
              <a:cs typeface="Times New Roman" panose="02020603050405020304" pitchFamily="18" charset="0"/>
            </a:rPr>
            <a:t>Ability to Understand and Manage Emotions.</a:t>
          </a:r>
        </a:p>
      </dsp:txBody>
      <dsp:txXfrm>
        <a:off x="1551346" y="1011332"/>
        <a:ext cx="1262109" cy="504843"/>
      </dsp:txXfrm>
    </dsp:sp>
    <dsp:sp modelId="{54BD7181-1F73-4F66-A4FE-D5393943541A}">
      <dsp:nvSpPr>
        <dsp:cNvPr id="0" name=""/>
        <dsp:cNvSpPr/>
      </dsp:nvSpPr>
      <dsp:spPr>
        <a:xfrm>
          <a:off x="3280435" y="1644"/>
          <a:ext cx="769886" cy="76988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68458D-6E43-4C43-A56E-48A49973C7B7}">
      <dsp:nvSpPr>
        <dsp:cNvPr id="0" name=""/>
        <dsp:cNvSpPr/>
      </dsp:nvSpPr>
      <dsp:spPr>
        <a:xfrm>
          <a:off x="3444510" y="165718"/>
          <a:ext cx="441738" cy="4417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7FD46A-2D34-4119-8DA7-8ABF447EBD8C}">
      <dsp:nvSpPr>
        <dsp:cNvPr id="0" name=""/>
        <dsp:cNvSpPr/>
      </dsp:nvSpPr>
      <dsp:spPr>
        <a:xfrm>
          <a:off x="3034324" y="1011332"/>
          <a:ext cx="1262109" cy="50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cap="none" noProof="0">
              <a:latin typeface="Times New Roman" panose="02020603050405020304" pitchFamily="18" charset="0"/>
              <a:cs typeface="Times New Roman" panose="02020603050405020304" pitchFamily="18" charset="0"/>
            </a:rPr>
            <a:t>Important for Leadership Effectiveness.</a:t>
          </a:r>
        </a:p>
      </dsp:txBody>
      <dsp:txXfrm>
        <a:off x="3034324" y="1011332"/>
        <a:ext cx="1262109" cy="504843"/>
      </dsp:txXfrm>
    </dsp:sp>
    <dsp:sp modelId="{E359F842-26CB-4640-93C2-55970219B227}">
      <dsp:nvSpPr>
        <dsp:cNvPr id="0" name=""/>
        <dsp:cNvSpPr/>
      </dsp:nvSpPr>
      <dsp:spPr>
        <a:xfrm>
          <a:off x="4763414" y="1644"/>
          <a:ext cx="769886" cy="76988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981004-1E1A-4A19-80C0-715F75960ED4}">
      <dsp:nvSpPr>
        <dsp:cNvPr id="0" name=""/>
        <dsp:cNvSpPr/>
      </dsp:nvSpPr>
      <dsp:spPr>
        <a:xfrm>
          <a:off x="4927488" y="165718"/>
          <a:ext cx="441738" cy="4417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B92146-6EF0-405B-948E-070729BFDBE4}">
      <dsp:nvSpPr>
        <dsp:cNvPr id="0" name=""/>
        <dsp:cNvSpPr/>
      </dsp:nvSpPr>
      <dsp:spPr>
        <a:xfrm>
          <a:off x="4517303" y="1011332"/>
          <a:ext cx="1262109" cy="50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cap="none" noProof="0">
              <a:latin typeface="Times New Roman" panose="02020603050405020304" pitchFamily="18" charset="0"/>
              <a:cs typeface="Times New Roman" panose="02020603050405020304" pitchFamily="18" charset="0"/>
            </a:rPr>
            <a:t>Improves Communication and Trust (Amah, 2023).</a:t>
          </a:r>
        </a:p>
      </dsp:txBody>
      <dsp:txXfrm>
        <a:off x="4517303" y="1011332"/>
        <a:ext cx="1262109" cy="504843"/>
      </dsp:txXfrm>
    </dsp:sp>
    <dsp:sp modelId="{933B4E01-3D15-4719-99B8-A2B164B10D73}">
      <dsp:nvSpPr>
        <dsp:cNvPr id="0" name=""/>
        <dsp:cNvSpPr/>
      </dsp:nvSpPr>
      <dsp:spPr>
        <a:xfrm>
          <a:off x="2538946" y="1831703"/>
          <a:ext cx="769886" cy="76988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9EE148-D310-4CE1-B350-16240A10D74A}">
      <dsp:nvSpPr>
        <dsp:cNvPr id="0" name=""/>
        <dsp:cNvSpPr/>
      </dsp:nvSpPr>
      <dsp:spPr>
        <a:xfrm>
          <a:off x="2703020" y="1995777"/>
          <a:ext cx="441738" cy="4417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D6DA63-E37E-416F-9CEB-D4CCBBBD183A}">
      <dsp:nvSpPr>
        <dsp:cNvPr id="0" name=""/>
        <dsp:cNvSpPr/>
      </dsp:nvSpPr>
      <dsp:spPr>
        <a:xfrm>
          <a:off x="2292835" y="2841390"/>
          <a:ext cx="1262109" cy="504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cap="none" noProof="0">
              <a:latin typeface="Times New Roman" panose="02020603050405020304" pitchFamily="18" charset="0"/>
              <a:cs typeface="Times New Roman" panose="02020603050405020304" pitchFamily="18" charset="0"/>
            </a:rPr>
            <a:t>Supports Employee Engagement.</a:t>
          </a:r>
        </a:p>
      </dsp:txBody>
      <dsp:txXfrm>
        <a:off x="2292835" y="2841390"/>
        <a:ext cx="1262109" cy="5048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D8B35-7F02-430D-BF13-6E0C4B9C1F1D}">
      <dsp:nvSpPr>
        <dsp:cNvPr id="0" name=""/>
        <dsp:cNvSpPr/>
      </dsp:nvSpPr>
      <dsp:spPr>
        <a:xfrm>
          <a:off x="0" y="477"/>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A6669B-18B6-43A9-849F-4B749B94A5BB}">
      <dsp:nvSpPr>
        <dsp:cNvPr id="0" name=""/>
        <dsp:cNvSpPr/>
      </dsp:nvSpPr>
      <dsp:spPr>
        <a:xfrm>
          <a:off x="198881" y="148405"/>
          <a:ext cx="361601" cy="36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E4D24E-7C5B-403A-A654-4EB0ACF9B1CB}">
      <dsp:nvSpPr>
        <dsp:cNvPr id="0" name=""/>
        <dsp:cNvSpPr/>
      </dsp:nvSpPr>
      <dsp:spPr>
        <a:xfrm>
          <a:off x="759363" y="477"/>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100000"/>
            </a:lnSpc>
            <a:spcBef>
              <a:spcPct val="0"/>
            </a:spcBef>
            <a:spcAft>
              <a:spcPct val="35000"/>
            </a:spcAft>
            <a:buNone/>
          </a:pPr>
          <a:r>
            <a:rPr lang="en-GB" sz="1600" kern="1200" noProof="0">
              <a:latin typeface="Times New Roman" panose="02020603050405020304" pitchFamily="18" charset="0"/>
              <a:cs typeface="Times New Roman" panose="02020603050405020304" pitchFamily="18" charset="0"/>
            </a:rPr>
            <a:t>Five components of Emotional Intelligence (Sharma and Pandey, 2024).</a:t>
          </a:r>
        </a:p>
      </dsp:txBody>
      <dsp:txXfrm>
        <a:off x="759363" y="477"/>
        <a:ext cx="5485901" cy="657457"/>
      </dsp:txXfrm>
    </dsp:sp>
    <dsp:sp modelId="{4F94161D-9748-4AC2-B851-C18DE9508DDA}">
      <dsp:nvSpPr>
        <dsp:cNvPr id="0" name=""/>
        <dsp:cNvSpPr/>
      </dsp:nvSpPr>
      <dsp:spPr>
        <a:xfrm>
          <a:off x="0" y="822299"/>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4B4736-213A-4B2C-932E-2C96B2F1D0DB}">
      <dsp:nvSpPr>
        <dsp:cNvPr id="0" name=""/>
        <dsp:cNvSpPr/>
      </dsp:nvSpPr>
      <dsp:spPr>
        <a:xfrm>
          <a:off x="198881" y="970227"/>
          <a:ext cx="361601" cy="36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E24E9A-59C8-44DA-9F89-00C154477E05}">
      <dsp:nvSpPr>
        <dsp:cNvPr id="0" name=""/>
        <dsp:cNvSpPr/>
      </dsp:nvSpPr>
      <dsp:spPr>
        <a:xfrm>
          <a:off x="759363" y="822299"/>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100000"/>
            </a:lnSpc>
            <a:spcBef>
              <a:spcPct val="0"/>
            </a:spcBef>
            <a:spcAft>
              <a:spcPct val="35000"/>
            </a:spcAft>
            <a:buNone/>
          </a:pPr>
          <a:r>
            <a:rPr lang="en-GB" sz="1600" kern="1200" noProof="0">
              <a:latin typeface="Times New Roman"/>
              <a:cs typeface="Times New Roman"/>
            </a:rPr>
            <a:t>Self-awareness- know your emotions and their impact and behaviour</a:t>
          </a:r>
        </a:p>
      </dsp:txBody>
      <dsp:txXfrm>
        <a:off x="759363" y="822299"/>
        <a:ext cx="5485901" cy="657457"/>
      </dsp:txXfrm>
    </dsp:sp>
    <dsp:sp modelId="{A2B022D7-D2A4-4800-95E9-974F99AA4980}">
      <dsp:nvSpPr>
        <dsp:cNvPr id="0" name=""/>
        <dsp:cNvSpPr/>
      </dsp:nvSpPr>
      <dsp:spPr>
        <a:xfrm>
          <a:off x="0" y="1644122"/>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E70DC7-A12B-4CA8-AD55-7385FE725C0A}">
      <dsp:nvSpPr>
        <dsp:cNvPr id="0" name=""/>
        <dsp:cNvSpPr/>
      </dsp:nvSpPr>
      <dsp:spPr>
        <a:xfrm>
          <a:off x="198881" y="1792050"/>
          <a:ext cx="361601" cy="36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DD9E9D-D05D-42CF-937D-55D04DA6E852}">
      <dsp:nvSpPr>
        <dsp:cNvPr id="0" name=""/>
        <dsp:cNvSpPr/>
      </dsp:nvSpPr>
      <dsp:spPr>
        <a:xfrm>
          <a:off x="759363" y="1644122"/>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100000"/>
            </a:lnSpc>
            <a:spcBef>
              <a:spcPct val="0"/>
            </a:spcBef>
            <a:spcAft>
              <a:spcPct val="35000"/>
            </a:spcAft>
            <a:buNone/>
          </a:pPr>
          <a:r>
            <a:rPr lang="en-GB" sz="1600" kern="1200" noProof="0">
              <a:latin typeface="Times New Roman" panose="02020603050405020304" pitchFamily="18" charset="0"/>
              <a:cs typeface="Times New Roman" panose="02020603050405020304" pitchFamily="18" charset="0"/>
            </a:rPr>
            <a:t>Self-regulation</a:t>
          </a:r>
        </a:p>
      </dsp:txBody>
      <dsp:txXfrm>
        <a:off x="759363" y="1644122"/>
        <a:ext cx="5485901" cy="657457"/>
      </dsp:txXfrm>
    </dsp:sp>
    <dsp:sp modelId="{0B3C764F-8256-4994-A772-D41721CDBFC0}">
      <dsp:nvSpPr>
        <dsp:cNvPr id="0" name=""/>
        <dsp:cNvSpPr/>
      </dsp:nvSpPr>
      <dsp:spPr>
        <a:xfrm>
          <a:off x="0" y="2465944"/>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A0C25F-86DD-4B4C-A68E-B622D6C07DBE}">
      <dsp:nvSpPr>
        <dsp:cNvPr id="0" name=""/>
        <dsp:cNvSpPr/>
      </dsp:nvSpPr>
      <dsp:spPr>
        <a:xfrm>
          <a:off x="198881" y="2613872"/>
          <a:ext cx="361601" cy="36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AEAE10-C7E3-48DB-9D9F-B9AF83B05510}">
      <dsp:nvSpPr>
        <dsp:cNvPr id="0" name=""/>
        <dsp:cNvSpPr/>
      </dsp:nvSpPr>
      <dsp:spPr>
        <a:xfrm>
          <a:off x="759363" y="2465944"/>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100000"/>
            </a:lnSpc>
            <a:spcBef>
              <a:spcPct val="0"/>
            </a:spcBef>
            <a:spcAft>
              <a:spcPct val="35000"/>
            </a:spcAft>
            <a:buNone/>
          </a:pPr>
          <a:r>
            <a:rPr lang="en-GB" sz="1600" kern="1200" noProof="0">
              <a:latin typeface="Times New Roman"/>
              <a:cs typeface="Times New Roman"/>
            </a:rPr>
            <a:t>Motivation</a:t>
          </a:r>
        </a:p>
      </dsp:txBody>
      <dsp:txXfrm>
        <a:off x="759363" y="2465944"/>
        <a:ext cx="5485901" cy="657457"/>
      </dsp:txXfrm>
    </dsp:sp>
    <dsp:sp modelId="{40A9C6AC-EEFD-444F-A548-9CE42C1DE9FA}">
      <dsp:nvSpPr>
        <dsp:cNvPr id="0" name=""/>
        <dsp:cNvSpPr/>
      </dsp:nvSpPr>
      <dsp:spPr>
        <a:xfrm>
          <a:off x="0" y="3287766"/>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806F0B-ABEA-465D-815B-693CEA91C014}">
      <dsp:nvSpPr>
        <dsp:cNvPr id="0" name=""/>
        <dsp:cNvSpPr/>
      </dsp:nvSpPr>
      <dsp:spPr>
        <a:xfrm>
          <a:off x="198881" y="3435694"/>
          <a:ext cx="361601" cy="361601"/>
        </a:xfrm>
        <a:prstGeom prst="rect">
          <a:avLst/>
        </a:prstGeom>
        <a:solidFill>
          <a:schemeClr val="accent6">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60480A-914E-451F-A4E2-7076B2F0A9EE}">
      <dsp:nvSpPr>
        <dsp:cNvPr id="0" name=""/>
        <dsp:cNvSpPr/>
      </dsp:nvSpPr>
      <dsp:spPr>
        <a:xfrm>
          <a:off x="759363" y="3287766"/>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rtl="0">
            <a:lnSpc>
              <a:spcPct val="100000"/>
            </a:lnSpc>
            <a:spcBef>
              <a:spcPct val="0"/>
            </a:spcBef>
            <a:spcAft>
              <a:spcPct val="35000"/>
            </a:spcAft>
            <a:buNone/>
          </a:pPr>
          <a:r>
            <a:rPr lang="en-GB" sz="1600" kern="1200" noProof="0">
              <a:latin typeface="Times New Roman"/>
              <a:cs typeface="Times New Roman"/>
            </a:rPr>
            <a:t> Empathy </a:t>
          </a:r>
          <a:endParaRPr lang="en-US" sz="1600" kern="1200" noProof="0">
            <a:latin typeface="Aptos Display" panose="020F0302020204030204"/>
            <a:cs typeface="Times New Roman"/>
          </a:endParaRPr>
        </a:p>
      </dsp:txBody>
      <dsp:txXfrm>
        <a:off x="759363" y="3287766"/>
        <a:ext cx="5485901" cy="657457"/>
      </dsp:txXfrm>
    </dsp:sp>
    <dsp:sp modelId="{BBD2D4D4-252C-4451-9288-C6C7D86A95A5}">
      <dsp:nvSpPr>
        <dsp:cNvPr id="0" name=""/>
        <dsp:cNvSpPr/>
      </dsp:nvSpPr>
      <dsp:spPr>
        <a:xfrm>
          <a:off x="0" y="4109589"/>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CDB467-1AB6-4F0B-A1BA-66618A4EBB89}">
      <dsp:nvSpPr>
        <dsp:cNvPr id="0" name=""/>
        <dsp:cNvSpPr/>
      </dsp:nvSpPr>
      <dsp:spPr>
        <a:xfrm>
          <a:off x="198881" y="4257517"/>
          <a:ext cx="361601" cy="361601"/>
        </a:xfrm>
        <a:prstGeom prst="rect">
          <a:avLst/>
        </a:prstGeom>
        <a:solidFill>
          <a:schemeClr val="accent2">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979E01-9EA0-4CAD-8A08-E8B503057D40}">
      <dsp:nvSpPr>
        <dsp:cNvPr id="0" name=""/>
        <dsp:cNvSpPr/>
      </dsp:nvSpPr>
      <dsp:spPr>
        <a:xfrm>
          <a:off x="759363" y="4109589"/>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100000"/>
            </a:lnSpc>
            <a:spcBef>
              <a:spcPct val="0"/>
            </a:spcBef>
            <a:spcAft>
              <a:spcPct val="35000"/>
            </a:spcAft>
            <a:buNone/>
          </a:pPr>
          <a:r>
            <a:rPr lang="en-GB" sz="1600" kern="1200" noProof="0">
              <a:latin typeface="Times New Roman"/>
              <a:cs typeface="Times New Roman"/>
            </a:rPr>
            <a:t> Social skills.</a:t>
          </a:r>
          <a:endParaRPr lang="en-US" sz="1600" kern="1200"/>
        </a:p>
      </dsp:txBody>
      <dsp:txXfrm>
        <a:off x="759363" y="4109589"/>
        <a:ext cx="5485901" cy="657457"/>
      </dsp:txXfrm>
    </dsp:sp>
    <dsp:sp modelId="{FC1217EC-C937-4383-93EA-8F9F4A71C178}">
      <dsp:nvSpPr>
        <dsp:cNvPr id="0" name=""/>
        <dsp:cNvSpPr/>
      </dsp:nvSpPr>
      <dsp:spPr>
        <a:xfrm>
          <a:off x="0" y="4931411"/>
          <a:ext cx="6245265"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9B3D31-DD34-42BF-BCAA-96FB207F0E22}">
      <dsp:nvSpPr>
        <dsp:cNvPr id="0" name=""/>
        <dsp:cNvSpPr/>
      </dsp:nvSpPr>
      <dsp:spPr>
        <a:xfrm>
          <a:off x="198881" y="5079339"/>
          <a:ext cx="361601" cy="36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BE56CB-5BAB-4768-B82D-4944CE058024}">
      <dsp:nvSpPr>
        <dsp:cNvPr id="0" name=""/>
        <dsp:cNvSpPr/>
      </dsp:nvSpPr>
      <dsp:spPr>
        <a:xfrm>
          <a:off x="759363" y="4931411"/>
          <a:ext cx="5485901"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100000"/>
            </a:lnSpc>
            <a:spcBef>
              <a:spcPct val="0"/>
            </a:spcBef>
            <a:spcAft>
              <a:spcPct val="35000"/>
            </a:spcAft>
            <a:buNone/>
          </a:pPr>
          <a:r>
            <a:rPr lang="en-GB" sz="1600" kern="1200" noProof="0">
              <a:latin typeface="Times New Roman" panose="02020603050405020304" pitchFamily="18" charset="0"/>
              <a:cs typeface="Times New Roman" panose="02020603050405020304" pitchFamily="18" charset="0"/>
            </a:rPr>
            <a:t>Application to leadership.</a:t>
          </a:r>
        </a:p>
      </dsp:txBody>
      <dsp:txXfrm>
        <a:off x="759363" y="4931411"/>
        <a:ext cx="5485901" cy="6574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9D0ED2-F8D4-49FF-9478-16C50D3F4BB4}">
      <dsp:nvSpPr>
        <dsp:cNvPr id="0" name=""/>
        <dsp:cNvSpPr/>
      </dsp:nvSpPr>
      <dsp:spPr>
        <a:xfrm>
          <a:off x="0" y="428"/>
          <a:ext cx="428298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6759EC8-28FA-4D56-A22A-5DEB620827A0}">
      <dsp:nvSpPr>
        <dsp:cNvPr id="0" name=""/>
        <dsp:cNvSpPr/>
      </dsp:nvSpPr>
      <dsp:spPr>
        <a:xfrm>
          <a:off x="0" y="428"/>
          <a:ext cx="4282984" cy="702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noProof="0">
              <a:latin typeface="Times New Roman" panose="02020603050405020304" pitchFamily="18" charset="0"/>
              <a:cs typeface="Times New Roman" panose="02020603050405020304" pitchFamily="18" charset="0"/>
            </a:rPr>
            <a:t>Practical relevance for leadership development.</a:t>
          </a:r>
        </a:p>
      </dsp:txBody>
      <dsp:txXfrm>
        <a:off x="0" y="428"/>
        <a:ext cx="4282984" cy="702217"/>
      </dsp:txXfrm>
    </dsp:sp>
    <dsp:sp modelId="{D99415AB-2567-4D8C-9A41-22778798EFA1}">
      <dsp:nvSpPr>
        <dsp:cNvPr id="0" name=""/>
        <dsp:cNvSpPr/>
      </dsp:nvSpPr>
      <dsp:spPr>
        <a:xfrm>
          <a:off x="0" y="702645"/>
          <a:ext cx="4282984"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1B1C738-1FE6-4FB3-8938-31D3E376CEE8}">
      <dsp:nvSpPr>
        <dsp:cNvPr id="0" name=""/>
        <dsp:cNvSpPr/>
      </dsp:nvSpPr>
      <dsp:spPr>
        <a:xfrm>
          <a:off x="0" y="702645"/>
          <a:ext cx="4282984" cy="702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noProof="0">
              <a:latin typeface="Times New Roman" panose="02020603050405020304" pitchFamily="18" charset="0"/>
              <a:cs typeface="Times New Roman" panose="02020603050405020304" pitchFamily="18" charset="0"/>
            </a:rPr>
            <a:t>Improves interpersonal leadership skills.</a:t>
          </a:r>
        </a:p>
      </dsp:txBody>
      <dsp:txXfrm>
        <a:off x="0" y="702645"/>
        <a:ext cx="4282984" cy="702217"/>
      </dsp:txXfrm>
    </dsp:sp>
    <dsp:sp modelId="{BC693895-1A63-487D-8350-0BFF1696E06A}">
      <dsp:nvSpPr>
        <dsp:cNvPr id="0" name=""/>
        <dsp:cNvSpPr/>
      </dsp:nvSpPr>
      <dsp:spPr>
        <a:xfrm>
          <a:off x="0" y="1404862"/>
          <a:ext cx="4282984"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B5E8285-81A4-4381-A48B-F64C507FC64E}">
      <dsp:nvSpPr>
        <dsp:cNvPr id="0" name=""/>
        <dsp:cNvSpPr/>
      </dsp:nvSpPr>
      <dsp:spPr>
        <a:xfrm>
          <a:off x="0" y="1404862"/>
          <a:ext cx="4282984" cy="702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noProof="0">
              <a:latin typeface="Times New Roman" panose="02020603050405020304" pitchFamily="18" charset="0"/>
              <a:cs typeface="Times New Roman" panose="02020603050405020304" pitchFamily="18" charset="0"/>
            </a:rPr>
            <a:t>Measurement challenges in EI (Wang and Wang, 2024).</a:t>
          </a:r>
        </a:p>
      </dsp:txBody>
      <dsp:txXfrm>
        <a:off x="0" y="1404862"/>
        <a:ext cx="4282984" cy="702217"/>
      </dsp:txXfrm>
    </dsp:sp>
    <dsp:sp modelId="{FD7497A4-ED5C-4380-940D-A4FB54FBD85A}">
      <dsp:nvSpPr>
        <dsp:cNvPr id="0" name=""/>
        <dsp:cNvSpPr/>
      </dsp:nvSpPr>
      <dsp:spPr>
        <a:xfrm>
          <a:off x="0" y="2107080"/>
          <a:ext cx="4282984"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E888F56-1C3C-4937-BEF8-13C7AB710033}">
      <dsp:nvSpPr>
        <dsp:cNvPr id="0" name=""/>
        <dsp:cNvSpPr/>
      </dsp:nvSpPr>
      <dsp:spPr>
        <a:xfrm>
          <a:off x="0" y="2107080"/>
          <a:ext cx="4282984" cy="702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noProof="0">
              <a:latin typeface="Times New Roman" panose="02020603050405020304" pitchFamily="18" charset="0"/>
              <a:cs typeface="Times New Roman" panose="02020603050405020304" pitchFamily="18" charset="0"/>
            </a:rPr>
            <a:t>EI alone does not guarantee leadership success.</a:t>
          </a:r>
        </a:p>
      </dsp:txBody>
      <dsp:txXfrm>
        <a:off x="0" y="2107080"/>
        <a:ext cx="4282984" cy="702217"/>
      </dsp:txXfrm>
    </dsp:sp>
    <dsp:sp modelId="{351C5BD7-377D-4B7E-AE2F-1D820350DB12}">
      <dsp:nvSpPr>
        <dsp:cNvPr id="0" name=""/>
        <dsp:cNvSpPr/>
      </dsp:nvSpPr>
      <dsp:spPr>
        <a:xfrm>
          <a:off x="0" y="2809297"/>
          <a:ext cx="428298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372B219-62D0-40B7-9541-01643ED64E34}">
      <dsp:nvSpPr>
        <dsp:cNvPr id="0" name=""/>
        <dsp:cNvSpPr/>
      </dsp:nvSpPr>
      <dsp:spPr>
        <a:xfrm>
          <a:off x="0" y="2809297"/>
          <a:ext cx="4282984" cy="702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noProof="0">
              <a:latin typeface="Times New Roman" panose="02020603050405020304" pitchFamily="18" charset="0"/>
              <a:cs typeface="Times New Roman" panose="02020603050405020304" pitchFamily="18" charset="0"/>
            </a:rPr>
            <a:t>Requires integration with other leadership skills.</a:t>
          </a:r>
        </a:p>
      </dsp:txBody>
      <dsp:txXfrm>
        <a:off x="0" y="2809297"/>
        <a:ext cx="4282984" cy="7022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27A746-8F6A-4048-B611-FB86C6AEA66B}">
      <dsp:nvSpPr>
        <dsp:cNvPr id="0" name=""/>
        <dsp:cNvSpPr/>
      </dsp:nvSpPr>
      <dsp:spPr>
        <a:xfrm>
          <a:off x="0" y="200"/>
          <a:ext cx="68580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A541D1B-F0E5-4F00-8AD8-E1733978A3A5}">
      <dsp:nvSpPr>
        <dsp:cNvPr id="0" name=""/>
        <dsp:cNvSpPr/>
      </dsp:nvSpPr>
      <dsp:spPr>
        <a:xfrm>
          <a:off x="0" y="200"/>
          <a:ext cx="6858000" cy="329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kern="1200" noProof="0">
              <a:latin typeface="Times New Roman" panose="02020603050405020304" pitchFamily="18" charset="0"/>
              <a:cs typeface="Times New Roman" panose="02020603050405020304" pitchFamily="18" charset="0"/>
            </a:rPr>
            <a:t>Microsoft leadership transformation.</a:t>
          </a:r>
        </a:p>
      </dsp:txBody>
      <dsp:txXfrm>
        <a:off x="0" y="200"/>
        <a:ext cx="6858000" cy="329103"/>
      </dsp:txXfrm>
    </dsp:sp>
    <dsp:sp modelId="{9542C6F9-A03A-46B1-BECF-A1B017C878A5}">
      <dsp:nvSpPr>
        <dsp:cNvPr id="0" name=""/>
        <dsp:cNvSpPr/>
      </dsp:nvSpPr>
      <dsp:spPr>
        <a:xfrm>
          <a:off x="0" y="329304"/>
          <a:ext cx="6858000" cy="0"/>
        </a:xfrm>
        <a:prstGeom prst="line">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w="12700" cap="flat" cmpd="sng" algn="ctr">
          <a:solidFill>
            <a:schemeClr val="accent2">
              <a:hueOff val="1610903"/>
              <a:satOff val="-4623"/>
              <a:lumOff val="-740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5052827-384C-45BC-B23B-07DEABCE0478}">
      <dsp:nvSpPr>
        <dsp:cNvPr id="0" name=""/>
        <dsp:cNvSpPr/>
      </dsp:nvSpPr>
      <dsp:spPr>
        <a:xfrm>
          <a:off x="0" y="329304"/>
          <a:ext cx="6858000" cy="329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kern="1200" noProof="0">
              <a:latin typeface="Times New Roman" panose="02020603050405020304" pitchFamily="18" charset="0"/>
              <a:cs typeface="Times New Roman" panose="02020603050405020304" pitchFamily="18" charset="0"/>
            </a:rPr>
            <a:t>Satya Nadella emphasised empathy.</a:t>
          </a:r>
        </a:p>
      </dsp:txBody>
      <dsp:txXfrm>
        <a:off x="0" y="329304"/>
        <a:ext cx="6858000" cy="329103"/>
      </dsp:txXfrm>
    </dsp:sp>
    <dsp:sp modelId="{A6F26164-15BE-4501-BBF4-65524B8374B1}">
      <dsp:nvSpPr>
        <dsp:cNvPr id="0" name=""/>
        <dsp:cNvSpPr/>
      </dsp:nvSpPr>
      <dsp:spPr>
        <a:xfrm>
          <a:off x="0" y="658408"/>
          <a:ext cx="6858000" cy="0"/>
        </a:xfrm>
        <a:prstGeom prst="line">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w="12700" cap="flat" cmpd="sng" algn="ctr">
          <a:solidFill>
            <a:schemeClr val="accent2">
              <a:hueOff val="3221807"/>
              <a:satOff val="-9246"/>
              <a:lumOff val="-1480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AA4B2AC-6520-4328-AF01-058771A13C6B}">
      <dsp:nvSpPr>
        <dsp:cNvPr id="0" name=""/>
        <dsp:cNvSpPr/>
      </dsp:nvSpPr>
      <dsp:spPr>
        <a:xfrm>
          <a:off x="0" y="658408"/>
          <a:ext cx="6858000" cy="329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kern="1200" noProof="0">
              <a:latin typeface="Times New Roman" panose="02020603050405020304" pitchFamily="18" charset="0"/>
              <a:cs typeface="Times New Roman" panose="02020603050405020304" pitchFamily="18" charset="0"/>
            </a:rPr>
            <a:t>Improved collaboration and innovation.</a:t>
          </a:r>
        </a:p>
      </dsp:txBody>
      <dsp:txXfrm>
        <a:off x="0" y="658408"/>
        <a:ext cx="6858000" cy="329103"/>
      </dsp:txXfrm>
    </dsp:sp>
    <dsp:sp modelId="{29FCEDD1-E262-46C8-8AC5-B5116B389E69}">
      <dsp:nvSpPr>
        <dsp:cNvPr id="0" name=""/>
        <dsp:cNvSpPr/>
      </dsp:nvSpPr>
      <dsp:spPr>
        <a:xfrm>
          <a:off x="0" y="987511"/>
          <a:ext cx="6858000" cy="0"/>
        </a:xfrm>
        <a:prstGeom prst="line">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w="12700" cap="flat" cmpd="sng" algn="ctr">
          <a:solidFill>
            <a:schemeClr val="accent2">
              <a:hueOff val="4832710"/>
              <a:satOff val="-13870"/>
              <a:lumOff val="-2220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D4B5F1D-B5C5-4535-BE22-CEEE11D6F9F4}">
      <dsp:nvSpPr>
        <dsp:cNvPr id="0" name=""/>
        <dsp:cNvSpPr/>
      </dsp:nvSpPr>
      <dsp:spPr>
        <a:xfrm>
          <a:off x="0" y="987511"/>
          <a:ext cx="6858000" cy="329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kern="1200" noProof="0">
              <a:latin typeface="Times New Roman" panose="02020603050405020304" pitchFamily="18" charset="0"/>
              <a:cs typeface="Times New Roman" panose="02020603050405020304" pitchFamily="18" charset="0"/>
            </a:rPr>
            <a:t>Starbucks leadership culture (O’Neill and Levesque, 2024).</a:t>
          </a:r>
        </a:p>
      </dsp:txBody>
      <dsp:txXfrm>
        <a:off x="0" y="987511"/>
        <a:ext cx="6858000" cy="329103"/>
      </dsp:txXfrm>
    </dsp:sp>
    <dsp:sp modelId="{BD92B3F9-C862-4814-A7A2-E697C48D061E}">
      <dsp:nvSpPr>
        <dsp:cNvPr id="0" name=""/>
        <dsp:cNvSpPr/>
      </dsp:nvSpPr>
      <dsp:spPr>
        <a:xfrm>
          <a:off x="0" y="1316615"/>
          <a:ext cx="6858000"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F63A997-29EE-45DD-B133-59D883FC0366}">
      <dsp:nvSpPr>
        <dsp:cNvPr id="0" name=""/>
        <dsp:cNvSpPr/>
      </dsp:nvSpPr>
      <dsp:spPr>
        <a:xfrm>
          <a:off x="0" y="1316615"/>
          <a:ext cx="6858000" cy="329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kern="1200" noProof="0">
              <a:latin typeface="Times New Roman" panose="02020603050405020304" pitchFamily="18" charset="0"/>
              <a:cs typeface="Times New Roman" panose="02020603050405020304" pitchFamily="18" charset="0"/>
            </a:rPr>
            <a:t>Employee wellbeing and engagement.</a:t>
          </a:r>
        </a:p>
      </dsp:txBody>
      <dsp:txXfrm>
        <a:off x="0" y="1316615"/>
        <a:ext cx="6858000" cy="329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4FE416-5C65-4A35-85F0-C7958141AE99}">
      <dsp:nvSpPr>
        <dsp:cNvPr id="0" name=""/>
        <dsp:cNvSpPr/>
      </dsp:nvSpPr>
      <dsp:spPr>
        <a:xfrm>
          <a:off x="0" y="13008"/>
          <a:ext cx="6798539" cy="6552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noProof="0">
              <a:latin typeface="Times New Roman" panose="02020603050405020304" pitchFamily="18" charset="0"/>
              <a:cs typeface="Times New Roman" panose="02020603050405020304" pitchFamily="18" charset="0"/>
            </a:rPr>
            <a:t>Definition of Cultural Intelligence (CQ) (Williams, 2023).</a:t>
          </a:r>
        </a:p>
      </dsp:txBody>
      <dsp:txXfrm>
        <a:off x="31984" y="44992"/>
        <a:ext cx="6734571" cy="591232"/>
      </dsp:txXfrm>
    </dsp:sp>
    <dsp:sp modelId="{6F2C5CC7-C0F5-4D60-BD20-E41FA7F6BAF6}">
      <dsp:nvSpPr>
        <dsp:cNvPr id="0" name=""/>
        <dsp:cNvSpPr/>
      </dsp:nvSpPr>
      <dsp:spPr>
        <a:xfrm>
          <a:off x="0" y="769008"/>
          <a:ext cx="6798539" cy="655200"/>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noProof="0">
              <a:latin typeface="Times New Roman" panose="02020603050405020304" pitchFamily="18" charset="0"/>
              <a:cs typeface="Times New Roman" panose="02020603050405020304" pitchFamily="18" charset="0"/>
            </a:rPr>
            <a:t>Ability to work across cultures.</a:t>
          </a:r>
        </a:p>
      </dsp:txBody>
      <dsp:txXfrm>
        <a:off x="31984" y="800992"/>
        <a:ext cx="6734571" cy="591232"/>
      </dsp:txXfrm>
    </dsp:sp>
    <dsp:sp modelId="{21EE26AE-472C-4966-9371-761068C5AFD1}">
      <dsp:nvSpPr>
        <dsp:cNvPr id="0" name=""/>
        <dsp:cNvSpPr/>
      </dsp:nvSpPr>
      <dsp:spPr>
        <a:xfrm>
          <a:off x="0" y="1525008"/>
          <a:ext cx="6798539" cy="65520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noProof="0">
              <a:latin typeface="Times New Roman" panose="02020603050405020304" pitchFamily="18" charset="0"/>
              <a:cs typeface="Times New Roman" panose="02020603050405020304" pitchFamily="18" charset="0"/>
            </a:rPr>
            <a:t>Important for global leadership.</a:t>
          </a:r>
        </a:p>
      </dsp:txBody>
      <dsp:txXfrm>
        <a:off x="31984" y="1556992"/>
        <a:ext cx="6734571" cy="591232"/>
      </dsp:txXfrm>
    </dsp:sp>
    <dsp:sp modelId="{BE149C73-BEDE-4942-9A3C-0D420AFC0CD3}">
      <dsp:nvSpPr>
        <dsp:cNvPr id="0" name=""/>
        <dsp:cNvSpPr/>
      </dsp:nvSpPr>
      <dsp:spPr>
        <a:xfrm>
          <a:off x="0" y="2281008"/>
          <a:ext cx="6798539" cy="655200"/>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noProof="0">
              <a:latin typeface="Times New Roman" panose="02020603050405020304" pitchFamily="18" charset="0"/>
              <a:cs typeface="Times New Roman" panose="02020603050405020304" pitchFamily="18" charset="0"/>
            </a:rPr>
            <a:t>Supports diversity and inclusion.</a:t>
          </a:r>
        </a:p>
      </dsp:txBody>
      <dsp:txXfrm>
        <a:off x="31984" y="2312992"/>
        <a:ext cx="6734571" cy="591232"/>
      </dsp:txXfrm>
    </dsp:sp>
    <dsp:sp modelId="{38C13A6E-99F6-4F86-88B0-080E7F4C6751}">
      <dsp:nvSpPr>
        <dsp:cNvPr id="0" name=""/>
        <dsp:cNvSpPr/>
      </dsp:nvSpPr>
      <dsp:spPr>
        <a:xfrm>
          <a:off x="0" y="3037008"/>
          <a:ext cx="6798539" cy="6552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noProof="0">
              <a:latin typeface="Times New Roman" panose="02020603050405020304" pitchFamily="18" charset="0"/>
              <a:cs typeface="Times New Roman" panose="02020603050405020304" pitchFamily="18" charset="0"/>
            </a:rPr>
            <a:t>Improves international collaboration.</a:t>
          </a:r>
        </a:p>
      </dsp:txBody>
      <dsp:txXfrm>
        <a:off x="31984" y="3068992"/>
        <a:ext cx="6734571" cy="59123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2EE0C3-752C-4295-8839-033F4C1CE666}">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D9AC2B-F3FF-407C-A782-8C6AB62C54D4}">
      <dsp:nvSpPr>
        <dsp:cNvPr id="0" name=""/>
        <dsp:cNvSpPr/>
      </dsp:nvSpPr>
      <dsp:spPr>
        <a:xfrm>
          <a:off x="281355" y="213639"/>
          <a:ext cx="511556" cy="511556"/>
        </a:xfrm>
        <a:prstGeom prst="rect">
          <a:avLst/>
        </a:prstGeom>
        <a:blipFill>
          <a:blip xmlns:r="http://schemas.openxmlformats.org/officeDocument/2006/relationships" cstate="print">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F896DA-0ADC-4121-BCA3-ADF2F26730DD}">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00100">
            <a:lnSpc>
              <a:spcPct val="90000"/>
            </a:lnSpc>
            <a:spcBef>
              <a:spcPct val="0"/>
            </a:spcBef>
            <a:spcAft>
              <a:spcPct val="35000"/>
            </a:spcAft>
            <a:buNone/>
          </a:pPr>
          <a:r>
            <a:rPr lang="en-GB" sz="1800" kern="1200" noProof="0">
              <a:latin typeface="Times New Roman" panose="02020603050405020304" pitchFamily="18" charset="0"/>
              <a:cs typeface="Times New Roman" panose="02020603050405020304" pitchFamily="18" charset="0"/>
            </a:rPr>
            <a:t>Earley and Ang Cultural Intelligence Framework (Thomas and Liao, 2023). </a:t>
          </a:r>
        </a:p>
      </dsp:txBody>
      <dsp:txXfrm>
        <a:off x="1074268" y="4366"/>
        <a:ext cx="5170996" cy="930102"/>
      </dsp:txXfrm>
    </dsp:sp>
    <dsp:sp modelId="{445965EA-DCA3-4774-A76E-E1A0A5A485C0}">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3A67D2-B375-4DFC-B5FD-E964CECAF16F}">
      <dsp:nvSpPr>
        <dsp:cNvPr id="0" name=""/>
        <dsp:cNvSpPr/>
      </dsp:nvSpPr>
      <dsp:spPr>
        <a:xfrm>
          <a:off x="281355" y="1376267"/>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FD9F5F-BD7F-4BDD-8DAA-D202FF648D8D}">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00100">
            <a:lnSpc>
              <a:spcPct val="90000"/>
            </a:lnSpc>
            <a:spcBef>
              <a:spcPct val="0"/>
            </a:spcBef>
            <a:spcAft>
              <a:spcPct val="35000"/>
            </a:spcAft>
            <a:buNone/>
          </a:pPr>
          <a:r>
            <a:rPr lang="en-GB" sz="1800" kern="1200" noProof="0">
              <a:latin typeface="Times New Roman" panose="02020603050405020304" pitchFamily="18" charset="0"/>
              <a:cs typeface="Times New Roman" panose="02020603050405020304" pitchFamily="18" charset="0"/>
            </a:rPr>
            <a:t>Metacognitive CQ</a:t>
          </a:r>
        </a:p>
      </dsp:txBody>
      <dsp:txXfrm>
        <a:off x="1074268" y="1166994"/>
        <a:ext cx="5170996" cy="930102"/>
      </dsp:txXfrm>
    </dsp:sp>
    <dsp:sp modelId="{149BA3C5-A26C-443D-AE0A-594AD5D00DD2}">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DCFE3B-5B00-48C7-9E13-A51ED636C3AA}">
      <dsp:nvSpPr>
        <dsp:cNvPr id="0" name=""/>
        <dsp:cNvSpPr/>
      </dsp:nvSpPr>
      <dsp:spPr>
        <a:xfrm>
          <a:off x="281355" y="2538895"/>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A0A4AB-BD2D-4C29-BE3F-283E11E82066}">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00100">
            <a:lnSpc>
              <a:spcPct val="90000"/>
            </a:lnSpc>
            <a:spcBef>
              <a:spcPct val="0"/>
            </a:spcBef>
            <a:spcAft>
              <a:spcPct val="35000"/>
            </a:spcAft>
            <a:buNone/>
          </a:pPr>
          <a:r>
            <a:rPr lang="en-GB" sz="1800" kern="1200" noProof="0">
              <a:latin typeface="Times New Roman" panose="02020603050405020304" pitchFamily="18" charset="0"/>
              <a:cs typeface="Times New Roman" panose="02020603050405020304" pitchFamily="18" charset="0"/>
            </a:rPr>
            <a:t>Cognitive CQ</a:t>
          </a:r>
        </a:p>
      </dsp:txBody>
      <dsp:txXfrm>
        <a:off x="1074268" y="2329622"/>
        <a:ext cx="5170996" cy="930102"/>
      </dsp:txXfrm>
    </dsp:sp>
    <dsp:sp modelId="{79D9458C-B1B7-4088-815E-F243E1F6083C}">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FC77B5-E28D-4A71-8D2E-D3A6C4E95832}">
      <dsp:nvSpPr>
        <dsp:cNvPr id="0" name=""/>
        <dsp:cNvSpPr/>
      </dsp:nvSpPr>
      <dsp:spPr>
        <a:xfrm>
          <a:off x="281355" y="3701523"/>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F47420-407D-4561-94E4-32159AE5395E}">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00100">
            <a:lnSpc>
              <a:spcPct val="90000"/>
            </a:lnSpc>
            <a:spcBef>
              <a:spcPct val="0"/>
            </a:spcBef>
            <a:spcAft>
              <a:spcPct val="35000"/>
            </a:spcAft>
            <a:buNone/>
          </a:pPr>
          <a:r>
            <a:rPr lang="en-GB" sz="1800" kern="1200" noProof="0">
              <a:latin typeface="Times New Roman" panose="02020603050405020304" pitchFamily="18" charset="0"/>
              <a:cs typeface="Times New Roman" panose="02020603050405020304" pitchFamily="18" charset="0"/>
            </a:rPr>
            <a:t>Motivational CQ</a:t>
          </a:r>
        </a:p>
      </dsp:txBody>
      <dsp:txXfrm>
        <a:off x="1074268" y="3492250"/>
        <a:ext cx="5170996" cy="930102"/>
      </dsp:txXfrm>
    </dsp:sp>
    <dsp:sp modelId="{0C1B8A55-7B1D-4BA7-A0D9-0D77839826C4}">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27F3B4-81DD-40B7-A636-0C3A90A0C562}">
      <dsp:nvSpPr>
        <dsp:cNvPr id="0" name=""/>
        <dsp:cNvSpPr/>
      </dsp:nvSpPr>
      <dsp:spPr>
        <a:xfrm>
          <a:off x="281355" y="4864151"/>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861C10-2051-42B3-9F6B-AD88982D201A}">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00100">
            <a:lnSpc>
              <a:spcPct val="90000"/>
            </a:lnSpc>
            <a:spcBef>
              <a:spcPct val="0"/>
            </a:spcBef>
            <a:spcAft>
              <a:spcPct val="35000"/>
            </a:spcAft>
            <a:buNone/>
          </a:pPr>
          <a:r>
            <a:rPr lang="en-GB" sz="1800" kern="1200" noProof="0">
              <a:latin typeface="Times New Roman" panose="02020603050405020304" pitchFamily="18" charset="0"/>
              <a:cs typeface="Times New Roman" panose="02020603050405020304" pitchFamily="18" charset="0"/>
            </a:rPr>
            <a:t>Behavioural CQ</a:t>
          </a:r>
        </a:p>
      </dsp:txBody>
      <dsp:txXfrm>
        <a:off x="1074268" y="4654878"/>
        <a:ext cx="5170996" cy="9301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84119D-225F-42F8-B2EF-3F07A12F0AB8}">
      <dsp:nvSpPr>
        <dsp:cNvPr id="0" name=""/>
        <dsp:cNvSpPr/>
      </dsp:nvSpPr>
      <dsp:spPr>
        <a:xfrm>
          <a:off x="2079524" y="1121555"/>
          <a:ext cx="1377348" cy="1377348"/>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16197FA7-206F-4E40-827A-80C2F875C34A}">
      <dsp:nvSpPr>
        <dsp:cNvPr id="0" name=""/>
        <dsp:cNvSpPr/>
      </dsp:nvSpPr>
      <dsp:spPr>
        <a:xfrm>
          <a:off x="1969336" y="0"/>
          <a:ext cx="1597724" cy="92479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rtl="0">
            <a:lnSpc>
              <a:spcPct val="90000"/>
            </a:lnSpc>
            <a:spcBef>
              <a:spcPct val="0"/>
            </a:spcBef>
            <a:spcAft>
              <a:spcPct val="35000"/>
            </a:spcAft>
            <a:buNone/>
          </a:pPr>
          <a:r>
            <a:rPr lang="en-GB" sz="1800" kern="1200" noProof="0">
              <a:latin typeface="Times New Roman" panose="02020603050405020304" pitchFamily="18" charset="0"/>
              <a:cs typeface="Times New Roman" panose="02020603050405020304" pitchFamily="18" charset="0"/>
            </a:rPr>
            <a:t>Unilever global leadership strategy (Boateng et al., 2026).</a:t>
          </a:r>
        </a:p>
      </dsp:txBody>
      <dsp:txXfrm>
        <a:off x="1969336" y="0"/>
        <a:ext cx="1597724" cy="924791"/>
      </dsp:txXfrm>
    </dsp:sp>
    <dsp:sp modelId="{D6F0E4F7-2055-459D-88B4-E2E1B83416F4}">
      <dsp:nvSpPr>
        <dsp:cNvPr id="0" name=""/>
        <dsp:cNvSpPr/>
      </dsp:nvSpPr>
      <dsp:spPr>
        <a:xfrm>
          <a:off x="2603467" y="1502096"/>
          <a:ext cx="1377348" cy="1377348"/>
        </a:xfrm>
        <a:prstGeom prst="ellipse">
          <a:avLst/>
        </a:prstGeom>
        <a:solidFill>
          <a:schemeClr val="accent3">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DF8EA1EE-3511-4F40-8C3B-072328BA874F}">
      <dsp:nvSpPr>
        <dsp:cNvPr id="0" name=""/>
        <dsp:cNvSpPr/>
      </dsp:nvSpPr>
      <dsp:spPr>
        <a:xfrm>
          <a:off x="4090452" y="1219937"/>
          <a:ext cx="1432442" cy="1003496"/>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rtl="0">
            <a:lnSpc>
              <a:spcPct val="90000"/>
            </a:lnSpc>
            <a:spcBef>
              <a:spcPct val="0"/>
            </a:spcBef>
            <a:spcAft>
              <a:spcPct val="35000"/>
            </a:spcAft>
            <a:buNone/>
          </a:pPr>
          <a:r>
            <a:rPr lang="en-GB" sz="1800" kern="1200" noProof="0">
              <a:latin typeface="Times New Roman" panose="02020603050405020304" pitchFamily="18" charset="0"/>
              <a:cs typeface="Times New Roman" panose="02020603050405020304" pitchFamily="18" charset="0"/>
            </a:rPr>
            <a:t>Adaptation to local cultural markets.</a:t>
          </a:r>
        </a:p>
      </dsp:txBody>
      <dsp:txXfrm>
        <a:off x="4090452" y="1219937"/>
        <a:ext cx="1432442" cy="1003496"/>
      </dsp:txXfrm>
    </dsp:sp>
    <dsp:sp modelId="{ED9C6554-E7DE-41B0-A9E1-FFE84EC3FDEB}">
      <dsp:nvSpPr>
        <dsp:cNvPr id="0" name=""/>
        <dsp:cNvSpPr/>
      </dsp:nvSpPr>
      <dsp:spPr>
        <a:xfrm>
          <a:off x="2403476" y="2118361"/>
          <a:ext cx="1377348" cy="1377348"/>
        </a:xfrm>
        <a:prstGeom prst="ellipse">
          <a:avLst/>
        </a:prstGeom>
        <a:solidFill>
          <a:schemeClr val="accent4">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EA52624B-D774-4C5E-84FF-388AA385E7A5}">
      <dsp:nvSpPr>
        <dsp:cNvPr id="0" name=""/>
        <dsp:cNvSpPr/>
      </dsp:nvSpPr>
      <dsp:spPr>
        <a:xfrm>
          <a:off x="3870077" y="2931784"/>
          <a:ext cx="1432442" cy="1003496"/>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rtl="0">
            <a:lnSpc>
              <a:spcPct val="90000"/>
            </a:lnSpc>
            <a:spcBef>
              <a:spcPct val="0"/>
            </a:spcBef>
            <a:spcAft>
              <a:spcPct val="35000"/>
            </a:spcAft>
            <a:buNone/>
          </a:pPr>
          <a:r>
            <a:rPr lang="en-GB" sz="1800" kern="1200" noProof="0">
              <a:latin typeface="Times New Roman" panose="02020603050405020304" pitchFamily="18" charset="0"/>
              <a:cs typeface="Times New Roman" panose="02020603050405020304" pitchFamily="18" charset="0"/>
            </a:rPr>
            <a:t>Google multicultural workforce.</a:t>
          </a:r>
        </a:p>
      </dsp:txBody>
      <dsp:txXfrm>
        <a:off x="3870077" y="2931784"/>
        <a:ext cx="1432442" cy="1003496"/>
      </dsp:txXfrm>
    </dsp:sp>
    <dsp:sp modelId="{CECD043C-35E3-4FE7-82F5-AB30B99C5C4D}">
      <dsp:nvSpPr>
        <dsp:cNvPr id="0" name=""/>
        <dsp:cNvSpPr/>
      </dsp:nvSpPr>
      <dsp:spPr>
        <a:xfrm>
          <a:off x="1755571" y="2118361"/>
          <a:ext cx="1377348" cy="1377348"/>
        </a:xfrm>
        <a:prstGeom prst="ellipse">
          <a:avLst/>
        </a:prstGeom>
        <a:solidFill>
          <a:schemeClr val="accent5">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3275AE6A-CD56-499E-A546-38BCF5A45084}">
      <dsp:nvSpPr>
        <dsp:cNvPr id="0" name=""/>
        <dsp:cNvSpPr/>
      </dsp:nvSpPr>
      <dsp:spPr>
        <a:xfrm>
          <a:off x="233877" y="2931784"/>
          <a:ext cx="1432442" cy="1003496"/>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rtl="0">
            <a:lnSpc>
              <a:spcPct val="90000"/>
            </a:lnSpc>
            <a:spcBef>
              <a:spcPct val="0"/>
            </a:spcBef>
            <a:spcAft>
              <a:spcPct val="35000"/>
            </a:spcAft>
            <a:buNone/>
          </a:pPr>
          <a:r>
            <a:rPr lang="en-GB" sz="1800" kern="1200" noProof="0">
              <a:latin typeface="Times New Roman" panose="02020603050405020304" pitchFamily="18" charset="0"/>
              <a:cs typeface="Times New Roman" panose="02020603050405020304" pitchFamily="18" charset="0"/>
            </a:rPr>
            <a:t>Inclusive organisational culture.</a:t>
          </a:r>
        </a:p>
      </dsp:txBody>
      <dsp:txXfrm>
        <a:off x="233877" y="2931784"/>
        <a:ext cx="1432442" cy="1003496"/>
      </dsp:txXfrm>
    </dsp:sp>
    <dsp:sp modelId="{1EA56051-4270-4E47-82C3-FCA0C4B0E5D3}">
      <dsp:nvSpPr>
        <dsp:cNvPr id="0" name=""/>
        <dsp:cNvSpPr/>
      </dsp:nvSpPr>
      <dsp:spPr>
        <a:xfrm>
          <a:off x="1555581" y="1502096"/>
          <a:ext cx="1377348" cy="1377348"/>
        </a:xfrm>
        <a:prstGeom prst="ellipse">
          <a:avLst/>
        </a:prstGeom>
        <a:solidFill>
          <a:schemeClr val="accent6">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00EB9B12-2358-4945-9C14-8ACBB9A38444}">
      <dsp:nvSpPr>
        <dsp:cNvPr id="0" name=""/>
        <dsp:cNvSpPr/>
      </dsp:nvSpPr>
      <dsp:spPr>
        <a:xfrm>
          <a:off x="13501" y="1219937"/>
          <a:ext cx="1432442" cy="1003496"/>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00100" rtl="0">
            <a:lnSpc>
              <a:spcPct val="90000"/>
            </a:lnSpc>
            <a:spcBef>
              <a:spcPct val="0"/>
            </a:spcBef>
            <a:spcAft>
              <a:spcPct val="35000"/>
            </a:spcAft>
            <a:buNone/>
          </a:pPr>
          <a:r>
            <a:rPr lang="en-GB" sz="1800" kern="1200" noProof="0">
              <a:latin typeface="Times New Roman" panose="02020603050405020304" pitchFamily="18" charset="0"/>
              <a:cs typeface="Times New Roman" panose="02020603050405020304" pitchFamily="18" charset="0"/>
            </a:rPr>
            <a:t>Innovation through diversity.</a:t>
          </a:r>
        </a:p>
      </dsp:txBody>
      <dsp:txXfrm>
        <a:off x="13501" y="1219937"/>
        <a:ext cx="1432442" cy="100349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D9080-A917-44C5-A93A-8F3279BB27A8}">
      <dsp:nvSpPr>
        <dsp:cNvPr id="0" name=""/>
        <dsp:cNvSpPr/>
      </dsp:nvSpPr>
      <dsp:spPr>
        <a:xfrm>
          <a:off x="0" y="39903"/>
          <a:ext cx="6555347" cy="973440"/>
        </a:xfrm>
        <a:prstGeom prst="roundRect">
          <a:avLst/>
        </a:prstGeom>
        <a:solidFill>
          <a:schemeClr val="lt1"/>
        </a:solidFill>
        <a:ln w="19050" cap="flat" cmpd="sng" algn="ctr">
          <a:solidFill>
            <a:schemeClr val="accent1"/>
          </a:solidFill>
          <a:prstDash val="solid"/>
          <a:miter lim="800000"/>
        </a:ln>
        <a:effectLst/>
      </dsp:spPr>
      <dsp:style>
        <a:lnRef idx="2">
          <a:schemeClr val="accent1"/>
        </a:lnRef>
        <a:fillRef idx="1">
          <a:schemeClr val="lt1"/>
        </a:fillRef>
        <a:effectRef idx="0">
          <a:schemeClr val="accent1"/>
        </a:effectRef>
        <a:fontRef idx="minor">
          <a:schemeClr val="dk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GB" sz="1800" kern="1200" noProof="0">
              <a:latin typeface="Times New Roman"/>
              <a:ea typeface="+mn-ea"/>
              <a:cs typeface="Times New Roman"/>
            </a:rPr>
            <a:t>Emotional intelligence focuses on emotions on interpersonal relationships</a:t>
          </a:r>
        </a:p>
      </dsp:txBody>
      <dsp:txXfrm>
        <a:off x="47519" y="87422"/>
        <a:ext cx="6460309" cy="878402"/>
      </dsp:txXfrm>
    </dsp:sp>
    <dsp:sp modelId="{CA018D83-88E4-4A01-AC1A-685A7FF325B5}">
      <dsp:nvSpPr>
        <dsp:cNvPr id="0" name=""/>
        <dsp:cNvSpPr/>
      </dsp:nvSpPr>
      <dsp:spPr>
        <a:xfrm>
          <a:off x="0" y="1179321"/>
          <a:ext cx="6555347" cy="973440"/>
        </a:xfrm>
        <a:prstGeom prst="roundRect">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12700" cap="flat" cmpd="sng" algn="ctr">
          <a:solidFill>
            <a:schemeClr val="accent1"/>
          </a:solidFill>
          <a:prstDash val="solid"/>
          <a:miter lim="800000"/>
        </a:ln>
        <a:effectLst/>
      </dsp:spPr>
      <dsp:style>
        <a:lnRef idx="1">
          <a:schemeClr val="accent1"/>
        </a:lnRef>
        <a:fillRef idx="2">
          <a:schemeClr val="accent1"/>
        </a:fillRef>
        <a:effectRef idx="1">
          <a:schemeClr val="accent1"/>
        </a:effectRef>
        <a:fontRef idx="minor">
          <a:schemeClr val="dk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GB" sz="1800" kern="1200" noProof="0">
              <a:latin typeface="Times New Roman"/>
              <a:ea typeface="+mn-ea"/>
              <a:cs typeface="Times New Roman"/>
            </a:rPr>
            <a:t>Cultural intelligence focuses on cultural differences </a:t>
          </a:r>
        </a:p>
      </dsp:txBody>
      <dsp:txXfrm>
        <a:off x="47519" y="1226840"/>
        <a:ext cx="6460309" cy="878402"/>
      </dsp:txXfrm>
    </dsp:sp>
    <dsp:sp modelId="{F33F2B5D-1A86-4864-901E-AC14AAE94327}">
      <dsp:nvSpPr>
        <dsp:cNvPr id="0" name=""/>
        <dsp:cNvSpPr/>
      </dsp:nvSpPr>
      <dsp:spPr>
        <a:xfrm>
          <a:off x="0" y="2286303"/>
          <a:ext cx="6555347" cy="973440"/>
        </a:xfrm>
        <a:prstGeom prst="roundRect">
          <a:avLst/>
        </a:prstGeom>
        <a:solidFill>
          <a:schemeClr val="lt1"/>
        </a:solidFill>
        <a:ln w="19050" cap="flat" cmpd="sng" algn="ctr">
          <a:solidFill>
            <a:schemeClr val="accent1"/>
          </a:solidFill>
          <a:prstDash val="solid"/>
          <a:miter lim="800000"/>
        </a:ln>
        <a:effectLst/>
      </dsp:spPr>
      <dsp:style>
        <a:lnRef idx="2">
          <a:schemeClr val="accent1"/>
        </a:lnRef>
        <a:fillRef idx="1">
          <a:schemeClr val="lt1"/>
        </a:fillRef>
        <a:effectRef idx="0">
          <a:schemeClr val="accent1"/>
        </a:effectRef>
        <a:fontRef idx="minor">
          <a:schemeClr val="dk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GB" sz="1800" kern="1200" noProof="0">
              <a:latin typeface="Times New Roman" panose="02020603050405020304" pitchFamily="18" charset="0"/>
              <a:ea typeface="+mn-ea"/>
              <a:cs typeface="Times New Roman" panose="02020603050405020304" pitchFamily="18" charset="0"/>
            </a:rPr>
            <a:t>Both support effective leadership.</a:t>
          </a:r>
        </a:p>
      </dsp:txBody>
      <dsp:txXfrm>
        <a:off x="47519" y="2333822"/>
        <a:ext cx="6460309" cy="878402"/>
      </dsp:txXfrm>
    </dsp:sp>
    <dsp:sp modelId="{5B57EEC9-86CD-4967-8F8A-F554B4B842F1}">
      <dsp:nvSpPr>
        <dsp:cNvPr id="0" name=""/>
        <dsp:cNvSpPr/>
      </dsp:nvSpPr>
      <dsp:spPr>
        <a:xfrm>
          <a:off x="0" y="3409503"/>
          <a:ext cx="6555347" cy="973440"/>
        </a:xfrm>
        <a:prstGeom prst="roundRect">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12700" cap="flat" cmpd="sng" algn="ctr">
          <a:solidFill>
            <a:schemeClr val="accent1"/>
          </a:solidFill>
          <a:prstDash val="solid"/>
          <a:miter lim="800000"/>
        </a:ln>
        <a:effectLst/>
      </dsp:spPr>
      <dsp:style>
        <a:lnRef idx="1">
          <a:schemeClr val="accent1"/>
        </a:lnRef>
        <a:fillRef idx="2">
          <a:schemeClr val="accent1"/>
        </a:fillRef>
        <a:effectRef idx="1">
          <a:schemeClr val="accent1"/>
        </a:effectRef>
        <a:fontRef idx="minor">
          <a:schemeClr val="dk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GB" sz="1800" kern="1200" noProof="0">
              <a:latin typeface="Times New Roman" panose="02020603050405020304" pitchFamily="18" charset="0"/>
              <a:ea typeface="+mn-ea"/>
              <a:cs typeface="Times New Roman" panose="02020603050405020304" pitchFamily="18" charset="0"/>
            </a:rPr>
            <a:t>Necessary for global organisations (Kokubun, Nemoto and Yamakawa, 2026).</a:t>
          </a:r>
        </a:p>
      </dsp:txBody>
      <dsp:txXfrm>
        <a:off x="47519" y="3457022"/>
        <a:ext cx="6460309" cy="878402"/>
      </dsp:txXfrm>
    </dsp:sp>
    <dsp:sp modelId="{F78BD051-5448-4751-8FE2-3902308A7E21}">
      <dsp:nvSpPr>
        <dsp:cNvPr id="0" name=""/>
        <dsp:cNvSpPr/>
      </dsp:nvSpPr>
      <dsp:spPr>
        <a:xfrm>
          <a:off x="0" y="4532703"/>
          <a:ext cx="6555347" cy="973440"/>
        </a:xfrm>
        <a:prstGeom prst="roundRect">
          <a:avLst/>
        </a:prstGeom>
        <a:solidFill>
          <a:schemeClr val="lt1"/>
        </a:solidFill>
        <a:ln w="19050" cap="flat" cmpd="sng" algn="ctr">
          <a:solidFill>
            <a:schemeClr val="accent1"/>
          </a:solidFill>
          <a:prstDash val="solid"/>
          <a:miter lim="800000"/>
        </a:ln>
        <a:effectLst/>
      </dsp:spPr>
      <dsp:style>
        <a:lnRef idx="2">
          <a:schemeClr val="accent1"/>
        </a:lnRef>
        <a:fillRef idx="1">
          <a:schemeClr val="lt1"/>
        </a:fillRef>
        <a:effectRef idx="0">
          <a:schemeClr val="accent1"/>
        </a:effectRef>
        <a:fontRef idx="minor">
          <a:schemeClr val="dk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GB" sz="1800" kern="1200" noProof="0">
              <a:latin typeface="Times New Roman" panose="02020603050405020304" pitchFamily="18" charset="0"/>
              <a:ea typeface="+mn-ea"/>
              <a:cs typeface="Times New Roman" panose="02020603050405020304" pitchFamily="18" charset="0"/>
            </a:rPr>
            <a:t>Complementary leadership competencies.</a:t>
          </a:r>
        </a:p>
      </dsp:txBody>
      <dsp:txXfrm>
        <a:off x="47519" y="4580222"/>
        <a:ext cx="6460309" cy="8784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28/03/2026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7.png"/><Relationship Id="rId7" Type="http://schemas.openxmlformats.org/officeDocument/2006/relationships/diagramQuickStyle" Target="../diagrams/quickStyle5.xml"/><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18.png"/><Relationship Id="rId9" Type="http://schemas.microsoft.com/office/2007/relationships/diagramDrawing" Target="../diagrams/drawing5.xml"/></Relationships>
</file>

<file path=ppt/slides/_rels/slide9.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26.png"/><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4.png"/><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007/978-3-032-00250-1_53" TargetMode="External"/><Relationship Id="rId2" Type="http://schemas.openxmlformats.org/officeDocument/2006/relationships/hyperlink" Target="https://doi.org/10.1080/23322373.2023.2187612" TargetMode="External"/><Relationship Id="rId1" Type="http://schemas.openxmlformats.org/officeDocument/2006/relationships/slideLayout" Target="../slideLayouts/slideLayout7.xml"/><Relationship Id="rId5" Type="http://schemas.openxmlformats.org/officeDocument/2006/relationships/hyperlink" Target="https://doi.org/10.1177/23792981241231817" TargetMode="External"/><Relationship Id="rId4" Type="http://schemas.openxmlformats.org/officeDocument/2006/relationships/hyperlink" Target="https://doi.org/10.1016/j.ijintrel.2025.102332"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177/00332941221125773" TargetMode="External"/><Relationship Id="rId2" Type="http://schemas.openxmlformats.org/officeDocument/2006/relationships/hyperlink" Target="https://doi.org/10.4018/979-8-3693-4143-8.ch003" TargetMode="External"/><Relationship Id="rId1" Type="http://schemas.openxmlformats.org/officeDocument/2006/relationships/slideLayout" Target="../slideLayouts/slideLayout7.xml"/><Relationship Id="rId4" Type="http://schemas.openxmlformats.org/officeDocument/2006/relationships/hyperlink" Target="https://doi.org/10.1016/j.lmot.2024.101981"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Rectangle 57">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9" name="Picture 58" descr="Red toy person in front of two lines of white figures">
            <a:extLst>
              <a:ext uri="{FF2B5EF4-FFF2-40B4-BE49-F238E27FC236}">
                <a16:creationId xmlns:a16="http://schemas.microsoft.com/office/drawing/2014/main" id="{8B74719D-1663-E5D0-D90B-C03DA48E1B40}"/>
              </a:ext>
            </a:extLst>
          </p:cNvPr>
          <p:cNvPicPr>
            <a:picLocks noChangeAspect="1"/>
          </p:cNvPicPr>
          <p:nvPr/>
        </p:nvPicPr>
        <p:blipFill>
          <a:blip r:embed="rId2">
            <a:alphaModFix amt="60000"/>
          </a:blip>
          <a:srcRect t="14604" r="-2" b="-2"/>
          <a:stretch>
            <a:fillRect/>
          </a:stretch>
        </p:blipFill>
        <p:spPr>
          <a:xfrm>
            <a:off x="-1" y="10"/>
            <a:ext cx="12192001" cy="6857990"/>
          </a:xfrm>
          <a:prstGeom prst="rect">
            <a:avLst/>
          </a:prstGeom>
        </p:spPr>
      </p:pic>
      <p:sp>
        <p:nvSpPr>
          <p:cNvPr id="2" name="Title 1"/>
          <p:cNvSpPr>
            <a:spLocks noGrp="1"/>
          </p:cNvSpPr>
          <p:nvPr>
            <p:ph type="ctrTitle"/>
          </p:nvPr>
        </p:nvSpPr>
        <p:spPr>
          <a:xfrm>
            <a:off x="838200" y="914402"/>
            <a:ext cx="10515600" cy="2985923"/>
          </a:xfrm>
        </p:spPr>
        <p:txBody>
          <a:bodyPr>
            <a:normAutofit/>
          </a:bodyPr>
          <a:lstStyle/>
          <a:p>
            <a:r>
              <a:rPr lang="en-US" sz="5200" b="1">
                <a:solidFill>
                  <a:srgbClr val="FFFFFF"/>
                </a:solidFill>
              </a:rPr>
              <a:t>Leadership and Management Theory and Practice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96FE05B-A4FD-E968-1EE3-E63DC46FF2DC}"/>
              </a:ext>
            </a:extLst>
          </p:cNvPr>
          <p:cNvSpPr txBox="1"/>
          <p:nvPr/>
        </p:nvSpPr>
        <p:spPr>
          <a:xfrm>
            <a:off x="421772" y="511407"/>
            <a:ext cx="10612693"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err="1">
                <a:ea typeface="+mn-lt"/>
                <a:cs typeface="+mn-lt"/>
              </a:rPr>
              <a:t>Programme</a:t>
            </a:r>
            <a:r>
              <a:rPr lang="en-US" sz="3200" b="1">
                <a:ea typeface="+mn-lt"/>
                <a:cs typeface="+mn-lt"/>
              </a:rPr>
              <a:t>:</a:t>
            </a:r>
            <a:r>
              <a:rPr lang="en-US" sz="3200">
                <a:ea typeface="+mn-lt"/>
                <a:cs typeface="+mn-lt"/>
              </a:rPr>
              <a:t> BA (Hons) Business Management </a:t>
            </a:r>
          </a:p>
          <a:p>
            <a:r>
              <a:rPr lang="en-US" sz="3200" b="1">
                <a:ea typeface="+mn-lt"/>
                <a:cs typeface="+mn-lt"/>
              </a:rPr>
              <a:t>Module</a:t>
            </a:r>
            <a:r>
              <a:rPr lang="en-US" sz="3200">
                <a:ea typeface="+mn-lt"/>
                <a:cs typeface="+mn-lt"/>
              </a:rPr>
              <a:t>: Leadership and Management Theory and Practice</a:t>
            </a:r>
          </a:p>
          <a:p>
            <a:r>
              <a:rPr lang="en-US" sz="3200" b="1">
                <a:ea typeface="+mn-lt"/>
                <a:cs typeface="+mn-lt"/>
              </a:rPr>
              <a:t> Module code</a:t>
            </a:r>
            <a:r>
              <a:rPr lang="en-US" sz="3200">
                <a:ea typeface="+mn-lt"/>
                <a:cs typeface="+mn-lt"/>
              </a:rPr>
              <a:t>: LCBB6022</a:t>
            </a:r>
          </a:p>
          <a:p>
            <a:r>
              <a:rPr lang="en-US" sz="3200" b="1">
                <a:ea typeface="+mn-lt"/>
                <a:cs typeface="+mn-lt"/>
              </a:rPr>
              <a:t>Module Leader/Lecturer</a:t>
            </a:r>
            <a:r>
              <a:rPr lang="en-US" sz="3200">
                <a:ea typeface="+mn-lt"/>
                <a:cs typeface="+mn-lt"/>
              </a:rPr>
              <a:t>: Dr </a:t>
            </a:r>
            <a:r>
              <a:rPr lang="en-US" sz="3200" err="1">
                <a:ea typeface="+mn-lt"/>
                <a:cs typeface="+mn-lt"/>
              </a:rPr>
              <a:t>Faizu</a:t>
            </a:r>
            <a:r>
              <a:rPr lang="en-US" sz="3200">
                <a:ea typeface="+mn-lt"/>
                <a:cs typeface="+mn-lt"/>
              </a:rPr>
              <a:t> Edu</a:t>
            </a:r>
          </a:p>
          <a:p>
            <a:r>
              <a:rPr lang="en-US" sz="3200">
                <a:ea typeface="+mn-lt"/>
                <a:cs typeface="+mn-lt"/>
              </a:rPr>
              <a:t>                                                         Dr </a:t>
            </a:r>
            <a:r>
              <a:rPr lang="en-US" sz="3200" err="1">
                <a:ea typeface="+mn-lt"/>
                <a:cs typeface="+mn-lt"/>
              </a:rPr>
              <a:t>Piyumika</a:t>
            </a:r>
            <a:r>
              <a:rPr lang="en-US" sz="3200">
                <a:ea typeface="+mn-lt"/>
                <a:cs typeface="+mn-lt"/>
              </a:rPr>
              <a:t> K. Gamage </a:t>
            </a:r>
          </a:p>
          <a:p>
            <a:r>
              <a:rPr lang="en-US" sz="3200" b="1"/>
              <a:t>Student number:</a:t>
            </a:r>
            <a:r>
              <a:rPr lang="en-US" sz="3200"/>
              <a:t> 2315746</a:t>
            </a:r>
          </a:p>
          <a:p>
            <a:r>
              <a:rPr lang="en-US" sz="3200" b="1"/>
              <a:t>Student name:</a:t>
            </a:r>
            <a:r>
              <a:rPr lang="en-US" sz="3200"/>
              <a:t> Maria Dorina Matei</a:t>
            </a:r>
          </a:p>
        </p:txBody>
      </p:sp>
    </p:spTree>
    <p:extLst>
      <p:ext uri="{BB962C8B-B14F-4D97-AF65-F5344CB8AC3E}">
        <p14:creationId xmlns:p14="http://schemas.microsoft.com/office/powerpoint/2010/main" val="3971076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3" name="Rectangle 2">
            <a:extLst>
              <a:ext uri="{FF2B5EF4-FFF2-40B4-BE49-F238E27FC236}">
                <a16:creationId xmlns:a16="http://schemas.microsoft.com/office/drawing/2014/main" id="{7249C925-8703-C4FB-4338-CAD851F2F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4" name="Rectangle 3">
            <a:extLst>
              <a:ext uri="{FF2B5EF4-FFF2-40B4-BE49-F238E27FC236}">
                <a16:creationId xmlns:a16="http://schemas.microsoft.com/office/drawing/2014/main" id="{B965032D-4EF9-C024-FAB7-5B71132B61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5" name="Rectangle 4">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pic>
        <p:nvPicPr>
          <p:cNvPr id="6" name="Picture 5">
            <a:extLst>
              <a:ext uri="{FF2B5EF4-FFF2-40B4-BE49-F238E27FC236}">
                <a16:creationId xmlns:a16="http://schemas.microsoft.com/office/drawing/2014/main" id="{463E93F9-C05D-A321-A5A9-8E5C82E5191E}"/>
              </a:ext>
            </a:extLst>
          </p:cNvPr>
          <p:cNvPicPr>
            <a:picLocks noChangeAspect="1"/>
          </p:cNvPicPr>
          <p:nvPr/>
        </p:nvPicPr>
        <p:blipFill>
          <a:blip r:embed="rId2"/>
          <a:srcRect t="14164" r="-2" b="24449"/>
          <a:stretch>
            <a:fillRect/>
          </a:stretch>
        </p:blipFill>
        <p:spPr>
          <a:xfrm>
            <a:off x="5519764" y="10"/>
            <a:ext cx="6672236" cy="3072709"/>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7" name="Picture 6" descr="Colorful carved figures of humans">
            <a:extLst>
              <a:ext uri="{FF2B5EF4-FFF2-40B4-BE49-F238E27FC236}">
                <a16:creationId xmlns:a16="http://schemas.microsoft.com/office/drawing/2014/main" id="{16044B90-7431-BBB3-1B1E-C5CF4CEDAE44}"/>
              </a:ext>
            </a:extLst>
          </p:cNvPr>
          <p:cNvPicPr>
            <a:picLocks noChangeAspect="1"/>
          </p:cNvPicPr>
          <p:nvPr/>
        </p:nvPicPr>
        <p:blipFill>
          <a:blip r:embed="rId3"/>
          <a:srcRect t="17692" r="-2" b="17690"/>
          <a:stretch>
            <a:fillRect/>
          </a:stretch>
        </p:blipFill>
        <p:spPr>
          <a:xfrm>
            <a:off x="5519764" y="3493008"/>
            <a:ext cx="6672236" cy="3072719"/>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8" name="Freeform: Shape 7">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noFill/>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solidFill>
                <a:prstClr val="white"/>
              </a:solidFill>
              <a:latin typeface="Calibri" panose="020F0502020204030204"/>
            </a:endParaRPr>
          </a:p>
        </p:txBody>
      </p:sp>
      <p:sp>
        <p:nvSpPr>
          <p:cNvPr id="10" name="Title 1">
            <a:extLst>
              <a:ext uri="{FF2B5EF4-FFF2-40B4-BE49-F238E27FC236}">
                <a16:creationId xmlns:a16="http://schemas.microsoft.com/office/drawing/2014/main" id="{2DEA53D9-2E68-2B4A-AAA6-19783276CD0A}"/>
              </a:ext>
            </a:extLst>
          </p:cNvPr>
          <p:cNvSpPr>
            <a:spLocks noGrp="1"/>
          </p:cNvSpPr>
          <p:nvPr/>
        </p:nvSpPr>
        <p:spPr>
          <a:xfrm>
            <a:off x="458494" y="984796"/>
            <a:ext cx="4822364" cy="111832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400" b="1" noProof="0">
                <a:latin typeface="Times New Roman" panose="02020603050405020304" pitchFamily="18" charset="0"/>
                <a:cs typeface="Times New Roman" panose="02020603050405020304" pitchFamily="18" charset="0"/>
              </a:rPr>
              <a:t>Introduction</a:t>
            </a:r>
          </a:p>
          <a:p>
            <a:endParaRPr lang="en-GB" sz="3400" b="1" noProof="0">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solidFill>
                <a:prstClr val="white"/>
              </a:solidFill>
              <a:latin typeface="Calibri" panose="020F0502020204030204"/>
            </a:endParaRPr>
          </a:p>
        </p:txBody>
      </p:sp>
      <p:sp>
        <p:nvSpPr>
          <p:cNvPr id="12" name="Rectangle 11">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449544" y="2194560"/>
            <a:ext cx="4892040" cy="18288"/>
          </a:xfrm>
          <a:prstGeom prst="rect">
            <a:avLst/>
          </a:prstGeom>
          <a:no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solidFill>
                <a:prstClr val="white"/>
              </a:solidFill>
              <a:latin typeface="Calibri" panose="020F0502020204030204"/>
            </a:endParaRPr>
          </a:p>
        </p:txBody>
      </p:sp>
      <p:sp>
        <p:nvSpPr>
          <p:cNvPr id="14" name="Content Placeholder 2">
            <a:extLst>
              <a:ext uri="{FF2B5EF4-FFF2-40B4-BE49-F238E27FC236}">
                <a16:creationId xmlns:a16="http://schemas.microsoft.com/office/drawing/2014/main" id="{73F66997-E2D7-4025-4983-C37B52F79DE8}"/>
              </a:ext>
            </a:extLst>
          </p:cNvPr>
          <p:cNvSpPr>
            <a:spLocks noGrp="1"/>
          </p:cNvSpPr>
          <p:nvPr/>
        </p:nvSpPr>
        <p:spPr>
          <a:xfrm>
            <a:off x="959535" y="2512611"/>
            <a:ext cx="4321324" cy="3340762"/>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00" noProof="0">
                <a:latin typeface="Times New Roman" panose="02020603050405020304" pitchFamily="18" charset="0"/>
                <a:ea typeface="+mn-lt"/>
                <a:cs typeface="Times New Roman" panose="02020603050405020304" pitchFamily="18" charset="0"/>
              </a:rPr>
              <a:t>Leadership in modern organisations, involves the art of managing different and diverse teams and handling complex interpersonal relationships. </a:t>
            </a:r>
          </a:p>
          <a:p>
            <a:pPr marL="0" indent="0">
              <a:buNone/>
            </a:pPr>
            <a:r>
              <a:rPr lang="en-GB" sz="1700" noProof="0">
                <a:latin typeface="Times New Roman" panose="02020603050405020304" pitchFamily="18" charset="0"/>
                <a:ea typeface="+mn-lt"/>
                <a:cs typeface="Times New Roman" panose="02020603050405020304" pitchFamily="18" charset="0"/>
              </a:rPr>
              <a:t>Cross-cultural communication became more important for effective leadership because of diversification of the workplace. </a:t>
            </a:r>
          </a:p>
          <a:p>
            <a:pPr marL="0" indent="0">
              <a:buNone/>
            </a:pPr>
            <a:r>
              <a:rPr lang="en-GB" sz="1700" noProof="0">
                <a:latin typeface="Times New Roman" panose="02020603050405020304" pitchFamily="18" charset="0"/>
                <a:ea typeface="+mn-lt"/>
                <a:cs typeface="Times New Roman" panose="02020603050405020304" pitchFamily="18" charset="0"/>
              </a:rPr>
              <a:t>Emotional Intelligence (EI) and Cultural Intelligence (CQ) will help leaders to understand emotions and culture (Tian and Guo, 2022). </a:t>
            </a:r>
          </a:p>
          <a:p>
            <a:pPr marL="0" indent="0">
              <a:buNone/>
            </a:pPr>
            <a:r>
              <a:rPr lang="en-GB" sz="1700" noProof="0">
                <a:latin typeface="Times New Roman" panose="02020603050405020304" pitchFamily="18" charset="0"/>
                <a:ea typeface="+mn-lt"/>
                <a:cs typeface="Times New Roman" panose="02020603050405020304" pitchFamily="18" charset="0"/>
              </a:rPr>
              <a:t>In this presentation, these competencies are discussed and why they are relevant for successful leadership.</a:t>
            </a:r>
            <a:endParaRPr lang="en-GB" sz="1700" noProof="0">
              <a:latin typeface="Times New Roman" panose="02020603050405020304" pitchFamily="18" charset="0"/>
              <a:cs typeface="Times New Roman" panose="02020603050405020304" pitchFamily="18" charset="0"/>
            </a:endParaRPr>
          </a:p>
          <a:p>
            <a:endParaRPr lang="en-GB" sz="1700" noProof="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15633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92000" cy="6858000"/>
          </a:xfrm>
          <a:prstGeom prst="rect">
            <a:avLst/>
          </a:prstGeom>
          <a:no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3" name="Rectangle 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88952" cy="6858000"/>
          </a:xfrm>
          <a:prstGeom prst="rect">
            <a:avLst/>
          </a:prstGeom>
          <a:no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4" name="Rectangle 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5" name="Rectangle 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6" name="Rectangle 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7" name="Freeform: Shape 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8" name="Rectangle 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9" name="Title 1">
            <a:extLst>
              <a:ext uri="{FF2B5EF4-FFF2-40B4-BE49-F238E27FC236}">
                <a16:creationId xmlns:a16="http://schemas.microsoft.com/office/drawing/2014/main" id="{D6FB4706-FD9C-EC0C-6B7E-B359321E6563}"/>
              </a:ext>
            </a:extLst>
          </p:cNvPr>
          <p:cNvSpPr>
            <a:spLocks noGrp="1"/>
          </p:cNvSpPr>
          <p:nvPr/>
        </p:nvSpPr>
        <p:spPr>
          <a:xfrm>
            <a:off x="466722" y="586855"/>
            <a:ext cx="3201366" cy="204483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noProof="0">
                <a:solidFill>
                  <a:srgbClr val="FFFFFF"/>
                </a:solidFill>
                <a:latin typeface="Times New Roman" panose="02020603050405020304" pitchFamily="18" charset="0"/>
                <a:ea typeface="+mj-lt"/>
                <a:cs typeface="Times New Roman" panose="02020603050405020304" pitchFamily="18" charset="0"/>
              </a:rPr>
              <a:t>Comparison of EI and CQ</a:t>
            </a:r>
            <a:endParaRPr lang="en-GB" sz="4000" b="1" noProof="0">
              <a:solidFill>
                <a:srgbClr val="FFFFFF"/>
              </a:solidFill>
              <a:latin typeface="Times New Roman" panose="02020603050405020304" pitchFamily="18" charset="0"/>
              <a:cs typeface="Times New Roman" panose="02020603050405020304" pitchFamily="18" charset="0"/>
            </a:endParaRPr>
          </a:p>
          <a:p>
            <a:pPr algn="ctr"/>
            <a:endParaRPr lang="en-GB" sz="4000" b="1" noProof="0">
              <a:solidFill>
                <a:srgbClr val="FFFFFF"/>
              </a:solidFill>
              <a:latin typeface="Times New Roman" panose="02020603050405020304" pitchFamily="18" charset="0"/>
              <a:cs typeface="Times New Roman" panose="02020603050405020304" pitchFamily="18" charset="0"/>
            </a:endParaRPr>
          </a:p>
        </p:txBody>
      </p:sp>
      <p:graphicFrame>
        <p:nvGraphicFramePr>
          <p:cNvPr id="10" name="Content Placeholder 4">
            <a:extLst>
              <a:ext uri="{FF2B5EF4-FFF2-40B4-BE49-F238E27FC236}">
                <a16:creationId xmlns:a16="http://schemas.microsoft.com/office/drawing/2014/main" id="{7B5A0CF3-75A2-1BCB-36FD-8270F77EA0E1}"/>
              </a:ext>
            </a:extLst>
          </p:cNvPr>
          <p:cNvGraphicFramePr>
            <a:graphicFrameLocks noGrp="1"/>
          </p:cNvGraphicFramePr>
          <p:nvPr/>
        </p:nvGraphicFramePr>
        <p:xfrm>
          <a:off x="4810259" y="649480"/>
          <a:ext cx="6555347" cy="55460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 name="Picture 10">
            <a:extLst>
              <a:ext uri="{FF2B5EF4-FFF2-40B4-BE49-F238E27FC236}">
                <a16:creationId xmlns:a16="http://schemas.microsoft.com/office/drawing/2014/main" id="{F8C5D304-E59A-81C9-618E-EA89E569EA0D}"/>
              </a:ext>
            </a:extLst>
          </p:cNvPr>
          <p:cNvPicPr>
            <a:picLocks noChangeAspect="1"/>
          </p:cNvPicPr>
          <p:nvPr/>
        </p:nvPicPr>
        <p:blipFill rotWithShape="1">
          <a:blip r:embed="rId7"/>
          <a:srcRect l="7250" r="8498"/>
          <a:stretch/>
        </p:blipFill>
        <p:spPr>
          <a:xfrm>
            <a:off x="240288" y="2932534"/>
            <a:ext cx="3557239" cy="2374956"/>
          </a:xfrm>
          <a:prstGeom prst="rect">
            <a:avLst/>
          </a:prstGeom>
        </p:spPr>
      </p:pic>
    </p:spTree>
    <p:extLst>
      <p:ext uri="{BB962C8B-B14F-4D97-AF65-F5344CB8AC3E}">
        <p14:creationId xmlns:p14="http://schemas.microsoft.com/office/powerpoint/2010/main" val="38946195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844EE9-2895-4B7B-A445-00BA9172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itle 1">
            <a:extLst>
              <a:ext uri="{FF2B5EF4-FFF2-40B4-BE49-F238E27FC236}">
                <a16:creationId xmlns:a16="http://schemas.microsoft.com/office/drawing/2014/main" id="{C6AFD680-500B-2CCD-3FC0-097D1F313DCF}"/>
              </a:ext>
            </a:extLst>
          </p:cNvPr>
          <p:cNvSpPr>
            <a:spLocks noGrp="1"/>
          </p:cNvSpPr>
          <p:nvPr/>
        </p:nvSpPr>
        <p:spPr>
          <a:xfrm>
            <a:off x="5506019" y="1107860"/>
            <a:ext cx="5847781" cy="104667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a:latin typeface="Times New Roman"/>
                <a:cs typeface="Times New Roman"/>
              </a:rPr>
              <a:t>Emotional Intelligence in Leadership</a:t>
            </a:r>
            <a:endParaRPr lang="en-GB" sz="2800" b="1" noProof="0"/>
          </a:p>
        </p:txBody>
      </p:sp>
      <p:sp>
        <p:nvSpPr>
          <p:cNvPr id="4" name="Rectangle 3">
            <a:extLst>
              <a:ext uri="{FF2B5EF4-FFF2-40B4-BE49-F238E27FC236}">
                <a16:creationId xmlns:a16="http://schemas.microsoft.com/office/drawing/2014/main" id="{97B03642-7722-4B15-897F-76918F86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Rectangle 4">
            <a:extLst>
              <a:ext uri="{FF2B5EF4-FFF2-40B4-BE49-F238E27FC236}">
                <a16:creationId xmlns:a16="http://schemas.microsoft.com/office/drawing/2014/main" id="{6068EAC2-2623-4156-A990-D776FF9BF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0" y="539937"/>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2"/>
              </a:solidFill>
            </a:endParaRPr>
          </a:p>
        </p:txBody>
      </p:sp>
      <p:sp>
        <p:nvSpPr>
          <p:cNvPr id="6" name="Rectangle 5">
            <a:extLst>
              <a:ext uri="{FF2B5EF4-FFF2-40B4-BE49-F238E27FC236}">
                <a16:creationId xmlns:a16="http://schemas.microsoft.com/office/drawing/2014/main" id="{4C707BC9-731A-490A-AF25-6F349FD9B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0" y="625405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2"/>
              </a:solidFill>
            </a:endParaRPr>
          </a:p>
        </p:txBody>
      </p:sp>
      <p:sp>
        <p:nvSpPr>
          <p:cNvPr id="7" name="Rectangle 6">
            <a:extLst>
              <a:ext uri="{FF2B5EF4-FFF2-40B4-BE49-F238E27FC236}">
                <a16:creationId xmlns:a16="http://schemas.microsoft.com/office/drawing/2014/main" id="{3FD7C480-AC7D-4FEE-BB95-EEE23BB3E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aphicFrame>
        <p:nvGraphicFramePr>
          <p:cNvPr id="8" name="Content Placeholder 2">
            <a:extLst>
              <a:ext uri="{FF2B5EF4-FFF2-40B4-BE49-F238E27FC236}">
                <a16:creationId xmlns:a16="http://schemas.microsoft.com/office/drawing/2014/main" id="{A74D2C9C-0F9A-55A0-DDE2-7B05FAAF7202}"/>
              </a:ext>
            </a:extLst>
          </p:cNvPr>
          <p:cNvGraphicFramePr>
            <a:graphicFrameLocks noGrp="1"/>
          </p:cNvGraphicFramePr>
          <p:nvPr/>
        </p:nvGraphicFramePr>
        <p:xfrm>
          <a:off x="5506020" y="2402260"/>
          <a:ext cx="5847780" cy="33478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0277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8313"/>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solidFill>
                <a:schemeClr val="bg1"/>
              </a:solidFill>
            </a:endParaRPr>
          </a:p>
        </p:txBody>
      </p:sp>
      <p:sp>
        <p:nvSpPr>
          <p:cNvPr id="3" name="Title 1">
            <a:extLst>
              <a:ext uri="{FF2B5EF4-FFF2-40B4-BE49-F238E27FC236}">
                <a16:creationId xmlns:a16="http://schemas.microsoft.com/office/drawing/2014/main" id="{3CA4B150-2153-49DB-D552-71D6144DD02D}"/>
              </a:ext>
            </a:extLst>
          </p:cNvPr>
          <p:cNvSpPr>
            <a:spLocks noGrp="1"/>
          </p:cNvSpPr>
          <p:nvPr/>
        </p:nvSpPr>
        <p:spPr>
          <a:xfrm>
            <a:off x="479394" y="1070800"/>
            <a:ext cx="3939688" cy="55831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5600" b="1" noProof="0">
                <a:latin typeface="Times New Roman" panose="02020603050405020304" pitchFamily="18" charset="0"/>
                <a:ea typeface="+mj-lt"/>
                <a:cs typeface="Times New Roman" panose="02020603050405020304" pitchFamily="18" charset="0"/>
              </a:rPr>
              <a:t>Goleman’s Emotional Intelligence Model</a:t>
            </a:r>
            <a:endParaRPr lang="en-GB" sz="5600" b="1" noProof="0">
              <a:latin typeface="Times New Roman" panose="02020603050405020304" pitchFamily="18" charset="0"/>
              <a:cs typeface="Times New Roman" panose="02020603050405020304" pitchFamily="18" charset="0"/>
            </a:endParaRPr>
          </a:p>
          <a:p>
            <a:pPr algn="r"/>
            <a:endParaRPr lang="en-GB" sz="5600" b="1" noProof="0">
              <a:latin typeface="Times New Roman" panose="02020603050405020304" pitchFamily="18" charset="0"/>
              <a:cs typeface="Times New Roman" panose="02020603050405020304" pitchFamily="18" charset="0"/>
            </a:endParaRPr>
          </a:p>
        </p:txBody>
      </p:sp>
      <p:cxnSp>
        <p:nvCxnSpPr>
          <p:cNvPr id="4" name="Straight Connector 3">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B686522-8932-28EC-EBEC-24F5B2C5C821}"/>
              </a:ext>
            </a:extLst>
          </p:cNvPr>
          <p:cNvGraphicFramePr>
            <a:graphicFrameLocks noGrp="1"/>
          </p:cNvGraphicFramePr>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46118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91999" cy="685736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3" name="Title 1">
            <a:extLst>
              <a:ext uri="{FF2B5EF4-FFF2-40B4-BE49-F238E27FC236}">
                <a16:creationId xmlns:a16="http://schemas.microsoft.com/office/drawing/2014/main" id="{21A027A0-DC76-9919-1266-C4F4F72720CC}"/>
              </a:ext>
            </a:extLst>
          </p:cNvPr>
          <p:cNvSpPr>
            <a:spLocks noGrp="1"/>
          </p:cNvSpPr>
          <p:nvPr/>
        </p:nvSpPr>
        <p:spPr>
          <a:xfrm>
            <a:off x="645064" y="525982"/>
            <a:ext cx="4282983" cy="120036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300" b="1" noProof="0">
                <a:latin typeface="Times New Roman"/>
                <a:cs typeface="Times New Roman"/>
              </a:rPr>
              <a:t>Critical Evaluation of Emotional Intelligence</a:t>
            </a:r>
            <a:endParaRPr lang="en-GB" sz="3300" b="1" noProof="0"/>
          </a:p>
        </p:txBody>
      </p:sp>
      <p:sp>
        <p:nvSpPr>
          <p:cNvPr id="4" name="Rectangle 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5" name="Rectangle 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6" name="Rectangle 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7" name="Rectangle 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pic>
        <p:nvPicPr>
          <p:cNvPr id="8" name="Picture 7">
            <a:extLst>
              <a:ext uri="{FF2B5EF4-FFF2-40B4-BE49-F238E27FC236}">
                <a16:creationId xmlns:a16="http://schemas.microsoft.com/office/drawing/2014/main" id="{B9A3229B-EBDE-CBA2-CFF4-B973D483F67A}"/>
              </a:ext>
            </a:extLst>
          </p:cNvPr>
          <p:cNvPicPr>
            <a:picLocks noChangeAspect="1"/>
          </p:cNvPicPr>
          <p:nvPr/>
        </p:nvPicPr>
        <p:blipFill>
          <a:blip r:embed="rId2"/>
          <a:srcRect r="-2" b="39221"/>
          <a:stretch>
            <a:fillRect/>
          </a:stretch>
        </p:blipFill>
        <p:spPr>
          <a:xfrm>
            <a:off x="5987738" y="2017019"/>
            <a:ext cx="5628018" cy="2591092"/>
          </a:xfrm>
          <a:prstGeom prst="rect">
            <a:avLst/>
          </a:prstGeom>
        </p:spPr>
      </p:pic>
      <p:graphicFrame>
        <p:nvGraphicFramePr>
          <p:cNvPr id="9" name="Content Placeholder 2">
            <a:extLst>
              <a:ext uri="{FF2B5EF4-FFF2-40B4-BE49-F238E27FC236}">
                <a16:creationId xmlns:a16="http://schemas.microsoft.com/office/drawing/2014/main" id="{A13984B0-24BA-A7DE-8C8B-F4E7657E9E03}"/>
              </a:ext>
            </a:extLst>
          </p:cNvPr>
          <p:cNvGraphicFramePr>
            <a:graphicFrameLocks noGrp="1"/>
          </p:cNvGraphicFramePr>
          <p:nvPr/>
        </p:nvGraphicFramePr>
        <p:xfrm>
          <a:off x="645066" y="2031101"/>
          <a:ext cx="4282984" cy="3511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1481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14141FC-8189-47F8-821A-FC9A4E91E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3" name="Rectangle 2">
            <a:extLst>
              <a:ext uri="{FF2B5EF4-FFF2-40B4-BE49-F238E27FC236}">
                <a16:creationId xmlns:a16="http://schemas.microsoft.com/office/drawing/2014/main" id="{C062E60F-5CD4-4268-8359-80766346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554416" y="288350"/>
            <a:ext cx="11167447" cy="2089317"/>
          </a:xfrm>
          <a:prstGeom prst="rect">
            <a:avLst/>
          </a:prstGeom>
          <a:noFill/>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1">
            <a:extLst>
              <a:ext uri="{FF2B5EF4-FFF2-40B4-BE49-F238E27FC236}">
                <a16:creationId xmlns:a16="http://schemas.microsoft.com/office/drawing/2014/main" id="{ED490017-F2B2-9A05-7128-7E1E1E076BD7}"/>
              </a:ext>
            </a:extLst>
          </p:cNvPr>
          <p:cNvSpPr>
            <a:spLocks noGrp="1"/>
          </p:cNvSpPr>
          <p:nvPr/>
        </p:nvSpPr>
        <p:spPr>
          <a:xfrm>
            <a:off x="841248" y="510047"/>
            <a:ext cx="3300984" cy="164592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a:latin typeface="Times New Roman"/>
                <a:cs typeface="Times New Roman"/>
              </a:rPr>
              <a:t>Emotional Intelligence in Practice</a:t>
            </a:r>
            <a:endParaRPr lang="en-GB" sz="2800" b="1" noProof="0"/>
          </a:p>
        </p:txBody>
      </p:sp>
      <p:sp>
        <p:nvSpPr>
          <p:cNvPr id="5" name="Rectangle 4">
            <a:extLst>
              <a:ext uri="{FF2B5EF4-FFF2-40B4-BE49-F238E27FC236}">
                <a16:creationId xmlns:a16="http://schemas.microsoft.com/office/drawing/2014/main" id="{BB341EC3-1810-4D33-BA3F-E2D0AA0EC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490408" y="980964"/>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10127CDE-2B99-47A8-BB3C-7D1751910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5400000">
            <a:off x="3598164" y="1323863"/>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793E97EA-A7BB-4BCA-BA3B-67AD31772680}"/>
              </a:ext>
            </a:extLst>
          </p:cNvPr>
          <p:cNvPicPr>
            <a:picLocks noChangeAspect="1"/>
          </p:cNvPicPr>
          <p:nvPr/>
        </p:nvPicPr>
        <p:blipFill rotWithShape="1">
          <a:blip r:embed="rId2"/>
          <a:srcRect r="1505" b="-3"/>
          <a:stretch>
            <a:fillRect/>
          </a:stretch>
        </p:blipFill>
        <p:spPr>
          <a:xfrm>
            <a:off x="557784" y="2606462"/>
            <a:ext cx="3584448" cy="3639312"/>
          </a:xfrm>
          <a:prstGeom prst="rect">
            <a:avLst/>
          </a:prstGeom>
        </p:spPr>
      </p:pic>
      <p:pic>
        <p:nvPicPr>
          <p:cNvPr id="8" name="Picture 7">
            <a:extLst>
              <a:ext uri="{FF2B5EF4-FFF2-40B4-BE49-F238E27FC236}">
                <a16:creationId xmlns:a16="http://schemas.microsoft.com/office/drawing/2014/main" id="{E5C92773-B029-F3A7-8D71-4A6408F0130B}"/>
              </a:ext>
            </a:extLst>
          </p:cNvPr>
          <p:cNvPicPr>
            <a:picLocks noChangeAspect="1"/>
          </p:cNvPicPr>
          <p:nvPr/>
        </p:nvPicPr>
        <p:blipFill>
          <a:blip r:embed="rId3"/>
          <a:srcRect l="1508" r="-3" b="-3"/>
          <a:stretch>
            <a:fillRect/>
          </a:stretch>
        </p:blipFill>
        <p:spPr>
          <a:xfrm>
            <a:off x="4347599" y="2606462"/>
            <a:ext cx="3584448" cy="3639312"/>
          </a:xfrm>
          <a:prstGeom prst="rect">
            <a:avLst/>
          </a:prstGeom>
        </p:spPr>
      </p:pic>
      <p:pic>
        <p:nvPicPr>
          <p:cNvPr id="9" name="Picture 8">
            <a:extLst>
              <a:ext uri="{FF2B5EF4-FFF2-40B4-BE49-F238E27FC236}">
                <a16:creationId xmlns:a16="http://schemas.microsoft.com/office/drawing/2014/main" id="{178E5A3F-3685-5CB1-3B1D-7D85B642DA74}"/>
              </a:ext>
            </a:extLst>
          </p:cNvPr>
          <p:cNvPicPr>
            <a:picLocks noChangeAspect="1"/>
          </p:cNvPicPr>
          <p:nvPr/>
        </p:nvPicPr>
        <p:blipFill>
          <a:blip r:embed="rId4"/>
          <a:srcRect r="258" b="-3"/>
          <a:stretch>
            <a:fillRect/>
          </a:stretch>
        </p:blipFill>
        <p:spPr>
          <a:xfrm flipH="1">
            <a:off x="8137415" y="2606462"/>
            <a:ext cx="3584448" cy="3639312"/>
          </a:xfrm>
          <a:prstGeom prst="rect">
            <a:avLst/>
          </a:prstGeom>
        </p:spPr>
      </p:pic>
      <p:graphicFrame>
        <p:nvGraphicFramePr>
          <p:cNvPr id="10" name="Content Placeholder 3">
            <a:extLst>
              <a:ext uri="{FF2B5EF4-FFF2-40B4-BE49-F238E27FC236}">
                <a16:creationId xmlns:a16="http://schemas.microsoft.com/office/drawing/2014/main" id="{C6FCED39-0ADF-12A9-389D-E0019CB15A0B}"/>
              </a:ext>
            </a:extLst>
          </p:cNvPr>
          <p:cNvGraphicFramePr>
            <a:graphicFrameLocks noGrp="1"/>
          </p:cNvGraphicFramePr>
          <p:nvPr>
            <p:extLst>
              <p:ext uri="{D42A27DB-BD31-4B8C-83A1-F6EECF244321}">
                <p14:modId xmlns:p14="http://schemas.microsoft.com/office/powerpoint/2010/main" val="3862098605"/>
              </p:ext>
            </p:extLst>
          </p:nvPr>
        </p:nvGraphicFramePr>
        <p:xfrm>
          <a:off x="3404526" y="610900"/>
          <a:ext cx="6858000" cy="1645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40504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1"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3" name="Title 1">
            <a:extLst>
              <a:ext uri="{FF2B5EF4-FFF2-40B4-BE49-F238E27FC236}">
                <a16:creationId xmlns:a16="http://schemas.microsoft.com/office/drawing/2014/main" id="{694E7C5F-281A-5B2F-9A05-541C98D04DBD}"/>
              </a:ext>
            </a:extLst>
          </p:cNvPr>
          <p:cNvSpPr>
            <a:spLocks noGrp="1"/>
          </p:cNvSpPr>
          <p:nvPr/>
        </p:nvSpPr>
        <p:spPr>
          <a:xfrm>
            <a:off x="4553733" y="548464"/>
            <a:ext cx="6798541" cy="167562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noProof="0">
                <a:latin typeface="Times New Roman"/>
                <a:cs typeface="Times New Roman"/>
              </a:rPr>
              <a:t>Cultural Intelligence in Leadership</a:t>
            </a:r>
            <a:endParaRPr lang="en-GB" sz="4000" b="1" noProof="0"/>
          </a:p>
        </p:txBody>
      </p:sp>
      <p:pic>
        <p:nvPicPr>
          <p:cNvPr id="4" name="Picture 3">
            <a:extLst>
              <a:ext uri="{FF2B5EF4-FFF2-40B4-BE49-F238E27FC236}">
                <a16:creationId xmlns:a16="http://schemas.microsoft.com/office/drawing/2014/main" id="{204F90B4-BF75-D700-B92C-E1E983BB4E67}"/>
              </a:ext>
            </a:extLst>
          </p:cNvPr>
          <p:cNvPicPr>
            <a:picLocks noChangeAspect="1"/>
          </p:cNvPicPr>
          <p:nvPr/>
        </p:nvPicPr>
        <p:blipFill>
          <a:blip r:embed="rId2"/>
          <a:srcRect l="28880" r="30334" b="-3"/>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A2EA34BB-D63E-96B0-FF3F-7365BD1E2735}"/>
              </a:ext>
            </a:extLst>
          </p:cNvPr>
          <p:cNvGraphicFramePr>
            <a:graphicFrameLocks noGrp="1"/>
          </p:cNvGraphicFramePr>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5837C787-7A5E-D9EC-52BC-FF7E755C5861}"/>
              </a:ext>
            </a:extLst>
          </p:cNvPr>
          <p:cNvPicPr>
            <a:picLocks noChangeAspect="1"/>
          </p:cNvPicPr>
          <p:nvPr/>
        </p:nvPicPr>
        <p:blipFill>
          <a:blip r:embed="rId8"/>
          <a:stretch>
            <a:fillRect/>
          </a:stretch>
        </p:blipFill>
        <p:spPr>
          <a:xfrm>
            <a:off x="0" y="0"/>
            <a:ext cx="4196498" cy="6858000"/>
          </a:xfrm>
          <a:prstGeom prst="rect">
            <a:avLst/>
          </a:prstGeom>
        </p:spPr>
      </p:pic>
    </p:spTree>
    <p:extLst>
      <p:ext uri="{BB962C8B-B14F-4D97-AF65-F5344CB8AC3E}">
        <p14:creationId xmlns:p14="http://schemas.microsoft.com/office/powerpoint/2010/main" val="2592324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8313"/>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solidFill>
                <a:schemeClr val="bg1"/>
              </a:solidFill>
            </a:endParaRPr>
          </a:p>
        </p:txBody>
      </p:sp>
      <p:sp>
        <p:nvSpPr>
          <p:cNvPr id="3" name="Title 1">
            <a:extLst>
              <a:ext uri="{FF2B5EF4-FFF2-40B4-BE49-F238E27FC236}">
                <a16:creationId xmlns:a16="http://schemas.microsoft.com/office/drawing/2014/main" id="{E226A57C-DDA9-459D-AA8C-3F24E7985512}"/>
              </a:ext>
            </a:extLst>
          </p:cNvPr>
          <p:cNvSpPr>
            <a:spLocks noGrp="1"/>
          </p:cNvSpPr>
          <p:nvPr/>
        </p:nvSpPr>
        <p:spPr>
          <a:xfrm>
            <a:off x="479394" y="1070800"/>
            <a:ext cx="3939688" cy="204039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noProof="0">
                <a:latin typeface="Times New Roman"/>
                <a:cs typeface="Times New Roman"/>
              </a:rPr>
              <a:t>Cultural Intelligence Model</a:t>
            </a:r>
            <a:endParaRPr lang="en-GB" sz="4000" b="1" noProof="0"/>
          </a:p>
        </p:txBody>
      </p:sp>
      <p:cxnSp>
        <p:nvCxnSpPr>
          <p:cNvPr id="4" name="Straight Connector 3">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04DF95B-80E7-C5AA-9181-72A1FCD6CB54}"/>
              </a:ext>
            </a:extLst>
          </p:cNvPr>
          <p:cNvGraphicFramePr>
            <a:graphicFrameLocks noGrp="1"/>
          </p:cNvGraphicFramePr>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A9DD8ABA-CF53-0DF0-9CB5-9B94EB6EDBF7}"/>
              </a:ext>
            </a:extLst>
          </p:cNvPr>
          <p:cNvPicPr>
            <a:picLocks noChangeAspect="1"/>
          </p:cNvPicPr>
          <p:nvPr/>
        </p:nvPicPr>
        <p:blipFill>
          <a:blip r:embed="rId7"/>
          <a:stretch>
            <a:fillRect/>
          </a:stretch>
        </p:blipFill>
        <p:spPr>
          <a:xfrm>
            <a:off x="257882" y="3256204"/>
            <a:ext cx="4161200" cy="3120900"/>
          </a:xfrm>
          <a:prstGeom prst="rect">
            <a:avLst/>
          </a:prstGeom>
        </p:spPr>
      </p:pic>
    </p:spTree>
    <p:extLst>
      <p:ext uri="{BB962C8B-B14F-4D97-AF65-F5344CB8AC3E}">
        <p14:creationId xmlns:p14="http://schemas.microsoft.com/office/powerpoint/2010/main" val="3583519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3048"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3" name="Oval 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4" name="Title 1">
            <a:extLst>
              <a:ext uri="{FF2B5EF4-FFF2-40B4-BE49-F238E27FC236}">
                <a16:creationId xmlns:a16="http://schemas.microsoft.com/office/drawing/2014/main" id="{27BC8EBC-EA74-9C16-9308-F2D973BA52B3}"/>
              </a:ext>
            </a:extLst>
          </p:cNvPr>
          <p:cNvSpPr>
            <a:spLocks noGrp="1"/>
          </p:cNvSpPr>
          <p:nvPr/>
        </p:nvSpPr>
        <p:spPr>
          <a:xfrm>
            <a:off x="1350508" y="1526033"/>
            <a:ext cx="3240506" cy="406462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noProof="0">
                <a:solidFill>
                  <a:srgbClr val="FFFFFF"/>
                </a:solidFill>
                <a:latin typeface="Times New Roman" panose="02020603050405020304" pitchFamily="18" charset="0"/>
                <a:ea typeface="+mj-lt"/>
                <a:cs typeface="Times New Roman" panose="02020603050405020304" pitchFamily="18" charset="0"/>
              </a:rPr>
              <a:t>Cultural Intelligence in Practice</a:t>
            </a:r>
            <a:endParaRPr lang="en-GB" sz="4000" b="1" noProof="0">
              <a:solidFill>
                <a:srgbClr val="FFFFFF"/>
              </a:solidFill>
              <a:latin typeface="Times New Roman" panose="02020603050405020304" pitchFamily="18" charset="0"/>
              <a:cs typeface="Times New Roman" panose="02020603050405020304" pitchFamily="18" charset="0"/>
            </a:endParaRPr>
          </a:p>
          <a:p>
            <a:pPr algn="ctr"/>
            <a:endParaRPr lang="en-GB" sz="4000" b="1" noProof="0">
              <a:solidFill>
                <a:srgbClr val="FFFFFF"/>
              </a:solidFill>
              <a:latin typeface="Times New Roman" panose="02020603050405020304" pitchFamily="18" charset="0"/>
              <a:cs typeface="Times New Roman" panose="02020603050405020304" pitchFamily="18" charset="0"/>
            </a:endParaRPr>
          </a:p>
        </p:txBody>
      </p:sp>
      <p:sp>
        <p:nvSpPr>
          <p:cNvPr id="5" name="Arc 4">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Oval 5">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7" name="Content Placeholder 3">
            <a:extLst>
              <a:ext uri="{FF2B5EF4-FFF2-40B4-BE49-F238E27FC236}">
                <a16:creationId xmlns:a16="http://schemas.microsoft.com/office/drawing/2014/main" id="{B2B842A9-7EF1-0998-B92B-B6CF2D3F8649}"/>
              </a:ext>
            </a:extLst>
          </p:cNvPr>
          <p:cNvGraphicFramePr>
            <a:graphicFrameLocks noGrp="1"/>
          </p:cNvGraphicFramePr>
          <p:nvPr/>
        </p:nvGraphicFramePr>
        <p:xfrm>
          <a:off x="5370153" y="1526033"/>
          <a:ext cx="5536397" cy="3935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6558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92000" cy="6858000"/>
          </a:xfrm>
          <a:prstGeom prst="rect">
            <a:avLst/>
          </a:prstGeom>
          <a:no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3" name="Rectangle 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88952" cy="6858000"/>
          </a:xfrm>
          <a:prstGeom prst="rect">
            <a:avLst/>
          </a:prstGeom>
          <a:no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4" name="Rectangle 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5" name="Rectangle 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6" name="Rectangle 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7" name="Freeform: Shape 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8" name="Rectangle 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9" name="Title 1">
            <a:extLst>
              <a:ext uri="{FF2B5EF4-FFF2-40B4-BE49-F238E27FC236}">
                <a16:creationId xmlns:a16="http://schemas.microsoft.com/office/drawing/2014/main" id="{D6FB4706-FD9C-EC0C-6B7E-B359321E6563}"/>
              </a:ext>
            </a:extLst>
          </p:cNvPr>
          <p:cNvSpPr>
            <a:spLocks noGrp="1"/>
          </p:cNvSpPr>
          <p:nvPr/>
        </p:nvSpPr>
        <p:spPr>
          <a:xfrm>
            <a:off x="466722" y="586855"/>
            <a:ext cx="3201366" cy="204483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noProof="0">
                <a:solidFill>
                  <a:srgbClr val="FFFFFF"/>
                </a:solidFill>
                <a:latin typeface="Times New Roman" panose="02020603050405020304" pitchFamily="18" charset="0"/>
                <a:ea typeface="+mj-lt"/>
                <a:cs typeface="Times New Roman" panose="02020603050405020304" pitchFamily="18" charset="0"/>
              </a:rPr>
              <a:t>Comparison of EI and CQ</a:t>
            </a:r>
            <a:endParaRPr lang="en-GB" sz="4000" b="1" noProof="0">
              <a:solidFill>
                <a:srgbClr val="FFFFFF"/>
              </a:solidFill>
              <a:latin typeface="Times New Roman" panose="02020603050405020304" pitchFamily="18" charset="0"/>
              <a:cs typeface="Times New Roman" panose="02020603050405020304" pitchFamily="18" charset="0"/>
            </a:endParaRPr>
          </a:p>
          <a:p>
            <a:pPr algn="ctr"/>
            <a:endParaRPr lang="en-GB" sz="4000" b="1" noProof="0">
              <a:solidFill>
                <a:srgbClr val="FFFFFF"/>
              </a:solidFill>
              <a:latin typeface="Times New Roman" panose="02020603050405020304" pitchFamily="18" charset="0"/>
              <a:cs typeface="Times New Roman" panose="02020603050405020304" pitchFamily="18" charset="0"/>
            </a:endParaRPr>
          </a:p>
        </p:txBody>
      </p:sp>
      <p:graphicFrame>
        <p:nvGraphicFramePr>
          <p:cNvPr id="10" name="Content Placeholder 4">
            <a:extLst>
              <a:ext uri="{FF2B5EF4-FFF2-40B4-BE49-F238E27FC236}">
                <a16:creationId xmlns:a16="http://schemas.microsoft.com/office/drawing/2014/main" id="{B53645D8-6519-CFD5-BF6E-E60B8FDD8F9C}"/>
              </a:ext>
            </a:extLst>
          </p:cNvPr>
          <p:cNvGraphicFramePr>
            <a:graphicFrameLocks noGrp="1"/>
          </p:cNvGraphicFramePr>
          <p:nvPr/>
        </p:nvGraphicFramePr>
        <p:xfrm>
          <a:off x="4810259" y="649480"/>
          <a:ext cx="6555347" cy="55460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 name="Picture 10">
            <a:extLst>
              <a:ext uri="{FF2B5EF4-FFF2-40B4-BE49-F238E27FC236}">
                <a16:creationId xmlns:a16="http://schemas.microsoft.com/office/drawing/2014/main" id="{1A381850-7568-B0C5-0BB0-0FD14B76BDF9}"/>
              </a:ext>
            </a:extLst>
          </p:cNvPr>
          <p:cNvPicPr>
            <a:picLocks noChangeAspect="1"/>
          </p:cNvPicPr>
          <p:nvPr/>
        </p:nvPicPr>
        <p:blipFill rotWithShape="1">
          <a:blip r:embed="rId7"/>
          <a:srcRect l="7250" r="8498"/>
          <a:stretch/>
        </p:blipFill>
        <p:spPr>
          <a:xfrm>
            <a:off x="240288" y="2932534"/>
            <a:ext cx="3557239" cy="2374956"/>
          </a:xfrm>
          <a:prstGeom prst="rect">
            <a:avLst/>
          </a:prstGeom>
        </p:spPr>
      </p:pic>
    </p:spTree>
    <p:extLst>
      <p:ext uri="{BB962C8B-B14F-4D97-AF65-F5344CB8AC3E}">
        <p14:creationId xmlns:p14="http://schemas.microsoft.com/office/powerpoint/2010/main" val="2764159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ultural Intelligence Colourful Stock Illustration - Illustration of ...">
            <a:extLst>
              <a:ext uri="{FF2B5EF4-FFF2-40B4-BE49-F238E27FC236}">
                <a16:creationId xmlns:a16="http://schemas.microsoft.com/office/drawing/2014/main" id="{98317F46-1C03-B8FE-18E7-6589A4F7C1F0}"/>
              </a:ext>
            </a:extLst>
          </p:cNvPr>
          <p:cNvPicPr>
            <a:picLocks noChangeAspect="1"/>
          </p:cNvPicPr>
          <p:nvPr/>
        </p:nvPicPr>
        <p:blipFill>
          <a:blip r:embed="rId2"/>
          <a:srcRect l="5884" r="-1" b="-1"/>
          <a:stretch>
            <a:fillRect/>
          </a:stretch>
        </p:blipFill>
        <p:spPr>
          <a:xfrm>
            <a:off x="1"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C8D14471-DE30-538D-0000-A7BF3B36AD6F}"/>
              </a:ext>
            </a:extLst>
          </p:cNvPr>
          <p:cNvSpPr txBox="1"/>
          <p:nvPr/>
        </p:nvSpPr>
        <p:spPr>
          <a:xfrm>
            <a:off x="7531610" y="2434201"/>
            <a:ext cx="3822189" cy="374276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r>
              <a:rPr lang="en-US" sz="2000" b="1"/>
              <a:t>High EI but low CQ</a:t>
            </a:r>
            <a:r>
              <a:rPr lang="en-US" sz="2000"/>
              <a:t> → unable to accurately interpret cultural behaviors</a:t>
            </a:r>
          </a:p>
          <a:p>
            <a:pPr indent="-228600">
              <a:lnSpc>
                <a:spcPct val="90000"/>
              </a:lnSpc>
              <a:spcAft>
                <a:spcPts val="600"/>
              </a:spcAft>
              <a:buFont typeface="Arial" panose="020B0604020202020204" pitchFamily="34" charset="0"/>
              <a:buChar char="•"/>
            </a:pPr>
            <a:r>
              <a:rPr lang="en-US" sz="2000" b="1"/>
              <a:t>High CQ but low EI</a:t>
            </a:r>
            <a:r>
              <a:rPr lang="en-US" sz="2000"/>
              <a:t> → unable to build trust or relationships</a:t>
            </a:r>
          </a:p>
          <a:p>
            <a:pPr indent="-228600">
              <a:lnSpc>
                <a:spcPct val="90000"/>
              </a:lnSpc>
              <a:spcAft>
                <a:spcPts val="600"/>
              </a:spcAft>
              <a:buFont typeface="Arial" panose="020B0604020202020204" pitchFamily="34" charset="0"/>
              <a:buChar char="•"/>
            </a:pPr>
            <a:r>
              <a:rPr lang="en-US" sz="2000" b="1"/>
              <a:t>High EI + High CQ</a:t>
            </a:r>
            <a:r>
              <a:rPr lang="en-US" sz="2000"/>
              <a:t> → helps to leads diverse teams effectively, promotes innovation</a:t>
            </a: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25576958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3048"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3" name="Freeform: Shape 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4" name="Title 1">
            <a:extLst>
              <a:ext uri="{FF2B5EF4-FFF2-40B4-BE49-F238E27FC236}">
                <a16:creationId xmlns:a16="http://schemas.microsoft.com/office/drawing/2014/main" id="{888A1FFE-9A82-963B-2EE0-7C262D0D53D0}"/>
              </a:ext>
            </a:extLst>
          </p:cNvPr>
          <p:cNvSpPr>
            <a:spLocks noGrp="1"/>
          </p:cNvSpPr>
          <p:nvPr/>
        </p:nvSpPr>
        <p:spPr>
          <a:xfrm>
            <a:off x="686834" y="1153572"/>
            <a:ext cx="3200400" cy="44611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noProof="0">
                <a:solidFill>
                  <a:srgbClr val="FFFFFF"/>
                </a:solidFill>
                <a:latin typeface="Times New Roman" panose="02020603050405020304" pitchFamily="18" charset="0"/>
                <a:cs typeface="Times New Roman" panose="02020603050405020304" pitchFamily="18" charset="0"/>
              </a:rPr>
              <a:t>Conclusion</a:t>
            </a:r>
          </a:p>
          <a:p>
            <a:endParaRPr lang="en-GB" sz="4000" b="1" noProof="0">
              <a:solidFill>
                <a:srgbClr val="FFFFFF"/>
              </a:solidFill>
              <a:latin typeface="Times New Roman" panose="02020603050405020304" pitchFamily="18" charset="0"/>
              <a:cs typeface="Times New Roman" panose="02020603050405020304" pitchFamily="18" charset="0"/>
            </a:endParaRPr>
          </a:p>
        </p:txBody>
      </p:sp>
      <p:sp>
        <p:nvSpPr>
          <p:cNvPr id="5" name="Arc 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noProof="0"/>
          </a:p>
        </p:txBody>
      </p:sp>
      <p:sp>
        <p:nvSpPr>
          <p:cNvPr id="6" name="Content Placeholder 2">
            <a:extLst>
              <a:ext uri="{FF2B5EF4-FFF2-40B4-BE49-F238E27FC236}">
                <a16:creationId xmlns:a16="http://schemas.microsoft.com/office/drawing/2014/main" id="{841C2E92-AFFD-1082-4D44-64A471C9630C}"/>
              </a:ext>
            </a:extLst>
          </p:cNvPr>
          <p:cNvSpPr>
            <a:spLocks noGrp="1"/>
          </p:cNvSpPr>
          <p:nvPr/>
        </p:nvSpPr>
        <p:spPr>
          <a:xfrm>
            <a:off x="4470659" y="518290"/>
            <a:ext cx="6906491" cy="2865863"/>
          </a:xfrm>
          <a:prstGeom prst="rect">
            <a:avLst/>
          </a:prstGeom>
        </p:spPr>
        <p:txBody>
          <a:bodyPr vert="horz" lIns="91440" tIns="45720" rIns="91440" bIns="45720" rtlCol="0" anchor="ct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GB" sz="1800" noProof="0">
                <a:latin typeface="Times New Roman" panose="02020603050405020304" pitchFamily="18" charset="0"/>
                <a:ea typeface="+mn-lt"/>
                <a:cs typeface="Times New Roman" panose="02020603050405020304" pitchFamily="18" charset="0"/>
              </a:rPr>
              <a:t>Emotional intelligence and cultural intelligence are the competencies that are critical in effective leadership in the present-day organisations. The skills help the leaders to work with different teams, improve communication and performance of the organisations. They are practical to be applied in leadership based on the example of businesses. The leaders of the future must not just be motivated to be emotionally sensitive, but culturally agile in order to succeed in increasingly global and diverse workplaces.</a:t>
            </a:r>
            <a:endParaRPr lang="en-GB" sz="1800" noProof="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8AF7F77C-B018-AADE-70F2-7B7E32347E50}"/>
              </a:ext>
            </a:extLst>
          </p:cNvPr>
          <p:cNvPicPr>
            <a:picLocks noChangeAspect="1"/>
          </p:cNvPicPr>
          <p:nvPr/>
        </p:nvPicPr>
        <p:blipFill>
          <a:blip r:embed="rId2"/>
          <a:stretch>
            <a:fillRect/>
          </a:stretch>
        </p:blipFill>
        <p:spPr>
          <a:xfrm>
            <a:off x="4571019" y="3656095"/>
            <a:ext cx="5442775" cy="2610875"/>
          </a:xfrm>
          <a:prstGeom prst="rect">
            <a:avLst/>
          </a:prstGeom>
        </p:spPr>
      </p:pic>
    </p:spTree>
    <p:extLst>
      <p:ext uri="{BB962C8B-B14F-4D97-AF65-F5344CB8AC3E}">
        <p14:creationId xmlns:p14="http://schemas.microsoft.com/office/powerpoint/2010/main" val="2785021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3" name="Rectangle 2">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558209" y="0"/>
            <a:ext cx="11167447" cy="2018806"/>
          </a:xfrm>
          <a:prstGeom prst="rect">
            <a:avLst/>
          </a:prstGeom>
          <a:noFill/>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566928" y="0"/>
            <a:ext cx="11155680" cy="2011680"/>
          </a:xfrm>
          <a:prstGeom prst="rect">
            <a:avLst/>
          </a:prstGeom>
          <a:noFill/>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45DBC357-B152-D826-70C8-E1ADF9D76A75}"/>
              </a:ext>
            </a:extLst>
          </p:cNvPr>
          <p:cNvSpPr>
            <a:spLocks noGrp="1"/>
          </p:cNvSpPr>
          <p:nvPr/>
        </p:nvSpPr>
        <p:spPr>
          <a:xfrm>
            <a:off x="1115568" y="548640"/>
            <a:ext cx="10168128" cy="117957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noProof="0">
                <a:latin typeface="Times New Roman" panose="02020603050405020304" pitchFamily="18" charset="0"/>
                <a:cs typeface="Times New Roman" panose="02020603050405020304" pitchFamily="18" charset="0"/>
              </a:rPr>
              <a:t>References </a:t>
            </a:r>
          </a:p>
          <a:p>
            <a:endParaRPr lang="en-GB" sz="4000" b="1" noProof="0">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solidFill>
                <a:prstClr val="white"/>
              </a:solidFill>
              <a:latin typeface="Calibri" panose="020F0502020204030204"/>
            </a:endParaRPr>
          </a:p>
        </p:txBody>
      </p:sp>
      <p:sp>
        <p:nvSpPr>
          <p:cNvPr id="7" name="Content Placeholder 2">
            <a:extLst>
              <a:ext uri="{FF2B5EF4-FFF2-40B4-BE49-F238E27FC236}">
                <a16:creationId xmlns:a16="http://schemas.microsoft.com/office/drawing/2014/main" id="{C84F32AC-8D24-3719-6230-FD2C6B19E245}"/>
              </a:ext>
            </a:extLst>
          </p:cNvPr>
          <p:cNvSpPr>
            <a:spLocks noGrp="1"/>
          </p:cNvSpPr>
          <p:nvPr/>
        </p:nvSpPr>
        <p:spPr>
          <a:xfrm>
            <a:off x="1115568" y="2481943"/>
            <a:ext cx="10168128" cy="369502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00000"/>
              </a:lnSpc>
              <a:buNone/>
            </a:pPr>
            <a:r>
              <a:rPr lang="en-GB" sz="1800" noProof="0">
                <a:latin typeface="Times New Roman" panose="02020603050405020304" pitchFamily="18" charset="0"/>
                <a:ea typeface="+mn-lt"/>
                <a:cs typeface="Times New Roman" panose="02020603050405020304" pitchFamily="18" charset="0"/>
              </a:rPr>
              <a:t>Amah, O.E. (2023). Examining leaders’ emotional intelligence as a distal antecedent of employee engagement: The role of employee voice and trust in direct leadership. </a:t>
            </a:r>
            <a:r>
              <a:rPr lang="en-GB" sz="1800" i="1" noProof="0">
                <a:latin typeface="Times New Roman" panose="02020603050405020304" pitchFamily="18" charset="0"/>
                <a:ea typeface="+mn-lt"/>
                <a:cs typeface="Times New Roman" panose="02020603050405020304" pitchFamily="18" charset="0"/>
              </a:rPr>
              <a:t>Africa Journal of Management</a:t>
            </a:r>
            <a:r>
              <a:rPr lang="en-GB" sz="1800" noProof="0">
                <a:latin typeface="Times New Roman" panose="02020603050405020304" pitchFamily="18" charset="0"/>
                <a:ea typeface="+mn-lt"/>
                <a:cs typeface="Times New Roman" panose="02020603050405020304" pitchFamily="18" charset="0"/>
              </a:rPr>
              <a:t>, 9(2), pp.1–17. doi: </a:t>
            </a:r>
            <a:r>
              <a:rPr lang="en-GB" sz="1800" noProof="0">
                <a:latin typeface="Times New Roman" panose="02020603050405020304" pitchFamily="18" charset="0"/>
                <a:ea typeface="+mn-lt"/>
                <a:cs typeface="Times New Roman" panose="02020603050405020304" pitchFamily="18" charset="0"/>
                <a:hlinkClick r:id="rId2"/>
              </a:rPr>
              <a:t>https://doi.org/10.1080/23322373.2023.2187612</a:t>
            </a:r>
            <a:r>
              <a:rPr lang="en-GB" sz="1800" noProof="0">
                <a:latin typeface="Times New Roman" panose="02020603050405020304" pitchFamily="18" charset="0"/>
                <a:ea typeface="+mn-lt"/>
                <a:cs typeface="Times New Roman" panose="02020603050405020304" pitchFamily="18" charset="0"/>
              </a:rPr>
              <a:t>. </a:t>
            </a:r>
            <a:endParaRPr lang="en-GB" sz="1800" noProof="0">
              <a:latin typeface="Times New Roman" panose="02020603050405020304" pitchFamily="18" charset="0"/>
              <a:cs typeface="Times New Roman" panose="02020603050405020304" pitchFamily="18" charset="0"/>
            </a:endParaRPr>
          </a:p>
          <a:p>
            <a:pPr algn="just">
              <a:lnSpc>
                <a:spcPct val="100000"/>
              </a:lnSpc>
              <a:buNone/>
            </a:pPr>
            <a:r>
              <a:rPr lang="en-GB" sz="1800" noProof="0">
                <a:latin typeface="Times New Roman" panose="02020603050405020304" pitchFamily="18" charset="0"/>
                <a:ea typeface="+mn-lt"/>
                <a:cs typeface="Times New Roman" panose="02020603050405020304" pitchFamily="18" charset="0"/>
              </a:rPr>
              <a:t>Boateng, B., Iqbal, N., Mataruna-Dos-Santos, L., Sergio, R., Mustafa, S. and Shah, A. (2026). The Role of Employee Training and Development Strategies on Enterprise Growth—A Case Study on Unilever. </a:t>
            </a:r>
            <a:r>
              <a:rPr lang="en-GB" sz="1800" i="1" noProof="0">
                <a:latin typeface="Times New Roman" panose="02020603050405020304" pitchFamily="18" charset="0"/>
                <a:ea typeface="+mn-lt"/>
                <a:cs typeface="Times New Roman" panose="02020603050405020304" pitchFamily="18" charset="0"/>
              </a:rPr>
              <a:t>Lecture notes in networks and systems</a:t>
            </a:r>
            <a:r>
              <a:rPr lang="en-GB" sz="1800" noProof="0">
                <a:latin typeface="Times New Roman" panose="02020603050405020304" pitchFamily="18" charset="0"/>
                <a:ea typeface="+mn-lt"/>
                <a:cs typeface="Times New Roman" panose="02020603050405020304" pitchFamily="18" charset="0"/>
              </a:rPr>
              <a:t>, pp.605–614. doi: </a:t>
            </a:r>
            <a:r>
              <a:rPr lang="en-GB" sz="1800" noProof="0">
                <a:latin typeface="Times New Roman" panose="02020603050405020304" pitchFamily="18" charset="0"/>
                <a:ea typeface="+mn-lt"/>
                <a:cs typeface="Times New Roman" panose="02020603050405020304" pitchFamily="18" charset="0"/>
                <a:hlinkClick r:id="rId3"/>
              </a:rPr>
              <a:t>https://doi.org/10.1007/978-3-032-00250-1_53</a:t>
            </a:r>
            <a:r>
              <a:rPr lang="en-GB" sz="1800" noProof="0">
                <a:latin typeface="Times New Roman" panose="02020603050405020304" pitchFamily="18" charset="0"/>
                <a:ea typeface="+mn-lt"/>
                <a:cs typeface="Times New Roman" panose="02020603050405020304" pitchFamily="18" charset="0"/>
              </a:rPr>
              <a:t>. </a:t>
            </a:r>
            <a:endParaRPr lang="en-GB" sz="1800" noProof="0">
              <a:latin typeface="Times New Roman" panose="02020603050405020304" pitchFamily="18" charset="0"/>
              <a:cs typeface="Times New Roman" panose="02020603050405020304" pitchFamily="18" charset="0"/>
            </a:endParaRPr>
          </a:p>
          <a:p>
            <a:pPr algn="just">
              <a:lnSpc>
                <a:spcPct val="100000"/>
              </a:lnSpc>
              <a:buNone/>
            </a:pPr>
            <a:r>
              <a:rPr lang="en-GB" sz="1800" noProof="0">
                <a:latin typeface="Times New Roman" panose="02020603050405020304" pitchFamily="18" charset="0"/>
                <a:ea typeface="+mn-lt"/>
                <a:cs typeface="Times New Roman" panose="02020603050405020304" pitchFamily="18" charset="0"/>
              </a:rPr>
              <a:t>Kokubun, K., Nemoto, K. and Yamakawa, Y. (2026). What kind of emotional intelligence enhances what kind of cultural intelligence: Analysis using emotional and cultural intelligence facets of expatriates. </a:t>
            </a:r>
            <a:r>
              <a:rPr lang="en-GB" sz="1800" i="1" noProof="0">
                <a:latin typeface="Times New Roman" panose="02020603050405020304" pitchFamily="18" charset="0"/>
                <a:ea typeface="+mn-lt"/>
                <a:cs typeface="Times New Roman" panose="02020603050405020304" pitchFamily="18" charset="0"/>
              </a:rPr>
              <a:t>International Journal of Intercultural Relations</a:t>
            </a:r>
            <a:r>
              <a:rPr lang="en-GB" sz="1800" noProof="0">
                <a:latin typeface="Times New Roman" panose="02020603050405020304" pitchFamily="18" charset="0"/>
                <a:ea typeface="+mn-lt"/>
                <a:cs typeface="Times New Roman" panose="02020603050405020304" pitchFamily="18" charset="0"/>
              </a:rPr>
              <a:t>, 110, p.102332. doi: </a:t>
            </a:r>
            <a:r>
              <a:rPr lang="en-GB" sz="1800" noProof="0">
                <a:latin typeface="Times New Roman" panose="02020603050405020304" pitchFamily="18" charset="0"/>
                <a:ea typeface="+mn-lt"/>
                <a:cs typeface="Times New Roman" panose="02020603050405020304" pitchFamily="18" charset="0"/>
                <a:hlinkClick r:id="rId4"/>
              </a:rPr>
              <a:t>https://doi.org/10.1016/j.ijintrel.2025.102332</a:t>
            </a:r>
            <a:r>
              <a:rPr lang="en-GB" sz="1800" noProof="0">
                <a:latin typeface="Times New Roman" panose="02020603050405020304" pitchFamily="18" charset="0"/>
                <a:ea typeface="+mn-lt"/>
                <a:cs typeface="Times New Roman" panose="02020603050405020304" pitchFamily="18" charset="0"/>
              </a:rPr>
              <a:t>. </a:t>
            </a:r>
            <a:endParaRPr lang="en-GB" sz="1800" noProof="0">
              <a:latin typeface="Times New Roman" panose="02020603050405020304" pitchFamily="18" charset="0"/>
              <a:cs typeface="Times New Roman" panose="02020603050405020304" pitchFamily="18" charset="0"/>
            </a:endParaRPr>
          </a:p>
          <a:p>
            <a:pPr algn="just">
              <a:lnSpc>
                <a:spcPct val="100000"/>
              </a:lnSpc>
              <a:buNone/>
            </a:pPr>
            <a:r>
              <a:rPr lang="en-GB" sz="1800" noProof="0">
                <a:latin typeface="Times New Roman" panose="02020603050405020304" pitchFamily="18" charset="0"/>
                <a:ea typeface="+mn-lt"/>
                <a:cs typeface="Times New Roman" panose="02020603050405020304" pitchFamily="18" charset="0"/>
              </a:rPr>
              <a:t>O’Neill, R.M. and Levesque, L.L. (2024). Employee Support for Unionization at Starbucks? A Peer-Influence Negotiation. </a:t>
            </a:r>
            <a:r>
              <a:rPr lang="en-GB" sz="1800" i="1" noProof="0">
                <a:latin typeface="Times New Roman" panose="02020603050405020304" pitchFamily="18" charset="0"/>
                <a:ea typeface="+mn-lt"/>
                <a:cs typeface="Times New Roman" panose="02020603050405020304" pitchFamily="18" charset="0"/>
              </a:rPr>
              <a:t>Management Teaching Review</a:t>
            </a:r>
            <a:r>
              <a:rPr lang="en-GB" sz="1800" noProof="0">
                <a:latin typeface="Times New Roman" panose="02020603050405020304" pitchFamily="18" charset="0"/>
                <a:ea typeface="+mn-lt"/>
                <a:cs typeface="Times New Roman" panose="02020603050405020304" pitchFamily="18" charset="0"/>
              </a:rPr>
              <a:t>. doi: </a:t>
            </a:r>
            <a:r>
              <a:rPr lang="en-GB" sz="1800" noProof="0">
                <a:latin typeface="Times New Roman" panose="02020603050405020304" pitchFamily="18" charset="0"/>
                <a:ea typeface="+mn-lt"/>
                <a:cs typeface="Times New Roman" panose="02020603050405020304" pitchFamily="18" charset="0"/>
                <a:hlinkClick r:id="rId5"/>
              </a:rPr>
              <a:t>https://doi.org/10.1177/23792981241231817</a:t>
            </a:r>
            <a:r>
              <a:rPr lang="en-GB" sz="1800" noProof="0">
                <a:latin typeface="Times New Roman" panose="02020603050405020304" pitchFamily="18" charset="0"/>
                <a:ea typeface="+mn-lt"/>
                <a:cs typeface="Times New Roman" panose="02020603050405020304" pitchFamily="18" charset="0"/>
              </a:rPr>
              <a:t>. </a:t>
            </a:r>
            <a:endParaRPr lang="en-GB" sz="1800" noProof="0">
              <a:latin typeface="Times New Roman" panose="02020603050405020304" pitchFamily="18" charset="0"/>
              <a:cs typeface="Times New Roman" panose="02020603050405020304" pitchFamily="18" charset="0"/>
            </a:endParaRPr>
          </a:p>
          <a:p>
            <a:pPr marL="0" indent="0" algn="just">
              <a:lnSpc>
                <a:spcPct val="100000"/>
              </a:lnSpc>
              <a:buNone/>
            </a:pPr>
            <a:endParaRPr lang="en-GB" sz="1800" noProof="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577997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p>
        </p:txBody>
      </p:sp>
      <p:sp>
        <p:nvSpPr>
          <p:cNvPr id="3" name="Rectangle 2">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558209" y="0"/>
            <a:ext cx="11167447" cy="2018806"/>
          </a:xfrm>
          <a:prstGeom prst="rect">
            <a:avLst/>
          </a:prstGeom>
          <a:noFill/>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566928" y="0"/>
            <a:ext cx="11155680" cy="2011680"/>
          </a:xfrm>
          <a:prstGeom prst="rect">
            <a:avLst/>
          </a:prstGeom>
          <a:noFill/>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EE1286BA-09D8-2134-DDD8-D05F7FD6CD44}"/>
              </a:ext>
            </a:extLst>
          </p:cNvPr>
          <p:cNvSpPr>
            <a:spLocks noGrp="1"/>
          </p:cNvSpPr>
          <p:nvPr/>
        </p:nvSpPr>
        <p:spPr>
          <a:xfrm>
            <a:off x="1115568" y="548640"/>
            <a:ext cx="10168128" cy="117957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noProof="0">
                <a:latin typeface="Times New Roman" panose="02020603050405020304" pitchFamily="18" charset="0"/>
                <a:cs typeface="Times New Roman" panose="02020603050405020304" pitchFamily="18" charset="0"/>
              </a:rPr>
              <a:t>References</a:t>
            </a:r>
          </a:p>
        </p:txBody>
      </p:sp>
      <p:sp>
        <p:nvSpPr>
          <p:cNvPr id="6" name="Rectangle 5">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a:solidFill>
                <a:prstClr val="white"/>
              </a:solidFill>
              <a:latin typeface="Calibri" panose="020F0502020204030204"/>
            </a:endParaRPr>
          </a:p>
        </p:txBody>
      </p:sp>
      <p:sp>
        <p:nvSpPr>
          <p:cNvPr id="7" name="Content Placeholder 2">
            <a:extLst>
              <a:ext uri="{FF2B5EF4-FFF2-40B4-BE49-F238E27FC236}">
                <a16:creationId xmlns:a16="http://schemas.microsoft.com/office/drawing/2014/main" id="{04750393-544F-E8E0-D4C0-EF72AACC327B}"/>
              </a:ext>
            </a:extLst>
          </p:cNvPr>
          <p:cNvSpPr>
            <a:spLocks noGrp="1"/>
          </p:cNvSpPr>
          <p:nvPr/>
        </p:nvSpPr>
        <p:spPr>
          <a:xfrm>
            <a:off x="1115568" y="2481942"/>
            <a:ext cx="10168128" cy="411957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00000"/>
              </a:lnSpc>
              <a:buNone/>
            </a:pPr>
            <a:r>
              <a:rPr lang="en-GB" sz="1800" noProof="0">
                <a:latin typeface="Times New Roman" panose="02020603050405020304" pitchFamily="18" charset="0"/>
                <a:ea typeface="+mn-lt"/>
                <a:cs typeface="Times New Roman" panose="02020603050405020304" pitchFamily="18" charset="0"/>
              </a:rPr>
              <a:t>Sharma, N. and Pandey, S. (2024). Emotional Intelligence. </a:t>
            </a:r>
            <a:r>
              <a:rPr lang="en-GB" sz="1800" i="1" noProof="0">
                <a:latin typeface="Times New Roman" panose="02020603050405020304" pitchFamily="18" charset="0"/>
                <a:ea typeface="+mn-lt"/>
                <a:cs typeface="Times New Roman" panose="02020603050405020304" pitchFamily="18" charset="0"/>
              </a:rPr>
              <a:t>Advances in psychology, mental health, and behavioral studies (APMHBS) book series</a:t>
            </a:r>
            <a:r>
              <a:rPr lang="en-GB" sz="1800" noProof="0">
                <a:latin typeface="Times New Roman" panose="02020603050405020304" pitchFamily="18" charset="0"/>
                <a:ea typeface="+mn-lt"/>
                <a:cs typeface="Times New Roman" panose="02020603050405020304" pitchFamily="18" charset="0"/>
              </a:rPr>
              <a:t>, [online] pp.61–80. doi: </a:t>
            </a:r>
            <a:r>
              <a:rPr lang="en-GB" sz="1800" noProof="0">
                <a:latin typeface="Times New Roman" panose="02020603050405020304" pitchFamily="18" charset="0"/>
                <a:ea typeface="+mn-lt"/>
                <a:cs typeface="Times New Roman" panose="02020603050405020304" pitchFamily="18" charset="0"/>
                <a:hlinkClick r:id="rId2"/>
              </a:rPr>
              <a:t>https://doi.org/10.4018/979-8-3693-4143-8.ch003</a:t>
            </a:r>
            <a:r>
              <a:rPr lang="en-GB" sz="1800" noProof="0">
                <a:latin typeface="Times New Roman" panose="02020603050405020304" pitchFamily="18" charset="0"/>
                <a:ea typeface="+mn-lt"/>
                <a:cs typeface="Times New Roman" panose="02020603050405020304" pitchFamily="18" charset="0"/>
              </a:rPr>
              <a:t>. </a:t>
            </a:r>
          </a:p>
          <a:p>
            <a:pPr algn="just">
              <a:lnSpc>
                <a:spcPct val="100000"/>
              </a:lnSpc>
              <a:buNone/>
            </a:pPr>
            <a:r>
              <a:rPr lang="en-GB" sz="1800" noProof="0">
                <a:latin typeface="Times New Roman" panose="02020603050405020304" pitchFamily="18" charset="0"/>
                <a:ea typeface="+mn-lt"/>
                <a:cs typeface="Times New Roman" panose="02020603050405020304" pitchFamily="18" charset="0"/>
              </a:rPr>
              <a:t>Thomas, D.C. and Liao, Y. (2023). </a:t>
            </a:r>
            <a:r>
              <a:rPr lang="en-GB" sz="1800" i="1" noProof="0">
                <a:latin typeface="Times New Roman" panose="02020603050405020304" pitchFamily="18" charset="0"/>
                <a:ea typeface="+mn-lt"/>
                <a:cs typeface="Times New Roman" panose="02020603050405020304" pitchFamily="18" charset="0"/>
              </a:rPr>
              <a:t>Handbook of Cultural Intelligence Research</a:t>
            </a:r>
            <a:r>
              <a:rPr lang="en-GB" sz="1800" noProof="0">
                <a:latin typeface="Times New Roman" panose="02020603050405020304" pitchFamily="18" charset="0"/>
                <a:ea typeface="+mn-lt"/>
                <a:cs typeface="Times New Roman" panose="02020603050405020304" pitchFamily="18" charset="0"/>
              </a:rPr>
              <a:t>. Edward Elgar Publishing.</a:t>
            </a:r>
          </a:p>
          <a:p>
            <a:pPr algn="just">
              <a:lnSpc>
                <a:spcPct val="100000"/>
              </a:lnSpc>
              <a:buNone/>
            </a:pPr>
            <a:r>
              <a:rPr lang="en-GB" sz="1800" noProof="0">
                <a:latin typeface="Times New Roman" panose="02020603050405020304" pitchFamily="18" charset="0"/>
                <a:ea typeface="+mn-lt"/>
                <a:cs typeface="Times New Roman" panose="02020603050405020304" pitchFamily="18" charset="0"/>
              </a:rPr>
              <a:t>Tian, Y. and Guo, Y. (2022). How Does Transformational Leadership Relieve Teacher Burnout: The Role of Self-Efficacy and Emotional Intelligence. </a:t>
            </a:r>
            <a:r>
              <a:rPr lang="en-GB" sz="1800" i="1" noProof="0">
                <a:latin typeface="Times New Roman" panose="02020603050405020304" pitchFamily="18" charset="0"/>
                <a:ea typeface="+mn-lt"/>
                <a:cs typeface="Times New Roman" panose="02020603050405020304" pitchFamily="18" charset="0"/>
              </a:rPr>
              <a:t>Psychological Reports</a:t>
            </a:r>
            <a:r>
              <a:rPr lang="en-GB" sz="1800" noProof="0">
                <a:latin typeface="Times New Roman" panose="02020603050405020304" pitchFamily="18" charset="0"/>
                <a:ea typeface="+mn-lt"/>
                <a:cs typeface="Times New Roman" panose="02020603050405020304" pitchFamily="18" charset="0"/>
              </a:rPr>
              <a:t>, 127(2), p.003329412211257. doi: </a:t>
            </a:r>
            <a:r>
              <a:rPr lang="en-GB" sz="1800" noProof="0">
                <a:latin typeface="Times New Roman" panose="02020603050405020304" pitchFamily="18" charset="0"/>
                <a:ea typeface="+mn-lt"/>
                <a:cs typeface="Times New Roman" panose="02020603050405020304" pitchFamily="18" charset="0"/>
                <a:hlinkClick r:id="rId3"/>
              </a:rPr>
              <a:t>https://doi.org/10.1177/00332941221125773</a:t>
            </a:r>
            <a:r>
              <a:rPr lang="en-GB" sz="1800" noProof="0">
                <a:latin typeface="Times New Roman" panose="02020603050405020304" pitchFamily="18" charset="0"/>
                <a:ea typeface="+mn-lt"/>
                <a:cs typeface="Times New Roman" panose="02020603050405020304" pitchFamily="18" charset="0"/>
              </a:rPr>
              <a:t>. </a:t>
            </a:r>
          </a:p>
          <a:p>
            <a:pPr algn="just">
              <a:lnSpc>
                <a:spcPct val="100000"/>
              </a:lnSpc>
              <a:buNone/>
            </a:pPr>
            <a:r>
              <a:rPr lang="en-GB" sz="1800" noProof="0">
                <a:latin typeface="Times New Roman" panose="02020603050405020304" pitchFamily="18" charset="0"/>
                <a:ea typeface="+mn-lt"/>
                <a:cs typeface="Times New Roman" panose="02020603050405020304" pitchFamily="18" charset="0"/>
              </a:rPr>
              <a:t>Wang, M. and Wang, Y. (2024). A structural equation modeling approach in examining EFL students’ foreign language enjoyment, trait emotional intelligence, and classroom climate. </a:t>
            </a:r>
            <a:r>
              <a:rPr lang="en-GB" sz="1800" i="1" noProof="0">
                <a:latin typeface="Times New Roman" panose="02020603050405020304" pitchFamily="18" charset="0"/>
                <a:ea typeface="+mn-lt"/>
                <a:cs typeface="Times New Roman" panose="02020603050405020304" pitchFamily="18" charset="0"/>
              </a:rPr>
              <a:t>Learning and Motivation</a:t>
            </a:r>
            <a:r>
              <a:rPr lang="en-GB" sz="1800" noProof="0">
                <a:latin typeface="Times New Roman" panose="02020603050405020304" pitchFamily="18" charset="0"/>
                <a:ea typeface="+mn-lt"/>
                <a:cs typeface="Times New Roman" panose="02020603050405020304" pitchFamily="18" charset="0"/>
              </a:rPr>
              <a:t>, 86, pp.101981–101981. doi: </a:t>
            </a:r>
            <a:r>
              <a:rPr lang="en-GB" sz="1800" noProof="0">
                <a:latin typeface="Times New Roman" panose="02020603050405020304" pitchFamily="18" charset="0"/>
                <a:ea typeface="+mn-lt"/>
                <a:cs typeface="Times New Roman" panose="02020603050405020304" pitchFamily="18" charset="0"/>
                <a:hlinkClick r:id="rId4"/>
              </a:rPr>
              <a:t>https://doi.org/10.1016/j.lmot.2024.101981</a:t>
            </a:r>
            <a:r>
              <a:rPr lang="en-GB" sz="1800" noProof="0">
                <a:latin typeface="Times New Roman" panose="02020603050405020304" pitchFamily="18" charset="0"/>
                <a:ea typeface="+mn-lt"/>
                <a:cs typeface="Times New Roman" panose="02020603050405020304" pitchFamily="18" charset="0"/>
              </a:rPr>
              <a:t>. </a:t>
            </a:r>
          </a:p>
          <a:p>
            <a:pPr algn="just">
              <a:lnSpc>
                <a:spcPct val="100000"/>
              </a:lnSpc>
              <a:buNone/>
            </a:pPr>
            <a:r>
              <a:rPr lang="en-GB" sz="1800" noProof="0">
                <a:latin typeface="Times New Roman" panose="02020603050405020304" pitchFamily="18" charset="0"/>
                <a:ea typeface="+mn-lt"/>
                <a:cs typeface="Times New Roman" panose="02020603050405020304" pitchFamily="18" charset="0"/>
              </a:rPr>
              <a:t>Williams, D.A. (2023). </a:t>
            </a:r>
            <a:r>
              <a:rPr lang="en-GB" sz="1800" i="1" noProof="0">
                <a:latin typeface="Times New Roman" panose="02020603050405020304" pitchFamily="18" charset="0"/>
                <a:ea typeface="+mn-lt"/>
                <a:cs typeface="Times New Roman" panose="02020603050405020304" pitchFamily="18" charset="0"/>
              </a:rPr>
              <a:t>Strategic diversity leadership</a:t>
            </a:r>
            <a:r>
              <a:rPr lang="en-GB" sz="1800" noProof="0">
                <a:latin typeface="Times New Roman" panose="02020603050405020304" pitchFamily="18" charset="0"/>
                <a:ea typeface="+mn-lt"/>
                <a:cs typeface="Times New Roman" panose="02020603050405020304" pitchFamily="18" charset="0"/>
              </a:rPr>
              <a:t>. Routledge. doi:https://doi.org/10.4324/9781003447122.</a:t>
            </a:r>
          </a:p>
          <a:p>
            <a:pPr marL="0" indent="0" algn="just">
              <a:lnSpc>
                <a:spcPct val="100000"/>
              </a:lnSpc>
              <a:buNone/>
            </a:pPr>
            <a:endParaRPr lang="en-GB" sz="1800" noProof="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475796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FEA18C-551D-14B0-2688-0708FC25777D}"/>
              </a:ext>
            </a:extLst>
          </p:cNvPr>
          <p:cNvSpPr txBox="1"/>
          <p:nvPr/>
        </p:nvSpPr>
        <p:spPr>
          <a:xfrm>
            <a:off x="2879912" y="2588559"/>
            <a:ext cx="60960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rgbClr val="38BDF8"/>
                </a:solidFill>
                <a:latin typeface="Arial"/>
                <a:ea typeface="Arial"/>
                <a:cs typeface="Arial"/>
              </a:rPr>
              <a:t>Thank You</a:t>
            </a:r>
          </a:p>
          <a:p>
            <a:pPr algn="ctr"/>
            <a:r>
              <a:rPr lang="en-US" sz="5400" b="1">
                <a:solidFill>
                  <a:schemeClr val="tx2">
                    <a:lumMod val="76000"/>
                    <a:lumOff val="24000"/>
                  </a:schemeClr>
                </a:solidFill>
                <a:latin typeface="Arial"/>
                <a:ea typeface="Arial"/>
                <a:cs typeface="Arial"/>
              </a:rPr>
              <a:t>Questions</a:t>
            </a:r>
            <a:r>
              <a:rPr lang="en-US">
                <a:solidFill>
                  <a:srgbClr val="CBD5E1"/>
                </a:solidFill>
                <a:latin typeface="Arial"/>
                <a:ea typeface="Arial"/>
                <a:cs typeface="Arial"/>
              </a:rPr>
              <a:t>?</a:t>
            </a:r>
          </a:p>
          <a:p>
            <a:pPr algn="ctr"/>
            <a:endParaRPr lang="en-US"/>
          </a:p>
        </p:txBody>
      </p:sp>
    </p:spTree>
    <p:extLst>
      <p:ext uri="{BB962C8B-B14F-4D97-AF65-F5344CB8AC3E}">
        <p14:creationId xmlns:p14="http://schemas.microsoft.com/office/powerpoint/2010/main" val="2509317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Leadership and Management Theory and Practice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137</cp:revision>
  <dcterms:created xsi:type="dcterms:W3CDTF">2026-03-01T12:50:40Z</dcterms:created>
  <dcterms:modified xsi:type="dcterms:W3CDTF">2026-03-28T11:56:36Z</dcterms:modified>
</cp:coreProperties>
</file>