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microsoft.com/office/2016/11/relationships/changesInfo" Target="changesInfos/changesInfo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sha Moore (1902929)" userId="873e726f-1834-4975-a4fb-f7f1e106a551" providerId="ADAL" clId="{9ADFFB61-0B69-C846-9021-B5332FF8D633}"/>
    <pc:docChg chg="undo custSel addSld modSld">
      <pc:chgData name="Natasha Moore (1902929)" userId="873e726f-1834-4975-a4fb-f7f1e106a551" providerId="ADAL" clId="{9ADFFB61-0B69-C846-9021-B5332FF8D633}" dt="2020-05-27T16:08:34.619" v="2997" actId="20577"/>
      <pc:docMkLst>
        <pc:docMk/>
      </pc:docMkLst>
      <pc:sldChg chg="addSp delSp modSp mod chgLayout">
        <pc:chgData name="Natasha Moore (1902929)" userId="873e726f-1834-4975-a4fb-f7f1e106a551" providerId="ADAL" clId="{9ADFFB61-0B69-C846-9021-B5332FF8D633}" dt="2020-05-27T14:07:03.351" v="69" actId="255"/>
        <pc:sldMkLst>
          <pc:docMk/>
          <pc:sldMk cId="1233591473" sldId="256"/>
        </pc:sldMkLst>
        <pc:spChg chg="mod ord">
          <ac:chgData name="Natasha Moore (1902929)" userId="873e726f-1834-4975-a4fb-f7f1e106a551" providerId="ADAL" clId="{9ADFFB61-0B69-C846-9021-B5332FF8D633}" dt="2020-05-27T14:06:53.234" v="68" actId="255"/>
          <ac:spMkLst>
            <pc:docMk/>
            <pc:sldMk cId="1233591473" sldId="256"/>
            <ac:spMk id="2" creationId="{017CED27-0E54-6D44-A3E8-DEC6DE7A8E32}"/>
          </ac:spMkLst>
        </pc:spChg>
        <pc:spChg chg="mod ord">
          <ac:chgData name="Natasha Moore (1902929)" userId="873e726f-1834-4975-a4fb-f7f1e106a551" providerId="ADAL" clId="{9ADFFB61-0B69-C846-9021-B5332FF8D633}" dt="2020-05-27T14:07:03.351" v="69" actId="255"/>
          <ac:spMkLst>
            <pc:docMk/>
            <pc:sldMk cId="1233591473" sldId="256"/>
            <ac:spMk id="3" creationId="{8E8F4154-A3B9-6C47-B162-9F1EEE50DE9C}"/>
          </ac:spMkLst>
        </pc:spChg>
        <pc:spChg chg="add del mod ord">
          <ac:chgData name="Natasha Moore (1902929)" userId="873e726f-1834-4975-a4fb-f7f1e106a551" providerId="ADAL" clId="{9ADFFB61-0B69-C846-9021-B5332FF8D633}" dt="2020-05-27T14:04:46.228" v="1" actId="700"/>
          <ac:spMkLst>
            <pc:docMk/>
            <pc:sldMk cId="1233591473" sldId="256"/>
            <ac:spMk id="4" creationId="{7A9C6AD8-559D-C842-9D90-841221406F9B}"/>
          </ac:spMkLst>
        </pc:spChg>
      </pc:sldChg>
      <pc:sldChg chg="modSp new mod chgLayout">
        <pc:chgData name="Natasha Moore (1902929)" userId="873e726f-1834-4975-a4fb-f7f1e106a551" providerId="ADAL" clId="{9ADFFB61-0B69-C846-9021-B5332FF8D633}" dt="2020-05-27T14:09:19.144" v="309" actId="20577"/>
        <pc:sldMkLst>
          <pc:docMk/>
          <pc:sldMk cId="3767214505" sldId="257"/>
        </pc:sldMkLst>
        <pc:spChg chg="mod ord">
          <ac:chgData name="Natasha Moore (1902929)" userId="873e726f-1834-4975-a4fb-f7f1e106a551" providerId="ADAL" clId="{9ADFFB61-0B69-C846-9021-B5332FF8D633}" dt="2020-05-27T14:07:45.946" v="83" actId="13900"/>
          <ac:spMkLst>
            <pc:docMk/>
            <pc:sldMk cId="3767214505" sldId="257"/>
            <ac:spMk id="2" creationId="{1384DBEB-8C3F-7742-96DD-2CA4CAD7D653}"/>
          </ac:spMkLst>
        </pc:spChg>
        <pc:spChg chg="mod ord">
          <ac:chgData name="Natasha Moore (1902929)" userId="873e726f-1834-4975-a4fb-f7f1e106a551" providerId="ADAL" clId="{9ADFFB61-0B69-C846-9021-B5332FF8D633}" dt="2020-05-27T14:09:19.144" v="309" actId="20577"/>
          <ac:spMkLst>
            <pc:docMk/>
            <pc:sldMk cId="3767214505" sldId="257"/>
            <ac:spMk id="3" creationId="{CA2417AD-C8B1-FA42-848E-4067887310E5}"/>
          </ac:spMkLst>
        </pc:spChg>
      </pc:sldChg>
      <pc:sldChg chg="modSp new">
        <pc:chgData name="Natasha Moore (1902929)" userId="873e726f-1834-4975-a4fb-f7f1e106a551" providerId="ADAL" clId="{9ADFFB61-0B69-C846-9021-B5332FF8D633}" dt="2020-05-27T16:08:34.619" v="2997" actId="20577"/>
        <pc:sldMkLst>
          <pc:docMk/>
          <pc:sldMk cId="2402952989" sldId="258"/>
        </pc:sldMkLst>
        <pc:spChg chg="mod">
          <ac:chgData name="Natasha Moore (1902929)" userId="873e726f-1834-4975-a4fb-f7f1e106a551" providerId="ADAL" clId="{9ADFFB61-0B69-C846-9021-B5332FF8D633}" dt="2020-05-27T14:10:55.941" v="318" actId="27636"/>
          <ac:spMkLst>
            <pc:docMk/>
            <pc:sldMk cId="2402952989" sldId="258"/>
            <ac:spMk id="2" creationId="{313E897B-95F3-8A40-A7A9-4C976344A1A0}"/>
          </ac:spMkLst>
        </pc:spChg>
        <pc:spChg chg="mod">
          <ac:chgData name="Natasha Moore (1902929)" userId="873e726f-1834-4975-a4fb-f7f1e106a551" providerId="ADAL" clId="{9ADFFB61-0B69-C846-9021-B5332FF8D633}" dt="2020-05-27T16:08:34.619" v="2997" actId="20577"/>
          <ac:spMkLst>
            <pc:docMk/>
            <pc:sldMk cId="2402952989" sldId="258"/>
            <ac:spMk id="3" creationId="{D8C982A0-84C3-8149-8C71-5573F0E9A524}"/>
          </ac:spMkLst>
        </pc:spChg>
      </pc:sldChg>
      <pc:sldChg chg="modSp new">
        <pc:chgData name="Natasha Moore (1902929)" userId="873e726f-1834-4975-a4fb-f7f1e106a551" providerId="ADAL" clId="{9ADFFB61-0B69-C846-9021-B5332FF8D633}" dt="2020-05-27T14:36:27.866" v="1325" actId="20577"/>
        <pc:sldMkLst>
          <pc:docMk/>
          <pc:sldMk cId="2614346477" sldId="259"/>
        </pc:sldMkLst>
        <pc:spChg chg="mod">
          <ac:chgData name="Natasha Moore (1902929)" userId="873e726f-1834-4975-a4fb-f7f1e106a551" providerId="ADAL" clId="{9ADFFB61-0B69-C846-9021-B5332FF8D633}" dt="2020-05-27T14:20:20.124" v="813" actId="20577"/>
          <ac:spMkLst>
            <pc:docMk/>
            <pc:sldMk cId="2614346477" sldId="259"/>
            <ac:spMk id="2" creationId="{5F77799B-F2AD-DA42-984E-4B78D3E95E19}"/>
          </ac:spMkLst>
        </pc:spChg>
        <pc:spChg chg="mod">
          <ac:chgData name="Natasha Moore (1902929)" userId="873e726f-1834-4975-a4fb-f7f1e106a551" providerId="ADAL" clId="{9ADFFB61-0B69-C846-9021-B5332FF8D633}" dt="2020-05-27T14:36:27.866" v="1325" actId="20577"/>
          <ac:spMkLst>
            <pc:docMk/>
            <pc:sldMk cId="2614346477" sldId="259"/>
            <ac:spMk id="3" creationId="{9D16BD16-0498-AB40-BC34-324730719B68}"/>
          </ac:spMkLst>
        </pc:spChg>
      </pc:sldChg>
      <pc:sldChg chg="modSp new">
        <pc:chgData name="Natasha Moore (1902929)" userId="873e726f-1834-4975-a4fb-f7f1e106a551" providerId="ADAL" clId="{9ADFFB61-0B69-C846-9021-B5332FF8D633}" dt="2020-05-27T14:46:06.644" v="1674" actId="20577"/>
        <pc:sldMkLst>
          <pc:docMk/>
          <pc:sldMk cId="4124576721" sldId="260"/>
        </pc:sldMkLst>
        <pc:spChg chg="mod">
          <ac:chgData name="Natasha Moore (1902929)" userId="873e726f-1834-4975-a4fb-f7f1e106a551" providerId="ADAL" clId="{9ADFFB61-0B69-C846-9021-B5332FF8D633}" dt="2020-05-27T14:36:53.573" v="1343" actId="20577"/>
          <ac:spMkLst>
            <pc:docMk/>
            <pc:sldMk cId="4124576721" sldId="260"/>
            <ac:spMk id="2" creationId="{10BA62CA-B106-404E-9918-255D8A592938}"/>
          </ac:spMkLst>
        </pc:spChg>
        <pc:spChg chg="mod">
          <ac:chgData name="Natasha Moore (1902929)" userId="873e726f-1834-4975-a4fb-f7f1e106a551" providerId="ADAL" clId="{9ADFFB61-0B69-C846-9021-B5332FF8D633}" dt="2020-05-27T14:46:06.644" v="1674" actId="20577"/>
          <ac:spMkLst>
            <pc:docMk/>
            <pc:sldMk cId="4124576721" sldId="260"/>
            <ac:spMk id="3" creationId="{50988F29-994B-AD44-99CD-29E6AEB0692E}"/>
          </ac:spMkLst>
        </pc:spChg>
      </pc:sldChg>
      <pc:sldChg chg="modSp new">
        <pc:chgData name="Natasha Moore (1902929)" userId="873e726f-1834-4975-a4fb-f7f1e106a551" providerId="ADAL" clId="{9ADFFB61-0B69-C846-9021-B5332FF8D633}" dt="2020-05-27T15:57:21.702" v="2723" actId="1036"/>
        <pc:sldMkLst>
          <pc:docMk/>
          <pc:sldMk cId="1241013397" sldId="261"/>
        </pc:sldMkLst>
        <pc:spChg chg="mod">
          <ac:chgData name="Natasha Moore (1902929)" userId="873e726f-1834-4975-a4fb-f7f1e106a551" providerId="ADAL" clId="{9ADFFB61-0B69-C846-9021-B5332FF8D633}" dt="2020-05-27T14:47:06.510" v="1697" actId="20577"/>
          <ac:spMkLst>
            <pc:docMk/>
            <pc:sldMk cId="1241013397" sldId="261"/>
            <ac:spMk id="2" creationId="{A50EE090-DBB0-AF43-B11F-0A041B93210E}"/>
          </ac:spMkLst>
        </pc:spChg>
        <pc:spChg chg="mod">
          <ac:chgData name="Natasha Moore (1902929)" userId="873e726f-1834-4975-a4fb-f7f1e106a551" providerId="ADAL" clId="{9ADFFB61-0B69-C846-9021-B5332FF8D633}" dt="2020-05-27T15:57:21.702" v="2723" actId="1036"/>
          <ac:spMkLst>
            <pc:docMk/>
            <pc:sldMk cId="1241013397" sldId="261"/>
            <ac:spMk id="3" creationId="{61A37483-5618-9243-A6C3-D979E7A5BDBF}"/>
          </ac:spMkLst>
        </pc:spChg>
      </pc:sldChg>
      <pc:sldChg chg="modSp new">
        <pc:chgData name="Natasha Moore (1902929)" userId="873e726f-1834-4975-a4fb-f7f1e106a551" providerId="ADAL" clId="{9ADFFB61-0B69-C846-9021-B5332FF8D633}" dt="2020-05-27T16:07:19.597" v="2995" actId="20577"/>
        <pc:sldMkLst>
          <pc:docMk/>
          <pc:sldMk cId="791341349" sldId="262"/>
        </pc:sldMkLst>
        <pc:spChg chg="mod">
          <ac:chgData name="Natasha Moore (1902929)" userId="873e726f-1834-4975-a4fb-f7f1e106a551" providerId="ADAL" clId="{9ADFFB61-0B69-C846-9021-B5332FF8D633}" dt="2020-05-27T15:17:36.951" v="2350" actId="20577"/>
          <ac:spMkLst>
            <pc:docMk/>
            <pc:sldMk cId="791341349" sldId="262"/>
            <ac:spMk id="2" creationId="{A4F6C618-F9E1-7B4B-9884-E00A36AB3D6E}"/>
          </ac:spMkLst>
        </pc:spChg>
        <pc:spChg chg="mod">
          <ac:chgData name="Natasha Moore (1902929)" userId="873e726f-1834-4975-a4fb-f7f1e106a551" providerId="ADAL" clId="{9ADFFB61-0B69-C846-9021-B5332FF8D633}" dt="2020-05-27T16:07:19.597" v="2995" actId="20577"/>
          <ac:spMkLst>
            <pc:docMk/>
            <pc:sldMk cId="791341349" sldId="262"/>
            <ac:spMk id="3" creationId="{F71A66A8-2F47-C845-A70E-7D702F295E4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5/27/2020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egislation.gov.uk/mwa/2008/1/2008-07-09" TargetMode="External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astlesofspain.co.uk/" TargetMode="External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CED27-0E54-6D44-A3E8-DEC6DE7A8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Academic study skills </a:t>
            </a:r>
            <a:br>
              <a:rPr lang="en-US" sz="4400"/>
            </a:br>
            <a:r>
              <a:rPr lang="en-US" sz="4400"/>
              <a:t>ecge4001q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8F4154-A3B9-6C47-B162-9F1EEE50DE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3624" y="4682061"/>
            <a:ext cx="9070848" cy="706367"/>
          </a:xfrm>
        </p:spPr>
        <p:txBody>
          <a:bodyPr>
            <a:normAutofit/>
          </a:bodyPr>
          <a:lstStyle/>
          <a:p>
            <a:r>
              <a:rPr lang="en-US" sz="3200"/>
              <a:t>1902929 assessment 2</a:t>
            </a:r>
          </a:p>
        </p:txBody>
      </p:sp>
    </p:spTree>
    <p:extLst>
      <p:ext uri="{BB962C8B-B14F-4D97-AF65-F5344CB8AC3E}">
        <p14:creationId xmlns:p14="http://schemas.microsoft.com/office/powerpoint/2010/main" val="1233591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4DBEB-8C3F-7742-96DD-2CA4CAD7D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/>
              <a:t>Question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2417AD-C8B1-FA42-848E-406788731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Explain how to reference within the body of text and on the reference list for the following </a:t>
            </a:r>
          </a:p>
          <a:p>
            <a:r>
              <a:rPr lang="en-US"/>
              <a:t>Book</a:t>
            </a:r>
          </a:p>
          <a:p>
            <a:r>
              <a:rPr lang="en-US"/>
              <a:t>Journal articals </a:t>
            </a:r>
          </a:p>
          <a:p>
            <a:r>
              <a:rPr lang="en-US"/>
              <a:t>Government legislation</a:t>
            </a:r>
          </a:p>
          <a:p>
            <a:r>
              <a:rPr lang="en-US"/>
              <a:t>Website </a:t>
            </a:r>
          </a:p>
          <a:p>
            <a:r>
              <a:rPr lang="en-US"/>
              <a:t>And use examples in your work.</a:t>
            </a:r>
          </a:p>
        </p:txBody>
      </p:sp>
    </p:spTree>
    <p:extLst>
      <p:ext uri="{BB962C8B-B14F-4D97-AF65-F5344CB8AC3E}">
        <p14:creationId xmlns:p14="http://schemas.microsoft.com/office/powerpoint/2010/main" val="3767214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E897B-95F3-8A40-A7A9-4C976344A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Book </a:t>
            </a:r>
            <a:br>
              <a:rPr 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982A0-84C3-8149-8C71-5573F0E9A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014" y="1803763"/>
            <a:ext cx="10058400" cy="3931920"/>
          </a:xfrm>
        </p:spPr>
        <p:txBody>
          <a:bodyPr/>
          <a:lstStyle/>
          <a:p>
            <a:pPr marL="0" indent="0">
              <a:buNone/>
            </a:pPr>
            <a:r>
              <a:rPr lang="en-US" b="1"/>
              <a:t>Example of book with one authour</a:t>
            </a:r>
          </a:p>
          <a:p>
            <a:pPr marL="0" indent="0">
              <a:buNone/>
            </a:pPr>
            <a:r>
              <a:rPr lang="en-US" b="1"/>
              <a:t>In text citation </a:t>
            </a:r>
          </a:p>
          <a:p>
            <a:pPr marL="0" indent="0">
              <a:buNone/>
            </a:pPr>
            <a:r>
              <a:rPr lang="en-US"/>
              <a:t>According to bell (2014 p.23), the most important of the research process is…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b="1"/>
              <a:t>Reference list –</a:t>
            </a:r>
          </a:p>
          <a:p>
            <a:pPr marL="0" indent="0">
              <a:buNone/>
            </a:pPr>
            <a:r>
              <a:rPr lang="en-US"/>
              <a:t>Bell, J. (2014) </a:t>
            </a:r>
            <a:r>
              <a:rPr lang="en-US" i="1"/>
              <a:t>Doing your research project.</a:t>
            </a:r>
            <a:r>
              <a:rPr lang="en-US"/>
              <a:t> Maidenhead; Open university press.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b="1"/>
              <a:t>Book with one editor</a:t>
            </a:r>
          </a:p>
          <a:p>
            <a:pPr marL="0" indent="0">
              <a:buNone/>
            </a:pPr>
            <a:r>
              <a:rPr lang="en-US" b="1"/>
              <a:t>In text citation</a:t>
            </a:r>
            <a:r>
              <a:rPr lang="en-US"/>
              <a:t> </a:t>
            </a:r>
          </a:p>
          <a:p>
            <a:pPr marL="0" indent="0">
              <a:buNone/>
            </a:pPr>
            <a:r>
              <a:rPr lang="en-US"/>
              <a:t>The formation of professionals was examined in Prest (2014)</a:t>
            </a:r>
          </a:p>
        </p:txBody>
      </p:sp>
    </p:spTree>
    <p:extLst>
      <p:ext uri="{BB962C8B-B14F-4D97-AF65-F5344CB8AC3E}">
        <p14:creationId xmlns:p14="http://schemas.microsoft.com/office/powerpoint/2010/main" val="2402952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7799B-F2AD-DA42-984E-4B78D3E95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Book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6BD16-0498-AB40-BC34-324730719B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/>
              <a:t>Refernce list for book with one editor</a:t>
            </a:r>
          </a:p>
          <a:p>
            <a:r>
              <a:rPr lang="en-US"/>
              <a:t>Prest,W.(ed.)(2014) </a:t>
            </a:r>
            <a:r>
              <a:rPr lang="en-US" i="1"/>
              <a:t>The professionals in early modern England.</a:t>
            </a:r>
            <a:r>
              <a:rPr lang="en-US"/>
              <a:t> London: Croom Helm</a:t>
            </a:r>
          </a:p>
          <a:p>
            <a:endParaRPr lang="en-US"/>
          </a:p>
          <a:p>
            <a:r>
              <a:rPr lang="en-US" b="1"/>
              <a:t>Book with no Author</a:t>
            </a:r>
          </a:p>
          <a:p>
            <a:r>
              <a:rPr lang="en-US"/>
              <a:t>The Percy tomb has been described as ‘one of the masterpieces of medieval European art’ (Treasures of Britain and treasures of Ireland, 1990, P. 84)</a:t>
            </a:r>
          </a:p>
          <a:p>
            <a:r>
              <a:rPr lang="en-US" b="1"/>
              <a:t>Reference list </a:t>
            </a:r>
          </a:p>
          <a:p>
            <a:r>
              <a:rPr lang="en-US" i="1"/>
              <a:t>Treasures of Britain and treasures of Ireland </a:t>
            </a:r>
            <a:r>
              <a:rPr lang="en-US"/>
              <a:t>(1990)  London: Readers Digest Association Ltd.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614346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A62CA-B106-404E-9918-255D8A592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Journal articals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88F29-994B-AD44-99CD-29E6AEB069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/>
              <a:t>In text</a:t>
            </a:r>
          </a:p>
          <a:p>
            <a:r>
              <a:rPr lang="en-US"/>
              <a:t>In their review of the literature (Norrie etal, 2012)</a:t>
            </a:r>
          </a:p>
          <a:p>
            <a:endParaRPr lang="en-US"/>
          </a:p>
          <a:p>
            <a:r>
              <a:rPr lang="en-US" b="1"/>
              <a:t>Reference list </a:t>
            </a:r>
          </a:p>
          <a:p>
            <a:r>
              <a:rPr lang="en-US"/>
              <a:t>Norrie.C. etal. (2012) ‘doing it differently’ A review of literature on teaching reflective practice across health and social care professionals’ </a:t>
            </a:r>
            <a:r>
              <a:rPr lang="en-US" i="1"/>
              <a:t>reflective practive, </a:t>
            </a:r>
            <a:r>
              <a:rPr lang="en-US"/>
              <a:t>13 (4) pp.565-578</a:t>
            </a:r>
          </a:p>
        </p:txBody>
      </p:sp>
    </p:spTree>
    <p:extLst>
      <p:ext uri="{BB962C8B-B14F-4D97-AF65-F5344CB8AC3E}">
        <p14:creationId xmlns:p14="http://schemas.microsoft.com/office/powerpoint/2010/main" val="4124576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EE090-DBB0-AF43-B11F-0A041B932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Government legislation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37483-5618-9243-A6C3-D979E7A5BD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245178"/>
            <a:ext cx="10058400" cy="3803469"/>
          </a:xfrm>
        </p:spPr>
        <p:txBody>
          <a:bodyPr>
            <a:normAutofit/>
          </a:bodyPr>
          <a:lstStyle/>
          <a:p>
            <a:r>
              <a:rPr lang="en-US" b="1"/>
              <a:t>For Welsh assembly</a:t>
            </a:r>
          </a:p>
          <a:p>
            <a:r>
              <a:rPr lang="en-US" b="1"/>
              <a:t>In text citation </a:t>
            </a:r>
          </a:p>
          <a:p>
            <a:r>
              <a:rPr lang="en-US"/>
              <a:t>The 2008 (</a:t>
            </a:r>
            <a:r>
              <a:rPr lang="en-US" i="1"/>
              <a:t>NHS redress (Wales) measure 2008)….</a:t>
            </a:r>
          </a:p>
          <a:p>
            <a:r>
              <a:rPr lang="en-US" b="1"/>
              <a:t>Reference list </a:t>
            </a:r>
          </a:p>
          <a:p>
            <a:r>
              <a:rPr lang="en-US" i="1"/>
              <a:t>NHS Redress (Wales) Measure 2008 </a:t>
            </a:r>
            <a:r>
              <a:rPr lang="en-US"/>
              <a:t>(Nawn 1). Avalible at : </a:t>
            </a:r>
            <a:r>
              <a:rPr lang="en-US">
                <a:hlinkClick r:id="rId2"/>
              </a:rPr>
              <a:t>http://www.legislation.gov.uk/mwa/2008/1/2008-07-09</a:t>
            </a:r>
            <a:r>
              <a:rPr lang="en-US"/>
              <a:t> (Accessed on 08 May 2020)</a:t>
            </a:r>
          </a:p>
        </p:txBody>
      </p:sp>
    </p:spTree>
    <p:extLst>
      <p:ext uri="{BB962C8B-B14F-4D97-AF65-F5344CB8AC3E}">
        <p14:creationId xmlns:p14="http://schemas.microsoft.com/office/powerpoint/2010/main" val="1241013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6C618-F9E1-7B4B-9884-E00A36AB3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A66A8-2F47-C845-A70E-7D702F295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/>
              <a:t>In text citation for website with individul authours </a:t>
            </a:r>
          </a:p>
          <a:p>
            <a:endParaRPr lang="en-US" b="1"/>
          </a:p>
          <a:p>
            <a:r>
              <a:rPr lang="en-US"/>
              <a:t>Burton (2012) provided information for the visit.</a:t>
            </a:r>
          </a:p>
          <a:p>
            <a:endParaRPr lang="en-US"/>
          </a:p>
          <a:p>
            <a:r>
              <a:rPr lang="en-US" b="1"/>
              <a:t>Reference list </a:t>
            </a:r>
          </a:p>
          <a:p>
            <a:r>
              <a:rPr lang="en-US"/>
              <a:t>Burton.P.A (2012) </a:t>
            </a:r>
            <a:r>
              <a:rPr lang="en-US" i="1"/>
              <a:t>Castles of spain.</a:t>
            </a:r>
            <a:r>
              <a:rPr lang="en-US"/>
              <a:t> Available at: </a:t>
            </a:r>
            <a:r>
              <a:rPr lang="en-US">
                <a:hlinkClick r:id="rId2"/>
              </a:rPr>
              <a:t>http://castlesofspain.co.uk/</a:t>
            </a:r>
            <a:r>
              <a:rPr lang="en-US"/>
              <a:t> (accessed 15 October 2015).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3413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Savon</vt:lpstr>
      <vt:lpstr>Academic study skills  ecge4001q</vt:lpstr>
      <vt:lpstr>Question </vt:lpstr>
      <vt:lpstr>Book  </vt:lpstr>
      <vt:lpstr>Book continued</vt:lpstr>
      <vt:lpstr>Journal articals </vt:lpstr>
      <vt:lpstr>Government legislation</vt:lpstr>
      <vt:lpstr>Website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study skills  ecge4001q</dc:title>
  <dc:creator>Natasha Moore (1902929)</dc:creator>
  <cp:lastModifiedBy>Natasha Moore (1902929)</cp:lastModifiedBy>
  <cp:revision>1</cp:revision>
  <dcterms:created xsi:type="dcterms:W3CDTF">2020-05-27T14:04:30Z</dcterms:created>
  <dcterms:modified xsi:type="dcterms:W3CDTF">2020-05-27T16:15:09Z</dcterms:modified>
</cp:coreProperties>
</file>