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50" r:id="rId1"/>
    <p:sldMasterId id="2147483664" r:id="rId2"/>
  </p:sldMasterIdLst>
  <p:notesMasterIdLst>
    <p:notesMasterId r:id="rId4"/>
  </p:notesMasterIdLst>
  <p:sldIdLst>
    <p:sldId id="256" r:id="rId3"/>
  </p:sldIdLst>
  <p:sldSz cx="43891200" cy="21945600"/>
  <p:notesSz cx="6858000" cy="9144000"/>
  <p:defaultTextStyle>
    <a:defPPr>
      <a:defRPr lang="en-US"/>
    </a:defPPr>
    <a:lvl1pPr marL="0" algn="l" defTabSz="3077905" rtl="0" eaLnBrk="1" latinLnBrk="0" hangingPunct="1">
      <a:defRPr sz="6109" kern="1200">
        <a:solidFill>
          <a:schemeClr val="tx1"/>
        </a:solidFill>
        <a:latin typeface="+mn-lt"/>
        <a:ea typeface="+mn-ea"/>
        <a:cs typeface="+mn-cs"/>
      </a:defRPr>
    </a:lvl1pPr>
    <a:lvl2pPr marL="1538953" algn="l" defTabSz="3077905" rtl="0" eaLnBrk="1" latinLnBrk="0" hangingPunct="1">
      <a:defRPr sz="6109" kern="1200">
        <a:solidFill>
          <a:schemeClr val="tx1"/>
        </a:solidFill>
        <a:latin typeface="+mn-lt"/>
        <a:ea typeface="+mn-ea"/>
        <a:cs typeface="+mn-cs"/>
      </a:defRPr>
    </a:lvl2pPr>
    <a:lvl3pPr marL="3077905" algn="l" defTabSz="3077905" rtl="0" eaLnBrk="1" latinLnBrk="0" hangingPunct="1">
      <a:defRPr sz="6109" kern="1200">
        <a:solidFill>
          <a:schemeClr val="tx1"/>
        </a:solidFill>
        <a:latin typeface="+mn-lt"/>
        <a:ea typeface="+mn-ea"/>
        <a:cs typeface="+mn-cs"/>
      </a:defRPr>
    </a:lvl3pPr>
    <a:lvl4pPr marL="4616858" algn="l" defTabSz="3077905" rtl="0" eaLnBrk="1" latinLnBrk="0" hangingPunct="1">
      <a:defRPr sz="6109" kern="1200">
        <a:solidFill>
          <a:schemeClr val="tx1"/>
        </a:solidFill>
        <a:latin typeface="+mn-lt"/>
        <a:ea typeface="+mn-ea"/>
        <a:cs typeface="+mn-cs"/>
      </a:defRPr>
    </a:lvl4pPr>
    <a:lvl5pPr marL="6155809" algn="l" defTabSz="3077905" rtl="0" eaLnBrk="1" latinLnBrk="0" hangingPunct="1">
      <a:defRPr sz="6109" kern="1200">
        <a:solidFill>
          <a:schemeClr val="tx1"/>
        </a:solidFill>
        <a:latin typeface="+mn-lt"/>
        <a:ea typeface="+mn-ea"/>
        <a:cs typeface="+mn-cs"/>
      </a:defRPr>
    </a:lvl5pPr>
    <a:lvl6pPr marL="7694761" algn="l" defTabSz="3077905" rtl="0" eaLnBrk="1" latinLnBrk="0" hangingPunct="1">
      <a:defRPr sz="6109" kern="1200">
        <a:solidFill>
          <a:schemeClr val="tx1"/>
        </a:solidFill>
        <a:latin typeface="+mn-lt"/>
        <a:ea typeface="+mn-ea"/>
        <a:cs typeface="+mn-cs"/>
      </a:defRPr>
    </a:lvl6pPr>
    <a:lvl7pPr marL="9233715" algn="l" defTabSz="3077905" rtl="0" eaLnBrk="1" latinLnBrk="0" hangingPunct="1">
      <a:defRPr sz="6109" kern="1200">
        <a:solidFill>
          <a:schemeClr val="tx1"/>
        </a:solidFill>
        <a:latin typeface="+mn-lt"/>
        <a:ea typeface="+mn-ea"/>
        <a:cs typeface="+mn-cs"/>
      </a:defRPr>
    </a:lvl7pPr>
    <a:lvl8pPr marL="10772667" algn="l" defTabSz="3077905" rtl="0" eaLnBrk="1" latinLnBrk="0" hangingPunct="1">
      <a:defRPr sz="6109" kern="1200">
        <a:solidFill>
          <a:schemeClr val="tx1"/>
        </a:solidFill>
        <a:latin typeface="+mn-lt"/>
        <a:ea typeface="+mn-ea"/>
        <a:cs typeface="+mn-cs"/>
      </a:defRPr>
    </a:lvl8pPr>
    <a:lvl9pPr marL="12311619" algn="l" defTabSz="3077905" rtl="0" eaLnBrk="1" latinLnBrk="0" hangingPunct="1">
      <a:defRPr sz="6109"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A.KOTOULAS" initials="AK" lastIdx="2" clrIdx="0"/>
  <p:cmAuthor id="1" name="A.KOTOULAS" initials="HELP" lastIdx="1" clrIdx="1"/>
  <p:cmAuthor id="2" name="A.KOTOULAS" initials="HELP - " lastIdx="1" clrIdx="2"/>
  <p:cmAuthor id="3" name="PosterPresentations.com - 510.649.3001" initials="HELP - " lastIdx="1"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3F5FA"/>
    <a:srgbClr val="CDD2DE"/>
    <a:srgbClr val="E3E9E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3EA20A-6B40-3488-BD69-6D02B197A91B}" v="2" dt="2026-02-28T13:44:40.586"/>
    <p1510:client id="{C91A01E2-67F7-3AAE-B230-65C51D99FC26}" v="220" dt="2026-02-28T13:47:58.5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8589" autoAdjust="0"/>
    <p:restoredTop sz="94694" autoAdjust="0"/>
  </p:normalViewPr>
  <p:slideViewPr>
    <p:cSldViewPr snapToGrid="0" snapToObjects="1" showGuides="1">
      <p:cViewPr varScale="1">
        <p:scale>
          <a:sx n="16" d="100"/>
          <a:sy n="16" d="100"/>
        </p:scale>
        <p:origin x="1228" y="248"/>
      </p:cViewPr>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66" d="100"/>
        <a:sy n="66"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commentAuthors" Target="commentAuthors.xml"/><Relationship Id="rId10" Type="http://schemas.microsoft.com/office/2016/11/relationships/changesInfo" Target="changesInfos/changesInfo1.xml"/><Relationship Id="rId4" Type="http://schemas.openxmlformats.org/officeDocument/2006/relationships/notesMaster" Target="notesMasters/notes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risa Estera Lupu (2521337)" userId="S::2521337@student.uwtsd.ac.uk::675090f3-bbc0-4aac-acb3-6f8d46964d24" providerId="AD" clId="Web-{C91A01E2-67F7-3AAE-B230-65C51D99FC26}"/>
    <pc:docChg chg="modSld">
      <pc:chgData name="Larisa Estera Lupu (2521337)" userId="S::2521337@student.uwtsd.ac.uk::675090f3-bbc0-4aac-acb3-6f8d46964d24" providerId="AD" clId="Web-{C91A01E2-67F7-3AAE-B230-65C51D99FC26}" dt="2026-02-28T13:47:58.515" v="120" actId="1076"/>
      <pc:docMkLst>
        <pc:docMk/>
      </pc:docMkLst>
      <pc:sldChg chg="addSp delSp modSp">
        <pc:chgData name="Larisa Estera Lupu (2521337)" userId="S::2521337@student.uwtsd.ac.uk::675090f3-bbc0-4aac-acb3-6f8d46964d24" providerId="AD" clId="Web-{C91A01E2-67F7-3AAE-B230-65C51D99FC26}" dt="2026-02-28T13:47:58.515" v="120" actId="1076"/>
        <pc:sldMkLst>
          <pc:docMk/>
          <pc:sldMk cId="120211301" sldId="256"/>
        </pc:sldMkLst>
        <pc:spChg chg="add del mod">
          <ac:chgData name="Larisa Estera Lupu (2521337)" userId="S::2521337@student.uwtsd.ac.uk::675090f3-bbc0-4aac-acb3-6f8d46964d24" providerId="AD" clId="Web-{C91A01E2-67F7-3AAE-B230-65C51D99FC26}" dt="2026-02-28T13:45:47.795" v="14"/>
          <ac:spMkLst>
            <pc:docMk/>
            <pc:sldMk cId="120211301" sldId="256"/>
            <ac:spMk id="2" creationId="{9AC1B7CF-C5D9-8072-34E0-AE4D2626A6B7}"/>
          </ac:spMkLst>
        </pc:spChg>
        <pc:spChg chg="add mod">
          <ac:chgData name="Larisa Estera Lupu (2521337)" userId="S::2521337@student.uwtsd.ac.uk::675090f3-bbc0-4aac-acb3-6f8d46964d24" providerId="AD" clId="Web-{C91A01E2-67F7-3AAE-B230-65C51D99FC26}" dt="2026-02-28T13:47:58.515" v="120" actId="1076"/>
          <ac:spMkLst>
            <pc:docMk/>
            <pc:sldMk cId="120211301" sldId="256"/>
            <ac:spMk id="5" creationId="{7B3DC0E1-00EC-CB94-C49D-4B2A0C2DAFD8}"/>
          </ac:spMkLst>
        </pc:spChg>
      </pc:sldChg>
    </pc:docChg>
  </pc:docChgLst>
  <pc:docChgLst>
    <pc:chgData name="Larisa Estera Lupu (2521337)" userId="S::2521337@student.uwtsd.ac.uk::675090f3-bbc0-4aac-acb3-6f8d46964d24" providerId="AD" clId="Web-{283EA20A-6B40-3488-BD69-6D02B197A91B}"/>
    <pc:docChg chg="modSld">
      <pc:chgData name="Larisa Estera Lupu (2521337)" userId="S::2521337@student.uwtsd.ac.uk::675090f3-bbc0-4aac-acb3-6f8d46964d24" providerId="AD" clId="Web-{283EA20A-6B40-3488-BD69-6D02B197A91B}" dt="2026-02-28T13:44:40.586" v="1"/>
      <pc:docMkLst>
        <pc:docMk/>
      </pc:docMkLst>
      <pc:sldChg chg="addSp delSp">
        <pc:chgData name="Larisa Estera Lupu (2521337)" userId="S::2521337@student.uwtsd.ac.uk::675090f3-bbc0-4aac-acb3-6f8d46964d24" providerId="AD" clId="Web-{283EA20A-6B40-3488-BD69-6D02B197A91B}" dt="2026-02-28T13:44:40.586" v="1"/>
        <pc:sldMkLst>
          <pc:docMk/>
          <pc:sldMk cId="120211301" sldId="256"/>
        </pc:sldMkLst>
        <pc:spChg chg="add del">
          <ac:chgData name="Larisa Estera Lupu (2521337)" userId="S::2521337@student.uwtsd.ac.uk::675090f3-bbc0-4aac-acb3-6f8d46964d24" providerId="AD" clId="Web-{283EA20A-6B40-3488-BD69-6D02B197A91B}" dt="2026-02-28T13:44:40.586" v="1"/>
          <ac:spMkLst>
            <pc:docMk/>
            <pc:sldMk cId="120211301" sldId="256"/>
            <ac:spMk id="2" creationId="{6EB7E516-25B5-E3BD-A0F4-C3ABD8093DE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6CC2317-6751-4CD4-9995-8782DD78E936}" type="datetimeFigureOut">
              <a:rPr lang="en-US" smtClean="0"/>
              <a:pPr/>
              <a:t>2/28/2026</a:t>
            </a:fld>
            <a:endParaRPr lang="en-US" dirty="0"/>
          </a:p>
        </p:txBody>
      </p:sp>
      <p:sp>
        <p:nvSpPr>
          <p:cNvPr id="4" name="Slide Image Placeholder 3"/>
          <p:cNvSpPr>
            <a:spLocks noGrp="1" noRot="1" noChangeAspect="1"/>
          </p:cNvSpPr>
          <p:nvPr>
            <p:ph type="sldImg" idx="2"/>
          </p:nvPr>
        </p:nvSpPr>
        <p:spPr>
          <a:xfrm>
            <a:off x="0" y="685800"/>
            <a:ext cx="6858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6A1A87D-CAF7-4BDC-A0D3-C0DBEDE81619}" type="slidenum">
              <a:rPr lang="en-US" smtClean="0"/>
              <a:pPr/>
              <a:t>‹#›</a:t>
            </a:fld>
            <a:endParaRPr lang="en-US" dirty="0"/>
          </a:p>
        </p:txBody>
      </p:sp>
    </p:spTree>
    <p:extLst>
      <p:ext uri="{BB962C8B-B14F-4D97-AF65-F5344CB8AC3E}">
        <p14:creationId xmlns:p14="http://schemas.microsoft.com/office/powerpoint/2010/main" val="1918995542"/>
      </p:ext>
    </p:extLst>
  </p:cSld>
  <p:clrMap bg1="lt1" tx1="dk1" bg2="lt2" tx2="dk2" accent1="accent1" accent2="accent2" accent3="accent3" accent4="accent4" accent5="accent5" accent6="accent6" hlink="hlink" folHlink="folHlink"/>
  <p:notesStyle>
    <a:lvl1pPr marL="0" algn="l" defTabSz="3077905" rtl="0" eaLnBrk="1" latinLnBrk="0" hangingPunct="1">
      <a:defRPr sz="4145" kern="1200">
        <a:solidFill>
          <a:schemeClr val="tx1"/>
        </a:solidFill>
        <a:latin typeface="+mn-lt"/>
        <a:ea typeface="+mn-ea"/>
        <a:cs typeface="+mn-cs"/>
      </a:defRPr>
    </a:lvl1pPr>
    <a:lvl2pPr marL="1538953" algn="l" defTabSz="3077905" rtl="0" eaLnBrk="1" latinLnBrk="0" hangingPunct="1">
      <a:defRPr sz="4145" kern="1200">
        <a:solidFill>
          <a:schemeClr val="tx1"/>
        </a:solidFill>
        <a:latin typeface="+mn-lt"/>
        <a:ea typeface="+mn-ea"/>
        <a:cs typeface="+mn-cs"/>
      </a:defRPr>
    </a:lvl2pPr>
    <a:lvl3pPr marL="3077905" algn="l" defTabSz="3077905" rtl="0" eaLnBrk="1" latinLnBrk="0" hangingPunct="1">
      <a:defRPr sz="4145" kern="1200">
        <a:solidFill>
          <a:schemeClr val="tx1"/>
        </a:solidFill>
        <a:latin typeface="+mn-lt"/>
        <a:ea typeface="+mn-ea"/>
        <a:cs typeface="+mn-cs"/>
      </a:defRPr>
    </a:lvl3pPr>
    <a:lvl4pPr marL="4616858" algn="l" defTabSz="3077905" rtl="0" eaLnBrk="1" latinLnBrk="0" hangingPunct="1">
      <a:defRPr sz="4145" kern="1200">
        <a:solidFill>
          <a:schemeClr val="tx1"/>
        </a:solidFill>
        <a:latin typeface="+mn-lt"/>
        <a:ea typeface="+mn-ea"/>
        <a:cs typeface="+mn-cs"/>
      </a:defRPr>
    </a:lvl4pPr>
    <a:lvl5pPr marL="6155809" algn="l" defTabSz="3077905" rtl="0" eaLnBrk="1" latinLnBrk="0" hangingPunct="1">
      <a:defRPr sz="4145" kern="1200">
        <a:solidFill>
          <a:schemeClr val="tx1"/>
        </a:solidFill>
        <a:latin typeface="+mn-lt"/>
        <a:ea typeface="+mn-ea"/>
        <a:cs typeface="+mn-cs"/>
      </a:defRPr>
    </a:lvl5pPr>
    <a:lvl6pPr marL="7694761" algn="l" defTabSz="3077905" rtl="0" eaLnBrk="1" latinLnBrk="0" hangingPunct="1">
      <a:defRPr sz="4145" kern="1200">
        <a:solidFill>
          <a:schemeClr val="tx1"/>
        </a:solidFill>
        <a:latin typeface="+mn-lt"/>
        <a:ea typeface="+mn-ea"/>
        <a:cs typeface="+mn-cs"/>
      </a:defRPr>
    </a:lvl6pPr>
    <a:lvl7pPr marL="9233715" algn="l" defTabSz="3077905" rtl="0" eaLnBrk="1" latinLnBrk="0" hangingPunct="1">
      <a:defRPr sz="4145" kern="1200">
        <a:solidFill>
          <a:schemeClr val="tx1"/>
        </a:solidFill>
        <a:latin typeface="+mn-lt"/>
        <a:ea typeface="+mn-ea"/>
        <a:cs typeface="+mn-cs"/>
      </a:defRPr>
    </a:lvl7pPr>
    <a:lvl8pPr marL="10772667" algn="l" defTabSz="3077905" rtl="0" eaLnBrk="1" latinLnBrk="0" hangingPunct="1">
      <a:defRPr sz="4145" kern="1200">
        <a:solidFill>
          <a:schemeClr val="tx1"/>
        </a:solidFill>
        <a:latin typeface="+mn-lt"/>
        <a:ea typeface="+mn-ea"/>
        <a:cs typeface="+mn-cs"/>
      </a:defRPr>
    </a:lvl8pPr>
    <a:lvl9pPr marL="12311619" algn="l" defTabSz="3077905" rtl="0" eaLnBrk="1" latinLnBrk="0" hangingPunct="1">
      <a:defRPr sz="4145"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685800"/>
            <a:ext cx="6858000" cy="3429000"/>
          </a:xfrm>
        </p:spPr>
      </p:sp>
      <p:sp>
        <p:nvSpPr>
          <p:cNvPr id="3" name="Notes Placeholder 2"/>
          <p:cNvSpPr>
            <a:spLocks noGrp="1"/>
          </p:cNvSpPr>
          <p:nvPr>
            <p:ph type="body" idx="1"/>
          </p:nvPr>
        </p:nvSpPr>
        <p:spPr/>
        <p:txBody>
          <a:bodyPr>
            <a:normAutofit/>
          </a:bodyPr>
          <a:lstStyle/>
          <a:p>
            <a:endParaRPr lang="en-US"/>
          </a:p>
        </p:txBody>
      </p:sp>
      <p:sp>
        <p:nvSpPr>
          <p:cNvPr id="4" name="Slide Number Placeholder 3"/>
          <p:cNvSpPr>
            <a:spLocks noGrp="1"/>
          </p:cNvSpPr>
          <p:nvPr>
            <p:ph type="sldNum" sz="quarter" idx="10"/>
          </p:nvPr>
        </p:nvSpPr>
        <p:spPr/>
        <p:txBody>
          <a:bodyPr/>
          <a:lstStyle/>
          <a:p>
            <a:fld id="{26A1A87D-CAF7-4BDC-A0D3-C0DBEDE81619}" type="slidenum">
              <a:rPr lang="en-US" smtClean="0"/>
              <a:pPr/>
              <a:t>1</a:t>
            </a:fld>
            <a:endParaRPr lang="en-US" dirty="0"/>
          </a:p>
        </p:txBody>
      </p:sp>
    </p:spTree>
    <p:extLst>
      <p:ext uri="{BB962C8B-B14F-4D97-AF65-F5344CB8AC3E}">
        <p14:creationId xmlns:p14="http://schemas.microsoft.com/office/powerpoint/2010/main" val="5271243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userDrawn="1">
  <p:cSld name="36x72 Template - 5 columns">
    <p:spTree>
      <p:nvGrpSpPr>
        <p:cNvPr id="1" name=""/>
        <p:cNvGrpSpPr/>
        <p:nvPr/>
      </p:nvGrpSpPr>
      <p:grpSpPr>
        <a:xfrm>
          <a:off x="0" y="0"/>
          <a:ext cx="0" cy="0"/>
          <a:chOff x="0" y="0"/>
          <a:chExt cx="0" cy="0"/>
        </a:xfrm>
      </p:grpSpPr>
      <p:sp>
        <p:nvSpPr>
          <p:cNvPr id="32" name="Text Placeholder 3">
            <a:extLst>
              <a:ext uri="{FF2B5EF4-FFF2-40B4-BE49-F238E27FC236}">
                <a16:creationId xmlns:a16="http://schemas.microsoft.com/office/drawing/2014/main" id="{792195C8-605B-4B74-A286-25C242B64A34}"/>
              </a:ext>
            </a:extLst>
          </p:cNvPr>
          <p:cNvSpPr>
            <a:spLocks noGrp="1"/>
          </p:cNvSpPr>
          <p:nvPr>
            <p:ph type="body" sz="quarter" idx="10" hasCustomPrompt="1"/>
          </p:nvPr>
        </p:nvSpPr>
        <p:spPr>
          <a:xfrm>
            <a:off x="637105" y="4232542"/>
            <a:ext cx="7589797" cy="6283061"/>
          </a:xfrm>
          <a:prstGeom prst="rect">
            <a:avLst/>
          </a:prstGeom>
          <a:solidFill>
            <a:schemeClr val="bg2"/>
          </a:solidFill>
        </p:spPr>
        <p:txBody>
          <a:bodyPr wrap="square" lIns="228589" tIns="228589" rIns="228589" bIns="228589">
            <a:noAutofit/>
          </a:bodyPr>
          <a:lstStyle>
            <a:lvl1pPr marL="0" marR="0" indent="0" algn="l" defTabSz="2743063" rtl="0" eaLnBrk="1" fontAlgn="auto" latinLnBrk="0" hangingPunct="1">
              <a:lnSpc>
                <a:spcPct val="100000"/>
              </a:lnSpc>
              <a:spcBef>
                <a:spcPct val="20000"/>
              </a:spcBef>
              <a:spcAft>
                <a:spcPts val="0"/>
              </a:spcAft>
              <a:buClrTx/>
              <a:buSzTx/>
              <a:buFont typeface="Arial" pitchFamily="34" charset="0"/>
              <a:buNone/>
              <a:tabLst/>
              <a:defRPr sz="2800">
                <a:solidFill>
                  <a:schemeClr val="tx2"/>
                </a:solidFill>
                <a:latin typeface="Helvetica" pitchFamily="2" charset="0"/>
                <a:cs typeface="Times New Roman" pitchFamily="18" charset="0"/>
              </a:defRPr>
            </a:lvl1pPr>
            <a:lvl2pPr marL="928641" indent="-357169">
              <a:defRPr sz="1563">
                <a:latin typeface="Trebuchet MS" pitchFamily="34" charset="0"/>
              </a:defRPr>
            </a:lvl2pPr>
            <a:lvl3pPr marL="1285811" indent="-357169">
              <a:defRPr sz="1563">
                <a:latin typeface="Trebuchet MS" pitchFamily="34" charset="0"/>
              </a:defRPr>
            </a:lvl3pPr>
            <a:lvl4pPr marL="1678698" indent="-392887">
              <a:defRPr sz="1563">
                <a:latin typeface="Trebuchet MS" pitchFamily="34" charset="0"/>
              </a:defRPr>
            </a:lvl4pPr>
            <a:lvl5pPr marL="1964433" indent="-285736">
              <a:defRPr sz="1563">
                <a:latin typeface="Trebuchet MS" pitchFamily="34" charset="0"/>
              </a:defRPr>
            </a:lvl5pPr>
          </a:lstStyle>
          <a:p>
            <a:pPr marL="0" marR="0" lvl="0" indent="0" algn="l" defTabSz="2743063" rtl="0" eaLnBrk="1" fontAlgn="auto" latinLnBrk="0" hangingPunct="1">
              <a:lnSpc>
                <a:spcPct val="100000"/>
              </a:lnSpc>
              <a:spcBef>
                <a:spcPct val="20000"/>
              </a:spcBef>
              <a:spcAft>
                <a:spcPts val="0"/>
              </a:spcAft>
              <a:buClrTx/>
              <a:buSzTx/>
              <a:buFont typeface="Arial" pitchFamily="34" charset="0"/>
              <a:buNone/>
              <a:tabLst/>
              <a:defRPr/>
            </a:pPr>
            <a:r>
              <a:rPr lang="en-US" dirty="0"/>
              <a:t>Introduction or Abstract</a:t>
            </a:r>
          </a:p>
        </p:txBody>
      </p:sp>
      <p:sp>
        <p:nvSpPr>
          <p:cNvPr id="33" name="Text Placeholder 5">
            <a:extLst>
              <a:ext uri="{FF2B5EF4-FFF2-40B4-BE49-F238E27FC236}">
                <a16:creationId xmlns:a16="http://schemas.microsoft.com/office/drawing/2014/main" id="{192F5738-E1B8-453B-B76E-B9A0E0AE52BD}"/>
              </a:ext>
            </a:extLst>
          </p:cNvPr>
          <p:cNvSpPr>
            <a:spLocks noGrp="1"/>
          </p:cNvSpPr>
          <p:nvPr>
            <p:ph type="body" sz="quarter" idx="20" hasCustomPrompt="1"/>
          </p:nvPr>
        </p:nvSpPr>
        <p:spPr>
          <a:xfrm>
            <a:off x="685504" y="11016704"/>
            <a:ext cx="7565598" cy="414528"/>
          </a:xfrm>
          <a:prstGeom prst="rect">
            <a:avLst/>
          </a:prstGeom>
          <a:solidFill>
            <a:schemeClr val="accent6"/>
          </a:solidFill>
          <a:ln>
            <a:noFill/>
          </a:ln>
        </p:spPr>
        <p:txBody>
          <a:bodyPr wrap="square" lIns="91436" tIns="91436" rIns="91436" bIns="91436" anchor="ctr" anchorCtr="0">
            <a:noAutofit/>
          </a:bodyPr>
          <a:lstStyle>
            <a:lvl1pPr marL="0" indent="0" algn="l">
              <a:buNone/>
              <a:defRPr sz="1600" b="1" u="none" baseline="0">
                <a:solidFill>
                  <a:schemeClr val="bg1"/>
                </a:solidFill>
                <a:latin typeface="Helvetica" pitchFamily="2" charset="0"/>
              </a:defRPr>
            </a:lvl1pPr>
          </a:lstStyle>
          <a:p>
            <a:pPr lvl="0"/>
            <a:r>
              <a:rPr lang="en-US" dirty="0"/>
              <a:t>(click to edit)  OBJECTIVES</a:t>
            </a:r>
          </a:p>
        </p:txBody>
      </p:sp>
      <p:sp>
        <p:nvSpPr>
          <p:cNvPr id="34" name="Text Placeholder 3">
            <a:extLst>
              <a:ext uri="{FF2B5EF4-FFF2-40B4-BE49-F238E27FC236}">
                <a16:creationId xmlns:a16="http://schemas.microsoft.com/office/drawing/2014/main" id="{B5F69B31-33ED-44E8-9365-211CF8344A86}"/>
              </a:ext>
            </a:extLst>
          </p:cNvPr>
          <p:cNvSpPr>
            <a:spLocks noGrp="1"/>
          </p:cNvSpPr>
          <p:nvPr>
            <p:ph type="body" sz="quarter" idx="96" hasCustomPrompt="1"/>
          </p:nvPr>
        </p:nvSpPr>
        <p:spPr>
          <a:xfrm>
            <a:off x="661303" y="11467008"/>
            <a:ext cx="7565598" cy="414528"/>
          </a:xfrm>
          <a:prstGeom prst="rect">
            <a:avLst/>
          </a:prstGeom>
        </p:spPr>
        <p:txBody>
          <a:bodyPr wrap="square" lIns="228589" tIns="228589" rIns="228589" bIns="228589" anchor="ctr" anchorCtr="0">
            <a:noAutofit/>
          </a:bodyPr>
          <a:lstStyle>
            <a:lvl1pPr marL="0" indent="0">
              <a:buNone/>
              <a:defRPr sz="1600">
                <a:solidFill>
                  <a:schemeClr val="tx2"/>
                </a:solidFill>
                <a:latin typeface="Helvetica" pitchFamily="2" charset="0"/>
                <a:cs typeface="Times New Roman" pitchFamily="18" charset="0"/>
              </a:defRPr>
            </a:lvl1pPr>
            <a:lvl2pPr marL="928641" indent="-357169">
              <a:defRPr sz="1563">
                <a:latin typeface="Trebuchet MS" pitchFamily="34" charset="0"/>
              </a:defRPr>
            </a:lvl2pPr>
            <a:lvl3pPr marL="1285811" indent="-357169">
              <a:defRPr sz="1563">
                <a:latin typeface="Trebuchet MS" pitchFamily="34" charset="0"/>
              </a:defRPr>
            </a:lvl3pPr>
            <a:lvl4pPr marL="1678698" indent="-392887">
              <a:defRPr sz="1563">
                <a:latin typeface="Trebuchet MS" pitchFamily="34" charset="0"/>
              </a:defRPr>
            </a:lvl4pPr>
            <a:lvl5pPr marL="1964433" indent="-285736">
              <a:defRPr sz="1563">
                <a:latin typeface="Trebuchet MS" pitchFamily="34" charset="0"/>
              </a:defRPr>
            </a:lvl5pPr>
          </a:lstStyle>
          <a:p>
            <a:pPr lvl="0"/>
            <a:r>
              <a:rPr lang="en-US" dirty="0"/>
              <a:t>Type in or paste your text here</a:t>
            </a:r>
          </a:p>
        </p:txBody>
      </p:sp>
      <p:sp>
        <p:nvSpPr>
          <p:cNvPr id="35" name="Text Placeholder 76">
            <a:extLst>
              <a:ext uri="{FF2B5EF4-FFF2-40B4-BE49-F238E27FC236}">
                <a16:creationId xmlns:a16="http://schemas.microsoft.com/office/drawing/2014/main" id="{D2F48B3F-A774-495E-922D-F4AD38D46D47}"/>
              </a:ext>
            </a:extLst>
          </p:cNvPr>
          <p:cNvSpPr>
            <a:spLocks noGrp="1"/>
          </p:cNvSpPr>
          <p:nvPr>
            <p:ph type="body" sz="quarter" idx="150" hasCustomPrompt="1"/>
          </p:nvPr>
        </p:nvSpPr>
        <p:spPr>
          <a:xfrm>
            <a:off x="637103" y="2920030"/>
            <a:ext cx="34567290" cy="873329"/>
          </a:xfrm>
          <a:prstGeom prst="rect">
            <a:avLst/>
          </a:prstGeom>
        </p:spPr>
        <p:txBody>
          <a:bodyPr anchor="t" anchorCtr="0">
            <a:normAutofit/>
          </a:bodyPr>
          <a:lstStyle>
            <a:lvl1pPr marL="0" indent="0" algn="l">
              <a:buFontTx/>
              <a:buNone/>
              <a:defRPr sz="3200" b="0" i="0">
                <a:solidFill>
                  <a:schemeClr val="accent3">
                    <a:lumMod val="75000"/>
                  </a:schemeClr>
                </a:solidFill>
                <a:latin typeface="Helvetica Light" panose="020B0403020202020204" pitchFamily="34" charset="0"/>
              </a:defRPr>
            </a:lvl1pPr>
            <a:lvl2pPr>
              <a:buFontTx/>
              <a:buNone/>
              <a:defRPr sz="4500"/>
            </a:lvl2pPr>
            <a:lvl3pPr>
              <a:buFontTx/>
              <a:buNone/>
              <a:defRPr sz="4500"/>
            </a:lvl3pPr>
            <a:lvl4pPr>
              <a:buFontTx/>
              <a:buNone/>
              <a:defRPr sz="4500"/>
            </a:lvl4pPr>
            <a:lvl5pPr>
              <a:buFontTx/>
              <a:buNone/>
              <a:defRPr sz="4500"/>
            </a:lvl5pPr>
          </a:lstStyle>
          <a:p>
            <a:pPr lvl="0"/>
            <a:r>
              <a:rPr lang="en-US" dirty="0"/>
              <a:t>Click here to add affiliations</a:t>
            </a:r>
          </a:p>
        </p:txBody>
      </p:sp>
      <p:sp>
        <p:nvSpPr>
          <p:cNvPr id="36" name="Text Placeholder 76">
            <a:extLst>
              <a:ext uri="{FF2B5EF4-FFF2-40B4-BE49-F238E27FC236}">
                <a16:creationId xmlns:a16="http://schemas.microsoft.com/office/drawing/2014/main" id="{8A62B66C-35E3-4912-B585-BBE4208F47D8}"/>
              </a:ext>
            </a:extLst>
          </p:cNvPr>
          <p:cNvSpPr>
            <a:spLocks noGrp="1"/>
          </p:cNvSpPr>
          <p:nvPr>
            <p:ph type="body" sz="quarter" idx="151" hasCustomPrompt="1"/>
          </p:nvPr>
        </p:nvSpPr>
        <p:spPr>
          <a:xfrm>
            <a:off x="637102" y="2220224"/>
            <a:ext cx="34567295" cy="627477"/>
          </a:xfrm>
          <a:prstGeom prst="rect">
            <a:avLst/>
          </a:prstGeom>
        </p:spPr>
        <p:txBody>
          <a:bodyPr anchor="t" anchorCtr="0">
            <a:normAutofit/>
          </a:bodyPr>
          <a:lstStyle>
            <a:lvl1pPr marL="0" indent="0" algn="l">
              <a:buFontTx/>
              <a:buNone/>
              <a:defRPr sz="3200" b="0" i="0">
                <a:solidFill>
                  <a:schemeClr val="accent3">
                    <a:lumMod val="75000"/>
                  </a:schemeClr>
                </a:solidFill>
                <a:latin typeface="Helvetica Light" panose="020B0403020202020204" pitchFamily="34" charset="0"/>
              </a:defRPr>
            </a:lvl1pPr>
            <a:lvl2pPr>
              <a:buFontTx/>
              <a:buNone/>
              <a:defRPr sz="4500"/>
            </a:lvl2pPr>
            <a:lvl3pPr>
              <a:buFontTx/>
              <a:buNone/>
              <a:defRPr sz="4500"/>
            </a:lvl3pPr>
            <a:lvl4pPr>
              <a:buFontTx/>
              <a:buNone/>
              <a:defRPr sz="4500"/>
            </a:lvl4pPr>
            <a:lvl5pPr>
              <a:buFontTx/>
              <a:buNone/>
              <a:defRPr sz="4500"/>
            </a:lvl5pPr>
          </a:lstStyle>
          <a:p>
            <a:pPr lvl="0"/>
            <a:r>
              <a:rPr lang="en-US" dirty="0"/>
              <a:t>Click here to add authors</a:t>
            </a:r>
          </a:p>
        </p:txBody>
      </p:sp>
      <p:sp>
        <p:nvSpPr>
          <p:cNvPr id="37" name="Text Placeholder 76">
            <a:extLst>
              <a:ext uri="{FF2B5EF4-FFF2-40B4-BE49-F238E27FC236}">
                <a16:creationId xmlns:a16="http://schemas.microsoft.com/office/drawing/2014/main" id="{AFF109BD-540E-4305-BFA5-F3CDD7BBC0FA}"/>
              </a:ext>
            </a:extLst>
          </p:cNvPr>
          <p:cNvSpPr>
            <a:spLocks noGrp="1"/>
          </p:cNvSpPr>
          <p:nvPr>
            <p:ph type="body" sz="quarter" idx="153" hasCustomPrompt="1"/>
          </p:nvPr>
        </p:nvSpPr>
        <p:spPr>
          <a:xfrm>
            <a:off x="637107" y="776816"/>
            <a:ext cx="34567297" cy="1371085"/>
          </a:xfrm>
          <a:prstGeom prst="rect">
            <a:avLst/>
          </a:prstGeom>
        </p:spPr>
        <p:txBody>
          <a:bodyPr anchor="t" anchorCtr="0">
            <a:normAutofit/>
          </a:bodyPr>
          <a:lstStyle>
            <a:lvl1pPr marL="0" indent="0" algn="l">
              <a:buFontTx/>
              <a:buNone/>
              <a:defRPr sz="4400" b="1" i="0">
                <a:solidFill>
                  <a:schemeClr val="accent3">
                    <a:lumMod val="75000"/>
                  </a:schemeClr>
                </a:solidFill>
                <a:latin typeface="Helvetica Light" panose="020B0403020202020204" pitchFamily="34" charset="0"/>
              </a:defRPr>
            </a:lvl1pPr>
            <a:lvl2pPr>
              <a:buFontTx/>
              <a:buNone/>
              <a:defRPr sz="4500"/>
            </a:lvl2pPr>
            <a:lvl3pPr>
              <a:buFontTx/>
              <a:buNone/>
              <a:defRPr sz="4500"/>
            </a:lvl3pPr>
            <a:lvl4pPr>
              <a:buFontTx/>
              <a:buNone/>
              <a:defRPr sz="4500"/>
            </a:lvl4pPr>
            <a:lvl5pPr>
              <a:buFontTx/>
              <a:buNone/>
              <a:defRPr sz="4500"/>
            </a:lvl5pPr>
          </a:lstStyle>
          <a:p>
            <a:pPr lvl="0"/>
            <a:r>
              <a:rPr lang="en-US" dirty="0"/>
              <a:t>Click here to add title</a:t>
            </a:r>
          </a:p>
        </p:txBody>
      </p:sp>
      <p:sp>
        <p:nvSpPr>
          <p:cNvPr id="38" name="Text Placeholder 5">
            <a:extLst>
              <a:ext uri="{FF2B5EF4-FFF2-40B4-BE49-F238E27FC236}">
                <a16:creationId xmlns:a16="http://schemas.microsoft.com/office/drawing/2014/main" id="{5B918B21-E458-4805-B3C3-053C0895F81E}"/>
              </a:ext>
            </a:extLst>
          </p:cNvPr>
          <p:cNvSpPr>
            <a:spLocks noGrp="1"/>
          </p:cNvSpPr>
          <p:nvPr>
            <p:ph type="body" sz="quarter" idx="154" hasCustomPrompt="1"/>
          </p:nvPr>
        </p:nvSpPr>
        <p:spPr>
          <a:xfrm>
            <a:off x="9416823" y="4334142"/>
            <a:ext cx="7565598" cy="414528"/>
          </a:xfrm>
          <a:prstGeom prst="rect">
            <a:avLst/>
          </a:prstGeom>
          <a:solidFill>
            <a:schemeClr val="accent6"/>
          </a:solidFill>
          <a:ln>
            <a:noFill/>
          </a:ln>
        </p:spPr>
        <p:txBody>
          <a:bodyPr wrap="square" lIns="91436" tIns="91436" rIns="91436" bIns="91436" anchor="ctr" anchorCtr="0">
            <a:noAutofit/>
          </a:bodyPr>
          <a:lstStyle>
            <a:lvl1pPr marL="0" indent="0" algn="l">
              <a:buNone/>
              <a:defRPr sz="1600" b="1" u="none" baseline="0">
                <a:solidFill>
                  <a:schemeClr val="bg1"/>
                </a:solidFill>
                <a:latin typeface="Helvetica" pitchFamily="2" charset="0"/>
              </a:defRPr>
            </a:lvl1pPr>
          </a:lstStyle>
          <a:p>
            <a:pPr lvl="0"/>
            <a:r>
              <a:rPr lang="en-US" dirty="0"/>
              <a:t>(click to edit)  MATERIALS &amp; METHODS</a:t>
            </a:r>
          </a:p>
        </p:txBody>
      </p:sp>
      <p:sp>
        <p:nvSpPr>
          <p:cNvPr id="39" name="Text Placeholder 3">
            <a:extLst>
              <a:ext uri="{FF2B5EF4-FFF2-40B4-BE49-F238E27FC236}">
                <a16:creationId xmlns:a16="http://schemas.microsoft.com/office/drawing/2014/main" id="{FE5322DA-9C0D-4716-816E-20532D2CC5FD}"/>
              </a:ext>
            </a:extLst>
          </p:cNvPr>
          <p:cNvSpPr>
            <a:spLocks noGrp="1"/>
          </p:cNvSpPr>
          <p:nvPr>
            <p:ph type="body" sz="quarter" idx="155" hasCustomPrompt="1"/>
          </p:nvPr>
        </p:nvSpPr>
        <p:spPr>
          <a:xfrm>
            <a:off x="9392623" y="4784446"/>
            <a:ext cx="7565598" cy="414528"/>
          </a:xfrm>
          <a:prstGeom prst="rect">
            <a:avLst/>
          </a:prstGeom>
        </p:spPr>
        <p:txBody>
          <a:bodyPr wrap="square" lIns="228589" tIns="228589" rIns="228589" bIns="228589" anchor="ctr" anchorCtr="0">
            <a:noAutofit/>
          </a:bodyPr>
          <a:lstStyle>
            <a:lvl1pPr marL="0" indent="0">
              <a:buNone/>
              <a:defRPr sz="1600">
                <a:solidFill>
                  <a:schemeClr val="tx2"/>
                </a:solidFill>
                <a:latin typeface="Helvetica" pitchFamily="2" charset="0"/>
                <a:cs typeface="Times New Roman" pitchFamily="18" charset="0"/>
              </a:defRPr>
            </a:lvl1pPr>
            <a:lvl2pPr marL="928641" indent="-357169">
              <a:defRPr sz="1563">
                <a:latin typeface="Trebuchet MS" pitchFamily="34" charset="0"/>
              </a:defRPr>
            </a:lvl2pPr>
            <a:lvl3pPr marL="1285811" indent="-357169">
              <a:defRPr sz="1563">
                <a:latin typeface="Trebuchet MS" pitchFamily="34" charset="0"/>
              </a:defRPr>
            </a:lvl3pPr>
            <a:lvl4pPr marL="1678698" indent="-392887">
              <a:defRPr sz="1563">
                <a:latin typeface="Trebuchet MS" pitchFamily="34" charset="0"/>
              </a:defRPr>
            </a:lvl4pPr>
            <a:lvl5pPr marL="1964433" indent="-285736">
              <a:defRPr sz="1563">
                <a:latin typeface="Trebuchet MS" pitchFamily="34" charset="0"/>
              </a:defRPr>
            </a:lvl5pPr>
          </a:lstStyle>
          <a:p>
            <a:pPr lvl="0"/>
            <a:r>
              <a:rPr lang="en-US" dirty="0"/>
              <a:t>Type in or paste your text here</a:t>
            </a:r>
          </a:p>
        </p:txBody>
      </p:sp>
      <p:sp>
        <p:nvSpPr>
          <p:cNvPr id="40" name="Text Placeholder 5">
            <a:extLst>
              <a:ext uri="{FF2B5EF4-FFF2-40B4-BE49-F238E27FC236}">
                <a16:creationId xmlns:a16="http://schemas.microsoft.com/office/drawing/2014/main" id="{C66C52D4-A74D-4248-A665-214AD5898F1F}"/>
              </a:ext>
            </a:extLst>
          </p:cNvPr>
          <p:cNvSpPr>
            <a:spLocks noGrp="1"/>
          </p:cNvSpPr>
          <p:nvPr>
            <p:ph type="body" sz="quarter" idx="156" hasCustomPrompt="1"/>
          </p:nvPr>
        </p:nvSpPr>
        <p:spPr>
          <a:xfrm>
            <a:off x="27027339" y="4334142"/>
            <a:ext cx="7565598" cy="414528"/>
          </a:xfrm>
          <a:prstGeom prst="rect">
            <a:avLst/>
          </a:prstGeom>
          <a:solidFill>
            <a:schemeClr val="accent6"/>
          </a:solidFill>
          <a:ln>
            <a:noFill/>
          </a:ln>
        </p:spPr>
        <p:txBody>
          <a:bodyPr wrap="square" lIns="91436" tIns="91436" rIns="91436" bIns="91436" anchor="ctr" anchorCtr="0">
            <a:noAutofit/>
          </a:bodyPr>
          <a:lstStyle>
            <a:lvl1pPr marL="0" indent="0" algn="l">
              <a:buNone/>
              <a:defRPr sz="1600" b="1" u="none" baseline="0">
                <a:solidFill>
                  <a:schemeClr val="bg1"/>
                </a:solidFill>
                <a:latin typeface="Helvetica" pitchFamily="2" charset="0"/>
              </a:defRPr>
            </a:lvl1pPr>
          </a:lstStyle>
          <a:p>
            <a:pPr lvl="0"/>
            <a:r>
              <a:rPr lang="en-US" dirty="0"/>
              <a:t>(click to edit)  RESULTS Cont’d</a:t>
            </a:r>
          </a:p>
        </p:txBody>
      </p:sp>
      <p:sp>
        <p:nvSpPr>
          <p:cNvPr id="41" name="Text Placeholder 3">
            <a:extLst>
              <a:ext uri="{FF2B5EF4-FFF2-40B4-BE49-F238E27FC236}">
                <a16:creationId xmlns:a16="http://schemas.microsoft.com/office/drawing/2014/main" id="{87709D18-2551-4877-9987-5E858A8A3D75}"/>
              </a:ext>
            </a:extLst>
          </p:cNvPr>
          <p:cNvSpPr>
            <a:spLocks noGrp="1"/>
          </p:cNvSpPr>
          <p:nvPr>
            <p:ph type="body" sz="quarter" idx="157" hasCustomPrompt="1"/>
          </p:nvPr>
        </p:nvSpPr>
        <p:spPr>
          <a:xfrm>
            <a:off x="27003136" y="4784446"/>
            <a:ext cx="7565598" cy="414528"/>
          </a:xfrm>
          <a:prstGeom prst="rect">
            <a:avLst/>
          </a:prstGeom>
        </p:spPr>
        <p:txBody>
          <a:bodyPr wrap="square" lIns="228589" tIns="228589" rIns="228589" bIns="228589" anchor="ctr" anchorCtr="0">
            <a:noAutofit/>
          </a:bodyPr>
          <a:lstStyle>
            <a:lvl1pPr marL="0" indent="0">
              <a:buNone/>
              <a:defRPr sz="1600">
                <a:solidFill>
                  <a:schemeClr val="tx2"/>
                </a:solidFill>
                <a:latin typeface="Helvetica" pitchFamily="2" charset="0"/>
                <a:cs typeface="Times New Roman" pitchFamily="18" charset="0"/>
              </a:defRPr>
            </a:lvl1pPr>
            <a:lvl2pPr marL="928641" indent="-357169">
              <a:defRPr sz="1563">
                <a:latin typeface="Trebuchet MS" pitchFamily="34" charset="0"/>
              </a:defRPr>
            </a:lvl2pPr>
            <a:lvl3pPr marL="1285811" indent="-357169">
              <a:defRPr sz="1563">
                <a:latin typeface="Trebuchet MS" pitchFamily="34" charset="0"/>
              </a:defRPr>
            </a:lvl3pPr>
            <a:lvl4pPr marL="1678698" indent="-392887">
              <a:defRPr sz="1563">
                <a:latin typeface="Trebuchet MS" pitchFamily="34" charset="0"/>
              </a:defRPr>
            </a:lvl4pPr>
            <a:lvl5pPr marL="1964433" indent="-285736">
              <a:defRPr sz="1563">
                <a:latin typeface="Trebuchet MS" pitchFamily="34" charset="0"/>
              </a:defRPr>
            </a:lvl5pPr>
          </a:lstStyle>
          <a:p>
            <a:pPr lvl="0"/>
            <a:r>
              <a:rPr lang="en-US" dirty="0"/>
              <a:t>Type in or paste your text here</a:t>
            </a:r>
          </a:p>
        </p:txBody>
      </p:sp>
      <p:sp>
        <p:nvSpPr>
          <p:cNvPr id="42" name="Text Placeholder 5">
            <a:extLst>
              <a:ext uri="{FF2B5EF4-FFF2-40B4-BE49-F238E27FC236}">
                <a16:creationId xmlns:a16="http://schemas.microsoft.com/office/drawing/2014/main" id="{724BF20C-13A8-4B55-9948-41AB274371F8}"/>
              </a:ext>
            </a:extLst>
          </p:cNvPr>
          <p:cNvSpPr>
            <a:spLocks noGrp="1"/>
          </p:cNvSpPr>
          <p:nvPr>
            <p:ph type="body" sz="quarter" idx="158" hasCustomPrompt="1"/>
          </p:nvPr>
        </p:nvSpPr>
        <p:spPr>
          <a:xfrm>
            <a:off x="35681200" y="4334142"/>
            <a:ext cx="7565598" cy="414528"/>
          </a:xfrm>
          <a:prstGeom prst="rect">
            <a:avLst/>
          </a:prstGeom>
          <a:solidFill>
            <a:schemeClr val="accent6"/>
          </a:solidFill>
          <a:ln>
            <a:noFill/>
          </a:ln>
        </p:spPr>
        <p:txBody>
          <a:bodyPr wrap="square" lIns="91436" tIns="91436" rIns="91436" bIns="91436" anchor="ctr" anchorCtr="0">
            <a:noAutofit/>
          </a:bodyPr>
          <a:lstStyle>
            <a:lvl1pPr marL="0" indent="0" algn="l">
              <a:buNone/>
              <a:defRPr sz="1600" b="1" u="none" baseline="0">
                <a:solidFill>
                  <a:schemeClr val="bg1"/>
                </a:solidFill>
                <a:latin typeface="Helvetica" pitchFamily="2" charset="0"/>
              </a:defRPr>
            </a:lvl1pPr>
          </a:lstStyle>
          <a:p>
            <a:pPr lvl="0"/>
            <a:r>
              <a:rPr lang="en-US" dirty="0"/>
              <a:t>(click to edit)  CONCLUSIONS</a:t>
            </a:r>
          </a:p>
        </p:txBody>
      </p:sp>
      <p:sp>
        <p:nvSpPr>
          <p:cNvPr id="43" name="Text Placeholder 3">
            <a:extLst>
              <a:ext uri="{FF2B5EF4-FFF2-40B4-BE49-F238E27FC236}">
                <a16:creationId xmlns:a16="http://schemas.microsoft.com/office/drawing/2014/main" id="{C1C657EF-5769-4145-9FEB-9C9383E4ED4E}"/>
              </a:ext>
            </a:extLst>
          </p:cNvPr>
          <p:cNvSpPr>
            <a:spLocks noGrp="1"/>
          </p:cNvSpPr>
          <p:nvPr>
            <p:ph type="body" sz="quarter" idx="159" hasCustomPrompt="1"/>
          </p:nvPr>
        </p:nvSpPr>
        <p:spPr>
          <a:xfrm>
            <a:off x="35656998" y="4784446"/>
            <a:ext cx="7565598" cy="414528"/>
          </a:xfrm>
          <a:prstGeom prst="rect">
            <a:avLst/>
          </a:prstGeom>
        </p:spPr>
        <p:txBody>
          <a:bodyPr wrap="square" lIns="228589" tIns="228589" rIns="228589" bIns="228589" anchor="ctr" anchorCtr="0">
            <a:noAutofit/>
          </a:bodyPr>
          <a:lstStyle>
            <a:lvl1pPr marL="0" indent="0">
              <a:buNone/>
              <a:defRPr sz="1600">
                <a:solidFill>
                  <a:schemeClr val="tx2"/>
                </a:solidFill>
                <a:latin typeface="Helvetica" pitchFamily="2" charset="0"/>
                <a:cs typeface="Times New Roman" pitchFamily="18" charset="0"/>
              </a:defRPr>
            </a:lvl1pPr>
            <a:lvl2pPr marL="928641" indent="-357169">
              <a:defRPr sz="1563">
                <a:latin typeface="Trebuchet MS" pitchFamily="34" charset="0"/>
              </a:defRPr>
            </a:lvl2pPr>
            <a:lvl3pPr marL="1285811" indent="-357169">
              <a:defRPr sz="1563">
                <a:latin typeface="Trebuchet MS" pitchFamily="34" charset="0"/>
              </a:defRPr>
            </a:lvl3pPr>
            <a:lvl4pPr marL="1678698" indent="-392887">
              <a:defRPr sz="1563">
                <a:latin typeface="Trebuchet MS" pitchFamily="34" charset="0"/>
              </a:defRPr>
            </a:lvl4pPr>
            <a:lvl5pPr marL="1964433" indent="-285736">
              <a:defRPr sz="1563">
                <a:latin typeface="Trebuchet MS" pitchFamily="34" charset="0"/>
              </a:defRPr>
            </a:lvl5pPr>
          </a:lstStyle>
          <a:p>
            <a:pPr lvl="0"/>
            <a:r>
              <a:rPr lang="en-US" dirty="0"/>
              <a:t>Type in or paste your text here</a:t>
            </a:r>
          </a:p>
        </p:txBody>
      </p:sp>
      <p:sp>
        <p:nvSpPr>
          <p:cNvPr id="44" name="Text Placeholder 5">
            <a:extLst>
              <a:ext uri="{FF2B5EF4-FFF2-40B4-BE49-F238E27FC236}">
                <a16:creationId xmlns:a16="http://schemas.microsoft.com/office/drawing/2014/main" id="{EB7829A6-FB1C-4896-BE8F-0EB3527C8EAE}"/>
              </a:ext>
            </a:extLst>
          </p:cNvPr>
          <p:cNvSpPr>
            <a:spLocks noGrp="1"/>
          </p:cNvSpPr>
          <p:nvPr>
            <p:ph type="body" sz="quarter" idx="160" hasCustomPrompt="1"/>
          </p:nvPr>
        </p:nvSpPr>
        <p:spPr>
          <a:xfrm>
            <a:off x="35681200" y="11016704"/>
            <a:ext cx="7565598" cy="414528"/>
          </a:xfrm>
          <a:prstGeom prst="rect">
            <a:avLst/>
          </a:prstGeom>
          <a:solidFill>
            <a:schemeClr val="accent6"/>
          </a:solidFill>
          <a:ln>
            <a:noFill/>
          </a:ln>
        </p:spPr>
        <p:txBody>
          <a:bodyPr wrap="square" lIns="91436" tIns="91436" rIns="91436" bIns="91436" anchor="ctr" anchorCtr="0">
            <a:noAutofit/>
          </a:bodyPr>
          <a:lstStyle>
            <a:lvl1pPr marL="0" indent="0" algn="l">
              <a:buNone/>
              <a:defRPr sz="1600" b="1" u="none" baseline="0">
                <a:solidFill>
                  <a:schemeClr val="bg1"/>
                </a:solidFill>
                <a:latin typeface="Helvetica" pitchFamily="2" charset="0"/>
              </a:defRPr>
            </a:lvl1pPr>
          </a:lstStyle>
          <a:p>
            <a:pPr lvl="0"/>
            <a:r>
              <a:rPr lang="en-US" dirty="0"/>
              <a:t>(click to edit)  REFERENCES</a:t>
            </a:r>
          </a:p>
        </p:txBody>
      </p:sp>
      <p:sp>
        <p:nvSpPr>
          <p:cNvPr id="45" name="Text Placeholder 3">
            <a:extLst>
              <a:ext uri="{FF2B5EF4-FFF2-40B4-BE49-F238E27FC236}">
                <a16:creationId xmlns:a16="http://schemas.microsoft.com/office/drawing/2014/main" id="{F46EA845-589C-46C1-AE28-0F0B6B824FA4}"/>
              </a:ext>
            </a:extLst>
          </p:cNvPr>
          <p:cNvSpPr>
            <a:spLocks noGrp="1"/>
          </p:cNvSpPr>
          <p:nvPr>
            <p:ph type="body" sz="quarter" idx="161" hasCustomPrompt="1"/>
          </p:nvPr>
        </p:nvSpPr>
        <p:spPr>
          <a:xfrm>
            <a:off x="35656998" y="11467008"/>
            <a:ext cx="7565598" cy="414528"/>
          </a:xfrm>
          <a:prstGeom prst="rect">
            <a:avLst/>
          </a:prstGeom>
        </p:spPr>
        <p:txBody>
          <a:bodyPr wrap="square" lIns="228589" tIns="228589" rIns="228589" bIns="228589" anchor="ctr" anchorCtr="0">
            <a:noAutofit/>
          </a:bodyPr>
          <a:lstStyle>
            <a:lvl1pPr marL="0" indent="0">
              <a:buNone/>
              <a:defRPr sz="1600">
                <a:solidFill>
                  <a:schemeClr val="tx2"/>
                </a:solidFill>
                <a:latin typeface="Helvetica" pitchFamily="2" charset="0"/>
                <a:cs typeface="Times New Roman" pitchFamily="18" charset="0"/>
              </a:defRPr>
            </a:lvl1pPr>
            <a:lvl2pPr marL="928641" indent="-357169">
              <a:defRPr sz="1563">
                <a:latin typeface="Trebuchet MS" pitchFamily="34" charset="0"/>
              </a:defRPr>
            </a:lvl2pPr>
            <a:lvl3pPr marL="1285811" indent="-357169">
              <a:defRPr sz="1563">
                <a:latin typeface="Trebuchet MS" pitchFamily="34" charset="0"/>
              </a:defRPr>
            </a:lvl3pPr>
            <a:lvl4pPr marL="1678698" indent="-392887">
              <a:defRPr sz="1563">
                <a:latin typeface="Trebuchet MS" pitchFamily="34" charset="0"/>
              </a:defRPr>
            </a:lvl4pPr>
            <a:lvl5pPr marL="1964433" indent="-285736">
              <a:defRPr sz="1563">
                <a:latin typeface="Trebuchet MS" pitchFamily="34" charset="0"/>
              </a:defRPr>
            </a:lvl5pPr>
          </a:lstStyle>
          <a:p>
            <a:pPr lvl="0"/>
            <a:r>
              <a:rPr lang="en-US" dirty="0"/>
              <a:t>Type in or paste your text here</a:t>
            </a:r>
          </a:p>
        </p:txBody>
      </p:sp>
      <p:sp>
        <p:nvSpPr>
          <p:cNvPr id="46" name="Text Placeholder 5">
            <a:extLst>
              <a:ext uri="{FF2B5EF4-FFF2-40B4-BE49-F238E27FC236}">
                <a16:creationId xmlns:a16="http://schemas.microsoft.com/office/drawing/2014/main" id="{17B17ECF-6FCE-45A0-A50F-EF9BF9D561C0}"/>
              </a:ext>
            </a:extLst>
          </p:cNvPr>
          <p:cNvSpPr>
            <a:spLocks noGrp="1"/>
          </p:cNvSpPr>
          <p:nvPr>
            <p:ph type="body" sz="quarter" idx="162" hasCustomPrompt="1"/>
          </p:nvPr>
        </p:nvSpPr>
        <p:spPr>
          <a:xfrm>
            <a:off x="18199104" y="4334142"/>
            <a:ext cx="7565598" cy="414528"/>
          </a:xfrm>
          <a:prstGeom prst="rect">
            <a:avLst/>
          </a:prstGeom>
          <a:solidFill>
            <a:schemeClr val="accent6"/>
          </a:solidFill>
          <a:ln>
            <a:noFill/>
          </a:ln>
        </p:spPr>
        <p:txBody>
          <a:bodyPr wrap="square" lIns="91436" tIns="91436" rIns="91436" bIns="91436" anchor="ctr" anchorCtr="0">
            <a:noAutofit/>
          </a:bodyPr>
          <a:lstStyle>
            <a:lvl1pPr marL="0" indent="0" algn="l">
              <a:buNone/>
              <a:defRPr sz="1600" b="1" u="none" baseline="0">
                <a:solidFill>
                  <a:schemeClr val="bg1"/>
                </a:solidFill>
                <a:latin typeface="Helvetica" pitchFamily="2" charset="0"/>
              </a:defRPr>
            </a:lvl1pPr>
          </a:lstStyle>
          <a:p>
            <a:pPr lvl="0"/>
            <a:r>
              <a:rPr lang="en-US" dirty="0"/>
              <a:t>(click to edit)  RESULTS</a:t>
            </a:r>
          </a:p>
        </p:txBody>
      </p:sp>
      <p:sp>
        <p:nvSpPr>
          <p:cNvPr id="47" name="Text Placeholder 3">
            <a:extLst>
              <a:ext uri="{FF2B5EF4-FFF2-40B4-BE49-F238E27FC236}">
                <a16:creationId xmlns:a16="http://schemas.microsoft.com/office/drawing/2014/main" id="{09D1871F-E585-4E64-8060-31B4AC28796F}"/>
              </a:ext>
            </a:extLst>
          </p:cNvPr>
          <p:cNvSpPr>
            <a:spLocks noGrp="1"/>
          </p:cNvSpPr>
          <p:nvPr>
            <p:ph type="body" sz="quarter" idx="163" hasCustomPrompt="1"/>
          </p:nvPr>
        </p:nvSpPr>
        <p:spPr>
          <a:xfrm>
            <a:off x="18174902" y="4784446"/>
            <a:ext cx="7565598" cy="414528"/>
          </a:xfrm>
          <a:prstGeom prst="rect">
            <a:avLst/>
          </a:prstGeom>
        </p:spPr>
        <p:txBody>
          <a:bodyPr wrap="square" lIns="228589" tIns="228589" rIns="228589" bIns="228589" anchor="ctr" anchorCtr="0">
            <a:noAutofit/>
          </a:bodyPr>
          <a:lstStyle>
            <a:lvl1pPr marL="0" indent="0">
              <a:buNone/>
              <a:defRPr sz="1600">
                <a:solidFill>
                  <a:schemeClr val="tx2"/>
                </a:solidFill>
                <a:latin typeface="Helvetica" pitchFamily="2" charset="0"/>
                <a:cs typeface="Times New Roman" pitchFamily="18" charset="0"/>
              </a:defRPr>
            </a:lvl1pPr>
            <a:lvl2pPr marL="928641" indent="-357169">
              <a:defRPr sz="1563">
                <a:latin typeface="Trebuchet MS" pitchFamily="34" charset="0"/>
              </a:defRPr>
            </a:lvl2pPr>
            <a:lvl3pPr marL="1285811" indent="-357169">
              <a:defRPr sz="1563">
                <a:latin typeface="Trebuchet MS" pitchFamily="34" charset="0"/>
              </a:defRPr>
            </a:lvl3pPr>
            <a:lvl4pPr marL="1678698" indent="-392887">
              <a:defRPr sz="1563">
                <a:latin typeface="Trebuchet MS" pitchFamily="34" charset="0"/>
              </a:defRPr>
            </a:lvl4pPr>
            <a:lvl5pPr marL="1964433" indent="-285736">
              <a:defRPr sz="1563">
                <a:latin typeface="Trebuchet MS" pitchFamily="34" charset="0"/>
              </a:defRPr>
            </a:lvl5pPr>
          </a:lstStyle>
          <a:p>
            <a:pPr lvl="0"/>
            <a:r>
              <a:rPr lang="en-US" dirty="0"/>
              <a:t>Type in or paste your text here</a:t>
            </a:r>
          </a:p>
        </p:txBody>
      </p:sp>
    </p:spTree>
    <p:extLst>
      <p:ext uri="{BB962C8B-B14F-4D97-AF65-F5344CB8AC3E}">
        <p14:creationId xmlns:p14="http://schemas.microsoft.com/office/powerpoint/2010/main" val="11348377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Without Guides">
    <p:spTree>
      <p:nvGrpSpPr>
        <p:cNvPr id="1" name=""/>
        <p:cNvGrpSpPr/>
        <p:nvPr/>
      </p:nvGrpSpPr>
      <p:grpSpPr>
        <a:xfrm>
          <a:off x="0" y="0"/>
          <a:ext cx="0" cy="0"/>
          <a:chOff x="0" y="0"/>
          <a:chExt cx="0" cy="0"/>
        </a:xfrm>
      </p:grpSpPr>
      <p:sp>
        <p:nvSpPr>
          <p:cNvPr id="18" name="Text Placeholder 3">
            <a:extLst>
              <a:ext uri="{FF2B5EF4-FFF2-40B4-BE49-F238E27FC236}">
                <a16:creationId xmlns:a16="http://schemas.microsoft.com/office/drawing/2014/main" id="{C3365900-C01C-CF41-8A85-A2BCA5B32EED}"/>
              </a:ext>
            </a:extLst>
          </p:cNvPr>
          <p:cNvSpPr>
            <a:spLocks noGrp="1"/>
          </p:cNvSpPr>
          <p:nvPr>
            <p:ph type="body" sz="quarter" idx="10" hasCustomPrompt="1"/>
          </p:nvPr>
        </p:nvSpPr>
        <p:spPr>
          <a:xfrm>
            <a:off x="637105" y="4232542"/>
            <a:ext cx="7589797" cy="6283061"/>
          </a:xfrm>
          <a:prstGeom prst="rect">
            <a:avLst/>
          </a:prstGeom>
          <a:solidFill>
            <a:schemeClr val="bg2"/>
          </a:solidFill>
        </p:spPr>
        <p:txBody>
          <a:bodyPr wrap="square" lIns="228589" tIns="228589" rIns="228589" bIns="228589">
            <a:noAutofit/>
          </a:bodyPr>
          <a:lstStyle>
            <a:lvl1pPr marL="0" marR="0" indent="0" algn="l" defTabSz="2743063" rtl="0" eaLnBrk="1" fontAlgn="auto" latinLnBrk="0" hangingPunct="1">
              <a:lnSpc>
                <a:spcPct val="100000"/>
              </a:lnSpc>
              <a:spcBef>
                <a:spcPct val="20000"/>
              </a:spcBef>
              <a:spcAft>
                <a:spcPts val="0"/>
              </a:spcAft>
              <a:buClrTx/>
              <a:buSzTx/>
              <a:buFont typeface="Arial" pitchFamily="34" charset="0"/>
              <a:buNone/>
              <a:tabLst/>
              <a:defRPr sz="2800">
                <a:solidFill>
                  <a:schemeClr val="tx2"/>
                </a:solidFill>
                <a:latin typeface="Helvetica" pitchFamily="2" charset="0"/>
                <a:cs typeface="Times New Roman" pitchFamily="18" charset="0"/>
              </a:defRPr>
            </a:lvl1pPr>
            <a:lvl2pPr marL="928641" indent="-357169">
              <a:defRPr sz="1563">
                <a:latin typeface="Trebuchet MS" pitchFamily="34" charset="0"/>
              </a:defRPr>
            </a:lvl2pPr>
            <a:lvl3pPr marL="1285811" indent="-357169">
              <a:defRPr sz="1563">
                <a:latin typeface="Trebuchet MS" pitchFamily="34" charset="0"/>
              </a:defRPr>
            </a:lvl3pPr>
            <a:lvl4pPr marL="1678698" indent="-392887">
              <a:defRPr sz="1563">
                <a:latin typeface="Trebuchet MS" pitchFamily="34" charset="0"/>
              </a:defRPr>
            </a:lvl4pPr>
            <a:lvl5pPr marL="1964433" indent="-285736">
              <a:defRPr sz="1563">
                <a:latin typeface="Trebuchet MS" pitchFamily="34" charset="0"/>
              </a:defRPr>
            </a:lvl5pPr>
          </a:lstStyle>
          <a:p>
            <a:pPr marL="0" marR="0" lvl="0" indent="0" algn="l" defTabSz="2743063" rtl="0" eaLnBrk="1" fontAlgn="auto" latinLnBrk="0" hangingPunct="1">
              <a:lnSpc>
                <a:spcPct val="100000"/>
              </a:lnSpc>
              <a:spcBef>
                <a:spcPct val="20000"/>
              </a:spcBef>
              <a:spcAft>
                <a:spcPts val="0"/>
              </a:spcAft>
              <a:buClrTx/>
              <a:buSzTx/>
              <a:buFont typeface="Arial" pitchFamily="34" charset="0"/>
              <a:buNone/>
              <a:tabLst/>
              <a:defRPr/>
            </a:pPr>
            <a:r>
              <a:rPr lang="en-US" dirty="0"/>
              <a:t>Introduction or Abstract</a:t>
            </a:r>
          </a:p>
        </p:txBody>
      </p:sp>
      <p:sp>
        <p:nvSpPr>
          <p:cNvPr id="19" name="Text Placeholder 5">
            <a:extLst>
              <a:ext uri="{FF2B5EF4-FFF2-40B4-BE49-F238E27FC236}">
                <a16:creationId xmlns:a16="http://schemas.microsoft.com/office/drawing/2014/main" id="{6684660A-74F3-D747-BDC6-608BB2411E99}"/>
              </a:ext>
            </a:extLst>
          </p:cNvPr>
          <p:cNvSpPr>
            <a:spLocks noGrp="1"/>
          </p:cNvSpPr>
          <p:nvPr>
            <p:ph type="body" sz="quarter" idx="20" hasCustomPrompt="1"/>
          </p:nvPr>
        </p:nvSpPr>
        <p:spPr>
          <a:xfrm>
            <a:off x="685504" y="11016704"/>
            <a:ext cx="7565598" cy="414528"/>
          </a:xfrm>
          <a:prstGeom prst="rect">
            <a:avLst/>
          </a:prstGeom>
          <a:solidFill>
            <a:schemeClr val="accent6"/>
          </a:solidFill>
          <a:ln>
            <a:noFill/>
          </a:ln>
        </p:spPr>
        <p:txBody>
          <a:bodyPr wrap="square" lIns="91436" tIns="91436" rIns="91436" bIns="91436" anchor="ctr" anchorCtr="0">
            <a:noAutofit/>
          </a:bodyPr>
          <a:lstStyle>
            <a:lvl1pPr marL="0" indent="0" algn="l">
              <a:buNone/>
              <a:defRPr sz="1600" b="1" u="none" baseline="0">
                <a:solidFill>
                  <a:schemeClr val="bg1"/>
                </a:solidFill>
                <a:latin typeface="Helvetica" pitchFamily="2" charset="0"/>
              </a:defRPr>
            </a:lvl1pPr>
          </a:lstStyle>
          <a:p>
            <a:pPr lvl="0"/>
            <a:r>
              <a:rPr lang="en-US" dirty="0"/>
              <a:t>(click to edit)  OBJECTIVES</a:t>
            </a:r>
          </a:p>
        </p:txBody>
      </p:sp>
      <p:sp>
        <p:nvSpPr>
          <p:cNvPr id="20" name="Text Placeholder 3">
            <a:extLst>
              <a:ext uri="{FF2B5EF4-FFF2-40B4-BE49-F238E27FC236}">
                <a16:creationId xmlns:a16="http://schemas.microsoft.com/office/drawing/2014/main" id="{E726BE74-8358-AF4F-9968-31491B6F1D35}"/>
              </a:ext>
            </a:extLst>
          </p:cNvPr>
          <p:cNvSpPr>
            <a:spLocks noGrp="1"/>
          </p:cNvSpPr>
          <p:nvPr>
            <p:ph type="body" sz="quarter" idx="96" hasCustomPrompt="1"/>
          </p:nvPr>
        </p:nvSpPr>
        <p:spPr>
          <a:xfrm>
            <a:off x="661303" y="11467008"/>
            <a:ext cx="7565598" cy="414528"/>
          </a:xfrm>
          <a:prstGeom prst="rect">
            <a:avLst/>
          </a:prstGeom>
        </p:spPr>
        <p:txBody>
          <a:bodyPr wrap="square" lIns="228589" tIns="228589" rIns="228589" bIns="228589" anchor="ctr" anchorCtr="0">
            <a:noAutofit/>
          </a:bodyPr>
          <a:lstStyle>
            <a:lvl1pPr marL="0" indent="0">
              <a:buNone/>
              <a:defRPr sz="1600">
                <a:solidFill>
                  <a:schemeClr val="tx2"/>
                </a:solidFill>
                <a:latin typeface="Helvetica" pitchFamily="2" charset="0"/>
                <a:cs typeface="Times New Roman" pitchFamily="18" charset="0"/>
              </a:defRPr>
            </a:lvl1pPr>
            <a:lvl2pPr marL="928641" indent="-357169">
              <a:defRPr sz="1563">
                <a:latin typeface="Trebuchet MS" pitchFamily="34" charset="0"/>
              </a:defRPr>
            </a:lvl2pPr>
            <a:lvl3pPr marL="1285811" indent="-357169">
              <a:defRPr sz="1563">
                <a:latin typeface="Trebuchet MS" pitchFamily="34" charset="0"/>
              </a:defRPr>
            </a:lvl3pPr>
            <a:lvl4pPr marL="1678698" indent="-392887">
              <a:defRPr sz="1563">
                <a:latin typeface="Trebuchet MS" pitchFamily="34" charset="0"/>
              </a:defRPr>
            </a:lvl4pPr>
            <a:lvl5pPr marL="1964433" indent="-285736">
              <a:defRPr sz="1563">
                <a:latin typeface="Trebuchet MS" pitchFamily="34" charset="0"/>
              </a:defRPr>
            </a:lvl5pPr>
          </a:lstStyle>
          <a:p>
            <a:pPr lvl="0"/>
            <a:r>
              <a:rPr lang="en-US" dirty="0"/>
              <a:t>Type in or paste your text here</a:t>
            </a:r>
          </a:p>
        </p:txBody>
      </p:sp>
      <p:sp>
        <p:nvSpPr>
          <p:cNvPr id="21" name="Text Placeholder 76">
            <a:extLst>
              <a:ext uri="{FF2B5EF4-FFF2-40B4-BE49-F238E27FC236}">
                <a16:creationId xmlns:a16="http://schemas.microsoft.com/office/drawing/2014/main" id="{554E4DCB-A7CD-F642-A6CE-9A0C4C33A432}"/>
              </a:ext>
            </a:extLst>
          </p:cNvPr>
          <p:cNvSpPr>
            <a:spLocks noGrp="1"/>
          </p:cNvSpPr>
          <p:nvPr>
            <p:ph type="body" sz="quarter" idx="150" hasCustomPrompt="1"/>
          </p:nvPr>
        </p:nvSpPr>
        <p:spPr>
          <a:xfrm>
            <a:off x="637103" y="2920030"/>
            <a:ext cx="34567290" cy="873329"/>
          </a:xfrm>
          <a:prstGeom prst="rect">
            <a:avLst/>
          </a:prstGeom>
        </p:spPr>
        <p:txBody>
          <a:bodyPr anchor="t" anchorCtr="0">
            <a:normAutofit/>
          </a:bodyPr>
          <a:lstStyle>
            <a:lvl1pPr marL="0" indent="0" algn="l">
              <a:buFontTx/>
              <a:buNone/>
              <a:defRPr sz="3200" b="0" i="0">
                <a:solidFill>
                  <a:schemeClr val="accent3">
                    <a:lumMod val="75000"/>
                  </a:schemeClr>
                </a:solidFill>
                <a:latin typeface="Helvetica Light" panose="020B0403020202020204" pitchFamily="34" charset="0"/>
              </a:defRPr>
            </a:lvl1pPr>
            <a:lvl2pPr>
              <a:buFontTx/>
              <a:buNone/>
              <a:defRPr sz="4500"/>
            </a:lvl2pPr>
            <a:lvl3pPr>
              <a:buFontTx/>
              <a:buNone/>
              <a:defRPr sz="4500"/>
            </a:lvl3pPr>
            <a:lvl4pPr>
              <a:buFontTx/>
              <a:buNone/>
              <a:defRPr sz="4500"/>
            </a:lvl4pPr>
            <a:lvl5pPr>
              <a:buFontTx/>
              <a:buNone/>
              <a:defRPr sz="4500"/>
            </a:lvl5pPr>
          </a:lstStyle>
          <a:p>
            <a:pPr lvl="0"/>
            <a:r>
              <a:rPr lang="en-US" dirty="0"/>
              <a:t>Click here to add affiliations</a:t>
            </a:r>
          </a:p>
        </p:txBody>
      </p:sp>
      <p:sp>
        <p:nvSpPr>
          <p:cNvPr id="22" name="Text Placeholder 76">
            <a:extLst>
              <a:ext uri="{FF2B5EF4-FFF2-40B4-BE49-F238E27FC236}">
                <a16:creationId xmlns:a16="http://schemas.microsoft.com/office/drawing/2014/main" id="{786244F1-9B94-FD44-B952-4DF85FD3F79F}"/>
              </a:ext>
            </a:extLst>
          </p:cNvPr>
          <p:cNvSpPr>
            <a:spLocks noGrp="1"/>
          </p:cNvSpPr>
          <p:nvPr>
            <p:ph type="body" sz="quarter" idx="151" hasCustomPrompt="1"/>
          </p:nvPr>
        </p:nvSpPr>
        <p:spPr>
          <a:xfrm>
            <a:off x="637102" y="2220224"/>
            <a:ext cx="34567295" cy="627477"/>
          </a:xfrm>
          <a:prstGeom prst="rect">
            <a:avLst/>
          </a:prstGeom>
        </p:spPr>
        <p:txBody>
          <a:bodyPr anchor="t" anchorCtr="0">
            <a:normAutofit/>
          </a:bodyPr>
          <a:lstStyle>
            <a:lvl1pPr marL="0" indent="0" algn="l">
              <a:buFontTx/>
              <a:buNone/>
              <a:defRPr sz="3200" b="0" i="0">
                <a:solidFill>
                  <a:schemeClr val="accent3">
                    <a:lumMod val="75000"/>
                  </a:schemeClr>
                </a:solidFill>
                <a:latin typeface="Helvetica Light" panose="020B0403020202020204" pitchFamily="34" charset="0"/>
              </a:defRPr>
            </a:lvl1pPr>
            <a:lvl2pPr>
              <a:buFontTx/>
              <a:buNone/>
              <a:defRPr sz="4500"/>
            </a:lvl2pPr>
            <a:lvl3pPr>
              <a:buFontTx/>
              <a:buNone/>
              <a:defRPr sz="4500"/>
            </a:lvl3pPr>
            <a:lvl4pPr>
              <a:buFontTx/>
              <a:buNone/>
              <a:defRPr sz="4500"/>
            </a:lvl4pPr>
            <a:lvl5pPr>
              <a:buFontTx/>
              <a:buNone/>
              <a:defRPr sz="4500"/>
            </a:lvl5pPr>
          </a:lstStyle>
          <a:p>
            <a:pPr lvl="0"/>
            <a:r>
              <a:rPr lang="en-US" dirty="0"/>
              <a:t>Click here to add authors</a:t>
            </a:r>
          </a:p>
        </p:txBody>
      </p:sp>
      <p:sp>
        <p:nvSpPr>
          <p:cNvPr id="23" name="Text Placeholder 76">
            <a:extLst>
              <a:ext uri="{FF2B5EF4-FFF2-40B4-BE49-F238E27FC236}">
                <a16:creationId xmlns:a16="http://schemas.microsoft.com/office/drawing/2014/main" id="{CDF4FF17-F8E1-FA4D-A843-B3F9E38FF563}"/>
              </a:ext>
            </a:extLst>
          </p:cNvPr>
          <p:cNvSpPr>
            <a:spLocks noGrp="1"/>
          </p:cNvSpPr>
          <p:nvPr>
            <p:ph type="body" sz="quarter" idx="153" hasCustomPrompt="1"/>
          </p:nvPr>
        </p:nvSpPr>
        <p:spPr>
          <a:xfrm>
            <a:off x="637107" y="776816"/>
            <a:ext cx="34567297" cy="1371085"/>
          </a:xfrm>
          <a:prstGeom prst="rect">
            <a:avLst/>
          </a:prstGeom>
        </p:spPr>
        <p:txBody>
          <a:bodyPr anchor="t" anchorCtr="0">
            <a:normAutofit/>
          </a:bodyPr>
          <a:lstStyle>
            <a:lvl1pPr marL="0" indent="0" algn="l">
              <a:buFontTx/>
              <a:buNone/>
              <a:defRPr sz="4400" b="1" i="0">
                <a:solidFill>
                  <a:schemeClr val="accent3">
                    <a:lumMod val="75000"/>
                  </a:schemeClr>
                </a:solidFill>
                <a:latin typeface="Helvetica Light" panose="020B0403020202020204" pitchFamily="34" charset="0"/>
              </a:defRPr>
            </a:lvl1pPr>
            <a:lvl2pPr>
              <a:buFontTx/>
              <a:buNone/>
              <a:defRPr sz="4500"/>
            </a:lvl2pPr>
            <a:lvl3pPr>
              <a:buFontTx/>
              <a:buNone/>
              <a:defRPr sz="4500"/>
            </a:lvl3pPr>
            <a:lvl4pPr>
              <a:buFontTx/>
              <a:buNone/>
              <a:defRPr sz="4500"/>
            </a:lvl4pPr>
            <a:lvl5pPr>
              <a:buFontTx/>
              <a:buNone/>
              <a:defRPr sz="4500"/>
            </a:lvl5pPr>
          </a:lstStyle>
          <a:p>
            <a:pPr lvl="0"/>
            <a:r>
              <a:rPr lang="en-US" dirty="0"/>
              <a:t>Click here to add title</a:t>
            </a:r>
          </a:p>
        </p:txBody>
      </p:sp>
      <p:sp>
        <p:nvSpPr>
          <p:cNvPr id="24" name="Text Placeholder 5">
            <a:extLst>
              <a:ext uri="{FF2B5EF4-FFF2-40B4-BE49-F238E27FC236}">
                <a16:creationId xmlns:a16="http://schemas.microsoft.com/office/drawing/2014/main" id="{D6965001-4E86-7440-8709-910A07B3A8C6}"/>
              </a:ext>
            </a:extLst>
          </p:cNvPr>
          <p:cNvSpPr>
            <a:spLocks noGrp="1"/>
          </p:cNvSpPr>
          <p:nvPr>
            <p:ph type="body" sz="quarter" idx="154" hasCustomPrompt="1"/>
          </p:nvPr>
        </p:nvSpPr>
        <p:spPr>
          <a:xfrm>
            <a:off x="9416823" y="4334142"/>
            <a:ext cx="7565598" cy="414528"/>
          </a:xfrm>
          <a:prstGeom prst="rect">
            <a:avLst/>
          </a:prstGeom>
          <a:solidFill>
            <a:schemeClr val="accent6"/>
          </a:solidFill>
          <a:ln>
            <a:noFill/>
          </a:ln>
        </p:spPr>
        <p:txBody>
          <a:bodyPr wrap="square" lIns="91436" tIns="91436" rIns="91436" bIns="91436" anchor="ctr" anchorCtr="0">
            <a:noAutofit/>
          </a:bodyPr>
          <a:lstStyle>
            <a:lvl1pPr marL="0" indent="0" algn="l">
              <a:buNone/>
              <a:defRPr sz="1600" b="1" u="none" baseline="0">
                <a:solidFill>
                  <a:schemeClr val="bg1"/>
                </a:solidFill>
                <a:latin typeface="Helvetica" pitchFamily="2" charset="0"/>
              </a:defRPr>
            </a:lvl1pPr>
          </a:lstStyle>
          <a:p>
            <a:pPr lvl="0"/>
            <a:r>
              <a:rPr lang="en-US" dirty="0"/>
              <a:t>(click to edit)  MATERIALS &amp; METHODS</a:t>
            </a:r>
          </a:p>
        </p:txBody>
      </p:sp>
      <p:sp>
        <p:nvSpPr>
          <p:cNvPr id="25" name="Text Placeholder 3">
            <a:extLst>
              <a:ext uri="{FF2B5EF4-FFF2-40B4-BE49-F238E27FC236}">
                <a16:creationId xmlns:a16="http://schemas.microsoft.com/office/drawing/2014/main" id="{97B83783-FD47-AA40-9C48-EF0858D0C441}"/>
              </a:ext>
            </a:extLst>
          </p:cNvPr>
          <p:cNvSpPr>
            <a:spLocks noGrp="1"/>
          </p:cNvSpPr>
          <p:nvPr>
            <p:ph type="body" sz="quarter" idx="155" hasCustomPrompt="1"/>
          </p:nvPr>
        </p:nvSpPr>
        <p:spPr>
          <a:xfrm>
            <a:off x="9392623" y="4784446"/>
            <a:ext cx="7565598" cy="414528"/>
          </a:xfrm>
          <a:prstGeom prst="rect">
            <a:avLst/>
          </a:prstGeom>
        </p:spPr>
        <p:txBody>
          <a:bodyPr wrap="square" lIns="228589" tIns="228589" rIns="228589" bIns="228589" anchor="ctr" anchorCtr="0">
            <a:noAutofit/>
          </a:bodyPr>
          <a:lstStyle>
            <a:lvl1pPr marL="0" indent="0">
              <a:buNone/>
              <a:defRPr sz="1600">
                <a:solidFill>
                  <a:schemeClr val="tx2"/>
                </a:solidFill>
                <a:latin typeface="Helvetica" pitchFamily="2" charset="0"/>
                <a:cs typeface="Times New Roman" pitchFamily="18" charset="0"/>
              </a:defRPr>
            </a:lvl1pPr>
            <a:lvl2pPr marL="928641" indent="-357169">
              <a:defRPr sz="1563">
                <a:latin typeface="Trebuchet MS" pitchFamily="34" charset="0"/>
              </a:defRPr>
            </a:lvl2pPr>
            <a:lvl3pPr marL="1285811" indent="-357169">
              <a:defRPr sz="1563">
                <a:latin typeface="Trebuchet MS" pitchFamily="34" charset="0"/>
              </a:defRPr>
            </a:lvl3pPr>
            <a:lvl4pPr marL="1678698" indent="-392887">
              <a:defRPr sz="1563">
                <a:latin typeface="Trebuchet MS" pitchFamily="34" charset="0"/>
              </a:defRPr>
            </a:lvl4pPr>
            <a:lvl5pPr marL="1964433" indent="-285736">
              <a:defRPr sz="1563">
                <a:latin typeface="Trebuchet MS" pitchFamily="34" charset="0"/>
              </a:defRPr>
            </a:lvl5pPr>
          </a:lstStyle>
          <a:p>
            <a:pPr lvl="0"/>
            <a:r>
              <a:rPr lang="en-US" dirty="0"/>
              <a:t>Type in or paste your text here</a:t>
            </a:r>
          </a:p>
        </p:txBody>
      </p:sp>
      <p:sp>
        <p:nvSpPr>
          <p:cNvPr id="26" name="Text Placeholder 5">
            <a:extLst>
              <a:ext uri="{FF2B5EF4-FFF2-40B4-BE49-F238E27FC236}">
                <a16:creationId xmlns:a16="http://schemas.microsoft.com/office/drawing/2014/main" id="{4443FC82-572C-1842-8C2A-0040F68BB416}"/>
              </a:ext>
            </a:extLst>
          </p:cNvPr>
          <p:cNvSpPr>
            <a:spLocks noGrp="1"/>
          </p:cNvSpPr>
          <p:nvPr>
            <p:ph type="body" sz="quarter" idx="156" hasCustomPrompt="1"/>
          </p:nvPr>
        </p:nvSpPr>
        <p:spPr>
          <a:xfrm>
            <a:off x="27027339" y="4334142"/>
            <a:ext cx="7565598" cy="414528"/>
          </a:xfrm>
          <a:prstGeom prst="rect">
            <a:avLst/>
          </a:prstGeom>
          <a:solidFill>
            <a:schemeClr val="accent6"/>
          </a:solidFill>
          <a:ln>
            <a:noFill/>
          </a:ln>
        </p:spPr>
        <p:txBody>
          <a:bodyPr wrap="square" lIns="91436" tIns="91436" rIns="91436" bIns="91436" anchor="ctr" anchorCtr="0">
            <a:noAutofit/>
          </a:bodyPr>
          <a:lstStyle>
            <a:lvl1pPr marL="0" indent="0" algn="l">
              <a:buNone/>
              <a:defRPr sz="1600" b="1" u="none" baseline="0">
                <a:solidFill>
                  <a:schemeClr val="bg1"/>
                </a:solidFill>
                <a:latin typeface="Helvetica" pitchFamily="2" charset="0"/>
              </a:defRPr>
            </a:lvl1pPr>
          </a:lstStyle>
          <a:p>
            <a:pPr lvl="0"/>
            <a:r>
              <a:rPr lang="en-US" dirty="0"/>
              <a:t>(click to edit)  RESULTS Cont’d</a:t>
            </a:r>
          </a:p>
        </p:txBody>
      </p:sp>
      <p:sp>
        <p:nvSpPr>
          <p:cNvPr id="27" name="Text Placeholder 3">
            <a:extLst>
              <a:ext uri="{FF2B5EF4-FFF2-40B4-BE49-F238E27FC236}">
                <a16:creationId xmlns:a16="http://schemas.microsoft.com/office/drawing/2014/main" id="{2B65F942-8F6F-CB40-B0CB-31B808F6D8F3}"/>
              </a:ext>
            </a:extLst>
          </p:cNvPr>
          <p:cNvSpPr>
            <a:spLocks noGrp="1"/>
          </p:cNvSpPr>
          <p:nvPr>
            <p:ph type="body" sz="quarter" idx="157" hasCustomPrompt="1"/>
          </p:nvPr>
        </p:nvSpPr>
        <p:spPr>
          <a:xfrm>
            <a:off x="27003136" y="4784446"/>
            <a:ext cx="7565598" cy="414528"/>
          </a:xfrm>
          <a:prstGeom prst="rect">
            <a:avLst/>
          </a:prstGeom>
        </p:spPr>
        <p:txBody>
          <a:bodyPr wrap="square" lIns="228589" tIns="228589" rIns="228589" bIns="228589" anchor="ctr" anchorCtr="0">
            <a:noAutofit/>
          </a:bodyPr>
          <a:lstStyle>
            <a:lvl1pPr marL="0" indent="0">
              <a:buNone/>
              <a:defRPr sz="1600">
                <a:solidFill>
                  <a:schemeClr val="tx2"/>
                </a:solidFill>
                <a:latin typeface="Helvetica" pitchFamily="2" charset="0"/>
                <a:cs typeface="Times New Roman" pitchFamily="18" charset="0"/>
              </a:defRPr>
            </a:lvl1pPr>
            <a:lvl2pPr marL="928641" indent="-357169">
              <a:defRPr sz="1563">
                <a:latin typeface="Trebuchet MS" pitchFamily="34" charset="0"/>
              </a:defRPr>
            </a:lvl2pPr>
            <a:lvl3pPr marL="1285811" indent="-357169">
              <a:defRPr sz="1563">
                <a:latin typeface="Trebuchet MS" pitchFamily="34" charset="0"/>
              </a:defRPr>
            </a:lvl3pPr>
            <a:lvl4pPr marL="1678698" indent="-392887">
              <a:defRPr sz="1563">
                <a:latin typeface="Trebuchet MS" pitchFamily="34" charset="0"/>
              </a:defRPr>
            </a:lvl4pPr>
            <a:lvl5pPr marL="1964433" indent="-285736">
              <a:defRPr sz="1563">
                <a:latin typeface="Trebuchet MS" pitchFamily="34" charset="0"/>
              </a:defRPr>
            </a:lvl5pPr>
          </a:lstStyle>
          <a:p>
            <a:pPr lvl="0"/>
            <a:r>
              <a:rPr lang="en-US" dirty="0"/>
              <a:t>Type in or paste your text here</a:t>
            </a:r>
          </a:p>
        </p:txBody>
      </p:sp>
      <p:sp>
        <p:nvSpPr>
          <p:cNvPr id="28" name="Text Placeholder 5">
            <a:extLst>
              <a:ext uri="{FF2B5EF4-FFF2-40B4-BE49-F238E27FC236}">
                <a16:creationId xmlns:a16="http://schemas.microsoft.com/office/drawing/2014/main" id="{09309C13-3182-5740-AD3B-20D52D2B69F7}"/>
              </a:ext>
            </a:extLst>
          </p:cNvPr>
          <p:cNvSpPr>
            <a:spLocks noGrp="1"/>
          </p:cNvSpPr>
          <p:nvPr>
            <p:ph type="body" sz="quarter" idx="158" hasCustomPrompt="1"/>
          </p:nvPr>
        </p:nvSpPr>
        <p:spPr>
          <a:xfrm>
            <a:off x="35681200" y="4334142"/>
            <a:ext cx="7565598" cy="414528"/>
          </a:xfrm>
          <a:prstGeom prst="rect">
            <a:avLst/>
          </a:prstGeom>
          <a:solidFill>
            <a:schemeClr val="accent6"/>
          </a:solidFill>
          <a:ln>
            <a:noFill/>
          </a:ln>
        </p:spPr>
        <p:txBody>
          <a:bodyPr wrap="square" lIns="91436" tIns="91436" rIns="91436" bIns="91436" anchor="ctr" anchorCtr="0">
            <a:noAutofit/>
          </a:bodyPr>
          <a:lstStyle>
            <a:lvl1pPr marL="0" indent="0" algn="l">
              <a:buNone/>
              <a:defRPr sz="1600" b="1" u="none" baseline="0">
                <a:solidFill>
                  <a:schemeClr val="bg1"/>
                </a:solidFill>
                <a:latin typeface="Helvetica" pitchFamily="2" charset="0"/>
              </a:defRPr>
            </a:lvl1pPr>
          </a:lstStyle>
          <a:p>
            <a:pPr lvl="0"/>
            <a:r>
              <a:rPr lang="en-US" dirty="0"/>
              <a:t>(click to edit)  CONCLUSIONS</a:t>
            </a:r>
          </a:p>
        </p:txBody>
      </p:sp>
      <p:sp>
        <p:nvSpPr>
          <p:cNvPr id="29" name="Text Placeholder 3">
            <a:extLst>
              <a:ext uri="{FF2B5EF4-FFF2-40B4-BE49-F238E27FC236}">
                <a16:creationId xmlns:a16="http://schemas.microsoft.com/office/drawing/2014/main" id="{89D8C978-B437-7947-9562-A8ECA34C5354}"/>
              </a:ext>
            </a:extLst>
          </p:cNvPr>
          <p:cNvSpPr>
            <a:spLocks noGrp="1"/>
          </p:cNvSpPr>
          <p:nvPr>
            <p:ph type="body" sz="quarter" idx="159" hasCustomPrompt="1"/>
          </p:nvPr>
        </p:nvSpPr>
        <p:spPr>
          <a:xfrm>
            <a:off x="35656998" y="4784446"/>
            <a:ext cx="7565598" cy="414528"/>
          </a:xfrm>
          <a:prstGeom prst="rect">
            <a:avLst/>
          </a:prstGeom>
        </p:spPr>
        <p:txBody>
          <a:bodyPr wrap="square" lIns="228589" tIns="228589" rIns="228589" bIns="228589" anchor="ctr" anchorCtr="0">
            <a:noAutofit/>
          </a:bodyPr>
          <a:lstStyle>
            <a:lvl1pPr marL="0" indent="0">
              <a:buNone/>
              <a:defRPr sz="1600">
                <a:solidFill>
                  <a:schemeClr val="tx2"/>
                </a:solidFill>
                <a:latin typeface="Helvetica" pitchFamily="2" charset="0"/>
                <a:cs typeface="Times New Roman" pitchFamily="18" charset="0"/>
              </a:defRPr>
            </a:lvl1pPr>
            <a:lvl2pPr marL="928641" indent="-357169">
              <a:defRPr sz="1563">
                <a:latin typeface="Trebuchet MS" pitchFamily="34" charset="0"/>
              </a:defRPr>
            </a:lvl2pPr>
            <a:lvl3pPr marL="1285811" indent="-357169">
              <a:defRPr sz="1563">
                <a:latin typeface="Trebuchet MS" pitchFamily="34" charset="0"/>
              </a:defRPr>
            </a:lvl3pPr>
            <a:lvl4pPr marL="1678698" indent="-392887">
              <a:defRPr sz="1563">
                <a:latin typeface="Trebuchet MS" pitchFamily="34" charset="0"/>
              </a:defRPr>
            </a:lvl4pPr>
            <a:lvl5pPr marL="1964433" indent="-285736">
              <a:defRPr sz="1563">
                <a:latin typeface="Trebuchet MS" pitchFamily="34" charset="0"/>
              </a:defRPr>
            </a:lvl5pPr>
          </a:lstStyle>
          <a:p>
            <a:pPr lvl="0"/>
            <a:r>
              <a:rPr lang="en-US" dirty="0"/>
              <a:t>Type in or paste your text here</a:t>
            </a:r>
          </a:p>
        </p:txBody>
      </p:sp>
      <p:sp>
        <p:nvSpPr>
          <p:cNvPr id="30" name="Text Placeholder 5">
            <a:extLst>
              <a:ext uri="{FF2B5EF4-FFF2-40B4-BE49-F238E27FC236}">
                <a16:creationId xmlns:a16="http://schemas.microsoft.com/office/drawing/2014/main" id="{87713357-190F-2647-8D5F-705E19634E3A}"/>
              </a:ext>
            </a:extLst>
          </p:cNvPr>
          <p:cNvSpPr>
            <a:spLocks noGrp="1"/>
          </p:cNvSpPr>
          <p:nvPr>
            <p:ph type="body" sz="quarter" idx="160" hasCustomPrompt="1"/>
          </p:nvPr>
        </p:nvSpPr>
        <p:spPr>
          <a:xfrm>
            <a:off x="35681200" y="11016704"/>
            <a:ext cx="7565598" cy="414528"/>
          </a:xfrm>
          <a:prstGeom prst="rect">
            <a:avLst/>
          </a:prstGeom>
          <a:solidFill>
            <a:schemeClr val="accent6"/>
          </a:solidFill>
          <a:ln>
            <a:noFill/>
          </a:ln>
        </p:spPr>
        <p:txBody>
          <a:bodyPr wrap="square" lIns="91436" tIns="91436" rIns="91436" bIns="91436" anchor="ctr" anchorCtr="0">
            <a:noAutofit/>
          </a:bodyPr>
          <a:lstStyle>
            <a:lvl1pPr marL="0" indent="0" algn="l">
              <a:buNone/>
              <a:defRPr sz="1600" b="1" u="none" baseline="0">
                <a:solidFill>
                  <a:schemeClr val="bg1"/>
                </a:solidFill>
                <a:latin typeface="Helvetica" pitchFamily="2" charset="0"/>
              </a:defRPr>
            </a:lvl1pPr>
          </a:lstStyle>
          <a:p>
            <a:pPr lvl="0"/>
            <a:r>
              <a:rPr lang="en-US" dirty="0"/>
              <a:t>(click to edit)  REFERENCES</a:t>
            </a:r>
          </a:p>
        </p:txBody>
      </p:sp>
      <p:sp>
        <p:nvSpPr>
          <p:cNvPr id="31" name="Text Placeholder 3">
            <a:extLst>
              <a:ext uri="{FF2B5EF4-FFF2-40B4-BE49-F238E27FC236}">
                <a16:creationId xmlns:a16="http://schemas.microsoft.com/office/drawing/2014/main" id="{B6C06859-9608-8F45-9AB3-50EF9C642A6C}"/>
              </a:ext>
            </a:extLst>
          </p:cNvPr>
          <p:cNvSpPr>
            <a:spLocks noGrp="1"/>
          </p:cNvSpPr>
          <p:nvPr>
            <p:ph type="body" sz="quarter" idx="161" hasCustomPrompt="1"/>
          </p:nvPr>
        </p:nvSpPr>
        <p:spPr>
          <a:xfrm>
            <a:off x="35656998" y="11467008"/>
            <a:ext cx="7565598" cy="414528"/>
          </a:xfrm>
          <a:prstGeom prst="rect">
            <a:avLst/>
          </a:prstGeom>
        </p:spPr>
        <p:txBody>
          <a:bodyPr wrap="square" lIns="228589" tIns="228589" rIns="228589" bIns="228589" anchor="ctr" anchorCtr="0">
            <a:noAutofit/>
          </a:bodyPr>
          <a:lstStyle>
            <a:lvl1pPr marL="0" indent="0">
              <a:buNone/>
              <a:defRPr sz="1600">
                <a:solidFill>
                  <a:schemeClr val="tx2"/>
                </a:solidFill>
                <a:latin typeface="Helvetica" pitchFamily="2" charset="0"/>
                <a:cs typeface="Times New Roman" pitchFamily="18" charset="0"/>
              </a:defRPr>
            </a:lvl1pPr>
            <a:lvl2pPr marL="928641" indent="-357169">
              <a:defRPr sz="1563">
                <a:latin typeface="Trebuchet MS" pitchFamily="34" charset="0"/>
              </a:defRPr>
            </a:lvl2pPr>
            <a:lvl3pPr marL="1285811" indent="-357169">
              <a:defRPr sz="1563">
                <a:latin typeface="Trebuchet MS" pitchFamily="34" charset="0"/>
              </a:defRPr>
            </a:lvl3pPr>
            <a:lvl4pPr marL="1678698" indent="-392887">
              <a:defRPr sz="1563">
                <a:latin typeface="Trebuchet MS" pitchFamily="34" charset="0"/>
              </a:defRPr>
            </a:lvl4pPr>
            <a:lvl5pPr marL="1964433" indent="-285736">
              <a:defRPr sz="1563">
                <a:latin typeface="Trebuchet MS" pitchFamily="34" charset="0"/>
              </a:defRPr>
            </a:lvl5pPr>
          </a:lstStyle>
          <a:p>
            <a:pPr lvl="0"/>
            <a:r>
              <a:rPr lang="en-US" dirty="0"/>
              <a:t>Type in or paste your text here</a:t>
            </a:r>
          </a:p>
        </p:txBody>
      </p:sp>
      <p:sp>
        <p:nvSpPr>
          <p:cNvPr id="32" name="Text Placeholder 5">
            <a:extLst>
              <a:ext uri="{FF2B5EF4-FFF2-40B4-BE49-F238E27FC236}">
                <a16:creationId xmlns:a16="http://schemas.microsoft.com/office/drawing/2014/main" id="{3E121A12-C0CF-AA41-A716-A1EEBAB03C22}"/>
              </a:ext>
            </a:extLst>
          </p:cNvPr>
          <p:cNvSpPr>
            <a:spLocks noGrp="1"/>
          </p:cNvSpPr>
          <p:nvPr>
            <p:ph type="body" sz="quarter" idx="162" hasCustomPrompt="1"/>
          </p:nvPr>
        </p:nvSpPr>
        <p:spPr>
          <a:xfrm>
            <a:off x="18199104" y="4334142"/>
            <a:ext cx="7565598" cy="414528"/>
          </a:xfrm>
          <a:prstGeom prst="rect">
            <a:avLst/>
          </a:prstGeom>
          <a:solidFill>
            <a:schemeClr val="accent6"/>
          </a:solidFill>
          <a:ln>
            <a:noFill/>
          </a:ln>
        </p:spPr>
        <p:txBody>
          <a:bodyPr wrap="square" lIns="91436" tIns="91436" rIns="91436" bIns="91436" anchor="ctr" anchorCtr="0">
            <a:noAutofit/>
          </a:bodyPr>
          <a:lstStyle>
            <a:lvl1pPr marL="0" indent="0" algn="l">
              <a:buNone/>
              <a:defRPr sz="1600" b="1" u="none" baseline="0">
                <a:solidFill>
                  <a:schemeClr val="bg1"/>
                </a:solidFill>
                <a:latin typeface="Helvetica" pitchFamily="2" charset="0"/>
              </a:defRPr>
            </a:lvl1pPr>
          </a:lstStyle>
          <a:p>
            <a:pPr lvl="0"/>
            <a:r>
              <a:rPr lang="en-US" dirty="0"/>
              <a:t>(click to edit)  RESULTS</a:t>
            </a:r>
          </a:p>
        </p:txBody>
      </p:sp>
      <p:sp>
        <p:nvSpPr>
          <p:cNvPr id="33" name="Text Placeholder 3">
            <a:extLst>
              <a:ext uri="{FF2B5EF4-FFF2-40B4-BE49-F238E27FC236}">
                <a16:creationId xmlns:a16="http://schemas.microsoft.com/office/drawing/2014/main" id="{098E73F4-DFD6-684D-84ED-BCB190E734B5}"/>
              </a:ext>
            </a:extLst>
          </p:cNvPr>
          <p:cNvSpPr>
            <a:spLocks noGrp="1"/>
          </p:cNvSpPr>
          <p:nvPr>
            <p:ph type="body" sz="quarter" idx="163" hasCustomPrompt="1"/>
          </p:nvPr>
        </p:nvSpPr>
        <p:spPr>
          <a:xfrm>
            <a:off x="18174902" y="4784446"/>
            <a:ext cx="7565598" cy="414528"/>
          </a:xfrm>
          <a:prstGeom prst="rect">
            <a:avLst/>
          </a:prstGeom>
        </p:spPr>
        <p:txBody>
          <a:bodyPr wrap="square" lIns="228589" tIns="228589" rIns="228589" bIns="228589" anchor="ctr" anchorCtr="0">
            <a:noAutofit/>
          </a:bodyPr>
          <a:lstStyle>
            <a:lvl1pPr marL="0" indent="0">
              <a:buNone/>
              <a:defRPr sz="1600">
                <a:solidFill>
                  <a:schemeClr val="tx2"/>
                </a:solidFill>
                <a:latin typeface="Helvetica" pitchFamily="2" charset="0"/>
                <a:cs typeface="Times New Roman" pitchFamily="18" charset="0"/>
              </a:defRPr>
            </a:lvl1pPr>
            <a:lvl2pPr marL="928641" indent="-357169">
              <a:defRPr sz="1563">
                <a:latin typeface="Trebuchet MS" pitchFamily="34" charset="0"/>
              </a:defRPr>
            </a:lvl2pPr>
            <a:lvl3pPr marL="1285811" indent="-357169">
              <a:defRPr sz="1563">
                <a:latin typeface="Trebuchet MS" pitchFamily="34" charset="0"/>
              </a:defRPr>
            </a:lvl3pPr>
            <a:lvl4pPr marL="1678698" indent="-392887">
              <a:defRPr sz="1563">
                <a:latin typeface="Trebuchet MS" pitchFamily="34" charset="0"/>
              </a:defRPr>
            </a:lvl4pPr>
            <a:lvl5pPr marL="1964433" indent="-285736">
              <a:defRPr sz="1563">
                <a:latin typeface="Trebuchet MS" pitchFamily="34" charset="0"/>
              </a:defRPr>
            </a:lvl5pPr>
          </a:lstStyle>
          <a:p>
            <a:pPr lvl="0"/>
            <a:r>
              <a:rPr lang="en-US" dirty="0"/>
              <a:t>Type in or paste your text here</a:t>
            </a:r>
          </a:p>
        </p:txBody>
      </p:sp>
    </p:spTree>
    <p:extLst>
      <p:ext uri="{BB962C8B-B14F-4D97-AF65-F5344CB8AC3E}">
        <p14:creationId xmlns:p14="http://schemas.microsoft.com/office/powerpoint/2010/main" val="30777718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1.png"/><Relationship Id="rId7" Type="http://schemas.openxmlformats.org/officeDocument/2006/relationships/hyperlink" Target="https://www.posterpresentations.com/how-to-change-the-research-poster-template-colors.html" TargetMode="External"/><Relationship Id="rId2"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 Id="rId9" Type="http://schemas.openxmlformats.org/officeDocument/2006/relationships/image" Target="../media/image6.png"/></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2.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5" name="Text Box 14">
            <a:extLst>
              <a:ext uri="{FF2B5EF4-FFF2-40B4-BE49-F238E27FC236}">
                <a16:creationId xmlns:a16="http://schemas.microsoft.com/office/drawing/2014/main" id="{19A3DEE5-916A-4DE8-B44E-3E4F6BF9507C}"/>
              </a:ext>
            </a:extLst>
          </p:cNvPr>
          <p:cNvSpPr txBox="1">
            <a:spLocks noChangeArrowheads="1"/>
          </p:cNvSpPr>
          <p:nvPr userDrawn="1"/>
        </p:nvSpPr>
        <p:spPr bwMode="auto">
          <a:xfrm>
            <a:off x="599608" y="21242478"/>
            <a:ext cx="3927946" cy="369735"/>
          </a:xfrm>
          <a:prstGeom prst="rect">
            <a:avLst/>
          </a:prstGeom>
          <a:noFill/>
          <a:ln w="9525">
            <a:noFill/>
            <a:miter lim="800000"/>
            <a:headEnd/>
            <a:tailEnd/>
          </a:ln>
          <a:effectLst/>
        </p:spPr>
        <p:txBody>
          <a:bodyPr wrap="square" lIns="57039" tIns="28514" rIns="57039" bIns="28514">
            <a:noAutofit/>
          </a:bodyPr>
          <a:lstStyle/>
          <a:p>
            <a:pPr eaLnBrk="0" hangingPunct="0">
              <a:lnSpc>
                <a:spcPct val="65000"/>
              </a:lnSpc>
              <a:spcBef>
                <a:spcPct val="50000"/>
              </a:spcBef>
              <a:defRPr/>
            </a:pPr>
            <a:r>
              <a:rPr lang="en-US" sz="313"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688" b="1" dirty="0">
                <a:solidFill>
                  <a:schemeClr val="bg1">
                    <a:lumMod val="75000"/>
                  </a:schemeClr>
                </a:solidFill>
                <a:latin typeface="Arial" charset="0"/>
              </a:rPr>
              <a:t>www.PosterPresentations.com</a:t>
            </a:r>
          </a:p>
        </p:txBody>
      </p:sp>
      <p:cxnSp>
        <p:nvCxnSpPr>
          <p:cNvPr id="6" name="Straight Connector 5">
            <a:extLst>
              <a:ext uri="{FF2B5EF4-FFF2-40B4-BE49-F238E27FC236}">
                <a16:creationId xmlns:a16="http://schemas.microsoft.com/office/drawing/2014/main" id="{34595C33-F40C-4404-B16B-C512ACF057AC}"/>
              </a:ext>
            </a:extLst>
          </p:cNvPr>
          <p:cNvCxnSpPr>
            <a:cxnSpLocks/>
          </p:cNvCxnSpPr>
          <p:nvPr userDrawn="1"/>
        </p:nvCxnSpPr>
        <p:spPr>
          <a:xfrm>
            <a:off x="0" y="21058901"/>
            <a:ext cx="43891200" cy="0"/>
          </a:xfrm>
          <a:prstGeom prst="line">
            <a:avLst/>
          </a:prstGeom>
        </p:spPr>
        <p:style>
          <a:lnRef idx="1">
            <a:schemeClr val="accent3"/>
          </a:lnRef>
          <a:fillRef idx="0">
            <a:schemeClr val="accent3"/>
          </a:fillRef>
          <a:effectRef idx="0">
            <a:schemeClr val="accent3"/>
          </a:effectRef>
          <a:fontRef idx="minor">
            <a:schemeClr val="tx1"/>
          </a:fontRef>
        </p:style>
      </p:cxnSp>
      <p:cxnSp>
        <p:nvCxnSpPr>
          <p:cNvPr id="12" name="Straight Connector 11">
            <a:extLst>
              <a:ext uri="{FF2B5EF4-FFF2-40B4-BE49-F238E27FC236}">
                <a16:creationId xmlns:a16="http://schemas.microsoft.com/office/drawing/2014/main" id="{09E79E39-0653-47B1-97D6-342C3FFCBC66}"/>
              </a:ext>
            </a:extLst>
          </p:cNvPr>
          <p:cNvCxnSpPr>
            <a:cxnSpLocks/>
          </p:cNvCxnSpPr>
          <p:nvPr userDrawn="1"/>
        </p:nvCxnSpPr>
        <p:spPr>
          <a:xfrm>
            <a:off x="17593189" y="4331681"/>
            <a:ext cx="0" cy="15849600"/>
          </a:xfrm>
          <a:prstGeom prst="line">
            <a:avLst/>
          </a:prstGeom>
          <a:ln w="50800" cap="rnd">
            <a:prstDash val="sysDot"/>
          </a:ln>
        </p:spPr>
        <p:style>
          <a:lnRef idx="1">
            <a:schemeClr val="accent3"/>
          </a:lnRef>
          <a:fillRef idx="0">
            <a:schemeClr val="accent3"/>
          </a:fillRef>
          <a:effectRef idx="0">
            <a:schemeClr val="accent3"/>
          </a:effectRef>
          <a:fontRef idx="minor">
            <a:schemeClr val="tx1"/>
          </a:fontRef>
        </p:style>
      </p:cxnSp>
      <p:cxnSp>
        <p:nvCxnSpPr>
          <p:cNvPr id="13" name="Straight Connector 12">
            <a:extLst>
              <a:ext uri="{FF2B5EF4-FFF2-40B4-BE49-F238E27FC236}">
                <a16:creationId xmlns:a16="http://schemas.microsoft.com/office/drawing/2014/main" id="{F04DA391-DAE3-4E57-9A66-F8925322AD02}"/>
              </a:ext>
            </a:extLst>
          </p:cNvPr>
          <p:cNvCxnSpPr>
            <a:cxnSpLocks/>
          </p:cNvCxnSpPr>
          <p:nvPr userDrawn="1"/>
        </p:nvCxnSpPr>
        <p:spPr>
          <a:xfrm>
            <a:off x="26376671" y="4331681"/>
            <a:ext cx="0" cy="15849600"/>
          </a:xfrm>
          <a:prstGeom prst="line">
            <a:avLst/>
          </a:prstGeom>
          <a:ln w="50800" cap="rnd">
            <a:prstDash val="sysDot"/>
          </a:ln>
        </p:spPr>
        <p:style>
          <a:lnRef idx="1">
            <a:schemeClr val="accent3"/>
          </a:lnRef>
          <a:fillRef idx="0">
            <a:schemeClr val="accent3"/>
          </a:fillRef>
          <a:effectRef idx="0">
            <a:schemeClr val="accent3"/>
          </a:effectRef>
          <a:fontRef idx="minor">
            <a:schemeClr val="tx1"/>
          </a:fontRef>
        </p:style>
      </p:cxnSp>
      <p:cxnSp>
        <p:nvCxnSpPr>
          <p:cNvPr id="14" name="Straight Connector 13">
            <a:extLst>
              <a:ext uri="{FF2B5EF4-FFF2-40B4-BE49-F238E27FC236}">
                <a16:creationId xmlns:a16="http://schemas.microsoft.com/office/drawing/2014/main" id="{F291EF07-795D-46DC-8398-2C5C0716ED4B}"/>
              </a:ext>
            </a:extLst>
          </p:cNvPr>
          <p:cNvCxnSpPr>
            <a:cxnSpLocks/>
          </p:cNvCxnSpPr>
          <p:nvPr userDrawn="1"/>
        </p:nvCxnSpPr>
        <p:spPr>
          <a:xfrm>
            <a:off x="35160154" y="4331681"/>
            <a:ext cx="0" cy="15849600"/>
          </a:xfrm>
          <a:prstGeom prst="line">
            <a:avLst/>
          </a:prstGeom>
          <a:ln w="50800" cap="rnd">
            <a:prstDash val="sysDot"/>
          </a:ln>
        </p:spPr>
        <p:style>
          <a:lnRef idx="1">
            <a:schemeClr val="accent3"/>
          </a:lnRef>
          <a:fillRef idx="0">
            <a:schemeClr val="accent3"/>
          </a:fillRef>
          <a:effectRef idx="0">
            <a:schemeClr val="accent3"/>
          </a:effectRef>
          <a:fontRef idx="minor">
            <a:schemeClr val="tx1"/>
          </a:fontRef>
        </p:style>
      </p:cxnSp>
      <p:cxnSp>
        <p:nvCxnSpPr>
          <p:cNvPr id="15" name="Straight Connector 14">
            <a:extLst>
              <a:ext uri="{FF2B5EF4-FFF2-40B4-BE49-F238E27FC236}">
                <a16:creationId xmlns:a16="http://schemas.microsoft.com/office/drawing/2014/main" id="{9B6454D9-674D-4FF8-A75E-4DE6F1DC8098}"/>
              </a:ext>
            </a:extLst>
          </p:cNvPr>
          <p:cNvCxnSpPr>
            <a:cxnSpLocks/>
          </p:cNvCxnSpPr>
          <p:nvPr userDrawn="1"/>
        </p:nvCxnSpPr>
        <p:spPr>
          <a:xfrm>
            <a:off x="8809706" y="4331681"/>
            <a:ext cx="0" cy="15849600"/>
          </a:xfrm>
          <a:prstGeom prst="line">
            <a:avLst/>
          </a:prstGeom>
          <a:ln w="50800" cap="rnd">
            <a:prstDash val="sysDot"/>
          </a:ln>
        </p:spPr>
        <p:style>
          <a:lnRef idx="1">
            <a:schemeClr val="accent3"/>
          </a:lnRef>
          <a:fillRef idx="0">
            <a:schemeClr val="accent3"/>
          </a:fillRef>
          <a:effectRef idx="0">
            <a:schemeClr val="accent3"/>
          </a:effectRef>
          <a:fontRef idx="minor">
            <a:schemeClr val="tx1"/>
          </a:fontRef>
        </p:style>
      </p:cxnSp>
      <p:graphicFrame>
        <p:nvGraphicFramePr>
          <p:cNvPr id="8" name="Table 7">
            <a:extLst>
              <a:ext uri="{FF2B5EF4-FFF2-40B4-BE49-F238E27FC236}">
                <a16:creationId xmlns:a16="http://schemas.microsoft.com/office/drawing/2014/main" id="{B7CCBC9D-7F7B-D14C-9849-70BE0B893D3B}"/>
              </a:ext>
            </a:extLst>
          </p:cNvPr>
          <p:cNvGraphicFramePr>
            <a:graphicFrameLocks noGrp="1"/>
          </p:cNvGraphicFramePr>
          <p:nvPr userDrawn="1">
            <p:extLst>
              <p:ext uri="{D42A27DB-BD31-4B8C-83A1-F6EECF244321}">
                <p14:modId xmlns:p14="http://schemas.microsoft.com/office/powerpoint/2010/main" val="1828901620"/>
              </p:ext>
            </p:extLst>
          </p:nvPr>
        </p:nvGraphicFramePr>
        <p:xfrm>
          <a:off x="-6404644" y="23446"/>
          <a:ext cx="6099844" cy="21945600"/>
        </p:xfrm>
        <a:graphic>
          <a:graphicData uri="http://schemas.openxmlformats.org/drawingml/2006/table">
            <a:tbl>
              <a:tblPr firstRow="1" bandRow="1">
                <a:tableStyleId>{5C22544A-7EE6-4342-B048-85BDC9FD1C3A}</a:tableStyleId>
              </a:tblPr>
              <a:tblGrid>
                <a:gridCol w="2615564">
                  <a:extLst>
                    <a:ext uri="{9D8B030D-6E8A-4147-A177-3AD203B41FA5}">
                      <a16:colId xmlns:a16="http://schemas.microsoft.com/office/drawing/2014/main" val="20000"/>
                    </a:ext>
                  </a:extLst>
                </a:gridCol>
                <a:gridCol w="3484280">
                  <a:extLst>
                    <a:ext uri="{9D8B030D-6E8A-4147-A177-3AD203B41FA5}">
                      <a16:colId xmlns:a16="http://schemas.microsoft.com/office/drawing/2014/main" val="20001"/>
                    </a:ext>
                  </a:extLst>
                </a:gridCol>
              </a:tblGrid>
              <a:tr h="849594">
                <a:tc gridSpan="2">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2400" b="0" spc="600" dirty="0">
                          <a:solidFill>
                            <a:srgbClr val="1F3A4E"/>
                          </a:solidFill>
                          <a:latin typeface="Arial Black" panose="020B0A04020102020204" pitchFamily="34" charset="0"/>
                        </a:rPr>
                        <a:t>QUICK START GUIDE</a:t>
                      </a:r>
                      <a:br>
                        <a:rPr lang="en-US" sz="2400" b="0" spc="600" dirty="0">
                          <a:solidFill>
                            <a:srgbClr val="1F3A4E"/>
                          </a:solidFill>
                          <a:latin typeface="Arial Black" panose="020B0A04020102020204" pitchFamily="34" charset="0"/>
                        </a:rPr>
                      </a:br>
                      <a:r>
                        <a:rPr lang="en-US" sz="1800" b="1" spc="0" dirty="0">
                          <a:solidFill>
                            <a:srgbClr val="FF0000"/>
                          </a:solidFill>
                          <a:latin typeface="Trebuchet MS" pitchFamily="34" charset="0"/>
                        </a:rPr>
                        <a:t>(THIS SIDEBAR WILL NOT PRINT)</a:t>
                      </a:r>
                      <a:endParaRPr lang="en-US" sz="2400" b="1" spc="600" dirty="0">
                        <a:solidFill>
                          <a:schemeClr val="bg1"/>
                        </a:solidFill>
                        <a:latin typeface="Trebuchet MS" pitchFamily="34" charset="0"/>
                      </a:endParaRPr>
                    </a:p>
                  </a:txBody>
                  <a:tcPr marL="182880" marT="137160">
                    <a:solidFill>
                      <a:srgbClr val="FFC000"/>
                    </a:solidFill>
                  </a:tcPr>
                </a:tc>
                <a:tc hMerge="1">
                  <a:txBody>
                    <a:bodyPr/>
                    <a:lstStyle/>
                    <a:p>
                      <a:endParaRPr lang="en-US" dirty="0"/>
                    </a:p>
                  </a:txBody>
                  <a:tcPr/>
                </a:tc>
                <a:extLst>
                  <a:ext uri="{0D108BD9-81ED-4DB2-BD59-A6C34878D82A}">
                    <a16:rowId xmlns:a16="http://schemas.microsoft.com/office/drawing/2014/main" val="10000"/>
                  </a:ext>
                </a:extLst>
              </a:tr>
              <a:tr h="2611714">
                <a:tc gridSpan="2">
                  <a:txBody>
                    <a:bodyPr/>
                    <a:lstStyle/>
                    <a:p>
                      <a:pPr defTabSz="3765639"/>
                      <a:r>
                        <a:rPr lang="en-US" sz="1400" i="0" dirty="0">
                          <a:solidFill>
                            <a:srgbClr val="D9D9D9"/>
                          </a:solidFill>
                          <a:latin typeface="Arial"/>
                          <a:cs typeface="Arial"/>
                        </a:rPr>
                        <a:t>This PowerPoint template produces a </a:t>
                      </a:r>
                      <a:r>
                        <a:rPr lang="en-US" sz="1400" b="1" i="0" dirty="0">
                          <a:solidFill>
                            <a:srgbClr val="FFC000"/>
                          </a:solidFill>
                          <a:latin typeface="Arial"/>
                          <a:cs typeface="Arial"/>
                        </a:rPr>
                        <a:t>48x96”</a:t>
                      </a:r>
                      <a:r>
                        <a:rPr lang="en-US" sz="1400" i="0" dirty="0">
                          <a:solidFill>
                            <a:srgbClr val="FFC000"/>
                          </a:solidFill>
                          <a:latin typeface="Arial"/>
                          <a:cs typeface="Arial"/>
                        </a:rPr>
                        <a:t> </a:t>
                      </a:r>
                      <a:r>
                        <a:rPr lang="en-US" sz="1400" i="0" dirty="0">
                          <a:solidFill>
                            <a:srgbClr val="D9D9D9"/>
                          </a:solidFill>
                          <a:latin typeface="Arial"/>
                          <a:cs typeface="Arial"/>
                        </a:rPr>
                        <a:t>presentation poster. You can use it to create your research poster by placing your title, subtitle, text, tables, charts and photos. </a:t>
                      </a:r>
                    </a:p>
                    <a:p>
                      <a:pPr defTabSz="3765639"/>
                      <a:endParaRPr lang="en-US" sz="1400" i="0" dirty="0">
                        <a:solidFill>
                          <a:srgbClr val="D9D9D9"/>
                        </a:solidFill>
                        <a:latin typeface="Arial"/>
                        <a:cs typeface="Arial"/>
                      </a:endParaRPr>
                    </a:p>
                    <a:p>
                      <a:pPr defTabSz="3765639"/>
                      <a:r>
                        <a:rPr lang="en-US" sz="1400" i="0" dirty="0">
                          <a:solidFill>
                            <a:srgbClr val="D9D9D9"/>
                          </a:solidFill>
                          <a:latin typeface="Arial"/>
                          <a:cs typeface="Arial"/>
                        </a:rPr>
                        <a:t>We provide a series of online tutorials that will guide you through the poster design process and answer your poster production questions. For complete template tutorials, go online to </a:t>
                      </a:r>
                      <a:r>
                        <a:rPr lang="en-US" sz="1400" i="0" dirty="0" err="1">
                          <a:solidFill>
                            <a:srgbClr val="FFC000"/>
                          </a:solidFill>
                          <a:latin typeface="Arial"/>
                          <a:cs typeface="Arial"/>
                        </a:rPr>
                        <a:t>PosterPresentations.com</a:t>
                      </a:r>
                      <a:r>
                        <a:rPr lang="en-US" sz="1400" i="0" dirty="0">
                          <a:solidFill>
                            <a:srgbClr val="D9D9D9"/>
                          </a:solidFill>
                          <a:latin typeface="Arial"/>
                          <a:cs typeface="Arial"/>
                        </a:rPr>
                        <a:t> and click on the  </a:t>
                      </a:r>
                      <a:r>
                        <a:rPr lang="en-US" sz="1400" i="0" dirty="0">
                          <a:solidFill>
                            <a:srgbClr val="FFC000"/>
                          </a:solidFill>
                          <a:latin typeface="Arial"/>
                          <a:cs typeface="Arial"/>
                        </a:rPr>
                        <a:t>HELP DESK</a:t>
                      </a:r>
                      <a:r>
                        <a:rPr lang="en-US" sz="1400" i="0" baseline="0" dirty="0">
                          <a:solidFill>
                            <a:srgbClr val="D9D9D9"/>
                          </a:solidFill>
                          <a:latin typeface="Arial"/>
                          <a:cs typeface="Arial"/>
                        </a:rPr>
                        <a:t> </a:t>
                      </a:r>
                      <a:r>
                        <a:rPr lang="en-US" sz="1400" i="0" dirty="0">
                          <a:solidFill>
                            <a:srgbClr val="D9D9D9"/>
                          </a:solidFill>
                          <a:latin typeface="Arial"/>
                          <a:cs typeface="Arial"/>
                        </a:rPr>
                        <a:t>tab.</a:t>
                      </a:r>
                    </a:p>
                    <a:p>
                      <a:pPr defTabSz="3765639"/>
                      <a:endParaRPr lang="en-US" sz="1400" i="0" dirty="0">
                        <a:solidFill>
                          <a:srgbClr val="D9D9D9"/>
                        </a:solidFill>
                        <a:latin typeface="Arial"/>
                        <a:cs typeface="Arial"/>
                      </a:endParaRPr>
                    </a:p>
                    <a:p>
                      <a:pPr defTabSz="3765639"/>
                      <a:r>
                        <a:rPr lang="en-US" sz="1400" i="0" dirty="0">
                          <a:solidFill>
                            <a:srgbClr val="D9D9D9"/>
                          </a:solidFill>
                          <a:latin typeface="Arial"/>
                          <a:cs typeface="Arial"/>
                        </a:rPr>
                        <a:t>To print your poster using our same-day professional printing service, go online to </a:t>
                      </a:r>
                      <a:r>
                        <a:rPr lang="en-US" sz="1400" i="0" dirty="0" err="1">
                          <a:solidFill>
                            <a:srgbClr val="FFC000"/>
                          </a:solidFill>
                          <a:latin typeface="Arial"/>
                          <a:cs typeface="Arial"/>
                        </a:rPr>
                        <a:t>PosterPresentations.com</a:t>
                      </a:r>
                      <a:r>
                        <a:rPr lang="en-US" sz="1400" i="0" dirty="0">
                          <a:solidFill>
                            <a:srgbClr val="D9D9D9"/>
                          </a:solidFill>
                          <a:latin typeface="Arial"/>
                          <a:cs typeface="Arial"/>
                        </a:rPr>
                        <a:t> and click on "</a:t>
                      </a:r>
                      <a:r>
                        <a:rPr lang="en-US" sz="1400" i="0" dirty="0">
                          <a:solidFill>
                            <a:srgbClr val="FFC000"/>
                          </a:solidFill>
                          <a:latin typeface="Arial"/>
                          <a:cs typeface="Arial"/>
                        </a:rPr>
                        <a:t>Order your poster</a:t>
                      </a:r>
                      <a:r>
                        <a:rPr lang="en-US" sz="1400" i="0" dirty="0">
                          <a:solidFill>
                            <a:srgbClr val="D9D9D9"/>
                          </a:solidFill>
                          <a:latin typeface="Arial"/>
                          <a:cs typeface="Arial"/>
                        </a:rPr>
                        <a:t>".</a:t>
                      </a:r>
                      <a:endParaRPr lang="en-US" sz="1400" b="1" dirty="0">
                        <a:solidFill>
                          <a:srgbClr val="D9D9D9"/>
                        </a:solidFill>
                        <a:latin typeface="Arial"/>
                        <a:cs typeface="Arial"/>
                      </a:endParaRPr>
                    </a:p>
                  </a:txBody>
                  <a:tcPr marL="182880" marT="137160">
                    <a:solidFill>
                      <a:srgbClr val="010101"/>
                    </a:solidFill>
                  </a:tcPr>
                </a:tc>
                <a:tc hMerge="1">
                  <a:txBody>
                    <a:bodyPr/>
                    <a:lstStyle/>
                    <a:p>
                      <a:pPr marL="0" indent="0" algn="l" defTabSz="114300"/>
                      <a:endParaRPr lang="en-US" sz="2400" b="0" baseline="0" dirty="0">
                        <a:solidFill>
                          <a:srgbClr val="FFC000"/>
                        </a:solidFill>
                        <a:latin typeface="Arial" panose="020B0604020202020204" pitchFamily="34" charset="0"/>
                        <a:cs typeface="Arial" panose="020B0604020202020204" pitchFamily="34" charset="0"/>
                      </a:endParaRPr>
                    </a:p>
                  </a:txBody>
                  <a:tcPr>
                    <a:solidFill>
                      <a:schemeClr val="tx1">
                        <a:lumMod val="95000"/>
                        <a:lumOff val="5000"/>
                      </a:schemeClr>
                    </a:solidFill>
                  </a:tcPr>
                </a:tc>
                <a:extLst>
                  <a:ext uri="{0D108BD9-81ED-4DB2-BD59-A6C34878D82A}">
                    <a16:rowId xmlns:a16="http://schemas.microsoft.com/office/drawing/2014/main" val="677555919"/>
                  </a:ext>
                </a:extLst>
              </a:tr>
              <a:tr h="3115177">
                <a:tc>
                  <a:txBody>
                    <a:bodyPr/>
                    <a:lstStyle/>
                    <a:p>
                      <a:pPr algn="ctr"/>
                      <a:endParaRPr lang="en-US" sz="1400" dirty="0">
                        <a:solidFill>
                          <a:srgbClr val="1F3A4E"/>
                        </a:solidFill>
                      </a:endParaRPr>
                    </a:p>
                    <a:p>
                      <a:pPr algn="ctr"/>
                      <a:endParaRPr lang="en-US" sz="1400" dirty="0">
                        <a:solidFill>
                          <a:srgbClr val="1F3A4E"/>
                        </a:solidFill>
                      </a:endParaRPr>
                    </a:p>
                    <a:p>
                      <a:pPr algn="ctr"/>
                      <a:r>
                        <a:rPr lang="en-US" sz="1400" dirty="0">
                          <a:solidFill>
                            <a:schemeClr val="bg1"/>
                          </a:solidFill>
                          <a:latin typeface="Arial" panose="020B0604020202020204" pitchFamily="34" charset="0"/>
                          <a:cs typeface="Arial" panose="020B0604020202020204" pitchFamily="34" charset="0"/>
                        </a:rPr>
                        <a:t>This is a template for a</a:t>
                      </a:r>
                    </a:p>
                    <a:p>
                      <a:pPr algn="ctr"/>
                      <a:r>
                        <a:rPr lang="en-US" sz="1400" dirty="0">
                          <a:solidFill>
                            <a:schemeClr val="bg1"/>
                          </a:solidFill>
                          <a:latin typeface="Arial" panose="020B0604020202020204" pitchFamily="34" charset="0"/>
                          <a:cs typeface="Arial" panose="020B0604020202020204" pitchFamily="34" charset="0"/>
                        </a:rPr>
                        <a:t>presentation poster </a:t>
                      </a:r>
                      <a:br>
                        <a:rPr lang="en-US" sz="1400" dirty="0">
                          <a:solidFill>
                            <a:schemeClr val="bg1"/>
                          </a:solidFill>
                          <a:latin typeface="Arial" panose="020B0604020202020204" pitchFamily="34" charset="0"/>
                          <a:cs typeface="Arial" panose="020B0604020202020204" pitchFamily="34" charset="0"/>
                        </a:rPr>
                      </a:br>
                      <a:r>
                        <a:rPr lang="en-US" sz="2400" b="1" dirty="0">
                          <a:solidFill>
                            <a:srgbClr val="FFC000"/>
                          </a:solidFill>
                          <a:latin typeface="Arial" panose="020B0604020202020204" pitchFamily="34" charset="0"/>
                          <a:cs typeface="Arial" panose="020B0604020202020204" pitchFamily="34" charset="0"/>
                        </a:rPr>
                        <a:t>48 inches tall</a:t>
                      </a:r>
                      <a:br>
                        <a:rPr lang="en-US" sz="2400" b="1" dirty="0">
                          <a:solidFill>
                            <a:srgbClr val="FFC000"/>
                          </a:solidFill>
                          <a:latin typeface="Arial" panose="020B0604020202020204" pitchFamily="34" charset="0"/>
                          <a:cs typeface="Arial" panose="020B0604020202020204" pitchFamily="34" charset="0"/>
                        </a:rPr>
                      </a:br>
                      <a:r>
                        <a:rPr lang="en-US" sz="2400" b="1" dirty="0">
                          <a:solidFill>
                            <a:srgbClr val="FFC000"/>
                          </a:solidFill>
                          <a:latin typeface="Arial" panose="020B0604020202020204" pitchFamily="34" charset="0"/>
                          <a:cs typeface="Arial" panose="020B0604020202020204" pitchFamily="34" charset="0"/>
                        </a:rPr>
                        <a:t>by</a:t>
                      </a:r>
                      <a:br>
                        <a:rPr lang="en-US" sz="2400" b="1" dirty="0">
                          <a:solidFill>
                            <a:srgbClr val="FFC000"/>
                          </a:solidFill>
                          <a:latin typeface="Arial" panose="020B0604020202020204" pitchFamily="34" charset="0"/>
                          <a:cs typeface="Arial" panose="020B0604020202020204" pitchFamily="34" charset="0"/>
                        </a:rPr>
                      </a:br>
                      <a:r>
                        <a:rPr lang="en-US" sz="2400" b="1" dirty="0">
                          <a:solidFill>
                            <a:srgbClr val="FFC000"/>
                          </a:solidFill>
                          <a:latin typeface="Arial" panose="020B0604020202020204" pitchFamily="34" charset="0"/>
                          <a:cs typeface="Arial" panose="020B0604020202020204" pitchFamily="34" charset="0"/>
                        </a:rPr>
                        <a:t>96 inches wide</a:t>
                      </a:r>
                      <a:br>
                        <a:rPr lang="en-US" sz="1400" dirty="0">
                          <a:solidFill>
                            <a:schemeClr val="bg1"/>
                          </a:solidFill>
                          <a:latin typeface="Arial" panose="020B0604020202020204" pitchFamily="34" charset="0"/>
                          <a:cs typeface="Arial" panose="020B0604020202020204" pitchFamily="34" charset="0"/>
                        </a:rPr>
                      </a:br>
                      <a:endParaRPr lang="en-US" sz="1400" dirty="0">
                        <a:solidFill>
                          <a:srgbClr val="1F3A4E"/>
                        </a:solidFill>
                      </a:endParaRPr>
                    </a:p>
                  </a:txBody>
                  <a:tcPr>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1600" b="1" baseline="0" dirty="0">
                          <a:solidFill>
                            <a:srgbClr val="FFC000"/>
                          </a:solidFill>
                          <a:latin typeface="Arial" panose="020B0604020202020204" pitchFamily="34" charset="0"/>
                          <a:cs typeface="Arial" panose="020B0604020202020204" pitchFamily="34" charset="0"/>
                        </a:rPr>
                        <a:t>Important: </a:t>
                      </a:r>
                      <a:br>
                        <a:rPr lang="en-US" sz="1600" b="1" baseline="0" dirty="0">
                          <a:solidFill>
                            <a:srgbClr val="FFC000"/>
                          </a:solidFill>
                          <a:latin typeface="Arial" panose="020B0604020202020204" pitchFamily="34" charset="0"/>
                          <a:cs typeface="Arial" panose="020B0604020202020204" pitchFamily="34" charset="0"/>
                        </a:rPr>
                      </a:br>
                      <a:r>
                        <a:rPr lang="en-US" sz="1600" b="1" baseline="0" dirty="0">
                          <a:solidFill>
                            <a:srgbClr val="FFC000"/>
                          </a:solidFill>
                          <a:latin typeface="Arial" panose="020B0604020202020204" pitchFamily="34" charset="0"/>
                          <a:cs typeface="Arial" panose="020B0604020202020204" pitchFamily="34" charset="0"/>
                        </a:rPr>
                        <a:t>Check the template size</a:t>
                      </a:r>
                      <a:br>
                        <a:rPr lang="en-US" sz="1400" b="0" baseline="0" dirty="0">
                          <a:solidFill>
                            <a:srgbClr val="FFC000"/>
                          </a:solidFill>
                          <a:latin typeface="Arial" panose="020B0604020202020204" pitchFamily="34" charset="0"/>
                          <a:cs typeface="Arial" panose="020B0604020202020204" pitchFamily="34" charset="0"/>
                        </a:rPr>
                      </a:br>
                      <a:r>
                        <a:rPr lang="en-US" sz="1400" b="0" baseline="0" dirty="0">
                          <a:solidFill>
                            <a:srgbClr val="D9D9D9"/>
                          </a:solidFill>
                          <a:latin typeface="Arial" panose="020B0604020202020204" pitchFamily="34" charset="0"/>
                          <a:cs typeface="Arial" panose="020B0604020202020204" pitchFamily="34" charset="0"/>
                        </a:rPr>
                        <a:t>Before you start working on your poster and to avoid printing problems check that you have downloaded and that you are using the correct size template for your poster presentation.</a:t>
                      </a:r>
                      <a:br>
                        <a:rPr lang="en-US" sz="1400" b="0" baseline="0" dirty="0">
                          <a:solidFill>
                            <a:srgbClr val="D9D9D9"/>
                          </a:solidFill>
                          <a:latin typeface="Arial" panose="020B0604020202020204" pitchFamily="34" charset="0"/>
                          <a:cs typeface="Arial" panose="020B0604020202020204" pitchFamily="34" charset="0"/>
                        </a:rPr>
                      </a:br>
                      <a:r>
                        <a:rPr lang="en-US" sz="1400" b="0" baseline="0" dirty="0">
                          <a:solidFill>
                            <a:srgbClr val="D9D9D9"/>
                          </a:solidFill>
                          <a:latin typeface="Arial" panose="020B0604020202020204" pitchFamily="34" charset="0"/>
                          <a:cs typeface="Arial" panose="020B0604020202020204" pitchFamily="34" charset="0"/>
                        </a:rPr>
                        <a:t>This template can also be printed at the following sizes without distortion and without any additional formatting:</a:t>
                      </a:r>
                      <a:br>
                        <a:rPr lang="en-US" sz="1400" b="0" baseline="0" dirty="0">
                          <a:solidFill>
                            <a:srgbClr val="D9D9D9"/>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24 tall x 48 wide</a:t>
                      </a:r>
                      <a:br>
                        <a:rPr lang="en-US" sz="1400" b="0" baseline="0" dirty="0">
                          <a:solidFill>
                            <a:srgbClr val="FFC000"/>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42 tall x 84 wide</a:t>
                      </a:r>
                      <a:br>
                        <a:rPr lang="en-US" sz="1400" b="0" baseline="0" dirty="0">
                          <a:solidFill>
                            <a:srgbClr val="FFC000"/>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36 tall x 72 wide</a:t>
                      </a:r>
                    </a:p>
                  </a:txBody>
                  <a:tcPr marL="182880" marT="137160">
                    <a:solidFill>
                      <a:srgbClr val="010101"/>
                    </a:solidFill>
                  </a:tcPr>
                </a:tc>
                <a:extLst>
                  <a:ext uri="{0D108BD9-81ED-4DB2-BD59-A6C34878D82A}">
                    <a16:rowId xmlns:a16="http://schemas.microsoft.com/office/drawing/2014/main" val="10008"/>
                  </a:ext>
                </a:extLst>
              </a:tr>
              <a:tr h="3052245">
                <a:tc>
                  <a:txBody>
                    <a:bodyPr/>
                    <a:lstStyle/>
                    <a:p>
                      <a:endParaRPr lang="en-US" sz="1400" dirty="0">
                        <a:solidFill>
                          <a:srgbClr val="1F3A4E"/>
                        </a:solidFill>
                      </a:endParaRPr>
                    </a:p>
                  </a:txBody>
                  <a:tcPr>
                    <a:blipFill rotWithShape="1">
                      <a:blip r:embed="rId3"/>
                      <a:stretch>
                        <a:fillRect/>
                      </a:stretch>
                    </a:blipFill>
                  </a:tcPr>
                </a:tc>
                <a:tc>
                  <a:txBody>
                    <a:bodyPr/>
                    <a:lstStyle/>
                    <a:p>
                      <a:pPr algn="l"/>
                      <a:r>
                        <a:rPr lang="en-US" sz="1600" b="1" baseline="0" dirty="0">
                          <a:solidFill>
                            <a:srgbClr val="FFC000"/>
                          </a:solidFill>
                          <a:latin typeface="Arial" panose="020B0604020202020204" pitchFamily="34" charset="0"/>
                          <a:cs typeface="Arial" panose="020B0604020202020204" pitchFamily="34" charset="0"/>
                        </a:rPr>
                        <a:t>How to </a:t>
                      </a:r>
                      <a:r>
                        <a:rPr lang="en-US" sz="2800" b="1" baseline="0" dirty="0">
                          <a:solidFill>
                            <a:srgbClr val="FFC000"/>
                          </a:solidFill>
                          <a:latin typeface="Arial" panose="020B0604020202020204" pitchFamily="34" charset="0"/>
                          <a:cs typeface="Arial" panose="020B0604020202020204" pitchFamily="34" charset="0"/>
                        </a:rPr>
                        <a:t>Zoom in </a:t>
                      </a:r>
                      <a:r>
                        <a:rPr lang="en-US" sz="1600" b="1" baseline="0" dirty="0">
                          <a:solidFill>
                            <a:srgbClr val="FFC000"/>
                          </a:solidFill>
                          <a:latin typeface="Arial" panose="020B0604020202020204" pitchFamily="34" charset="0"/>
                          <a:cs typeface="Arial" panose="020B0604020202020204" pitchFamily="34" charset="0"/>
                        </a:rPr>
                        <a:t>and </a:t>
                      </a:r>
                      <a:r>
                        <a:rPr lang="en-US" sz="1200" b="1" baseline="0" dirty="0">
                          <a:solidFill>
                            <a:srgbClr val="FFC000"/>
                          </a:solidFill>
                          <a:latin typeface="Arial" panose="020B0604020202020204" pitchFamily="34" charset="0"/>
                          <a:cs typeface="Arial" panose="020B0604020202020204" pitchFamily="34" charset="0"/>
                        </a:rPr>
                        <a:t>out</a:t>
                      </a:r>
                      <a:endParaRPr lang="en-US" sz="1600" b="1" baseline="0" dirty="0">
                        <a:solidFill>
                          <a:srgbClr val="FFC000"/>
                        </a:solidFill>
                        <a:latin typeface="Arial" panose="020B0604020202020204" pitchFamily="34" charset="0"/>
                        <a:cs typeface="Arial" panose="020B0604020202020204" pitchFamily="34" charset="0"/>
                      </a:endParaRPr>
                    </a:p>
                    <a:p>
                      <a:pPr algn="l"/>
                      <a:r>
                        <a:rPr lang="en-US" sz="1400" b="0" baseline="0" dirty="0">
                          <a:solidFill>
                            <a:srgbClr val="D9D9D9"/>
                          </a:solidFill>
                          <a:latin typeface="Arial" panose="020B0604020202020204" pitchFamily="34" charset="0"/>
                          <a:cs typeface="Arial" panose="020B0604020202020204" pitchFamily="34" charset="0"/>
                        </a:rPr>
                        <a:t>Use the PowerPoint zoom tool to adjust the screen magnification to view comfortably. PowerPoint provides 2 ways to zoom: </a:t>
                      </a:r>
                      <a:br>
                        <a:rPr lang="en-US" sz="1400" b="0" baseline="0" dirty="0">
                          <a:solidFill>
                            <a:srgbClr val="D9D9D9"/>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1. </a:t>
                      </a:r>
                      <a:r>
                        <a:rPr lang="en-US" sz="1400" b="0" baseline="0" dirty="0">
                          <a:solidFill>
                            <a:srgbClr val="D9D9D9"/>
                          </a:solidFill>
                          <a:latin typeface="Arial" panose="020B0604020202020204" pitchFamily="34" charset="0"/>
                          <a:cs typeface="Arial" panose="020B0604020202020204" pitchFamily="34" charset="0"/>
                        </a:rPr>
                        <a:t>On the top menu bar click on the VIEW tab and then click on ZOOM. Choose the zoom percentage that works best for you. </a:t>
                      </a:r>
                      <a:br>
                        <a:rPr lang="en-US" sz="1400" b="0" baseline="0" dirty="0">
                          <a:solidFill>
                            <a:srgbClr val="D9D9D9"/>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2. </a:t>
                      </a:r>
                      <a:r>
                        <a:rPr lang="en-US" sz="1400" b="0" baseline="0" dirty="0">
                          <a:solidFill>
                            <a:srgbClr val="D9D9D9"/>
                          </a:solidFill>
                          <a:latin typeface="Arial" panose="020B0604020202020204" pitchFamily="34" charset="0"/>
                          <a:cs typeface="Arial" panose="020B0604020202020204" pitchFamily="34" charset="0"/>
                        </a:rPr>
                        <a:t>For better zoom flexibility, use the zoom slider at the bottom right of the window.</a:t>
                      </a:r>
                    </a:p>
                  </a:txBody>
                  <a:tcPr marL="182880" marT="137160">
                    <a:solidFill>
                      <a:srgbClr val="010101"/>
                    </a:solidFill>
                  </a:tcPr>
                </a:tc>
                <a:extLst>
                  <a:ext uri="{0D108BD9-81ED-4DB2-BD59-A6C34878D82A}">
                    <a16:rowId xmlns:a16="http://schemas.microsoft.com/office/drawing/2014/main" val="10001"/>
                  </a:ext>
                </a:extLst>
              </a:tr>
              <a:tr h="1447457">
                <a:tc gridSpan="2">
                  <a:txBody>
                    <a:bodyPr/>
                    <a:lstStyle/>
                    <a:p>
                      <a:pPr marL="0" marR="0" lvl="0" indent="0" algn="l" defTabSz="4388900" rtl="0" eaLnBrk="1" fontAlgn="auto" latinLnBrk="0" hangingPunct="1">
                        <a:lnSpc>
                          <a:spcPct val="100000"/>
                        </a:lnSpc>
                        <a:spcBef>
                          <a:spcPts val="0"/>
                        </a:spcBef>
                        <a:spcAft>
                          <a:spcPts val="0"/>
                        </a:spcAft>
                        <a:buClrTx/>
                        <a:buSzTx/>
                        <a:buFontTx/>
                        <a:buNone/>
                        <a:tabLst/>
                        <a:defRPr/>
                      </a:pPr>
                      <a:r>
                        <a:rPr lang="en-US" sz="1600" b="1" baseline="0" dirty="0">
                          <a:solidFill>
                            <a:srgbClr val="FFC000"/>
                          </a:solidFill>
                          <a:latin typeface="Arial" panose="020B0604020202020204" pitchFamily="34" charset="0"/>
                          <a:cs typeface="Arial" panose="020B0604020202020204" pitchFamily="34" charset="0"/>
                        </a:rPr>
                        <a:t>Ruler and Guides</a:t>
                      </a:r>
                      <a:br>
                        <a:rPr lang="en-US" sz="1400" b="0" baseline="0" dirty="0">
                          <a:solidFill>
                            <a:srgbClr val="FFC000"/>
                          </a:solidFill>
                          <a:latin typeface="Arial" panose="020B0604020202020204" pitchFamily="34" charset="0"/>
                          <a:cs typeface="Arial" panose="020B0604020202020204" pitchFamily="34" charset="0"/>
                        </a:rPr>
                      </a:br>
                      <a:r>
                        <a:rPr lang="en-US" sz="1400" b="0" baseline="0" dirty="0">
                          <a:solidFill>
                            <a:srgbClr val="D9D9D9"/>
                          </a:solidFill>
                          <a:latin typeface="Arial" panose="020B0604020202020204" pitchFamily="34" charset="0"/>
                          <a:cs typeface="Arial" panose="020B0604020202020204" pitchFamily="34" charset="0"/>
                        </a:rPr>
                        <a:t>The dotted lines on his poster template are guides.  The horizontal and vertical guides will help you align your poster elements accurately. Text boxes and other elements will ”snap” to the guides and stay within the boundaries of the columns. To hide the guides go to VIEW and uncheck the Guides box.</a:t>
                      </a:r>
                    </a:p>
                  </a:txBody>
                  <a:tcPr>
                    <a:solidFill>
                      <a:srgbClr val="010101"/>
                    </a:solidFill>
                  </a:tcPr>
                </a:tc>
                <a:tc hMerge="1">
                  <a:txBody>
                    <a:bodyPr/>
                    <a:lstStyle/>
                    <a:p>
                      <a:endParaRPr lang="en-US" sz="2400" b="0" baseline="0" dirty="0">
                        <a:solidFill>
                          <a:schemeClr val="bg1"/>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extLst>
                  <a:ext uri="{0D108BD9-81ED-4DB2-BD59-A6C34878D82A}">
                    <a16:rowId xmlns:a16="http://schemas.microsoft.com/office/drawing/2014/main" val="10002"/>
                  </a:ext>
                </a:extLst>
              </a:tr>
              <a:tr h="2863446">
                <a:tc>
                  <a:txBody>
                    <a:bodyPr/>
                    <a:lstStyle/>
                    <a:p>
                      <a:endParaRPr lang="en-US" sz="1400" dirty="0">
                        <a:solidFill>
                          <a:srgbClr val="1F3A4E"/>
                        </a:solidFill>
                      </a:endParaRPr>
                    </a:p>
                  </a:txBody>
                  <a:tcPr>
                    <a:blipFill rotWithShape="1">
                      <a:blip r:embed="rId4"/>
                      <a:stretch>
                        <a:fillRect/>
                      </a:stretch>
                    </a:blipFill>
                  </a:tcPr>
                </a:tc>
                <a:tc>
                  <a:txBody>
                    <a:bodyPr/>
                    <a:lstStyle/>
                    <a:p>
                      <a:pPr marL="0" lvl="1" indent="0" algn="l" defTabSz="114300"/>
                      <a:r>
                        <a:rPr lang="en-US" sz="1600" b="1" baseline="0" dirty="0">
                          <a:solidFill>
                            <a:srgbClr val="FFC000"/>
                          </a:solidFill>
                          <a:latin typeface="Arial" panose="020B0604020202020204" pitchFamily="34" charset="0"/>
                          <a:cs typeface="Arial" panose="020B0604020202020204" pitchFamily="34" charset="0"/>
                        </a:rPr>
                        <a:t>Headers and text containers</a:t>
                      </a:r>
                      <a:br>
                        <a:rPr lang="en-US" sz="1400" b="0" baseline="0" dirty="0">
                          <a:solidFill>
                            <a:schemeClr val="bg1"/>
                          </a:solidFill>
                          <a:latin typeface="Arial" panose="020B0604020202020204" pitchFamily="34" charset="0"/>
                          <a:cs typeface="Arial" panose="020B0604020202020204" pitchFamily="34" charset="0"/>
                        </a:rPr>
                      </a:br>
                      <a:r>
                        <a:rPr lang="en-US" sz="1400" b="0" baseline="0" dirty="0">
                          <a:solidFill>
                            <a:srgbClr val="D9D9D9"/>
                          </a:solidFill>
                          <a:latin typeface="Arial" panose="020B0604020202020204" pitchFamily="34" charset="0"/>
                          <a:cs typeface="Arial" panose="020B0604020202020204" pitchFamily="34" charset="0"/>
                        </a:rPr>
                        <a:t>Included in this template are commonly used section headers such as Abstract, Objectives, Methods, Results, etc. </a:t>
                      </a:r>
                      <a:br>
                        <a:rPr lang="en-US" sz="1400" b="0" baseline="0" dirty="0">
                          <a:solidFill>
                            <a:schemeClr val="bg1"/>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a:t>
                      </a:r>
                      <a:r>
                        <a:rPr lang="en-US" sz="1400" b="0" baseline="0" dirty="0">
                          <a:solidFill>
                            <a:schemeClr val="bg1"/>
                          </a:solidFill>
                          <a:latin typeface="Arial" panose="020B0604020202020204" pitchFamily="34" charset="0"/>
                          <a:cs typeface="Arial" panose="020B0604020202020204" pitchFamily="34" charset="0"/>
                        </a:rPr>
                        <a:t> </a:t>
                      </a:r>
                      <a:r>
                        <a:rPr lang="en-US" sz="1400" b="0" baseline="0" dirty="0">
                          <a:solidFill>
                            <a:srgbClr val="D9D9D9"/>
                          </a:solidFill>
                          <a:latin typeface="Arial" panose="020B0604020202020204" pitchFamily="34" charset="0"/>
                          <a:cs typeface="Arial" panose="020B0604020202020204" pitchFamily="34" charset="0"/>
                        </a:rPr>
                        <a:t>Click inside a section header to add its text. </a:t>
                      </a:r>
                      <a:br>
                        <a:rPr lang="en-US" sz="1400" b="0" baseline="0" dirty="0">
                          <a:solidFill>
                            <a:schemeClr val="bg1"/>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a:t>
                      </a:r>
                      <a:r>
                        <a:rPr lang="en-US" sz="1400" b="0" baseline="0" dirty="0">
                          <a:solidFill>
                            <a:schemeClr val="bg1"/>
                          </a:solidFill>
                          <a:latin typeface="Arial" panose="020B0604020202020204" pitchFamily="34" charset="0"/>
                          <a:cs typeface="Arial" panose="020B0604020202020204" pitchFamily="34" charset="0"/>
                        </a:rPr>
                        <a:t> </a:t>
                      </a:r>
                      <a:r>
                        <a:rPr lang="en-US" sz="1400" b="0" baseline="0" dirty="0">
                          <a:solidFill>
                            <a:srgbClr val="D9D9D9"/>
                          </a:solidFill>
                          <a:latin typeface="Arial" panose="020B0604020202020204" pitchFamily="34" charset="0"/>
                          <a:cs typeface="Arial" panose="020B0604020202020204" pitchFamily="34" charset="0"/>
                        </a:rPr>
                        <a:t>To add another header, click on edge of the section box so that it is outlined. Copy and paste it. </a:t>
                      </a:r>
                      <a:br>
                        <a:rPr lang="en-US" sz="1400" b="0" baseline="0" dirty="0">
                          <a:solidFill>
                            <a:schemeClr val="bg1"/>
                          </a:solidFill>
                          <a:latin typeface="Arial" panose="020B0604020202020204" pitchFamily="34" charset="0"/>
                          <a:cs typeface="Arial" panose="020B0604020202020204" pitchFamily="34" charset="0"/>
                        </a:rPr>
                      </a:br>
                      <a:r>
                        <a:rPr lang="en-US" sz="1400" b="0" baseline="0" dirty="0">
                          <a:solidFill>
                            <a:srgbClr val="FFC000"/>
                          </a:solidFill>
                          <a:latin typeface="Arial" panose="020B0604020202020204" pitchFamily="34" charset="0"/>
                          <a:cs typeface="Arial" panose="020B0604020202020204" pitchFamily="34" charset="0"/>
                        </a:rPr>
                        <a:t>-</a:t>
                      </a:r>
                      <a:r>
                        <a:rPr lang="en-US" sz="1400" b="0" baseline="0" dirty="0">
                          <a:solidFill>
                            <a:schemeClr val="bg1"/>
                          </a:solidFill>
                          <a:latin typeface="Arial" panose="020B0604020202020204" pitchFamily="34" charset="0"/>
                          <a:cs typeface="Arial" panose="020B0604020202020204" pitchFamily="34" charset="0"/>
                        </a:rPr>
                        <a:t> </a:t>
                      </a:r>
                      <a:r>
                        <a:rPr lang="en-US" sz="1400" b="0" baseline="0" dirty="0">
                          <a:solidFill>
                            <a:srgbClr val="D9D9D9"/>
                          </a:solidFill>
                          <a:latin typeface="Arial" panose="020B0604020202020204" pitchFamily="34" charset="0"/>
                          <a:cs typeface="Arial" panose="020B0604020202020204" pitchFamily="34" charset="0"/>
                        </a:rPr>
                        <a:t>To increase its size, click on the white circles and expand to the the desired size.</a:t>
                      </a:r>
                    </a:p>
                  </a:txBody>
                  <a:tcPr marL="182880" marT="137160">
                    <a:solidFill>
                      <a:srgbClr val="010101"/>
                    </a:solidFill>
                  </a:tcPr>
                </a:tc>
                <a:extLst>
                  <a:ext uri="{0D108BD9-81ED-4DB2-BD59-A6C34878D82A}">
                    <a16:rowId xmlns:a16="http://schemas.microsoft.com/office/drawing/2014/main" val="10003"/>
                  </a:ext>
                </a:extLst>
              </a:tr>
              <a:tr h="2328517">
                <a:tc gridSpan="2">
                  <a:txBody>
                    <a:bodyPr/>
                    <a:lstStyle/>
                    <a:p>
                      <a:r>
                        <a:rPr lang="en-US" sz="1600" b="1" dirty="0">
                          <a:solidFill>
                            <a:srgbClr val="FFC000"/>
                          </a:solidFill>
                          <a:latin typeface="Arial" panose="020B0604020202020204" pitchFamily="34" charset="0"/>
                          <a:cs typeface="Arial" panose="020B0604020202020204" pitchFamily="34" charset="0"/>
                        </a:rPr>
                        <a:t>Adding content to the poster</a:t>
                      </a:r>
                    </a:p>
                    <a:p>
                      <a:r>
                        <a:rPr lang="en-US" sz="1400" baseline="0" dirty="0">
                          <a:solidFill>
                            <a:srgbClr val="D9D9D9"/>
                          </a:solidFill>
                          <a:latin typeface="Arial" panose="020B0604020202020204" pitchFamily="34" charset="0"/>
                          <a:cs typeface="Arial" panose="020B0604020202020204" pitchFamily="34" charset="0"/>
                        </a:rPr>
                        <a:t>Start by adding your text to each section without spending too much time with formatting. Use the default font size even if your text extends beyond the bottom of the poster. Continue until you have added all your content including text, graphics, photos, etc. Once you finish adding your content you can go back and format your text as needed.</a:t>
                      </a:r>
                    </a:p>
                    <a:p>
                      <a:pPr marL="342900" indent="-342900">
                        <a:buFontTx/>
                        <a:buChar char="-"/>
                      </a:pPr>
                      <a:r>
                        <a:rPr lang="en-US" sz="1400" baseline="0" dirty="0">
                          <a:solidFill>
                            <a:srgbClr val="D9D9D9"/>
                          </a:solidFill>
                          <a:latin typeface="Arial" panose="020B0604020202020204" pitchFamily="34" charset="0"/>
                          <a:cs typeface="Arial" panose="020B0604020202020204" pitchFamily="34" charset="0"/>
                        </a:rPr>
                        <a:t>If you run out of room, try to reduce the size of your fonts and/or the size of your graphics. If there is a lot of empty space try to increase your font sizes and the size of your graphics. The font used for references can be smaller.</a:t>
                      </a:r>
                      <a:endParaRPr lang="en-US" sz="1400" dirty="0">
                        <a:solidFill>
                          <a:srgbClr val="D9D9D9"/>
                        </a:solidFill>
                        <a:latin typeface="Arial" panose="020B0604020202020204" pitchFamily="34" charset="0"/>
                        <a:cs typeface="Arial" panose="020B0604020202020204" pitchFamily="34" charset="0"/>
                      </a:endParaRPr>
                    </a:p>
                  </a:txBody>
                  <a:tcPr>
                    <a:solidFill>
                      <a:srgbClr val="010101"/>
                    </a:solidFill>
                  </a:tcPr>
                </a:tc>
                <a:tc hMerge="1">
                  <a:txBody>
                    <a:bodyPr/>
                    <a:lstStyle/>
                    <a:p>
                      <a:endParaRPr lang="en-US" sz="2400" dirty="0">
                        <a:solidFill>
                          <a:schemeClr val="bg1"/>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4"/>
                  </a:ext>
                </a:extLst>
              </a:tr>
              <a:tr h="1541856">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600" b="1" noProof="0" dirty="0">
                          <a:solidFill>
                            <a:srgbClr val="FFC000"/>
                          </a:solidFill>
                          <a:latin typeface="Arial" panose="020B0604020202020204" pitchFamily="34" charset="0"/>
                          <a:cs typeface="Arial" panose="020B0604020202020204" pitchFamily="34" charset="0"/>
                        </a:rPr>
                        <a:t>Photos</a:t>
                      </a:r>
                    </a:p>
                    <a:p>
                      <a:pPr marL="0" marR="0" lvl="0" indent="0" algn="l" defTabSz="977900" rtl="0" eaLnBrk="1" fontAlgn="auto" latinLnBrk="0" hangingPunct="1">
                        <a:lnSpc>
                          <a:spcPct val="100000"/>
                        </a:lnSpc>
                        <a:spcBef>
                          <a:spcPts val="0"/>
                        </a:spcBef>
                        <a:spcAft>
                          <a:spcPts val="0"/>
                        </a:spcAft>
                        <a:buClrTx/>
                        <a:buSzTx/>
                        <a:buFontTx/>
                        <a:buNone/>
                        <a:tabLst/>
                        <a:defRPr/>
                      </a:pPr>
                      <a:r>
                        <a:rPr kumimoji="0" lang="en-US" sz="1400" b="0" i="0" u="none" strike="noStrike" kern="1200" cap="none" spc="0" normalizeH="0" baseline="0" noProof="0" dirty="0">
                          <a:ln>
                            <a:noFill/>
                          </a:ln>
                          <a:solidFill>
                            <a:srgbClr val="D9D9D9"/>
                          </a:solidFill>
                          <a:effectLst/>
                          <a:uLnTx/>
                          <a:uFillTx/>
                          <a:latin typeface="Arial"/>
                          <a:ea typeface="+mn-ea"/>
                          <a:cs typeface="Arial"/>
                        </a:rPr>
                        <a:t>You can add photos by dragging and dropping from your desktop, copy and paste, or by going to INSERT &gt; PICTURES. Resize images proportionally by holding down the SHIFT key and dragging one of the white corner handles (dots). For a professional-looking poster, do not distort your images by stretching them disproportionally.</a:t>
                      </a:r>
                    </a:p>
                  </a:txBody>
                  <a:tcPr marL="182880" marT="137160">
                    <a:solidFill>
                      <a:srgbClr val="010101"/>
                    </a:solidFill>
                  </a:tcPr>
                </a:tc>
                <a:tc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200" noProof="0" dirty="0">
                        <a:latin typeface="Arial" panose="020B0604020202020204" pitchFamily="34" charset="0"/>
                        <a:cs typeface="Arial" panose="020B0604020202020204" pitchFamily="34" charset="0"/>
                      </a:endParaRPr>
                    </a:p>
                  </a:txBody>
                  <a:tcPr/>
                </a:tc>
                <a:extLst>
                  <a:ext uri="{0D108BD9-81ED-4DB2-BD59-A6C34878D82A}">
                    <a16:rowId xmlns:a16="http://schemas.microsoft.com/office/drawing/2014/main" val="10005"/>
                  </a:ext>
                </a:extLst>
              </a:tr>
              <a:tr h="1356088">
                <a:tc gridSpan="2">
                  <a:txBody>
                    <a:bodyPr/>
                    <a:lstStyle/>
                    <a:p>
                      <a:endParaRPr lang="en-US" sz="1400" dirty="0">
                        <a:solidFill>
                          <a:schemeClr val="bg1"/>
                        </a:solidFill>
                        <a:latin typeface="Arial" panose="020B0604020202020204" pitchFamily="34" charset="0"/>
                        <a:cs typeface="Arial" panose="020B0604020202020204" pitchFamily="34" charset="0"/>
                      </a:endParaRPr>
                    </a:p>
                  </a:txBody>
                  <a:tcPr marL="182880" marT="137160">
                    <a:blipFill rotWithShape="1">
                      <a:blip r:embed="rId5"/>
                      <a:stretch>
                        <a:fillRect/>
                      </a:stretch>
                    </a:blipFill>
                  </a:tcPr>
                </a:tc>
                <a:tc hMerge="1">
                  <a:txBody>
                    <a:bodyPr/>
                    <a:lstStyle/>
                    <a:p>
                      <a:endParaRPr lang="en-US" sz="2400" dirty="0">
                        <a:solidFill>
                          <a:srgbClr val="1F3A4E"/>
                        </a:solidFill>
                      </a:endParaRPr>
                    </a:p>
                  </a:txBody>
                  <a:tcPr/>
                </a:tc>
                <a:extLst>
                  <a:ext uri="{0D108BD9-81ED-4DB2-BD59-A6C34878D82A}">
                    <a16:rowId xmlns:a16="http://schemas.microsoft.com/office/drawing/2014/main" val="10006"/>
                  </a:ext>
                </a:extLst>
              </a:tr>
              <a:tr h="894684">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600" b="1" noProof="0" dirty="0">
                          <a:solidFill>
                            <a:srgbClr val="FFC000"/>
                          </a:solidFill>
                          <a:latin typeface="Arial"/>
                          <a:cs typeface="Arial"/>
                        </a:rPr>
                        <a:t>Quality check your graphics</a:t>
                      </a:r>
                    </a:p>
                    <a:p>
                      <a:pPr marL="0" marR="0" lvl="0" indent="0" algn="l" defTabSz="1518341" rtl="0" eaLnBrk="1" fontAlgn="auto" latinLnBrk="0" hangingPunct="1">
                        <a:lnSpc>
                          <a:spcPct val="100000"/>
                        </a:lnSpc>
                        <a:spcBef>
                          <a:spcPts val="0"/>
                        </a:spcBef>
                        <a:spcAft>
                          <a:spcPts val="0"/>
                        </a:spcAft>
                        <a:buClrTx/>
                        <a:buSzTx/>
                        <a:buFontTx/>
                        <a:buNone/>
                        <a:tabLst/>
                        <a:defRPr/>
                      </a:pPr>
                      <a:r>
                        <a:rPr lang="en-US" sz="1400" noProof="0" dirty="0">
                          <a:solidFill>
                            <a:srgbClr val="D9D9D9"/>
                          </a:solidFill>
                          <a:latin typeface="Arial"/>
                          <a:cs typeface="Arial"/>
                        </a:rPr>
                        <a:t>Zoom in and look at your images at 100%-200% magnification. If they look clear, they will print well. </a:t>
                      </a:r>
                    </a:p>
                  </a:txBody>
                  <a:tcPr marL="182880" marT="137160">
                    <a:solidFill>
                      <a:srgbClr val="010101"/>
                    </a:solidFill>
                  </a:tcPr>
                </a:tc>
                <a:tc hMerge="1">
                  <a:txBody>
                    <a:bodyPr/>
                    <a:lstStyle/>
                    <a:p>
                      <a:endParaRPr lang="en-US" sz="2400" dirty="0">
                        <a:solidFill>
                          <a:srgbClr val="1F3A4E"/>
                        </a:solidFill>
                      </a:endParaRPr>
                    </a:p>
                  </a:txBody>
                  <a:tcPr>
                    <a:solidFill>
                      <a:schemeClr val="tx1">
                        <a:lumMod val="95000"/>
                        <a:lumOff val="5000"/>
                      </a:schemeClr>
                    </a:solidFill>
                  </a:tcPr>
                </a:tc>
                <a:extLst>
                  <a:ext uri="{0D108BD9-81ED-4DB2-BD59-A6C34878D82A}">
                    <a16:rowId xmlns:a16="http://schemas.microsoft.com/office/drawing/2014/main" val="10007"/>
                  </a:ext>
                </a:extLst>
              </a:tr>
              <a:tr h="1884822">
                <a:tc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400" noProof="0" dirty="0">
                        <a:solidFill>
                          <a:schemeClr val="bg1"/>
                        </a:solidFill>
                        <a:latin typeface="Arial"/>
                        <a:cs typeface="Arial"/>
                      </a:endParaRPr>
                    </a:p>
                  </a:txBody>
                  <a:tcPr marL="182880" marT="137160">
                    <a:blipFill rotWithShape="1">
                      <a:blip r:embed="rId6"/>
                      <a:stretch>
                        <a:fillRect/>
                      </a:stretch>
                    </a:blipFill>
                  </a:tcPr>
                </a:tc>
                <a:tc hMerge="1">
                  <a:txBody>
                    <a:bodyPr/>
                    <a:lstStyle/>
                    <a:p>
                      <a:endParaRPr lang="en-US"/>
                    </a:p>
                  </a:txBody>
                  <a:tcPr/>
                </a:tc>
                <a:extLst>
                  <a:ext uri="{0D108BD9-81ED-4DB2-BD59-A6C34878D82A}">
                    <a16:rowId xmlns:a16="http://schemas.microsoft.com/office/drawing/2014/main" val="10010"/>
                  </a:ext>
                </a:extLst>
              </a:tr>
            </a:tbl>
          </a:graphicData>
        </a:graphic>
      </p:graphicFrame>
      <p:graphicFrame>
        <p:nvGraphicFramePr>
          <p:cNvPr id="9" name="Table 8">
            <a:extLst>
              <a:ext uri="{FF2B5EF4-FFF2-40B4-BE49-F238E27FC236}">
                <a16:creationId xmlns:a16="http://schemas.microsoft.com/office/drawing/2014/main" id="{8210A9A6-A25A-B14A-A753-0DAA29329FF5}"/>
              </a:ext>
            </a:extLst>
          </p:cNvPr>
          <p:cNvGraphicFramePr>
            <a:graphicFrameLocks noGrp="1"/>
          </p:cNvGraphicFramePr>
          <p:nvPr userDrawn="1">
            <p:extLst>
              <p:ext uri="{D42A27DB-BD31-4B8C-83A1-F6EECF244321}">
                <p14:modId xmlns:p14="http://schemas.microsoft.com/office/powerpoint/2010/main" val="966058234"/>
              </p:ext>
            </p:extLst>
          </p:nvPr>
        </p:nvGraphicFramePr>
        <p:xfrm>
          <a:off x="44086271" y="0"/>
          <a:ext cx="6103334" cy="22286349"/>
        </p:xfrm>
        <a:graphic>
          <a:graphicData uri="http://schemas.openxmlformats.org/drawingml/2006/table">
            <a:tbl>
              <a:tblPr firstRow="1" bandRow="1">
                <a:tableStyleId>{5C22544A-7EE6-4342-B048-85BDC9FD1C3A}</a:tableStyleId>
              </a:tblPr>
              <a:tblGrid>
                <a:gridCol w="2906147">
                  <a:extLst>
                    <a:ext uri="{9D8B030D-6E8A-4147-A177-3AD203B41FA5}">
                      <a16:colId xmlns:a16="http://schemas.microsoft.com/office/drawing/2014/main" val="20000"/>
                    </a:ext>
                  </a:extLst>
                </a:gridCol>
                <a:gridCol w="208280">
                  <a:extLst>
                    <a:ext uri="{9D8B030D-6E8A-4147-A177-3AD203B41FA5}">
                      <a16:colId xmlns:a16="http://schemas.microsoft.com/office/drawing/2014/main" val="764104496"/>
                    </a:ext>
                  </a:extLst>
                </a:gridCol>
                <a:gridCol w="2988907">
                  <a:extLst>
                    <a:ext uri="{9D8B030D-6E8A-4147-A177-3AD203B41FA5}">
                      <a16:colId xmlns:a16="http://schemas.microsoft.com/office/drawing/2014/main" val="4164475170"/>
                    </a:ext>
                  </a:extLst>
                </a:gridCol>
              </a:tblGrid>
              <a:tr h="867566">
                <a:tc gridSpan="3">
                  <a:txBody>
                    <a:bodyPr/>
                    <a:lstStyle/>
                    <a:p>
                      <a:pPr marL="0" marR="0" indent="0" algn="ctr" defTabSz="4388900" rtl="0" eaLnBrk="1" fontAlgn="auto" latinLnBrk="0" hangingPunct="1">
                        <a:lnSpc>
                          <a:spcPct val="100000"/>
                        </a:lnSpc>
                        <a:spcBef>
                          <a:spcPts val="0"/>
                        </a:spcBef>
                        <a:spcAft>
                          <a:spcPts val="0"/>
                        </a:spcAft>
                        <a:buClrTx/>
                        <a:buSzTx/>
                        <a:buFontTx/>
                        <a:buNone/>
                        <a:tabLst/>
                        <a:defRPr/>
                      </a:pPr>
                      <a:r>
                        <a:rPr lang="en-US" sz="2800" b="0" spc="600" dirty="0">
                          <a:solidFill>
                            <a:srgbClr val="1F3A4E"/>
                          </a:solidFill>
                          <a:latin typeface="Arial Black" panose="020B0A04020102020204" pitchFamily="34" charset="0"/>
                        </a:rPr>
                        <a:t>QUICK START GUIDE</a:t>
                      </a:r>
                      <a:br>
                        <a:rPr lang="en-US" sz="2800" b="0" spc="600" dirty="0">
                          <a:solidFill>
                            <a:srgbClr val="1F3A4E"/>
                          </a:solidFill>
                          <a:latin typeface="Arial Black" panose="020B0A04020102020204" pitchFamily="34" charset="0"/>
                        </a:rPr>
                      </a:br>
                      <a:r>
                        <a:rPr lang="en-US" sz="2000" b="1" spc="0" dirty="0">
                          <a:solidFill>
                            <a:srgbClr val="FF0000"/>
                          </a:solidFill>
                          <a:latin typeface="Trebuchet MS" pitchFamily="34" charset="0"/>
                        </a:rPr>
                        <a:t>(THIS SIDEBAR WILL NOT PRINT)</a:t>
                      </a:r>
                      <a:endParaRPr lang="en-US" sz="2800" b="1" spc="600" dirty="0">
                        <a:solidFill>
                          <a:schemeClr val="bg1"/>
                        </a:solidFill>
                        <a:latin typeface="Trebuchet MS" pitchFamily="34" charset="0"/>
                      </a:endParaRPr>
                    </a:p>
                  </a:txBody>
                  <a:tcPr marL="182880" marT="137160">
                    <a:solidFill>
                      <a:srgbClr val="FFC0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3929866">
                <a:tc gridSpan="3">
                  <a:txBody>
                    <a:bodyPr/>
                    <a:lstStyle/>
                    <a:p>
                      <a:pPr algn="l"/>
                      <a:r>
                        <a:rPr lang="en-US" sz="1800" b="1" baseline="0" dirty="0">
                          <a:solidFill>
                            <a:srgbClr val="FFC000"/>
                          </a:solidFill>
                          <a:latin typeface="Arial" panose="020B0604020202020204" pitchFamily="34" charset="0"/>
                          <a:cs typeface="Arial" panose="020B0604020202020204" pitchFamily="34" charset="0"/>
                        </a:rPr>
                        <a:t>How to change the template colors</a:t>
                      </a:r>
                    </a:p>
                    <a:p>
                      <a:pPr marL="0" indent="0" algn="l" defTabSz="114300"/>
                      <a:r>
                        <a:rPr lang="en-US" sz="1600" b="0" baseline="0" dirty="0">
                          <a:solidFill>
                            <a:srgbClr val="D9D9D9"/>
                          </a:solidFill>
                          <a:latin typeface="Arial" panose="020B0604020202020204" pitchFamily="34" charset="0"/>
                          <a:cs typeface="Arial" panose="020B0604020202020204" pitchFamily="34" charset="0"/>
                        </a:rPr>
                        <a:t>You can change the overall template color theme by clicking on the COLORS dropdown menu under the DESIGN tab. You can see a tutorial here: </a:t>
                      </a:r>
                      <a:r>
                        <a:rPr lang="en-US" sz="1600" dirty="0">
                          <a:solidFill>
                            <a:srgbClr val="FFC000"/>
                          </a:solidFill>
                          <a:hlinkClick r:id="rId7">
                            <a:extLst>
                              <a:ext uri="{A12FA001-AC4F-418D-AE19-62706E023703}">
                                <ahyp:hlinkClr xmlns:ahyp="http://schemas.microsoft.com/office/drawing/2018/hyperlinkcolor" val="tx"/>
                              </a:ext>
                            </a:extLst>
                          </a:hlinkClick>
                        </a:rPr>
                        <a:t>https://www.posterpresentations.com/how-to-change-the-research-poster-template-colors.html</a:t>
                      </a:r>
                      <a:endParaRPr lang="en-US" sz="1600" dirty="0">
                        <a:solidFill>
                          <a:srgbClr val="FFC000"/>
                        </a:solidFill>
                      </a:endParaRPr>
                    </a:p>
                    <a:p>
                      <a:pPr marL="0" indent="0" algn="l" defTabSz="114300"/>
                      <a:endParaRPr lang="en-US" sz="16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1600" b="0" baseline="0" dirty="0">
                          <a:solidFill>
                            <a:srgbClr val="D9D9D9"/>
                          </a:solidFill>
                          <a:latin typeface="Arial" panose="020B0604020202020204" pitchFamily="34" charset="0"/>
                          <a:cs typeface="Arial" panose="020B0604020202020204" pitchFamily="34" charset="0"/>
                        </a:rPr>
                        <a:t>You can also manually change the color of individual elements by going to VIEW &gt; SLIDE MASTER. On the left side of your screen select the background master where you can change the template background, column sizes, etc. </a:t>
                      </a:r>
                    </a:p>
                    <a:p>
                      <a:pPr marL="0" indent="0" algn="l" defTabSz="114300"/>
                      <a:endParaRPr lang="en-US" sz="1600" b="0" baseline="0" dirty="0">
                        <a:solidFill>
                          <a:srgbClr val="D9D9D9"/>
                        </a:solidFill>
                        <a:latin typeface="Arial" panose="020B0604020202020204" pitchFamily="34" charset="0"/>
                        <a:cs typeface="Arial" panose="020B0604020202020204" pitchFamily="34" charset="0"/>
                      </a:endParaRPr>
                    </a:p>
                    <a:p>
                      <a:pPr marL="0" indent="0" algn="l" defTabSz="114300"/>
                      <a:r>
                        <a:rPr lang="en-US" sz="1600" b="0" baseline="0" dirty="0">
                          <a:solidFill>
                            <a:srgbClr val="D9D9D9"/>
                          </a:solidFill>
                          <a:latin typeface="Arial" panose="020B0604020202020204" pitchFamily="34" charset="0"/>
                          <a:cs typeface="Arial" panose="020B0604020202020204" pitchFamily="34" charset="0"/>
                        </a:rPr>
                        <a:t>After you finish working on the SLIDE MASTER, it is important that you go to VIEW &gt; NORMAL to continue working on your poster. </a:t>
                      </a:r>
                    </a:p>
                  </a:txBody>
                  <a:tcPr marL="182880" marT="137160">
                    <a:solidFill>
                      <a:schemeClr val="tx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1"/>
                  </a:ext>
                </a:extLst>
              </a:tr>
              <a:tr h="2701888">
                <a:tc gridSpan="3">
                  <a:txBody>
                    <a:bodyPr/>
                    <a:lstStyle/>
                    <a:p>
                      <a:r>
                        <a:rPr lang="en-US" sz="1800" b="1" dirty="0">
                          <a:solidFill>
                            <a:srgbClr val="FFC000"/>
                          </a:solidFill>
                          <a:latin typeface="Arial" panose="020B0604020202020204" pitchFamily="34" charset="0"/>
                          <a:cs typeface="Arial" panose="020B0604020202020204" pitchFamily="34" charset="0"/>
                        </a:rPr>
                        <a:t>How to change the column layout configuration</a:t>
                      </a:r>
                    </a:p>
                    <a:p>
                      <a:r>
                        <a:rPr lang="en-US" sz="1600" dirty="0">
                          <a:solidFill>
                            <a:srgbClr val="D9D9D9"/>
                          </a:solidFill>
                          <a:latin typeface="Arial" panose="020B0604020202020204" pitchFamily="34" charset="0"/>
                          <a:cs typeface="Arial" panose="020B0604020202020204" pitchFamily="34" charset="0"/>
                        </a:rPr>
                        <a:t>You can manually change the configuration on the columns by going to VIEW &gt; SLIDE MASTER. You can delete columns, resize them or modify them as needed for your layout. </a:t>
                      </a:r>
                    </a:p>
                    <a:p>
                      <a:pPr marL="0" marR="0" indent="0" algn="l" defTabSz="3765366" rtl="0" eaLnBrk="1" fontAlgn="auto" latinLnBrk="0" hangingPunct="1">
                        <a:lnSpc>
                          <a:spcPct val="100000"/>
                        </a:lnSpc>
                        <a:spcBef>
                          <a:spcPts val="0"/>
                        </a:spcBef>
                        <a:spcAft>
                          <a:spcPts val="0"/>
                        </a:spcAft>
                        <a:buClrTx/>
                        <a:buSzTx/>
                        <a:buFontTx/>
                        <a:buNone/>
                        <a:tabLst/>
                        <a:defRPr/>
                      </a:pPr>
                      <a:r>
                        <a:rPr lang="en-US" sz="1600" dirty="0">
                          <a:solidFill>
                            <a:srgbClr val="D9D9D9"/>
                          </a:solidFill>
                          <a:latin typeface="Arial" panose="020B0604020202020204" pitchFamily="34" charset="0"/>
                          <a:cs typeface="Arial" panose="020B0604020202020204" pitchFamily="34" charset="0"/>
                        </a:rPr>
                        <a:t>You can see a tutorial here: </a:t>
                      </a:r>
                      <a:r>
                        <a:rPr lang="en-US" sz="1600" u="sng" dirty="0">
                          <a:solidFill>
                            <a:srgbClr val="FFC000"/>
                          </a:solidFill>
                          <a:latin typeface="Arial" panose="020B0604020202020204" pitchFamily="34" charset="0"/>
                          <a:cs typeface="Arial" panose="020B0604020202020204" pitchFamily="34" charset="0"/>
                        </a:rPr>
                        <a:t>https://</a:t>
                      </a:r>
                      <a:r>
                        <a:rPr lang="en-US" sz="1600" u="sng" dirty="0" err="1">
                          <a:solidFill>
                            <a:srgbClr val="FFC000"/>
                          </a:solidFill>
                          <a:latin typeface="Arial" panose="020B0604020202020204" pitchFamily="34" charset="0"/>
                          <a:cs typeface="Arial" panose="020B0604020202020204" pitchFamily="34" charset="0"/>
                        </a:rPr>
                        <a:t>www.posterpresentations.com</a:t>
                      </a:r>
                      <a:r>
                        <a:rPr lang="en-US" sz="1600" u="sng" dirty="0">
                          <a:solidFill>
                            <a:srgbClr val="FFC000"/>
                          </a:solidFill>
                          <a:latin typeface="Arial" panose="020B0604020202020204" pitchFamily="34" charset="0"/>
                          <a:cs typeface="Arial" panose="020B0604020202020204" pitchFamily="34" charset="0"/>
                        </a:rPr>
                        <a:t>/how-to-change-the-column-</a:t>
                      </a:r>
                      <a:r>
                        <a:rPr lang="en-US" sz="1600" u="sng" dirty="0" err="1">
                          <a:solidFill>
                            <a:srgbClr val="FFC000"/>
                          </a:solidFill>
                          <a:latin typeface="Arial" panose="020B0604020202020204" pitchFamily="34" charset="0"/>
                          <a:cs typeface="Arial" panose="020B0604020202020204" pitchFamily="34" charset="0"/>
                        </a:rPr>
                        <a:t>configuration.html</a:t>
                      </a:r>
                      <a:endParaRPr lang="en-US" sz="4000" u="sng" dirty="0">
                        <a:solidFill>
                          <a:srgbClr val="FFC000"/>
                        </a:solidFill>
                      </a:endParaRPr>
                    </a:p>
                  </a:txBody>
                  <a:tcPr marL="182880" marT="137160">
                    <a:solidFill>
                      <a:schemeClr val="tx1"/>
                    </a:solidFill>
                  </a:tcPr>
                </a:tc>
                <a:tc hMerge="1">
                  <a:txBody>
                    <a:bodyPr/>
                    <a:lstStyle/>
                    <a:p>
                      <a:endParaRPr lang="en-US"/>
                    </a:p>
                  </a:txBody>
                  <a:tcPr/>
                </a:tc>
                <a:tc hMerge="1">
                  <a:txBody>
                    <a:bodyPr/>
                    <a:lstStyle/>
                    <a:p>
                      <a:endParaRPr lang="en-US" dirty="0"/>
                    </a:p>
                  </a:txBody>
                  <a:tcPr marL="182880" marT="137160">
                    <a:solidFill>
                      <a:srgbClr val="010101"/>
                    </a:solidFill>
                  </a:tcPr>
                </a:tc>
                <a:extLst>
                  <a:ext uri="{0D108BD9-81ED-4DB2-BD59-A6C34878D82A}">
                    <a16:rowId xmlns:a16="http://schemas.microsoft.com/office/drawing/2014/main" val="10004"/>
                  </a:ext>
                </a:extLst>
              </a:tr>
              <a:tr h="1464849">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600" noProof="0" dirty="0">
                        <a:solidFill>
                          <a:srgbClr val="D9D9D9"/>
                        </a:solidFill>
                        <a:latin typeface="Arial" panose="020B0604020202020204" pitchFamily="34" charset="0"/>
                        <a:cs typeface="Arial" panose="020B0604020202020204" pitchFamily="34" charset="0"/>
                      </a:endParaRPr>
                    </a:p>
                  </a:txBody>
                  <a:tcPr marL="182880" marT="137160">
                    <a:blipFill dpi="0" rotWithShape="1">
                      <a:blip r:embed="rId8">
                        <a:extLst>
                          <a:ext uri="{28A0092B-C50C-407E-A947-70E740481C1C}">
                            <a14:useLocalDpi xmlns:a14="http://schemas.microsoft.com/office/drawing/2010/main" val="0"/>
                          </a:ext>
                        </a:extLst>
                      </a:blip>
                      <a:srcRect/>
                      <a:stretch>
                        <a:fillRect/>
                      </a:stretch>
                    </a:blipFill>
                  </a:tcPr>
                </a:tc>
                <a:tc rowSpan="2" gridSpan="2">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800" b="1" noProof="0" dirty="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600" noProof="0" dirty="0">
                          <a:solidFill>
                            <a:srgbClr val="D9D9D9"/>
                          </a:solidFill>
                          <a:latin typeface="Arial" panose="020B0604020202020204" pitchFamily="34" charset="0"/>
                          <a:cs typeface="Arial" panose="020B0604020202020204" pitchFamily="34" charset="0"/>
                        </a:rPr>
                        <a:t>The Quick Start</a:t>
                      </a:r>
                      <a:r>
                        <a:rPr lang="en-US" sz="1600" baseline="0" noProof="0" dirty="0">
                          <a:solidFill>
                            <a:srgbClr val="D9D9D9"/>
                          </a:solidFill>
                          <a:latin typeface="Arial" panose="020B0604020202020204" pitchFamily="34" charset="0"/>
                          <a:cs typeface="Arial" panose="020B0604020202020204" pitchFamily="34" charset="0"/>
                        </a:rPr>
                        <a:t> Guides</a:t>
                      </a:r>
                      <a:r>
                        <a:rPr lang="en-US" sz="1600" noProof="0" dirty="0">
                          <a:solidFill>
                            <a:srgbClr val="D9D9D9"/>
                          </a:solidFill>
                          <a:latin typeface="Arial" panose="020B0604020202020204" pitchFamily="34" charset="0"/>
                          <a:cs typeface="Arial" panose="020B0604020202020204" pitchFamily="34" charset="0"/>
                        </a:rPr>
                        <a:t> </a:t>
                      </a:r>
                      <a:r>
                        <a:rPr lang="en-US" sz="1600" u="sng" noProof="0" dirty="0">
                          <a:solidFill>
                            <a:srgbClr val="D9D9D9"/>
                          </a:solidFill>
                          <a:latin typeface="Arial" panose="020B0604020202020204" pitchFamily="34" charset="0"/>
                          <a:cs typeface="Arial" panose="020B0604020202020204" pitchFamily="34" charset="0"/>
                        </a:rPr>
                        <a:t>are outside the template’s printable area</a:t>
                      </a:r>
                      <a:r>
                        <a:rPr lang="en-US" sz="1600" noProof="0" dirty="0">
                          <a:solidFill>
                            <a:srgbClr val="D9D9D9"/>
                          </a:solidFill>
                          <a:latin typeface="Arial" panose="020B0604020202020204" pitchFamily="34" charset="0"/>
                          <a:cs typeface="Arial" panose="020B0604020202020204" pitchFamily="34" charset="0"/>
                        </a:rPr>
                        <a:t> and they will not be on the printed poster</a:t>
                      </a:r>
                      <a:r>
                        <a:rPr lang="en-US" sz="1600" baseline="0" noProof="0" dirty="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6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600" baseline="0" noProof="0" dirty="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1600" baseline="0" noProof="0" dirty="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1600" baseline="0" noProof="0" dirty="0">
                          <a:solidFill>
                            <a:srgbClr val="D9D9D9"/>
                          </a:solidFill>
                          <a:latin typeface="Arial" panose="020B0604020202020204" pitchFamily="34" charset="0"/>
                          <a:cs typeface="Arial" panose="020B0604020202020204" pitchFamily="34" charset="0"/>
                        </a:rPr>
                        <a:t>To hide the guides click on the </a:t>
                      </a:r>
                      <a:r>
                        <a:rPr lang="en-US" sz="1600" b="1" baseline="0" noProof="0" dirty="0">
                          <a:solidFill>
                            <a:srgbClr val="D9D9D9"/>
                          </a:solidFill>
                          <a:latin typeface="Arial" panose="020B0604020202020204" pitchFamily="34" charset="0"/>
                          <a:cs typeface="Arial" panose="020B0604020202020204" pitchFamily="34" charset="0"/>
                        </a:rPr>
                        <a:t>Home</a:t>
                      </a:r>
                      <a:r>
                        <a:rPr lang="en-US" sz="1600" baseline="0" noProof="0" dirty="0">
                          <a:solidFill>
                            <a:srgbClr val="D9D9D9"/>
                          </a:solidFill>
                          <a:latin typeface="Arial" panose="020B0604020202020204" pitchFamily="34" charset="0"/>
                          <a:cs typeface="Arial" panose="020B0604020202020204" pitchFamily="34" charset="0"/>
                        </a:rPr>
                        <a:t> tab (top of the screen) and then click on the </a:t>
                      </a:r>
                      <a:r>
                        <a:rPr lang="en-US" sz="1600" b="1" baseline="0" noProof="0" dirty="0">
                          <a:solidFill>
                            <a:srgbClr val="D9D9D9"/>
                          </a:solidFill>
                          <a:latin typeface="Arial" panose="020B0604020202020204" pitchFamily="34" charset="0"/>
                          <a:cs typeface="Arial" panose="020B0604020202020204" pitchFamily="34" charset="0"/>
                        </a:rPr>
                        <a:t>Layout</a:t>
                      </a:r>
                      <a:r>
                        <a:rPr lang="en-US" sz="1600" baseline="0" noProof="0" dirty="0">
                          <a:solidFill>
                            <a:srgbClr val="D9D9D9"/>
                          </a:solidFill>
                          <a:latin typeface="Arial" panose="020B0604020202020204" pitchFamily="34" charset="0"/>
                          <a:cs typeface="Arial" panose="020B0604020202020204" pitchFamily="34" charset="0"/>
                        </a:rPr>
                        <a:t> button below to see the available layouts. Choose the </a:t>
                      </a:r>
                      <a:r>
                        <a:rPr lang="en-US" sz="1600" b="1" baseline="0" noProof="0" dirty="0">
                          <a:solidFill>
                            <a:srgbClr val="D9D9D9"/>
                          </a:solidFill>
                          <a:latin typeface="Arial" panose="020B0604020202020204" pitchFamily="34" charset="0"/>
                          <a:cs typeface="Arial" panose="020B0604020202020204" pitchFamily="34" charset="0"/>
                        </a:rPr>
                        <a:t>Without Guides </a:t>
                      </a:r>
                      <a:r>
                        <a:rPr lang="en-US" sz="1600" b="0" baseline="0" noProof="0" dirty="0">
                          <a:solidFill>
                            <a:srgbClr val="D9D9D9"/>
                          </a:solidFill>
                          <a:latin typeface="Arial" panose="020B0604020202020204" pitchFamily="34" charset="0"/>
                          <a:cs typeface="Arial" panose="020B0604020202020204" pitchFamily="34" charset="0"/>
                        </a:rPr>
                        <a:t>layout</a:t>
                      </a:r>
                      <a:r>
                        <a:rPr lang="en-US" sz="1600" baseline="0" noProof="0" dirty="0">
                          <a:solidFill>
                            <a:srgbClr val="D9D9D9"/>
                          </a:solidFill>
                          <a:latin typeface="Arial" panose="020B0604020202020204" pitchFamily="34" charset="0"/>
                          <a:cs typeface="Arial" panose="020B0604020202020204" pitchFamily="34" charset="0"/>
                        </a:rPr>
                        <a:t>.</a:t>
                      </a:r>
                      <a:endParaRPr lang="en-US" sz="16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rowSpan="2" h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3200" b="1" noProof="0">
                          <a:solidFill>
                            <a:srgbClr val="FFC000"/>
                          </a:solidFill>
                          <a:latin typeface="Arial" panose="020B0604020202020204" pitchFamily="34" charset="0"/>
                          <a:cs typeface="Arial" panose="020B0604020202020204" pitchFamily="34" charset="0"/>
                        </a:rPr>
                        <a:t>How to hide the QUICK START GUIDE bars from the sides of the template</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2800" noProof="0">
                          <a:solidFill>
                            <a:srgbClr val="D9D9D9"/>
                          </a:solidFill>
                          <a:latin typeface="Arial" panose="020B0604020202020204" pitchFamily="34" charset="0"/>
                          <a:cs typeface="Arial" panose="020B0604020202020204" pitchFamily="34" charset="0"/>
                        </a:rPr>
                        <a:t>The Quick Start</a:t>
                      </a:r>
                      <a:r>
                        <a:rPr lang="en-US" sz="2800" baseline="0" noProof="0">
                          <a:solidFill>
                            <a:srgbClr val="D9D9D9"/>
                          </a:solidFill>
                          <a:latin typeface="Arial" panose="020B0604020202020204" pitchFamily="34" charset="0"/>
                          <a:cs typeface="Arial" panose="020B0604020202020204" pitchFamily="34" charset="0"/>
                        </a:rPr>
                        <a:t> Guides</a:t>
                      </a:r>
                      <a:r>
                        <a:rPr lang="en-US" sz="2800" noProof="0">
                          <a:solidFill>
                            <a:srgbClr val="D9D9D9"/>
                          </a:solidFill>
                          <a:latin typeface="Arial" panose="020B0604020202020204" pitchFamily="34" charset="0"/>
                          <a:cs typeface="Arial" panose="020B0604020202020204" pitchFamily="34" charset="0"/>
                        </a:rPr>
                        <a:t> </a:t>
                      </a:r>
                      <a:r>
                        <a:rPr lang="en-US" sz="2800" u="sng" noProof="0">
                          <a:solidFill>
                            <a:srgbClr val="D9D9D9"/>
                          </a:solidFill>
                          <a:latin typeface="Arial" panose="020B0604020202020204" pitchFamily="34" charset="0"/>
                          <a:cs typeface="Arial" panose="020B0604020202020204" pitchFamily="34" charset="0"/>
                        </a:rPr>
                        <a:t>are outside the template’s printable area</a:t>
                      </a:r>
                      <a:r>
                        <a:rPr lang="en-US" sz="2800" noProof="0">
                          <a:solidFill>
                            <a:srgbClr val="D9D9D9"/>
                          </a:solidFill>
                          <a:latin typeface="Arial" panose="020B0604020202020204" pitchFamily="34" charset="0"/>
                          <a:cs typeface="Arial" panose="020B0604020202020204" pitchFamily="34" charset="0"/>
                        </a:rPr>
                        <a:t> and they will not be on the printed poster</a:t>
                      </a:r>
                      <a:r>
                        <a:rPr lang="en-US" sz="2800" baseline="0" noProof="0">
                          <a:solidFill>
                            <a:srgbClr val="D9D9D9"/>
                          </a:solidFill>
                          <a:latin typeface="Arial" panose="020B0604020202020204" pitchFamily="34" charset="0"/>
                          <a:cs typeface="Arial" panose="020B0604020202020204" pitchFamily="34" charset="0"/>
                        </a:rPr>
                        <a:t>. </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8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800" baseline="0" noProof="0">
                          <a:solidFill>
                            <a:srgbClr val="D9D9D9"/>
                          </a:solidFill>
                          <a:latin typeface="Arial" panose="020B0604020202020204" pitchFamily="34" charset="0"/>
                          <a:cs typeface="Arial" panose="020B0604020202020204" pitchFamily="34" charset="0"/>
                        </a:rPr>
                        <a:t>If you create a PDF file from your template, the guides will not be included.</a:t>
                      </a:r>
                    </a:p>
                    <a:p>
                      <a:pPr marL="0" marR="0" lvl="0" indent="0" algn="l" defTabSz="114300" rtl="0" eaLnBrk="1" fontAlgn="auto" latinLnBrk="0" hangingPunct="1">
                        <a:lnSpc>
                          <a:spcPct val="100000"/>
                        </a:lnSpc>
                        <a:spcBef>
                          <a:spcPts val="0"/>
                        </a:spcBef>
                        <a:spcAft>
                          <a:spcPts val="0"/>
                        </a:spcAft>
                        <a:buClrTx/>
                        <a:buSzTx/>
                        <a:buFontTx/>
                        <a:buNone/>
                        <a:tabLst/>
                        <a:defRPr/>
                      </a:pPr>
                      <a:endParaRPr lang="en-US" sz="2800" baseline="0" noProof="0">
                        <a:solidFill>
                          <a:srgbClr val="D9D9D9"/>
                        </a:solidFill>
                        <a:latin typeface="Arial" panose="020B0604020202020204" pitchFamily="34" charset="0"/>
                        <a:cs typeface="Arial" panose="020B0604020202020204" pitchFamily="34" charset="0"/>
                      </a:endParaRPr>
                    </a:p>
                    <a:p>
                      <a:pPr marL="0" marR="0" lvl="0" indent="0" algn="l" defTabSz="114300" rtl="0" eaLnBrk="1" fontAlgn="auto" latinLnBrk="0" hangingPunct="1">
                        <a:lnSpc>
                          <a:spcPct val="100000"/>
                        </a:lnSpc>
                        <a:spcBef>
                          <a:spcPts val="0"/>
                        </a:spcBef>
                        <a:spcAft>
                          <a:spcPts val="0"/>
                        </a:spcAft>
                        <a:buClrTx/>
                        <a:buSzTx/>
                        <a:buFontTx/>
                        <a:buNone/>
                        <a:tabLst/>
                        <a:defRPr/>
                      </a:pPr>
                      <a:r>
                        <a:rPr lang="en-US" sz="2800" baseline="0" noProof="0">
                          <a:solidFill>
                            <a:srgbClr val="D9D9D9"/>
                          </a:solidFill>
                          <a:latin typeface="Arial" panose="020B0604020202020204" pitchFamily="34" charset="0"/>
                          <a:cs typeface="Arial" panose="020B0604020202020204" pitchFamily="34" charset="0"/>
                        </a:rPr>
                        <a:t>To hide the guides click on the </a:t>
                      </a:r>
                      <a:r>
                        <a:rPr lang="en-US" sz="2800" b="1" baseline="0" noProof="0">
                          <a:solidFill>
                            <a:srgbClr val="D9D9D9"/>
                          </a:solidFill>
                          <a:latin typeface="Arial" panose="020B0604020202020204" pitchFamily="34" charset="0"/>
                          <a:cs typeface="Arial" panose="020B0604020202020204" pitchFamily="34" charset="0"/>
                        </a:rPr>
                        <a:t>Home</a:t>
                      </a:r>
                      <a:r>
                        <a:rPr lang="en-US" sz="2800" baseline="0" noProof="0">
                          <a:solidFill>
                            <a:srgbClr val="D9D9D9"/>
                          </a:solidFill>
                          <a:latin typeface="Arial" panose="020B0604020202020204" pitchFamily="34" charset="0"/>
                          <a:cs typeface="Arial" panose="020B0604020202020204" pitchFamily="34" charset="0"/>
                        </a:rPr>
                        <a:t> tab (top of the screen) and then click on the </a:t>
                      </a:r>
                      <a:r>
                        <a:rPr lang="en-US" sz="2800" b="1" baseline="0" noProof="0">
                          <a:solidFill>
                            <a:srgbClr val="D9D9D9"/>
                          </a:solidFill>
                          <a:latin typeface="Arial" panose="020B0604020202020204" pitchFamily="34" charset="0"/>
                          <a:cs typeface="Arial" panose="020B0604020202020204" pitchFamily="34" charset="0"/>
                        </a:rPr>
                        <a:t>Layout</a:t>
                      </a:r>
                      <a:r>
                        <a:rPr lang="en-US" sz="2800" baseline="0" noProof="0">
                          <a:solidFill>
                            <a:srgbClr val="D9D9D9"/>
                          </a:solidFill>
                          <a:latin typeface="Arial" panose="020B0604020202020204" pitchFamily="34" charset="0"/>
                          <a:cs typeface="Arial" panose="020B0604020202020204" pitchFamily="34" charset="0"/>
                        </a:rPr>
                        <a:t> button below to see the available layouts. Choose the </a:t>
                      </a:r>
                      <a:r>
                        <a:rPr lang="en-US" sz="2800" b="1" baseline="0" noProof="0">
                          <a:solidFill>
                            <a:srgbClr val="D9D9D9"/>
                          </a:solidFill>
                          <a:latin typeface="Arial" panose="020B0604020202020204" pitchFamily="34" charset="0"/>
                          <a:cs typeface="Arial" panose="020B0604020202020204" pitchFamily="34" charset="0"/>
                        </a:rPr>
                        <a:t>Without Guides </a:t>
                      </a:r>
                      <a:r>
                        <a:rPr lang="en-US" sz="2800" b="0" baseline="0" noProof="0">
                          <a:solidFill>
                            <a:srgbClr val="D9D9D9"/>
                          </a:solidFill>
                          <a:latin typeface="Arial" panose="020B0604020202020204" pitchFamily="34" charset="0"/>
                          <a:cs typeface="Arial" panose="020B0604020202020204" pitchFamily="34" charset="0"/>
                        </a:rPr>
                        <a:t>layout</a:t>
                      </a:r>
                      <a:r>
                        <a:rPr lang="en-US" sz="2800" baseline="0" noProof="0">
                          <a:solidFill>
                            <a:srgbClr val="D9D9D9"/>
                          </a:solidFill>
                          <a:latin typeface="Arial" panose="020B0604020202020204" pitchFamily="34" charset="0"/>
                          <a:cs typeface="Arial" panose="020B0604020202020204" pitchFamily="34" charset="0"/>
                        </a:rPr>
                        <a:t>.</a:t>
                      </a:r>
                      <a:endParaRPr lang="en-US" sz="28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extLst>
                  <a:ext uri="{0D108BD9-81ED-4DB2-BD59-A6C34878D82A}">
                    <a16:rowId xmlns:a16="http://schemas.microsoft.com/office/drawing/2014/main" val="10005"/>
                  </a:ext>
                </a:extLst>
              </a:tr>
              <a:tr h="3206966">
                <a:tc>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16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gridSpan="2" vMerge="1">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endParaRPr lang="en-US" sz="2800" noProof="0" dirty="0">
                        <a:solidFill>
                          <a:srgbClr val="D9D9D9"/>
                        </a:solidFill>
                        <a:latin typeface="Arial" panose="020B0604020202020204" pitchFamily="34" charset="0"/>
                        <a:cs typeface="Arial" panose="020B0604020202020204" pitchFamily="34" charset="0"/>
                      </a:endParaRPr>
                    </a:p>
                  </a:txBody>
                  <a:tcPr marL="182880" marT="137160">
                    <a:solidFill>
                      <a:srgbClr val="010101"/>
                    </a:solidFill>
                  </a:tcPr>
                </a:tc>
                <a:tc hMerge="1" vMerge="1">
                  <a:txBody>
                    <a:bodyPr/>
                    <a:lstStyle/>
                    <a:p>
                      <a:endParaRPr lang="en-US"/>
                    </a:p>
                  </a:txBody>
                  <a:tcPr/>
                </a:tc>
                <a:extLst>
                  <a:ext uri="{0D108BD9-81ED-4DB2-BD59-A6C34878D82A}">
                    <a16:rowId xmlns:a16="http://schemas.microsoft.com/office/drawing/2014/main" val="1766341567"/>
                  </a:ext>
                </a:extLst>
              </a:tr>
              <a:tr h="4037654">
                <a:tc>
                  <a:txBody>
                    <a:bodyPr/>
                    <a:lstStyle/>
                    <a:p>
                      <a:pPr rtl="0"/>
                      <a:r>
                        <a:rPr lang="en-US" sz="1800" b="1" dirty="0">
                          <a:solidFill>
                            <a:srgbClr val="FFC000"/>
                          </a:solidFill>
                          <a:latin typeface="Arial" panose="020B0604020202020204" pitchFamily="34" charset="0"/>
                          <a:cs typeface="Arial" panose="020B0604020202020204" pitchFamily="34" charset="0"/>
                        </a:rPr>
                        <a:t>How to</a:t>
                      </a:r>
                      <a:r>
                        <a:rPr lang="en-US" sz="1800" b="1" baseline="0" dirty="0">
                          <a:solidFill>
                            <a:srgbClr val="FFC000"/>
                          </a:solidFill>
                          <a:latin typeface="Arial" panose="020B0604020202020204" pitchFamily="34" charset="0"/>
                          <a:cs typeface="Arial" panose="020B0604020202020204" pitchFamily="34" charset="0"/>
                        </a:rPr>
                        <a:t> preview your poster prior to printing</a:t>
                      </a:r>
                      <a:endParaRPr lang="en-US" sz="1800" b="1" dirty="0">
                        <a:solidFill>
                          <a:srgbClr val="FFC000"/>
                        </a:solidFill>
                        <a:latin typeface="Arial" panose="020B0604020202020204" pitchFamily="34" charset="0"/>
                        <a:cs typeface="Arial" panose="020B0604020202020204" pitchFamily="34" charset="0"/>
                      </a:endParaRPr>
                    </a:p>
                    <a:p>
                      <a:pPr rtl="0"/>
                      <a:r>
                        <a:rPr lang="en-US" sz="1600" dirty="0">
                          <a:solidFill>
                            <a:srgbClr val="D9D9D9"/>
                          </a:solidFill>
                          <a:latin typeface="Arial" panose="020B0604020202020204" pitchFamily="34" charset="0"/>
                          <a:cs typeface="Arial" panose="020B0604020202020204" pitchFamily="34" charset="0"/>
                        </a:rPr>
                        <a:t>You can preview your poster at any time by pressing the </a:t>
                      </a:r>
                      <a:r>
                        <a:rPr lang="en-US" sz="1600" dirty="0">
                          <a:solidFill>
                            <a:srgbClr val="FFC000"/>
                          </a:solidFill>
                          <a:latin typeface="Arial" panose="020B0604020202020204" pitchFamily="34" charset="0"/>
                          <a:cs typeface="Arial" panose="020B0604020202020204" pitchFamily="34" charset="0"/>
                        </a:rPr>
                        <a:t>F5 key</a:t>
                      </a:r>
                      <a:r>
                        <a:rPr lang="en-US" sz="1600" dirty="0">
                          <a:solidFill>
                            <a:srgbClr val="D9D9D9"/>
                          </a:solidFill>
                          <a:latin typeface="Arial" panose="020B0604020202020204" pitchFamily="34" charset="0"/>
                          <a:cs typeface="Arial" panose="020B0604020202020204" pitchFamily="34" charset="0"/>
                        </a:rPr>
                        <a:t> on your keyboard. You will see on the screen what's on your poster and how it should look when printed. Press the </a:t>
                      </a:r>
                      <a:r>
                        <a:rPr lang="en-US" sz="1600" dirty="0">
                          <a:solidFill>
                            <a:srgbClr val="FFC000"/>
                          </a:solidFill>
                          <a:latin typeface="Arial" panose="020B0604020202020204" pitchFamily="34" charset="0"/>
                          <a:cs typeface="Arial" panose="020B0604020202020204" pitchFamily="34" charset="0"/>
                        </a:rPr>
                        <a:t>ESC key </a:t>
                      </a:r>
                      <a:r>
                        <a:rPr lang="en-US" sz="1600" dirty="0">
                          <a:solidFill>
                            <a:srgbClr val="D9D9D9"/>
                          </a:solidFill>
                          <a:latin typeface="Arial" panose="020B0604020202020204" pitchFamily="34" charset="0"/>
                          <a:cs typeface="Arial" panose="020B0604020202020204" pitchFamily="34" charset="0"/>
                        </a:rPr>
                        <a:t>to exit Preview.</a:t>
                      </a:r>
                    </a:p>
                  </a:txBody>
                  <a:tcPr marL="182880" marT="137160">
                    <a:solidFill>
                      <a:srgbClr val="010101"/>
                    </a:solidFill>
                  </a:tcPr>
                </a:tc>
                <a:tc gridSpan="2">
                  <a:txBody>
                    <a:bodyPr/>
                    <a:lstStyle/>
                    <a:p>
                      <a:pPr rtl="0"/>
                      <a:r>
                        <a:rPr lang="en-US" sz="8000" b="1" dirty="0">
                          <a:solidFill>
                            <a:srgbClr val="D9D9D9"/>
                          </a:solidFill>
                          <a:latin typeface="Arial" panose="020B0604020202020204" pitchFamily="34" charset="0"/>
                          <a:cs typeface="Arial" panose="020B0604020202020204" pitchFamily="34" charset="0"/>
                        </a:rPr>
                        <a:t>F5</a:t>
                      </a:r>
                      <a:r>
                        <a:rPr lang="en-US" sz="1600" baseline="0" dirty="0">
                          <a:solidFill>
                            <a:srgbClr val="D9D9D9"/>
                          </a:solidFill>
                          <a:latin typeface="Arial" panose="020B0604020202020204" pitchFamily="34" charset="0"/>
                          <a:cs typeface="Arial" panose="020B0604020202020204" pitchFamily="34" charset="0"/>
                        </a:rPr>
                        <a:t> </a:t>
                      </a:r>
                      <a:endParaRPr lang="en-US" sz="1600" dirty="0">
                        <a:solidFill>
                          <a:srgbClr val="D9D9D9"/>
                        </a:solidFill>
                        <a:latin typeface="Arial" panose="020B0604020202020204" pitchFamily="34" charset="0"/>
                        <a:cs typeface="Arial" panose="020B0604020202020204" pitchFamily="34" charset="0"/>
                      </a:endParaRPr>
                    </a:p>
                  </a:txBody>
                  <a:tcPr marL="182880" marT="137160">
                    <a:solidFill>
                      <a:schemeClr val="tx1">
                        <a:lumMod val="95000"/>
                        <a:lumOff val="5000"/>
                      </a:schemeClr>
                    </a:solidFill>
                  </a:tcPr>
                </a:tc>
                <a:tc hMerge="1">
                  <a:txBody>
                    <a:bodyPr/>
                    <a:lstStyle/>
                    <a:p>
                      <a:pPr algn="ctr"/>
                      <a:r>
                        <a:rPr lang="en-US" sz="13800" b="1" dirty="0">
                          <a:solidFill>
                            <a:srgbClr val="D9D9D9"/>
                          </a:solidFill>
                          <a:latin typeface="Arial" panose="020B0604020202020204" pitchFamily="34" charset="0"/>
                          <a:cs typeface="Arial" panose="020B0604020202020204" pitchFamily="34" charset="0"/>
                        </a:rPr>
                        <a:t>F5</a:t>
                      </a:r>
                      <a:r>
                        <a:rPr lang="en-US" sz="2800" baseline="0" dirty="0">
                          <a:solidFill>
                            <a:srgbClr val="D9D9D9"/>
                          </a:solidFill>
                          <a:latin typeface="Arial" panose="020B0604020202020204" pitchFamily="34" charset="0"/>
                          <a:cs typeface="Arial" panose="020B0604020202020204" pitchFamily="34" charset="0"/>
                        </a:rPr>
                        <a:t> </a:t>
                      </a:r>
                      <a:endParaRPr lang="en-US" sz="6000" dirty="0"/>
                    </a:p>
                  </a:txBody>
                  <a:tcPr marL="182880" marT="137160" anchor="ctr">
                    <a:solidFill>
                      <a:schemeClr val="tx1">
                        <a:lumMod val="95000"/>
                        <a:lumOff val="5000"/>
                      </a:schemeClr>
                    </a:solidFill>
                  </a:tcPr>
                </a:tc>
                <a:extLst>
                  <a:ext uri="{0D108BD9-81ED-4DB2-BD59-A6C34878D82A}">
                    <a16:rowId xmlns:a16="http://schemas.microsoft.com/office/drawing/2014/main" val="10006"/>
                  </a:ext>
                </a:extLst>
              </a:tr>
              <a:tr h="3874745">
                <a:tc gridSpan="3">
                  <a:txBody>
                    <a:bodyPr/>
                    <a:lstStyle/>
                    <a:p>
                      <a:pPr marL="0" marR="0" lvl="0" indent="0" algn="l" defTabSz="1518341" rtl="0" eaLnBrk="1" fontAlgn="auto" latinLnBrk="0" hangingPunct="1">
                        <a:lnSpc>
                          <a:spcPct val="100000"/>
                        </a:lnSpc>
                        <a:spcBef>
                          <a:spcPts val="0"/>
                        </a:spcBef>
                        <a:spcAft>
                          <a:spcPts val="0"/>
                        </a:spcAft>
                        <a:buClrTx/>
                        <a:buSzTx/>
                        <a:buFontTx/>
                        <a:buNone/>
                        <a:tabLst/>
                        <a:defRPr/>
                      </a:pPr>
                      <a:r>
                        <a:rPr lang="en-US" sz="1800" b="1" noProof="0" dirty="0">
                          <a:solidFill>
                            <a:srgbClr val="FFC000"/>
                          </a:solidFill>
                          <a:latin typeface="Arial"/>
                          <a:cs typeface="Arial"/>
                        </a:rPr>
                        <a:t>How to print your poster</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600" noProof="0" dirty="0">
                          <a:solidFill>
                            <a:srgbClr val="D9D9D9"/>
                          </a:solidFill>
                          <a:latin typeface="Arial"/>
                          <a:cs typeface="Arial"/>
                        </a:rPr>
                        <a:t>When you are ready to have your poster printed go online to </a:t>
                      </a:r>
                      <a:r>
                        <a:rPr lang="en-US" sz="1600" noProof="0" dirty="0" err="1">
                          <a:solidFill>
                            <a:srgbClr val="FFC000"/>
                          </a:solidFill>
                          <a:latin typeface="Arial"/>
                          <a:cs typeface="Arial"/>
                        </a:rPr>
                        <a:t>PosterPresentations.com</a:t>
                      </a:r>
                      <a:r>
                        <a:rPr lang="en-US" sz="1600" noProof="0" dirty="0">
                          <a:solidFill>
                            <a:srgbClr val="D9D9D9"/>
                          </a:solidFill>
                          <a:latin typeface="Arial"/>
                          <a:cs typeface="Arial"/>
                        </a:rPr>
                        <a:t> and click on the "</a:t>
                      </a:r>
                      <a:r>
                        <a:rPr lang="en-US" sz="1600" noProof="0" dirty="0">
                          <a:solidFill>
                            <a:srgbClr val="FFC000"/>
                          </a:solidFill>
                          <a:latin typeface="Arial"/>
                          <a:cs typeface="Arial"/>
                        </a:rPr>
                        <a:t>Order Your Poster</a:t>
                      </a:r>
                      <a:r>
                        <a:rPr lang="en-US" sz="1600" noProof="0" dirty="0">
                          <a:solidFill>
                            <a:srgbClr val="D9D9D9"/>
                          </a:solidFill>
                          <a:latin typeface="Arial"/>
                          <a:cs typeface="Arial"/>
                        </a:rPr>
                        <a:t>" button. You can have your poster printed on professional papers, fabric for easy traveling and a variety of other materials. </a:t>
                      </a:r>
                    </a:p>
                    <a:p>
                      <a:pPr marL="0" marR="0" lvl="0" indent="0" algn="l" defTabSz="114300" rtl="0" eaLnBrk="1" fontAlgn="auto" latinLnBrk="0" hangingPunct="1">
                        <a:lnSpc>
                          <a:spcPct val="100000"/>
                        </a:lnSpc>
                        <a:spcBef>
                          <a:spcPts val="0"/>
                        </a:spcBef>
                        <a:spcAft>
                          <a:spcPts val="0"/>
                        </a:spcAft>
                        <a:buClrTx/>
                        <a:buSzTx/>
                        <a:buFontTx/>
                        <a:buNone/>
                        <a:tabLst/>
                        <a:defRPr/>
                      </a:pPr>
                      <a:r>
                        <a:rPr lang="en-US" sz="1600" noProof="0" dirty="0">
                          <a:solidFill>
                            <a:srgbClr val="D9D9D9"/>
                          </a:solidFill>
                          <a:latin typeface="Arial"/>
                          <a:cs typeface="Arial"/>
                        </a:rPr>
                        <a:t>If you submit a PowerPoint document, you will be receiving a PDF proof for your approval prior to printing. If your order is placed and paid for before noon (Pacific time) Monday-Friday, your order will ship out that same day. FedEx Next day, Second day, Third day, and Free Ground services are offered. </a:t>
                      </a:r>
                    </a:p>
                    <a:p>
                      <a:pPr marL="0" marR="0" lvl="0" indent="0" algn="l" defTabSz="114300" rtl="0" eaLnBrk="1" fontAlgn="auto" latinLnBrk="0" hangingPunct="1">
                        <a:lnSpc>
                          <a:spcPct val="100000"/>
                        </a:lnSpc>
                        <a:spcBef>
                          <a:spcPts val="0"/>
                        </a:spcBef>
                        <a:spcAft>
                          <a:spcPts val="0"/>
                        </a:spcAft>
                        <a:buClrTx/>
                        <a:buSzTx/>
                        <a:buFontTx/>
                        <a:buNone/>
                        <a:tabLst/>
                        <a:defRPr/>
                      </a:pPr>
                      <a:br>
                        <a:rPr lang="en-US" sz="1600" noProof="0" dirty="0">
                          <a:solidFill>
                            <a:srgbClr val="D9D9D9"/>
                          </a:solidFill>
                          <a:latin typeface="Arial"/>
                          <a:cs typeface="Arial"/>
                        </a:rPr>
                      </a:br>
                      <a:r>
                        <a:rPr lang="en-US" sz="1600" noProof="0" dirty="0">
                          <a:solidFill>
                            <a:srgbClr val="D9D9D9"/>
                          </a:solidFill>
                          <a:latin typeface="Arial"/>
                          <a:cs typeface="Arial"/>
                        </a:rPr>
                        <a:t>Go to </a:t>
                      </a:r>
                      <a:r>
                        <a:rPr lang="en-US" sz="1600" noProof="0" dirty="0" err="1">
                          <a:solidFill>
                            <a:srgbClr val="FFC000"/>
                          </a:solidFill>
                          <a:latin typeface="Arial"/>
                          <a:cs typeface="Arial"/>
                        </a:rPr>
                        <a:t>PosterPresentations.com</a:t>
                      </a:r>
                      <a:r>
                        <a:rPr lang="en-US" sz="1600" noProof="0" dirty="0">
                          <a:solidFill>
                            <a:srgbClr val="D9D9D9"/>
                          </a:solidFill>
                          <a:latin typeface="Arial"/>
                          <a:cs typeface="Arial"/>
                        </a:rPr>
                        <a:t> for more information.</a:t>
                      </a:r>
                    </a:p>
                  </a:txBody>
                  <a:tcPr marL="182880" marT="137160">
                    <a:solidFill>
                      <a:srgbClr val="010101"/>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7"/>
                  </a:ext>
                </a:extLst>
              </a:tr>
              <a:tr h="913821">
                <a:tc gridSpan="3">
                  <a:txBody>
                    <a:bodyPr/>
                    <a:lstStyle/>
                    <a:p>
                      <a:endParaRPr lang="en-US" sz="1600" dirty="0">
                        <a:solidFill>
                          <a:srgbClr val="1F3A4E"/>
                        </a:solidFill>
                      </a:endParaRPr>
                    </a:p>
                  </a:txBody>
                  <a:tcPr marL="182880" marT="137160">
                    <a:blipFill dpi="0" rotWithShape="1">
                      <a:blip r:embed="rId9">
                        <a:extLst>
                          <a:ext uri="{28A0092B-C50C-407E-A947-70E740481C1C}">
                            <a14:useLocalDpi xmlns:a14="http://schemas.microsoft.com/office/drawing/2010/main" val="0"/>
                          </a:ext>
                        </a:extLst>
                      </a:blip>
                      <a:srcRect/>
                      <a:stretch>
                        <a:fillRect/>
                      </a:stretch>
                    </a:blip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8"/>
                  </a:ext>
                </a:extLst>
              </a:tr>
              <a:tr h="1242160">
                <a:tc gridSpan="2">
                  <a:txBody>
                    <a:bodyPr/>
                    <a:lstStyle/>
                    <a:p>
                      <a:pPr>
                        <a:lnSpc>
                          <a:spcPts val="2600"/>
                        </a:lnSpc>
                      </a:pPr>
                      <a:r>
                        <a:rPr lang="en-US" sz="1400" dirty="0">
                          <a:solidFill>
                            <a:schemeClr val="bg1">
                              <a:lumMod val="85000"/>
                            </a:schemeClr>
                          </a:solidFill>
                          <a:latin typeface="Arial"/>
                          <a:cs typeface="Arial"/>
                        </a:rPr>
                        <a:t>© 2019</a:t>
                      </a:r>
                      <a:r>
                        <a:rPr lang="en-US" sz="1400" baseline="0" dirty="0">
                          <a:solidFill>
                            <a:schemeClr val="bg1">
                              <a:lumMod val="85000"/>
                            </a:schemeClr>
                          </a:solidFill>
                          <a:latin typeface="Arial"/>
                          <a:cs typeface="Arial"/>
                        </a:rPr>
                        <a:t> </a:t>
                      </a:r>
                      <a:r>
                        <a:rPr lang="en-US" sz="1400" dirty="0" err="1">
                          <a:solidFill>
                            <a:schemeClr val="bg1">
                              <a:lumMod val="85000"/>
                            </a:schemeClr>
                          </a:solidFill>
                          <a:latin typeface="Arial"/>
                          <a:cs typeface="Arial"/>
                        </a:rPr>
                        <a:t>PosterPresentations.com</a:t>
                      </a:r>
                      <a:br>
                        <a:rPr lang="en-US" sz="1400" dirty="0">
                          <a:solidFill>
                            <a:schemeClr val="bg1">
                              <a:lumMod val="85000"/>
                            </a:schemeClr>
                          </a:solidFill>
                          <a:latin typeface="Arial"/>
                          <a:cs typeface="Arial"/>
                        </a:rPr>
                      </a:br>
                      <a:r>
                        <a:rPr lang="en-US" sz="1400" dirty="0">
                          <a:solidFill>
                            <a:schemeClr val="bg1">
                              <a:lumMod val="85000"/>
                            </a:schemeClr>
                          </a:solidFill>
                          <a:latin typeface="Arial"/>
                          <a:cs typeface="Arial"/>
                        </a:rPr>
                        <a:t>2117 Fourth Street ,</a:t>
                      </a:r>
                      <a:r>
                        <a:rPr lang="en-US" sz="1400" baseline="0" dirty="0">
                          <a:solidFill>
                            <a:schemeClr val="bg1">
                              <a:lumMod val="85000"/>
                            </a:schemeClr>
                          </a:solidFill>
                          <a:latin typeface="Arial"/>
                          <a:cs typeface="Arial"/>
                        </a:rPr>
                        <a:t> STE C        </a:t>
                      </a:r>
                    </a:p>
                    <a:p>
                      <a:pPr>
                        <a:lnSpc>
                          <a:spcPts val="2600"/>
                        </a:lnSpc>
                      </a:pPr>
                      <a:r>
                        <a:rPr lang="en-US" sz="1400" baseline="0" dirty="0">
                          <a:solidFill>
                            <a:schemeClr val="bg1">
                              <a:lumMod val="85000"/>
                            </a:schemeClr>
                          </a:solidFill>
                          <a:latin typeface="Arial"/>
                          <a:cs typeface="Arial"/>
                        </a:rPr>
                        <a:t>Berkeley CA 94710 USA</a:t>
                      </a:r>
                      <a:endParaRPr lang="en-US" sz="1400" dirty="0">
                        <a:solidFill>
                          <a:schemeClr val="bg1">
                            <a:lumMod val="85000"/>
                          </a:schemeClr>
                        </a:solidFill>
                        <a:latin typeface="Arial"/>
                        <a:cs typeface="Arial"/>
                      </a:endParaRPr>
                    </a:p>
                  </a:txBody>
                  <a:tcPr marL="182880" marT="137160">
                    <a:solidFill>
                      <a:srgbClr val="010101"/>
                    </a:solidFill>
                  </a:tcPr>
                </a:tc>
                <a:tc hMerge="1">
                  <a:txBody>
                    <a:bodyPr/>
                    <a:lstStyle/>
                    <a:p>
                      <a:pPr>
                        <a:lnSpc>
                          <a:spcPts val="2600"/>
                        </a:lnSpc>
                      </a:pPr>
                      <a:endParaRPr lang="en-US" sz="2400" dirty="0">
                        <a:solidFill>
                          <a:schemeClr val="bg1">
                            <a:lumMod val="85000"/>
                          </a:schemeClr>
                        </a:solidFill>
                        <a:latin typeface="Arial"/>
                        <a:cs typeface="Arial"/>
                      </a:endParaRPr>
                    </a:p>
                  </a:txBody>
                  <a:tcPr marL="182880" marT="137160">
                    <a:solidFill>
                      <a:srgbClr val="010101"/>
                    </a:solidFill>
                  </a:tcPr>
                </a:tc>
                <a:tc>
                  <a:txBody>
                    <a:bodyPr/>
                    <a:lstStyle/>
                    <a:p>
                      <a:pPr marL="0" marR="0" indent="0" algn="l" defTabSz="4388900" rtl="0" eaLnBrk="1" fontAlgn="auto" latinLnBrk="0" hangingPunct="1">
                        <a:lnSpc>
                          <a:spcPct val="100000"/>
                        </a:lnSpc>
                        <a:spcBef>
                          <a:spcPts val="0"/>
                        </a:spcBef>
                        <a:spcAft>
                          <a:spcPts val="0"/>
                        </a:spcAft>
                        <a:buClrTx/>
                        <a:buSzTx/>
                        <a:buFontTx/>
                        <a:buNone/>
                        <a:tabLst/>
                        <a:defRPr/>
                      </a:pPr>
                      <a:r>
                        <a:rPr lang="en-US" sz="1600" b="1" dirty="0">
                          <a:solidFill>
                            <a:srgbClr val="D0D0D0"/>
                          </a:solidFill>
                          <a:latin typeface="Arial"/>
                          <a:cs typeface="Arial"/>
                        </a:rPr>
                        <a:t>For complete tutorials</a:t>
                      </a:r>
                      <a:r>
                        <a:rPr lang="en-US" sz="1600" b="1" baseline="0" dirty="0">
                          <a:solidFill>
                            <a:srgbClr val="D0D0D0"/>
                          </a:solidFill>
                          <a:latin typeface="Arial"/>
                          <a:cs typeface="Arial"/>
                        </a:rPr>
                        <a:t> visit:</a:t>
                      </a:r>
                    </a:p>
                    <a:p>
                      <a:pPr marL="0" marR="0" indent="0" algn="l" defTabSz="4388900" rtl="0" eaLnBrk="1" fontAlgn="auto" latinLnBrk="0" hangingPunct="1">
                        <a:lnSpc>
                          <a:spcPct val="100000"/>
                        </a:lnSpc>
                        <a:spcBef>
                          <a:spcPts val="0"/>
                        </a:spcBef>
                        <a:spcAft>
                          <a:spcPts val="0"/>
                        </a:spcAft>
                        <a:buClrTx/>
                        <a:buSzTx/>
                        <a:buFontTx/>
                        <a:buNone/>
                        <a:tabLst/>
                        <a:defRPr/>
                      </a:pPr>
                      <a:r>
                        <a:rPr lang="en-US" sz="1200" b="1" dirty="0">
                          <a:solidFill>
                            <a:srgbClr val="FFC000"/>
                          </a:solidFill>
                          <a:latin typeface="Arial"/>
                          <a:cs typeface="Arial"/>
                        </a:rPr>
                        <a:t>https://</a:t>
                      </a:r>
                      <a:r>
                        <a:rPr lang="en-US" sz="1200" b="1" dirty="0" err="1">
                          <a:solidFill>
                            <a:srgbClr val="FFC000"/>
                          </a:solidFill>
                          <a:latin typeface="Arial"/>
                          <a:cs typeface="Arial"/>
                        </a:rPr>
                        <a:t>www.posterpresentations.com</a:t>
                      </a:r>
                      <a:r>
                        <a:rPr lang="en-US" sz="1200" b="1" dirty="0">
                          <a:solidFill>
                            <a:srgbClr val="FFC000"/>
                          </a:solidFill>
                          <a:latin typeface="Arial"/>
                          <a:cs typeface="Arial"/>
                        </a:rPr>
                        <a:t>/</a:t>
                      </a:r>
                      <a:r>
                        <a:rPr lang="en-US" sz="1200" b="1" dirty="0" err="1">
                          <a:solidFill>
                            <a:srgbClr val="FFC000"/>
                          </a:solidFill>
                          <a:latin typeface="Arial"/>
                          <a:cs typeface="Arial"/>
                        </a:rPr>
                        <a:t>helpdesk.html</a:t>
                      </a:r>
                      <a:endParaRPr lang="en-US" sz="8800" dirty="0"/>
                    </a:p>
                  </a:txBody>
                  <a:tcPr marL="182880" marT="137160">
                    <a:solidFill>
                      <a:srgbClr val="010101"/>
                    </a:solidFill>
                  </a:tcPr>
                </a:tc>
                <a:extLst>
                  <a:ext uri="{0D108BD9-81ED-4DB2-BD59-A6C34878D82A}">
                    <a16:rowId xmlns:a16="http://schemas.microsoft.com/office/drawing/2014/main" val="10009"/>
                  </a:ext>
                </a:extLst>
              </a:tr>
            </a:tbl>
          </a:graphicData>
        </a:graphic>
      </p:graphicFrame>
    </p:spTree>
  </p:cSld>
  <p:clrMap bg1="lt1" tx1="dk1" bg2="lt2" tx2="dk2" accent1="accent1" accent2="accent2" accent3="accent3" accent4="accent4" accent5="accent5" accent6="accent6" hlink="hlink" folHlink="folHlink"/>
  <p:sldLayoutIdLst>
    <p:sldLayoutId id="2147483661" r:id="rId1"/>
  </p:sldLayoutIdLst>
  <p:txStyles>
    <p:titleStyle>
      <a:lvl1pPr algn="ctr" defTabSz="1763398" rtl="0" eaLnBrk="1" latinLnBrk="0" hangingPunct="1">
        <a:spcBef>
          <a:spcPct val="0"/>
        </a:spcBef>
        <a:buNone/>
        <a:defRPr sz="3500" kern="1200">
          <a:solidFill>
            <a:schemeClr val="bg1"/>
          </a:solidFill>
          <a:latin typeface="Trebuchet MS" pitchFamily="34" charset="0"/>
          <a:ea typeface="+mj-ea"/>
          <a:cs typeface="+mj-cs"/>
        </a:defRPr>
      </a:lvl1pPr>
    </p:titleStyle>
    <p:bodyStyle>
      <a:lvl1pPr marL="661274" indent="-661274" algn="l" defTabSz="1763398" rtl="0" eaLnBrk="1" latinLnBrk="0" hangingPunct="1">
        <a:spcBef>
          <a:spcPct val="20000"/>
        </a:spcBef>
        <a:buFont typeface="Arial" pitchFamily="34" charset="0"/>
        <a:buChar char="•"/>
        <a:defRPr sz="6188" kern="1200">
          <a:solidFill>
            <a:schemeClr val="tx1"/>
          </a:solidFill>
          <a:latin typeface="+mn-lt"/>
          <a:ea typeface="+mn-ea"/>
          <a:cs typeface="+mn-cs"/>
        </a:defRPr>
      </a:lvl1pPr>
      <a:lvl2pPr marL="1432761" indent="-551062" algn="l" defTabSz="1763398" rtl="0" eaLnBrk="1" latinLnBrk="0" hangingPunct="1">
        <a:spcBef>
          <a:spcPct val="20000"/>
        </a:spcBef>
        <a:buFont typeface="Arial" pitchFamily="34" charset="0"/>
        <a:buChar char="–"/>
        <a:defRPr sz="5438" kern="1200">
          <a:solidFill>
            <a:schemeClr val="tx1"/>
          </a:solidFill>
          <a:latin typeface="+mn-lt"/>
          <a:ea typeface="+mn-ea"/>
          <a:cs typeface="+mn-cs"/>
        </a:defRPr>
      </a:lvl2pPr>
      <a:lvl3pPr marL="2204248" indent="-440849" algn="l" defTabSz="1763398" rtl="0" eaLnBrk="1" latinLnBrk="0" hangingPunct="1">
        <a:spcBef>
          <a:spcPct val="20000"/>
        </a:spcBef>
        <a:buFont typeface="Arial" pitchFamily="34" charset="0"/>
        <a:buChar char="•"/>
        <a:defRPr sz="4625" kern="1200">
          <a:solidFill>
            <a:schemeClr val="tx1"/>
          </a:solidFill>
          <a:latin typeface="+mn-lt"/>
          <a:ea typeface="+mn-ea"/>
          <a:cs typeface="+mn-cs"/>
        </a:defRPr>
      </a:lvl3pPr>
      <a:lvl4pPr marL="3085946" indent="-440849" algn="l" defTabSz="1763398" rtl="0" eaLnBrk="1" latinLnBrk="0" hangingPunct="1">
        <a:spcBef>
          <a:spcPct val="20000"/>
        </a:spcBef>
        <a:buFont typeface="Arial" pitchFamily="34" charset="0"/>
        <a:buChar char="–"/>
        <a:defRPr sz="3875" kern="1200">
          <a:solidFill>
            <a:schemeClr val="tx1"/>
          </a:solidFill>
          <a:latin typeface="+mn-lt"/>
          <a:ea typeface="+mn-ea"/>
          <a:cs typeface="+mn-cs"/>
        </a:defRPr>
      </a:lvl4pPr>
      <a:lvl5pPr marL="3967644" indent="-440849" algn="l" defTabSz="1763398" rtl="0" eaLnBrk="1" latinLnBrk="0" hangingPunct="1">
        <a:spcBef>
          <a:spcPct val="20000"/>
        </a:spcBef>
        <a:buFont typeface="Arial" pitchFamily="34" charset="0"/>
        <a:buChar char="»"/>
        <a:defRPr sz="3875" kern="1200">
          <a:solidFill>
            <a:schemeClr val="tx1"/>
          </a:solidFill>
          <a:latin typeface="+mn-lt"/>
          <a:ea typeface="+mn-ea"/>
          <a:cs typeface="+mn-cs"/>
        </a:defRPr>
      </a:lvl5pPr>
      <a:lvl6pPr marL="4849344" indent="-440849" algn="l" defTabSz="1763398" rtl="0" eaLnBrk="1" latinLnBrk="0" hangingPunct="1">
        <a:spcBef>
          <a:spcPct val="20000"/>
        </a:spcBef>
        <a:buFont typeface="Arial" pitchFamily="34" charset="0"/>
        <a:buChar char="•"/>
        <a:defRPr sz="3875" kern="1200">
          <a:solidFill>
            <a:schemeClr val="tx1"/>
          </a:solidFill>
          <a:latin typeface="+mn-lt"/>
          <a:ea typeface="+mn-ea"/>
          <a:cs typeface="+mn-cs"/>
        </a:defRPr>
      </a:lvl6pPr>
      <a:lvl7pPr marL="5731042" indent="-440849" algn="l" defTabSz="1763398" rtl="0" eaLnBrk="1" latinLnBrk="0" hangingPunct="1">
        <a:spcBef>
          <a:spcPct val="20000"/>
        </a:spcBef>
        <a:buFont typeface="Arial" pitchFamily="34" charset="0"/>
        <a:buChar char="•"/>
        <a:defRPr sz="3875" kern="1200">
          <a:solidFill>
            <a:schemeClr val="tx1"/>
          </a:solidFill>
          <a:latin typeface="+mn-lt"/>
          <a:ea typeface="+mn-ea"/>
          <a:cs typeface="+mn-cs"/>
        </a:defRPr>
      </a:lvl7pPr>
      <a:lvl8pPr marL="6612741" indent="-440849" algn="l" defTabSz="1763398" rtl="0" eaLnBrk="1" latinLnBrk="0" hangingPunct="1">
        <a:spcBef>
          <a:spcPct val="20000"/>
        </a:spcBef>
        <a:buFont typeface="Arial" pitchFamily="34" charset="0"/>
        <a:buChar char="•"/>
        <a:defRPr sz="3875" kern="1200">
          <a:solidFill>
            <a:schemeClr val="tx1"/>
          </a:solidFill>
          <a:latin typeface="+mn-lt"/>
          <a:ea typeface="+mn-ea"/>
          <a:cs typeface="+mn-cs"/>
        </a:defRPr>
      </a:lvl8pPr>
      <a:lvl9pPr marL="7494439" indent="-440849" algn="l" defTabSz="1763398" rtl="0" eaLnBrk="1" latinLnBrk="0" hangingPunct="1">
        <a:spcBef>
          <a:spcPct val="20000"/>
        </a:spcBef>
        <a:buFont typeface="Arial" pitchFamily="34" charset="0"/>
        <a:buChar char="•"/>
        <a:defRPr sz="3875" kern="1200">
          <a:solidFill>
            <a:schemeClr val="tx1"/>
          </a:solidFill>
          <a:latin typeface="+mn-lt"/>
          <a:ea typeface="+mn-ea"/>
          <a:cs typeface="+mn-cs"/>
        </a:defRPr>
      </a:lvl9pPr>
    </p:bodyStyle>
    <p:otherStyle>
      <a:defPPr>
        <a:defRPr lang="en-US"/>
      </a:defPPr>
      <a:lvl1pPr marL="0" algn="l" defTabSz="1763398" rtl="0" eaLnBrk="1" latinLnBrk="0" hangingPunct="1">
        <a:defRPr sz="3500" kern="1200">
          <a:solidFill>
            <a:schemeClr val="tx1"/>
          </a:solidFill>
          <a:latin typeface="+mn-lt"/>
          <a:ea typeface="+mn-ea"/>
          <a:cs typeface="+mn-cs"/>
        </a:defRPr>
      </a:lvl1pPr>
      <a:lvl2pPr marL="881699" algn="l" defTabSz="1763398" rtl="0" eaLnBrk="1" latinLnBrk="0" hangingPunct="1">
        <a:defRPr sz="3500" kern="1200">
          <a:solidFill>
            <a:schemeClr val="tx1"/>
          </a:solidFill>
          <a:latin typeface="+mn-lt"/>
          <a:ea typeface="+mn-ea"/>
          <a:cs typeface="+mn-cs"/>
        </a:defRPr>
      </a:lvl2pPr>
      <a:lvl3pPr marL="1763398" algn="l" defTabSz="1763398" rtl="0" eaLnBrk="1" latinLnBrk="0" hangingPunct="1">
        <a:defRPr sz="3500" kern="1200">
          <a:solidFill>
            <a:schemeClr val="tx1"/>
          </a:solidFill>
          <a:latin typeface="+mn-lt"/>
          <a:ea typeface="+mn-ea"/>
          <a:cs typeface="+mn-cs"/>
        </a:defRPr>
      </a:lvl3pPr>
      <a:lvl4pPr marL="2645097" algn="l" defTabSz="1763398" rtl="0" eaLnBrk="1" latinLnBrk="0" hangingPunct="1">
        <a:defRPr sz="3500" kern="1200">
          <a:solidFill>
            <a:schemeClr val="tx1"/>
          </a:solidFill>
          <a:latin typeface="+mn-lt"/>
          <a:ea typeface="+mn-ea"/>
          <a:cs typeface="+mn-cs"/>
        </a:defRPr>
      </a:lvl4pPr>
      <a:lvl5pPr marL="3526795" algn="l" defTabSz="1763398" rtl="0" eaLnBrk="1" latinLnBrk="0" hangingPunct="1">
        <a:defRPr sz="3500" kern="1200">
          <a:solidFill>
            <a:schemeClr val="tx1"/>
          </a:solidFill>
          <a:latin typeface="+mn-lt"/>
          <a:ea typeface="+mn-ea"/>
          <a:cs typeface="+mn-cs"/>
        </a:defRPr>
      </a:lvl5pPr>
      <a:lvl6pPr marL="4408494" algn="l" defTabSz="1763398" rtl="0" eaLnBrk="1" latinLnBrk="0" hangingPunct="1">
        <a:defRPr sz="3500" kern="1200">
          <a:solidFill>
            <a:schemeClr val="tx1"/>
          </a:solidFill>
          <a:latin typeface="+mn-lt"/>
          <a:ea typeface="+mn-ea"/>
          <a:cs typeface="+mn-cs"/>
        </a:defRPr>
      </a:lvl6pPr>
      <a:lvl7pPr marL="5290193" algn="l" defTabSz="1763398" rtl="0" eaLnBrk="1" latinLnBrk="0" hangingPunct="1">
        <a:defRPr sz="3500" kern="1200">
          <a:solidFill>
            <a:schemeClr val="tx1"/>
          </a:solidFill>
          <a:latin typeface="+mn-lt"/>
          <a:ea typeface="+mn-ea"/>
          <a:cs typeface="+mn-cs"/>
        </a:defRPr>
      </a:lvl7pPr>
      <a:lvl8pPr marL="6171892" algn="l" defTabSz="1763398" rtl="0" eaLnBrk="1" latinLnBrk="0" hangingPunct="1">
        <a:defRPr sz="3500" kern="1200">
          <a:solidFill>
            <a:schemeClr val="tx1"/>
          </a:solidFill>
          <a:latin typeface="+mn-lt"/>
          <a:ea typeface="+mn-ea"/>
          <a:cs typeface="+mn-cs"/>
        </a:defRPr>
      </a:lvl8pPr>
      <a:lvl9pPr marL="7053591" algn="l" defTabSz="1763398" rtl="0" eaLnBrk="1" latinLnBrk="0" hangingPunct="1">
        <a:defRPr sz="35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2" name="Text Box 14">
            <a:extLst>
              <a:ext uri="{FF2B5EF4-FFF2-40B4-BE49-F238E27FC236}">
                <a16:creationId xmlns:a16="http://schemas.microsoft.com/office/drawing/2014/main" id="{7D072A73-3084-4E4D-9475-8A8D5BD98EB3}"/>
              </a:ext>
            </a:extLst>
          </p:cNvPr>
          <p:cNvSpPr txBox="1">
            <a:spLocks noChangeArrowheads="1"/>
          </p:cNvSpPr>
          <p:nvPr userDrawn="1"/>
        </p:nvSpPr>
        <p:spPr bwMode="auto">
          <a:xfrm>
            <a:off x="599608" y="21242478"/>
            <a:ext cx="3927946" cy="369735"/>
          </a:xfrm>
          <a:prstGeom prst="rect">
            <a:avLst/>
          </a:prstGeom>
          <a:noFill/>
          <a:ln w="9525">
            <a:noFill/>
            <a:miter lim="800000"/>
            <a:headEnd/>
            <a:tailEnd/>
          </a:ln>
          <a:effectLst/>
        </p:spPr>
        <p:txBody>
          <a:bodyPr wrap="square" lIns="57039" tIns="28514" rIns="57039" bIns="28514">
            <a:noAutofit/>
          </a:bodyPr>
          <a:lstStyle/>
          <a:p>
            <a:pPr eaLnBrk="0" hangingPunct="0">
              <a:lnSpc>
                <a:spcPct val="65000"/>
              </a:lnSpc>
              <a:spcBef>
                <a:spcPct val="50000"/>
              </a:spcBef>
              <a:defRPr/>
            </a:pPr>
            <a:r>
              <a:rPr lang="en-US" sz="313" b="1" dirty="0">
                <a:solidFill>
                  <a:schemeClr val="bg1">
                    <a:lumMod val="75000"/>
                  </a:schemeClr>
                </a:solidFill>
                <a:latin typeface="Arial" charset="0"/>
              </a:rPr>
              <a:t>RESEARCH POSTER PRESENTATION DESIGN © 2019</a:t>
            </a:r>
          </a:p>
          <a:p>
            <a:pPr eaLnBrk="0" hangingPunct="0">
              <a:lnSpc>
                <a:spcPct val="65000"/>
              </a:lnSpc>
              <a:spcBef>
                <a:spcPct val="50000"/>
              </a:spcBef>
              <a:defRPr/>
            </a:pPr>
            <a:r>
              <a:rPr lang="en-US" sz="688" b="1" dirty="0">
                <a:solidFill>
                  <a:schemeClr val="bg1">
                    <a:lumMod val="75000"/>
                  </a:schemeClr>
                </a:solidFill>
                <a:latin typeface="Arial" charset="0"/>
              </a:rPr>
              <a:t>www.PosterPresentations.com</a:t>
            </a:r>
          </a:p>
        </p:txBody>
      </p:sp>
      <p:cxnSp>
        <p:nvCxnSpPr>
          <p:cNvPr id="3" name="Straight Connector 2">
            <a:extLst>
              <a:ext uri="{FF2B5EF4-FFF2-40B4-BE49-F238E27FC236}">
                <a16:creationId xmlns:a16="http://schemas.microsoft.com/office/drawing/2014/main" id="{378599BB-9A58-504C-92D1-FD9D268DE2F4}"/>
              </a:ext>
            </a:extLst>
          </p:cNvPr>
          <p:cNvCxnSpPr>
            <a:cxnSpLocks/>
          </p:cNvCxnSpPr>
          <p:nvPr userDrawn="1"/>
        </p:nvCxnSpPr>
        <p:spPr>
          <a:xfrm>
            <a:off x="0" y="21058901"/>
            <a:ext cx="43891200" cy="0"/>
          </a:xfrm>
          <a:prstGeom prst="line">
            <a:avLst/>
          </a:prstGeom>
        </p:spPr>
        <p:style>
          <a:lnRef idx="1">
            <a:schemeClr val="accent3"/>
          </a:lnRef>
          <a:fillRef idx="0">
            <a:schemeClr val="accent3"/>
          </a:fillRef>
          <a:effectRef idx="0">
            <a:schemeClr val="accent3"/>
          </a:effectRef>
          <a:fontRef idx="minor">
            <a:schemeClr val="tx1"/>
          </a:fontRef>
        </p:style>
      </p:cxnSp>
      <p:cxnSp>
        <p:nvCxnSpPr>
          <p:cNvPr id="4" name="Straight Connector 3">
            <a:extLst>
              <a:ext uri="{FF2B5EF4-FFF2-40B4-BE49-F238E27FC236}">
                <a16:creationId xmlns:a16="http://schemas.microsoft.com/office/drawing/2014/main" id="{33761B54-10E8-B641-9654-EE9CFC069F21}"/>
              </a:ext>
            </a:extLst>
          </p:cNvPr>
          <p:cNvCxnSpPr>
            <a:cxnSpLocks/>
          </p:cNvCxnSpPr>
          <p:nvPr userDrawn="1"/>
        </p:nvCxnSpPr>
        <p:spPr>
          <a:xfrm>
            <a:off x="17593189" y="4331681"/>
            <a:ext cx="0" cy="15849600"/>
          </a:xfrm>
          <a:prstGeom prst="line">
            <a:avLst/>
          </a:prstGeom>
          <a:ln w="50800" cap="rnd">
            <a:prstDash val="sysDot"/>
          </a:ln>
        </p:spPr>
        <p:style>
          <a:lnRef idx="1">
            <a:schemeClr val="accent3"/>
          </a:lnRef>
          <a:fillRef idx="0">
            <a:schemeClr val="accent3"/>
          </a:fillRef>
          <a:effectRef idx="0">
            <a:schemeClr val="accent3"/>
          </a:effectRef>
          <a:fontRef idx="minor">
            <a:schemeClr val="tx1"/>
          </a:fontRef>
        </p:style>
      </p:cxnSp>
      <p:cxnSp>
        <p:nvCxnSpPr>
          <p:cNvPr id="5" name="Straight Connector 4">
            <a:extLst>
              <a:ext uri="{FF2B5EF4-FFF2-40B4-BE49-F238E27FC236}">
                <a16:creationId xmlns:a16="http://schemas.microsoft.com/office/drawing/2014/main" id="{0549C5D3-486B-8B4D-A57E-B75146DAC7B3}"/>
              </a:ext>
            </a:extLst>
          </p:cNvPr>
          <p:cNvCxnSpPr>
            <a:cxnSpLocks/>
          </p:cNvCxnSpPr>
          <p:nvPr userDrawn="1"/>
        </p:nvCxnSpPr>
        <p:spPr>
          <a:xfrm>
            <a:off x="26376671" y="4331681"/>
            <a:ext cx="0" cy="15849600"/>
          </a:xfrm>
          <a:prstGeom prst="line">
            <a:avLst/>
          </a:prstGeom>
          <a:ln w="50800" cap="rnd">
            <a:prstDash val="sysDot"/>
          </a:ln>
        </p:spPr>
        <p:style>
          <a:lnRef idx="1">
            <a:schemeClr val="accent3"/>
          </a:lnRef>
          <a:fillRef idx="0">
            <a:schemeClr val="accent3"/>
          </a:fillRef>
          <a:effectRef idx="0">
            <a:schemeClr val="accent3"/>
          </a:effectRef>
          <a:fontRef idx="minor">
            <a:schemeClr val="tx1"/>
          </a:fontRef>
        </p:style>
      </p:cxnSp>
      <p:cxnSp>
        <p:nvCxnSpPr>
          <p:cNvPr id="6" name="Straight Connector 5">
            <a:extLst>
              <a:ext uri="{FF2B5EF4-FFF2-40B4-BE49-F238E27FC236}">
                <a16:creationId xmlns:a16="http://schemas.microsoft.com/office/drawing/2014/main" id="{8EAA06EA-233B-3745-A1E9-AF13A31A04E2}"/>
              </a:ext>
            </a:extLst>
          </p:cNvPr>
          <p:cNvCxnSpPr>
            <a:cxnSpLocks/>
          </p:cNvCxnSpPr>
          <p:nvPr userDrawn="1"/>
        </p:nvCxnSpPr>
        <p:spPr>
          <a:xfrm>
            <a:off x="35160154" y="4331681"/>
            <a:ext cx="0" cy="15849600"/>
          </a:xfrm>
          <a:prstGeom prst="line">
            <a:avLst/>
          </a:prstGeom>
          <a:ln w="50800" cap="rnd">
            <a:prstDash val="sysDot"/>
          </a:ln>
        </p:spPr>
        <p:style>
          <a:lnRef idx="1">
            <a:schemeClr val="accent3"/>
          </a:lnRef>
          <a:fillRef idx="0">
            <a:schemeClr val="accent3"/>
          </a:fillRef>
          <a:effectRef idx="0">
            <a:schemeClr val="accent3"/>
          </a:effectRef>
          <a:fontRef idx="minor">
            <a:schemeClr val="tx1"/>
          </a:fontRef>
        </p:style>
      </p:cxnSp>
      <p:cxnSp>
        <p:nvCxnSpPr>
          <p:cNvPr id="7" name="Straight Connector 6">
            <a:extLst>
              <a:ext uri="{FF2B5EF4-FFF2-40B4-BE49-F238E27FC236}">
                <a16:creationId xmlns:a16="http://schemas.microsoft.com/office/drawing/2014/main" id="{9EB5AB16-0CB7-074C-8EEC-45726B54987F}"/>
              </a:ext>
            </a:extLst>
          </p:cNvPr>
          <p:cNvCxnSpPr>
            <a:cxnSpLocks/>
          </p:cNvCxnSpPr>
          <p:nvPr userDrawn="1"/>
        </p:nvCxnSpPr>
        <p:spPr>
          <a:xfrm>
            <a:off x="8809706" y="4331681"/>
            <a:ext cx="0" cy="15849600"/>
          </a:xfrm>
          <a:prstGeom prst="line">
            <a:avLst/>
          </a:prstGeom>
          <a:ln w="50800" cap="rnd">
            <a:prstDash val="sysDot"/>
          </a:ln>
        </p:spPr>
        <p:style>
          <a:lnRef idx="1">
            <a:schemeClr val="accent3"/>
          </a:lnRef>
          <a:fillRef idx="0">
            <a:schemeClr val="accent3"/>
          </a:fillRef>
          <a:effectRef idx="0">
            <a:schemeClr val="accent3"/>
          </a:effectRef>
          <a:fontRef idx="minor">
            <a:schemeClr val="tx1"/>
          </a:fontRef>
        </p:style>
      </p:cxnSp>
    </p:spTree>
    <p:extLst>
      <p:ext uri="{BB962C8B-B14F-4D97-AF65-F5344CB8AC3E}">
        <p14:creationId xmlns:p14="http://schemas.microsoft.com/office/powerpoint/2010/main" val="846816285"/>
      </p:ext>
    </p:extLst>
  </p:cSld>
  <p:clrMap bg1="lt1" tx1="dk1" bg2="lt2" tx2="dk2" accent1="accent1" accent2="accent2" accent3="accent3" accent4="accent4" accent5="accent5" accent6="accent6" hlink="hlink" folHlink="folHlink"/>
  <p:sldLayoutIdLst>
    <p:sldLayoutId id="2147483665" r:id="rId1"/>
  </p:sldLayoutIdLst>
  <p:txStyles>
    <p:titleStyle>
      <a:lvl1pPr algn="ctr" defTabSz="1763398" rtl="0" eaLnBrk="1" latinLnBrk="0" hangingPunct="1">
        <a:spcBef>
          <a:spcPct val="0"/>
        </a:spcBef>
        <a:buNone/>
        <a:defRPr sz="3500" kern="1200">
          <a:solidFill>
            <a:schemeClr val="bg1"/>
          </a:solidFill>
          <a:latin typeface="Trebuchet MS" pitchFamily="34" charset="0"/>
          <a:ea typeface="+mj-ea"/>
          <a:cs typeface="+mj-cs"/>
        </a:defRPr>
      </a:lvl1pPr>
    </p:titleStyle>
    <p:bodyStyle>
      <a:lvl1pPr marL="661274" indent="-661274" algn="l" defTabSz="1763398" rtl="0" eaLnBrk="1" latinLnBrk="0" hangingPunct="1">
        <a:spcBef>
          <a:spcPct val="20000"/>
        </a:spcBef>
        <a:buFont typeface="Arial" pitchFamily="34" charset="0"/>
        <a:buChar char="•"/>
        <a:defRPr sz="6188" kern="1200">
          <a:solidFill>
            <a:schemeClr val="tx1"/>
          </a:solidFill>
          <a:latin typeface="+mn-lt"/>
          <a:ea typeface="+mn-ea"/>
          <a:cs typeface="+mn-cs"/>
        </a:defRPr>
      </a:lvl1pPr>
      <a:lvl2pPr marL="1432761" indent="-551062" algn="l" defTabSz="1763398" rtl="0" eaLnBrk="1" latinLnBrk="0" hangingPunct="1">
        <a:spcBef>
          <a:spcPct val="20000"/>
        </a:spcBef>
        <a:buFont typeface="Arial" pitchFamily="34" charset="0"/>
        <a:buChar char="–"/>
        <a:defRPr sz="5438" kern="1200">
          <a:solidFill>
            <a:schemeClr val="tx1"/>
          </a:solidFill>
          <a:latin typeface="+mn-lt"/>
          <a:ea typeface="+mn-ea"/>
          <a:cs typeface="+mn-cs"/>
        </a:defRPr>
      </a:lvl2pPr>
      <a:lvl3pPr marL="2204248" indent="-440849" algn="l" defTabSz="1763398" rtl="0" eaLnBrk="1" latinLnBrk="0" hangingPunct="1">
        <a:spcBef>
          <a:spcPct val="20000"/>
        </a:spcBef>
        <a:buFont typeface="Arial" pitchFamily="34" charset="0"/>
        <a:buChar char="•"/>
        <a:defRPr sz="4625" kern="1200">
          <a:solidFill>
            <a:schemeClr val="tx1"/>
          </a:solidFill>
          <a:latin typeface="+mn-lt"/>
          <a:ea typeface="+mn-ea"/>
          <a:cs typeface="+mn-cs"/>
        </a:defRPr>
      </a:lvl3pPr>
      <a:lvl4pPr marL="3085946" indent="-440849" algn="l" defTabSz="1763398" rtl="0" eaLnBrk="1" latinLnBrk="0" hangingPunct="1">
        <a:spcBef>
          <a:spcPct val="20000"/>
        </a:spcBef>
        <a:buFont typeface="Arial" pitchFamily="34" charset="0"/>
        <a:buChar char="–"/>
        <a:defRPr sz="3875" kern="1200">
          <a:solidFill>
            <a:schemeClr val="tx1"/>
          </a:solidFill>
          <a:latin typeface="+mn-lt"/>
          <a:ea typeface="+mn-ea"/>
          <a:cs typeface="+mn-cs"/>
        </a:defRPr>
      </a:lvl4pPr>
      <a:lvl5pPr marL="3967644" indent="-440849" algn="l" defTabSz="1763398" rtl="0" eaLnBrk="1" latinLnBrk="0" hangingPunct="1">
        <a:spcBef>
          <a:spcPct val="20000"/>
        </a:spcBef>
        <a:buFont typeface="Arial" pitchFamily="34" charset="0"/>
        <a:buChar char="»"/>
        <a:defRPr sz="3875" kern="1200">
          <a:solidFill>
            <a:schemeClr val="tx1"/>
          </a:solidFill>
          <a:latin typeface="+mn-lt"/>
          <a:ea typeface="+mn-ea"/>
          <a:cs typeface="+mn-cs"/>
        </a:defRPr>
      </a:lvl5pPr>
      <a:lvl6pPr marL="4849344" indent="-440849" algn="l" defTabSz="1763398" rtl="0" eaLnBrk="1" latinLnBrk="0" hangingPunct="1">
        <a:spcBef>
          <a:spcPct val="20000"/>
        </a:spcBef>
        <a:buFont typeface="Arial" pitchFamily="34" charset="0"/>
        <a:buChar char="•"/>
        <a:defRPr sz="3875" kern="1200">
          <a:solidFill>
            <a:schemeClr val="tx1"/>
          </a:solidFill>
          <a:latin typeface="+mn-lt"/>
          <a:ea typeface="+mn-ea"/>
          <a:cs typeface="+mn-cs"/>
        </a:defRPr>
      </a:lvl6pPr>
      <a:lvl7pPr marL="5731042" indent="-440849" algn="l" defTabSz="1763398" rtl="0" eaLnBrk="1" latinLnBrk="0" hangingPunct="1">
        <a:spcBef>
          <a:spcPct val="20000"/>
        </a:spcBef>
        <a:buFont typeface="Arial" pitchFamily="34" charset="0"/>
        <a:buChar char="•"/>
        <a:defRPr sz="3875" kern="1200">
          <a:solidFill>
            <a:schemeClr val="tx1"/>
          </a:solidFill>
          <a:latin typeface="+mn-lt"/>
          <a:ea typeface="+mn-ea"/>
          <a:cs typeface="+mn-cs"/>
        </a:defRPr>
      </a:lvl7pPr>
      <a:lvl8pPr marL="6612741" indent="-440849" algn="l" defTabSz="1763398" rtl="0" eaLnBrk="1" latinLnBrk="0" hangingPunct="1">
        <a:spcBef>
          <a:spcPct val="20000"/>
        </a:spcBef>
        <a:buFont typeface="Arial" pitchFamily="34" charset="0"/>
        <a:buChar char="•"/>
        <a:defRPr sz="3875" kern="1200">
          <a:solidFill>
            <a:schemeClr val="tx1"/>
          </a:solidFill>
          <a:latin typeface="+mn-lt"/>
          <a:ea typeface="+mn-ea"/>
          <a:cs typeface="+mn-cs"/>
        </a:defRPr>
      </a:lvl8pPr>
      <a:lvl9pPr marL="7494439" indent="-440849" algn="l" defTabSz="1763398" rtl="0" eaLnBrk="1" latinLnBrk="0" hangingPunct="1">
        <a:spcBef>
          <a:spcPct val="20000"/>
        </a:spcBef>
        <a:buFont typeface="Arial" pitchFamily="34" charset="0"/>
        <a:buChar char="•"/>
        <a:defRPr sz="3875" kern="1200">
          <a:solidFill>
            <a:schemeClr val="tx1"/>
          </a:solidFill>
          <a:latin typeface="+mn-lt"/>
          <a:ea typeface="+mn-ea"/>
          <a:cs typeface="+mn-cs"/>
        </a:defRPr>
      </a:lvl9pPr>
    </p:bodyStyle>
    <p:otherStyle>
      <a:defPPr>
        <a:defRPr lang="en-US"/>
      </a:defPPr>
      <a:lvl1pPr marL="0" algn="l" defTabSz="1763398" rtl="0" eaLnBrk="1" latinLnBrk="0" hangingPunct="1">
        <a:defRPr sz="3500" kern="1200">
          <a:solidFill>
            <a:schemeClr val="tx1"/>
          </a:solidFill>
          <a:latin typeface="+mn-lt"/>
          <a:ea typeface="+mn-ea"/>
          <a:cs typeface="+mn-cs"/>
        </a:defRPr>
      </a:lvl1pPr>
      <a:lvl2pPr marL="881699" algn="l" defTabSz="1763398" rtl="0" eaLnBrk="1" latinLnBrk="0" hangingPunct="1">
        <a:defRPr sz="3500" kern="1200">
          <a:solidFill>
            <a:schemeClr val="tx1"/>
          </a:solidFill>
          <a:latin typeface="+mn-lt"/>
          <a:ea typeface="+mn-ea"/>
          <a:cs typeface="+mn-cs"/>
        </a:defRPr>
      </a:lvl2pPr>
      <a:lvl3pPr marL="1763398" algn="l" defTabSz="1763398" rtl="0" eaLnBrk="1" latinLnBrk="0" hangingPunct="1">
        <a:defRPr sz="3500" kern="1200">
          <a:solidFill>
            <a:schemeClr val="tx1"/>
          </a:solidFill>
          <a:latin typeface="+mn-lt"/>
          <a:ea typeface="+mn-ea"/>
          <a:cs typeface="+mn-cs"/>
        </a:defRPr>
      </a:lvl3pPr>
      <a:lvl4pPr marL="2645097" algn="l" defTabSz="1763398" rtl="0" eaLnBrk="1" latinLnBrk="0" hangingPunct="1">
        <a:defRPr sz="3500" kern="1200">
          <a:solidFill>
            <a:schemeClr val="tx1"/>
          </a:solidFill>
          <a:latin typeface="+mn-lt"/>
          <a:ea typeface="+mn-ea"/>
          <a:cs typeface="+mn-cs"/>
        </a:defRPr>
      </a:lvl4pPr>
      <a:lvl5pPr marL="3526795" algn="l" defTabSz="1763398" rtl="0" eaLnBrk="1" latinLnBrk="0" hangingPunct="1">
        <a:defRPr sz="3500" kern="1200">
          <a:solidFill>
            <a:schemeClr val="tx1"/>
          </a:solidFill>
          <a:latin typeface="+mn-lt"/>
          <a:ea typeface="+mn-ea"/>
          <a:cs typeface="+mn-cs"/>
        </a:defRPr>
      </a:lvl5pPr>
      <a:lvl6pPr marL="4408494" algn="l" defTabSz="1763398" rtl="0" eaLnBrk="1" latinLnBrk="0" hangingPunct="1">
        <a:defRPr sz="3500" kern="1200">
          <a:solidFill>
            <a:schemeClr val="tx1"/>
          </a:solidFill>
          <a:latin typeface="+mn-lt"/>
          <a:ea typeface="+mn-ea"/>
          <a:cs typeface="+mn-cs"/>
        </a:defRPr>
      </a:lvl6pPr>
      <a:lvl7pPr marL="5290193" algn="l" defTabSz="1763398" rtl="0" eaLnBrk="1" latinLnBrk="0" hangingPunct="1">
        <a:defRPr sz="3500" kern="1200">
          <a:solidFill>
            <a:schemeClr val="tx1"/>
          </a:solidFill>
          <a:latin typeface="+mn-lt"/>
          <a:ea typeface="+mn-ea"/>
          <a:cs typeface="+mn-cs"/>
        </a:defRPr>
      </a:lvl7pPr>
      <a:lvl8pPr marL="6171892" algn="l" defTabSz="1763398" rtl="0" eaLnBrk="1" latinLnBrk="0" hangingPunct="1">
        <a:defRPr sz="3500" kern="1200">
          <a:solidFill>
            <a:schemeClr val="tx1"/>
          </a:solidFill>
          <a:latin typeface="+mn-lt"/>
          <a:ea typeface="+mn-ea"/>
          <a:cs typeface="+mn-cs"/>
        </a:defRPr>
      </a:lvl8pPr>
      <a:lvl9pPr marL="7053591" algn="l" defTabSz="1763398" rtl="0" eaLnBrk="1" latinLnBrk="0" hangingPunct="1">
        <a:defRPr sz="35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image" Target="../media/image8.png"/><Relationship Id="rId9"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 name="Text Placeholder 20">
            <a:extLst>
              <a:ext uri="{FF2B5EF4-FFF2-40B4-BE49-F238E27FC236}">
                <a16:creationId xmlns:a16="http://schemas.microsoft.com/office/drawing/2014/main" id="{86A72E98-6566-4DAA-9E81-9634B9B7B997}"/>
              </a:ext>
            </a:extLst>
          </p:cNvPr>
          <p:cNvSpPr>
            <a:spLocks noGrp="1"/>
          </p:cNvSpPr>
          <p:nvPr>
            <p:ph type="body" sz="quarter" idx="10"/>
          </p:nvPr>
        </p:nvSpPr>
        <p:spPr>
          <a:xfrm>
            <a:off x="63480" y="4029086"/>
            <a:ext cx="7589797" cy="9090890"/>
          </a:xfrm>
        </p:spPr>
        <p:txBody>
          <a:bodyPr/>
          <a:lstStyle/>
          <a:p>
            <a:r>
              <a:rPr lang="en-US" dirty="0"/>
              <a:t>Introduction</a:t>
            </a:r>
          </a:p>
          <a:p>
            <a:r>
              <a:rPr lang="en-GB" dirty="0"/>
              <a:t>Microsoft Teams is a collaboration application that is part of the Microsoft 365 applications and is a cloud-based application that is used to centralise communication, file sharing, and virtual meetings in one location (</a:t>
            </a:r>
            <a:r>
              <a:rPr lang="en-GB" dirty="0" err="1"/>
              <a:t>Ilag</a:t>
            </a:r>
            <a:r>
              <a:rPr lang="en-GB" dirty="0"/>
              <a:t>, 2020). Given that the COVID-19 pandemic stimulated the development of remote working, Teams has now become one of the most commonly used tools in workplace meetings and collaboration in the global online community (Battisti, Alfiero and </a:t>
            </a:r>
            <a:r>
              <a:rPr lang="en-GB" dirty="0" err="1"/>
              <a:t>Leonisou</a:t>
            </a:r>
            <a:r>
              <a:rPr lang="en-GB" dirty="0"/>
              <a:t>, 2022). It has been discovered that Teams is a powerful, easy-to-use service that can help employees work in teams and increase their efficiency in the workplace (Buchal and </a:t>
            </a:r>
            <a:r>
              <a:rPr lang="en-GB" dirty="0" err="1"/>
              <a:t>Songsore</a:t>
            </a:r>
            <a:r>
              <a:rPr lang="en-GB" dirty="0"/>
              <a:t>, 2019). Knowing how to plan and make meetings in Teams is thus a crucial digital skill on the digital workplace productivity.</a:t>
            </a:r>
            <a:endParaRPr lang="en-US" dirty="0"/>
          </a:p>
        </p:txBody>
      </p:sp>
      <p:sp>
        <p:nvSpPr>
          <p:cNvPr id="26" name="Text Placeholder 25">
            <a:extLst>
              <a:ext uri="{FF2B5EF4-FFF2-40B4-BE49-F238E27FC236}">
                <a16:creationId xmlns:a16="http://schemas.microsoft.com/office/drawing/2014/main" id="{6753E3AF-DC00-4B85-B31D-FBE78179A8A4}"/>
              </a:ext>
            </a:extLst>
          </p:cNvPr>
          <p:cNvSpPr>
            <a:spLocks noGrp="1"/>
          </p:cNvSpPr>
          <p:nvPr>
            <p:ph type="body" sz="quarter" idx="153"/>
          </p:nvPr>
        </p:nvSpPr>
        <p:spPr>
          <a:xfrm>
            <a:off x="5845211" y="654210"/>
            <a:ext cx="34567297" cy="1371085"/>
          </a:xfrm>
        </p:spPr>
        <p:txBody>
          <a:bodyPr>
            <a:normAutofit/>
          </a:bodyPr>
          <a:lstStyle/>
          <a:p>
            <a:pPr algn="ctr"/>
            <a:r>
              <a:rPr lang="en-GB" sz="6000" dirty="0">
                <a:solidFill>
                  <a:schemeClr val="tx1"/>
                </a:solidFill>
              </a:rPr>
              <a:t>How to Create a New Teams Meeting: A Workplace Guide</a:t>
            </a:r>
            <a:endParaRPr lang="en-US" sz="6000" dirty="0">
              <a:solidFill>
                <a:schemeClr val="tx1"/>
              </a:solidFill>
            </a:endParaRPr>
          </a:p>
        </p:txBody>
      </p:sp>
      <p:sp>
        <p:nvSpPr>
          <p:cNvPr id="27" name="Text Placeholder 26">
            <a:extLst>
              <a:ext uri="{FF2B5EF4-FFF2-40B4-BE49-F238E27FC236}">
                <a16:creationId xmlns:a16="http://schemas.microsoft.com/office/drawing/2014/main" id="{8E3EF39C-7B87-41F4-AC2B-59C0E2794F44}"/>
              </a:ext>
            </a:extLst>
          </p:cNvPr>
          <p:cNvSpPr>
            <a:spLocks noGrp="1"/>
          </p:cNvSpPr>
          <p:nvPr>
            <p:ph type="body" sz="quarter" idx="154"/>
          </p:nvPr>
        </p:nvSpPr>
        <p:spPr>
          <a:xfrm>
            <a:off x="9298263" y="2833602"/>
            <a:ext cx="7565598" cy="1195483"/>
          </a:xfrm>
        </p:spPr>
        <p:txBody>
          <a:bodyPr/>
          <a:lstStyle/>
          <a:p>
            <a:r>
              <a:rPr lang="en-GB" sz="2400" dirty="0">
                <a:solidFill>
                  <a:schemeClr val="tx1"/>
                </a:solidFill>
              </a:rPr>
              <a:t>Step-by-Step: How to Create a New Teams Meeting</a:t>
            </a:r>
          </a:p>
          <a:p>
            <a:endParaRPr lang="en-US" dirty="0"/>
          </a:p>
        </p:txBody>
      </p:sp>
      <p:sp>
        <p:nvSpPr>
          <p:cNvPr id="28" name="Text Placeholder 27">
            <a:extLst>
              <a:ext uri="{FF2B5EF4-FFF2-40B4-BE49-F238E27FC236}">
                <a16:creationId xmlns:a16="http://schemas.microsoft.com/office/drawing/2014/main" id="{921B337D-FA90-4A9E-946C-41C59F40AFC3}"/>
              </a:ext>
            </a:extLst>
          </p:cNvPr>
          <p:cNvSpPr>
            <a:spLocks noGrp="1"/>
          </p:cNvSpPr>
          <p:nvPr>
            <p:ph type="body" sz="quarter" idx="155"/>
          </p:nvPr>
        </p:nvSpPr>
        <p:spPr>
          <a:xfrm>
            <a:off x="9131290" y="5198974"/>
            <a:ext cx="7565598" cy="414528"/>
          </a:xfrm>
        </p:spPr>
        <p:txBody>
          <a:bodyPr/>
          <a:lstStyle/>
          <a:p>
            <a:r>
              <a:rPr lang="en-GB" sz="2800" dirty="0"/>
              <a:t>Step 1 - Open Microsoft Teams Open the Microsoft Teams program in your desktop environment, or open it in a web browser at teams.microsoft.com and log in with your organisational Microsoft 365 account.</a:t>
            </a:r>
            <a:endParaRPr lang="en-US" sz="2800" dirty="0"/>
          </a:p>
        </p:txBody>
      </p:sp>
      <p:pic>
        <p:nvPicPr>
          <p:cNvPr id="3" name="Picture 2" descr="A white surface with black spots&#10;&#10;AI-generated content may be incorrect.">
            <a:extLst>
              <a:ext uri="{FF2B5EF4-FFF2-40B4-BE49-F238E27FC236}">
                <a16:creationId xmlns:a16="http://schemas.microsoft.com/office/drawing/2014/main" id="{DEFB6865-BDD2-01D4-8E8D-E3CCC79FCA2D}"/>
              </a:ext>
            </a:extLst>
          </p:cNvPr>
          <p:cNvPicPr>
            <a:picLocks noChangeAspect="1"/>
          </p:cNvPicPr>
          <p:nvPr/>
        </p:nvPicPr>
        <p:blipFill>
          <a:blip r:embed="rId3"/>
          <a:stretch>
            <a:fillRect/>
          </a:stretch>
        </p:blipFill>
        <p:spPr>
          <a:xfrm>
            <a:off x="-6509764" y="-395276"/>
            <a:ext cx="6509764" cy="22340876"/>
          </a:xfrm>
          <a:prstGeom prst="rect">
            <a:avLst/>
          </a:prstGeom>
        </p:spPr>
      </p:pic>
      <p:pic>
        <p:nvPicPr>
          <p:cNvPr id="4" name="Picture 3" descr="A white surface with black spots&#10;&#10;AI-generated content may be incorrect.">
            <a:extLst>
              <a:ext uri="{FF2B5EF4-FFF2-40B4-BE49-F238E27FC236}">
                <a16:creationId xmlns:a16="http://schemas.microsoft.com/office/drawing/2014/main" id="{7F29CC99-3A4E-C5A1-FA1D-EC0072F622EA}"/>
              </a:ext>
            </a:extLst>
          </p:cNvPr>
          <p:cNvPicPr>
            <a:picLocks noChangeAspect="1"/>
          </p:cNvPicPr>
          <p:nvPr/>
        </p:nvPicPr>
        <p:blipFill>
          <a:blip r:embed="rId3"/>
          <a:stretch>
            <a:fillRect/>
          </a:stretch>
        </p:blipFill>
        <p:spPr>
          <a:xfrm>
            <a:off x="43891200" y="-654836"/>
            <a:ext cx="6509764" cy="23122949"/>
          </a:xfrm>
          <a:prstGeom prst="rect">
            <a:avLst/>
          </a:prstGeom>
        </p:spPr>
      </p:pic>
      <p:pic>
        <p:nvPicPr>
          <p:cNvPr id="6" name="Picture 5" descr="A blue and white background with text&#10;&#10;AI-generated content may be incorrect.">
            <a:extLst>
              <a:ext uri="{FF2B5EF4-FFF2-40B4-BE49-F238E27FC236}">
                <a16:creationId xmlns:a16="http://schemas.microsoft.com/office/drawing/2014/main" id="{B360FF28-257F-5B81-A274-BB7782D56B21}"/>
              </a:ext>
            </a:extLst>
          </p:cNvPr>
          <p:cNvPicPr>
            <a:picLocks noChangeAspect="1"/>
          </p:cNvPicPr>
          <p:nvPr/>
        </p:nvPicPr>
        <p:blipFill>
          <a:blip r:embed="rId4"/>
          <a:stretch>
            <a:fillRect/>
          </a:stretch>
        </p:blipFill>
        <p:spPr>
          <a:xfrm>
            <a:off x="0" y="0"/>
            <a:ext cx="7589797" cy="3853675"/>
          </a:xfrm>
          <a:prstGeom prst="rect">
            <a:avLst/>
          </a:prstGeom>
        </p:spPr>
      </p:pic>
      <p:pic>
        <p:nvPicPr>
          <p:cNvPr id="7" name="Picture 6" descr="A blue and white background with text&#10;&#10;AI-generated content may be incorrect.">
            <a:extLst>
              <a:ext uri="{FF2B5EF4-FFF2-40B4-BE49-F238E27FC236}">
                <a16:creationId xmlns:a16="http://schemas.microsoft.com/office/drawing/2014/main" id="{4BDD90DD-E7A2-1CB9-7A1B-7389C53EC179}"/>
              </a:ext>
            </a:extLst>
          </p:cNvPr>
          <p:cNvPicPr>
            <a:picLocks noChangeAspect="1"/>
          </p:cNvPicPr>
          <p:nvPr/>
        </p:nvPicPr>
        <p:blipFill>
          <a:blip r:embed="rId4"/>
          <a:stretch>
            <a:fillRect/>
          </a:stretch>
        </p:blipFill>
        <p:spPr>
          <a:xfrm>
            <a:off x="36301403" y="-1"/>
            <a:ext cx="7589797" cy="3853675"/>
          </a:xfrm>
          <a:prstGeom prst="rect">
            <a:avLst/>
          </a:prstGeom>
        </p:spPr>
      </p:pic>
      <p:pic>
        <p:nvPicPr>
          <p:cNvPr id="9" name="Picture 8" descr="A screenshot of a computer&#10;&#10;AI-generated content may be incorrect.">
            <a:extLst>
              <a:ext uri="{FF2B5EF4-FFF2-40B4-BE49-F238E27FC236}">
                <a16:creationId xmlns:a16="http://schemas.microsoft.com/office/drawing/2014/main" id="{B637E748-E330-74A1-2BEA-3C8E4995EB84}"/>
              </a:ext>
            </a:extLst>
          </p:cNvPr>
          <p:cNvPicPr>
            <a:picLocks noChangeAspect="1"/>
          </p:cNvPicPr>
          <p:nvPr/>
        </p:nvPicPr>
        <p:blipFill>
          <a:blip r:embed="rId5"/>
          <a:stretch>
            <a:fillRect/>
          </a:stretch>
        </p:blipFill>
        <p:spPr>
          <a:xfrm>
            <a:off x="63479" y="13119976"/>
            <a:ext cx="7653277" cy="8825624"/>
          </a:xfrm>
          <a:prstGeom prst="rect">
            <a:avLst/>
          </a:prstGeom>
        </p:spPr>
      </p:pic>
      <p:pic>
        <p:nvPicPr>
          <p:cNvPr id="11" name="Picture 10" descr="A screenshot of a computer&#10;&#10;AI-generated content may be incorrect.">
            <a:extLst>
              <a:ext uri="{FF2B5EF4-FFF2-40B4-BE49-F238E27FC236}">
                <a16:creationId xmlns:a16="http://schemas.microsoft.com/office/drawing/2014/main" id="{288BA8F1-0BE7-97D0-5F5A-B2ADFE311059}"/>
              </a:ext>
            </a:extLst>
          </p:cNvPr>
          <p:cNvPicPr>
            <a:picLocks noChangeAspect="1"/>
          </p:cNvPicPr>
          <p:nvPr/>
        </p:nvPicPr>
        <p:blipFill>
          <a:blip r:embed="rId6"/>
          <a:stretch>
            <a:fillRect/>
          </a:stretch>
        </p:blipFill>
        <p:spPr>
          <a:xfrm>
            <a:off x="9131289" y="6783391"/>
            <a:ext cx="8202553" cy="4395240"/>
          </a:xfrm>
          <a:prstGeom prst="rect">
            <a:avLst/>
          </a:prstGeom>
        </p:spPr>
      </p:pic>
      <p:sp>
        <p:nvSpPr>
          <p:cNvPr id="15" name="TextBox 14">
            <a:extLst>
              <a:ext uri="{FF2B5EF4-FFF2-40B4-BE49-F238E27FC236}">
                <a16:creationId xmlns:a16="http://schemas.microsoft.com/office/drawing/2014/main" id="{BCD52A44-54BD-894B-1E33-14F6A40BC03C}"/>
              </a:ext>
            </a:extLst>
          </p:cNvPr>
          <p:cNvSpPr txBox="1"/>
          <p:nvPr/>
        </p:nvSpPr>
        <p:spPr>
          <a:xfrm>
            <a:off x="9107091" y="11431232"/>
            <a:ext cx="7589797" cy="2677656"/>
          </a:xfrm>
          <a:prstGeom prst="rect">
            <a:avLst/>
          </a:prstGeom>
          <a:noFill/>
        </p:spPr>
        <p:txBody>
          <a:bodyPr wrap="square">
            <a:spAutoFit/>
          </a:bodyPr>
          <a:lstStyle/>
          <a:p>
            <a:r>
              <a:rPr lang="en-GB" sz="2800" dirty="0"/>
              <a:t>Step 2 - Go to the Calendar.</a:t>
            </a:r>
          </a:p>
          <a:p>
            <a:r>
              <a:rPr lang="en-GB" sz="2800" dirty="0"/>
              <a:t>At the left-hand sidebar, the Calendar icon is clicked. This is your Teams calendar that is connected to your Outlook calendar and you can use this to see the current appointments and make new ones.</a:t>
            </a:r>
          </a:p>
        </p:txBody>
      </p:sp>
      <p:pic>
        <p:nvPicPr>
          <p:cNvPr id="19" name="Picture 18" descr="A screenshot of a calendar&#10;&#10;AI-generated content may be incorrect.">
            <a:extLst>
              <a:ext uri="{FF2B5EF4-FFF2-40B4-BE49-F238E27FC236}">
                <a16:creationId xmlns:a16="http://schemas.microsoft.com/office/drawing/2014/main" id="{103BCC3C-E2DE-8F5E-A184-927BB4B2F73A}"/>
              </a:ext>
            </a:extLst>
          </p:cNvPr>
          <p:cNvPicPr>
            <a:picLocks noChangeAspect="1"/>
          </p:cNvPicPr>
          <p:nvPr/>
        </p:nvPicPr>
        <p:blipFill>
          <a:blip r:embed="rId7"/>
          <a:stretch>
            <a:fillRect/>
          </a:stretch>
        </p:blipFill>
        <p:spPr>
          <a:xfrm>
            <a:off x="9046661" y="14307587"/>
            <a:ext cx="8068801" cy="4172532"/>
          </a:xfrm>
          <a:prstGeom prst="rect">
            <a:avLst/>
          </a:prstGeom>
        </p:spPr>
      </p:pic>
      <p:sp>
        <p:nvSpPr>
          <p:cNvPr id="39" name="TextBox 38">
            <a:extLst>
              <a:ext uri="{FF2B5EF4-FFF2-40B4-BE49-F238E27FC236}">
                <a16:creationId xmlns:a16="http://schemas.microsoft.com/office/drawing/2014/main" id="{118353E2-447B-4502-DC3D-8F28483B6C33}"/>
              </a:ext>
            </a:extLst>
          </p:cNvPr>
          <p:cNvSpPr txBox="1"/>
          <p:nvPr/>
        </p:nvSpPr>
        <p:spPr>
          <a:xfrm>
            <a:off x="18126498" y="2900855"/>
            <a:ext cx="8068801" cy="1384995"/>
          </a:xfrm>
          <a:prstGeom prst="rect">
            <a:avLst/>
          </a:prstGeom>
          <a:noFill/>
        </p:spPr>
        <p:txBody>
          <a:bodyPr wrap="square">
            <a:spAutoFit/>
          </a:bodyPr>
          <a:lstStyle/>
          <a:p>
            <a:r>
              <a:rPr lang="en-GB" sz="2800" dirty="0"/>
              <a:t>Step 3 – Click "New </a:t>
            </a:r>
            <a:r>
              <a:rPr lang="en-GB" sz="2800" dirty="0" err="1"/>
              <a:t>Meeting"In</a:t>
            </a:r>
            <a:r>
              <a:rPr lang="en-GB" sz="2800" dirty="0"/>
              <a:t> the top-right corner of the Calendar view, click the + New Meeting button. This opens the meeting scheduling form.</a:t>
            </a:r>
          </a:p>
        </p:txBody>
      </p:sp>
      <p:pic>
        <p:nvPicPr>
          <p:cNvPr id="41" name="Picture 40" descr="A screenshot of a computer&#10;&#10;AI-generated content may be incorrect.">
            <a:extLst>
              <a:ext uri="{FF2B5EF4-FFF2-40B4-BE49-F238E27FC236}">
                <a16:creationId xmlns:a16="http://schemas.microsoft.com/office/drawing/2014/main" id="{6A529984-B85D-325B-F7F4-5ABA561E23DB}"/>
              </a:ext>
            </a:extLst>
          </p:cNvPr>
          <p:cNvPicPr>
            <a:picLocks noChangeAspect="1"/>
          </p:cNvPicPr>
          <p:nvPr/>
        </p:nvPicPr>
        <p:blipFill>
          <a:blip r:embed="rId8"/>
          <a:stretch>
            <a:fillRect/>
          </a:stretch>
        </p:blipFill>
        <p:spPr>
          <a:xfrm>
            <a:off x="18174901" y="4541406"/>
            <a:ext cx="7265635" cy="4558010"/>
          </a:xfrm>
          <a:prstGeom prst="rect">
            <a:avLst/>
          </a:prstGeom>
        </p:spPr>
      </p:pic>
      <p:sp>
        <p:nvSpPr>
          <p:cNvPr id="43" name="TextBox 42">
            <a:extLst>
              <a:ext uri="{FF2B5EF4-FFF2-40B4-BE49-F238E27FC236}">
                <a16:creationId xmlns:a16="http://schemas.microsoft.com/office/drawing/2014/main" id="{D59C15F2-7756-0E6D-A7A6-5E26D1B6A45E}"/>
              </a:ext>
            </a:extLst>
          </p:cNvPr>
          <p:cNvSpPr txBox="1"/>
          <p:nvPr/>
        </p:nvSpPr>
        <p:spPr>
          <a:xfrm>
            <a:off x="17695902" y="10354014"/>
            <a:ext cx="8408040" cy="7848302"/>
          </a:xfrm>
          <a:prstGeom prst="rect">
            <a:avLst/>
          </a:prstGeom>
          <a:noFill/>
        </p:spPr>
        <p:txBody>
          <a:bodyPr wrap="square">
            <a:spAutoFit/>
          </a:bodyPr>
          <a:lstStyle/>
          <a:p>
            <a:pPr marL="457200" indent="-457200">
              <a:buFont typeface="Arial" panose="020B0604020202020204" pitchFamily="34" charset="0"/>
              <a:buChar char="•"/>
            </a:pPr>
            <a:r>
              <a:rPr lang="en-GB" sz="2800" b="1" dirty="0"/>
              <a:t>Step 4 – Add Meeting Details</a:t>
            </a:r>
            <a:r>
              <a:rPr lang="en-GB" sz="2800" dirty="0"/>
              <a:t> Complete the following fields in the scheduling form:</a:t>
            </a:r>
          </a:p>
          <a:p>
            <a:pPr marL="457200" indent="-457200">
              <a:buFont typeface="Arial" panose="020B0604020202020204" pitchFamily="34" charset="0"/>
              <a:buChar char="•"/>
            </a:pPr>
            <a:r>
              <a:rPr lang="en-GB" sz="2800" b="1" dirty="0"/>
              <a:t>Title</a:t>
            </a:r>
            <a:r>
              <a:rPr lang="en-GB" sz="2800" dirty="0"/>
              <a:t> – Enter a clear, descriptive name for the meeting (e.g., "Weekly Team Update").</a:t>
            </a:r>
          </a:p>
          <a:p>
            <a:pPr marL="457200" indent="-457200">
              <a:buFont typeface="Arial" panose="020B0604020202020204" pitchFamily="34" charset="0"/>
              <a:buChar char="•"/>
            </a:pPr>
            <a:r>
              <a:rPr lang="en-GB" sz="2800" b="1" dirty="0"/>
              <a:t>Required Attendees</a:t>
            </a:r>
            <a:r>
              <a:rPr lang="en-GB" sz="2800" dirty="0"/>
              <a:t> – Type the names or email addresses of participants. You can also add </a:t>
            </a:r>
            <a:r>
              <a:rPr lang="en-GB" sz="2800" b="1" dirty="0"/>
              <a:t>Optional Attendees</a:t>
            </a:r>
            <a:r>
              <a:rPr lang="en-GB" sz="2800" dirty="0"/>
              <a:t>.</a:t>
            </a:r>
          </a:p>
          <a:p>
            <a:pPr marL="457200" indent="-457200">
              <a:buFont typeface="Arial" panose="020B0604020202020204" pitchFamily="34" charset="0"/>
              <a:buChar char="•"/>
            </a:pPr>
            <a:r>
              <a:rPr lang="en-GB" sz="2800" b="1" dirty="0"/>
              <a:t>Date and Time</a:t>
            </a:r>
            <a:r>
              <a:rPr lang="en-GB" sz="2800" dirty="0"/>
              <a:t> – Select the start date, start time, and end time for the meeting. You can also toggle </a:t>
            </a:r>
            <a:r>
              <a:rPr lang="en-GB" sz="2800" b="1" dirty="0"/>
              <a:t>All Day</a:t>
            </a:r>
            <a:r>
              <a:rPr lang="en-GB" sz="2800" dirty="0"/>
              <a:t> if appropriate.</a:t>
            </a:r>
          </a:p>
          <a:p>
            <a:pPr marL="457200" indent="-457200">
              <a:buFont typeface="Arial" panose="020B0604020202020204" pitchFamily="34" charset="0"/>
              <a:buChar char="•"/>
            </a:pPr>
            <a:r>
              <a:rPr lang="en-GB" sz="2800" b="1" dirty="0"/>
              <a:t>Recurrence (Optional)</a:t>
            </a:r>
            <a:r>
              <a:rPr lang="en-GB" sz="2800" dirty="0"/>
              <a:t> – If the meeting is recurring (e.g., weekly), click the recurrence dropdown to set the pattern.</a:t>
            </a:r>
          </a:p>
          <a:p>
            <a:pPr marL="457200" indent="-457200">
              <a:buFont typeface="Arial" panose="020B0604020202020204" pitchFamily="34" charset="0"/>
              <a:buChar char="•"/>
            </a:pPr>
            <a:r>
              <a:rPr lang="en-GB" sz="2800" b="1" dirty="0"/>
              <a:t>Location (Optional)</a:t>
            </a:r>
            <a:r>
              <a:rPr lang="en-GB" sz="2800" dirty="0"/>
              <a:t> – Add a physical room or leave blank for a virtual-only meeting.</a:t>
            </a:r>
          </a:p>
          <a:p>
            <a:pPr marL="457200" indent="-457200">
              <a:buFont typeface="Arial" panose="020B0604020202020204" pitchFamily="34" charset="0"/>
              <a:buChar char="•"/>
            </a:pPr>
            <a:r>
              <a:rPr lang="en-GB" sz="2800" b="1" dirty="0"/>
              <a:t>Description / Agenda</a:t>
            </a:r>
            <a:r>
              <a:rPr lang="en-GB" sz="2800" dirty="0"/>
              <a:t> – Use the text box to add a meeting agenda, notes, or relevant context for attendees.</a:t>
            </a:r>
          </a:p>
        </p:txBody>
      </p:sp>
      <p:sp>
        <p:nvSpPr>
          <p:cNvPr id="45" name="TextBox 44">
            <a:extLst>
              <a:ext uri="{FF2B5EF4-FFF2-40B4-BE49-F238E27FC236}">
                <a16:creationId xmlns:a16="http://schemas.microsoft.com/office/drawing/2014/main" id="{A81A6F45-9DD0-77C3-C74C-ADDC8F6C5BD9}"/>
              </a:ext>
            </a:extLst>
          </p:cNvPr>
          <p:cNvSpPr txBox="1"/>
          <p:nvPr/>
        </p:nvSpPr>
        <p:spPr>
          <a:xfrm>
            <a:off x="26281595" y="3343430"/>
            <a:ext cx="9402697" cy="1815882"/>
          </a:xfrm>
          <a:prstGeom prst="rect">
            <a:avLst/>
          </a:prstGeom>
          <a:noFill/>
        </p:spPr>
        <p:txBody>
          <a:bodyPr wrap="square">
            <a:spAutoFit/>
          </a:bodyPr>
          <a:lstStyle/>
          <a:p>
            <a:r>
              <a:rPr lang="en-GB" sz="2800" dirty="0"/>
              <a:t>Step 5 – Send the </a:t>
            </a:r>
            <a:r>
              <a:rPr lang="en-GB" sz="2800" dirty="0" err="1"/>
              <a:t>InvitationClick</a:t>
            </a:r>
            <a:r>
              <a:rPr lang="en-GB" sz="2800" dirty="0"/>
              <a:t> the Send button. All invited participants will receive a calendar invitation with an embedded Teams meeting link, allowing them to join with a single click at the scheduled time.</a:t>
            </a:r>
          </a:p>
        </p:txBody>
      </p:sp>
      <p:pic>
        <p:nvPicPr>
          <p:cNvPr id="47" name="Picture 46" descr="A screenshot of a computer&#10;&#10;AI-generated content may be incorrect.">
            <a:extLst>
              <a:ext uri="{FF2B5EF4-FFF2-40B4-BE49-F238E27FC236}">
                <a16:creationId xmlns:a16="http://schemas.microsoft.com/office/drawing/2014/main" id="{4F1B27E4-FA4C-AE41-FF83-FD9C18159219}"/>
              </a:ext>
            </a:extLst>
          </p:cNvPr>
          <p:cNvPicPr>
            <a:picLocks noChangeAspect="1"/>
          </p:cNvPicPr>
          <p:nvPr/>
        </p:nvPicPr>
        <p:blipFill>
          <a:blip r:embed="rId9"/>
          <a:stretch>
            <a:fillRect/>
          </a:stretch>
        </p:blipFill>
        <p:spPr>
          <a:xfrm>
            <a:off x="26613386" y="5159312"/>
            <a:ext cx="8202553" cy="4867954"/>
          </a:xfrm>
          <a:prstGeom prst="rect">
            <a:avLst/>
          </a:prstGeom>
        </p:spPr>
      </p:pic>
      <p:sp>
        <p:nvSpPr>
          <p:cNvPr id="49" name="TextBox 48">
            <a:extLst>
              <a:ext uri="{FF2B5EF4-FFF2-40B4-BE49-F238E27FC236}">
                <a16:creationId xmlns:a16="http://schemas.microsoft.com/office/drawing/2014/main" id="{974F5FB7-0340-71BF-8BFE-92A74AB5E1E7}"/>
              </a:ext>
            </a:extLst>
          </p:cNvPr>
          <p:cNvSpPr txBox="1"/>
          <p:nvPr/>
        </p:nvSpPr>
        <p:spPr>
          <a:xfrm>
            <a:off x="26714424" y="10421219"/>
            <a:ext cx="10291620" cy="707886"/>
          </a:xfrm>
          <a:prstGeom prst="rect">
            <a:avLst/>
          </a:prstGeom>
          <a:noFill/>
        </p:spPr>
        <p:txBody>
          <a:bodyPr wrap="square">
            <a:spAutoFit/>
          </a:bodyPr>
          <a:lstStyle/>
          <a:p>
            <a:r>
              <a:rPr lang="en-GB" sz="4000" dirty="0">
                <a:highlight>
                  <a:srgbClr val="00FF00"/>
                </a:highlight>
              </a:rPr>
              <a:t>Additional Operational Information</a:t>
            </a:r>
          </a:p>
        </p:txBody>
      </p:sp>
      <p:sp>
        <p:nvSpPr>
          <p:cNvPr id="51" name="TextBox 50">
            <a:extLst>
              <a:ext uri="{FF2B5EF4-FFF2-40B4-BE49-F238E27FC236}">
                <a16:creationId xmlns:a16="http://schemas.microsoft.com/office/drawing/2014/main" id="{743EA900-6145-7361-2EF9-EB7D8CB32A1E}"/>
              </a:ext>
            </a:extLst>
          </p:cNvPr>
          <p:cNvSpPr txBox="1"/>
          <p:nvPr/>
        </p:nvSpPr>
        <p:spPr>
          <a:xfrm>
            <a:off x="26300618" y="11223968"/>
            <a:ext cx="8736180" cy="9017853"/>
          </a:xfrm>
          <a:prstGeom prst="rect">
            <a:avLst/>
          </a:prstGeom>
          <a:noFill/>
        </p:spPr>
        <p:txBody>
          <a:bodyPr wrap="square">
            <a:spAutoFit/>
          </a:bodyPr>
          <a:lstStyle/>
          <a:p>
            <a:r>
              <a:rPr lang="en-GB" sz="2000" dirty="0"/>
              <a:t>Joining a Meeting:</a:t>
            </a:r>
          </a:p>
          <a:p>
            <a:r>
              <a:rPr lang="en-GB" sz="2000" dirty="0"/>
              <a:t>Members are allowed to attend through clicking on the Join button in their Teams calendar, through the invitation email link, or through a dial in phone number provided the organisation sets it up.</a:t>
            </a:r>
          </a:p>
          <a:p>
            <a:r>
              <a:rPr lang="en-GB" sz="2000" dirty="0"/>
              <a:t>Key Features during the Meeting:</a:t>
            </a:r>
          </a:p>
          <a:p>
            <a:endParaRPr lang="en-GB" sz="2000" dirty="0"/>
          </a:p>
          <a:p>
            <a:r>
              <a:rPr lang="en-GB" sz="2000" dirty="0"/>
              <a:t>Screen Sharing - Show your screen or a particular window to the audience.</a:t>
            </a:r>
          </a:p>
          <a:p>
            <a:r>
              <a:rPr lang="en-GB" sz="2000" dirty="0"/>
              <a:t>Chat - The chat during the in-meeting is used to provide links, notes, or questions without disrupting the speaker.</a:t>
            </a:r>
          </a:p>
          <a:p>
            <a:r>
              <a:rPr lang="en-GB" sz="2000" dirty="0"/>
              <a:t>Recording - Click Record to record the meeting to people who cannot attend it. Videotapes are stored in Microsoft stream or OneDrive/SharePoint.</a:t>
            </a:r>
          </a:p>
          <a:p>
            <a:r>
              <a:rPr lang="en-GB" sz="2000" dirty="0"/>
              <a:t>Breakout Rooms - Organisers can split the attendees into smaller groups of people to discuss something in particular.</a:t>
            </a:r>
          </a:p>
          <a:p>
            <a:r>
              <a:rPr lang="en-GB" sz="2000" dirty="0"/>
              <a:t>Reactions and Hand Raise - The participants will be able to use emoji reactions or they can raise their hand to indicate that they want to talk.</a:t>
            </a:r>
          </a:p>
          <a:p>
            <a:r>
              <a:rPr lang="en-GB" sz="2000" dirty="0"/>
              <a:t>After the Meeting:</a:t>
            </a:r>
          </a:p>
          <a:p>
            <a:r>
              <a:rPr lang="en-GB" sz="2000" dirty="0"/>
              <a:t>Teams have automatic meeting note generation, attendance reports, and (enabled) AI-generated meeting summaries or transcripts all of which will assist in record-keeping and subsequent actions.</a:t>
            </a:r>
          </a:p>
          <a:p>
            <a:r>
              <a:rPr lang="en-GB" sz="2000" dirty="0"/>
              <a:t>The value of Teams Meetings in the Workplace:</a:t>
            </a:r>
          </a:p>
          <a:p>
            <a:r>
              <a:rPr lang="en-GB" sz="2000" dirty="0"/>
              <a:t>Henderson et al. (2020) proved that Microsoft Teams would allow conducting the professional education programmes successfully even during the pandemic, which revealed the ability of the platform to provide the real-time and interactive virtual collaboration. Frick et al. (2021) discovered that the digital collaboration tools like Teams played a critical role in transforming organisations, especially when it was necessary to quickly adapt to remote operations. Moreover, </a:t>
            </a:r>
            <a:r>
              <a:rPr lang="en-GB" sz="2000" dirty="0" err="1"/>
              <a:t>Sobaih</a:t>
            </a:r>
            <a:r>
              <a:rPr lang="en-GB" sz="2000" dirty="0"/>
              <a:t> et al. (2021) concluded that Teams was rated by students and professionals as a better tool than social networking tools, to conduct structured collaborative tasks because it has the advantage of meeting, file-sharing, and communication features.</a:t>
            </a:r>
          </a:p>
        </p:txBody>
      </p:sp>
      <p:sp>
        <p:nvSpPr>
          <p:cNvPr id="53" name="TextBox 52">
            <a:extLst>
              <a:ext uri="{FF2B5EF4-FFF2-40B4-BE49-F238E27FC236}">
                <a16:creationId xmlns:a16="http://schemas.microsoft.com/office/drawing/2014/main" id="{D95E3530-99A9-4253-1FD4-67D45F4B2277}"/>
              </a:ext>
            </a:extLst>
          </p:cNvPr>
          <p:cNvSpPr txBox="1"/>
          <p:nvPr/>
        </p:nvSpPr>
        <p:spPr>
          <a:xfrm>
            <a:off x="35362722" y="4112724"/>
            <a:ext cx="8202554" cy="5341334"/>
          </a:xfrm>
          <a:prstGeom prst="rect">
            <a:avLst/>
          </a:prstGeom>
          <a:noFill/>
        </p:spPr>
        <p:txBody>
          <a:bodyPr wrap="square">
            <a:spAutoFit/>
          </a:bodyPr>
          <a:lstStyle/>
          <a:p>
            <a:pPr>
              <a:buNone/>
            </a:pPr>
            <a:r>
              <a:rPr lang="en-GB" sz="2800" b="1" dirty="0"/>
              <a:t>Tips for Effective Teams Meetings (for inclusion on poster)</a:t>
            </a:r>
          </a:p>
          <a:p>
            <a:pPr>
              <a:buFont typeface="Arial" panose="020B0604020202020204" pitchFamily="34" charset="0"/>
              <a:buChar char="•"/>
            </a:pPr>
            <a:r>
              <a:rPr lang="en-GB" sz="2800" dirty="0"/>
              <a:t>Always include an </a:t>
            </a:r>
            <a:r>
              <a:rPr lang="en-GB" sz="2800" b="1" dirty="0"/>
              <a:t>agenda</a:t>
            </a:r>
            <a:r>
              <a:rPr lang="en-GB" sz="2800" dirty="0"/>
              <a:t> in the meeting description to keep discussions focused.</a:t>
            </a:r>
          </a:p>
          <a:p>
            <a:pPr>
              <a:buFont typeface="Arial" panose="020B0604020202020204" pitchFamily="34" charset="0"/>
              <a:buChar char="•"/>
            </a:pPr>
            <a:r>
              <a:rPr lang="en-GB" sz="2800" dirty="0"/>
              <a:t>Use the </a:t>
            </a:r>
            <a:r>
              <a:rPr lang="en-GB" sz="2800" b="1" dirty="0"/>
              <a:t>lobby</a:t>
            </a:r>
            <a:r>
              <a:rPr lang="en-GB" sz="2800" dirty="0"/>
              <a:t> feature to control when participants enter.</a:t>
            </a:r>
          </a:p>
          <a:p>
            <a:pPr>
              <a:buFont typeface="Arial" panose="020B0604020202020204" pitchFamily="34" charset="0"/>
              <a:buChar char="•"/>
            </a:pPr>
            <a:r>
              <a:rPr lang="en-GB" sz="2800" dirty="0"/>
              <a:t>Enable </a:t>
            </a:r>
            <a:r>
              <a:rPr lang="en-GB" sz="2800" b="1" dirty="0"/>
              <a:t>meeting recording</a:t>
            </a:r>
            <a:r>
              <a:rPr lang="en-GB" sz="2800" dirty="0"/>
              <a:t> for absent colleagues.</a:t>
            </a:r>
          </a:p>
          <a:p>
            <a:pPr>
              <a:buFont typeface="Arial" panose="020B0604020202020204" pitchFamily="34" charset="0"/>
              <a:buChar char="•"/>
            </a:pPr>
            <a:r>
              <a:rPr lang="en-GB" sz="2800" dirty="0"/>
              <a:t>Share relevant </a:t>
            </a:r>
            <a:r>
              <a:rPr lang="en-GB" sz="2800" b="1" dirty="0"/>
              <a:t>files</a:t>
            </a:r>
            <a:r>
              <a:rPr lang="en-GB" sz="2800" dirty="0"/>
              <a:t> in the meeting chat before or during the session.</a:t>
            </a:r>
          </a:p>
          <a:p>
            <a:pPr>
              <a:buFont typeface="Arial" panose="020B0604020202020204" pitchFamily="34" charset="0"/>
              <a:buChar char="•"/>
            </a:pPr>
            <a:r>
              <a:rPr lang="en-GB" sz="2800" dirty="0"/>
              <a:t>Use the </a:t>
            </a:r>
            <a:r>
              <a:rPr lang="en-GB" sz="2800" b="1" dirty="0"/>
              <a:t>Scheduling Assistant</a:t>
            </a:r>
            <a:r>
              <a:rPr lang="en-GB" sz="2800" dirty="0"/>
              <a:t> to check attendee availability before sending the invitation</a:t>
            </a:r>
            <a:r>
              <a:rPr lang="en-GB" dirty="0"/>
              <a:t>.</a:t>
            </a:r>
          </a:p>
        </p:txBody>
      </p:sp>
      <p:sp>
        <p:nvSpPr>
          <p:cNvPr id="55" name="TextBox 54">
            <a:extLst>
              <a:ext uri="{FF2B5EF4-FFF2-40B4-BE49-F238E27FC236}">
                <a16:creationId xmlns:a16="http://schemas.microsoft.com/office/drawing/2014/main" id="{71187F13-D462-E551-6890-6AC743026041}"/>
              </a:ext>
            </a:extLst>
          </p:cNvPr>
          <p:cNvSpPr txBox="1"/>
          <p:nvPr/>
        </p:nvSpPr>
        <p:spPr>
          <a:xfrm>
            <a:off x="35361333" y="9535461"/>
            <a:ext cx="8392070" cy="9325630"/>
          </a:xfrm>
          <a:prstGeom prst="rect">
            <a:avLst/>
          </a:prstGeom>
          <a:noFill/>
        </p:spPr>
        <p:txBody>
          <a:bodyPr wrap="square">
            <a:spAutoFit/>
          </a:bodyPr>
          <a:lstStyle/>
          <a:p>
            <a:pPr>
              <a:buNone/>
            </a:pPr>
            <a:r>
              <a:rPr lang="en-GB" sz="2400" b="1" dirty="0"/>
              <a:t>Reference List </a:t>
            </a:r>
          </a:p>
          <a:p>
            <a:pPr marL="342900" indent="-342900">
              <a:buFont typeface="Arial" panose="020B0604020202020204" pitchFamily="34" charset="0"/>
              <a:buChar char="•"/>
            </a:pPr>
            <a:r>
              <a:rPr lang="en-GB" sz="2400" dirty="0"/>
              <a:t>Battisti, E., Alfiero, S. and </a:t>
            </a:r>
            <a:r>
              <a:rPr lang="en-GB" sz="2400" dirty="0" err="1"/>
              <a:t>Leonidou</a:t>
            </a:r>
            <a:r>
              <a:rPr lang="en-GB" sz="2400" dirty="0"/>
              <a:t>, E. (2022) 'Remote working and digital transformation during the COVID-19 pandemic: Economic–financial impacts and psychological drivers for employees', </a:t>
            </a:r>
            <a:r>
              <a:rPr lang="en-GB" sz="2400" i="1" dirty="0"/>
              <a:t>Journal of Business Research</a:t>
            </a:r>
            <a:r>
              <a:rPr lang="en-GB" sz="2400" dirty="0"/>
              <a:t>, 150, pp. 38–50.</a:t>
            </a:r>
          </a:p>
          <a:p>
            <a:pPr marL="342900" indent="-342900">
              <a:buFont typeface="Arial" panose="020B0604020202020204" pitchFamily="34" charset="0"/>
              <a:buChar char="•"/>
            </a:pPr>
            <a:r>
              <a:rPr lang="en-GB" sz="2400" dirty="0"/>
              <a:t>Buchal, R. and </a:t>
            </a:r>
            <a:r>
              <a:rPr lang="en-GB" sz="2400" dirty="0" err="1"/>
              <a:t>Songsore</a:t>
            </a:r>
            <a:r>
              <a:rPr lang="en-GB" sz="2400" dirty="0"/>
              <a:t>, E. (2019) 'Using Microsoft Teams to support collaborative knowledge building in the context of sustainability assessment', </a:t>
            </a:r>
            <a:r>
              <a:rPr lang="en-GB" sz="2400" i="1" dirty="0"/>
              <a:t>Proceedings of the Canadian Engineering Education Association (CEEA)</a:t>
            </a:r>
            <a:r>
              <a:rPr lang="en-GB" sz="2400" dirty="0"/>
              <a:t>, pp. 1–8.</a:t>
            </a:r>
          </a:p>
          <a:p>
            <a:pPr marL="342900" indent="-342900">
              <a:buFont typeface="Arial" panose="020B0604020202020204" pitchFamily="34" charset="0"/>
              <a:buChar char="•"/>
            </a:pPr>
            <a:r>
              <a:rPr lang="en-GB" sz="2400" dirty="0"/>
              <a:t>Frick, N.R., </a:t>
            </a:r>
            <a:r>
              <a:rPr lang="en-GB" sz="2400" dirty="0" err="1"/>
              <a:t>Möllmann</a:t>
            </a:r>
            <a:r>
              <a:rPr lang="en-GB" sz="2400" dirty="0"/>
              <a:t>, H.L., </a:t>
            </a:r>
            <a:r>
              <a:rPr lang="en-GB" sz="2400" dirty="0" err="1"/>
              <a:t>Mirbabaie</a:t>
            </a:r>
            <a:r>
              <a:rPr lang="en-GB" sz="2400" dirty="0"/>
              <a:t>, M. and Stieglitz, S. (2021) 'Driving digital transformation during a pandemic: Case study of virtual collaboration in a German hospital', </a:t>
            </a:r>
            <a:r>
              <a:rPr lang="en-GB" sz="2400" i="1" dirty="0"/>
              <a:t>JMIR Medical Informatics</a:t>
            </a:r>
            <a:r>
              <a:rPr lang="en-GB" sz="2400" dirty="0"/>
              <a:t>, 9(2), e28082.</a:t>
            </a:r>
          </a:p>
          <a:p>
            <a:pPr marL="342900" indent="-342900">
              <a:buFont typeface="Arial" panose="020B0604020202020204" pitchFamily="34" charset="0"/>
              <a:buChar char="•"/>
            </a:pPr>
            <a:r>
              <a:rPr lang="en-GB" sz="2400" dirty="0"/>
              <a:t>Henderson, D., Woodcock, H., Mehta, J., Khan, N., Shivji, V., Richardson, C., Aya, H., Ziser, S., Pollara, G. and Burns, A. (2020) 'Keep calm and carry on learning: using Microsoft Teams to deliver a medical education programme during the COVID-19 pandemic', </a:t>
            </a:r>
            <a:r>
              <a:rPr lang="en-GB" sz="2400" i="1" dirty="0"/>
              <a:t>Future Healthcare Journal</a:t>
            </a:r>
            <a:r>
              <a:rPr lang="en-GB" sz="2400" dirty="0"/>
              <a:t>, 7(3), pp. e67–e70.</a:t>
            </a:r>
          </a:p>
          <a:p>
            <a:pPr marL="342900" indent="-342900">
              <a:buFont typeface="Arial" panose="020B0604020202020204" pitchFamily="34" charset="0"/>
              <a:buChar char="•"/>
            </a:pPr>
            <a:r>
              <a:rPr lang="en-GB" sz="2400" dirty="0" err="1"/>
              <a:t>Ilag</a:t>
            </a:r>
            <a:r>
              <a:rPr lang="en-GB" sz="2400" dirty="0"/>
              <a:t>, B.N. (2020) </a:t>
            </a:r>
            <a:r>
              <a:rPr lang="en-GB" sz="2400" i="1" dirty="0"/>
              <a:t>Understanding Microsoft Teams Administration: Configure, Customize, and Manage the Teams Experience.</a:t>
            </a:r>
            <a:r>
              <a:rPr lang="en-GB" sz="2400" dirty="0"/>
              <a:t> Berkeley, CA: </a:t>
            </a:r>
            <a:r>
              <a:rPr lang="en-GB" sz="2400" dirty="0" err="1"/>
              <a:t>Apress</a:t>
            </a:r>
            <a:r>
              <a:rPr lang="en-GB" sz="2400" dirty="0"/>
              <a:t>.</a:t>
            </a:r>
          </a:p>
          <a:p>
            <a:pPr marL="342900" indent="-342900">
              <a:buFont typeface="Arial" panose="020B0604020202020204" pitchFamily="34" charset="0"/>
              <a:buChar char="•"/>
            </a:pPr>
            <a:r>
              <a:rPr lang="en-GB" sz="2400" dirty="0" err="1"/>
              <a:t>Sobaih</a:t>
            </a:r>
            <a:r>
              <a:rPr lang="en-GB" sz="2400" dirty="0"/>
              <a:t>, A.E.E., Salem, A.E., </a:t>
            </a:r>
            <a:r>
              <a:rPr lang="en-GB" sz="2400" dirty="0" err="1"/>
              <a:t>Hasanein</a:t>
            </a:r>
            <a:r>
              <a:rPr lang="en-GB" sz="2400" dirty="0"/>
              <a:t>, A.M. and </a:t>
            </a:r>
            <a:r>
              <a:rPr lang="en-GB" sz="2400" dirty="0" err="1"/>
              <a:t>Elnasr</a:t>
            </a:r>
            <a:r>
              <a:rPr lang="en-GB" sz="2400" dirty="0"/>
              <a:t>, A.E.A. (2021) 'Responses to COVID-19 in higher education: Students' learning experience using Microsoft Teams versus social network sites', </a:t>
            </a:r>
            <a:r>
              <a:rPr lang="en-GB" sz="2400" i="1" dirty="0"/>
              <a:t>Sustainability</a:t>
            </a:r>
            <a:r>
              <a:rPr lang="en-GB" sz="2400" dirty="0"/>
              <a:t>, 13(18), 10036.</a:t>
            </a:r>
          </a:p>
        </p:txBody>
      </p:sp>
      <p:sp>
        <p:nvSpPr>
          <p:cNvPr id="5" name="TextBox 4">
            <a:extLst>
              <a:ext uri="{FF2B5EF4-FFF2-40B4-BE49-F238E27FC236}">
                <a16:creationId xmlns:a16="http://schemas.microsoft.com/office/drawing/2014/main" id="{7B3DC0E1-00EC-CB94-C49D-4B2A0C2DAFD8}"/>
              </a:ext>
            </a:extLst>
          </p:cNvPr>
          <p:cNvSpPr txBox="1"/>
          <p:nvPr/>
        </p:nvSpPr>
        <p:spPr>
          <a:xfrm>
            <a:off x="7713502" y="1317286"/>
            <a:ext cx="12019547"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4800">
                <a:latin typeface="Times New Roman"/>
                <a:cs typeface="Times New Roman"/>
              </a:rPr>
              <a:t>Student number: 2521337</a:t>
            </a:r>
            <a:endParaRPr lang="en-US" sz="4800" dirty="0">
              <a:latin typeface="Times New Roman" panose="02020603050405020304" pitchFamily="18" charset="0"/>
              <a:cs typeface="Times New Roman" panose="02020603050405020304" pitchFamily="18" charset="0"/>
            </a:endParaRPr>
          </a:p>
          <a:p>
            <a:r>
              <a:rPr lang="en-US" sz="4800">
                <a:latin typeface="Times New Roman"/>
                <a:cs typeface="Times New Roman"/>
              </a:rPr>
              <a:t>Larisa-Estera Lupu</a:t>
            </a:r>
            <a:endParaRPr lang="en-US" sz="4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20211301"/>
      </p:ext>
    </p:extLst>
  </p:cSld>
  <p:clrMapOvr>
    <a:masterClrMapping/>
  </p:clrMapOvr>
</p:sld>
</file>

<file path=ppt/theme/theme1.xml><?xml version="1.0" encoding="utf-8"?>
<a:theme xmlns:a="http://schemas.openxmlformats.org/drawingml/2006/main" name="36x72 Template - 5 column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1400" dirty="0">
            <a:latin typeface="Times New Roman" panose="02020603050405020304" pitchFamily="18" charset="0"/>
            <a:cs typeface="Times New Roman" panose="02020603050405020304" pitchFamily="18" charset="0"/>
          </a:defRPr>
        </a:defPPr>
      </a:lstStyle>
    </a:txDef>
  </a:objectDefaults>
  <a:extraClrSchemeLst/>
</a:theme>
</file>

<file path=ppt/theme/theme2.xml><?xml version="1.0" encoding="utf-8"?>
<a:theme xmlns:a="http://schemas.openxmlformats.org/drawingml/2006/main" name="Without Guides">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xDef>
      <a:spPr>
        <a:noFill/>
      </a:spPr>
      <a:bodyPr wrap="square" rtlCol="0">
        <a:spAutoFit/>
      </a:bodyPr>
      <a:lstStyle>
        <a:defPPr>
          <a:defRPr sz="1400" dirty="0">
            <a:latin typeface="Times New Roman" panose="02020603050405020304" pitchFamily="18" charset="0"/>
            <a:cs typeface="Times New Roman" panose="02020603050405020304" pitchFamily="18" charset="0"/>
          </a:defRPr>
        </a:defPPr>
      </a:lstStyle>
    </a:tx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PosterPresentations.com-36x72-Template-V2b</Template>
  <TotalTime>686</TotalTime>
  <Words>1152</Words>
  <Application>Microsoft Office PowerPoint</Application>
  <PresentationFormat>Custom</PresentationFormat>
  <Paragraphs>44</Paragraphs>
  <Slides>1</Slides>
  <Notes>1</Notes>
  <HiddenSlides>0</HiddenSlides>
  <MMClips>0</MMClips>
  <ScaleCrop>false</ScaleCrop>
  <HeadingPairs>
    <vt:vector size="4" baseType="variant">
      <vt:variant>
        <vt:lpstr>Theme</vt:lpstr>
      </vt:variant>
      <vt:variant>
        <vt:i4>2</vt:i4>
      </vt:variant>
      <vt:variant>
        <vt:lpstr>Slide Titles</vt:lpstr>
      </vt:variant>
      <vt:variant>
        <vt:i4>1</vt:i4>
      </vt:variant>
    </vt:vector>
  </HeadingPairs>
  <TitlesOfParts>
    <vt:vector size="3" baseType="lpstr">
      <vt:lpstr>36x72 Template - 5 columns</vt:lpstr>
      <vt:lpstr>Without Guides</vt:lpstr>
      <vt:lpstr>PowerPoint Presentation</vt:lpstr>
    </vt:vector>
  </TitlesOfParts>
  <Manager>A. Kotoulas</Manager>
  <Company>Canterbury Media Services, Inc.</Company>
  <LinksUpToDate>false</LinksUpToDate>
  <SharedDoc>false</SharedDoc>
  <HyperlinkBase>https://www.posterpresentations.com/free-poster-templates.html</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36x72 PowerPoint Presentation</dc:title>
  <dc:subject>Research poster presentation template</dc:subject>
  <dc:creator>PosterPresentations.com</dc:creator>
  <cp:keywords>36x72 Powerpoint poster template, scientific poster template, research poster template</cp:keywords>
  <dc:description>This template is the property of PosterPresentations.com. You are free to modify and print the template as needed, as long as the PosterPresentations.com watermark at the bottom left of the page is visible. Call us if you need help with this poster template. 1-866-649-3004 (c)PosterPresentations.com</dc:description>
  <cp:lastModifiedBy>Larisa Lupu</cp:lastModifiedBy>
  <cp:revision>77</cp:revision>
  <dcterms:created xsi:type="dcterms:W3CDTF">2011-04-21T17:12:27Z</dcterms:created>
  <dcterms:modified xsi:type="dcterms:W3CDTF">2026-02-28T13:48:00Z</dcterms:modified>
  <cp:category>Research poster templates</cp:category>
</cp:coreProperties>
</file>