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868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994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90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61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928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950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94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2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216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548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986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BD69F-45C2-4B9B-A590-AA480689F83B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7E799-652E-42EF-9B1F-CD7893AFD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928765" cy="23876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Chosen Tool:</a:t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928765" cy="1655762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3363" y="158322"/>
            <a:ext cx="4925995" cy="649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23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Introduction (Sunrise Care Home)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4130" y="1825625"/>
            <a:ext cx="9305841" cy="435133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Sunrise Residential Care Home provides long-term care for older adults with dementia, mobility issues, and chronic condition.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Care is delivered by a multidisciplinary team including nurses, carers, and administrative staff.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home has introduced Microsoft 365 to improve communication and workflow efficiency (Zhang et al., 2023)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staff digital confidence remains limited, affecting effective use of technology (Shaw et al., 2022)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 care settings, poor communication and fragmented information can reduce care quality (Westbrook et al., 2022)</a:t>
            </a:r>
          </a:p>
          <a:p>
            <a:pPr marL="0" indent="0" algn="just">
              <a:buNone/>
            </a:pP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Rationale:</a:t>
            </a:r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and structured tools are needed to improve clarity and reduce errors (Houts et al., 2021)</a:t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Microsoft PowerPoint can support training, communication, and standardised workflows (Mayer, 2021)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983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Microsoft PowerPoint as a Care Communication Tool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9069" y="1825625"/>
            <a:ext cx="7671250" cy="435133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Microsoft PowerPoint is a Microsoft 365 application used to create structured visual content combining text, images, and multimedia (Mayer, 2021)</a:t>
            </a:r>
          </a:p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In healthcare, visual communication tools improve understanding of complex care procedures (Houts et al., 2021)</a:t>
            </a:r>
          </a:p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Slide-based formats help organise information into clear, sequential steps for staff (Mayer, 2021)</a:t>
            </a:r>
          </a:p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aids are particularly effective in dementia care settings where clarity and simplicity are essential (Oung et al., 2021)</a:t>
            </a:r>
          </a:p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Multimedia learning approaches enhance engagement and knowledge retention among healthcare staff (Zhang et al., 2023)</a:t>
            </a:r>
          </a:p>
          <a:p>
            <a:pPr algn="just"/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can therefore support training, communication, and task standardisation within care homes (Shaw et al., 2022)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8602" y="0"/>
            <a:ext cx="2387150" cy="651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615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Current Practice vs PowerPoint-Supported Tasks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2099102"/>
              </p:ext>
            </p:extLst>
          </p:nvPr>
        </p:nvGraphicFramePr>
        <p:xfrm>
          <a:off x="838200" y="2218214"/>
          <a:ext cx="11178474" cy="3230880"/>
        </p:xfrm>
        <a:graphic>
          <a:graphicData uri="http://schemas.openxmlformats.org/drawingml/2006/table">
            <a:tbl>
              <a:tblPr/>
              <a:tblGrid>
                <a:gridCol w="3726158"/>
                <a:gridCol w="3726158"/>
                <a:gridCol w="3726158"/>
              </a:tblGrid>
              <a:tr h="299511">
                <a:tc>
                  <a:txBody>
                    <a:bodyPr/>
                    <a:lstStyle/>
                    <a:p>
                      <a:r>
                        <a:rPr lang="en-US" sz="16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Area</a:t>
                      </a:r>
                      <a:endParaRPr lang="en-US" sz="160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Practice</a:t>
                      </a:r>
                      <a:endParaRPr lang="en-US" sz="160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PowerPoint</a:t>
                      </a:r>
                      <a:endParaRPr lang="en-US" sz="160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24143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instructions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Verbal guidance or written notes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Visual step-by-step slides improve clarity (Mayer,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4143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Informal or inconsistent sessions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Structured slide-based training modules (Zhang et al., 2023)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4143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Handover 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b-NO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Paper notes or verbal </a:t>
                      </a:r>
                      <a:r>
                        <a:rPr lang="nb-NO" sz="1600" i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updates </a:t>
                      </a:r>
                      <a:endParaRPr lang="nb-NO" sz="160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Visual summaries reduce information loss (Oung et al.,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4143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briefings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Unstructured meetings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Standardised slide briefings improve consistency (Mayer,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4143"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access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Scattered documents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Centralised slides via Teams improve access (Zhang et al., 2023)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38200" y="5640149"/>
            <a:ext cx="1117847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Text-heavy communication can lead to misunderstanding and inefficiency (Westbrook et al., 2022)</a:t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Visual formats improve comprehension and reduce variation in task interpretation (Mayer, 2021)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110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Efficiency Gains Using PowerPoint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35030" y="1825625"/>
            <a:ext cx="7218770" cy="435133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step-by-step slides allow staff to understand tasks quickly, reducing time spent interpreting instructions (Mayer, 2021)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Standardised slide templates reduce repetition and duplication of work (Shaw et al., 2022)</a:t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Slide-based communication improves coordination between multidisciplinary teams (Westbrook et al., 2022)</a:t>
            </a:r>
          </a:p>
          <a:p>
            <a:pPr marL="0" indent="0" algn="just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visual tools support faster onboarding and training of new staff (Zhang et al., 2023)</a:t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Clear visual instructions reduce errors in care delivery and improve workflow consistency (Oung et al., 2021)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ight Arrow 3"/>
          <p:cNvSpPr/>
          <p:nvPr/>
        </p:nvSpPr>
        <p:spPr>
          <a:xfrm>
            <a:off x="1796432" y="2112021"/>
            <a:ext cx="1367554" cy="315590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/>
          <p:cNvSpPr/>
          <p:nvPr/>
        </p:nvSpPr>
        <p:spPr>
          <a:xfrm>
            <a:off x="1796432" y="4499172"/>
            <a:ext cx="1440382" cy="339865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1796432" y="2953319"/>
            <a:ext cx="1440382" cy="299679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1796432" y="3730428"/>
            <a:ext cx="1367554" cy="291314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55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5040" y="365125"/>
            <a:ext cx="8448759" cy="1325563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PowerPoint in Residential Care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5041" y="1825625"/>
            <a:ext cx="8448758" cy="435133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communication improves clarity and understanding of care-related information (Houts et al., 2021)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Multimedia learning enhances memory retention and staff engagement (Mayer, 2021)</a:t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Structured slides support teamwork and shared understanding across staff roles (Westbrook et al., 2022)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Visual formats reduce cognitive load compared to text-heavy documents (Zhang et al., 2023)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Standardisation improves consistency and quality of care delivery (Shaw et al., 2022)</a:t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Improved communication contributes to safer and more efficient care practices (Oung et al., 2021)</a:t>
            </a:r>
          </a:p>
          <a:p>
            <a:endParaRPr lang="en-US" dirty="0"/>
          </a:p>
        </p:txBody>
      </p:sp>
      <p:sp>
        <p:nvSpPr>
          <p:cNvPr id="4" name="Curved Right Arrow 3"/>
          <p:cNvSpPr/>
          <p:nvPr/>
        </p:nvSpPr>
        <p:spPr>
          <a:xfrm>
            <a:off x="129473" y="1035781"/>
            <a:ext cx="2290046" cy="4402067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73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3986" y="365125"/>
            <a:ext cx="8189814" cy="1325563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Limitations of PowerPoint in Care Settings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1168" y="1825625"/>
            <a:ext cx="9492632" cy="435133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Overloaded or poorly designed slides can reduce clarity and increase confusion (Mayer, 2021)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Staff may lack digital and design skills needed to use PowerPoint effectively (Zhang et al., 2023)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is not suitable for storing detailed patient records or clinical data (Westbrook et al., 2022)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Over-reliance on slides may reduce interaction and discussion among staff (Shaw et al., 2022)</a:t>
            </a:r>
          </a:p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Preparing high-quality slides requires time, which may be limited in care environments (Kuek &amp; Hakkennes, 2020)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ction Button: Sound 5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1861168" y="687823"/>
            <a:ext cx="1084333" cy="793019"/>
          </a:xfrm>
          <a:prstGeom prst="actionButtonSoun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60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Houts, P.S., Doak, C.C., Doak, L.G. and Loscalzo, M.J. (2021) ‘The role of pictures in improving health communication: a review of research’,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Patient Education and Counseling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104(5), pp. 998–1004.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Kuek, A. and Hakkennes, S. (2020) ‘Healthcare staff digital literacy levels and their attitudes towards information systems’,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Health Informatics Journal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26(1), pp. 592–612.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Mayer, R.E. (2021)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Multimedia Learning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(3rd edn). Cambridge: Cambridge University Press.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Oung, C., et al. (2021) ‘Digital interventions supporting dementia care in residential homes’,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41(7), pp. 1505–1522.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Shaw, T., McGregor, D., Brunner, M., Keep, M., Janssen, A. and Barnet, S. (2022) ‘What is eHealth literacy and why does it matter?’,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24(6), e25685.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Westbrook, J.I., Raban, M.Z., Walter, S.R. and Douglas, H. (2022) ‘Task errors by healthcare workers using information systems’,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the American Medical Informatics Association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29(1), pp. 121–130.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Zhang, X., Yu, P., Yan, J. and Ton, A.M.M. (2023) ‘Staff acceptance of digital health technologies in healthcare settings’,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23(1), pp. 1–12.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7517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812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Chosen Tool: PowerPoint</vt:lpstr>
      <vt:lpstr>       Introduction (Sunrise Care Home)</vt:lpstr>
      <vt:lpstr>   Microsoft PowerPoint as a Care Communication Tool</vt:lpstr>
      <vt:lpstr>Current Practice vs PowerPoint-Supported Tasks</vt:lpstr>
      <vt:lpstr>Efficiency Gains Using PowerPoint</vt:lpstr>
      <vt:lpstr>Benefits of PowerPoint in Residential Care</vt:lpstr>
      <vt:lpstr>Limitations of PowerPoint in Care Settings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6</cp:revision>
  <dcterms:created xsi:type="dcterms:W3CDTF">2026-03-23T08:08:39Z</dcterms:created>
  <dcterms:modified xsi:type="dcterms:W3CDTF">2026-03-23T08:44:15Z</dcterms:modified>
</cp:coreProperties>
</file>