
<file path=[Content_Types].xml><?xml version="1.0" encoding="utf-8"?>
<Types xmlns="http://schemas.openxmlformats.org/package/2006/content-types">
  <Default Extension="jpeg" ContentType="image/jpeg"/>
  <Default Extension="mp4" ContentType="vide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87" r:id="rId1"/>
  </p:sldMasterIdLst>
  <p:sldIdLst>
    <p:sldId id="256" r:id="rId2"/>
    <p:sldId id="258" r:id="rId3"/>
    <p:sldId id="257" r:id="rId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00000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E8D46D28-329B-50B0-5178-1D0C0E85B897}" v="2304" dt="2024-12-03T22:13:24.29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7991" autoAdjust="0"/>
    <p:restoredTop sz="94660"/>
  </p:normalViewPr>
  <p:slideViewPr>
    <p:cSldViewPr snapToGrid="0">
      <p:cViewPr varScale="1">
        <p:scale>
          <a:sx n="77" d="100"/>
          <a:sy n="77" d="100"/>
        </p:scale>
        <p:origin x="108" y="270"/>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viewProps" Target="viewProps.xml"/><Relationship Id="rId5" Type="http://schemas.openxmlformats.org/officeDocument/2006/relationships/presProps" Target="presProps.xml"/><Relationship Id="rId10" Type="http://schemas.microsoft.com/office/2015/10/relationships/revisionInfo" Target="revisionInfo.xml"/><Relationship Id="rId4" Type="http://schemas.openxmlformats.org/officeDocument/2006/relationships/slide" Target="slides/slide3.xml"/><Relationship Id="rId9"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lisha Parkes (2117558)" userId="S::2117558@student.uwtsd.ac.uk::52d9b48f-6e54-4f26-9fb1-406ab97c2bc0" providerId="AD" clId="Web-{E8D46D28-329B-50B0-5178-1D0C0E85B897}"/>
    <pc:docChg chg="addSld delSld modSld sldOrd addMainMaster delMainMaster">
      <pc:chgData name="Alisha Parkes (2117558)" userId="S::2117558@student.uwtsd.ac.uk::52d9b48f-6e54-4f26-9fb1-406ab97c2bc0" providerId="AD" clId="Web-{E8D46D28-329B-50B0-5178-1D0C0E85B897}" dt="2024-12-03T22:13:24.299" v="1662" actId="20577"/>
      <pc:docMkLst>
        <pc:docMk/>
      </pc:docMkLst>
      <pc:sldChg chg="addSp delSp modSp mod modClrScheme chgLayout">
        <pc:chgData name="Alisha Parkes (2117558)" userId="S::2117558@student.uwtsd.ac.uk::52d9b48f-6e54-4f26-9fb1-406ab97c2bc0" providerId="AD" clId="Web-{E8D46D28-329B-50B0-5178-1D0C0E85B897}" dt="2024-12-03T18:32:24.981" v="1638" actId="14100"/>
        <pc:sldMkLst>
          <pc:docMk/>
          <pc:sldMk cId="3856144342" sldId="256"/>
        </pc:sldMkLst>
        <pc:spChg chg="mod ord">
          <ac:chgData name="Alisha Parkes (2117558)" userId="S::2117558@student.uwtsd.ac.uk::52d9b48f-6e54-4f26-9fb1-406ab97c2bc0" providerId="AD" clId="Web-{E8D46D28-329B-50B0-5178-1D0C0E85B897}" dt="2024-12-03T16:08:27.125" v="73" actId="1076"/>
          <ac:spMkLst>
            <pc:docMk/>
            <pc:sldMk cId="3856144342" sldId="256"/>
            <ac:spMk id="2" creationId="{00000000-0000-0000-0000-000000000000}"/>
          </ac:spMkLst>
        </pc:spChg>
        <pc:spChg chg="mod ord">
          <ac:chgData name="Alisha Parkes (2117558)" userId="S::2117558@student.uwtsd.ac.uk::52d9b48f-6e54-4f26-9fb1-406ab97c2bc0" providerId="AD" clId="Web-{E8D46D28-329B-50B0-5178-1D0C0E85B897}" dt="2024-12-03T17:32:18.475" v="1147" actId="20577"/>
          <ac:spMkLst>
            <pc:docMk/>
            <pc:sldMk cId="3856144342" sldId="256"/>
            <ac:spMk id="3" creationId="{00000000-0000-0000-0000-000000000000}"/>
          </ac:spMkLst>
        </pc:spChg>
        <pc:spChg chg="add del mod">
          <ac:chgData name="Alisha Parkes (2117558)" userId="S::2117558@student.uwtsd.ac.uk::52d9b48f-6e54-4f26-9fb1-406ab97c2bc0" providerId="AD" clId="Web-{E8D46D28-329B-50B0-5178-1D0C0E85B897}" dt="2024-12-03T16:24:32.361" v="270"/>
          <ac:spMkLst>
            <pc:docMk/>
            <pc:sldMk cId="3856144342" sldId="256"/>
            <ac:spMk id="5" creationId="{C9995696-2356-EB2D-FC4D-91DB71274BA9}"/>
          </ac:spMkLst>
        </pc:spChg>
        <pc:spChg chg="add mod">
          <ac:chgData name="Alisha Parkes (2117558)" userId="S::2117558@student.uwtsd.ac.uk::52d9b48f-6e54-4f26-9fb1-406ab97c2bc0" providerId="AD" clId="Web-{E8D46D28-329B-50B0-5178-1D0C0E85B897}" dt="2024-12-03T17:57:16.331" v="1204" actId="20577"/>
          <ac:spMkLst>
            <pc:docMk/>
            <pc:sldMk cId="3856144342" sldId="256"/>
            <ac:spMk id="6" creationId="{D938B687-724C-3656-7167-8AF3D83A4036}"/>
          </ac:spMkLst>
        </pc:spChg>
        <pc:spChg chg="add mod">
          <ac:chgData name="Alisha Parkes (2117558)" userId="S::2117558@student.uwtsd.ac.uk::52d9b48f-6e54-4f26-9fb1-406ab97c2bc0" providerId="AD" clId="Web-{E8D46D28-329B-50B0-5178-1D0C0E85B897}" dt="2024-12-03T18:10:16.102" v="1362" actId="1076"/>
          <ac:spMkLst>
            <pc:docMk/>
            <pc:sldMk cId="3856144342" sldId="256"/>
            <ac:spMk id="7" creationId="{F798DC54-7C6E-39D5-5291-9775CAE3DC2E}"/>
          </ac:spMkLst>
        </pc:spChg>
        <pc:spChg chg="add mod">
          <ac:chgData name="Alisha Parkes (2117558)" userId="S::2117558@student.uwtsd.ac.uk::52d9b48f-6e54-4f26-9fb1-406ab97c2bc0" providerId="AD" clId="Web-{E8D46D28-329B-50B0-5178-1D0C0E85B897}" dt="2024-12-03T18:32:07.684" v="1635" actId="20577"/>
          <ac:spMkLst>
            <pc:docMk/>
            <pc:sldMk cId="3856144342" sldId="256"/>
            <ac:spMk id="9" creationId="{97CD9AE1-2F08-79D3-2046-5B32C4EDBF6E}"/>
          </ac:spMkLst>
        </pc:spChg>
        <pc:picChg chg="add mod">
          <ac:chgData name="Alisha Parkes (2117558)" userId="S::2117558@student.uwtsd.ac.uk::52d9b48f-6e54-4f26-9fb1-406ab97c2bc0" providerId="AD" clId="Web-{E8D46D28-329B-50B0-5178-1D0C0E85B897}" dt="2024-12-03T18:32:24.981" v="1638" actId="14100"/>
          <ac:picMkLst>
            <pc:docMk/>
            <pc:sldMk cId="3856144342" sldId="256"/>
            <ac:picMk id="4" creationId="{EDC4906B-4C9D-ECC0-7B53-9777EBCEC8E9}"/>
          </ac:picMkLst>
        </pc:picChg>
        <pc:picChg chg="add mod">
          <ac:chgData name="Alisha Parkes (2117558)" userId="S::2117558@student.uwtsd.ac.uk::52d9b48f-6e54-4f26-9fb1-406ab97c2bc0" providerId="AD" clId="Web-{E8D46D28-329B-50B0-5178-1D0C0E85B897}" dt="2024-12-03T18:32:19.466" v="1637" actId="1076"/>
          <ac:picMkLst>
            <pc:docMk/>
            <pc:sldMk cId="3856144342" sldId="256"/>
            <ac:picMk id="8" creationId="{9ED908F8-3DBB-7707-AC7C-C56448FCFB23}"/>
          </ac:picMkLst>
        </pc:picChg>
        <pc:picChg chg="add mod">
          <ac:chgData name="Alisha Parkes (2117558)" userId="S::2117558@student.uwtsd.ac.uk::52d9b48f-6e54-4f26-9fb1-406ab97c2bc0" providerId="AD" clId="Web-{E8D46D28-329B-50B0-5178-1D0C0E85B897}" dt="2024-12-03T17:08:34.922" v="937" actId="14100"/>
          <ac:picMkLst>
            <pc:docMk/>
            <pc:sldMk cId="3856144342" sldId="256"/>
            <ac:picMk id="10" creationId="{A257F164-6F2B-15B3-1CA0-3DCF059CC0A8}"/>
          </ac:picMkLst>
        </pc:picChg>
      </pc:sldChg>
      <pc:sldChg chg="modSp new del mod modClrScheme chgLayout">
        <pc:chgData name="Alisha Parkes (2117558)" userId="S::2117558@student.uwtsd.ac.uk::52d9b48f-6e54-4f26-9fb1-406ab97c2bc0" providerId="AD" clId="Web-{E8D46D28-329B-50B0-5178-1D0C0E85B897}" dt="2024-12-03T16:08:32.281" v="74"/>
        <pc:sldMkLst>
          <pc:docMk/>
          <pc:sldMk cId="804874809" sldId="257"/>
        </pc:sldMkLst>
        <pc:spChg chg="mod ord">
          <ac:chgData name="Alisha Parkes (2117558)" userId="S::2117558@student.uwtsd.ac.uk::52d9b48f-6e54-4f26-9fb1-406ab97c2bc0" providerId="AD" clId="Web-{E8D46D28-329B-50B0-5178-1D0C0E85B897}" dt="2024-12-03T16:06:12.917" v="51" actId="20577"/>
          <ac:spMkLst>
            <pc:docMk/>
            <pc:sldMk cId="804874809" sldId="257"/>
            <ac:spMk id="2" creationId="{D7F3FC9C-3291-6A3B-4F50-0255DC800A9B}"/>
          </ac:spMkLst>
        </pc:spChg>
        <pc:spChg chg="mod ord">
          <ac:chgData name="Alisha Parkes (2117558)" userId="S::2117558@student.uwtsd.ac.uk::52d9b48f-6e54-4f26-9fb1-406ab97c2bc0" providerId="AD" clId="Web-{E8D46D28-329B-50B0-5178-1D0C0E85B897}" dt="2024-12-03T16:04:55.086" v="2"/>
          <ac:spMkLst>
            <pc:docMk/>
            <pc:sldMk cId="804874809" sldId="257"/>
            <ac:spMk id="3" creationId="{F1C9D6E7-84C8-F8AE-5549-22885DAD0C22}"/>
          </ac:spMkLst>
        </pc:spChg>
      </pc:sldChg>
      <pc:sldChg chg="modSp new">
        <pc:chgData name="Alisha Parkes (2117558)" userId="S::2117558@student.uwtsd.ac.uk::52d9b48f-6e54-4f26-9fb1-406ab97c2bc0" providerId="AD" clId="Web-{E8D46D28-329B-50B0-5178-1D0C0E85B897}" dt="2024-12-03T18:29:59.196" v="1631" actId="20577"/>
        <pc:sldMkLst>
          <pc:docMk/>
          <pc:sldMk cId="1266512651" sldId="257"/>
        </pc:sldMkLst>
        <pc:spChg chg="mod">
          <ac:chgData name="Alisha Parkes (2117558)" userId="S::2117558@student.uwtsd.ac.uk::52d9b48f-6e54-4f26-9fb1-406ab97c2bc0" providerId="AD" clId="Web-{E8D46D28-329B-50B0-5178-1D0C0E85B897}" dt="2024-12-03T16:13:42.901" v="91" actId="20577"/>
          <ac:spMkLst>
            <pc:docMk/>
            <pc:sldMk cId="1266512651" sldId="257"/>
            <ac:spMk id="2" creationId="{B3466094-F254-028E-D80D-A882F8268157}"/>
          </ac:spMkLst>
        </pc:spChg>
        <pc:spChg chg="mod">
          <ac:chgData name="Alisha Parkes (2117558)" userId="S::2117558@student.uwtsd.ac.uk::52d9b48f-6e54-4f26-9fb1-406ab97c2bc0" providerId="AD" clId="Web-{E8D46D28-329B-50B0-5178-1D0C0E85B897}" dt="2024-12-03T18:29:59.196" v="1631" actId="20577"/>
          <ac:spMkLst>
            <pc:docMk/>
            <pc:sldMk cId="1266512651" sldId="257"/>
            <ac:spMk id="3" creationId="{21E4ED88-AC6D-0F96-22D7-497292FB203A}"/>
          </ac:spMkLst>
        </pc:spChg>
      </pc:sldChg>
      <pc:sldChg chg="addSp delSp modSp new ord addAnim">
        <pc:chgData name="Alisha Parkes (2117558)" userId="S::2117558@student.uwtsd.ac.uk::52d9b48f-6e54-4f26-9fb1-406ab97c2bc0" providerId="AD" clId="Web-{E8D46D28-329B-50B0-5178-1D0C0E85B897}" dt="2024-12-03T22:13:24.299" v="1662" actId="20577"/>
        <pc:sldMkLst>
          <pc:docMk/>
          <pc:sldMk cId="1541677709" sldId="258"/>
        </pc:sldMkLst>
        <pc:spChg chg="mod">
          <ac:chgData name="Alisha Parkes (2117558)" userId="S::2117558@student.uwtsd.ac.uk::52d9b48f-6e54-4f26-9fb1-406ab97c2bc0" providerId="AD" clId="Web-{E8D46D28-329B-50B0-5178-1D0C0E85B897}" dt="2024-12-03T22:13:24.299" v="1662" actId="20577"/>
          <ac:spMkLst>
            <pc:docMk/>
            <pc:sldMk cId="1541677709" sldId="258"/>
            <ac:spMk id="2" creationId="{34311E80-15C1-33FC-3AF1-A6713D3775EC}"/>
          </ac:spMkLst>
        </pc:spChg>
        <pc:spChg chg="del mod">
          <ac:chgData name="Alisha Parkes (2117558)" userId="S::2117558@student.uwtsd.ac.uk::52d9b48f-6e54-4f26-9fb1-406ab97c2bc0" providerId="AD" clId="Web-{E8D46D28-329B-50B0-5178-1D0C0E85B897}" dt="2024-12-03T21:34:30.537" v="1642"/>
          <ac:spMkLst>
            <pc:docMk/>
            <pc:sldMk cId="1541677709" sldId="258"/>
            <ac:spMk id="3" creationId="{56FDB143-E5E8-67A4-D939-82E8841E5D08}"/>
          </ac:spMkLst>
        </pc:spChg>
        <pc:picChg chg="add mod">
          <ac:chgData name="Alisha Parkes (2117558)" userId="S::2117558@student.uwtsd.ac.uk::52d9b48f-6e54-4f26-9fb1-406ab97c2bc0" providerId="AD" clId="Web-{E8D46D28-329B-50B0-5178-1D0C0E85B897}" dt="2024-12-03T22:13:08.486" v="1645" actId="1076"/>
          <ac:picMkLst>
            <pc:docMk/>
            <pc:sldMk cId="1541677709" sldId="258"/>
            <ac:picMk id="3" creationId="{1411822D-CE87-5561-A83C-CC1831CA7060}"/>
          </ac:picMkLst>
        </pc:picChg>
      </pc:sldChg>
      <pc:sldMasterChg chg="del delSldLayout">
        <pc:chgData name="Alisha Parkes (2117558)" userId="S::2117558@student.uwtsd.ac.uk::52d9b48f-6e54-4f26-9fb1-406ab97c2bc0" providerId="AD" clId="Web-{E8D46D28-329B-50B0-5178-1D0C0E85B897}" dt="2024-12-03T16:04:31.523" v="1"/>
        <pc:sldMasterMkLst>
          <pc:docMk/>
          <pc:sldMasterMk cId="0" sldId="2147483648"/>
        </pc:sldMasterMkLst>
        <pc:sldLayoutChg chg="del">
          <pc:chgData name="Alisha Parkes (2117558)" userId="S::2117558@student.uwtsd.ac.uk::52d9b48f-6e54-4f26-9fb1-406ab97c2bc0" providerId="AD" clId="Web-{E8D46D28-329B-50B0-5178-1D0C0E85B897}" dt="2024-12-03T16:04:31.523" v="1"/>
          <pc:sldLayoutMkLst>
            <pc:docMk/>
            <pc:sldMasterMk cId="0" sldId="2147483648"/>
            <pc:sldLayoutMk cId="0" sldId="2147483649"/>
          </pc:sldLayoutMkLst>
        </pc:sldLayoutChg>
        <pc:sldLayoutChg chg="del">
          <pc:chgData name="Alisha Parkes (2117558)" userId="S::2117558@student.uwtsd.ac.uk::52d9b48f-6e54-4f26-9fb1-406ab97c2bc0" providerId="AD" clId="Web-{E8D46D28-329B-50B0-5178-1D0C0E85B897}" dt="2024-12-03T16:04:31.523" v="1"/>
          <pc:sldLayoutMkLst>
            <pc:docMk/>
            <pc:sldMasterMk cId="0" sldId="2147483648"/>
            <pc:sldLayoutMk cId="0" sldId="2147483650"/>
          </pc:sldLayoutMkLst>
        </pc:sldLayoutChg>
        <pc:sldLayoutChg chg="del">
          <pc:chgData name="Alisha Parkes (2117558)" userId="S::2117558@student.uwtsd.ac.uk::52d9b48f-6e54-4f26-9fb1-406ab97c2bc0" providerId="AD" clId="Web-{E8D46D28-329B-50B0-5178-1D0C0E85B897}" dt="2024-12-03T16:04:31.523" v="1"/>
          <pc:sldLayoutMkLst>
            <pc:docMk/>
            <pc:sldMasterMk cId="0" sldId="2147483648"/>
            <pc:sldLayoutMk cId="0" sldId="2147483651"/>
          </pc:sldLayoutMkLst>
        </pc:sldLayoutChg>
        <pc:sldLayoutChg chg="del">
          <pc:chgData name="Alisha Parkes (2117558)" userId="S::2117558@student.uwtsd.ac.uk::52d9b48f-6e54-4f26-9fb1-406ab97c2bc0" providerId="AD" clId="Web-{E8D46D28-329B-50B0-5178-1D0C0E85B897}" dt="2024-12-03T16:04:31.523" v="1"/>
          <pc:sldLayoutMkLst>
            <pc:docMk/>
            <pc:sldMasterMk cId="0" sldId="2147483648"/>
            <pc:sldLayoutMk cId="0" sldId="2147483652"/>
          </pc:sldLayoutMkLst>
        </pc:sldLayoutChg>
        <pc:sldLayoutChg chg="del">
          <pc:chgData name="Alisha Parkes (2117558)" userId="S::2117558@student.uwtsd.ac.uk::52d9b48f-6e54-4f26-9fb1-406ab97c2bc0" providerId="AD" clId="Web-{E8D46D28-329B-50B0-5178-1D0C0E85B897}" dt="2024-12-03T16:04:31.523" v="1"/>
          <pc:sldLayoutMkLst>
            <pc:docMk/>
            <pc:sldMasterMk cId="0" sldId="2147483648"/>
            <pc:sldLayoutMk cId="0" sldId="2147483653"/>
          </pc:sldLayoutMkLst>
        </pc:sldLayoutChg>
        <pc:sldLayoutChg chg="del">
          <pc:chgData name="Alisha Parkes (2117558)" userId="S::2117558@student.uwtsd.ac.uk::52d9b48f-6e54-4f26-9fb1-406ab97c2bc0" providerId="AD" clId="Web-{E8D46D28-329B-50B0-5178-1D0C0E85B897}" dt="2024-12-03T16:04:31.523" v="1"/>
          <pc:sldLayoutMkLst>
            <pc:docMk/>
            <pc:sldMasterMk cId="0" sldId="2147483648"/>
            <pc:sldLayoutMk cId="0" sldId="2147483654"/>
          </pc:sldLayoutMkLst>
        </pc:sldLayoutChg>
        <pc:sldLayoutChg chg="del">
          <pc:chgData name="Alisha Parkes (2117558)" userId="S::2117558@student.uwtsd.ac.uk::52d9b48f-6e54-4f26-9fb1-406ab97c2bc0" providerId="AD" clId="Web-{E8D46D28-329B-50B0-5178-1D0C0E85B897}" dt="2024-12-03T16:04:31.523" v="1"/>
          <pc:sldLayoutMkLst>
            <pc:docMk/>
            <pc:sldMasterMk cId="0" sldId="2147483648"/>
            <pc:sldLayoutMk cId="0" sldId="2147483655"/>
          </pc:sldLayoutMkLst>
        </pc:sldLayoutChg>
        <pc:sldLayoutChg chg="del">
          <pc:chgData name="Alisha Parkes (2117558)" userId="S::2117558@student.uwtsd.ac.uk::52d9b48f-6e54-4f26-9fb1-406ab97c2bc0" providerId="AD" clId="Web-{E8D46D28-329B-50B0-5178-1D0C0E85B897}" dt="2024-12-03T16:04:31.523" v="1"/>
          <pc:sldLayoutMkLst>
            <pc:docMk/>
            <pc:sldMasterMk cId="0" sldId="2147483648"/>
            <pc:sldLayoutMk cId="0" sldId="2147483656"/>
          </pc:sldLayoutMkLst>
        </pc:sldLayoutChg>
        <pc:sldLayoutChg chg="del">
          <pc:chgData name="Alisha Parkes (2117558)" userId="S::2117558@student.uwtsd.ac.uk::52d9b48f-6e54-4f26-9fb1-406ab97c2bc0" providerId="AD" clId="Web-{E8D46D28-329B-50B0-5178-1D0C0E85B897}" dt="2024-12-03T16:04:31.523" v="1"/>
          <pc:sldLayoutMkLst>
            <pc:docMk/>
            <pc:sldMasterMk cId="0" sldId="2147483648"/>
            <pc:sldLayoutMk cId="0" sldId="2147483657"/>
          </pc:sldLayoutMkLst>
        </pc:sldLayoutChg>
        <pc:sldLayoutChg chg="del">
          <pc:chgData name="Alisha Parkes (2117558)" userId="S::2117558@student.uwtsd.ac.uk::52d9b48f-6e54-4f26-9fb1-406ab97c2bc0" providerId="AD" clId="Web-{E8D46D28-329B-50B0-5178-1D0C0E85B897}" dt="2024-12-03T16:04:31.523" v="1"/>
          <pc:sldLayoutMkLst>
            <pc:docMk/>
            <pc:sldMasterMk cId="0" sldId="2147483648"/>
            <pc:sldLayoutMk cId="0" sldId="2147483658"/>
          </pc:sldLayoutMkLst>
        </pc:sldLayoutChg>
        <pc:sldLayoutChg chg="del">
          <pc:chgData name="Alisha Parkes (2117558)" userId="S::2117558@student.uwtsd.ac.uk::52d9b48f-6e54-4f26-9fb1-406ab97c2bc0" providerId="AD" clId="Web-{E8D46D28-329B-50B0-5178-1D0C0E85B897}" dt="2024-12-03T16:04:31.523" v="1"/>
          <pc:sldLayoutMkLst>
            <pc:docMk/>
            <pc:sldMasterMk cId="0" sldId="2147483648"/>
            <pc:sldLayoutMk cId="0" sldId="2147483659"/>
          </pc:sldLayoutMkLst>
        </pc:sldLayoutChg>
        <pc:sldLayoutChg chg="del">
          <pc:chgData name="Alisha Parkes (2117558)" userId="S::2117558@student.uwtsd.ac.uk::52d9b48f-6e54-4f26-9fb1-406ab97c2bc0" providerId="AD" clId="Web-{E8D46D28-329B-50B0-5178-1D0C0E85B897}" dt="2024-12-03T16:04:31.523" v="1"/>
          <pc:sldLayoutMkLst>
            <pc:docMk/>
            <pc:sldMasterMk cId="0" sldId="2147483648"/>
            <pc:sldLayoutMk cId="0" sldId="2147483660"/>
          </pc:sldLayoutMkLst>
        </pc:sldLayoutChg>
        <pc:sldLayoutChg chg="del">
          <pc:chgData name="Alisha Parkes (2117558)" userId="S::2117558@student.uwtsd.ac.uk::52d9b48f-6e54-4f26-9fb1-406ab97c2bc0" providerId="AD" clId="Web-{E8D46D28-329B-50B0-5178-1D0C0E85B897}" dt="2024-12-03T16:04:31.523" v="1"/>
          <pc:sldLayoutMkLst>
            <pc:docMk/>
            <pc:sldMasterMk cId="0" sldId="2147483648"/>
            <pc:sldLayoutMk cId="0" sldId="2147483661"/>
          </pc:sldLayoutMkLst>
        </pc:sldLayoutChg>
        <pc:sldLayoutChg chg="del">
          <pc:chgData name="Alisha Parkes (2117558)" userId="S::2117558@student.uwtsd.ac.uk::52d9b48f-6e54-4f26-9fb1-406ab97c2bc0" providerId="AD" clId="Web-{E8D46D28-329B-50B0-5178-1D0C0E85B897}" dt="2024-12-03T16:04:31.523" v="1"/>
          <pc:sldLayoutMkLst>
            <pc:docMk/>
            <pc:sldMasterMk cId="0" sldId="2147483648"/>
            <pc:sldLayoutMk cId="0" sldId="2147483663"/>
          </pc:sldLayoutMkLst>
        </pc:sldLayoutChg>
        <pc:sldLayoutChg chg="del">
          <pc:chgData name="Alisha Parkes (2117558)" userId="S::2117558@student.uwtsd.ac.uk::52d9b48f-6e54-4f26-9fb1-406ab97c2bc0" providerId="AD" clId="Web-{E8D46D28-329B-50B0-5178-1D0C0E85B897}" dt="2024-12-03T16:04:31.523" v="1"/>
          <pc:sldLayoutMkLst>
            <pc:docMk/>
            <pc:sldMasterMk cId="0" sldId="2147483648"/>
            <pc:sldLayoutMk cId="0" sldId="2147483666"/>
          </pc:sldLayoutMkLst>
        </pc:sldLayoutChg>
        <pc:sldLayoutChg chg="del">
          <pc:chgData name="Alisha Parkes (2117558)" userId="S::2117558@student.uwtsd.ac.uk::52d9b48f-6e54-4f26-9fb1-406ab97c2bc0" providerId="AD" clId="Web-{E8D46D28-329B-50B0-5178-1D0C0E85B897}" dt="2024-12-03T16:04:31.523" v="1"/>
          <pc:sldLayoutMkLst>
            <pc:docMk/>
            <pc:sldMasterMk cId="0" sldId="2147483648"/>
            <pc:sldLayoutMk cId="0" sldId="2147483667"/>
          </pc:sldLayoutMkLst>
        </pc:sldLayoutChg>
        <pc:sldLayoutChg chg="del">
          <pc:chgData name="Alisha Parkes (2117558)" userId="S::2117558@student.uwtsd.ac.uk::52d9b48f-6e54-4f26-9fb1-406ab97c2bc0" providerId="AD" clId="Web-{E8D46D28-329B-50B0-5178-1D0C0E85B897}" dt="2024-12-03T16:04:31.523" v="1"/>
          <pc:sldLayoutMkLst>
            <pc:docMk/>
            <pc:sldMasterMk cId="0" sldId="2147483648"/>
            <pc:sldLayoutMk cId="0" sldId="2147483668"/>
          </pc:sldLayoutMkLst>
        </pc:sldLayoutChg>
      </pc:sldMasterChg>
      <pc:sldMasterChg chg="add del addSldLayout delSldLayout modSldLayout">
        <pc:chgData name="Alisha Parkes (2117558)" userId="S::2117558@student.uwtsd.ac.uk::52d9b48f-6e54-4f26-9fb1-406ab97c2bc0" providerId="AD" clId="Web-{E8D46D28-329B-50B0-5178-1D0C0E85B897}" dt="2024-12-03T16:04:55.086" v="2"/>
        <pc:sldMasterMkLst>
          <pc:docMk/>
          <pc:sldMasterMk cId="3721326435" sldId="2147483669"/>
        </pc:sldMasterMkLst>
        <pc:sldLayoutChg chg="add del mod replId">
          <pc:chgData name="Alisha Parkes (2117558)" userId="S::2117558@student.uwtsd.ac.uk::52d9b48f-6e54-4f26-9fb1-406ab97c2bc0" providerId="AD" clId="Web-{E8D46D28-329B-50B0-5178-1D0C0E85B897}" dt="2024-12-03T16:04:55.086" v="2"/>
          <pc:sldLayoutMkLst>
            <pc:docMk/>
            <pc:sldMasterMk cId="3721326435" sldId="2147483669"/>
            <pc:sldLayoutMk cId="546533815" sldId="2147483670"/>
          </pc:sldLayoutMkLst>
        </pc:sldLayoutChg>
        <pc:sldLayoutChg chg="add del mod replId">
          <pc:chgData name="Alisha Parkes (2117558)" userId="S::2117558@student.uwtsd.ac.uk::52d9b48f-6e54-4f26-9fb1-406ab97c2bc0" providerId="AD" clId="Web-{E8D46D28-329B-50B0-5178-1D0C0E85B897}" dt="2024-12-03T16:04:55.086" v="2"/>
          <pc:sldLayoutMkLst>
            <pc:docMk/>
            <pc:sldMasterMk cId="3721326435" sldId="2147483669"/>
            <pc:sldLayoutMk cId="4269499513" sldId="2147483671"/>
          </pc:sldLayoutMkLst>
        </pc:sldLayoutChg>
        <pc:sldLayoutChg chg="add del mod replId">
          <pc:chgData name="Alisha Parkes (2117558)" userId="S::2117558@student.uwtsd.ac.uk::52d9b48f-6e54-4f26-9fb1-406ab97c2bc0" providerId="AD" clId="Web-{E8D46D28-329B-50B0-5178-1D0C0E85B897}" dt="2024-12-03T16:04:55.086" v="2"/>
          <pc:sldLayoutMkLst>
            <pc:docMk/>
            <pc:sldMasterMk cId="3721326435" sldId="2147483669"/>
            <pc:sldLayoutMk cId="415559810" sldId="2147483672"/>
          </pc:sldLayoutMkLst>
        </pc:sldLayoutChg>
        <pc:sldLayoutChg chg="add del mod replId">
          <pc:chgData name="Alisha Parkes (2117558)" userId="S::2117558@student.uwtsd.ac.uk::52d9b48f-6e54-4f26-9fb1-406ab97c2bc0" providerId="AD" clId="Web-{E8D46D28-329B-50B0-5178-1D0C0E85B897}" dt="2024-12-03T16:04:55.086" v="2"/>
          <pc:sldLayoutMkLst>
            <pc:docMk/>
            <pc:sldMasterMk cId="3721326435" sldId="2147483669"/>
            <pc:sldLayoutMk cId="115398137" sldId="2147483673"/>
          </pc:sldLayoutMkLst>
        </pc:sldLayoutChg>
        <pc:sldLayoutChg chg="add del mod replId">
          <pc:chgData name="Alisha Parkes (2117558)" userId="S::2117558@student.uwtsd.ac.uk::52d9b48f-6e54-4f26-9fb1-406ab97c2bc0" providerId="AD" clId="Web-{E8D46D28-329B-50B0-5178-1D0C0E85B897}" dt="2024-12-03T16:04:55.086" v="2"/>
          <pc:sldLayoutMkLst>
            <pc:docMk/>
            <pc:sldMasterMk cId="3721326435" sldId="2147483669"/>
            <pc:sldLayoutMk cId="515472581" sldId="2147483674"/>
          </pc:sldLayoutMkLst>
        </pc:sldLayoutChg>
        <pc:sldLayoutChg chg="add del mod replId">
          <pc:chgData name="Alisha Parkes (2117558)" userId="S::2117558@student.uwtsd.ac.uk::52d9b48f-6e54-4f26-9fb1-406ab97c2bc0" providerId="AD" clId="Web-{E8D46D28-329B-50B0-5178-1D0C0E85B897}" dt="2024-12-03T16:04:55.086" v="2"/>
          <pc:sldLayoutMkLst>
            <pc:docMk/>
            <pc:sldMasterMk cId="3721326435" sldId="2147483669"/>
            <pc:sldLayoutMk cId="3929095640" sldId="2147483675"/>
          </pc:sldLayoutMkLst>
        </pc:sldLayoutChg>
        <pc:sldLayoutChg chg="add del mod replId">
          <pc:chgData name="Alisha Parkes (2117558)" userId="S::2117558@student.uwtsd.ac.uk::52d9b48f-6e54-4f26-9fb1-406ab97c2bc0" providerId="AD" clId="Web-{E8D46D28-329B-50B0-5178-1D0C0E85B897}" dt="2024-12-03T16:04:55.086" v="2"/>
          <pc:sldLayoutMkLst>
            <pc:docMk/>
            <pc:sldMasterMk cId="3721326435" sldId="2147483669"/>
            <pc:sldLayoutMk cId="506258227" sldId="2147483676"/>
          </pc:sldLayoutMkLst>
        </pc:sldLayoutChg>
        <pc:sldLayoutChg chg="add del mod replId">
          <pc:chgData name="Alisha Parkes (2117558)" userId="S::2117558@student.uwtsd.ac.uk::52d9b48f-6e54-4f26-9fb1-406ab97c2bc0" providerId="AD" clId="Web-{E8D46D28-329B-50B0-5178-1D0C0E85B897}" dt="2024-12-03T16:04:55.086" v="2"/>
          <pc:sldLayoutMkLst>
            <pc:docMk/>
            <pc:sldMasterMk cId="3721326435" sldId="2147483669"/>
            <pc:sldLayoutMk cId="3229193812" sldId="2147483677"/>
          </pc:sldLayoutMkLst>
        </pc:sldLayoutChg>
        <pc:sldLayoutChg chg="add del mod replId">
          <pc:chgData name="Alisha Parkes (2117558)" userId="S::2117558@student.uwtsd.ac.uk::52d9b48f-6e54-4f26-9fb1-406ab97c2bc0" providerId="AD" clId="Web-{E8D46D28-329B-50B0-5178-1D0C0E85B897}" dt="2024-12-03T16:04:55.086" v="2"/>
          <pc:sldLayoutMkLst>
            <pc:docMk/>
            <pc:sldMasterMk cId="3721326435" sldId="2147483669"/>
            <pc:sldLayoutMk cId="806072319" sldId="2147483678"/>
          </pc:sldLayoutMkLst>
        </pc:sldLayoutChg>
        <pc:sldLayoutChg chg="add del mod replId">
          <pc:chgData name="Alisha Parkes (2117558)" userId="S::2117558@student.uwtsd.ac.uk::52d9b48f-6e54-4f26-9fb1-406ab97c2bc0" providerId="AD" clId="Web-{E8D46D28-329B-50B0-5178-1D0C0E85B897}" dt="2024-12-03T16:04:55.086" v="2"/>
          <pc:sldLayoutMkLst>
            <pc:docMk/>
            <pc:sldMasterMk cId="3721326435" sldId="2147483669"/>
            <pc:sldLayoutMk cId="1913460596" sldId="2147483679"/>
          </pc:sldLayoutMkLst>
        </pc:sldLayoutChg>
        <pc:sldLayoutChg chg="add del mod replId">
          <pc:chgData name="Alisha Parkes (2117558)" userId="S::2117558@student.uwtsd.ac.uk::52d9b48f-6e54-4f26-9fb1-406ab97c2bc0" providerId="AD" clId="Web-{E8D46D28-329B-50B0-5178-1D0C0E85B897}" dt="2024-12-03T16:04:55.086" v="2"/>
          <pc:sldLayoutMkLst>
            <pc:docMk/>
            <pc:sldMasterMk cId="3721326435" sldId="2147483669"/>
            <pc:sldLayoutMk cId="208972213" sldId="2147483680"/>
          </pc:sldLayoutMkLst>
        </pc:sldLayoutChg>
        <pc:sldLayoutChg chg="add del mod replId">
          <pc:chgData name="Alisha Parkes (2117558)" userId="S::2117558@student.uwtsd.ac.uk::52d9b48f-6e54-4f26-9fb1-406ab97c2bc0" providerId="AD" clId="Web-{E8D46D28-329B-50B0-5178-1D0C0E85B897}" dt="2024-12-03T16:04:55.086" v="2"/>
          <pc:sldLayoutMkLst>
            <pc:docMk/>
            <pc:sldMasterMk cId="3721326435" sldId="2147483669"/>
            <pc:sldLayoutMk cId="530095541" sldId="2147483681"/>
          </pc:sldLayoutMkLst>
        </pc:sldLayoutChg>
        <pc:sldLayoutChg chg="add del mod replId">
          <pc:chgData name="Alisha Parkes (2117558)" userId="S::2117558@student.uwtsd.ac.uk::52d9b48f-6e54-4f26-9fb1-406ab97c2bc0" providerId="AD" clId="Web-{E8D46D28-329B-50B0-5178-1D0C0E85B897}" dt="2024-12-03T16:04:55.086" v="2"/>
          <pc:sldLayoutMkLst>
            <pc:docMk/>
            <pc:sldMasterMk cId="3721326435" sldId="2147483669"/>
            <pc:sldLayoutMk cId="2966964485" sldId="2147483682"/>
          </pc:sldLayoutMkLst>
        </pc:sldLayoutChg>
        <pc:sldLayoutChg chg="add del mod replId">
          <pc:chgData name="Alisha Parkes (2117558)" userId="S::2117558@student.uwtsd.ac.uk::52d9b48f-6e54-4f26-9fb1-406ab97c2bc0" providerId="AD" clId="Web-{E8D46D28-329B-50B0-5178-1D0C0E85B897}" dt="2024-12-03T16:04:55.086" v="2"/>
          <pc:sldLayoutMkLst>
            <pc:docMk/>
            <pc:sldMasterMk cId="3721326435" sldId="2147483669"/>
            <pc:sldLayoutMk cId="3021024931" sldId="2147483683"/>
          </pc:sldLayoutMkLst>
        </pc:sldLayoutChg>
        <pc:sldLayoutChg chg="add del mod replId">
          <pc:chgData name="Alisha Parkes (2117558)" userId="S::2117558@student.uwtsd.ac.uk::52d9b48f-6e54-4f26-9fb1-406ab97c2bc0" providerId="AD" clId="Web-{E8D46D28-329B-50B0-5178-1D0C0E85B897}" dt="2024-12-03T16:04:55.086" v="2"/>
          <pc:sldLayoutMkLst>
            <pc:docMk/>
            <pc:sldMasterMk cId="3721326435" sldId="2147483669"/>
            <pc:sldLayoutMk cId="1171976897" sldId="2147483684"/>
          </pc:sldLayoutMkLst>
        </pc:sldLayoutChg>
        <pc:sldLayoutChg chg="add del mod replId">
          <pc:chgData name="Alisha Parkes (2117558)" userId="S::2117558@student.uwtsd.ac.uk::52d9b48f-6e54-4f26-9fb1-406ab97c2bc0" providerId="AD" clId="Web-{E8D46D28-329B-50B0-5178-1D0C0E85B897}" dt="2024-12-03T16:04:55.086" v="2"/>
          <pc:sldLayoutMkLst>
            <pc:docMk/>
            <pc:sldMasterMk cId="3721326435" sldId="2147483669"/>
            <pc:sldLayoutMk cId="770575346" sldId="2147483685"/>
          </pc:sldLayoutMkLst>
        </pc:sldLayoutChg>
        <pc:sldLayoutChg chg="add del mod replId">
          <pc:chgData name="Alisha Parkes (2117558)" userId="S::2117558@student.uwtsd.ac.uk::52d9b48f-6e54-4f26-9fb1-406ab97c2bc0" providerId="AD" clId="Web-{E8D46D28-329B-50B0-5178-1D0C0E85B897}" dt="2024-12-03T16:04:55.086" v="2"/>
          <pc:sldLayoutMkLst>
            <pc:docMk/>
            <pc:sldMasterMk cId="3721326435" sldId="2147483669"/>
            <pc:sldLayoutMk cId="1745029739" sldId="2147483686"/>
          </pc:sldLayoutMkLst>
        </pc:sldLayoutChg>
      </pc:sldMasterChg>
      <pc:sldMasterChg chg="add addSldLayout modSldLayout">
        <pc:chgData name="Alisha Parkes (2117558)" userId="S::2117558@student.uwtsd.ac.uk::52d9b48f-6e54-4f26-9fb1-406ab97c2bc0" providerId="AD" clId="Web-{E8D46D28-329B-50B0-5178-1D0C0E85B897}" dt="2024-12-03T16:04:55.086" v="2"/>
        <pc:sldMasterMkLst>
          <pc:docMk/>
          <pc:sldMasterMk cId="316177025" sldId="2147483687"/>
        </pc:sldMasterMkLst>
        <pc:sldLayoutChg chg="add mod replId">
          <pc:chgData name="Alisha Parkes (2117558)" userId="S::2117558@student.uwtsd.ac.uk::52d9b48f-6e54-4f26-9fb1-406ab97c2bc0" providerId="AD" clId="Web-{E8D46D28-329B-50B0-5178-1D0C0E85B897}" dt="2024-12-03T16:04:55.086" v="2"/>
          <pc:sldLayoutMkLst>
            <pc:docMk/>
            <pc:sldMasterMk cId="316177025" sldId="2147483687"/>
            <pc:sldLayoutMk cId="4254680367" sldId="2147483688"/>
          </pc:sldLayoutMkLst>
        </pc:sldLayoutChg>
        <pc:sldLayoutChg chg="add mod replId">
          <pc:chgData name="Alisha Parkes (2117558)" userId="S::2117558@student.uwtsd.ac.uk::52d9b48f-6e54-4f26-9fb1-406ab97c2bc0" providerId="AD" clId="Web-{E8D46D28-329B-50B0-5178-1D0C0E85B897}" dt="2024-12-03T16:04:55.086" v="2"/>
          <pc:sldLayoutMkLst>
            <pc:docMk/>
            <pc:sldMasterMk cId="316177025" sldId="2147483687"/>
            <pc:sldLayoutMk cId="4251491710" sldId="2147483689"/>
          </pc:sldLayoutMkLst>
        </pc:sldLayoutChg>
        <pc:sldLayoutChg chg="add mod replId">
          <pc:chgData name="Alisha Parkes (2117558)" userId="S::2117558@student.uwtsd.ac.uk::52d9b48f-6e54-4f26-9fb1-406ab97c2bc0" providerId="AD" clId="Web-{E8D46D28-329B-50B0-5178-1D0C0E85B897}" dt="2024-12-03T16:04:55.086" v="2"/>
          <pc:sldLayoutMkLst>
            <pc:docMk/>
            <pc:sldMasterMk cId="316177025" sldId="2147483687"/>
            <pc:sldLayoutMk cId="3355715845" sldId="2147483690"/>
          </pc:sldLayoutMkLst>
        </pc:sldLayoutChg>
        <pc:sldLayoutChg chg="add mod replId">
          <pc:chgData name="Alisha Parkes (2117558)" userId="S::2117558@student.uwtsd.ac.uk::52d9b48f-6e54-4f26-9fb1-406ab97c2bc0" providerId="AD" clId="Web-{E8D46D28-329B-50B0-5178-1D0C0E85B897}" dt="2024-12-03T16:04:55.086" v="2"/>
          <pc:sldLayoutMkLst>
            <pc:docMk/>
            <pc:sldMasterMk cId="316177025" sldId="2147483687"/>
            <pc:sldLayoutMk cId="2654487787" sldId="2147483691"/>
          </pc:sldLayoutMkLst>
        </pc:sldLayoutChg>
        <pc:sldLayoutChg chg="add mod replId">
          <pc:chgData name="Alisha Parkes (2117558)" userId="S::2117558@student.uwtsd.ac.uk::52d9b48f-6e54-4f26-9fb1-406ab97c2bc0" providerId="AD" clId="Web-{E8D46D28-329B-50B0-5178-1D0C0E85B897}" dt="2024-12-03T16:04:55.086" v="2"/>
          <pc:sldLayoutMkLst>
            <pc:docMk/>
            <pc:sldMasterMk cId="316177025" sldId="2147483687"/>
            <pc:sldLayoutMk cId="3140296136" sldId="2147483692"/>
          </pc:sldLayoutMkLst>
        </pc:sldLayoutChg>
        <pc:sldLayoutChg chg="add mod replId">
          <pc:chgData name="Alisha Parkes (2117558)" userId="S::2117558@student.uwtsd.ac.uk::52d9b48f-6e54-4f26-9fb1-406ab97c2bc0" providerId="AD" clId="Web-{E8D46D28-329B-50B0-5178-1D0C0E85B897}" dt="2024-12-03T16:04:55.086" v="2"/>
          <pc:sldLayoutMkLst>
            <pc:docMk/>
            <pc:sldMasterMk cId="316177025" sldId="2147483687"/>
            <pc:sldLayoutMk cId="1572323113" sldId="2147483693"/>
          </pc:sldLayoutMkLst>
        </pc:sldLayoutChg>
        <pc:sldLayoutChg chg="add mod replId">
          <pc:chgData name="Alisha Parkes (2117558)" userId="S::2117558@student.uwtsd.ac.uk::52d9b48f-6e54-4f26-9fb1-406ab97c2bc0" providerId="AD" clId="Web-{E8D46D28-329B-50B0-5178-1D0C0E85B897}" dt="2024-12-03T16:04:55.086" v="2"/>
          <pc:sldLayoutMkLst>
            <pc:docMk/>
            <pc:sldMasterMk cId="316177025" sldId="2147483687"/>
            <pc:sldLayoutMk cId="239376471" sldId="2147483694"/>
          </pc:sldLayoutMkLst>
        </pc:sldLayoutChg>
        <pc:sldLayoutChg chg="add mod replId">
          <pc:chgData name="Alisha Parkes (2117558)" userId="S::2117558@student.uwtsd.ac.uk::52d9b48f-6e54-4f26-9fb1-406ab97c2bc0" providerId="AD" clId="Web-{E8D46D28-329B-50B0-5178-1D0C0E85B897}" dt="2024-12-03T16:04:55.086" v="2"/>
          <pc:sldLayoutMkLst>
            <pc:docMk/>
            <pc:sldMasterMk cId="316177025" sldId="2147483687"/>
            <pc:sldLayoutMk cId="309072173" sldId="2147483695"/>
          </pc:sldLayoutMkLst>
        </pc:sldLayoutChg>
        <pc:sldLayoutChg chg="add mod replId">
          <pc:chgData name="Alisha Parkes (2117558)" userId="S::2117558@student.uwtsd.ac.uk::52d9b48f-6e54-4f26-9fb1-406ab97c2bc0" providerId="AD" clId="Web-{E8D46D28-329B-50B0-5178-1D0C0E85B897}" dt="2024-12-03T16:04:55.086" v="2"/>
          <pc:sldLayoutMkLst>
            <pc:docMk/>
            <pc:sldMasterMk cId="316177025" sldId="2147483687"/>
            <pc:sldLayoutMk cId="3352516228" sldId="2147483696"/>
          </pc:sldLayoutMkLst>
        </pc:sldLayoutChg>
        <pc:sldLayoutChg chg="add mod replId">
          <pc:chgData name="Alisha Parkes (2117558)" userId="S::2117558@student.uwtsd.ac.uk::52d9b48f-6e54-4f26-9fb1-406ab97c2bc0" providerId="AD" clId="Web-{E8D46D28-329B-50B0-5178-1D0C0E85B897}" dt="2024-12-03T16:04:55.086" v="2"/>
          <pc:sldLayoutMkLst>
            <pc:docMk/>
            <pc:sldMasterMk cId="316177025" sldId="2147483687"/>
            <pc:sldLayoutMk cId="1822188754" sldId="2147483697"/>
          </pc:sldLayoutMkLst>
        </pc:sldLayoutChg>
        <pc:sldLayoutChg chg="add mod replId">
          <pc:chgData name="Alisha Parkes (2117558)" userId="S::2117558@student.uwtsd.ac.uk::52d9b48f-6e54-4f26-9fb1-406ab97c2bc0" providerId="AD" clId="Web-{E8D46D28-329B-50B0-5178-1D0C0E85B897}" dt="2024-12-03T16:04:55.086" v="2"/>
          <pc:sldLayoutMkLst>
            <pc:docMk/>
            <pc:sldMasterMk cId="316177025" sldId="2147483687"/>
            <pc:sldLayoutMk cId="1078573965" sldId="2147483698"/>
          </pc:sldLayoutMkLst>
        </pc:sldLayoutChg>
        <pc:sldLayoutChg chg="add mod replId">
          <pc:chgData name="Alisha Parkes (2117558)" userId="S::2117558@student.uwtsd.ac.uk::52d9b48f-6e54-4f26-9fb1-406ab97c2bc0" providerId="AD" clId="Web-{E8D46D28-329B-50B0-5178-1D0C0E85B897}" dt="2024-12-03T16:04:55.086" v="2"/>
          <pc:sldLayoutMkLst>
            <pc:docMk/>
            <pc:sldMasterMk cId="316177025" sldId="2147483687"/>
            <pc:sldLayoutMk cId="1764254839" sldId="2147483699"/>
          </pc:sldLayoutMkLst>
        </pc:sldLayoutChg>
        <pc:sldLayoutChg chg="add mod replId">
          <pc:chgData name="Alisha Parkes (2117558)" userId="S::2117558@student.uwtsd.ac.uk::52d9b48f-6e54-4f26-9fb1-406ab97c2bc0" providerId="AD" clId="Web-{E8D46D28-329B-50B0-5178-1D0C0E85B897}" dt="2024-12-03T16:04:55.086" v="2"/>
          <pc:sldLayoutMkLst>
            <pc:docMk/>
            <pc:sldMasterMk cId="316177025" sldId="2147483687"/>
            <pc:sldLayoutMk cId="1386194989" sldId="2147483700"/>
          </pc:sldLayoutMkLst>
        </pc:sldLayoutChg>
        <pc:sldLayoutChg chg="add mod replId">
          <pc:chgData name="Alisha Parkes (2117558)" userId="S::2117558@student.uwtsd.ac.uk::52d9b48f-6e54-4f26-9fb1-406ab97c2bc0" providerId="AD" clId="Web-{E8D46D28-329B-50B0-5178-1D0C0E85B897}" dt="2024-12-03T16:04:55.086" v="2"/>
          <pc:sldLayoutMkLst>
            <pc:docMk/>
            <pc:sldMasterMk cId="316177025" sldId="2147483687"/>
            <pc:sldLayoutMk cId="1664116799" sldId="2147483701"/>
          </pc:sldLayoutMkLst>
        </pc:sldLayoutChg>
        <pc:sldLayoutChg chg="add mod replId">
          <pc:chgData name="Alisha Parkes (2117558)" userId="S::2117558@student.uwtsd.ac.uk::52d9b48f-6e54-4f26-9fb1-406ab97c2bc0" providerId="AD" clId="Web-{E8D46D28-329B-50B0-5178-1D0C0E85B897}" dt="2024-12-03T16:04:55.086" v="2"/>
          <pc:sldLayoutMkLst>
            <pc:docMk/>
            <pc:sldMasterMk cId="316177025" sldId="2147483687"/>
            <pc:sldLayoutMk cId="3140305165" sldId="2147483702"/>
          </pc:sldLayoutMkLst>
        </pc:sldLayoutChg>
        <pc:sldLayoutChg chg="add mod replId">
          <pc:chgData name="Alisha Parkes (2117558)" userId="S::2117558@student.uwtsd.ac.uk::52d9b48f-6e54-4f26-9fb1-406ab97c2bc0" providerId="AD" clId="Web-{E8D46D28-329B-50B0-5178-1D0C0E85B897}" dt="2024-12-03T16:04:55.086" v="2"/>
          <pc:sldLayoutMkLst>
            <pc:docMk/>
            <pc:sldMasterMk cId="316177025" sldId="2147483687"/>
            <pc:sldLayoutMk cId="445211580" sldId="2147483703"/>
          </pc:sldLayoutMkLst>
        </pc:sldLayoutChg>
        <pc:sldLayoutChg chg="add mod replId">
          <pc:chgData name="Alisha Parkes (2117558)" userId="S::2117558@student.uwtsd.ac.uk::52d9b48f-6e54-4f26-9fb1-406ab97c2bc0" providerId="AD" clId="Web-{E8D46D28-329B-50B0-5178-1D0C0E85B897}" dt="2024-12-03T16:04:55.086" v="2"/>
          <pc:sldLayoutMkLst>
            <pc:docMk/>
            <pc:sldMasterMk cId="316177025" sldId="2147483687"/>
            <pc:sldLayoutMk cId="2090750198" sldId="2147483704"/>
          </pc:sldLayoutMkLst>
        </pc:sldLayoutChg>
      </pc:sldMasterChg>
    </pc:docChg>
  </pc:docChgLst>
</pc:chgInfo>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6" name="Group 15"/>
          <p:cNvGrpSpPr/>
          <p:nvPr/>
        </p:nvGrpSpPr>
        <p:grpSpPr>
          <a:xfrm>
            <a:off x="0" y="-2373"/>
            <a:ext cx="12192000" cy="6867027"/>
            <a:chOff x="0" y="-2373"/>
            <a:chExt cx="12192000" cy="6867027"/>
          </a:xfrm>
        </p:grpSpPr>
        <p:sp>
          <p:nvSpPr>
            <p:cNvPr id="8" name="Rectangle 7"/>
            <p:cNvSpPr/>
            <p:nvPr/>
          </p:nvSpPr>
          <p:spPr>
            <a:xfrm>
              <a:off x="0" y="0"/>
              <a:ext cx="12192000" cy="6858000"/>
            </a:xfrm>
            <a:prstGeom prst="rect">
              <a:avLst/>
            </a:prstGeom>
            <a:blipFill>
              <a:blip r:embed="rId2">
                <a:duotone>
                  <a:schemeClr val="dk2">
                    <a:shade val="62000"/>
                    <a:hueMod val="108000"/>
                    <a:satMod val="164000"/>
                    <a:lumMod val="69000"/>
                  </a:schemeClr>
                  <a:schemeClr val="dk2">
                    <a:tint val="96000"/>
                    <a:hueMod val="90000"/>
                    <a:satMod val="130000"/>
                    <a:lumMod val="134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Oval 10"/>
            <p:cNvSpPr/>
            <p:nvPr/>
          </p:nvSpPr>
          <p:spPr>
            <a:xfrm>
              <a:off x="3220" y="2667000"/>
              <a:ext cx="4191000" cy="4191000"/>
            </a:xfrm>
            <a:prstGeom prst="ellipse">
              <a:avLst/>
            </a:prstGeom>
            <a:gradFill flip="none" rotWithShape="1">
              <a:gsLst>
                <a:gs pos="0">
                  <a:schemeClr val="bg2">
                    <a:lumMod val="40000"/>
                    <a:lumOff val="60000"/>
                    <a:alpha val="11000"/>
                  </a:schemeClr>
                </a:gs>
                <a:gs pos="75000">
                  <a:schemeClr val="bg2">
                    <a:lumMod val="40000"/>
                    <a:lumOff val="60000"/>
                    <a:alpha val="0"/>
                  </a:schemeClr>
                </a:gs>
                <a:gs pos="36000">
                  <a:schemeClr val="bg2">
                    <a:lumMod val="40000"/>
                    <a:lumOff val="6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2" name="Oval 11"/>
            <p:cNvSpPr/>
            <p:nvPr/>
          </p:nvSpPr>
          <p:spPr>
            <a:xfrm>
              <a:off x="1750" y="2895600"/>
              <a:ext cx="2362200" cy="2362200"/>
            </a:xfrm>
            <a:prstGeom prst="ellipse">
              <a:avLst/>
            </a:prstGeom>
            <a:gradFill flip="none" rotWithShape="1">
              <a:gsLst>
                <a:gs pos="0">
                  <a:schemeClr val="bg2">
                    <a:lumMod val="40000"/>
                    <a:lumOff val="60000"/>
                    <a:alpha val="8000"/>
                  </a:schemeClr>
                </a:gs>
                <a:gs pos="72000">
                  <a:schemeClr val="bg2">
                    <a:lumMod val="40000"/>
                    <a:lumOff val="60000"/>
                    <a:alpha val="0"/>
                  </a:schemeClr>
                </a:gs>
                <a:gs pos="36000">
                  <a:schemeClr val="bg2">
                    <a:lumMod val="40000"/>
                    <a:lumOff val="6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Oval 12"/>
            <p:cNvSpPr/>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Oval 13"/>
            <p:cNvSpPr/>
            <p:nvPr/>
          </p:nvSpPr>
          <p:spPr>
            <a:xfrm>
              <a:off x="7999412" y="-2373"/>
              <a:ext cx="1600200" cy="1600200"/>
            </a:xfrm>
            <a:prstGeom prst="ellipse">
              <a:avLst/>
            </a:prstGeom>
            <a:gradFill flip="none" rotWithShape="1">
              <a:gsLst>
                <a:gs pos="0">
                  <a:schemeClr val="bg2">
                    <a:lumMod val="40000"/>
                    <a:lumOff val="60000"/>
                    <a:alpha val="14000"/>
                  </a:schemeClr>
                </a:gs>
                <a:gs pos="73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8609012" y="5874054"/>
              <a:ext cx="990600" cy="990600"/>
            </a:xfrm>
            <a:prstGeom prst="ellipse">
              <a:avLst/>
            </a:prstGeom>
            <a:gradFill flip="none" rotWithShape="1">
              <a:gsLst>
                <a:gs pos="0">
                  <a:schemeClr val="bg2">
                    <a:lumMod val="40000"/>
                    <a:lumOff val="60000"/>
                    <a:alpha val="14000"/>
                  </a:schemeClr>
                </a:gs>
                <a:gs pos="66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9"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ctrTitle"/>
          </p:nvPr>
        </p:nvSpPr>
        <p:spPr>
          <a:xfrm>
            <a:off x="1154955" y="2099733"/>
            <a:ext cx="8825658" cy="2677648"/>
          </a:xfrm>
        </p:spPr>
        <p:txBody>
          <a:bodyPr anchor="b"/>
          <a:lstStyle>
            <a:lvl1pPr>
              <a:defRPr sz="5400"/>
            </a:lvl1pPr>
          </a:lstStyle>
          <a:p>
            <a:r>
              <a:rPr lang="en-US" dirty="0"/>
              <a:t>Click to edit Master title style</a:t>
            </a:r>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accent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dirty="0"/>
              <a:t>Click to edit Master subtitle style</a:t>
            </a:r>
          </a:p>
        </p:txBody>
      </p:sp>
      <p:sp>
        <p:nvSpPr>
          <p:cNvPr id="4" name="Date Placeholder 3"/>
          <p:cNvSpPr>
            <a:spLocks noGrp="1"/>
          </p:cNvSpPr>
          <p:nvPr>
            <p:ph type="dt" sz="half" idx="10"/>
          </p:nvPr>
        </p:nvSpPr>
        <p:spPr>
          <a:xfrm rot="5400000">
            <a:off x="10089390" y="1792223"/>
            <a:ext cx="990599" cy="304799"/>
          </a:xfrm>
        </p:spPr>
        <p:txBody>
          <a:bodyPr anchor="t"/>
          <a:lstStyle>
            <a:lvl1pPr algn="l">
              <a:defRPr b="0" i="0">
                <a:solidFill>
                  <a:schemeClr val="bg1"/>
                </a:solidFill>
              </a:defRPr>
            </a:lvl1pPr>
          </a:lstStyle>
          <a:p>
            <a:fld id="{1E700B27-DE4C-4B9E-BB11-B9027034A00F}" type="datetimeFigureOut">
              <a:rPr lang="en-US" dirty="0"/>
              <a:pPr/>
              <a:t>12/3/2024</a:t>
            </a:fld>
            <a:endParaRPr lang="en-US" dirty="0"/>
          </a:p>
        </p:txBody>
      </p:sp>
      <p:sp>
        <p:nvSpPr>
          <p:cNvPr id="5" name="Footer Placeholder 4"/>
          <p:cNvSpPr>
            <a:spLocks noGrp="1"/>
          </p:cNvSpPr>
          <p:nvPr>
            <p:ph type="ftr" sz="quarter" idx="11"/>
          </p:nvPr>
        </p:nvSpPr>
        <p:spPr>
          <a:xfrm rot="5400000">
            <a:off x="8959592" y="3226820"/>
            <a:ext cx="3859795" cy="304801"/>
          </a:xfrm>
        </p:spPr>
        <p:txBody>
          <a:bodyPr/>
          <a:lstStyle>
            <a:lvl1pPr>
              <a:defRPr b="0" i="0">
                <a:solidFill>
                  <a:schemeClr val="bg1"/>
                </a:solidFill>
              </a:defRPr>
            </a:lvl1pPr>
          </a:lstStyle>
          <a:p>
            <a:r>
              <a:rPr lang="en-US" dirty="0"/>
              <a:t>
              </a:t>
            </a:r>
          </a:p>
        </p:txBody>
      </p:sp>
      <p:sp>
        <p:nvSpPr>
          <p:cNvPr id="10" name="Rectangle 9"/>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a:xfrm>
            <a:off x="10351008" y="292608"/>
            <a:ext cx="838199" cy="767687"/>
          </a:xfrm>
        </p:spPr>
        <p:txBody>
          <a:bodyPr/>
          <a:lstStyle>
            <a:lvl1pPr>
              <a:defRPr sz="2800" b="0" i="0">
                <a:latin typeface="+mj-lt"/>
              </a:defRPr>
            </a:lvl1pPr>
          </a:lstStyle>
          <a:p>
            <a:fld id="{D57F1E4F-1CFF-5643-939E-217C01CDF565}" type="slidenum">
              <a:rPr lang="en-US" dirty="0"/>
              <a:pPr/>
              <a:t>‹#›</a:t>
            </a:fld>
            <a:endParaRPr lang="en-US" dirty="0"/>
          </a:p>
        </p:txBody>
      </p:sp>
    </p:spTree>
    <p:extLst>
      <p:ext uri="{BB962C8B-B14F-4D97-AF65-F5344CB8AC3E}">
        <p14:creationId xmlns:p14="http://schemas.microsoft.com/office/powerpoint/2010/main" val="425468036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75C51FCE-E4BB-4680-8E50-3C0E348D2609}" type="datetimeFigureOut">
              <a:rPr lang="en-US" dirty="0"/>
              <a:t>12/3/2024</a:t>
            </a:fld>
            <a:endParaRPr lang="en-US" dirty="0"/>
          </a:p>
        </p:txBody>
      </p:sp>
      <p:sp>
        <p:nvSpPr>
          <p:cNvPr id="5" name="Footer Placeholder 4"/>
          <p:cNvSpPr>
            <a:spLocks noGrp="1"/>
          </p:cNvSpPr>
          <p:nvPr>
            <p:ph type="ftr" sz="quarter" idx="11"/>
          </p:nvPr>
        </p:nvSpPr>
        <p:spPr/>
        <p:txBody>
          <a:bodyPr/>
          <a:lstStyle/>
          <a:p>
            <a:r>
              <a:rPr lang="en-US" dirty="0"/>
              <a:t>
              </a:t>
            </a:r>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425149171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grpSp>
        <p:nvGrpSpPr>
          <p:cNvPr id="13" name="Group 12"/>
          <p:cNvGrpSpPr/>
          <p:nvPr/>
        </p:nvGrpSpPr>
        <p:grpSpPr>
          <a:xfrm>
            <a:off x="0" y="-2373"/>
            <a:ext cx="12192000" cy="6867027"/>
            <a:chOff x="0" y="-2373"/>
            <a:chExt cx="12192000" cy="6867027"/>
          </a:xfrm>
        </p:grpSpPr>
        <p:sp>
          <p:nvSpPr>
            <p:cNvPr id="11" name="Rectangle 10"/>
            <p:cNvSpPr/>
            <p:nvPr/>
          </p:nvSpPr>
          <p:spPr>
            <a:xfrm>
              <a:off x="0" y="0"/>
              <a:ext cx="12192000" cy="6858000"/>
            </a:xfrm>
            <a:prstGeom prst="rect">
              <a:avLst/>
            </a:prstGeom>
            <a:blipFill>
              <a:blip r:embed="rId2">
                <a:duotone>
                  <a:schemeClr val="dk2">
                    <a:shade val="62000"/>
                    <a:hueMod val="108000"/>
                    <a:satMod val="164000"/>
                    <a:lumMod val="69000"/>
                  </a:schemeClr>
                  <a:schemeClr val="dk2">
                    <a:tint val="96000"/>
                    <a:hueMod val="90000"/>
                    <a:satMod val="130000"/>
                    <a:lumMod val="134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3220" y="2667000"/>
              <a:ext cx="4191000" cy="4191000"/>
            </a:xfrm>
            <a:prstGeom prst="ellipse">
              <a:avLst/>
            </a:prstGeom>
            <a:gradFill flip="none" rotWithShape="1">
              <a:gsLst>
                <a:gs pos="0">
                  <a:schemeClr val="bg2">
                    <a:lumMod val="40000"/>
                    <a:lumOff val="60000"/>
                    <a:alpha val="11000"/>
                  </a:schemeClr>
                </a:gs>
                <a:gs pos="75000">
                  <a:schemeClr val="bg2">
                    <a:lumMod val="40000"/>
                    <a:lumOff val="60000"/>
                    <a:alpha val="0"/>
                  </a:schemeClr>
                </a:gs>
                <a:gs pos="36000">
                  <a:schemeClr val="bg2">
                    <a:lumMod val="40000"/>
                    <a:lumOff val="6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1750" y="2895600"/>
              <a:ext cx="2362200" cy="2362200"/>
            </a:xfrm>
            <a:prstGeom prst="ellipse">
              <a:avLst/>
            </a:prstGeom>
            <a:gradFill flip="none" rotWithShape="1">
              <a:gsLst>
                <a:gs pos="0">
                  <a:schemeClr val="bg2">
                    <a:lumMod val="40000"/>
                    <a:lumOff val="60000"/>
                    <a:alpha val="8000"/>
                  </a:schemeClr>
                </a:gs>
                <a:gs pos="72000">
                  <a:schemeClr val="bg2">
                    <a:lumMod val="40000"/>
                    <a:lumOff val="60000"/>
                    <a:alpha val="0"/>
                  </a:schemeClr>
                </a:gs>
                <a:gs pos="36000">
                  <a:schemeClr val="bg2">
                    <a:lumMod val="40000"/>
                    <a:lumOff val="6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7999412" y="-2373"/>
              <a:ext cx="1600200" cy="1600200"/>
            </a:xfrm>
            <a:prstGeom prst="ellipse">
              <a:avLst/>
            </a:prstGeom>
            <a:gradFill flip="none" rotWithShape="1">
              <a:gsLst>
                <a:gs pos="0">
                  <a:schemeClr val="bg2">
                    <a:lumMod val="40000"/>
                    <a:lumOff val="60000"/>
                    <a:alpha val="14000"/>
                  </a:schemeClr>
                </a:gs>
                <a:gs pos="73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74054"/>
              <a:ext cx="990600" cy="990600"/>
            </a:xfrm>
            <a:prstGeom prst="ellipse">
              <a:avLst/>
            </a:prstGeom>
            <a:gradFill flip="none" rotWithShape="1">
              <a:gsLst>
                <a:gs pos="0">
                  <a:schemeClr val="bg2">
                    <a:lumMod val="40000"/>
                    <a:lumOff val="60000"/>
                    <a:alpha val="14000"/>
                  </a:schemeClr>
                </a:gs>
                <a:gs pos="66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Rectangle 6"/>
            <p:cNvSpPr/>
            <p:nvPr/>
          </p:nvSpPr>
          <p:spPr>
            <a:xfrm>
              <a:off x="7289800" y="402165"/>
              <a:ext cx="44788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9" name="Freeform 5"/>
            <p:cNvSpPr/>
            <p:nvPr/>
          </p:nvSpPr>
          <p:spPr bwMode="gray">
            <a:xfrm rot="15922489">
              <a:off x="4698352"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8" name="Freeform 5"/>
            <p:cNvSpPr/>
            <p:nvPr/>
          </p:nvSpPr>
          <p:spPr bwMode="gray">
            <a:xfrm rot="16200000">
              <a:off x="3787244"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6" y="2677645"/>
            <a:ext cx="4351023" cy="2283824"/>
          </a:xfrm>
        </p:spPr>
        <p:txBody>
          <a:bodyPr anchor="ctr"/>
          <a:lstStyle>
            <a:lvl1pPr algn="l">
              <a:defRPr sz="4000" b="0" cap="none"/>
            </a:lvl1pPr>
          </a:lstStyle>
          <a:p>
            <a:r>
              <a:rPr lang="en-US" dirty="0"/>
              <a:t>Click to edit Master title style</a:t>
            </a:r>
          </a:p>
        </p:txBody>
      </p:sp>
      <p:sp>
        <p:nvSpPr>
          <p:cNvPr id="3" name="Text Placeholder 2"/>
          <p:cNvSpPr>
            <a:spLocks noGrp="1"/>
          </p:cNvSpPr>
          <p:nvPr>
            <p:ph type="body" idx="1"/>
          </p:nvPr>
        </p:nvSpPr>
        <p:spPr>
          <a:xfrm>
            <a:off x="6895558" y="2677644"/>
            <a:ext cx="3755379" cy="2283823"/>
          </a:xfrm>
        </p:spPr>
        <p:txBody>
          <a:bodyPr anchor="ctr"/>
          <a:lstStyle>
            <a:lvl1pPr marL="0" indent="0" algn="l">
              <a:buNone/>
              <a:defRPr sz="2000" cap="all">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8AAA073D-A903-47F8-8D16-77642FB0DF1F}" type="datetimeFigureOut">
              <a:rPr lang="en-US" dirty="0"/>
              <a:t>12/3/2024</a:t>
            </a:fld>
            <a:endParaRPr lang="en-US" dirty="0"/>
          </a:p>
        </p:txBody>
      </p:sp>
      <p:sp>
        <p:nvSpPr>
          <p:cNvPr id="5" name="Footer Placeholder 4"/>
          <p:cNvSpPr>
            <a:spLocks noGrp="1"/>
          </p:cNvSpPr>
          <p:nvPr>
            <p:ph type="ftr" sz="quarter" idx="11"/>
          </p:nvPr>
        </p:nvSpPr>
        <p:spPr/>
        <p:txBody>
          <a:bodyPr/>
          <a:lstStyle/>
          <a:p>
            <a:r>
              <a:rPr lang="en-US" dirty="0"/>
              <a:t>
              </a:t>
            </a:r>
          </a:p>
        </p:txBody>
      </p:sp>
      <p:sp>
        <p:nvSpPr>
          <p:cNvPr id="15" name="Rectangle 14"/>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35571584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sz="half" idx="1"/>
          </p:nvPr>
        </p:nvSpPr>
        <p:spPr>
          <a:xfrm>
            <a:off x="1154954" y="2603500"/>
            <a:ext cx="4825158" cy="3416301"/>
          </a:xfrm>
        </p:spPr>
        <p:txBody>
          <a:bodyP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6208712" y="2603500"/>
            <a:ext cx="4825159" cy="3416300"/>
          </a:xfrm>
        </p:spPr>
        <p:txBody>
          <a:bodyP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p:txBody>
          <a:bodyPr/>
          <a:lstStyle/>
          <a:p>
            <a:fld id="{AB91FA40-626B-4CA1-85D0-7A9016E395BA}" type="datetimeFigureOut">
              <a:rPr lang="en-US" dirty="0"/>
              <a:t>12/3/2024</a:t>
            </a:fld>
            <a:endParaRPr lang="en-US" dirty="0"/>
          </a:p>
        </p:txBody>
      </p:sp>
      <p:sp>
        <p:nvSpPr>
          <p:cNvPr id="6" name="Footer Placeholder 5"/>
          <p:cNvSpPr>
            <a:spLocks noGrp="1"/>
          </p:cNvSpPr>
          <p:nvPr>
            <p:ph type="ftr" sz="quarter" idx="11"/>
          </p:nvPr>
        </p:nvSpPr>
        <p:spPr/>
        <p:txBody>
          <a:bodyPr/>
          <a:lstStyle/>
          <a:p>
            <a:r>
              <a:rPr lang="en-US" dirty="0"/>
              <a:t>
              </a:t>
            </a:r>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65448778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dirty="0"/>
              <a:t>Click to edit Master title style</a:t>
            </a:r>
          </a:p>
        </p:txBody>
      </p:sp>
      <p:sp>
        <p:nvSpPr>
          <p:cNvPr id="3" name="Text Placeholder 2"/>
          <p:cNvSpPr>
            <a:spLocks noGrp="1"/>
          </p:cNvSpPr>
          <p:nvPr>
            <p:ph type="body" idx="1"/>
          </p:nvPr>
        </p:nvSpPr>
        <p:spPr>
          <a:xfrm>
            <a:off x="1154954" y="2603500"/>
            <a:ext cx="4825157"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1154954" y="3179762"/>
            <a:ext cx="4825158" cy="2840039"/>
          </a:xfrm>
        </p:spPr>
        <p:txBody>
          <a:bodyP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6208712" y="2603500"/>
            <a:ext cx="4825159"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6208710" y="3179762"/>
            <a:ext cx="4825159" cy="2840039"/>
          </a:xfrm>
        </p:spPr>
        <p:txBody>
          <a:bodyP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C3F425EA-B9DC-48A7-991E-9A82573B1B21}" type="datetimeFigureOut">
              <a:rPr lang="en-US" dirty="0"/>
              <a:t>12/3/2024</a:t>
            </a:fld>
            <a:endParaRPr lang="en-US" dirty="0"/>
          </a:p>
        </p:txBody>
      </p:sp>
      <p:sp>
        <p:nvSpPr>
          <p:cNvPr id="8" name="Footer Placeholder 7"/>
          <p:cNvSpPr>
            <a:spLocks noGrp="1"/>
          </p:cNvSpPr>
          <p:nvPr>
            <p:ph type="ftr" sz="quarter" idx="11"/>
          </p:nvPr>
        </p:nvSpPr>
        <p:spPr/>
        <p:txBody>
          <a:bodyPr/>
          <a:lstStyle/>
          <a:p>
            <a:r>
              <a:rPr lang="en-US" dirty="0"/>
              <a:t>
              </a:t>
            </a:r>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14029613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Date Placeholder 2"/>
          <p:cNvSpPr>
            <a:spLocks noGrp="1"/>
          </p:cNvSpPr>
          <p:nvPr>
            <p:ph type="dt" sz="half" idx="10"/>
          </p:nvPr>
        </p:nvSpPr>
        <p:spPr/>
        <p:txBody>
          <a:bodyPr/>
          <a:lstStyle/>
          <a:p>
            <a:fld id="{66CB97F8-6CEB-469B-AFCC-889F2A2B1D5A}" type="datetimeFigureOut">
              <a:rPr lang="en-US" dirty="0"/>
              <a:t>12/3/2024</a:t>
            </a:fld>
            <a:endParaRPr lang="en-US" dirty="0"/>
          </a:p>
        </p:txBody>
      </p:sp>
      <p:sp>
        <p:nvSpPr>
          <p:cNvPr id="4" name="Footer Placeholder 3"/>
          <p:cNvSpPr>
            <a:spLocks noGrp="1"/>
          </p:cNvSpPr>
          <p:nvPr>
            <p:ph type="ftr" sz="quarter" idx="11"/>
          </p:nvPr>
        </p:nvSpPr>
        <p:spPr/>
        <p:txBody>
          <a:bodyPr/>
          <a:lstStyle/>
          <a:p>
            <a:r>
              <a:rPr lang="en-US" dirty="0"/>
              <a:t>
              </a:t>
            </a:r>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57232311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FA9179F-009E-4FA5-B091-7EBB82A185BD}" type="datetimeFigureOut">
              <a:rPr lang="en-US" dirty="0"/>
              <a:t>12/3/2024</a:t>
            </a:fld>
            <a:endParaRPr lang="en-US" dirty="0"/>
          </a:p>
        </p:txBody>
      </p:sp>
      <p:sp>
        <p:nvSpPr>
          <p:cNvPr id="3" name="Footer Placeholder 2"/>
          <p:cNvSpPr>
            <a:spLocks noGrp="1"/>
          </p:cNvSpPr>
          <p:nvPr>
            <p:ph type="ftr" sz="quarter" idx="11"/>
          </p:nvPr>
        </p:nvSpPr>
        <p:spPr/>
        <p:txBody>
          <a:bodyPr/>
          <a:lstStyle/>
          <a:p>
            <a:r>
              <a:rPr lang="en-US" dirty="0"/>
              <a:t>
              </a:t>
            </a:r>
          </a:p>
        </p:txBody>
      </p:sp>
      <p:sp>
        <p:nvSpPr>
          <p:cNvPr id="7" name="Rectangle 6"/>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3937647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grpSp>
        <p:nvGrpSpPr>
          <p:cNvPr id="14" name="Group 13"/>
          <p:cNvGrpSpPr/>
          <p:nvPr/>
        </p:nvGrpSpPr>
        <p:grpSpPr>
          <a:xfrm>
            <a:off x="0" y="-2373"/>
            <a:ext cx="12192000" cy="6867027"/>
            <a:chOff x="0" y="-2373"/>
            <a:chExt cx="12192000" cy="6867027"/>
          </a:xfrm>
        </p:grpSpPr>
        <p:sp>
          <p:nvSpPr>
            <p:cNvPr id="12" name="Rectangle 11"/>
            <p:cNvSpPr/>
            <p:nvPr/>
          </p:nvSpPr>
          <p:spPr>
            <a:xfrm>
              <a:off x="0" y="0"/>
              <a:ext cx="12192000" cy="6858000"/>
            </a:xfrm>
            <a:prstGeom prst="rect">
              <a:avLst/>
            </a:prstGeom>
            <a:blipFill>
              <a:blip r:embed="rId2">
                <a:duotone>
                  <a:schemeClr val="dk2">
                    <a:shade val="62000"/>
                    <a:hueMod val="108000"/>
                    <a:satMod val="164000"/>
                    <a:lumMod val="69000"/>
                  </a:schemeClr>
                  <a:schemeClr val="dk2">
                    <a:tint val="96000"/>
                    <a:hueMod val="90000"/>
                    <a:satMod val="130000"/>
                    <a:lumMod val="134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6" name="Oval 15"/>
            <p:cNvSpPr/>
            <p:nvPr/>
          </p:nvSpPr>
          <p:spPr>
            <a:xfrm>
              <a:off x="3220" y="2667000"/>
              <a:ext cx="4191000" cy="4191000"/>
            </a:xfrm>
            <a:prstGeom prst="ellipse">
              <a:avLst/>
            </a:prstGeom>
            <a:gradFill flip="none" rotWithShape="1">
              <a:gsLst>
                <a:gs pos="0">
                  <a:schemeClr val="bg2">
                    <a:lumMod val="40000"/>
                    <a:lumOff val="60000"/>
                    <a:alpha val="11000"/>
                  </a:schemeClr>
                </a:gs>
                <a:gs pos="75000">
                  <a:schemeClr val="bg2">
                    <a:lumMod val="40000"/>
                    <a:lumOff val="60000"/>
                    <a:alpha val="0"/>
                  </a:schemeClr>
                </a:gs>
                <a:gs pos="36000">
                  <a:schemeClr val="bg2">
                    <a:lumMod val="40000"/>
                    <a:lumOff val="6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1750" y="2895600"/>
              <a:ext cx="2362200" cy="2362200"/>
            </a:xfrm>
            <a:prstGeom prst="ellipse">
              <a:avLst/>
            </a:prstGeom>
            <a:gradFill flip="none" rotWithShape="1">
              <a:gsLst>
                <a:gs pos="0">
                  <a:schemeClr val="bg2">
                    <a:lumMod val="40000"/>
                    <a:lumOff val="60000"/>
                    <a:alpha val="8000"/>
                  </a:schemeClr>
                </a:gs>
                <a:gs pos="72000">
                  <a:schemeClr val="bg2">
                    <a:lumMod val="40000"/>
                    <a:lumOff val="60000"/>
                    <a:alpha val="0"/>
                  </a:schemeClr>
                </a:gs>
                <a:gs pos="36000">
                  <a:schemeClr val="bg2">
                    <a:lumMod val="40000"/>
                    <a:lumOff val="6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2373"/>
              <a:ext cx="1600200" cy="1600200"/>
            </a:xfrm>
            <a:prstGeom prst="ellipse">
              <a:avLst/>
            </a:prstGeom>
            <a:gradFill flip="none" rotWithShape="1">
              <a:gsLst>
                <a:gs pos="0">
                  <a:schemeClr val="bg2">
                    <a:lumMod val="40000"/>
                    <a:lumOff val="60000"/>
                    <a:alpha val="14000"/>
                  </a:schemeClr>
                </a:gs>
                <a:gs pos="73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5874054"/>
              <a:ext cx="990600" cy="990600"/>
            </a:xfrm>
            <a:prstGeom prst="ellipse">
              <a:avLst/>
            </a:prstGeom>
            <a:gradFill flip="none" rotWithShape="1">
              <a:gsLst>
                <a:gs pos="0">
                  <a:schemeClr val="bg2">
                    <a:lumMod val="40000"/>
                    <a:lumOff val="60000"/>
                    <a:alpha val="14000"/>
                  </a:schemeClr>
                </a:gs>
                <a:gs pos="66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8" name="Rectangle 7"/>
            <p:cNvSpPr/>
            <p:nvPr/>
          </p:nvSpPr>
          <p:spPr>
            <a:xfrm>
              <a:off x="5713412" y="402165"/>
              <a:ext cx="605525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0" name="Freeform 5"/>
            <p:cNvSpPr/>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9" name="Freeform 5"/>
            <p:cNvSpPr/>
            <p:nvPr/>
          </p:nvSpPr>
          <p:spPr bwMode="gray">
            <a:xfrm rot="16200000">
              <a:off x="2229377"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3"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1295400"/>
            <a:ext cx="2793159" cy="1600200"/>
          </a:xfrm>
        </p:spPr>
        <p:txBody>
          <a:bodyPr anchor="b"/>
          <a:lstStyle>
            <a:lvl1pPr algn="l">
              <a:defRPr sz="2400" b="0"/>
            </a:lvl1pPr>
          </a:lstStyle>
          <a:p>
            <a:r>
              <a:rPr lang="en-US" dirty="0"/>
              <a:t>Click to edit Master title style</a:t>
            </a:r>
          </a:p>
        </p:txBody>
      </p:sp>
      <p:sp>
        <p:nvSpPr>
          <p:cNvPr id="3" name="Content Placeholder 2"/>
          <p:cNvSpPr>
            <a:spLocks noGrp="1"/>
          </p:cNvSpPr>
          <p:nvPr>
            <p:ph idx="1"/>
          </p:nvPr>
        </p:nvSpPr>
        <p:spPr>
          <a:xfrm>
            <a:off x="5781146" y="1447800"/>
            <a:ext cx="5190065" cy="4572000"/>
          </a:xfrm>
        </p:spPr>
        <p:txBody>
          <a:bodyPr anchor="ct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bwMode="gray">
          <a:xfrm>
            <a:off x="1154955" y="2895600"/>
            <a:ext cx="2793158" cy="3129279"/>
          </a:xfrm>
        </p:spPr>
        <p:txBody>
          <a:bodyPr/>
          <a:lstStyle>
            <a:lvl1pPr marL="0" indent="0">
              <a:buNone/>
              <a:defRPr sz="1400">
                <a:solidFill>
                  <a:schemeClr val="accent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8E665CEB-0076-4E37-B880-BCEA9784DE0A}" type="datetimeFigureOut">
              <a:rPr lang="en-US" dirty="0"/>
              <a:t>12/3/2024</a:t>
            </a:fld>
            <a:endParaRPr lang="en-US" dirty="0"/>
          </a:p>
        </p:txBody>
      </p:sp>
      <p:sp>
        <p:nvSpPr>
          <p:cNvPr id="6" name="Footer Placeholder 5"/>
          <p:cNvSpPr>
            <a:spLocks noGrp="1"/>
          </p:cNvSpPr>
          <p:nvPr>
            <p:ph type="ftr" sz="quarter" idx="11"/>
          </p:nvPr>
        </p:nvSpPr>
        <p:spPr/>
        <p:txBody>
          <a:bodyPr/>
          <a:lstStyle/>
          <a:p>
            <a:r>
              <a:rPr lang="en-US" dirty="0"/>
              <a:t>
              </a:t>
            </a:r>
          </a:p>
        </p:txBody>
      </p:sp>
      <p:sp>
        <p:nvSpPr>
          <p:cNvPr id="15" name="Rectangle 14"/>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0907217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grpSp>
        <p:nvGrpSpPr>
          <p:cNvPr id="20" name="Group 19"/>
          <p:cNvGrpSpPr/>
          <p:nvPr/>
        </p:nvGrpSpPr>
        <p:grpSpPr>
          <a:xfrm>
            <a:off x="0" y="-2373"/>
            <a:ext cx="12192000" cy="6867027"/>
            <a:chOff x="0" y="-2373"/>
            <a:chExt cx="12192000" cy="6867027"/>
          </a:xfrm>
        </p:grpSpPr>
        <p:sp>
          <p:nvSpPr>
            <p:cNvPr id="12" name="Rectangle 11"/>
            <p:cNvSpPr/>
            <p:nvPr/>
          </p:nvSpPr>
          <p:spPr>
            <a:xfrm>
              <a:off x="0" y="0"/>
              <a:ext cx="12192000" cy="6858000"/>
            </a:xfrm>
            <a:prstGeom prst="rect">
              <a:avLst/>
            </a:prstGeom>
            <a:blipFill>
              <a:blip r:embed="rId2">
                <a:duotone>
                  <a:schemeClr val="dk2">
                    <a:shade val="62000"/>
                    <a:hueMod val="108000"/>
                    <a:satMod val="164000"/>
                    <a:lumMod val="69000"/>
                  </a:schemeClr>
                  <a:schemeClr val="dk2">
                    <a:tint val="96000"/>
                    <a:hueMod val="90000"/>
                    <a:satMod val="130000"/>
                    <a:lumMod val="134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3220" y="2667000"/>
              <a:ext cx="4191000" cy="4191000"/>
            </a:xfrm>
            <a:prstGeom prst="ellipse">
              <a:avLst/>
            </a:prstGeom>
            <a:gradFill flip="none" rotWithShape="1">
              <a:gsLst>
                <a:gs pos="0">
                  <a:schemeClr val="bg2">
                    <a:lumMod val="40000"/>
                    <a:lumOff val="60000"/>
                    <a:alpha val="11000"/>
                  </a:schemeClr>
                </a:gs>
                <a:gs pos="75000">
                  <a:schemeClr val="bg2">
                    <a:lumMod val="40000"/>
                    <a:lumOff val="60000"/>
                    <a:alpha val="0"/>
                  </a:schemeClr>
                </a:gs>
                <a:gs pos="36000">
                  <a:schemeClr val="bg2">
                    <a:lumMod val="40000"/>
                    <a:lumOff val="6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1750" y="2895600"/>
              <a:ext cx="2362200" cy="2362200"/>
            </a:xfrm>
            <a:prstGeom prst="ellipse">
              <a:avLst/>
            </a:prstGeom>
            <a:gradFill flip="none" rotWithShape="1">
              <a:gsLst>
                <a:gs pos="0">
                  <a:schemeClr val="bg2">
                    <a:lumMod val="40000"/>
                    <a:lumOff val="60000"/>
                    <a:alpha val="8000"/>
                  </a:schemeClr>
                </a:gs>
                <a:gs pos="72000">
                  <a:schemeClr val="bg2">
                    <a:lumMod val="40000"/>
                    <a:lumOff val="60000"/>
                    <a:alpha val="0"/>
                  </a:schemeClr>
                </a:gs>
                <a:gs pos="36000">
                  <a:schemeClr val="bg2">
                    <a:lumMod val="40000"/>
                    <a:lumOff val="6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7999412" y="-2373"/>
              <a:ext cx="1600200" cy="1600200"/>
            </a:xfrm>
            <a:prstGeom prst="ellipse">
              <a:avLst/>
            </a:prstGeom>
            <a:gradFill flip="none" rotWithShape="1">
              <a:gsLst>
                <a:gs pos="0">
                  <a:schemeClr val="bg2">
                    <a:lumMod val="40000"/>
                    <a:lumOff val="60000"/>
                    <a:alpha val="14000"/>
                  </a:schemeClr>
                </a:gs>
                <a:gs pos="73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74054"/>
              <a:ext cx="990600" cy="990600"/>
            </a:xfrm>
            <a:prstGeom prst="ellipse">
              <a:avLst/>
            </a:prstGeom>
            <a:gradFill flip="none" rotWithShape="1">
              <a:gsLst>
                <a:gs pos="0">
                  <a:schemeClr val="bg2">
                    <a:lumMod val="40000"/>
                    <a:lumOff val="60000"/>
                    <a:alpha val="14000"/>
                  </a:schemeClr>
                </a:gs>
                <a:gs pos="66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8" name="Rectangle 7"/>
            <p:cNvSpPr/>
            <p:nvPr/>
          </p:nvSpPr>
          <p:spPr>
            <a:xfrm>
              <a:off x="6172200" y="402165"/>
              <a:ext cx="55964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9" name="Freeform 5"/>
            <p:cNvSpPr/>
            <p:nvPr/>
          </p:nvSpPr>
          <p:spPr bwMode="gray">
            <a:xfrm rot="16200000">
              <a:off x="32954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0" name="Freeform 5"/>
            <p:cNvSpPr/>
            <p:nvPr/>
          </p:nvSpPr>
          <p:spPr bwMode="gray">
            <a:xfrm rot="15922489">
              <a:off x="4203594"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3"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3907" y="1693332"/>
            <a:ext cx="3860260" cy="1735668"/>
          </a:xfrm>
        </p:spPr>
        <p:txBody>
          <a:bodyPr anchor="b">
            <a:normAutofit/>
          </a:bodyPr>
          <a:lstStyle>
            <a:lvl1pPr algn="l">
              <a:defRPr sz="3600" b="0"/>
            </a:lvl1pPr>
          </a:lstStyle>
          <a:p>
            <a:r>
              <a:rPr lang="en-US" dirty="0"/>
              <a:t>Click to edit Master title style</a:t>
            </a:r>
          </a:p>
        </p:txBody>
      </p:sp>
      <p:sp>
        <p:nvSpPr>
          <p:cNvPr id="3" name="Picture Placeholder 2"/>
          <p:cNvSpPr>
            <a:spLocks noGrp="1" noChangeAspect="1"/>
          </p:cNvSpPr>
          <p:nvPr>
            <p:ph type="pic" idx="1"/>
          </p:nvPr>
        </p:nvSpPr>
        <p:spPr>
          <a:xfrm>
            <a:off x="6547870" y="1143000"/>
            <a:ext cx="3227193"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4" name="Text Placeholder 3"/>
          <p:cNvSpPr>
            <a:spLocks noGrp="1"/>
          </p:cNvSpPr>
          <p:nvPr>
            <p:ph type="body" sz="half" idx="2"/>
          </p:nvPr>
        </p:nvSpPr>
        <p:spPr bwMode="gray">
          <a:xfrm>
            <a:off x="1154955" y="3657600"/>
            <a:ext cx="3859212" cy="1371600"/>
          </a:xfrm>
        </p:spPr>
        <p:txBody>
          <a:bodyPr>
            <a:normAutofit/>
          </a:bodyPr>
          <a:lstStyle>
            <a:lvl1pPr marL="0" indent="0">
              <a:buNone/>
              <a:defRPr sz="1400">
                <a:solidFill>
                  <a:schemeClr val="accent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A6149E5E-3896-4118-99A7-7B85668F1C5E}" type="datetimeFigureOut">
              <a:rPr lang="en-US" dirty="0"/>
              <a:t>12/3/2024</a:t>
            </a:fld>
            <a:endParaRPr lang="en-US" dirty="0"/>
          </a:p>
        </p:txBody>
      </p:sp>
      <p:sp>
        <p:nvSpPr>
          <p:cNvPr id="6" name="Footer Placeholder 5"/>
          <p:cNvSpPr>
            <a:spLocks noGrp="1"/>
          </p:cNvSpPr>
          <p:nvPr>
            <p:ph type="ftr" sz="quarter" idx="11"/>
          </p:nvPr>
        </p:nvSpPr>
        <p:spPr/>
        <p:txBody>
          <a:bodyPr/>
          <a:lstStyle/>
          <a:p>
            <a:r>
              <a:rPr lang="en-US" dirty="0"/>
              <a:t>
              </a:t>
            </a:r>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35251622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grpSp>
        <p:nvGrpSpPr>
          <p:cNvPr id="19" name="Group 18"/>
          <p:cNvGrpSpPr/>
          <p:nvPr/>
        </p:nvGrpSpPr>
        <p:grpSpPr>
          <a:xfrm>
            <a:off x="0" y="-2373"/>
            <a:ext cx="12192000" cy="6867027"/>
            <a:chOff x="0" y="-2373"/>
            <a:chExt cx="12192000" cy="6867027"/>
          </a:xfrm>
        </p:grpSpPr>
        <p:sp>
          <p:nvSpPr>
            <p:cNvPr id="11" name="Rectangle 10"/>
            <p:cNvSpPr/>
            <p:nvPr/>
          </p:nvSpPr>
          <p:spPr>
            <a:xfrm>
              <a:off x="0" y="0"/>
              <a:ext cx="12192000" cy="6858000"/>
            </a:xfrm>
            <a:prstGeom prst="rect">
              <a:avLst/>
            </a:prstGeom>
            <a:blipFill>
              <a:blip r:embed="rId2">
                <a:duotone>
                  <a:schemeClr val="dk2">
                    <a:shade val="62000"/>
                    <a:hueMod val="108000"/>
                    <a:satMod val="164000"/>
                    <a:lumMod val="69000"/>
                  </a:schemeClr>
                  <a:schemeClr val="dk2">
                    <a:tint val="96000"/>
                    <a:hueMod val="90000"/>
                    <a:satMod val="130000"/>
                    <a:lumMod val="134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3220" y="2667000"/>
              <a:ext cx="4191000" cy="4191000"/>
            </a:xfrm>
            <a:prstGeom prst="ellipse">
              <a:avLst/>
            </a:prstGeom>
            <a:gradFill flip="none" rotWithShape="1">
              <a:gsLst>
                <a:gs pos="0">
                  <a:schemeClr val="bg2">
                    <a:lumMod val="40000"/>
                    <a:lumOff val="60000"/>
                    <a:alpha val="11000"/>
                  </a:schemeClr>
                </a:gs>
                <a:gs pos="75000">
                  <a:schemeClr val="bg2">
                    <a:lumMod val="40000"/>
                    <a:lumOff val="60000"/>
                    <a:alpha val="0"/>
                  </a:schemeClr>
                </a:gs>
                <a:gs pos="36000">
                  <a:schemeClr val="bg2">
                    <a:lumMod val="40000"/>
                    <a:lumOff val="6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1750" y="2895600"/>
              <a:ext cx="2362200" cy="2362200"/>
            </a:xfrm>
            <a:prstGeom prst="ellipse">
              <a:avLst/>
            </a:prstGeom>
            <a:gradFill flip="none" rotWithShape="1">
              <a:gsLst>
                <a:gs pos="0">
                  <a:schemeClr val="bg2">
                    <a:lumMod val="40000"/>
                    <a:lumOff val="60000"/>
                    <a:alpha val="8000"/>
                  </a:schemeClr>
                </a:gs>
                <a:gs pos="72000">
                  <a:schemeClr val="bg2">
                    <a:lumMod val="40000"/>
                    <a:lumOff val="60000"/>
                    <a:alpha val="0"/>
                  </a:schemeClr>
                </a:gs>
                <a:gs pos="36000">
                  <a:schemeClr val="bg2">
                    <a:lumMod val="40000"/>
                    <a:lumOff val="6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7999412" y="-2373"/>
              <a:ext cx="1600200" cy="1600200"/>
            </a:xfrm>
            <a:prstGeom prst="ellipse">
              <a:avLst/>
            </a:prstGeom>
            <a:gradFill flip="none" rotWithShape="1">
              <a:gsLst>
                <a:gs pos="0">
                  <a:schemeClr val="bg2">
                    <a:lumMod val="40000"/>
                    <a:lumOff val="60000"/>
                    <a:alpha val="14000"/>
                  </a:schemeClr>
                </a:gs>
                <a:gs pos="73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74054"/>
              <a:ext cx="990600" cy="990600"/>
            </a:xfrm>
            <a:prstGeom prst="ellipse">
              <a:avLst/>
            </a:prstGeom>
            <a:gradFill flip="none" rotWithShape="1">
              <a:gsLst>
                <a:gs pos="0">
                  <a:schemeClr val="bg2">
                    <a:lumMod val="40000"/>
                    <a:lumOff val="60000"/>
                    <a:alpha val="14000"/>
                  </a:schemeClr>
                </a:gs>
                <a:gs pos="66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8" name="Freeform 5"/>
            <p:cNvSpPr/>
            <p:nvPr/>
          </p:nvSpPr>
          <p:spPr bwMode="gray">
            <a:xfrm rot="10371525">
              <a:off x="263767" y="443825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9" name="Freeform 5"/>
            <p:cNvSpPr/>
            <p:nvPr/>
          </p:nvSpPr>
          <p:spPr bwMode="gray">
            <a:xfrm rot="10800000">
              <a:off x="459506" y="321130"/>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6" y="4966674"/>
            <a:ext cx="8825657" cy="566738"/>
          </a:xfrm>
        </p:spPr>
        <p:txBody>
          <a:bodyPr anchor="b">
            <a:normAutofit/>
          </a:bodyPr>
          <a:lstStyle>
            <a:lvl1pPr algn="l">
              <a:defRPr sz="2400" b="0"/>
            </a:lvl1pPr>
          </a:lstStyle>
          <a:p>
            <a:r>
              <a:rPr lang="en-US" dirty="0"/>
              <a:t>Click to edit Master title style</a:t>
            </a:r>
          </a:p>
        </p:txBody>
      </p:sp>
      <p:sp>
        <p:nvSpPr>
          <p:cNvPr id="3" name="Picture Placeholder 2"/>
          <p:cNvSpPr>
            <a:spLocks noGrp="1" noChangeAspect="1"/>
          </p:cNvSpPr>
          <p:nvPr>
            <p:ph type="pic" idx="1"/>
          </p:nvPr>
        </p:nvSpPr>
        <p:spPr>
          <a:xfrm>
            <a:off x="1154955" y="685800"/>
            <a:ext cx="8825658" cy="3429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4" name="Text Placeholder 3"/>
          <p:cNvSpPr>
            <a:spLocks noGrp="1"/>
          </p:cNvSpPr>
          <p:nvPr>
            <p:ph type="body" sz="half" idx="2"/>
          </p:nvPr>
        </p:nvSpPr>
        <p:spPr bwMode="gray">
          <a:xfrm>
            <a:off x="1154956" y="5536665"/>
            <a:ext cx="8825656" cy="493712"/>
          </a:xfrm>
        </p:spPr>
        <p:txBody>
          <a:bodyPr>
            <a:normAutofit/>
          </a:bodyPr>
          <a:lstStyle>
            <a:lvl1pPr marL="0" indent="0">
              <a:buNone/>
              <a:defRPr sz="1200">
                <a:solidFill>
                  <a:schemeClr val="accent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C40F4739-9812-4A9F-890D-2AD6BA5F6EE8}" type="datetimeFigureOut">
              <a:rPr lang="en-US" dirty="0"/>
              <a:t>12/3/2024</a:t>
            </a:fld>
            <a:endParaRPr lang="en-US" dirty="0"/>
          </a:p>
        </p:txBody>
      </p:sp>
      <p:sp>
        <p:nvSpPr>
          <p:cNvPr id="6" name="Footer Placeholder 5"/>
          <p:cNvSpPr>
            <a:spLocks noGrp="1"/>
          </p:cNvSpPr>
          <p:nvPr>
            <p:ph type="ftr" sz="quarter" idx="11"/>
          </p:nvPr>
        </p:nvSpPr>
        <p:spPr/>
        <p:txBody>
          <a:bodyPr/>
          <a:lstStyle/>
          <a:p>
            <a:r>
              <a:rPr lang="en-US" dirty="0"/>
              <a:t>
              </a:t>
            </a:r>
          </a:p>
        </p:txBody>
      </p:sp>
      <p:sp>
        <p:nvSpPr>
          <p:cNvPr id="13" name="Rectangle 12"/>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82218875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grpSp>
        <p:nvGrpSpPr>
          <p:cNvPr id="12" name="Group 11"/>
          <p:cNvGrpSpPr/>
          <p:nvPr/>
        </p:nvGrpSpPr>
        <p:grpSpPr>
          <a:xfrm>
            <a:off x="0" y="-2373"/>
            <a:ext cx="12192000" cy="6867027"/>
            <a:chOff x="0" y="-2373"/>
            <a:chExt cx="12192000" cy="6867027"/>
          </a:xfrm>
        </p:grpSpPr>
        <p:sp>
          <p:nvSpPr>
            <p:cNvPr id="10" name="Rectangle 9"/>
            <p:cNvSpPr/>
            <p:nvPr/>
          </p:nvSpPr>
          <p:spPr>
            <a:xfrm>
              <a:off x="0" y="0"/>
              <a:ext cx="12192000" cy="6858000"/>
            </a:xfrm>
            <a:prstGeom prst="rect">
              <a:avLst/>
            </a:prstGeom>
            <a:blipFill>
              <a:blip r:embed="rId2">
                <a:duotone>
                  <a:schemeClr val="dk2">
                    <a:shade val="62000"/>
                    <a:hueMod val="108000"/>
                    <a:satMod val="164000"/>
                    <a:lumMod val="69000"/>
                  </a:schemeClr>
                  <a:schemeClr val="dk2">
                    <a:tint val="96000"/>
                    <a:hueMod val="90000"/>
                    <a:satMod val="130000"/>
                    <a:lumMod val="134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3220" y="2667000"/>
              <a:ext cx="4191000" cy="4191000"/>
            </a:xfrm>
            <a:prstGeom prst="ellipse">
              <a:avLst/>
            </a:prstGeom>
            <a:gradFill flip="none" rotWithShape="1">
              <a:gsLst>
                <a:gs pos="0">
                  <a:schemeClr val="bg2">
                    <a:lumMod val="40000"/>
                    <a:lumOff val="60000"/>
                    <a:alpha val="11000"/>
                  </a:schemeClr>
                </a:gs>
                <a:gs pos="75000">
                  <a:schemeClr val="bg2">
                    <a:lumMod val="40000"/>
                    <a:lumOff val="60000"/>
                    <a:alpha val="0"/>
                  </a:schemeClr>
                </a:gs>
                <a:gs pos="36000">
                  <a:schemeClr val="bg2">
                    <a:lumMod val="40000"/>
                    <a:lumOff val="6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1750" y="2895600"/>
              <a:ext cx="2362200" cy="2362200"/>
            </a:xfrm>
            <a:prstGeom prst="ellipse">
              <a:avLst/>
            </a:prstGeom>
            <a:gradFill flip="none" rotWithShape="1">
              <a:gsLst>
                <a:gs pos="0">
                  <a:schemeClr val="bg2">
                    <a:lumMod val="40000"/>
                    <a:lumOff val="60000"/>
                    <a:alpha val="8000"/>
                  </a:schemeClr>
                </a:gs>
                <a:gs pos="72000">
                  <a:schemeClr val="bg2">
                    <a:lumMod val="40000"/>
                    <a:lumOff val="60000"/>
                    <a:alpha val="0"/>
                  </a:schemeClr>
                </a:gs>
                <a:gs pos="36000">
                  <a:schemeClr val="bg2">
                    <a:lumMod val="40000"/>
                    <a:lumOff val="6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7999412" y="-2373"/>
              <a:ext cx="1600200" cy="1600200"/>
            </a:xfrm>
            <a:prstGeom prst="ellipse">
              <a:avLst/>
            </a:prstGeom>
            <a:gradFill flip="none" rotWithShape="1">
              <a:gsLst>
                <a:gs pos="0">
                  <a:schemeClr val="bg2">
                    <a:lumMod val="40000"/>
                    <a:lumOff val="60000"/>
                    <a:alpha val="14000"/>
                  </a:schemeClr>
                </a:gs>
                <a:gs pos="73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74054"/>
              <a:ext cx="990600" cy="990600"/>
            </a:xfrm>
            <a:prstGeom prst="ellipse">
              <a:avLst/>
            </a:prstGeom>
            <a:gradFill flip="none" rotWithShape="1">
              <a:gsLst>
                <a:gs pos="0">
                  <a:schemeClr val="bg2">
                    <a:lumMod val="40000"/>
                    <a:lumOff val="60000"/>
                    <a:alpha val="14000"/>
                  </a:schemeClr>
                </a:gs>
                <a:gs pos="66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9" name="Freeform 5"/>
            <p:cNvSpPr/>
            <p:nvPr/>
          </p:nvSpPr>
          <p:spPr bwMode="gray">
            <a:xfrm rot="21010068">
              <a:off x="8490951" y="271487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7" name="Freeform 5"/>
            <p:cNvSpPr/>
            <p:nvPr/>
          </p:nvSpPr>
          <p:spPr bwMode="gray">
            <a:xfrm>
              <a:off x="455612" y="2801319"/>
              <a:ext cx="11277600" cy="3602637"/>
            </a:xfrm>
            <a:custGeom>
              <a:avLst/>
              <a:gdLst/>
              <a:ahLst/>
              <a:cxnLst/>
              <a:rect l="l" t="t" r="r" b="b"/>
              <a:pathLst>
                <a:path w="10000" h="7946">
                  <a:moveTo>
                    <a:pt x="0" y="0"/>
                  </a:moveTo>
                  <a:lnTo>
                    <a:pt x="0" y="7945"/>
                  </a:lnTo>
                  <a:lnTo>
                    <a:pt x="10000" y="7946"/>
                  </a:lnTo>
                  <a:lnTo>
                    <a:pt x="10000" y="4"/>
                  </a:lnTo>
                  <a:lnTo>
                    <a:pt x="10000" y="4"/>
                  </a:lnTo>
                  <a:lnTo>
                    <a:pt x="9773" y="91"/>
                  </a:lnTo>
                  <a:lnTo>
                    <a:pt x="9547" y="175"/>
                  </a:lnTo>
                  <a:lnTo>
                    <a:pt x="9320" y="256"/>
                  </a:lnTo>
                  <a:lnTo>
                    <a:pt x="9092" y="326"/>
                  </a:lnTo>
                  <a:lnTo>
                    <a:pt x="8865" y="396"/>
                  </a:lnTo>
                  <a:lnTo>
                    <a:pt x="8637" y="462"/>
                  </a:lnTo>
                  <a:lnTo>
                    <a:pt x="8412" y="518"/>
                  </a:lnTo>
                  <a:lnTo>
                    <a:pt x="8184" y="571"/>
                  </a:lnTo>
                  <a:lnTo>
                    <a:pt x="7957" y="620"/>
                  </a:lnTo>
                  <a:lnTo>
                    <a:pt x="7734" y="662"/>
                  </a:lnTo>
                  <a:lnTo>
                    <a:pt x="7508" y="704"/>
                  </a:lnTo>
                  <a:lnTo>
                    <a:pt x="7285" y="739"/>
                  </a:lnTo>
                  <a:lnTo>
                    <a:pt x="7062" y="767"/>
                  </a:lnTo>
                  <a:lnTo>
                    <a:pt x="6840" y="795"/>
                  </a:lnTo>
                  <a:lnTo>
                    <a:pt x="6620" y="819"/>
                  </a:lnTo>
                  <a:lnTo>
                    <a:pt x="6402" y="837"/>
                  </a:lnTo>
                  <a:lnTo>
                    <a:pt x="6184" y="851"/>
                  </a:lnTo>
                  <a:lnTo>
                    <a:pt x="5968" y="865"/>
                  </a:lnTo>
                  <a:lnTo>
                    <a:pt x="5755" y="872"/>
                  </a:lnTo>
                  <a:lnTo>
                    <a:pt x="5542" y="879"/>
                  </a:lnTo>
                  <a:lnTo>
                    <a:pt x="5332" y="882"/>
                  </a:lnTo>
                  <a:lnTo>
                    <a:pt x="5124" y="879"/>
                  </a:lnTo>
                  <a:lnTo>
                    <a:pt x="4918" y="879"/>
                  </a:lnTo>
                  <a:lnTo>
                    <a:pt x="4714" y="872"/>
                  </a:lnTo>
                  <a:lnTo>
                    <a:pt x="4514" y="861"/>
                  </a:lnTo>
                  <a:lnTo>
                    <a:pt x="4316" y="851"/>
                  </a:lnTo>
                  <a:lnTo>
                    <a:pt x="4122" y="840"/>
                  </a:lnTo>
                  <a:lnTo>
                    <a:pt x="3929" y="823"/>
                  </a:lnTo>
                  <a:lnTo>
                    <a:pt x="3739" y="805"/>
                  </a:lnTo>
                  <a:lnTo>
                    <a:pt x="3553" y="788"/>
                  </a:lnTo>
                  <a:lnTo>
                    <a:pt x="3190" y="742"/>
                  </a:lnTo>
                  <a:lnTo>
                    <a:pt x="2842" y="693"/>
                  </a:lnTo>
                  <a:lnTo>
                    <a:pt x="2508" y="641"/>
                  </a:lnTo>
                  <a:lnTo>
                    <a:pt x="2192" y="585"/>
                  </a:lnTo>
                  <a:lnTo>
                    <a:pt x="1890" y="525"/>
                  </a:lnTo>
                  <a:lnTo>
                    <a:pt x="1610" y="462"/>
                  </a:lnTo>
                  <a:lnTo>
                    <a:pt x="1347" y="399"/>
                  </a:lnTo>
                  <a:lnTo>
                    <a:pt x="1105" y="336"/>
                  </a:lnTo>
                  <a:lnTo>
                    <a:pt x="883" y="277"/>
                  </a:lnTo>
                  <a:lnTo>
                    <a:pt x="686" y="221"/>
                  </a:lnTo>
                  <a:lnTo>
                    <a:pt x="508" y="168"/>
                  </a:lnTo>
                  <a:lnTo>
                    <a:pt x="358" y="123"/>
                  </a:lnTo>
                  <a:lnTo>
                    <a:pt x="232" y="81"/>
                  </a:lnTo>
                  <a:lnTo>
                    <a:pt x="59" y="21"/>
                  </a:lnTo>
                  <a:lnTo>
                    <a:pt x="0" y="0"/>
                  </a:lnTo>
                  <a:lnTo>
                    <a:pt x="0" y="0"/>
                  </a:lnTo>
                  <a:close/>
                </a:path>
              </a:pathLst>
            </a:custGeom>
            <a:solidFill>
              <a:schemeClr val="bg1"/>
            </a:solidFill>
            <a:ln>
              <a:noFill/>
            </a:ln>
          </p:spPr>
        </p:sp>
        <p:sp>
          <p:nvSpPr>
            <p:cNvPr id="11"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1063416"/>
            <a:ext cx="8825659" cy="1379755"/>
          </a:xfrm>
        </p:spPr>
        <p:txBody>
          <a:bodyPr/>
          <a:lstStyle>
            <a:lvl1pPr>
              <a:defRPr sz="4000"/>
            </a:lvl1pPr>
          </a:lstStyle>
          <a:p>
            <a:r>
              <a:rPr lang="en-US" dirty="0"/>
              <a:t>Click to edit Master title style</a:t>
            </a:r>
          </a:p>
        </p:txBody>
      </p:sp>
      <p:sp>
        <p:nvSpPr>
          <p:cNvPr id="8" name="Text Placeholder 3"/>
          <p:cNvSpPr>
            <a:spLocks noGrp="1"/>
          </p:cNvSpPr>
          <p:nvPr>
            <p:ph type="body" sz="half" idx="2"/>
          </p:nvPr>
        </p:nvSpPr>
        <p:spPr>
          <a:xfrm>
            <a:off x="1154954" y="3543300"/>
            <a:ext cx="8825659" cy="24765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4" name="Date Placeholder 3"/>
          <p:cNvSpPr>
            <a:spLocks noGrp="1"/>
          </p:cNvSpPr>
          <p:nvPr>
            <p:ph type="dt" sz="half" idx="10"/>
          </p:nvPr>
        </p:nvSpPr>
        <p:spPr/>
        <p:txBody>
          <a:bodyPr/>
          <a:lstStyle/>
          <a:p>
            <a:fld id="{18845AC5-A3F8-44AA-BA8F-596CDCC976D3}" type="datetimeFigureOut">
              <a:rPr lang="en-US" dirty="0"/>
              <a:t>12/3/2024</a:t>
            </a:fld>
            <a:endParaRPr lang="en-US" dirty="0"/>
          </a:p>
        </p:txBody>
      </p:sp>
      <p:sp>
        <p:nvSpPr>
          <p:cNvPr id="5" name="Footer Placeholder 4"/>
          <p:cNvSpPr>
            <a:spLocks noGrp="1"/>
          </p:cNvSpPr>
          <p:nvPr>
            <p:ph type="ftr" sz="quarter" idx="11"/>
          </p:nvPr>
        </p:nvSpPr>
        <p:spPr/>
        <p:txBody>
          <a:bodyPr/>
          <a:lstStyle/>
          <a:p>
            <a:r>
              <a:rPr lang="en-US" dirty="0"/>
              <a:t>
              </a:t>
            </a:r>
          </a:p>
        </p:txBody>
      </p:sp>
      <p:sp>
        <p:nvSpPr>
          <p:cNvPr id="13" name="Rectangle 12"/>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07857396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grpSp>
        <p:nvGrpSpPr>
          <p:cNvPr id="7" name="Group 6"/>
          <p:cNvGrpSpPr/>
          <p:nvPr/>
        </p:nvGrpSpPr>
        <p:grpSpPr>
          <a:xfrm>
            <a:off x="0" y="-2373"/>
            <a:ext cx="12192000" cy="6867027"/>
            <a:chOff x="0" y="-2373"/>
            <a:chExt cx="12192000" cy="6867027"/>
          </a:xfrm>
        </p:grpSpPr>
        <p:sp>
          <p:nvSpPr>
            <p:cNvPr id="15" name="Rectangle 14"/>
            <p:cNvSpPr/>
            <p:nvPr/>
          </p:nvSpPr>
          <p:spPr>
            <a:xfrm>
              <a:off x="0" y="0"/>
              <a:ext cx="12192000" cy="6858000"/>
            </a:xfrm>
            <a:prstGeom prst="rect">
              <a:avLst/>
            </a:prstGeom>
            <a:blipFill>
              <a:blip r:embed="rId2">
                <a:duotone>
                  <a:schemeClr val="dk2">
                    <a:shade val="62000"/>
                    <a:hueMod val="108000"/>
                    <a:satMod val="164000"/>
                    <a:lumMod val="69000"/>
                  </a:schemeClr>
                  <a:schemeClr val="dk2">
                    <a:tint val="96000"/>
                    <a:hueMod val="90000"/>
                    <a:satMod val="130000"/>
                    <a:lumMod val="134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3220" y="2667000"/>
              <a:ext cx="4191000" cy="4191000"/>
            </a:xfrm>
            <a:prstGeom prst="ellipse">
              <a:avLst/>
            </a:prstGeom>
            <a:gradFill flip="none" rotWithShape="1">
              <a:gsLst>
                <a:gs pos="0">
                  <a:schemeClr val="bg2">
                    <a:lumMod val="40000"/>
                    <a:lumOff val="60000"/>
                    <a:alpha val="11000"/>
                  </a:schemeClr>
                </a:gs>
                <a:gs pos="75000">
                  <a:schemeClr val="bg2">
                    <a:lumMod val="40000"/>
                    <a:lumOff val="60000"/>
                    <a:alpha val="0"/>
                  </a:schemeClr>
                </a:gs>
                <a:gs pos="36000">
                  <a:schemeClr val="bg2">
                    <a:lumMod val="40000"/>
                    <a:lumOff val="6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1750" y="2895600"/>
              <a:ext cx="2362200" cy="2362200"/>
            </a:xfrm>
            <a:prstGeom prst="ellipse">
              <a:avLst/>
            </a:prstGeom>
            <a:gradFill flip="none" rotWithShape="1">
              <a:gsLst>
                <a:gs pos="0">
                  <a:schemeClr val="bg2">
                    <a:lumMod val="40000"/>
                    <a:lumOff val="60000"/>
                    <a:alpha val="8000"/>
                  </a:schemeClr>
                </a:gs>
                <a:gs pos="72000">
                  <a:schemeClr val="bg2">
                    <a:lumMod val="40000"/>
                    <a:lumOff val="60000"/>
                    <a:alpha val="0"/>
                  </a:schemeClr>
                </a:gs>
                <a:gs pos="36000">
                  <a:schemeClr val="bg2">
                    <a:lumMod val="40000"/>
                    <a:lumOff val="6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7999412" y="-2373"/>
              <a:ext cx="1600200" cy="1600200"/>
            </a:xfrm>
            <a:prstGeom prst="ellipse">
              <a:avLst/>
            </a:prstGeom>
            <a:gradFill flip="none" rotWithShape="1">
              <a:gsLst>
                <a:gs pos="0">
                  <a:schemeClr val="bg2">
                    <a:lumMod val="40000"/>
                    <a:lumOff val="60000"/>
                    <a:alpha val="14000"/>
                  </a:schemeClr>
                </a:gs>
                <a:gs pos="73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8609012" y="5874054"/>
              <a:ext cx="990600" cy="990600"/>
            </a:xfrm>
            <a:prstGeom prst="ellipse">
              <a:avLst/>
            </a:prstGeom>
            <a:gradFill flip="none" rotWithShape="1">
              <a:gsLst>
                <a:gs pos="0">
                  <a:schemeClr val="bg2">
                    <a:lumMod val="40000"/>
                    <a:lumOff val="60000"/>
                    <a:alpha val="14000"/>
                  </a:schemeClr>
                </a:gs>
                <a:gs pos="66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3" name="Freeform 5"/>
            <p:cNvSpPr/>
            <p:nvPr/>
          </p:nvSpPr>
          <p:spPr bwMode="gray">
            <a:xfrm rot="21010068">
              <a:off x="8490951" y="41851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24"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6"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13" name="TextBox 12"/>
          <p:cNvSpPr txBox="1"/>
          <p:nvPr/>
        </p:nvSpPr>
        <p:spPr>
          <a:xfrm>
            <a:off x="9719438" y="2631815"/>
            <a:ext cx="801912" cy="1569660"/>
          </a:xfrm>
          <a:prstGeom prst="rect">
            <a:avLst/>
          </a:prstGeom>
          <a:noFill/>
        </p:spPr>
        <p:txBody>
          <a:bodyPr wrap="square" rtlCol="0">
            <a:spAutoFit/>
          </a:bodyPr>
          <a:lstStyle>
            <a:defPPr>
              <a:defRPr lang="en-US"/>
            </a:defPPr>
            <a:lvl1pPr algn="r">
              <a:defRPr sz="12200" b="0" i="0">
                <a:solidFill>
                  <a:schemeClr val="accent1"/>
                </a:solidFill>
                <a:latin typeface="Arial"/>
                <a:cs typeface="Arial"/>
              </a:defRPr>
            </a:lvl1pPr>
          </a:lstStyle>
          <a:p>
            <a:pPr lvl="0"/>
            <a:r>
              <a:rPr lang="en-US" sz="9600" dirty="0"/>
              <a:t>”</a:t>
            </a:r>
          </a:p>
        </p:txBody>
      </p:sp>
      <p:sp>
        <p:nvSpPr>
          <p:cNvPr id="9" name="TextBox 8"/>
          <p:cNvSpPr txBox="1"/>
          <p:nvPr/>
        </p:nvSpPr>
        <p:spPr>
          <a:xfrm>
            <a:off x="898295" y="591093"/>
            <a:ext cx="801912" cy="1569660"/>
          </a:xfrm>
          <a:prstGeom prst="rect">
            <a:avLst/>
          </a:prstGeom>
          <a:noFill/>
        </p:spPr>
        <p:txBody>
          <a:bodyPr wrap="square" rtlCol="0">
            <a:spAutoFit/>
          </a:bodyPr>
          <a:lstStyle>
            <a:defPPr>
              <a:defRPr lang="en-US"/>
            </a:defPPr>
            <a:lvl1pPr algn="r">
              <a:defRPr sz="12200" b="0" i="0">
                <a:solidFill>
                  <a:schemeClr val="accent1"/>
                </a:solidFill>
                <a:latin typeface="Arial"/>
                <a:cs typeface="Arial"/>
              </a:defRPr>
            </a:lvl1pPr>
          </a:lstStyle>
          <a:p>
            <a:pPr lvl="0"/>
            <a:r>
              <a:rPr lang="en-US" sz="9600" dirty="0"/>
              <a:t>“</a:t>
            </a:r>
          </a:p>
        </p:txBody>
      </p:sp>
      <p:sp>
        <p:nvSpPr>
          <p:cNvPr id="2" name="Title 1"/>
          <p:cNvSpPr>
            <a:spLocks noGrp="1"/>
          </p:cNvSpPr>
          <p:nvPr>
            <p:ph type="title"/>
          </p:nvPr>
        </p:nvSpPr>
        <p:spPr>
          <a:xfrm>
            <a:off x="1581878" y="980517"/>
            <a:ext cx="8453906" cy="2698249"/>
          </a:xfrm>
        </p:spPr>
        <p:txBody>
          <a:bodyPr/>
          <a:lstStyle>
            <a:lvl1pPr>
              <a:defRPr sz="4000"/>
            </a:lvl1pPr>
          </a:lstStyle>
          <a:p>
            <a:r>
              <a:rPr lang="en-US" dirty="0"/>
              <a:t>Click to edit Master title style</a:t>
            </a:r>
          </a:p>
        </p:txBody>
      </p:sp>
      <p:sp>
        <p:nvSpPr>
          <p:cNvPr id="14" name="Text Placeholder 3"/>
          <p:cNvSpPr>
            <a:spLocks noGrp="1"/>
          </p:cNvSpPr>
          <p:nvPr>
            <p:ph type="body" sz="half" idx="13"/>
          </p:nvPr>
        </p:nvSpPr>
        <p:spPr bwMode="gray">
          <a:xfrm>
            <a:off x="1945945" y="3678766"/>
            <a:ext cx="7725772" cy="342174"/>
          </a:xfrm>
        </p:spPr>
        <p:txBody>
          <a:bodyPr anchor="t">
            <a:normAutofit/>
          </a:bodyPr>
          <a:lstStyle>
            <a:lvl1pPr marL="0" indent="0">
              <a:buNone/>
              <a:defRPr lang="en-US" sz="1400" b="0" i="0" kern="1200" cap="small" dirty="0">
                <a:solidFill>
                  <a:schemeClr val="accent1"/>
                </a:solidFill>
                <a:latin typeface="+mn-lt"/>
                <a:ea typeface="+mn-ea"/>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4" name="Date Placeholder 3"/>
          <p:cNvSpPr>
            <a:spLocks noGrp="1"/>
          </p:cNvSpPr>
          <p:nvPr>
            <p:ph type="dt" sz="half" idx="10"/>
          </p:nvPr>
        </p:nvSpPr>
        <p:spPr/>
        <p:txBody>
          <a:bodyPr/>
          <a:lstStyle/>
          <a:p>
            <a:fld id="{C873B183-A821-4095-A363-9EC968635539}" type="datetimeFigureOut">
              <a:rPr lang="en-US" dirty="0"/>
              <a:t>12/3/2024</a:t>
            </a:fld>
            <a:endParaRPr lang="en-US" dirty="0"/>
          </a:p>
        </p:txBody>
      </p:sp>
      <p:sp>
        <p:nvSpPr>
          <p:cNvPr id="5" name="Footer Placeholder 4"/>
          <p:cNvSpPr>
            <a:spLocks noGrp="1"/>
          </p:cNvSpPr>
          <p:nvPr>
            <p:ph type="ftr" sz="quarter" idx="11"/>
          </p:nvPr>
        </p:nvSpPr>
        <p:spPr/>
        <p:txBody>
          <a:bodyPr/>
          <a:lstStyle/>
          <a:p>
            <a:r>
              <a:rPr lang="en-US" dirty="0"/>
              <a:t>
              </a:t>
            </a:r>
          </a:p>
        </p:txBody>
      </p:sp>
      <p:sp>
        <p:nvSpPr>
          <p:cNvPr id="32" name="Rectangle 31"/>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76425483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grpSp>
        <p:nvGrpSpPr>
          <p:cNvPr id="18" name="Group 17"/>
          <p:cNvGrpSpPr/>
          <p:nvPr/>
        </p:nvGrpSpPr>
        <p:grpSpPr>
          <a:xfrm>
            <a:off x="0" y="-2373"/>
            <a:ext cx="12192000" cy="6867027"/>
            <a:chOff x="0" y="-2373"/>
            <a:chExt cx="12192000" cy="6867027"/>
          </a:xfrm>
        </p:grpSpPr>
        <p:sp>
          <p:nvSpPr>
            <p:cNvPr id="10" name="Rectangle 9"/>
            <p:cNvSpPr/>
            <p:nvPr/>
          </p:nvSpPr>
          <p:spPr>
            <a:xfrm>
              <a:off x="0" y="0"/>
              <a:ext cx="12192000" cy="6858000"/>
            </a:xfrm>
            <a:prstGeom prst="rect">
              <a:avLst/>
            </a:prstGeom>
            <a:blipFill>
              <a:blip r:embed="rId2">
                <a:duotone>
                  <a:schemeClr val="dk2">
                    <a:shade val="62000"/>
                    <a:hueMod val="108000"/>
                    <a:satMod val="164000"/>
                    <a:lumMod val="69000"/>
                  </a:schemeClr>
                  <a:schemeClr val="dk2">
                    <a:tint val="96000"/>
                    <a:hueMod val="90000"/>
                    <a:satMod val="130000"/>
                    <a:lumMod val="134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Oval 12"/>
            <p:cNvSpPr/>
            <p:nvPr/>
          </p:nvSpPr>
          <p:spPr>
            <a:xfrm>
              <a:off x="3220" y="2667000"/>
              <a:ext cx="4191000" cy="4191000"/>
            </a:xfrm>
            <a:prstGeom prst="ellipse">
              <a:avLst/>
            </a:prstGeom>
            <a:gradFill flip="none" rotWithShape="1">
              <a:gsLst>
                <a:gs pos="0">
                  <a:schemeClr val="bg2">
                    <a:lumMod val="40000"/>
                    <a:lumOff val="60000"/>
                    <a:alpha val="11000"/>
                  </a:schemeClr>
                </a:gs>
                <a:gs pos="75000">
                  <a:schemeClr val="bg2">
                    <a:lumMod val="40000"/>
                    <a:lumOff val="60000"/>
                    <a:alpha val="0"/>
                  </a:schemeClr>
                </a:gs>
                <a:gs pos="36000">
                  <a:schemeClr val="bg2">
                    <a:lumMod val="40000"/>
                    <a:lumOff val="6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Oval 13"/>
            <p:cNvSpPr/>
            <p:nvPr/>
          </p:nvSpPr>
          <p:spPr>
            <a:xfrm>
              <a:off x="1750" y="2895600"/>
              <a:ext cx="2362200" cy="2362200"/>
            </a:xfrm>
            <a:prstGeom prst="ellipse">
              <a:avLst/>
            </a:prstGeom>
            <a:gradFill flip="none" rotWithShape="1">
              <a:gsLst>
                <a:gs pos="0">
                  <a:schemeClr val="bg2">
                    <a:lumMod val="40000"/>
                    <a:lumOff val="60000"/>
                    <a:alpha val="8000"/>
                  </a:schemeClr>
                </a:gs>
                <a:gs pos="72000">
                  <a:schemeClr val="bg2">
                    <a:lumMod val="40000"/>
                    <a:lumOff val="60000"/>
                    <a:alpha val="0"/>
                  </a:schemeClr>
                </a:gs>
                <a:gs pos="36000">
                  <a:schemeClr val="bg2">
                    <a:lumMod val="40000"/>
                    <a:lumOff val="6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7999412" y="-2373"/>
              <a:ext cx="1600200" cy="1600200"/>
            </a:xfrm>
            <a:prstGeom prst="ellipse">
              <a:avLst/>
            </a:prstGeom>
            <a:gradFill flip="none" rotWithShape="1">
              <a:gsLst>
                <a:gs pos="0">
                  <a:schemeClr val="bg2">
                    <a:lumMod val="40000"/>
                    <a:lumOff val="60000"/>
                    <a:alpha val="14000"/>
                  </a:schemeClr>
                </a:gs>
                <a:gs pos="73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8609012" y="5874054"/>
              <a:ext cx="990600" cy="990600"/>
            </a:xfrm>
            <a:prstGeom prst="ellipse">
              <a:avLst/>
            </a:prstGeom>
            <a:gradFill flip="none" rotWithShape="1">
              <a:gsLst>
                <a:gs pos="0">
                  <a:schemeClr val="bg2">
                    <a:lumMod val="40000"/>
                    <a:lumOff val="60000"/>
                    <a:alpha val="14000"/>
                  </a:schemeClr>
                </a:gs>
                <a:gs pos="66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Freeform 5"/>
            <p:cNvSpPr/>
            <p:nvPr/>
          </p:nvSpPr>
          <p:spPr bwMode="gray">
            <a:xfrm rot="21010068">
              <a:off x="8490951" y="4193583"/>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8"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1"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370667"/>
            <a:ext cx="8825660" cy="1822514"/>
          </a:xfrm>
        </p:spPr>
        <p:txBody>
          <a:bodyPr anchor="b"/>
          <a:lstStyle>
            <a:lvl1pPr algn="l">
              <a:defRPr sz="4000" b="0" cap="none"/>
            </a:lvl1pPr>
          </a:lstStyle>
          <a:p>
            <a:r>
              <a:rPr lang="en-US" dirty="0"/>
              <a:t>Click to edit Master title style</a:t>
            </a:r>
          </a:p>
        </p:txBody>
      </p:sp>
      <p:sp>
        <p:nvSpPr>
          <p:cNvPr id="3" name="Text Placeholder 2"/>
          <p:cNvSpPr>
            <a:spLocks noGrp="1"/>
          </p:cNvSpPr>
          <p:nvPr>
            <p:ph type="body" idx="1"/>
          </p:nvPr>
        </p:nvSpPr>
        <p:spPr>
          <a:xfrm>
            <a:off x="1154954" y="5033068"/>
            <a:ext cx="8825659" cy="860400"/>
          </a:xfrm>
        </p:spPr>
        <p:txBody>
          <a:bodyPr anchor="t"/>
          <a:lstStyle>
            <a:lvl1pPr marL="0" indent="0" algn="l">
              <a:buNone/>
              <a:defRPr sz="2000" cap="none">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174D01B4-0AA5-45E6-B2E6-5FA4078AEBCF}" type="datetimeFigureOut">
              <a:rPr lang="en-US" dirty="0"/>
              <a:t>12/3/2024</a:t>
            </a:fld>
            <a:endParaRPr lang="en-US" dirty="0"/>
          </a:p>
        </p:txBody>
      </p:sp>
      <p:sp>
        <p:nvSpPr>
          <p:cNvPr id="5" name="Footer Placeholder 4"/>
          <p:cNvSpPr>
            <a:spLocks noGrp="1"/>
          </p:cNvSpPr>
          <p:nvPr>
            <p:ph type="ftr" sz="quarter" idx="11"/>
          </p:nvPr>
        </p:nvSpPr>
        <p:spPr/>
        <p:txBody>
          <a:bodyPr/>
          <a:lstStyle/>
          <a:p>
            <a:r>
              <a:rPr lang="en-US" dirty="0"/>
              <a:t>
              </a:t>
            </a:r>
          </a:p>
        </p:txBody>
      </p:sp>
      <p:sp>
        <p:nvSpPr>
          <p:cNvPr id="12" name="Rectangle 11"/>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38619498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3600"/>
            </a:lvl1pPr>
          </a:lstStyle>
          <a:p>
            <a:r>
              <a:rPr lang="en-US" dirty="0"/>
              <a:t>Click to edit Master title style</a:t>
            </a:r>
          </a:p>
        </p:txBody>
      </p:sp>
      <p:sp>
        <p:nvSpPr>
          <p:cNvPr id="3" name="Text Placeholder 2"/>
          <p:cNvSpPr>
            <a:spLocks noGrp="1"/>
          </p:cNvSpPr>
          <p:nvPr>
            <p:ph type="body" idx="1"/>
          </p:nvPr>
        </p:nvSpPr>
        <p:spPr>
          <a:xfrm>
            <a:off x="1154954" y="2617299"/>
            <a:ext cx="3129168"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16" name="Text Placeholder 3"/>
          <p:cNvSpPr>
            <a:spLocks noGrp="1"/>
          </p:cNvSpPr>
          <p:nvPr>
            <p:ph type="body" sz="half" idx="15"/>
          </p:nvPr>
        </p:nvSpPr>
        <p:spPr>
          <a:xfrm>
            <a:off x="1154954" y="3193561"/>
            <a:ext cx="3129168" cy="283349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Text Placeholder 4"/>
          <p:cNvSpPr>
            <a:spLocks noGrp="1"/>
          </p:cNvSpPr>
          <p:nvPr>
            <p:ph type="body" sz="quarter" idx="3"/>
          </p:nvPr>
        </p:nvSpPr>
        <p:spPr>
          <a:xfrm>
            <a:off x="4512721" y="2603502"/>
            <a:ext cx="3145380"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19" name="Text Placeholder 3"/>
          <p:cNvSpPr>
            <a:spLocks noGrp="1"/>
          </p:cNvSpPr>
          <p:nvPr>
            <p:ph type="body" sz="half" idx="16"/>
          </p:nvPr>
        </p:nvSpPr>
        <p:spPr>
          <a:xfrm>
            <a:off x="4512721" y="3193561"/>
            <a:ext cx="3145380" cy="2833495"/>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14" name="Text Placeholder 4"/>
          <p:cNvSpPr>
            <a:spLocks noGrp="1"/>
          </p:cNvSpPr>
          <p:nvPr>
            <p:ph type="body" sz="quarter" idx="13"/>
          </p:nvPr>
        </p:nvSpPr>
        <p:spPr>
          <a:xfrm>
            <a:off x="7886700" y="2617299"/>
            <a:ext cx="3161029" cy="576261"/>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20" name="Text Placeholder 3"/>
          <p:cNvSpPr>
            <a:spLocks noGrp="1"/>
          </p:cNvSpPr>
          <p:nvPr>
            <p:ph type="body" sz="half" idx="17"/>
          </p:nvPr>
        </p:nvSpPr>
        <p:spPr>
          <a:xfrm>
            <a:off x="7886700" y="3193561"/>
            <a:ext cx="3164719" cy="28334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cxnSp>
        <p:nvCxnSpPr>
          <p:cNvPr id="22" name="Straight Connector 21"/>
          <p:cNvCxnSpPr/>
          <p:nvPr/>
        </p:nvCxnSpPr>
        <p:spPr>
          <a:xfrm>
            <a:off x="4403971" y="2569633"/>
            <a:ext cx="0" cy="3492499"/>
          </a:xfrm>
          <a:prstGeom prst="line">
            <a:avLst/>
          </a:prstGeom>
          <a:ln w="12700" cmpd="sng">
            <a:solidFill>
              <a:schemeClr val="accent1">
                <a:alpha val="41000"/>
              </a:schemeClr>
            </a:solidFill>
          </a:ln>
        </p:spPr>
        <p:style>
          <a:lnRef idx="2">
            <a:schemeClr val="accent1"/>
          </a:lnRef>
          <a:fillRef idx="0">
            <a:schemeClr val="accent1"/>
          </a:fillRef>
          <a:effectRef idx="1">
            <a:schemeClr val="accent1"/>
          </a:effectRef>
          <a:fontRef idx="minor">
            <a:schemeClr val="tx1"/>
          </a:fontRef>
        </p:style>
      </p:cxnSp>
      <p:cxnSp>
        <p:nvCxnSpPr>
          <p:cNvPr id="23" name="Straight Connector 22"/>
          <p:cNvCxnSpPr/>
          <p:nvPr/>
        </p:nvCxnSpPr>
        <p:spPr>
          <a:xfrm>
            <a:off x="7772401" y="2569633"/>
            <a:ext cx="0" cy="3492499"/>
          </a:xfrm>
          <a:prstGeom prst="line">
            <a:avLst/>
          </a:prstGeom>
          <a:ln w="12700" cmpd="sng">
            <a:solidFill>
              <a:schemeClr val="accent1">
                <a:alpha val="41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4147335C-0450-40D7-8612-B3203BED4F28}" type="datetimeFigureOut">
              <a:rPr lang="en-US" dirty="0"/>
              <a:t>12/3/2024</a:t>
            </a:fld>
            <a:endParaRPr lang="en-US" dirty="0"/>
          </a:p>
        </p:txBody>
      </p:sp>
      <p:sp>
        <p:nvSpPr>
          <p:cNvPr id="8" name="Footer Placeholder 7"/>
          <p:cNvSpPr>
            <a:spLocks noGrp="1"/>
          </p:cNvSpPr>
          <p:nvPr>
            <p:ph type="ftr" sz="quarter" idx="11"/>
          </p:nvPr>
        </p:nvSpPr>
        <p:spPr/>
        <p:txBody>
          <a:bodyPr/>
          <a:lstStyle/>
          <a:p>
            <a:r>
              <a:rPr lang="en-US" dirty="0"/>
              <a:t>
              </a:t>
            </a:r>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66411679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3600"/>
            </a:lvl1pPr>
          </a:lstStyle>
          <a:p>
            <a:r>
              <a:rPr lang="en-US" dirty="0"/>
              <a:t>Click to edit Master title style</a:t>
            </a:r>
          </a:p>
        </p:txBody>
      </p:sp>
      <p:sp>
        <p:nvSpPr>
          <p:cNvPr id="3" name="Text Placeholder 2"/>
          <p:cNvSpPr>
            <a:spLocks noGrp="1"/>
          </p:cNvSpPr>
          <p:nvPr>
            <p:ph type="body" idx="1"/>
          </p:nvPr>
        </p:nvSpPr>
        <p:spPr>
          <a:xfrm>
            <a:off x="1154952" y="4532845"/>
            <a:ext cx="3050439"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29" name="Picture Placeholder 2"/>
          <p:cNvSpPr>
            <a:spLocks noGrp="1" noChangeAspect="1"/>
          </p:cNvSpPr>
          <p:nvPr>
            <p:ph type="pic" idx="15"/>
          </p:nvPr>
        </p:nvSpPr>
        <p:spPr>
          <a:xfrm>
            <a:off x="1334552"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22" name="Text Placeholder 3"/>
          <p:cNvSpPr>
            <a:spLocks noGrp="1"/>
          </p:cNvSpPr>
          <p:nvPr>
            <p:ph type="body" sz="half" idx="18"/>
          </p:nvPr>
        </p:nvSpPr>
        <p:spPr>
          <a:xfrm>
            <a:off x="1154953" y="5109107"/>
            <a:ext cx="3050437" cy="91794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Text Placeholder 4"/>
          <p:cNvSpPr>
            <a:spLocks noGrp="1"/>
          </p:cNvSpPr>
          <p:nvPr>
            <p:ph type="body" sz="quarter" idx="3"/>
          </p:nvPr>
        </p:nvSpPr>
        <p:spPr>
          <a:xfrm>
            <a:off x="4572537" y="4532846"/>
            <a:ext cx="3046766" cy="651156"/>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30" name="Picture Placeholder 2"/>
          <p:cNvSpPr>
            <a:spLocks noGrp="1" noChangeAspect="1"/>
          </p:cNvSpPr>
          <p:nvPr>
            <p:ph type="pic" idx="21"/>
          </p:nvPr>
        </p:nvSpPr>
        <p:spPr>
          <a:xfrm>
            <a:off x="4748463" y="2603500"/>
            <a:ext cx="2691241"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23" name="Text Placeholder 3"/>
          <p:cNvSpPr>
            <a:spLocks noGrp="1"/>
          </p:cNvSpPr>
          <p:nvPr>
            <p:ph type="body" sz="half" idx="19"/>
          </p:nvPr>
        </p:nvSpPr>
        <p:spPr>
          <a:xfrm>
            <a:off x="4568865" y="5184002"/>
            <a:ext cx="3050438" cy="84305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14" name="Text Placeholder 4"/>
          <p:cNvSpPr>
            <a:spLocks noGrp="1"/>
          </p:cNvSpPr>
          <p:nvPr>
            <p:ph type="body" sz="quarter" idx="13"/>
          </p:nvPr>
        </p:nvSpPr>
        <p:spPr>
          <a:xfrm>
            <a:off x="7983434" y="4532847"/>
            <a:ext cx="3050438" cy="651154"/>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31" name="Picture Placeholder 2"/>
          <p:cNvSpPr>
            <a:spLocks noGrp="1" noChangeAspect="1"/>
          </p:cNvSpPr>
          <p:nvPr>
            <p:ph type="pic" idx="22"/>
          </p:nvPr>
        </p:nvSpPr>
        <p:spPr>
          <a:xfrm>
            <a:off x="8163031"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24" name="Text Placeholder 3"/>
          <p:cNvSpPr>
            <a:spLocks noGrp="1"/>
          </p:cNvSpPr>
          <p:nvPr>
            <p:ph type="body" sz="half" idx="20"/>
          </p:nvPr>
        </p:nvSpPr>
        <p:spPr>
          <a:xfrm>
            <a:off x="7983434" y="5184001"/>
            <a:ext cx="3050437" cy="843054"/>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cxnSp>
        <p:nvCxnSpPr>
          <p:cNvPr id="17" name="Straight Connector 16"/>
          <p:cNvCxnSpPr/>
          <p:nvPr/>
        </p:nvCxnSpPr>
        <p:spPr>
          <a:xfrm>
            <a:off x="4388153" y="2603500"/>
            <a:ext cx="0" cy="3517594"/>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7801905" y="2603500"/>
            <a:ext cx="0" cy="3492500"/>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D246A105-2A1C-4284-B4EA-07CF89B1A393}" type="datetimeFigureOut">
              <a:rPr lang="en-US" dirty="0"/>
              <a:t>12/3/2024</a:t>
            </a:fld>
            <a:endParaRPr lang="en-US" dirty="0"/>
          </a:p>
        </p:txBody>
      </p:sp>
      <p:sp>
        <p:nvSpPr>
          <p:cNvPr id="8" name="Footer Placeholder 7"/>
          <p:cNvSpPr>
            <a:spLocks noGrp="1"/>
          </p:cNvSpPr>
          <p:nvPr>
            <p:ph type="ftr" sz="quarter" idx="11"/>
          </p:nvPr>
        </p:nvSpPr>
        <p:spPr/>
        <p:txBody>
          <a:bodyPr/>
          <a:lstStyle/>
          <a:p>
            <a:r>
              <a:rPr lang="en-US" dirty="0"/>
              <a:t>
              </a:t>
            </a:r>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14030516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1154953" y="973668"/>
            <a:ext cx="8825660" cy="706964"/>
          </a:xfrm>
        </p:spPr>
        <p:txBody>
          <a:bodyPr/>
          <a:lstStyle/>
          <a:p>
            <a:r>
              <a:rPr lang="en-US" dirty="0"/>
              <a:t>Click to edit Master title style</a:t>
            </a:r>
          </a:p>
        </p:txBody>
      </p:sp>
      <p:sp>
        <p:nvSpPr>
          <p:cNvPr id="3" name="Vertical Text Placeholder 2"/>
          <p:cNvSpPr>
            <a:spLocks noGrp="1"/>
          </p:cNvSpPr>
          <p:nvPr>
            <p:ph type="body" orient="vert" idx="1"/>
          </p:nvPr>
        </p:nvSpPr>
        <p:spPr/>
        <p:txBody>
          <a:bodyPr vert="eaVert" anchor="t" anchorCtr="0"/>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80DBE609-F3F2-45E6-BD6A-E03A8C86C1AE}" type="datetimeFigureOut">
              <a:rPr lang="en-US" dirty="0"/>
              <a:t>12/3/2024</a:t>
            </a:fld>
            <a:endParaRPr lang="en-US" dirty="0"/>
          </a:p>
        </p:txBody>
      </p:sp>
      <p:sp>
        <p:nvSpPr>
          <p:cNvPr id="5" name="Footer Placeholder 4"/>
          <p:cNvSpPr>
            <a:spLocks noGrp="1"/>
          </p:cNvSpPr>
          <p:nvPr>
            <p:ph type="ftr" sz="quarter" idx="11"/>
          </p:nvPr>
        </p:nvSpPr>
        <p:spPr/>
        <p:txBody>
          <a:bodyPr/>
          <a:lstStyle/>
          <a:p>
            <a:r>
              <a:rPr lang="en-US" dirty="0"/>
              <a:t>
              </a:t>
            </a:r>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44521158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grpSp>
        <p:nvGrpSpPr>
          <p:cNvPr id="19" name="Group 18"/>
          <p:cNvGrpSpPr/>
          <p:nvPr/>
        </p:nvGrpSpPr>
        <p:grpSpPr>
          <a:xfrm>
            <a:off x="0" y="-2373"/>
            <a:ext cx="12192000" cy="6867027"/>
            <a:chOff x="0" y="-2373"/>
            <a:chExt cx="12192000" cy="6867027"/>
          </a:xfrm>
        </p:grpSpPr>
        <p:sp>
          <p:nvSpPr>
            <p:cNvPr id="11" name="Rectangle 10"/>
            <p:cNvSpPr/>
            <p:nvPr/>
          </p:nvSpPr>
          <p:spPr>
            <a:xfrm>
              <a:off x="0" y="0"/>
              <a:ext cx="12192000" cy="6858000"/>
            </a:xfrm>
            <a:prstGeom prst="rect">
              <a:avLst/>
            </a:prstGeom>
            <a:blipFill>
              <a:blip r:embed="rId2">
                <a:duotone>
                  <a:schemeClr val="dk2">
                    <a:shade val="62000"/>
                    <a:hueMod val="108000"/>
                    <a:satMod val="164000"/>
                    <a:lumMod val="69000"/>
                  </a:schemeClr>
                  <a:schemeClr val="dk2">
                    <a:tint val="96000"/>
                    <a:hueMod val="90000"/>
                    <a:satMod val="130000"/>
                    <a:lumMod val="134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3220" y="2667000"/>
              <a:ext cx="4191000" cy="4191000"/>
            </a:xfrm>
            <a:prstGeom prst="ellipse">
              <a:avLst/>
            </a:prstGeom>
            <a:gradFill flip="none" rotWithShape="1">
              <a:gsLst>
                <a:gs pos="0">
                  <a:schemeClr val="bg2">
                    <a:lumMod val="40000"/>
                    <a:lumOff val="60000"/>
                    <a:alpha val="11000"/>
                  </a:schemeClr>
                </a:gs>
                <a:gs pos="75000">
                  <a:schemeClr val="bg2">
                    <a:lumMod val="40000"/>
                    <a:lumOff val="60000"/>
                    <a:alpha val="0"/>
                  </a:schemeClr>
                </a:gs>
                <a:gs pos="36000">
                  <a:schemeClr val="bg2">
                    <a:lumMod val="40000"/>
                    <a:lumOff val="6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1750" y="2895600"/>
              <a:ext cx="2362200" cy="2362200"/>
            </a:xfrm>
            <a:prstGeom prst="ellipse">
              <a:avLst/>
            </a:prstGeom>
            <a:gradFill flip="none" rotWithShape="1">
              <a:gsLst>
                <a:gs pos="0">
                  <a:schemeClr val="bg2">
                    <a:lumMod val="40000"/>
                    <a:lumOff val="60000"/>
                    <a:alpha val="8000"/>
                  </a:schemeClr>
                </a:gs>
                <a:gs pos="72000">
                  <a:schemeClr val="bg2">
                    <a:lumMod val="40000"/>
                    <a:lumOff val="60000"/>
                    <a:alpha val="0"/>
                  </a:schemeClr>
                </a:gs>
                <a:gs pos="36000">
                  <a:schemeClr val="bg2">
                    <a:lumMod val="40000"/>
                    <a:lumOff val="6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7999412" y="-2373"/>
              <a:ext cx="1600200" cy="1600200"/>
            </a:xfrm>
            <a:prstGeom prst="ellipse">
              <a:avLst/>
            </a:prstGeom>
            <a:gradFill flip="none" rotWithShape="1">
              <a:gsLst>
                <a:gs pos="0">
                  <a:schemeClr val="bg2">
                    <a:lumMod val="40000"/>
                    <a:lumOff val="60000"/>
                    <a:alpha val="14000"/>
                  </a:schemeClr>
                </a:gs>
                <a:gs pos="73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74054"/>
              <a:ext cx="990600" cy="990600"/>
            </a:xfrm>
            <a:prstGeom prst="ellipse">
              <a:avLst/>
            </a:prstGeom>
            <a:gradFill flip="none" rotWithShape="1">
              <a:gsLst>
                <a:gs pos="0">
                  <a:schemeClr val="bg2">
                    <a:lumMod val="40000"/>
                    <a:lumOff val="60000"/>
                    <a:alpha val="14000"/>
                  </a:schemeClr>
                </a:gs>
                <a:gs pos="66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Freeform 5"/>
            <p:cNvSpPr/>
            <p:nvPr/>
          </p:nvSpPr>
          <p:spPr bwMode="gray">
            <a:xfrm rot="5101749">
              <a:off x="6294738" y="457773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8" name="Rectangle 7"/>
            <p:cNvSpPr/>
            <p:nvPr/>
          </p:nvSpPr>
          <p:spPr>
            <a:xfrm>
              <a:off x="414867" y="402165"/>
              <a:ext cx="6510866"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9" name="Freeform 5"/>
            <p:cNvSpPr/>
            <p:nvPr/>
          </p:nvSpPr>
          <p:spPr bwMode="gray">
            <a:xfrm rot="5400000">
              <a:off x="44492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Vertical Title 1"/>
          <p:cNvSpPr>
            <a:spLocks noGrp="1"/>
          </p:cNvSpPr>
          <p:nvPr>
            <p:ph type="title" orient="vert"/>
          </p:nvPr>
        </p:nvSpPr>
        <p:spPr>
          <a:xfrm>
            <a:off x="8576756" y="1278468"/>
            <a:ext cx="1413933" cy="4748589"/>
          </a:xfrm>
        </p:spPr>
        <p:txBody>
          <a:bodyPr vert="eaVert" anchor="b" anchorCtr="0"/>
          <a:lstStyle/>
          <a:p>
            <a:r>
              <a:rPr lang="en-US" dirty="0"/>
              <a:t>Click to edit Master title style</a:t>
            </a:r>
          </a:p>
        </p:txBody>
      </p:sp>
      <p:sp>
        <p:nvSpPr>
          <p:cNvPr id="3" name="Vertical Text Placeholder 2"/>
          <p:cNvSpPr>
            <a:spLocks noGrp="1"/>
          </p:cNvSpPr>
          <p:nvPr>
            <p:ph type="body" orient="vert" idx="1"/>
          </p:nvPr>
        </p:nvSpPr>
        <p:spPr>
          <a:xfrm>
            <a:off x="1154954" y="1278468"/>
            <a:ext cx="6247546" cy="4748590"/>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7A24AD68-089C-4467-A8F3-EA2BBCA6B44E}" type="datetimeFigureOut">
              <a:rPr lang="en-US" dirty="0"/>
              <a:t>12/3/2024</a:t>
            </a:fld>
            <a:endParaRPr lang="en-US" dirty="0"/>
          </a:p>
        </p:txBody>
      </p:sp>
      <p:sp>
        <p:nvSpPr>
          <p:cNvPr id="5" name="Footer Placeholder 4"/>
          <p:cNvSpPr>
            <a:spLocks noGrp="1"/>
          </p:cNvSpPr>
          <p:nvPr>
            <p:ph type="ftr" sz="quarter" idx="11"/>
          </p:nvPr>
        </p:nvSpPr>
        <p:spPr/>
        <p:txBody>
          <a:bodyPr/>
          <a:lstStyle/>
          <a:p>
            <a:r>
              <a:rPr lang="en-US" dirty="0"/>
              <a:t>
              </a:t>
            </a:r>
          </a:p>
        </p:txBody>
      </p:sp>
      <p:sp>
        <p:nvSpPr>
          <p:cNvPr id="13" name="Rectangle 12"/>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09075019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jpe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9" name="Group 8"/>
          <p:cNvGrpSpPr/>
          <p:nvPr/>
        </p:nvGrpSpPr>
        <p:grpSpPr>
          <a:xfrm>
            <a:off x="0" y="-2373"/>
            <a:ext cx="12192000" cy="6867027"/>
            <a:chOff x="0" y="-2373"/>
            <a:chExt cx="12192000" cy="6867027"/>
          </a:xfrm>
        </p:grpSpPr>
        <p:sp>
          <p:nvSpPr>
            <p:cNvPr id="26" name="Rectangle 25"/>
            <p:cNvSpPr/>
            <p:nvPr/>
          </p:nvSpPr>
          <p:spPr>
            <a:xfrm>
              <a:off x="0" y="0"/>
              <a:ext cx="12192000" cy="6858000"/>
            </a:xfrm>
            <a:prstGeom prst="rect">
              <a:avLst/>
            </a:prstGeom>
            <a:blipFill>
              <a:blip r:embed="rId19">
                <a:duotone>
                  <a:schemeClr val="dk2">
                    <a:shade val="62000"/>
                    <a:hueMod val="108000"/>
                    <a:satMod val="164000"/>
                    <a:lumMod val="69000"/>
                  </a:schemeClr>
                  <a:schemeClr val="dk2">
                    <a:tint val="96000"/>
                    <a:hueMod val="90000"/>
                    <a:satMod val="130000"/>
                    <a:lumMod val="134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3220" y="2667000"/>
              <a:ext cx="4191000" cy="4191000"/>
            </a:xfrm>
            <a:prstGeom prst="ellipse">
              <a:avLst/>
            </a:prstGeom>
            <a:gradFill flip="none" rotWithShape="1">
              <a:gsLst>
                <a:gs pos="0">
                  <a:schemeClr val="bg2">
                    <a:lumMod val="40000"/>
                    <a:lumOff val="60000"/>
                    <a:alpha val="11000"/>
                  </a:schemeClr>
                </a:gs>
                <a:gs pos="75000">
                  <a:schemeClr val="bg2">
                    <a:lumMod val="40000"/>
                    <a:lumOff val="60000"/>
                    <a:alpha val="0"/>
                  </a:schemeClr>
                </a:gs>
                <a:gs pos="36000">
                  <a:schemeClr val="bg2">
                    <a:lumMod val="40000"/>
                    <a:lumOff val="6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1750" y="2895600"/>
              <a:ext cx="2362200" cy="2362200"/>
            </a:xfrm>
            <a:prstGeom prst="ellipse">
              <a:avLst/>
            </a:prstGeom>
            <a:gradFill flip="none" rotWithShape="1">
              <a:gsLst>
                <a:gs pos="0">
                  <a:schemeClr val="bg2">
                    <a:lumMod val="40000"/>
                    <a:lumOff val="60000"/>
                    <a:alpha val="8000"/>
                  </a:schemeClr>
                </a:gs>
                <a:gs pos="72000">
                  <a:schemeClr val="bg2">
                    <a:lumMod val="40000"/>
                    <a:lumOff val="60000"/>
                    <a:alpha val="0"/>
                  </a:schemeClr>
                </a:gs>
                <a:gs pos="36000">
                  <a:schemeClr val="bg2">
                    <a:lumMod val="40000"/>
                    <a:lumOff val="6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7999412" y="-2373"/>
              <a:ext cx="1600200" cy="1600200"/>
            </a:xfrm>
            <a:prstGeom prst="ellipse">
              <a:avLst/>
            </a:prstGeom>
            <a:gradFill flip="none" rotWithShape="1">
              <a:gsLst>
                <a:gs pos="0">
                  <a:schemeClr val="bg2">
                    <a:lumMod val="40000"/>
                    <a:lumOff val="60000"/>
                    <a:alpha val="14000"/>
                  </a:schemeClr>
                </a:gs>
                <a:gs pos="73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74054"/>
              <a:ext cx="990600" cy="990600"/>
            </a:xfrm>
            <a:prstGeom prst="ellipse">
              <a:avLst/>
            </a:prstGeom>
            <a:gradFill flip="none" rotWithShape="1">
              <a:gsLst>
                <a:gs pos="0">
                  <a:schemeClr val="bg2">
                    <a:lumMod val="40000"/>
                    <a:lumOff val="60000"/>
                    <a:alpha val="14000"/>
                  </a:schemeClr>
                </a:gs>
                <a:gs pos="66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3" name="Freeform 5"/>
            <p:cNvSpPr/>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20" name="Freeform 5"/>
            <p:cNvSpPr/>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21"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Placeholder 1"/>
          <p:cNvSpPr>
            <a:spLocks noGrp="1"/>
          </p:cNvSpPr>
          <p:nvPr>
            <p:ph type="title"/>
          </p:nvPr>
        </p:nvSpPr>
        <p:spPr bwMode="gray">
          <a:xfrm>
            <a:off x="1154953" y="973668"/>
            <a:ext cx="8761413" cy="706964"/>
          </a:xfrm>
          <a:prstGeom prst="rect">
            <a:avLst/>
          </a:prstGeom>
        </p:spPr>
        <p:txBody>
          <a:bodyPr vert="horz" lIns="91440" tIns="45720" rIns="91440" bIns="45720" rtlCol="0" anchor="ctr">
            <a:noAutofit/>
          </a:bodyPr>
          <a:lstStyle/>
          <a:p>
            <a:r>
              <a:rPr lang="en-US" dirty="0"/>
              <a:t>Click to edit Master title style</a:t>
            </a:r>
          </a:p>
        </p:txBody>
      </p:sp>
      <p:sp>
        <p:nvSpPr>
          <p:cNvPr id="3" name="Text Placeholder 2"/>
          <p:cNvSpPr>
            <a:spLocks noGrp="1"/>
          </p:cNvSpPr>
          <p:nvPr>
            <p:ph type="body" idx="1"/>
          </p:nvPr>
        </p:nvSpPr>
        <p:spPr>
          <a:xfrm>
            <a:off x="1154955" y="2603500"/>
            <a:ext cx="8761412" cy="3416300"/>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10650938" y="6394061"/>
            <a:ext cx="990599" cy="304799"/>
          </a:xfrm>
          <a:prstGeom prst="rect">
            <a:avLst/>
          </a:prstGeom>
        </p:spPr>
        <p:txBody>
          <a:bodyPr vert="horz" lIns="91440" tIns="45720" rIns="91440" bIns="45720" rtlCol="0" anchor="t"/>
          <a:lstStyle>
            <a:lvl1pPr algn="r">
              <a:defRPr sz="1000" b="1" i="0">
                <a:solidFill>
                  <a:schemeClr val="accent1"/>
                </a:solidFill>
              </a:defRPr>
            </a:lvl1pPr>
          </a:lstStyle>
          <a:p>
            <a:fld id="{7E0D914D-B099-4142-A885-11F276715148}" type="datetimeFigureOut">
              <a:rPr lang="en-US" dirty="0"/>
              <a:t>12/3/2024</a:t>
            </a:fld>
            <a:endParaRPr lang="en-US" dirty="0"/>
          </a:p>
        </p:txBody>
      </p:sp>
      <p:sp>
        <p:nvSpPr>
          <p:cNvPr id="5" name="Footer Placeholder 4"/>
          <p:cNvSpPr>
            <a:spLocks noGrp="1"/>
          </p:cNvSpPr>
          <p:nvPr>
            <p:ph type="ftr" sz="quarter" idx="3"/>
          </p:nvPr>
        </p:nvSpPr>
        <p:spPr>
          <a:xfrm>
            <a:off x="528358" y="6391838"/>
            <a:ext cx="3859795" cy="304801"/>
          </a:xfrm>
          <a:prstGeom prst="rect">
            <a:avLst/>
          </a:prstGeom>
        </p:spPr>
        <p:txBody>
          <a:bodyPr vert="horz" lIns="91440" tIns="45720" rIns="91440" bIns="45720" rtlCol="0" anchor="b"/>
          <a:lstStyle>
            <a:lvl1pPr algn="l">
              <a:defRPr sz="1000" b="1" i="0">
                <a:solidFill>
                  <a:schemeClr val="accent1"/>
                </a:solidFill>
                <a:latin typeface="+mn-lt"/>
              </a:defRPr>
            </a:lvl1pPr>
          </a:lstStyle>
          <a:p>
            <a:r>
              <a:rPr lang="en-US" dirty="0"/>
              <a:t>
              </a:t>
            </a:r>
          </a:p>
        </p:txBody>
      </p:sp>
      <p:sp>
        <p:nvSpPr>
          <p:cNvPr id="22" name="Rectangle 21"/>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4"/>
          </p:nvPr>
        </p:nvSpPr>
        <p:spPr>
          <a:xfrm>
            <a:off x="10352540" y="295729"/>
            <a:ext cx="838199" cy="767687"/>
          </a:xfrm>
          <a:prstGeom prst="rect">
            <a:avLst/>
          </a:prstGeom>
        </p:spPr>
        <p:txBody>
          <a:bodyPr vert="horz" lIns="91440" tIns="45720" rIns="91440" bIns="45720" rtlCol="0" anchor="b"/>
          <a:lstStyle>
            <a:lvl1pPr algn="ctr">
              <a:defRPr sz="2800" b="0" i="0">
                <a:solidFill>
                  <a:schemeClr val="bg1"/>
                </a:solidFill>
                <a:latin typeface="+mn-lt"/>
              </a:defRPr>
            </a:lvl1pPr>
          </a:lstStyle>
          <a:p>
            <a:fld id="{D57F1E4F-1CFF-5643-939E-217C01CDF565}" type="slidenum">
              <a:rPr lang="en-US" dirty="0"/>
              <a:pPr/>
              <a:t>‹#›</a:t>
            </a:fld>
            <a:endParaRPr lang="en-US" dirty="0"/>
          </a:p>
        </p:txBody>
      </p:sp>
    </p:spTree>
    <p:extLst>
      <p:ext uri="{BB962C8B-B14F-4D97-AF65-F5344CB8AC3E}">
        <p14:creationId xmlns:p14="http://schemas.microsoft.com/office/powerpoint/2010/main" val="316177025"/>
      </p:ext>
    </p:extLst>
  </p:cSld>
  <p:clrMap bg1="lt1" tx1="dk1" bg2="lt2" tx2="dk2" accent1="accent1" accent2="accent2" accent3="accent3" accent4="accent4" accent5="accent5" accent6="accent6" hlink="hlink" folHlink="folHlink"/>
  <p:sldLayoutIdLst>
    <p:sldLayoutId id="2147483688" r:id="rId1"/>
    <p:sldLayoutId id="2147483689" r:id="rId2"/>
    <p:sldLayoutId id="2147483690" r:id="rId3"/>
    <p:sldLayoutId id="2147483691" r:id="rId4"/>
    <p:sldLayoutId id="2147483692" r:id="rId5"/>
    <p:sldLayoutId id="2147483693" r:id="rId6"/>
    <p:sldLayoutId id="2147483694" r:id="rId7"/>
    <p:sldLayoutId id="2147483695" r:id="rId8"/>
    <p:sldLayoutId id="2147483696" r:id="rId9"/>
    <p:sldLayoutId id="2147483697" r:id="rId10"/>
    <p:sldLayoutId id="2147483698" r:id="rId11"/>
    <p:sldLayoutId id="2147483699" r:id="rId12"/>
    <p:sldLayoutId id="2147483700" r:id="rId13"/>
    <p:sldLayoutId id="2147483701" r:id="rId14"/>
    <p:sldLayoutId id="2147483702" r:id="rId15"/>
    <p:sldLayoutId id="2147483703" r:id="rId16"/>
    <p:sldLayoutId id="2147483704" r:id="rId17"/>
  </p:sldLayoutIdLst>
  <p:hf sldNum="0" hdr="0" ftr="0" dt="0"/>
  <p:txStyles>
    <p:titleStyle>
      <a:lvl1pPr algn="l" defTabSz="457200" rtl="0" eaLnBrk="1" latinLnBrk="0" hangingPunct="1">
        <a:spcBef>
          <a:spcPct val="0"/>
        </a:spcBef>
        <a:buNone/>
        <a:defRPr sz="3600" b="0" i="0" kern="1200">
          <a:solidFill>
            <a:schemeClr val="bg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1.xml"/><Relationship Id="rId4" Type="http://schemas.openxmlformats.org/officeDocument/2006/relationships/image" Target="../media/image4.jpeg"/></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5.png"/></Relationships>
</file>

<file path=ppt/slides/_rels/slide3.xml.rels><?xml version="1.0" encoding="UTF-8" standalone="yes"?>
<Relationships xmlns="http://schemas.openxmlformats.org/package/2006/relationships"><Relationship Id="rId8" Type="http://schemas.openxmlformats.org/officeDocument/2006/relationships/hyperlink" Target="https://roguerunnersripley.wordpress.com/2020/06/24/running-and-mental-health/" TargetMode="External"/><Relationship Id="rId3" Type="http://schemas.openxmlformats.org/officeDocument/2006/relationships/hyperlink" Target="https://www.dlgsc.wa.gov.au/department/publications/publication/the-relationship-between-organised-recreational-activity-and-mental-health" TargetMode="External"/><Relationship Id="rId7" Type="http://schemas.openxmlformats.org/officeDocument/2006/relationships/hyperlink" Target="https://www.nhs.uk/live-well/exercise/exercise-health-benefits/" TargetMode="External"/><Relationship Id="rId2" Type="http://schemas.openxmlformats.org/officeDocument/2006/relationships/hyperlink" Target="https://www.asics.com/gb/en-gb/mk/stateofmindstudy2024" TargetMode="External"/><Relationship Id="rId1" Type="http://schemas.openxmlformats.org/officeDocument/2006/relationships/slideLayout" Target="../slideLayouts/slideLayout2.xml"/><Relationship Id="rId6" Type="http://schemas.openxmlformats.org/officeDocument/2006/relationships/hyperlink" Target="https://www.esht.nhs.uk/wp-content/uploads/2020/10/0849.pdf" TargetMode="External"/><Relationship Id="rId11" Type="http://schemas.openxmlformats.org/officeDocument/2006/relationships/hyperlink" Target="https://www.who.int/news-room/fact-sheets/detail/physical-activity#:~:text=In%20children%20and%20adolescents%2C%20physical,recommended%20levels%20of%20physical%20activity" TargetMode="External"/><Relationship Id="rId5" Type="http://schemas.openxmlformats.org/officeDocument/2006/relationships/hyperlink" Target="https://www.schoolhealth.cnwl.nhs.uk/young-people/health-and-wellbeing-zone/exercise/" TargetMode="External"/><Relationship Id="rId10" Type="http://schemas.openxmlformats.org/officeDocument/2006/relationships/hyperlink" Target="https://www.womenshealthmag.com/uk/fitness/a60401887/exercise-teenage-adult-mental-health/" TargetMode="External"/><Relationship Id="rId4" Type="http://schemas.openxmlformats.org/officeDocument/2006/relationships/hyperlink" Target="https://www.mentalhealth.org.uk/explore-mental-health/a-z-topics/physical-activity-and-mental-health" TargetMode="External"/><Relationship Id="rId9" Type="http://schemas.openxmlformats.org/officeDocument/2006/relationships/hyperlink" Target="https://www.schoolwellbeing.co.uk/active-schools/pages/physical-activity-in-school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549262" y="-645422"/>
            <a:ext cx="11092120" cy="1114572"/>
          </a:xfrm>
        </p:spPr>
        <p:txBody>
          <a:bodyPr/>
          <a:lstStyle/>
          <a:p>
            <a:pPr algn="ctr"/>
            <a:r>
              <a:rPr lang="en-US" sz="2000" b="1" u="sng" dirty="0">
                <a:solidFill>
                  <a:schemeClr val="tx1"/>
                </a:solidFill>
                <a:latin typeface="The Hand"/>
              </a:rPr>
              <a:t>Benefits of Physical activity for mental health and wellbeing in adolescents.</a:t>
            </a:r>
          </a:p>
        </p:txBody>
      </p:sp>
      <p:sp>
        <p:nvSpPr>
          <p:cNvPr id="3" name="Subtitle 2"/>
          <p:cNvSpPr>
            <a:spLocks noGrp="1"/>
          </p:cNvSpPr>
          <p:nvPr>
            <p:ph type="subTitle" idx="1"/>
          </p:nvPr>
        </p:nvSpPr>
        <p:spPr>
          <a:xfrm>
            <a:off x="548691" y="633658"/>
            <a:ext cx="1750739" cy="2974995"/>
          </a:xfrm>
          <a:solidFill>
            <a:schemeClr val="accent6"/>
          </a:solidFill>
        </p:spPr>
        <p:txBody>
          <a:bodyPr>
            <a:normAutofit fontScale="70000" lnSpcReduction="20000"/>
          </a:bodyPr>
          <a:lstStyle/>
          <a:p>
            <a:r>
              <a:rPr lang="en-US" sz="1400" b="1" u="sng" dirty="0">
                <a:solidFill>
                  <a:schemeClr val="tx1"/>
                </a:solidFill>
                <a:latin typeface="Century Gothic"/>
              </a:rPr>
              <a:t>introduction</a:t>
            </a:r>
          </a:p>
          <a:p>
            <a:r>
              <a:rPr lang="en-US" sz="1200" dirty="0">
                <a:solidFill>
                  <a:schemeClr val="tx1"/>
                </a:solidFill>
                <a:latin typeface="MS Mincho"/>
                <a:ea typeface="MS Mincho"/>
              </a:rPr>
              <a:t>Physical activity plays a crucial role in promoting mental health and well-being among adolescents, a time marked by significant emotional and physical changes. As young people navigate the complexities of identity, peer relationships, and academic pressures, engaging in regular exercise can serve as a powerful tool for enhancing their overall mental state. Research has shown that physical (NHS, 2024). activity not only reduces symptoms of anxiety and depression but also boosts self-esteem and fosters social connections. By exploring the various benefits of physical activity, we can better understand its importance in supporting the mental health of adolescents during these formative years (NHS, 2024).</a:t>
            </a:r>
          </a:p>
          <a:p>
            <a:endParaRPr lang="en-US" sz="1200" dirty="0">
              <a:solidFill>
                <a:schemeClr val="tx1"/>
              </a:solidFill>
              <a:latin typeface="MS Mincho"/>
              <a:ea typeface="MS Mincho"/>
            </a:endParaRPr>
          </a:p>
          <a:p>
            <a:endParaRPr lang="en-US" sz="1200" u="sng" dirty="0">
              <a:solidFill>
                <a:schemeClr val="bg1"/>
              </a:solidFill>
              <a:latin typeface="Gabriola"/>
              <a:ea typeface="MS Mincho"/>
            </a:endParaRPr>
          </a:p>
        </p:txBody>
      </p:sp>
      <p:pic>
        <p:nvPicPr>
          <p:cNvPr id="4" name="Picture 3" descr="School Wellbeing">
            <a:extLst>
              <a:ext uri="{FF2B5EF4-FFF2-40B4-BE49-F238E27FC236}">
                <a16:creationId xmlns:a16="http://schemas.microsoft.com/office/drawing/2014/main" id="{EDC4906B-4C9D-ECC0-7B53-9777EBCEC8E9}"/>
              </a:ext>
            </a:extLst>
          </p:cNvPr>
          <p:cNvPicPr>
            <a:picLocks noChangeAspect="1"/>
          </p:cNvPicPr>
          <p:nvPr/>
        </p:nvPicPr>
        <p:blipFill>
          <a:blip r:embed="rId2"/>
          <a:stretch>
            <a:fillRect/>
          </a:stretch>
        </p:blipFill>
        <p:spPr>
          <a:xfrm>
            <a:off x="2405028" y="645508"/>
            <a:ext cx="1975637" cy="2958383"/>
          </a:xfrm>
          <a:prstGeom prst="rect">
            <a:avLst/>
          </a:prstGeom>
        </p:spPr>
      </p:pic>
      <p:sp>
        <p:nvSpPr>
          <p:cNvPr id="6" name="TextBox 5">
            <a:extLst>
              <a:ext uri="{FF2B5EF4-FFF2-40B4-BE49-F238E27FC236}">
                <a16:creationId xmlns:a16="http://schemas.microsoft.com/office/drawing/2014/main" id="{D938B687-724C-3656-7167-8AF3D83A4036}"/>
              </a:ext>
            </a:extLst>
          </p:cNvPr>
          <p:cNvSpPr txBox="1"/>
          <p:nvPr/>
        </p:nvSpPr>
        <p:spPr>
          <a:xfrm>
            <a:off x="550642" y="3732132"/>
            <a:ext cx="4165969" cy="2492990"/>
          </a:xfrm>
          <a:prstGeom prst="rect">
            <a:avLst/>
          </a:prstGeom>
          <a:solidFill>
            <a:schemeClr val="bg1">
              <a:lumMod val="75000"/>
            </a:schemeClr>
          </a:solidFill>
          <a:ln>
            <a:solidFill>
              <a:srgbClr val="FFC000"/>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b="1" u="sng" dirty="0">
                <a:latin typeface="Century Gothic"/>
                <a:ea typeface="MS Mincho"/>
              </a:rPr>
              <a:t>Ascis study on the link between physical activity and the state of mind.</a:t>
            </a:r>
            <a:endParaRPr lang="en-US" b="1" u="sng" dirty="0">
              <a:latin typeface="Century Gothic"/>
            </a:endParaRPr>
          </a:p>
          <a:p>
            <a:endParaRPr lang="en-US" sz="1200" b="1" u="sng" dirty="0">
              <a:latin typeface="MS Mincho"/>
              <a:ea typeface="MS Mincho"/>
            </a:endParaRPr>
          </a:p>
          <a:p>
            <a:r>
              <a:rPr lang="en-US" sz="1200" dirty="0">
                <a:latin typeface="MS Mincho"/>
                <a:ea typeface="MS Mincho"/>
              </a:rPr>
              <a:t>Ascis carried out a global study which discovered a link between physical activity in adolescents has a positive impact on mental wellbeing in adulthood. The Studies findings showed that the ages 15-17 are the most crucial years for staying active (Women'shealth,2024).Ascis (2024) stated that the more an individual does physical activity the higher their state of mind is, every year an individual engaged in physical activity it improved their state of mind during adulthood.  </a:t>
            </a:r>
            <a:endParaRPr lang="en-US"/>
          </a:p>
        </p:txBody>
      </p:sp>
      <p:sp>
        <p:nvSpPr>
          <p:cNvPr id="7" name="TextBox 6">
            <a:extLst>
              <a:ext uri="{FF2B5EF4-FFF2-40B4-BE49-F238E27FC236}">
                <a16:creationId xmlns:a16="http://schemas.microsoft.com/office/drawing/2014/main" id="{F798DC54-7C6E-39D5-5291-9775CAE3DC2E}"/>
              </a:ext>
            </a:extLst>
          </p:cNvPr>
          <p:cNvSpPr txBox="1"/>
          <p:nvPr/>
        </p:nvSpPr>
        <p:spPr>
          <a:xfrm>
            <a:off x="7430892" y="3376157"/>
            <a:ext cx="4266085" cy="2831544"/>
          </a:xfrm>
          <a:prstGeom prst="rect">
            <a:avLst/>
          </a:prstGeom>
          <a:solidFill>
            <a:schemeClr val="accent5">
              <a:lumMod val="40000"/>
              <a:lumOff val="60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b="1" dirty="0">
                <a:latin typeface="Century Gothic"/>
              </a:rPr>
              <a:t>Physical activity has numerous benefits for mental health and well-being in adolescence. Here are some key points:</a:t>
            </a:r>
          </a:p>
          <a:p>
            <a:endParaRPr lang="en-US" sz="1200" dirty="0">
              <a:latin typeface="MS Mincho"/>
              <a:ea typeface="MS Mincho"/>
            </a:endParaRPr>
          </a:p>
          <a:p>
            <a:pPr marL="285750" indent="-285750">
              <a:buFont typeface="Arial"/>
              <a:buChar char="•"/>
            </a:pPr>
            <a:r>
              <a:rPr lang="en-US" sz="1200" dirty="0">
                <a:latin typeface="MS Mincho"/>
                <a:ea typeface="MS Mincho"/>
              </a:rPr>
              <a:t>Enhances mood</a:t>
            </a:r>
          </a:p>
          <a:p>
            <a:pPr marL="285750" indent="-285750">
              <a:buFont typeface="Arial"/>
              <a:buChar char="•"/>
            </a:pPr>
            <a:r>
              <a:rPr lang="en-US" sz="1200" dirty="0">
                <a:latin typeface="MS Mincho"/>
                <a:ea typeface="MS Mincho"/>
              </a:rPr>
              <a:t>Promotes Better Sleep</a:t>
            </a:r>
          </a:p>
          <a:p>
            <a:pPr marL="285750" indent="-285750">
              <a:buFont typeface="Arial"/>
              <a:buChar char="•"/>
            </a:pPr>
            <a:r>
              <a:rPr lang="en-US" sz="1200" dirty="0">
                <a:latin typeface="MS Mincho"/>
                <a:ea typeface="MS Mincho"/>
              </a:rPr>
              <a:t>Encourages Social Interaction</a:t>
            </a:r>
          </a:p>
          <a:p>
            <a:pPr marL="285750" indent="-285750">
              <a:buFont typeface="Arial"/>
              <a:buChar char="•"/>
            </a:pPr>
            <a:r>
              <a:rPr lang="en-US" sz="1200" dirty="0">
                <a:latin typeface="MS Mincho"/>
                <a:ea typeface="MS Mincho"/>
              </a:rPr>
              <a:t>Develops Coping Skills</a:t>
            </a:r>
          </a:p>
          <a:p>
            <a:pPr marL="285750" indent="-285750">
              <a:buFont typeface="Arial"/>
              <a:buChar char="•"/>
            </a:pPr>
            <a:r>
              <a:rPr lang="en-US" sz="1200" dirty="0">
                <a:latin typeface="MS Mincho"/>
                <a:ea typeface="MS Mincho"/>
              </a:rPr>
              <a:t>Boosts Cognitive Function</a:t>
            </a:r>
          </a:p>
          <a:p>
            <a:pPr marL="285750" indent="-285750">
              <a:buFont typeface="Arial"/>
              <a:buChar char="•"/>
            </a:pPr>
            <a:r>
              <a:rPr lang="en-US" sz="1200" dirty="0">
                <a:latin typeface="MS Mincho"/>
                <a:ea typeface="MS Mincho"/>
              </a:rPr>
              <a:t>Improves Self-Esteem</a:t>
            </a:r>
          </a:p>
          <a:p>
            <a:pPr marL="285750" indent="-285750">
              <a:buFont typeface="Arial"/>
              <a:buChar char="•"/>
            </a:pPr>
            <a:r>
              <a:rPr lang="en-US" sz="1200" dirty="0">
                <a:latin typeface="MS Mincho"/>
                <a:ea typeface="MS Mincho"/>
              </a:rPr>
              <a:t>Reduces Symptoms of Depression and Anxiety</a:t>
            </a:r>
          </a:p>
          <a:p>
            <a:pPr marL="285750" indent="-285750">
              <a:buFont typeface="Arial"/>
              <a:buChar char="•"/>
            </a:pPr>
            <a:r>
              <a:rPr lang="en-US" sz="1200" dirty="0">
                <a:latin typeface="MS Mincho"/>
                <a:ea typeface="MS Mincho"/>
              </a:rPr>
              <a:t>Sense of achievement</a:t>
            </a:r>
          </a:p>
          <a:p>
            <a:pPr marL="285750" indent="-285750">
              <a:buFont typeface="Arial"/>
              <a:buChar char="•"/>
            </a:pPr>
            <a:r>
              <a:rPr lang="en-US" sz="1200" dirty="0">
                <a:latin typeface="MS Mincho"/>
                <a:ea typeface="MS Mincho"/>
              </a:rPr>
              <a:t>Promotes focus and motivation</a:t>
            </a:r>
          </a:p>
          <a:p>
            <a:pPr marL="285750" indent="-285750">
              <a:buFont typeface="Arial"/>
              <a:buChar char="•"/>
            </a:pPr>
            <a:endParaRPr lang="en-US" sz="1000" dirty="0">
              <a:latin typeface="Helvetica Neue"/>
            </a:endParaRPr>
          </a:p>
          <a:p>
            <a:r>
              <a:rPr lang="en-US" sz="1200" dirty="0">
                <a:latin typeface="MS Mincho"/>
                <a:ea typeface="MS Mincho"/>
              </a:rPr>
              <a:t>(mental health foundation, 2024)</a:t>
            </a:r>
          </a:p>
        </p:txBody>
      </p:sp>
      <p:pic>
        <p:nvPicPr>
          <p:cNvPr id="8" name="Picture 7" descr="A poster with a diagram of a person&amp;#39;s head and brain">
            <a:extLst>
              <a:ext uri="{FF2B5EF4-FFF2-40B4-BE49-F238E27FC236}">
                <a16:creationId xmlns:a16="http://schemas.microsoft.com/office/drawing/2014/main" id="{9ED908F8-3DBB-7707-AC7C-C56448FCFB23}"/>
              </a:ext>
            </a:extLst>
          </p:cNvPr>
          <p:cNvPicPr>
            <a:picLocks noChangeAspect="1"/>
          </p:cNvPicPr>
          <p:nvPr/>
        </p:nvPicPr>
        <p:blipFill>
          <a:blip r:embed="rId3"/>
          <a:stretch>
            <a:fillRect/>
          </a:stretch>
        </p:blipFill>
        <p:spPr>
          <a:xfrm>
            <a:off x="4900976" y="3731268"/>
            <a:ext cx="2382773" cy="2630746"/>
          </a:xfrm>
          <a:prstGeom prst="rect">
            <a:avLst/>
          </a:prstGeom>
        </p:spPr>
      </p:pic>
      <p:sp>
        <p:nvSpPr>
          <p:cNvPr id="9" name="TextBox 8">
            <a:extLst>
              <a:ext uri="{FF2B5EF4-FFF2-40B4-BE49-F238E27FC236}">
                <a16:creationId xmlns:a16="http://schemas.microsoft.com/office/drawing/2014/main" id="{97CD9AE1-2F08-79D3-2046-5B32C4EDBF6E}"/>
              </a:ext>
            </a:extLst>
          </p:cNvPr>
          <p:cNvSpPr txBox="1"/>
          <p:nvPr/>
        </p:nvSpPr>
        <p:spPr>
          <a:xfrm>
            <a:off x="4469101" y="633328"/>
            <a:ext cx="2864454" cy="3016210"/>
          </a:xfrm>
          <a:prstGeom prst="rect">
            <a:avLst/>
          </a:prstGeom>
          <a:solidFill>
            <a:schemeClr val="accent2">
              <a:lumMod val="40000"/>
              <a:lumOff val="60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000" b="1" dirty="0">
                <a:latin typeface="Century Gothic"/>
              </a:rPr>
              <a:t>Physical Activity</a:t>
            </a:r>
          </a:p>
          <a:p>
            <a:endParaRPr lang="en-US" sz="1000" dirty="0">
              <a:latin typeface="Helvetica Neue"/>
            </a:endParaRPr>
          </a:p>
          <a:p>
            <a:r>
              <a:rPr lang="en-US" sz="1000" dirty="0">
                <a:latin typeface="MS Mincho"/>
                <a:ea typeface="MS Mincho"/>
              </a:rPr>
              <a:t>Physical activity refers to any movement of the body that requires energy expenditure. This includes a wide range of activities, from structured exercises like running, swimming, or playing sports to everyday tasks such as walking, gardening, or even doing household chores. Physical activity can be categorized into different types, including aerobic exercise, strength training, flexibility exercises, and balance activities (NHS, 2024).</a:t>
            </a:r>
            <a:endParaRPr lang="en-US" dirty="0">
              <a:latin typeface="MS Mincho"/>
              <a:ea typeface="MS Mincho"/>
            </a:endParaRPr>
          </a:p>
          <a:p>
            <a:endParaRPr lang="en-US" sz="1000" dirty="0">
              <a:latin typeface="MS Mincho"/>
              <a:ea typeface="MS Mincho"/>
            </a:endParaRPr>
          </a:p>
          <a:p>
            <a:r>
              <a:rPr lang="en-US" sz="1000" dirty="0">
                <a:latin typeface="MS Mincho"/>
                <a:ea typeface="MS Mincho"/>
              </a:rPr>
              <a:t>World health organization (2024) stated that individuals that are not active physically have a 20% to 30% increased risk of death compared to active Individuals. </a:t>
            </a:r>
            <a:endParaRPr lang="en-US">
              <a:latin typeface="MS Mincho"/>
              <a:ea typeface="MS Mincho"/>
            </a:endParaRPr>
          </a:p>
        </p:txBody>
      </p:sp>
      <p:pic>
        <p:nvPicPr>
          <p:cNvPr id="10" name="Picture 9" descr="The relationship between organised recreational activity and mental health">
            <a:extLst>
              <a:ext uri="{FF2B5EF4-FFF2-40B4-BE49-F238E27FC236}">
                <a16:creationId xmlns:a16="http://schemas.microsoft.com/office/drawing/2014/main" id="{A257F164-6F2B-15B3-1CA0-3DCF059CC0A8}"/>
              </a:ext>
            </a:extLst>
          </p:cNvPr>
          <p:cNvPicPr>
            <a:picLocks noChangeAspect="1"/>
          </p:cNvPicPr>
          <p:nvPr/>
        </p:nvPicPr>
        <p:blipFill>
          <a:blip r:embed="rId4"/>
          <a:stretch>
            <a:fillRect/>
          </a:stretch>
        </p:blipFill>
        <p:spPr>
          <a:xfrm>
            <a:off x="7486882" y="860541"/>
            <a:ext cx="4155958" cy="2171897"/>
          </a:xfrm>
          <a:prstGeom prst="rect">
            <a:avLst/>
          </a:prstGeom>
        </p:spPr>
      </p:pic>
    </p:spTree>
    <p:extLst>
      <p:ext uri="{BB962C8B-B14F-4D97-AF65-F5344CB8AC3E}">
        <p14:creationId xmlns:p14="http://schemas.microsoft.com/office/powerpoint/2010/main" val="385614434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311E80-15C1-33FC-3AF1-A6713D3775EC}"/>
              </a:ext>
            </a:extLst>
          </p:cNvPr>
          <p:cNvSpPr>
            <a:spLocks noGrp="1"/>
          </p:cNvSpPr>
          <p:nvPr>
            <p:ph type="title"/>
          </p:nvPr>
        </p:nvSpPr>
        <p:spPr/>
        <p:txBody>
          <a:bodyPr/>
          <a:lstStyle/>
          <a:p>
            <a:r>
              <a:rPr lang="en-US" b="1" dirty="0"/>
              <a:t>Presentation audio </a:t>
            </a:r>
          </a:p>
        </p:txBody>
      </p:sp>
      <p:pic>
        <p:nvPicPr>
          <p:cNvPr id="3" name="My Movie">
            <a:hlinkClick r:id="" action="ppaction://media"/>
            <a:extLst>
              <a:ext uri="{FF2B5EF4-FFF2-40B4-BE49-F238E27FC236}">
                <a16:creationId xmlns:a16="http://schemas.microsoft.com/office/drawing/2014/main" id="{1411822D-CE87-5561-A83C-CC1831CA7060}"/>
              </a:ext>
            </a:extLst>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2342661" y="2551723"/>
            <a:ext cx="6891216" cy="3874477"/>
          </a:xfrm>
          <a:prstGeom prst="rect">
            <a:avLst/>
          </a:prstGeom>
        </p:spPr>
      </p:pic>
    </p:spTree>
    <p:extLst>
      <p:ext uri="{BB962C8B-B14F-4D97-AF65-F5344CB8AC3E}">
        <p14:creationId xmlns:p14="http://schemas.microsoft.com/office/powerpoint/2010/main" val="154167770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p:cTn id="7" fill="hold" display="0">
                  <p:stCondLst>
                    <p:cond delay="indefinite"/>
                  </p:stCondLst>
                </p:cTn>
                <p:tgtEl>
                  <p:spTgt spid="3"/>
                </p:tgtEl>
              </p:cMediaNode>
            </p:video>
            <p:seq concurrent="1" nextAc="seek">
              <p:cTn id="8" restart="whenNotActive" fill="hold" evtFilter="cancelBubble" nodeType="interactiveSeq">
                <p:stCondLst>
                  <p:cond evt="onClick" delay="0">
                    <p:tgtEl>
                      <p:spTgt spid="3"/>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3"/>
                                        </p:tgtEl>
                                      </p:cBhvr>
                                    </p:cmd>
                                  </p:childTnLst>
                                </p:cTn>
                              </p:par>
                            </p:childTnLst>
                          </p:cTn>
                        </p:par>
                      </p:childTnLst>
                    </p:cTn>
                  </p:par>
                </p:childTnLst>
              </p:cTn>
              <p:nextCondLst>
                <p:cond evt="onClick" delay="0">
                  <p:tgtEl>
                    <p:spTgt spid="3"/>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466094-F254-028E-D80D-A882F8268157}"/>
              </a:ext>
            </a:extLst>
          </p:cNvPr>
          <p:cNvSpPr>
            <a:spLocks noGrp="1"/>
          </p:cNvSpPr>
          <p:nvPr>
            <p:ph type="title"/>
          </p:nvPr>
        </p:nvSpPr>
        <p:spPr/>
        <p:txBody>
          <a:bodyPr/>
          <a:lstStyle/>
          <a:p>
            <a:r>
              <a:rPr lang="en-US" sz="2000" u="sng" dirty="0">
                <a:latin typeface="The Hand"/>
              </a:rPr>
              <a:t>Reference list </a:t>
            </a:r>
          </a:p>
        </p:txBody>
      </p:sp>
      <p:sp>
        <p:nvSpPr>
          <p:cNvPr id="3" name="Content Placeholder 2">
            <a:extLst>
              <a:ext uri="{FF2B5EF4-FFF2-40B4-BE49-F238E27FC236}">
                <a16:creationId xmlns:a16="http://schemas.microsoft.com/office/drawing/2014/main" id="{21E4ED88-AC6D-0F96-22D7-497292FB203A}"/>
              </a:ext>
            </a:extLst>
          </p:cNvPr>
          <p:cNvSpPr>
            <a:spLocks noGrp="1"/>
          </p:cNvSpPr>
          <p:nvPr>
            <p:ph idx="1"/>
          </p:nvPr>
        </p:nvSpPr>
        <p:spPr>
          <a:xfrm>
            <a:off x="187160" y="1813690"/>
            <a:ext cx="11865031" cy="4517584"/>
          </a:xfrm>
        </p:spPr>
        <p:txBody>
          <a:bodyPr vert="horz" lIns="91440" tIns="45720" rIns="91440" bIns="45720" rtlCol="0" anchor="t">
            <a:normAutofit fontScale="92500" lnSpcReduction="10000"/>
          </a:bodyPr>
          <a:lstStyle/>
          <a:p>
            <a:pPr marL="0" indent="0">
              <a:buNone/>
            </a:pPr>
            <a:endParaRPr lang="en-US" sz="1600" dirty="0">
              <a:ea typeface="+mn-lt"/>
              <a:cs typeface="+mn-lt"/>
            </a:endParaRPr>
          </a:p>
          <a:p>
            <a:endParaRPr lang="en-US" sz="1600" dirty="0"/>
          </a:p>
          <a:p>
            <a:r>
              <a:rPr lang="en-US" sz="1200" dirty="0">
                <a:latin typeface="MS Mincho"/>
                <a:ea typeface="MS Mincho"/>
              </a:rPr>
              <a:t>Ascis (2024) </a:t>
            </a:r>
            <a:r>
              <a:rPr lang="en-US" sz="1200" i="1" dirty="0">
                <a:latin typeface="MS Mincho"/>
                <a:ea typeface="MS Mincho"/>
              </a:rPr>
              <a:t>Global state of mind study 2024</a:t>
            </a:r>
            <a:r>
              <a:rPr lang="en-US" sz="1200" dirty="0">
                <a:latin typeface="MS Mincho"/>
                <a:ea typeface="MS Mincho"/>
              </a:rPr>
              <a:t>. </a:t>
            </a:r>
            <a:r>
              <a:rPr lang="en-US" sz="1200" dirty="0">
                <a:latin typeface="MS Mincho"/>
                <a:ea typeface="MS Mincho"/>
                <a:hlinkClick r:id="rId2"/>
              </a:rPr>
              <a:t>https://www.asics.com/gb/en-gb/mk/stateofmindstudy2024</a:t>
            </a:r>
            <a:r>
              <a:rPr lang="en-US" sz="1200" dirty="0">
                <a:latin typeface="MS Mincho"/>
                <a:ea typeface="MS Mincho"/>
              </a:rPr>
              <a:t> </a:t>
            </a:r>
          </a:p>
          <a:p>
            <a:r>
              <a:rPr lang="en-US" sz="1200" dirty="0">
                <a:latin typeface="MS Mincho"/>
                <a:ea typeface="MS Mincho"/>
              </a:rPr>
              <a:t>Department of local government, sport and cultural industries (2024) </a:t>
            </a:r>
            <a:r>
              <a:rPr lang="en-US" sz="1200" i="1" dirty="0">
                <a:solidFill>
                  <a:srgbClr val="1A1A1A"/>
                </a:solidFill>
                <a:latin typeface="MS Mincho"/>
                <a:ea typeface="MS Mincho"/>
              </a:rPr>
              <a:t>The relationship between </a:t>
            </a:r>
            <a:r>
              <a:rPr lang="en-US" sz="1200" i="1" err="1">
                <a:solidFill>
                  <a:srgbClr val="1A1A1A"/>
                </a:solidFill>
                <a:latin typeface="MS Mincho"/>
                <a:ea typeface="MS Mincho"/>
              </a:rPr>
              <a:t>organised</a:t>
            </a:r>
            <a:r>
              <a:rPr lang="en-US" sz="1200" i="1" dirty="0">
                <a:solidFill>
                  <a:srgbClr val="1A1A1A"/>
                </a:solidFill>
                <a:latin typeface="MS Mincho"/>
                <a:ea typeface="MS Mincho"/>
              </a:rPr>
              <a:t> recreational activity and mental health. </a:t>
            </a:r>
            <a:r>
              <a:rPr lang="en-US" sz="1200" dirty="0">
                <a:latin typeface="MS Mincho"/>
                <a:ea typeface="MS Mincho"/>
                <a:hlinkClick r:id="rId3"/>
              </a:rPr>
              <a:t>https://www.dlgsc.wa.gov.au/department/publications/publication/the-relationship-between-organised-recreational-activity-and-mental-health</a:t>
            </a:r>
            <a:r>
              <a:rPr lang="en-US" sz="1200" dirty="0">
                <a:solidFill>
                  <a:srgbClr val="1A1A1A"/>
                </a:solidFill>
                <a:latin typeface="MS Mincho"/>
                <a:ea typeface="MS Mincho"/>
              </a:rPr>
              <a:t> </a:t>
            </a:r>
            <a:endParaRPr lang="en-US" sz="1200" dirty="0">
              <a:latin typeface="MS Mincho"/>
              <a:ea typeface="MS Mincho"/>
            </a:endParaRPr>
          </a:p>
          <a:p>
            <a:r>
              <a:rPr lang="en-US" sz="1200" dirty="0">
                <a:solidFill>
                  <a:srgbClr val="404040"/>
                </a:solidFill>
                <a:latin typeface="MS Mincho"/>
                <a:ea typeface="MS Mincho"/>
              </a:rPr>
              <a:t>Mental health foundation (2024) Physical activity and mental health. </a:t>
            </a:r>
            <a:r>
              <a:rPr lang="en-US" sz="1200" dirty="0">
                <a:solidFill>
                  <a:srgbClr val="1A1A1A"/>
                </a:solidFill>
                <a:latin typeface="MS Mincho"/>
                <a:ea typeface="MS Mincho"/>
                <a:hlinkClick r:id="rId4"/>
              </a:rPr>
              <a:t>https://www.mentalhealth.org.uk/explore-mental-health/a-z-topics/physical-activity-and-mental-health</a:t>
            </a:r>
            <a:r>
              <a:rPr lang="en-US" sz="1200" dirty="0">
                <a:solidFill>
                  <a:srgbClr val="404040"/>
                </a:solidFill>
                <a:latin typeface="MS Mincho"/>
                <a:ea typeface="MS Mincho"/>
              </a:rPr>
              <a:t> </a:t>
            </a:r>
            <a:endParaRPr lang="en-US" sz="1200">
              <a:solidFill>
                <a:srgbClr val="1A1A1A"/>
              </a:solidFill>
              <a:latin typeface="MS Mincho"/>
              <a:ea typeface="MS Mincho"/>
            </a:endParaRPr>
          </a:p>
          <a:p>
            <a:r>
              <a:rPr lang="en-US" sz="1200" dirty="0">
                <a:solidFill>
                  <a:srgbClr val="404040"/>
                </a:solidFill>
                <a:latin typeface="MS Mincho"/>
                <a:ea typeface="MS Mincho"/>
              </a:rPr>
              <a:t>NHS (2024) </a:t>
            </a:r>
            <a:r>
              <a:rPr lang="en-US" sz="1200" i="1" dirty="0">
                <a:solidFill>
                  <a:srgbClr val="404040"/>
                </a:solidFill>
                <a:latin typeface="MS Mincho"/>
                <a:ea typeface="MS Mincho"/>
              </a:rPr>
              <a:t>Exercise</a:t>
            </a:r>
            <a:r>
              <a:rPr lang="en-US" sz="1200" dirty="0">
                <a:solidFill>
                  <a:srgbClr val="404040"/>
                </a:solidFill>
                <a:latin typeface="MS Mincho"/>
                <a:ea typeface="MS Mincho"/>
              </a:rPr>
              <a:t>. </a:t>
            </a:r>
            <a:r>
              <a:rPr lang="en-US" sz="1200" dirty="0">
                <a:solidFill>
                  <a:srgbClr val="1A1A1A"/>
                </a:solidFill>
                <a:latin typeface="MS Mincho"/>
                <a:ea typeface="MS Mincho"/>
                <a:hlinkClick r:id="rId5"/>
              </a:rPr>
              <a:t>https://www.schoolhealth.cnwl.nhs.uk/young-people/health-and-wellbeing-zone/exercise/</a:t>
            </a:r>
            <a:r>
              <a:rPr lang="en-US" sz="1200" dirty="0">
                <a:solidFill>
                  <a:srgbClr val="404040"/>
                </a:solidFill>
                <a:latin typeface="MS Mincho"/>
                <a:ea typeface="MS Mincho"/>
              </a:rPr>
              <a:t> </a:t>
            </a:r>
          </a:p>
          <a:p>
            <a:r>
              <a:rPr lang="en-US" sz="1200" dirty="0">
                <a:latin typeface="MS Mincho"/>
                <a:ea typeface="MS Mincho"/>
              </a:rPr>
              <a:t>NHS (2024) Patient information. </a:t>
            </a:r>
            <a:r>
              <a:rPr lang="en-US" sz="1200" dirty="0">
                <a:latin typeface="MS Mincho"/>
                <a:ea typeface="+mn-lt"/>
                <a:cs typeface="+mn-lt"/>
                <a:hlinkClick r:id="rId6"/>
              </a:rPr>
              <a:t>https://www.esht.nhs.uk/wp-content/uploads/2020/10/0849.pdf</a:t>
            </a:r>
            <a:r>
              <a:rPr lang="en-US" sz="1200" dirty="0">
                <a:latin typeface="MS Mincho"/>
                <a:ea typeface="+mn-lt"/>
                <a:cs typeface="+mn-lt"/>
              </a:rPr>
              <a:t> </a:t>
            </a:r>
          </a:p>
          <a:p>
            <a:r>
              <a:rPr lang="en-US" sz="1200" dirty="0">
                <a:latin typeface="MS Mincho"/>
                <a:ea typeface="MS Mincho"/>
              </a:rPr>
              <a:t>NHS (2024) Benefits of exercise. </a:t>
            </a:r>
            <a:r>
              <a:rPr lang="en-US" sz="1200" dirty="0">
                <a:latin typeface="MS Mincho"/>
                <a:ea typeface="MS Mincho"/>
                <a:hlinkClick r:id="rId7"/>
              </a:rPr>
              <a:t>https://www.nhs.uk/live-well/exercise/exercise-health-benefits/</a:t>
            </a:r>
            <a:r>
              <a:rPr lang="en-US" sz="1200" dirty="0">
                <a:latin typeface="MS Mincho"/>
                <a:ea typeface="MS Mincho"/>
              </a:rPr>
              <a:t> </a:t>
            </a:r>
          </a:p>
          <a:p>
            <a:r>
              <a:rPr lang="en-US" sz="1200" dirty="0">
                <a:latin typeface="MS Mincho"/>
                <a:ea typeface="MS Mincho"/>
              </a:rPr>
              <a:t>Rogue runners </a:t>
            </a:r>
            <a:r>
              <a:rPr lang="en-US" sz="1200" err="1">
                <a:latin typeface="MS Mincho"/>
                <a:ea typeface="MS Mincho"/>
              </a:rPr>
              <a:t>ripley</a:t>
            </a:r>
            <a:r>
              <a:rPr lang="en-US" sz="1200" dirty="0">
                <a:latin typeface="MS Mincho"/>
                <a:ea typeface="MS Mincho"/>
              </a:rPr>
              <a:t> (2020) </a:t>
            </a:r>
            <a:r>
              <a:rPr lang="en-US" sz="1200" i="1" dirty="0">
                <a:latin typeface="MS Mincho"/>
                <a:ea typeface="MS Mincho"/>
              </a:rPr>
              <a:t>Running and Mental Health</a:t>
            </a:r>
            <a:r>
              <a:rPr lang="en-US" sz="1200" dirty="0">
                <a:latin typeface="MS Mincho"/>
                <a:ea typeface="MS Mincho"/>
              </a:rPr>
              <a:t>. </a:t>
            </a:r>
            <a:r>
              <a:rPr lang="en-US" sz="1200" dirty="0">
                <a:latin typeface="MS Mincho"/>
                <a:ea typeface="+mn-lt"/>
                <a:cs typeface="+mn-lt"/>
                <a:hlinkClick r:id="rId8"/>
              </a:rPr>
              <a:t>https://roguerunnersripley.wordpress.com/2020/06/24/running-and-mental-health/</a:t>
            </a:r>
            <a:r>
              <a:rPr lang="en-US" sz="1200" dirty="0">
                <a:latin typeface="MS Mincho"/>
                <a:ea typeface="+mn-lt"/>
                <a:cs typeface="+mn-lt"/>
              </a:rPr>
              <a:t> </a:t>
            </a:r>
          </a:p>
          <a:p>
            <a:r>
              <a:rPr lang="en-US" sz="1200" dirty="0">
                <a:latin typeface="MS Mincho"/>
                <a:ea typeface="MS Mincho"/>
              </a:rPr>
              <a:t>School Wellbeing (2024) P</a:t>
            </a:r>
            <a:r>
              <a:rPr lang="en-US" sz="1200" i="1" dirty="0">
                <a:latin typeface="MS Mincho"/>
                <a:ea typeface="MS Mincho"/>
              </a:rPr>
              <a:t>hysical activity in schools</a:t>
            </a:r>
            <a:r>
              <a:rPr lang="en-US" sz="1200" dirty="0">
                <a:latin typeface="MS Mincho"/>
                <a:ea typeface="MS Mincho"/>
              </a:rPr>
              <a:t>. </a:t>
            </a:r>
            <a:r>
              <a:rPr lang="en-US" sz="1200" dirty="0">
                <a:latin typeface="MS Mincho"/>
                <a:ea typeface="MS Mincho"/>
                <a:hlinkClick r:id="rId9"/>
              </a:rPr>
              <a:t>https://www.schoolwellbeing.co.uk/active-schools/pages/physical-activity-in-schools</a:t>
            </a:r>
            <a:r>
              <a:rPr lang="en-US" sz="1200" dirty="0">
                <a:latin typeface="MS Mincho"/>
                <a:ea typeface="MS Mincho"/>
              </a:rPr>
              <a:t> </a:t>
            </a:r>
          </a:p>
          <a:p>
            <a:r>
              <a:rPr lang="en-US" sz="1200" err="1">
                <a:latin typeface="MS Mincho"/>
                <a:ea typeface="MS Mincho"/>
              </a:rPr>
              <a:t>Women'shealth</a:t>
            </a:r>
            <a:r>
              <a:rPr lang="en-US" sz="1200" dirty="0">
                <a:latin typeface="MS Mincho"/>
                <a:ea typeface="MS Mincho"/>
              </a:rPr>
              <a:t> (2024) </a:t>
            </a:r>
            <a:r>
              <a:rPr lang="en-US" sz="1200" i="1" dirty="0">
                <a:latin typeface="MS Mincho"/>
                <a:ea typeface="MS Mincho"/>
              </a:rPr>
              <a:t>Study shows direct link between teenage exercise and improved adult mental health. </a:t>
            </a:r>
            <a:r>
              <a:rPr lang="en-US" sz="1200" dirty="0">
                <a:latin typeface="MS Mincho"/>
                <a:ea typeface="+mn-lt"/>
                <a:cs typeface="+mn-lt"/>
                <a:hlinkClick r:id="rId10"/>
              </a:rPr>
              <a:t>https://www.womenshealthmag.com/uk/fitness/a60401887/exercise-teenage-adult-mental-health/</a:t>
            </a:r>
            <a:r>
              <a:rPr lang="en-US" sz="1200" dirty="0">
                <a:latin typeface="MS Mincho"/>
                <a:ea typeface="MS Mincho"/>
              </a:rPr>
              <a:t> </a:t>
            </a:r>
            <a:r>
              <a:rPr lang="en-US" sz="1200" i="1" dirty="0">
                <a:latin typeface="MS Mincho"/>
                <a:ea typeface="MS Mincho"/>
              </a:rPr>
              <a:t> </a:t>
            </a:r>
          </a:p>
          <a:p>
            <a:r>
              <a:rPr lang="en-US" sz="1200" dirty="0">
                <a:latin typeface="MS Mincho"/>
                <a:ea typeface="MS Mincho"/>
              </a:rPr>
              <a:t>World health organization (2024) Physical activity. </a:t>
            </a:r>
            <a:r>
              <a:rPr lang="en-US" sz="1200" dirty="0">
                <a:latin typeface="MS Mincho"/>
                <a:ea typeface="+mn-lt"/>
                <a:cs typeface="+mn-lt"/>
                <a:hlinkClick r:id="rId11"/>
              </a:rPr>
              <a:t>https://www.who.int/news-room/fact-sheets/detail/physical-activity#:~:text=In%20children%20and%20adolescents%2C%20physical,recommended%20levels%20of%20physical%20activity</a:t>
            </a:r>
            <a:r>
              <a:rPr lang="en-US" sz="1200" dirty="0">
                <a:latin typeface="MS Mincho"/>
                <a:ea typeface="+mn-lt"/>
                <a:cs typeface="+mn-lt"/>
              </a:rPr>
              <a:t>. </a:t>
            </a:r>
            <a:br>
              <a:rPr lang="en-US" dirty="0"/>
            </a:br>
            <a:endParaRPr lang="en-US">
              <a:ea typeface="+mn-lt"/>
              <a:cs typeface="+mn-lt"/>
            </a:endParaRPr>
          </a:p>
        </p:txBody>
      </p:sp>
    </p:spTree>
    <p:extLst>
      <p:ext uri="{BB962C8B-B14F-4D97-AF65-F5344CB8AC3E}">
        <p14:creationId xmlns:p14="http://schemas.microsoft.com/office/powerpoint/2010/main" val="1266512651"/>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Boardroom">
  <a:themeElements>
    <a:clrScheme name="Ion Boardroom">
      <a:dk1>
        <a:sysClr val="windowText" lastClr="000000"/>
      </a:dk1>
      <a:lt1>
        <a:sysClr val="window" lastClr="FFFFFF"/>
      </a:lt1>
      <a:dk2>
        <a:srgbClr val="0E5580"/>
      </a:dk2>
      <a:lt2>
        <a:srgbClr val="EBEBEB"/>
      </a:lt2>
      <a:accent1>
        <a:srgbClr val="ACD433"/>
      </a:accent1>
      <a:accent2>
        <a:srgbClr val="E6C133"/>
      </a:accent2>
      <a:accent3>
        <a:srgbClr val="EF7A24"/>
      </a:accent3>
      <a:accent4>
        <a:srgbClr val="5AA0F5"/>
      </a:accent4>
      <a:accent5>
        <a:srgbClr val="75CEEC"/>
      </a:accent5>
      <a:accent6>
        <a:srgbClr val="65D6A0"/>
      </a:accent6>
      <a:hlink>
        <a:srgbClr val="C4E46E"/>
      </a:hlink>
      <a:folHlink>
        <a:srgbClr val="BDE0FB"/>
      </a:folHlink>
    </a:clrScheme>
    <a:fontScheme name="Ion Boardroom">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Boardroom">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2000"/>
                <a:hueMod val="96000"/>
                <a:satMod val="128000"/>
                <a:lumMod val="114000"/>
              </a:schemeClr>
            </a:gs>
            <a:gs pos="100000">
              <a:schemeClr val="phClr">
                <a:shade val="62000"/>
                <a:hueMod val="100000"/>
                <a:satMod val="134000"/>
                <a:lumMod val="56000"/>
              </a:schemeClr>
            </a:gs>
          </a:gsLst>
          <a:path path="circle">
            <a:fillToRect l="45000" t="65000" r="125000" b="100000"/>
          </a:path>
        </a:gradFill>
        <a:blipFill rotWithShape="1">
          <a:blip xmlns:r="http://schemas.openxmlformats.org/officeDocument/2006/relationships" r:embed="rId1">
            <a:duotone>
              <a:schemeClr val="phClr">
                <a:shade val="62000"/>
                <a:hueMod val="108000"/>
                <a:satMod val="164000"/>
                <a:lumMod val="69000"/>
              </a:schemeClr>
              <a:schemeClr val="phClr">
                <a:tint val="96000"/>
                <a:hueMod val="90000"/>
                <a:satMod val="130000"/>
                <a:lumMod val="134000"/>
              </a:schemeClr>
            </a:duotone>
          </a:blip>
          <a:stretch/>
        </a:blipFill>
      </a:bgFillStyleLst>
    </a:fmtScheme>
  </a:themeElements>
  <a:objectDefaults/>
  <a:extraClrSchemeLst/>
  <a:extLst>
    <a:ext uri="{05A4C25C-085E-4340-85A3-A5531E510DB2}">
      <thm15:themeFamily xmlns:thm15="http://schemas.microsoft.com/office/thememl/2012/main" name="Ion Boardroom" id="{FC33163D-4339-46B1-8EED-24C834239D99}" vid="{A3AB87EF-B655-4FFF-8D05-F333AD7F2789}"/>
    </a:ext>
  </a:extLst>
</a:theme>
</file>

<file path=docProps/app.xml><?xml version="1.0" encoding="utf-8"?>
<Properties xmlns="http://schemas.openxmlformats.org/officeDocument/2006/extended-properties" xmlns:vt="http://schemas.openxmlformats.org/officeDocument/2006/docPropsVTypes">
  <Template>Circuit</Template>
  <TotalTime>0</TotalTime>
  <Words>0</Words>
  <Application>Microsoft Office PowerPoint</Application>
  <PresentationFormat>Widescreen</PresentationFormat>
  <Paragraphs>0</Paragraphs>
  <Slides>3</Slides>
  <Notes>0</Notes>
  <HiddenSlides>0</HiddenSlides>
  <MMClips>0</MMClips>
  <ScaleCrop>false</ScaleCrop>
  <HeadingPairs>
    <vt:vector size="4" baseType="variant">
      <vt:variant>
        <vt:lpstr>Theme</vt:lpstr>
      </vt:variant>
      <vt:variant>
        <vt:i4>1</vt:i4>
      </vt:variant>
      <vt:variant>
        <vt:lpstr>Slide Titles</vt:lpstr>
      </vt:variant>
      <vt:variant>
        <vt:i4>3</vt:i4>
      </vt:variant>
    </vt:vector>
  </HeadingPairs>
  <TitlesOfParts>
    <vt:vector size="4" baseType="lpstr">
      <vt:lpstr>Ion Boardroom</vt:lpstr>
      <vt:lpstr>Benefits of Physical activity for mental health and wellbeing in adolescents.</vt:lpstr>
      <vt:lpstr>Presentation audio </vt:lpstr>
      <vt:lpstr>Reference list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507</cp:revision>
  <dcterms:created xsi:type="dcterms:W3CDTF">2024-12-03T16:02:55Z</dcterms:created>
  <dcterms:modified xsi:type="dcterms:W3CDTF">2024-12-03T22:13:27Z</dcterms:modified>
</cp:coreProperties>
</file>