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70" r:id="rId1"/>
  </p:sldMasterIdLst>
  <p:notesMasterIdLst>
    <p:notesMasterId r:id="rId31"/>
  </p:notesMasterIdLst>
  <p:sldIdLst>
    <p:sldId id="284" r:id="rId2"/>
    <p:sldId id="258" r:id="rId3"/>
    <p:sldId id="256" r:id="rId4"/>
    <p:sldId id="260" r:id="rId5"/>
    <p:sldId id="330" r:id="rId6"/>
    <p:sldId id="320" r:id="rId7"/>
    <p:sldId id="326" r:id="rId8"/>
    <p:sldId id="262" r:id="rId9"/>
    <p:sldId id="323" r:id="rId10"/>
    <p:sldId id="324" r:id="rId11"/>
    <p:sldId id="280" r:id="rId12"/>
    <p:sldId id="267" r:id="rId13"/>
    <p:sldId id="312" r:id="rId14"/>
    <p:sldId id="303" r:id="rId15"/>
    <p:sldId id="306" r:id="rId16"/>
    <p:sldId id="307" r:id="rId17"/>
    <p:sldId id="331" r:id="rId18"/>
    <p:sldId id="269" r:id="rId19"/>
    <p:sldId id="271" r:id="rId20"/>
    <p:sldId id="290" r:id="rId21"/>
    <p:sldId id="329" r:id="rId22"/>
    <p:sldId id="299" r:id="rId23"/>
    <p:sldId id="328" r:id="rId24"/>
    <p:sldId id="268" r:id="rId25"/>
    <p:sldId id="313" r:id="rId26"/>
    <p:sldId id="314" r:id="rId27"/>
    <p:sldId id="315" r:id="rId28"/>
    <p:sldId id="259" r:id="rId29"/>
    <p:sldId id="288"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ezione senza titolo" id="{96ECF188-4A2E-4E39-81B2-CA4649B84A71}">
          <p14:sldIdLst>
            <p14:sldId id="284"/>
            <p14:sldId id="258"/>
            <p14:sldId id="256"/>
            <p14:sldId id="260"/>
            <p14:sldId id="330"/>
            <p14:sldId id="320"/>
            <p14:sldId id="326"/>
            <p14:sldId id="262"/>
            <p14:sldId id="323"/>
            <p14:sldId id="324"/>
            <p14:sldId id="280"/>
            <p14:sldId id="267"/>
            <p14:sldId id="312"/>
            <p14:sldId id="303"/>
            <p14:sldId id="306"/>
            <p14:sldId id="307"/>
            <p14:sldId id="331"/>
            <p14:sldId id="269"/>
            <p14:sldId id="271"/>
            <p14:sldId id="290"/>
            <p14:sldId id="329"/>
            <p14:sldId id="299"/>
            <p14:sldId id="328"/>
            <p14:sldId id="268"/>
            <p14:sldId id="313"/>
            <p14:sldId id="314"/>
            <p14:sldId id="315"/>
            <p14:sldId id="259"/>
            <p14:sldId id="288"/>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kolaos Liakopoulos (2029796)" initials="NL(" lastIdx="1" clrIdx="0">
    <p:extLst>
      <p:ext uri="{19B8F6BF-5375-455C-9EA6-DF929625EA0E}">
        <p15:presenceInfo xmlns:p15="http://schemas.microsoft.com/office/powerpoint/2012/main" userId="Nikolaos Liakopoulos (202979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9C9DC4"/>
    <a:srgbClr val="9192BD"/>
    <a:srgbClr val="9394BE"/>
    <a:srgbClr val="6B8AA2"/>
    <a:srgbClr val="9971B1"/>
    <a:srgbClr val="7C6FAC"/>
    <a:srgbClr val="6C78A7"/>
    <a:srgbClr val="0996FF"/>
    <a:srgbClr val="002A54"/>
    <a:srgbClr val="0033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15" autoAdjust="0"/>
    <p:restoredTop sz="94660"/>
  </p:normalViewPr>
  <p:slideViewPr>
    <p:cSldViewPr snapToGrid="0">
      <p:cViewPr>
        <p:scale>
          <a:sx n="70" d="100"/>
          <a:sy n="70" d="100"/>
        </p:scale>
        <p:origin x="720"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ata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image" Target="../media/image18.png"/></Relationships>
</file>

<file path=ppt/diagrams/_rels/data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png"/><Relationship Id="rId1" Type="http://schemas.openxmlformats.org/officeDocument/2006/relationships/image" Target="../media/image24.png"/></Relationships>
</file>

<file path=ppt/diagrams/_rels/data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png"/><Relationship Id="rId1" Type="http://schemas.openxmlformats.org/officeDocument/2006/relationships/image" Target="../media/image27.png"/></Relationships>
</file>

<file path=ppt/diagrams/_rels/data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image" Target="../media/image30.jp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image" Target="../media/image18.png"/></Relationships>
</file>

<file path=ppt/diagrams/_rels/drawing6.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png"/><Relationship Id="rId1" Type="http://schemas.openxmlformats.org/officeDocument/2006/relationships/image" Target="../media/image24.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png"/><Relationship Id="rId1" Type="http://schemas.openxmlformats.org/officeDocument/2006/relationships/image" Target="../media/image27.png"/></Relationships>
</file>

<file path=ppt/diagrams/_rels/drawing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image" Target="../media/image30.jp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271B14-8768-4E17-B523-B8CAAAA7BC68}"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2F8A0D5E-DCCF-4A38-ADEC-608B106ED970}">
      <dgm:prSet custT="1"/>
      <dgm:spPr/>
      <dgm:t>
        <a:bodyPr/>
        <a:lstStyle/>
        <a:p>
          <a:r>
            <a:rPr lang="en-US" sz="2400" dirty="0">
              <a:latin typeface="Arial" panose="020B0604020202020204" pitchFamily="34" charset="0"/>
              <a:cs typeface="Arial" panose="020B0604020202020204" pitchFamily="34" charset="0"/>
            </a:rPr>
            <a:t>Team members motivate each other  </a:t>
          </a:r>
        </a:p>
      </dgm:t>
    </dgm:pt>
    <dgm:pt modelId="{BFC41558-3503-4B86-A565-F236541C9EFB}" type="parTrans" cxnId="{B1668E1C-AF34-4898-B199-923CD0C798F0}">
      <dgm:prSet/>
      <dgm:spPr/>
      <dgm:t>
        <a:bodyPr/>
        <a:lstStyle/>
        <a:p>
          <a:endParaRPr lang="en-US"/>
        </a:p>
      </dgm:t>
    </dgm:pt>
    <dgm:pt modelId="{FC539758-99B0-4BAB-A915-9F3569013658}" type="sibTrans" cxnId="{B1668E1C-AF34-4898-B199-923CD0C798F0}">
      <dgm:prSet/>
      <dgm:spPr/>
      <dgm:t>
        <a:bodyPr/>
        <a:lstStyle/>
        <a:p>
          <a:endParaRPr lang="en-US"/>
        </a:p>
      </dgm:t>
    </dgm:pt>
    <dgm:pt modelId="{F3F056CC-CC8B-48E1-873B-9DFAE24D365A}">
      <dgm:prSet custT="1"/>
      <dgm:spPr/>
      <dgm:t>
        <a:bodyPr/>
        <a:lstStyle/>
        <a:p>
          <a:r>
            <a:rPr lang="en-US" sz="2400" dirty="0">
              <a:latin typeface="Arial" panose="020B0604020202020204" pitchFamily="34" charset="0"/>
              <a:cs typeface="Arial" panose="020B0604020202020204" pitchFamily="34" charset="0"/>
            </a:rPr>
            <a:t>Different ideas, refined through constructive criticism</a:t>
          </a:r>
        </a:p>
      </dgm:t>
    </dgm:pt>
    <dgm:pt modelId="{B2AF53B5-92D6-4FFB-A76A-C45E1852559A}" type="parTrans" cxnId="{1CC42703-E869-44F7-A92F-E58E7D50E363}">
      <dgm:prSet/>
      <dgm:spPr/>
      <dgm:t>
        <a:bodyPr/>
        <a:lstStyle/>
        <a:p>
          <a:endParaRPr lang="en-US"/>
        </a:p>
      </dgm:t>
    </dgm:pt>
    <dgm:pt modelId="{2123365E-3864-4BA1-AFE0-2E42D9F3B847}" type="sibTrans" cxnId="{1CC42703-E869-44F7-A92F-E58E7D50E363}">
      <dgm:prSet/>
      <dgm:spPr/>
      <dgm:t>
        <a:bodyPr/>
        <a:lstStyle/>
        <a:p>
          <a:endParaRPr lang="en-US"/>
        </a:p>
      </dgm:t>
    </dgm:pt>
    <dgm:pt modelId="{D8D07C78-1CB8-40D1-B06E-7BA0A5BBFE78}">
      <dgm:prSet custT="1"/>
      <dgm:spPr/>
      <dgm:t>
        <a:bodyPr/>
        <a:lstStyle/>
        <a:p>
          <a:r>
            <a:rPr lang="en-US" sz="2400" dirty="0">
              <a:latin typeface="Arial" panose="020B0604020202020204" pitchFamily="34" charset="0"/>
              <a:cs typeface="Arial" panose="020B0604020202020204" pitchFamily="34" charset="0"/>
            </a:rPr>
            <a:t>Different approaches to situations</a:t>
          </a:r>
        </a:p>
      </dgm:t>
    </dgm:pt>
    <dgm:pt modelId="{84992B42-2388-460A-BC4A-128E47399C81}" type="parTrans" cxnId="{B92B0042-C3C9-4425-83B6-E668590F3E9E}">
      <dgm:prSet/>
      <dgm:spPr/>
      <dgm:t>
        <a:bodyPr/>
        <a:lstStyle/>
        <a:p>
          <a:endParaRPr lang="en-US"/>
        </a:p>
      </dgm:t>
    </dgm:pt>
    <dgm:pt modelId="{1DED0A3E-AD6F-4F88-8B53-91477AA4DD4D}" type="sibTrans" cxnId="{B92B0042-C3C9-4425-83B6-E668590F3E9E}">
      <dgm:prSet/>
      <dgm:spPr/>
      <dgm:t>
        <a:bodyPr/>
        <a:lstStyle/>
        <a:p>
          <a:endParaRPr lang="en-US"/>
        </a:p>
      </dgm:t>
    </dgm:pt>
    <dgm:pt modelId="{D94E350F-BF0D-454F-BBA9-E6EE2B8C1DDB}">
      <dgm:prSet custT="1"/>
      <dgm:spPr/>
      <dgm:t>
        <a:bodyPr/>
        <a:lstStyle/>
        <a:p>
          <a:r>
            <a:rPr lang="en-US" sz="2400" dirty="0">
              <a:latin typeface="Arial" panose="020B0604020202020204" pitchFamily="34" charset="0"/>
              <a:cs typeface="Arial" panose="020B0604020202020204" pitchFamily="34" charset="0"/>
            </a:rPr>
            <a:t>Overcome difficult situations or tasks</a:t>
          </a:r>
        </a:p>
      </dgm:t>
    </dgm:pt>
    <dgm:pt modelId="{89BB5CD2-9953-41EE-B278-27D854DB69FD}" type="parTrans" cxnId="{8FE4E155-6A77-42D4-95D9-FDF07E779B14}">
      <dgm:prSet/>
      <dgm:spPr/>
      <dgm:t>
        <a:bodyPr/>
        <a:lstStyle/>
        <a:p>
          <a:endParaRPr lang="en-US"/>
        </a:p>
      </dgm:t>
    </dgm:pt>
    <dgm:pt modelId="{24C6E70C-5993-4B68-9CC0-5FD30970595A}" type="sibTrans" cxnId="{8FE4E155-6A77-42D4-95D9-FDF07E779B14}">
      <dgm:prSet/>
      <dgm:spPr/>
      <dgm:t>
        <a:bodyPr/>
        <a:lstStyle/>
        <a:p>
          <a:endParaRPr lang="en-US"/>
        </a:p>
      </dgm:t>
    </dgm:pt>
    <dgm:pt modelId="{7546B17A-ADDF-472D-B12D-3F9A65EE8BED}">
      <dgm:prSet custT="1"/>
      <dgm:spPr/>
      <dgm:t>
        <a:bodyPr/>
        <a:lstStyle/>
        <a:p>
          <a:r>
            <a:rPr lang="en-US" sz="2400" dirty="0">
              <a:latin typeface="Arial" panose="020B0604020202020204" pitchFamily="34" charset="0"/>
              <a:cs typeface="Arial" panose="020B0604020202020204" pitchFamily="34" charset="0"/>
            </a:rPr>
            <a:t>Gain new knowledge</a:t>
          </a:r>
        </a:p>
      </dgm:t>
    </dgm:pt>
    <dgm:pt modelId="{C5E5457D-29F9-4BC3-B84F-8F2F16ED3F28}" type="parTrans" cxnId="{91D510CC-4A75-48A3-AA41-4CC9074F2FE5}">
      <dgm:prSet/>
      <dgm:spPr/>
      <dgm:t>
        <a:bodyPr/>
        <a:lstStyle/>
        <a:p>
          <a:endParaRPr lang="en-US"/>
        </a:p>
      </dgm:t>
    </dgm:pt>
    <dgm:pt modelId="{B5D84E37-EAE0-4BA6-87E3-28313DBAC6D0}" type="sibTrans" cxnId="{91D510CC-4A75-48A3-AA41-4CC9074F2FE5}">
      <dgm:prSet/>
      <dgm:spPr/>
      <dgm:t>
        <a:bodyPr/>
        <a:lstStyle/>
        <a:p>
          <a:endParaRPr lang="en-US"/>
        </a:p>
      </dgm:t>
    </dgm:pt>
    <dgm:pt modelId="{F231B624-18D1-4185-A06B-FF9D0913DD50}">
      <dgm:prSet custT="1"/>
      <dgm:spPr/>
      <dgm:t>
        <a:bodyPr/>
        <a:lstStyle/>
        <a:p>
          <a:r>
            <a:rPr lang="en-US" sz="2400" dirty="0">
              <a:latin typeface="Arial" panose="020B0604020202020204" pitchFamily="34" charset="0"/>
              <a:cs typeface="Arial" panose="020B0604020202020204" pitchFamily="34" charset="0"/>
            </a:rPr>
            <a:t>Find better solutions</a:t>
          </a:r>
        </a:p>
      </dgm:t>
    </dgm:pt>
    <dgm:pt modelId="{05103138-5C21-4B72-8096-0D749BF74FF1}" type="parTrans" cxnId="{18880D37-E38B-44EE-80D1-F10192038E49}">
      <dgm:prSet/>
      <dgm:spPr/>
      <dgm:t>
        <a:bodyPr/>
        <a:lstStyle/>
        <a:p>
          <a:endParaRPr lang="en-US"/>
        </a:p>
      </dgm:t>
    </dgm:pt>
    <dgm:pt modelId="{434EB4E0-48A9-4FBF-861A-17E9CC87D294}" type="sibTrans" cxnId="{18880D37-E38B-44EE-80D1-F10192038E49}">
      <dgm:prSet/>
      <dgm:spPr/>
      <dgm:t>
        <a:bodyPr/>
        <a:lstStyle/>
        <a:p>
          <a:endParaRPr lang="en-US"/>
        </a:p>
      </dgm:t>
    </dgm:pt>
    <dgm:pt modelId="{B59F1540-E901-4D9F-ADBE-9381800FB907}" type="pres">
      <dgm:prSet presAssocID="{48271B14-8768-4E17-B523-B8CAAAA7BC68}" presName="diagram" presStyleCnt="0">
        <dgm:presLayoutVars>
          <dgm:dir/>
          <dgm:resizeHandles val="exact"/>
        </dgm:presLayoutVars>
      </dgm:prSet>
      <dgm:spPr/>
    </dgm:pt>
    <dgm:pt modelId="{27329B23-1CAF-4AE4-9F74-8E07E7B181EF}" type="pres">
      <dgm:prSet presAssocID="{2F8A0D5E-DCCF-4A38-ADEC-608B106ED970}" presName="node" presStyleLbl="node1" presStyleIdx="0" presStyleCnt="6">
        <dgm:presLayoutVars>
          <dgm:bulletEnabled val="1"/>
        </dgm:presLayoutVars>
      </dgm:prSet>
      <dgm:spPr/>
    </dgm:pt>
    <dgm:pt modelId="{474ED844-E07F-4C1F-B741-BECE0CC45E60}" type="pres">
      <dgm:prSet presAssocID="{FC539758-99B0-4BAB-A915-9F3569013658}" presName="sibTrans" presStyleCnt="0"/>
      <dgm:spPr/>
    </dgm:pt>
    <dgm:pt modelId="{B69E888D-D312-4467-B46B-D1B65617946A}" type="pres">
      <dgm:prSet presAssocID="{F3F056CC-CC8B-48E1-873B-9DFAE24D365A}" presName="node" presStyleLbl="node1" presStyleIdx="1" presStyleCnt="6">
        <dgm:presLayoutVars>
          <dgm:bulletEnabled val="1"/>
        </dgm:presLayoutVars>
      </dgm:prSet>
      <dgm:spPr/>
    </dgm:pt>
    <dgm:pt modelId="{93C4AB63-4820-47D0-BBF9-C5E5DCCD62CC}" type="pres">
      <dgm:prSet presAssocID="{2123365E-3864-4BA1-AFE0-2E42D9F3B847}" presName="sibTrans" presStyleCnt="0"/>
      <dgm:spPr/>
    </dgm:pt>
    <dgm:pt modelId="{45F9E29B-C398-4A01-8C25-BE93825C207A}" type="pres">
      <dgm:prSet presAssocID="{D8D07C78-1CB8-40D1-B06E-7BA0A5BBFE78}" presName="node" presStyleLbl="node1" presStyleIdx="2" presStyleCnt="6">
        <dgm:presLayoutVars>
          <dgm:bulletEnabled val="1"/>
        </dgm:presLayoutVars>
      </dgm:prSet>
      <dgm:spPr/>
    </dgm:pt>
    <dgm:pt modelId="{34A590E6-5B17-4E98-A8FD-52326550FB6F}" type="pres">
      <dgm:prSet presAssocID="{1DED0A3E-AD6F-4F88-8B53-91477AA4DD4D}" presName="sibTrans" presStyleCnt="0"/>
      <dgm:spPr/>
    </dgm:pt>
    <dgm:pt modelId="{2E481425-8F81-4C90-8BFE-6B773BA2E0DF}" type="pres">
      <dgm:prSet presAssocID="{D94E350F-BF0D-454F-BBA9-E6EE2B8C1DDB}" presName="node" presStyleLbl="node1" presStyleIdx="3" presStyleCnt="6">
        <dgm:presLayoutVars>
          <dgm:bulletEnabled val="1"/>
        </dgm:presLayoutVars>
      </dgm:prSet>
      <dgm:spPr/>
    </dgm:pt>
    <dgm:pt modelId="{078CB23D-6A07-4626-9682-86EE71693B49}" type="pres">
      <dgm:prSet presAssocID="{24C6E70C-5993-4B68-9CC0-5FD30970595A}" presName="sibTrans" presStyleCnt="0"/>
      <dgm:spPr/>
    </dgm:pt>
    <dgm:pt modelId="{CE374806-F085-4FDC-8E3A-D527D5D40444}" type="pres">
      <dgm:prSet presAssocID="{7546B17A-ADDF-472D-B12D-3F9A65EE8BED}" presName="node" presStyleLbl="node1" presStyleIdx="4" presStyleCnt="6">
        <dgm:presLayoutVars>
          <dgm:bulletEnabled val="1"/>
        </dgm:presLayoutVars>
      </dgm:prSet>
      <dgm:spPr/>
    </dgm:pt>
    <dgm:pt modelId="{E5604BB5-81F3-49A6-89A8-5542E34BA3A9}" type="pres">
      <dgm:prSet presAssocID="{B5D84E37-EAE0-4BA6-87E3-28313DBAC6D0}" presName="sibTrans" presStyleCnt="0"/>
      <dgm:spPr/>
    </dgm:pt>
    <dgm:pt modelId="{D664A9CB-8C9F-4FD4-934D-EB91B117A118}" type="pres">
      <dgm:prSet presAssocID="{F231B624-18D1-4185-A06B-FF9D0913DD50}" presName="node" presStyleLbl="node1" presStyleIdx="5" presStyleCnt="6">
        <dgm:presLayoutVars>
          <dgm:bulletEnabled val="1"/>
        </dgm:presLayoutVars>
      </dgm:prSet>
      <dgm:spPr/>
    </dgm:pt>
  </dgm:ptLst>
  <dgm:cxnLst>
    <dgm:cxn modelId="{1CC42703-E869-44F7-A92F-E58E7D50E363}" srcId="{48271B14-8768-4E17-B523-B8CAAAA7BC68}" destId="{F3F056CC-CC8B-48E1-873B-9DFAE24D365A}" srcOrd="1" destOrd="0" parTransId="{B2AF53B5-92D6-4FFB-A76A-C45E1852559A}" sibTransId="{2123365E-3864-4BA1-AFE0-2E42D9F3B847}"/>
    <dgm:cxn modelId="{B1668E1C-AF34-4898-B199-923CD0C798F0}" srcId="{48271B14-8768-4E17-B523-B8CAAAA7BC68}" destId="{2F8A0D5E-DCCF-4A38-ADEC-608B106ED970}" srcOrd="0" destOrd="0" parTransId="{BFC41558-3503-4B86-A565-F236541C9EFB}" sibTransId="{FC539758-99B0-4BAB-A915-9F3569013658}"/>
    <dgm:cxn modelId="{2EACC422-9861-4EF7-9EA6-DDFD52C3FADC}" type="presOf" srcId="{48271B14-8768-4E17-B523-B8CAAAA7BC68}" destId="{B59F1540-E901-4D9F-ADBE-9381800FB907}" srcOrd="0" destOrd="0" presId="urn:microsoft.com/office/officeart/2005/8/layout/default"/>
    <dgm:cxn modelId="{18880D37-E38B-44EE-80D1-F10192038E49}" srcId="{48271B14-8768-4E17-B523-B8CAAAA7BC68}" destId="{F231B624-18D1-4185-A06B-FF9D0913DD50}" srcOrd="5" destOrd="0" parTransId="{05103138-5C21-4B72-8096-0D749BF74FF1}" sibTransId="{434EB4E0-48A9-4FBF-861A-17E9CC87D294}"/>
    <dgm:cxn modelId="{8D1AA538-36C6-46A7-9557-E421DB1DC1DE}" type="presOf" srcId="{D8D07C78-1CB8-40D1-B06E-7BA0A5BBFE78}" destId="{45F9E29B-C398-4A01-8C25-BE93825C207A}" srcOrd="0" destOrd="0" presId="urn:microsoft.com/office/officeart/2005/8/layout/default"/>
    <dgm:cxn modelId="{B92B0042-C3C9-4425-83B6-E668590F3E9E}" srcId="{48271B14-8768-4E17-B523-B8CAAAA7BC68}" destId="{D8D07C78-1CB8-40D1-B06E-7BA0A5BBFE78}" srcOrd="2" destOrd="0" parTransId="{84992B42-2388-460A-BC4A-128E47399C81}" sibTransId="{1DED0A3E-AD6F-4F88-8B53-91477AA4DD4D}"/>
    <dgm:cxn modelId="{8FE4E155-6A77-42D4-95D9-FDF07E779B14}" srcId="{48271B14-8768-4E17-B523-B8CAAAA7BC68}" destId="{D94E350F-BF0D-454F-BBA9-E6EE2B8C1DDB}" srcOrd="3" destOrd="0" parTransId="{89BB5CD2-9953-41EE-B278-27D854DB69FD}" sibTransId="{24C6E70C-5993-4B68-9CC0-5FD30970595A}"/>
    <dgm:cxn modelId="{EAE6E059-13C7-4614-B9F5-0E9A215A04D9}" type="presOf" srcId="{D94E350F-BF0D-454F-BBA9-E6EE2B8C1DDB}" destId="{2E481425-8F81-4C90-8BFE-6B773BA2E0DF}" srcOrd="0" destOrd="0" presId="urn:microsoft.com/office/officeart/2005/8/layout/default"/>
    <dgm:cxn modelId="{8E6568A6-6643-48C6-B6CF-3F4A493E0401}" type="presOf" srcId="{F231B624-18D1-4185-A06B-FF9D0913DD50}" destId="{D664A9CB-8C9F-4FD4-934D-EB91B117A118}" srcOrd="0" destOrd="0" presId="urn:microsoft.com/office/officeart/2005/8/layout/default"/>
    <dgm:cxn modelId="{C694D2BF-0C39-4DAE-96FC-5CE80A4B095B}" type="presOf" srcId="{7546B17A-ADDF-472D-B12D-3F9A65EE8BED}" destId="{CE374806-F085-4FDC-8E3A-D527D5D40444}" srcOrd="0" destOrd="0" presId="urn:microsoft.com/office/officeart/2005/8/layout/default"/>
    <dgm:cxn modelId="{91D510CC-4A75-48A3-AA41-4CC9074F2FE5}" srcId="{48271B14-8768-4E17-B523-B8CAAAA7BC68}" destId="{7546B17A-ADDF-472D-B12D-3F9A65EE8BED}" srcOrd="4" destOrd="0" parTransId="{C5E5457D-29F9-4BC3-B84F-8F2F16ED3F28}" sibTransId="{B5D84E37-EAE0-4BA6-87E3-28313DBAC6D0}"/>
    <dgm:cxn modelId="{CAEE48E9-6776-4072-A410-15B442FE8601}" type="presOf" srcId="{F3F056CC-CC8B-48E1-873B-9DFAE24D365A}" destId="{B69E888D-D312-4467-B46B-D1B65617946A}" srcOrd="0" destOrd="0" presId="urn:microsoft.com/office/officeart/2005/8/layout/default"/>
    <dgm:cxn modelId="{4A87E9E9-10AC-41E7-B96C-6BD9F9B43F09}" type="presOf" srcId="{2F8A0D5E-DCCF-4A38-ADEC-608B106ED970}" destId="{27329B23-1CAF-4AE4-9F74-8E07E7B181EF}" srcOrd="0" destOrd="0" presId="urn:microsoft.com/office/officeart/2005/8/layout/default"/>
    <dgm:cxn modelId="{DEE37547-0E96-4B33-B997-72A6781B174C}" type="presParOf" srcId="{B59F1540-E901-4D9F-ADBE-9381800FB907}" destId="{27329B23-1CAF-4AE4-9F74-8E07E7B181EF}" srcOrd="0" destOrd="0" presId="urn:microsoft.com/office/officeart/2005/8/layout/default"/>
    <dgm:cxn modelId="{47337739-FFFB-4276-8DE9-7CB925054E7C}" type="presParOf" srcId="{B59F1540-E901-4D9F-ADBE-9381800FB907}" destId="{474ED844-E07F-4C1F-B741-BECE0CC45E60}" srcOrd="1" destOrd="0" presId="urn:microsoft.com/office/officeart/2005/8/layout/default"/>
    <dgm:cxn modelId="{564A05C4-8D8C-4B3E-91A5-58229DEDCEFD}" type="presParOf" srcId="{B59F1540-E901-4D9F-ADBE-9381800FB907}" destId="{B69E888D-D312-4467-B46B-D1B65617946A}" srcOrd="2" destOrd="0" presId="urn:microsoft.com/office/officeart/2005/8/layout/default"/>
    <dgm:cxn modelId="{0B003FCB-AC5A-468B-98CB-2BE4022295DD}" type="presParOf" srcId="{B59F1540-E901-4D9F-ADBE-9381800FB907}" destId="{93C4AB63-4820-47D0-BBF9-C5E5DCCD62CC}" srcOrd="3" destOrd="0" presId="urn:microsoft.com/office/officeart/2005/8/layout/default"/>
    <dgm:cxn modelId="{33107148-B6BA-40A3-BBE0-739E0C69F1F6}" type="presParOf" srcId="{B59F1540-E901-4D9F-ADBE-9381800FB907}" destId="{45F9E29B-C398-4A01-8C25-BE93825C207A}" srcOrd="4" destOrd="0" presId="urn:microsoft.com/office/officeart/2005/8/layout/default"/>
    <dgm:cxn modelId="{85E49723-963A-40BE-9003-404ADFD77743}" type="presParOf" srcId="{B59F1540-E901-4D9F-ADBE-9381800FB907}" destId="{34A590E6-5B17-4E98-A8FD-52326550FB6F}" srcOrd="5" destOrd="0" presId="urn:microsoft.com/office/officeart/2005/8/layout/default"/>
    <dgm:cxn modelId="{FBD79C92-5B93-4410-B3EF-5E590A632206}" type="presParOf" srcId="{B59F1540-E901-4D9F-ADBE-9381800FB907}" destId="{2E481425-8F81-4C90-8BFE-6B773BA2E0DF}" srcOrd="6" destOrd="0" presId="urn:microsoft.com/office/officeart/2005/8/layout/default"/>
    <dgm:cxn modelId="{98741C73-B058-476E-8B08-CA0BF99BFDE4}" type="presParOf" srcId="{B59F1540-E901-4D9F-ADBE-9381800FB907}" destId="{078CB23D-6A07-4626-9682-86EE71693B49}" srcOrd="7" destOrd="0" presId="urn:microsoft.com/office/officeart/2005/8/layout/default"/>
    <dgm:cxn modelId="{C2FD89EF-37D9-41F7-8C97-029C91E38CE3}" type="presParOf" srcId="{B59F1540-E901-4D9F-ADBE-9381800FB907}" destId="{CE374806-F085-4FDC-8E3A-D527D5D40444}" srcOrd="8" destOrd="0" presId="urn:microsoft.com/office/officeart/2005/8/layout/default"/>
    <dgm:cxn modelId="{B24B0747-BC41-4481-98CC-07EACDA0262B}" type="presParOf" srcId="{B59F1540-E901-4D9F-ADBE-9381800FB907}" destId="{E5604BB5-81F3-49A6-89A8-5542E34BA3A9}" srcOrd="9" destOrd="0" presId="urn:microsoft.com/office/officeart/2005/8/layout/default"/>
    <dgm:cxn modelId="{3DE225D3-3F89-4B9F-971D-57B8ADBDCC7B}" type="presParOf" srcId="{B59F1540-E901-4D9F-ADBE-9381800FB907}" destId="{D664A9CB-8C9F-4FD4-934D-EB91B117A11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6B9FD5-079E-4C10-8A0A-DA6386433C0F}" type="doc">
      <dgm:prSet loTypeId="urn:microsoft.com/office/officeart/2005/8/layout/vProcess5" loCatId="process" qsTypeId="urn:microsoft.com/office/officeart/2005/8/quickstyle/simple4" qsCatId="simple" csTypeId="urn:microsoft.com/office/officeart/2005/8/colors/colorful2" csCatId="colorful" phldr="1"/>
      <dgm:spPr/>
      <dgm:t>
        <a:bodyPr/>
        <a:lstStyle/>
        <a:p>
          <a:endParaRPr lang="LID4096"/>
        </a:p>
      </dgm:t>
    </dgm:pt>
    <dgm:pt modelId="{73396B91-B941-48D1-BEC2-B1284E8D7088}">
      <dgm:prSet phldrT="[Text]" custT="1"/>
      <dgm:spPr/>
      <dgm:t>
        <a:bodyPr/>
        <a:lstStyle/>
        <a:p>
          <a:pPr algn="ctr"/>
          <a:r>
            <a:rPr lang="en-GB" sz="2400" dirty="0">
              <a:latin typeface="Arial" panose="020B0604020202020204" pitchFamily="34" charset="0"/>
              <a:cs typeface="Arial" panose="020B0604020202020204" pitchFamily="34" charset="0"/>
            </a:rPr>
            <a:t>Conflicts</a:t>
          </a:r>
          <a:endParaRPr lang="LID4096" sz="2400" dirty="0">
            <a:latin typeface="Arial" panose="020B0604020202020204" pitchFamily="34" charset="0"/>
            <a:cs typeface="Arial" panose="020B0604020202020204" pitchFamily="34" charset="0"/>
          </a:endParaRPr>
        </a:p>
      </dgm:t>
    </dgm:pt>
    <dgm:pt modelId="{23B8EB51-677C-4155-A12D-4A9B3FCE7141}" type="parTrans" cxnId="{2B6D44C5-1308-4E23-90F2-120561B426F3}">
      <dgm:prSet/>
      <dgm:spPr/>
      <dgm:t>
        <a:bodyPr/>
        <a:lstStyle/>
        <a:p>
          <a:endParaRPr lang="LID4096"/>
        </a:p>
      </dgm:t>
    </dgm:pt>
    <dgm:pt modelId="{61E4C131-A15F-43C7-9BF5-EAB2F0841DF7}" type="sibTrans" cxnId="{2B6D44C5-1308-4E23-90F2-120561B426F3}">
      <dgm:prSet/>
      <dgm:spPr/>
      <dgm:t>
        <a:bodyPr/>
        <a:lstStyle/>
        <a:p>
          <a:endParaRPr lang="LID4096"/>
        </a:p>
      </dgm:t>
    </dgm:pt>
    <dgm:pt modelId="{BEF71097-9EA1-4B7C-9A97-35232CAA7808}">
      <dgm:prSet phldrT="[Text]" custT="1"/>
      <dgm:spPr/>
      <dgm:t>
        <a:bodyPr/>
        <a:lstStyle/>
        <a:p>
          <a:pPr algn="ctr"/>
          <a:r>
            <a:rPr lang="en-GB" sz="2400" dirty="0">
              <a:latin typeface="Arial" panose="020B0604020202020204" pitchFamily="34" charset="0"/>
              <a:cs typeface="Arial" panose="020B0604020202020204" pitchFamily="34" charset="0"/>
            </a:rPr>
            <a:t>Time constraints </a:t>
          </a:r>
          <a:endParaRPr lang="LID4096" sz="2400" dirty="0">
            <a:latin typeface="Arial" panose="020B0604020202020204" pitchFamily="34" charset="0"/>
            <a:cs typeface="Arial" panose="020B0604020202020204" pitchFamily="34" charset="0"/>
          </a:endParaRPr>
        </a:p>
      </dgm:t>
    </dgm:pt>
    <dgm:pt modelId="{8FFCE589-7C65-49D3-903C-D419D04965BE}" type="parTrans" cxnId="{09AEFF35-94EC-4262-9592-ACE2E07AD5D4}">
      <dgm:prSet/>
      <dgm:spPr/>
      <dgm:t>
        <a:bodyPr/>
        <a:lstStyle/>
        <a:p>
          <a:endParaRPr lang="LID4096"/>
        </a:p>
      </dgm:t>
    </dgm:pt>
    <dgm:pt modelId="{FB092020-F0B7-4AE5-9A05-0E5E00CB97B6}" type="sibTrans" cxnId="{09AEFF35-94EC-4262-9592-ACE2E07AD5D4}">
      <dgm:prSet/>
      <dgm:spPr/>
      <dgm:t>
        <a:bodyPr/>
        <a:lstStyle/>
        <a:p>
          <a:endParaRPr lang="LID4096"/>
        </a:p>
      </dgm:t>
    </dgm:pt>
    <dgm:pt modelId="{57F4E388-3E62-48C1-B0F9-067810F85E1C}">
      <dgm:prSet phldrT="[Text]" custT="1"/>
      <dgm:spPr/>
      <dgm:t>
        <a:bodyPr/>
        <a:lstStyle/>
        <a:p>
          <a:pPr algn="ctr"/>
          <a:r>
            <a:rPr lang="en-GB" sz="2400" dirty="0">
              <a:latin typeface="Arial" panose="020B0604020202020204" pitchFamily="34" charset="0"/>
              <a:cs typeface="Arial" panose="020B0604020202020204" pitchFamily="34" charset="0"/>
            </a:rPr>
            <a:t>Poor communication </a:t>
          </a:r>
          <a:endParaRPr lang="LID4096" sz="2400" dirty="0">
            <a:latin typeface="Arial" panose="020B0604020202020204" pitchFamily="34" charset="0"/>
            <a:cs typeface="Arial" panose="020B0604020202020204" pitchFamily="34" charset="0"/>
          </a:endParaRPr>
        </a:p>
      </dgm:t>
    </dgm:pt>
    <dgm:pt modelId="{9881F6B4-83E4-4950-BCF4-06230917542A}" type="parTrans" cxnId="{CEF56AA2-CAD4-478B-A694-833DD7154516}">
      <dgm:prSet/>
      <dgm:spPr/>
      <dgm:t>
        <a:bodyPr/>
        <a:lstStyle/>
        <a:p>
          <a:endParaRPr lang="LID4096"/>
        </a:p>
      </dgm:t>
    </dgm:pt>
    <dgm:pt modelId="{E561D11C-FCEE-4A61-9A6A-9BE9C04AC201}" type="sibTrans" cxnId="{CEF56AA2-CAD4-478B-A694-833DD7154516}">
      <dgm:prSet/>
      <dgm:spPr/>
      <dgm:t>
        <a:bodyPr/>
        <a:lstStyle/>
        <a:p>
          <a:endParaRPr lang="LID4096"/>
        </a:p>
      </dgm:t>
    </dgm:pt>
    <dgm:pt modelId="{9E020C6A-CAAF-4D99-99A2-04651D6794E0}">
      <dgm:prSet phldrT="[Text]" custT="1"/>
      <dgm:spPr/>
      <dgm:t>
        <a:bodyPr/>
        <a:lstStyle/>
        <a:p>
          <a:pPr algn="ctr"/>
          <a:r>
            <a:rPr lang="en-US" sz="2400" dirty="0">
              <a:latin typeface="Arial" panose="020B0604020202020204" pitchFamily="34" charset="0"/>
              <a:cs typeface="Arial" panose="020B0604020202020204" pitchFamily="34" charset="0"/>
            </a:rPr>
            <a:t>Strong personalities dominate</a:t>
          </a:r>
          <a:endParaRPr lang="LID4096" sz="2400" dirty="0">
            <a:latin typeface="Arial" panose="020B0604020202020204" pitchFamily="34" charset="0"/>
            <a:cs typeface="Arial" panose="020B0604020202020204" pitchFamily="34" charset="0"/>
          </a:endParaRPr>
        </a:p>
      </dgm:t>
    </dgm:pt>
    <dgm:pt modelId="{B8C997A4-3061-49E2-93E0-079CC3C4D74F}" type="parTrans" cxnId="{1EB23E5A-0BD8-46ED-930D-2609F514536F}">
      <dgm:prSet/>
      <dgm:spPr/>
      <dgm:t>
        <a:bodyPr/>
        <a:lstStyle/>
        <a:p>
          <a:endParaRPr lang="LID4096"/>
        </a:p>
      </dgm:t>
    </dgm:pt>
    <dgm:pt modelId="{45CE18B8-09B9-4B29-8B02-B5DEC8AD37A5}" type="sibTrans" cxnId="{1EB23E5A-0BD8-46ED-930D-2609F514536F}">
      <dgm:prSet/>
      <dgm:spPr/>
      <dgm:t>
        <a:bodyPr/>
        <a:lstStyle/>
        <a:p>
          <a:endParaRPr lang="LID4096"/>
        </a:p>
      </dgm:t>
    </dgm:pt>
    <dgm:pt modelId="{806A67E0-DB48-42F5-8955-7DEF32A35ADE}" type="pres">
      <dgm:prSet presAssocID="{646B9FD5-079E-4C10-8A0A-DA6386433C0F}" presName="outerComposite" presStyleCnt="0">
        <dgm:presLayoutVars>
          <dgm:chMax val="5"/>
          <dgm:dir/>
          <dgm:resizeHandles val="exact"/>
        </dgm:presLayoutVars>
      </dgm:prSet>
      <dgm:spPr/>
    </dgm:pt>
    <dgm:pt modelId="{60AD7C5D-C7DA-4853-890B-514B104A6F88}" type="pres">
      <dgm:prSet presAssocID="{646B9FD5-079E-4C10-8A0A-DA6386433C0F}" presName="dummyMaxCanvas" presStyleCnt="0">
        <dgm:presLayoutVars/>
      </dgm:prSet>
      <dgm:spPr/>
    </dgm:pt>
    <dgm:pt modelId="{E0A829B7-4DCB-49B3-BE43-98CB8CC59BCC}" type="pres">
      <dgm:prSet presAssocID="{646B9FD5-079E-4C10-8A0A-DA6386433C0F}" presName="FourNodes_1" presStyleLbl="node1" presStyleIdx="0" presStyleCnt="4" custLinFactNeighborY="-1322">
        <dgm:presLayoutVars>
          <dgm:bulletEnabled val="1"/>
        </dgm:presLayoutVars>
      </dgm:prSet>
      <dgm:spPr/>
    </dgm:pt>
    <dgm:pt modelId="{FB736611-4ED1-42F0-9256-ADA152D611CF}" type="pres">
      <dgm:prSet presAssocID="{646B9FD5-079E-4C10-8A0A-DA6386433C0F}" presName="FourNodes_2" presStyleLbl="node1" presStyleIdx="1" presStyleCnt="4">
        <dgm:presLayoutVars>
          <dgm:bulletEnabled val="1"/>
        </dgm:presLayoutVars>
      </dgm:prSet>
      <dgm:spPr/>
    </dgm:pt>
    <dgm:pt modelId="{7D4E6847-4967-4373-9098-2430CFE8025E}" type="pres">
      <dgm:prSet presAssocID="{646B9FD5-079E-4C10-8A0A-DA6386433C0F}" presName="FourNodes_3" presStyleLbl="node1" presStyleIdx="2" presStyleCnt="4">
        <dgm:presLayoutVars>
          <dgm:bulletEnabled val="1"/>
        </dgm:presLayoutVars>
      </dgm:prSet>
      <dgm:spPr/>
    </dgm:pt>
    <dgm:pt modelId="{EF31DDA0-F351-4398-B239-0F87C2CAD73E}" type="pres">
      <dgm:prSet presAssocID="{646B9FD5-079E-4C10-8A0A-DA6386433C0F}" presName="FourNodes_4" presStyleLbl="node1" presStyleIdx="3" presStyleCnt="4">
        <dgm:presLayoutVars>
          <dgm:bulletEnabled val="1"/>
        </dgm:presLayoutVars>
      </dgm:prSet>
      <dgm:spPr/>
    </dgm:pt>
    <dgm:pt modelId="{758D50E9-6DC2-46BA-A85A-18E9DD4938B3}" type="pres">
      <dgm:prSet presAssocID="{646B9FD5-079E-4C10-8A0A-DA6386433C0F}" presName="FourConn_1-2" presStyleLbl="fgAccFollowNode1" presStyleIdx="0" presStyleCnt="3">
        <dgm:presLayoutVars>
          <dgm:bulletEnabled val="1"/>
        </dgm:presLayoutVars>
      </dgm:prSet>
      <dgm:spPr/>
    </dgm:pt>
    <dgm:pt modelId="{9BA49931-258E-4FE8-80F7-9AE0D24954B2}" type="pres">
      <dgm:prSet presAssocID="{646B9FD5-079E-4C10-8A0A-DA6386433C0F}" presName="FourConn_2-3" presStyleLbl="fgAccFollowNode1" presStyleIdx="1" presStyleCnt="3">
        <dgm:presLayoutVars>
          <dgm:bulletEnabled val="1"/>
        </dgm:presLayoutVars>
      </dgm:prSet>
      <dgm:spPr/>
    </dgm:pt>
    <dgm:pt modelId="{1A161AAE-43C8-4351-99E4-88CF3BDA58CA}" type="pres">
      <dgm:prSet presAssocID="{646B9FD5-079E-4C10-8A0A-DA6386433C0F}" presName="FourConn_3-4" presStyleLbl="fgAccFollowNode1" presStyleIdx="2" presStyleCnt="3">
        <dgm:presLayoutVars>
          <dgm:bulletEnabled val="1"/>
        </dgm:presLayoutVars>
      </dgm:prSet>
      <dgm:spPr/>
    </dgm:pt>
    <dgm:pt modelId="{84BAD4EE-296F-412D-8BB4-C497DDF96DED}" type="pres">
      <dgm:prSet presAssocID="{646B9FD5-079E-4C10-8A0A-DA6386433C0F}" presName="FourNodes_1_text" presStyleLbl="node1" presStyleIdx="3" presStyleCnt="4">
        <dgm:presLayoutVars>
          <dgm:bulletEnabled val="1"/>
        </dgm:presLayoutVars>
      </dgm:prSet>
      <dgm:spPr/>
    </dgm:pt>
    <dgm:pt modelId="{DFF8A33A-70AD-4356-A9D9-906A07A79F3C}" type="pres">
      <dgm:prSet presAssocID="{646B9FD5-079E-4C10-8A0A-DA6386433C0F}" presName="FourNodes_2_text" presStyleLbl="node1" presStyleIdx="3" presStyleCnt="4">
        <dgm:presLayoutVars>
          <dgm:bulletEnabled val="1"/>
        </dgm:presLayoutVars>
      </dgm:prSet>
      <dgm:spPr/>
    </dgm:pt>
    <dgm:pt modelId="{5D52F288-B27A-4EBA-B141-D10FD15610C2}" type="pres">
      <dgm:prSet presAssocID="{646B9FD5-079E-4C10-8A0A-DA6386433C0F}" presName="FourNodes_3_text" presStyleLbl="node1" presStyleIdx="3" presStyleCnt="4">
        <dgm:presLayoutVars>
          <dgm:bulletEnabled val="1"/>
        </dgm:presLayoutVars>
      </dgm:prSet>
      <dgm:spPr/>
    </dgm:pt>
    <dgm:pt modelId="{B5FC5FF5-4672-4A5E-8829-2E8FE3CB52F2}" type="pres">
      <dgm:prSet presAssocID="{646B9FD5-079E-4C10-8A0A-DA6386433C0F}" presName="FourNodes_4_text" presStyleLbl="node1" presStyleIdx="3" presStyleCnt="4">
        <dgm:presLayoutVars>
          <dgm:bulletEnabled val="1"/>
        </dgm:presLayoutVars>
      </dgm:prSet>
      <dgm:spPr/>
    </dgm:pt>
  </dgm:ptLst>
  <dgm:cxnLst>
    <dgm:cxn modelId="{9F42CB09-92C9-4A92-89C4-FA5268E4A18C}" type="presOf" srcId="{BEF71097-9EA1-4B7C-9A97-35232CAA7808}" destId="{DFF8A33A-70AD-4356-A9D9-906A07A79F3C}" srcOrd="1" destOrd="0" presId="urn:microsoft.com/office/officeart/2005/8/layout/vProcess5"/>
    <dgm:cxn modelId="{09AEFF35-94EC-4262-9592-ACE2E07AD5D4}" srcId="{646B9FD5-079E-4C10-8A0A-DA6386433C0F}" destId="{BEF71097-9EA1-4B7C-9A97-35232CAA7808}" srcOrd="1" destOrd="0" parTransId="{8FFCE589-7C65-49D3-903C-D419D04965BE}" sibTransId="{FB092020-F0B7-4AE5-9A05-0E5E00CB97B6}"/>
    <dgm:cxn modelId="{6C260761-A4AB-48EF-BDF9-59D86E03D471}" type="presOf" srcId="{FB092020-F0B7-4AE5-9A05-0E5E00CB97B6}" destId="{9BA49931-258E-4FE8-80F7-9AE0D24954B2}" srcOrd="0" destOrd="0" presId="urn:microsoft.com/office/officeart/2005/8/layout/vProcess5"/>
    <dgm:cxn modelId="{8FF85065-17D4-46FC-AFBB-4D9A93F54E8C}" type="presOf" srcId="{57F4E388-3E62-48C1-B0F9-067810F85E1C}" destId="{7D4E6847-4967-4373-9098-2430CFE8025E}" srcOrd="0" destOrd="0" presId="urn:microsoft.com/office/officeart/2005/8/layout/vProcess5"/>
    <dgm:cxn modelId="{E3A17870-DD1E-46C3-8524-9279075E7E9B}" type="presOf" srcId="{57F4E388-3E62-48C1-B0F9-067810F85E1C}" destId="{5D52F288-B27A-4EBA-B141-D10FD15610C2}" srcOrd="1" destOrd="0" presId="urn:microsoft.com/office/officeart/2005/8/layout/vProcess5"/>
    <dgm:cxn modelId="{1EB23E5A-0BD8-46ED-930D-2609F514536F}" srcId="{646B9FD5-079E-4C10-8A0A-DA6386433C0F}" destId="{9E020C6A-CAAF-4D99-99A2-04651D6794E0}" srcOrd="3" destOrd="0" parTransId="{B8C997A4-3061-49E2-93E0-079CC3C4D74F}" sibTransId="{45CE18B8-09B9-4B29-8B02-B5DEC8AD37A5}"/>
    <dgm:cxn modelId="{CC73D082-487B-471C-8B2D-325A18C408AF}" type="presOf" srcId="{9E020C6A-CAAF-4D99-99A2-04651D6794E0}" destId="{EF31DDA0-F351-4398-B239-0F87C2CAD73E}" srcOrd="0" destOrd="0" presId="urn:microsoft.com/office/officeart/2005/8/layout/vProcess5"/>
    <dgm:cxn modelId="{CEF56AA2-CAD4-478B-A694-833DD7154516}" srcId="{646B9FD5-079E-4C10-8A0A-DA6386433C0F}" destId="{57F4E388-3E62-48C1-B0F9-067810F85E1C}" srcOrd="2" destOrd="0" parTransId="{9881F6B4-83E4-4950-BCF4-06230917542A}" sibTransId="{E561D11C-FCEE-4A61-9A6A-9BE9C04AC201}"/>
    <dgm:cxn modelId="{B81BCCBF-BAC6-4984-99E1-61CADA05A246}" type="presOf" srcId="{646B9FD5-079E-4C10-8A0A-DA6386433C0F}" destId="{806A67E0-DB48-42F5-8955-7DEF32A35ADE}" srcOrd="0" destOrd="0" presId="urn:microsoft.com/office/officeart/2005/8/layout/vProcess5"/>
    <dgm:cxn modelId="{2B6D44C5-1308-4E23-90F2-120561B426F3}" srcId="{646B9FD5-079E-4C10-8A0A-DA6386433C0F}" destId="{73396B91-B941-48D1-BEC2-B1284E8D7088}" srcOrd="0" destOrd="0" parTransId="{23B8EB51-677C-4155-A12D-4A9B3FCE7141}" sibTransId="{61E4C131-A15F-43C7-9BF5-EAB2F0841DF7}"/>
    <dgm:cxn modelId="{6B18F4DA-90F1-43F8-8F36-7FAD2FE9A1C4}" type="presOf" srcId="{E561D11C-FCEE-4A61-9A6A-9BE9C04AC201}" destId="{1A161AAE-43C8-4351-99E4-88CF3BDA58CA}" srcOrd="0" destOrd="0" presId="urn:microsoft.com/office/officeart/2005/8/layout/vProcess5"/>
    <dgm:cxn modelId="{9F68F8DA-BECF-4737-89DB-23A7CEB846EB}" type="presOf" srcId="{61E4C131-A15F-43C7-9BF5-EAB2F0841DF7}" destId="{758D50E9-6DC2-46BA-A85A-18E9DD4938B3}" srcOrd="0" destOrd="0" presId="urn:microsoft.com/office/officeart/2005/8/layout/vProcess5"/>
    <dgm:cxn modelId="{3CD13EE5-429A-4305-A2FB-65A302F85C62}" type="presOf" srcId="{73396B91-B941-48D1-BEC2-B1284E8D7088}" destId="{84BAD4EE-296F-412D-8BB4-C497DDF96DED}" srcOrd="1" destOrd="0" presId="urn:microsoft.com/office/officeart/2005/8/layout/vProcess5"/>
    <dgm:cxn modelId="{D0F542E6-6ABC-478A-9FAF-45861FE08ABF}" type="presOf" srcId="{BEF71097-9EA1-4B7C-9A97-35232CAA7808}" destId="{FB736611-4ED1-42F0-9256-ADA152D611CF}" srcOrd="0" destOrd="0" presId="urn:microsoft.com/office/officeart/2005/8/layout/vProcess5"/>
    <dgm:cxn modelId="{7ADCC6E6-669C-41EA-B278-8C9E18078F2D}" type="presOf" srcId="{9E020C6A-CAAF-4D99-99A2-04651D6794E0}" destId="{B5FC5FF5-4672-4A5E-8829-2E8FE3CB52F2}" srcOrd="1" destOrd="0" presId="urn:microsoft.com/office/officeart/2005/8/layout/vProcess5"/>
    <dgm:cxn modelId="{27057BE8-8D52-4DE9-8DC2-3F503B71494B}" type="presOf" srcId="{73396B91-B941-48D1-BEC2-B1284E8D7088}" destId="{E0A829B7-4DCB-49B3-BE43-98CB8CC59BCC}" srcOrd="0" destOrd="0" presId="urn:microsoft.com/office/officeart/2005/8/layout/vProcess5"/>
    <dgm:cxn modelId="{453F3718-F1FA-4643-817D-CB0AB64EC81C}" type="presParOf" srcId="{806A67E0-DB48-42F5-8955-7DEF32A35ADE}" destId="{60AD7C5D-C7DA-4853-890B-514B104A6F88}" srcOrd="0" destOrd="0" presId="urn:microsoft.com/office/officeart/2005/8/layout/vProcess5"/>
    <dgm:cxn modelId="{69623B14-35B6-4914-80DA-A71028C9AE9C}" type="presParOf" srcId="{806A67E0-DB48-42F5-8955-7DEF32A35ADE}" destId="{E0A829B7-4DCB-49B3-BE43-98CB8CC59BCC}" srcOrd="1" destOrd="0" presId="urn:microsoft.com/office/officeart/2005/8/layout/vProcess5"/>
    <dgm:cxn modelId="{FD5F0966-E8AA-464F-AC61-DD7758AE0073}" type="presParOf" srcId="{806A67E0-DB48-42F5-8955-7DEF32A35ADE}" destId="{FB736611-4ED1-42F0-9256-ADA152D611CF}" srcOrd="2" destOrd="0" presId="urn:microsoft.com/office/officeart/2005/8/layout/vProcess5"/>
    <dgm:cxn modelId="{D0E41A07-B68C-434F-8943-715C3028EBEB}" type="presParOf" srcId="{806A67E0-DB48-42F5-8955-7DEF32A35ADE}" destId="{7D4E6847-4967-4373-9098-2430CFE8025E}" srcOrd="3" destOrd="0" presId="urn:microsoft.com/office/officeart/2005/8/layout/vProcess5"/>
    <dgm:cxn modelId="{2BFF3772-0295-4D28-8F92-A40D1B9B5052}" type="presParOf" srcId="{806A67E0-DB48-42F5-8955-7DEF32A35ADE}" destId="{EF31DDA0-F351-4398-B239-0F87C2CAD73E}" srcOrd="4" destOrd="0" presId="urn:microsoft.com/office/officeart/2005/8/layout/vProcess5"/>
    <dgm:cxn modelId="{D985F07A-8C18-4A0E-991A-0CD1DE416C0D}" type="presParOf" srcId="{806A67E0-DB48-42F5-8955-7DEF32A35ADE}" destId="{758D50E9-6DC2-46BA-A85A-18E9DD4938B3}" srcOrd="5" destOrd="0" presId="urn:microsoft.com/office/officeart/2005/8/layout/vProcess5"/>
    <dgm:cxn modelId="{B9EFF04C-8063-435C-885F-AAB6751DD272}" type="presParOf" srcId="{806A67E0-DB48-42F5-8955-7DEF32A35ADE}" destId="{9BA49931-258E-4FE8-80F7-9AE0D24954B2}" srcOrd="6" destOrd="0" presId="urn:microsoft.com/office/officeart/2005/8/layout/vProcess5"/>
    <dgm:cxn modelId="{EA402A22-6A53-481C-822C-D02CC6FBC0A2}" type="presParOf" srcId="{806A67E0-DB48-42F5-8955-7DEF32A35ADE}" destId="{1A161AAE-43C8-4351-99E4-88CF3BDA58CA}" srcOrd="7" destOrd="0" presId="urn:microsoft.com/office/officeart/2005/8/layout/vProcess5"/>
    <dgm:cxn modelId="{C60E2BF4-751E-4656-A5E9-EDB41D0683CC}" type="presParOf" srcId="{806A67E0-DB48-42F5-8955-7DEF32A35ADE}" destId="{84BAD4EE-296F-412D-8BB4-C497DDF96DED}" srcOrd="8" destOrd="0" presId="urn:microsoft.com/office/officeart/2005/8/layout/vProcess5"/>
    <dgm:cxn modelId="{9F379F5D-333D-46E1-ACEE-BC1E976FB44A}" type="presParOf" srcId="{806A67E0-DB48-42F5-8955-7DEF32A35ADE}" destId="{DFF8A33A-70AD-4356-A9D9-906A07A79F3C}" srcOrd="9" destOrd="0" presId="urn:microsoft.com/office/officeart/2005/8/layout/vProcess5"/>
    <dgm:cxn modelId="{E593BCB5-86E6-4839-A491-5F8EF83B6A53}" type="presParOf" srcId="{806A67E0-DB48-42F5-8955-7DEF32A35ADE}" destId="{5D52F288-B27A-4EBA-B141-D10FD15610C2}" srcOrd="10" destOrd="0" presId="urn:microsoft.com/office/officeart/2005/8/layout/vProcess5"/>
    <dgm:cxn modelId="{7BB947FF-613E-4638-BDFF-87D7FB658076}" type="presParOf" srcId="{806A67E0-DB48-42F5-8955-7DEF32A35ADE}" destId="{B5FC5FF5-4672-4A5E-8829-2E8FE3CB52F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C51B83-28A9-4E14-8760-7E44BE0D0812}"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7AB095F-7091-4F9D-BE6C-25FF70C4C809}">
      <dgm:prSet/>
      <dgm:spPr/>
      <dgm:t>
        <a:bodyPr/>
        <a:lstStyle/>
        <a:p>
          <a:pPr>
            <a:defRPr cap="all"/>
          </a:pPr>
          <a:r>
            <a:rPr lang="it-IT" dirty="0">
              <a:solidFill>
                <a:schemeClr val="bg1"/>
              </a:solidFill>
              <a:latin typeface="Arial" panose="020B0604020202020204" pitchFamily="34" charset="0"/>
              <a:cs typeface="Arial" panose="020B0604020202020204" pitchFamily="34" charset="0"/>
            </a:rPr>
            <a:t>Forming</a:t>
          </a:r>
          <a:endParaRPr lang="en-US" dirty="0">
            <a:solidFill>
              <a:schemeClr val="bg1"/>
            </a:solidFill>
            <a:latin typeface="Arial" panose="020B0604020202020204" pitchFamily="34" charset="0"/>
            <a:cs typeface="Arial" panose="020B0604020202020204" pitchFamily="34" charset="0"/>
          </a:endParaRPr>
        </a:p>
      </dgm:t>
    </dgm:pt>
    <dgm:pt modelId="{897E3480-B770-4893-BEF1-A0A0462F2654}" type="parTrans" cxnId="{80AF285C-36FB-4077-ACD6-D81E74145B53}">
      <dgm:prSet/>
      <dgm:spPr/>
      <dgm:t>
        <a:bodyPr/>
        <a:lstStyle/>
        <a:p>
          <a:endParaRPr lang="en-US"/>
        </a:p>
      </dgm:t>
    </dgm:pt>
    <dgm:pt modelId="{A8A6AF1D-E89C-4FFF-9B53-BE9A0F349D44}" type="sibTrans" cxnId="{80AF285C-36FB-4077-ACD6-D81E74145B53}">
      <dgm:prSet/>
      <dgm:spPr/>
      <dgm:t>
        <a:bodyPr/>
        <a:lstStyle/>
        <a:p>
          <a:endParaRPr lang="en-US"/>
        </a:p>
      </dgm:t>
    </dgm:pt>
    <dgm:pt modelId="{B14596DE-4DA7-42B6-9A0E-F555295F7683}">
      <dgm:prSet/>
      <dgm:spPr/>
      <dgm:t>
        <a:bodyPr/>
        <a:lstStyle/>
        <a:p>
          <a:pPr>
            <a:defRPr cap="all"/>
          </a:pPr>
          <a:r>
            <a:rPr lang="it-IT" dirty="0">
              <a:solidFill>
                <a:schemeClr val="bg1"/>
              </a:solidFill>
              <a:latin typeface="Arial" panose="020B0604020202020204" pitchFamily="34" charset="0"/>
              <a:cs typeface="Arial" panose="020B0604020202020204" pitchFamily="34" charset="0"/>
            </a:rPr>
            <a:t>Storming</a:t>
          </a:r>
          <a:endParaRPr lang="en-US" dirty="0">
            <a:solidFill>
              <a:schemeClr val="bg1"/>
            </a:solidFill>
            <a:latin typeface="Arial" panose="020B0604020202020204" pitchFamily="34" charset="0"/>
            <a:cs typeface="Arial" panose="020B0604020202020204" pitchFamily="34" charset="0"/>
          </a:endParaRPr>
        </a:p>
      </dgm:t>
    </dgm:pt>
    <dgm:pt modelId="{357989AB-BC90-4CF7-B8BA-2922B8E11C13}" type="parTrans" cxnId="{EE3DCD96-9A96-4A50-A9C9-3763E62DFE63}">
      <dgm:prSet/>
      <dgm:spPr/>
      <dgm:t>
        <a:bodyPr/>
        <a:lstStyle/>
        <a:p>
          <a:endParaRPr lang="en-US"/>
        </a:p>
      </dgm:t>
    </dgm:pt>
    <dgm:pt modelId="{87C9A4CB-E121-4FB7-858A-0250CDD6EC61}" type="sibTrans" cxnId="{EE3DCD96-9A96-4A50-A9C9-3763E62DFE63}">
      <dgm:prSet/>
      <dgm:spPr/>
      <dgm:t>
        <a:bodyPr/>
        <a:lstStyle/>
        <a:p>
          <a:endParaRPr lang="en-US"/>
        </a:p>
      </dgm:t>
    </dgm:pt>
    <dgm:pt modelId="{D14569B1-03B9-4F1D-A790-0AE77F787185}">
      <dgm:prSet/>
      <dgm:spPr/>
      <dgm:t>
        <a:bodyPr/>
        <a:lstStyle/>
        <a:p>
          <a:pPr>
            <a:defRPr cap="all"/>
          </a:pPr>
          <a:r>
            <a:rPr lang="it-IT" dirty="0">
              <a:solidFill>
                <a:schemeClr val="bg1"/>
              </a:solidFill>
              <a:latin typeface="Arial" panose="020B0604020202020204" pitchFamily="34" charset="0"/>
              <a:cs typeface="Arial" panose="020B0604020202020204" pitchFamily="34" charset="0"/>
            </a:rPr>
            <a:t>Norming </a:t>
          </a:r>
          <a:endParaRPr lang="en-US" dirty="0">
            <a:solidFill>
              <a:schemeClr val="bg1"/>
            </a:solidFill>
            <a:latin typeface="Arial" panose="020B0604020202020204" pitchFamily="34" charset="0"/>
            <a:cs typeface="Arial" panose="020B0604020202020204" pitchFamily="34" charset="0"/>
          </a:endParaRPr>
        </a:p>
      </dgm:t>
    </dgm:pt>
    <dgm:pt modelId="{D9EF250C-F9D4-4B6F-901C-DDB2A16749A3}" type="parTrans" cxnId="{CEEE47E1-9DF9-4EE6-98A6-477596260341}">
      <dgm:prSet/>
      <dgm:spPr/>
      <dgm:t>
        <a:bodyPr/>
        <a:lstStyle/>
        <a:p>
          <a:endParaRPr lang="en-US"/>
        </a:p>
      </dgm:t>
    </dgm:pt>
    <dgm:pt modelId="{65FB00B0-41E9-4AC3-8153-52C72B661CE7}" type="sibTrans" cxnId="{CEEE47E1-9DF9-4EE6-98A6-477596260341}">
      <dgm:prSet/>
      <dgm:spPr/>
      <dgm:t>
        <a:bodyPr/>
        <a:lstStyle/>
        <a:p>
          <a:endParaRPr lang="en-US"/>
        </a:p>
      </dgm:t>
    </dgm:pt>
    <dgm:pt modelId="{CE3EA98C-7B7F-478C-9131-061F5B92089D}">
      <dgm:prSet/>
      <dgm:spPr/>
      <dgm:t>
        <a:bodyPr/>
        <a:lstStyle/>
        <a:p>
          <a:pPr>
            <a:defRPr cap="all"/>
          </a:pPr>
          <a:r>
            <a:rPr lang="it-IT" dirty="0">
              <a:solidFill>
                <a:schemeClr val="bg1"/>
              </a:solidFill>
              <a:latin typeface="Arial" panose="020B0604020202020204" pitchFamily="34" charset="0"/>
              <a:cs typeface="Arial" panose="020B0604020202020204" pitchFamily="34" charset="0"/>
            </a:rPr>
            <a:t>Performing</a:t>
          </a:r>
          <a:endParaRPr lang="en-US" dirty="0">
            <a:solidFill>
              <a:schemeClr val="bg1"/>
            </a:solidFill>
            <a:latin typeface="Arial" panose="020B0604020202020204" pitchFamily="34" charset="0"/>
            <a:cs typeface="Arial" panose="020B0604020202020204" pitchFamily="34" charset="0"/>
          </a:endParaRPr>
        </a:p>
      </dgm:t>
    </dgm:pt>
    <dgm:pt modelId="{E0A03405-0459-4FD5-8EF1-D7F89240A845}" type="parTrans" cxnId="{ACD1D6F8-F9BA-464B-BB4D-39C915FE4B5A}">
      <dgm:prSet/>
      <dgm:spPr/>
      <dgm:t>
        <a:bodyPr/>
        <a:lstStyle/>
        <a:p>
          <a:endParaRPr lang="en-US"/>
        </a:p>
      </dgm:t>
    </dgm:pt>
    <dgm:pt modelId="{CAC94591-D906-41F9-8581-9C6E308BE268}" type="sibTrans" cxnId="{ACD1D6F8-F9BA-464B-BB4D-39C915FE4B5A}">
      <dgm:prSet/>
      <dgm:spPr/>
      <dgm:t>
        <a:bodyPr/>
        <a:lstStyle/>
        <a:p>
          <a:endParaRPr lang="en-US"/>
        </a:p>
      </dgm:t>
    </dgm:pt>
    <dgm:pt modelId="{F989CC4D-1316-4489-A546-2093CDD68E43}">
      <dgm:prSet custT="1"/>
      <dgm:spPr/>
      <dgm:t>
        <a:bodyPr/>
        <a:lstStyle/>
        <a:p>
          <a:pPr>
            <a:defRPr cap="all"/>
          </a:pPr>
          <a:r>
            <a:rPr lang="it-IT" sz="2400" dirty="0">
              <a:solidFill>
                <a:schemeClr val="bg1"/>
              </a:solidFill>
              <a:latin typeface="Arial" panose="020B0604020202020204" pitchFamily="34" charset="0"/>
              <a:cs typeface="Arial" panose="020B0604020202020204" pitchFamily="34" charset="0"/>
            </a:rPr>
            <a:t>Adjourning</a:t>
          </a:r>
          <a:endParaRPr lang="en-US" sz="2400" dirty="0">
            <a:solidFill>
              <a:schemeClr val="bg1"/>
            </a:solidFill>
            <a:latin typeface="Arial" panose="020B0604020202020204" pitchFamily="34" charset="0"/>
            <a:cs typeface="Arial" panose="020B0604020202020204" pitchFamily="34" charset="0"/>
          </a:endParaRPr>
        </a:p>
      </dgm:t>
    </dgm:pt>
    <dgm:pt modelId="{A988E3F2-19DF-45B9-B945-74BDD3BBFAB7}" type="parTrans" cxnId="{8358B8F9-1DAB-44B0-A3C7-FF2C82F3F0FE}">
      <dgm:prSet/>
      <dgm:spPr/>
      <dgm:t>
        <a:bodyPr/>
        <a:lstStyle/>
        <a:p>
          <a:endParaRPr lang="en-US"/>
        </a:p>
      </dgm:t>
    </dgm:pt>
    <dgm:pt modelId="{ACCEBECB-2C46-4766-BDF3-86A129D0DA00}" type="sibTrans" cxnId="{8358B8F9-1DAB-44B0-A3C7-FF2C82F3F0FE}">
      <dgm:prSet/>
      <dgm:spPr/>
      <dgm:t>
        <a:bodyPr/>
        <a:lstStyle/>
        <a:p>
          <a:endParaRPr lang="en-US"/>
        </a:p>
      </dgm:t>
    </dgm:pt>
    <dgm:pt modelId="{D9064E03-9029-4F72-9067-F0F42F7DB2D2}" type="pres">
      <dgm:prSet presAssocID="{E5C51B83-28A9-4E14-8760-7E44BE0D0812}" presName="root" presStyleCnt="0">
        <dgm:presLayoutVars>
          <dgm:dir/>
          <dgm:resizeHandles val="exact"/>
        </dgm:presLayoutVars>
      </dgm:prSet>
      <dgm:spPr/>
    </dgm:pt>
    <dgm:pt modelId="{9289FEE1-932D-4E3E-A9DE-2296B4CC8F15}" type="pres">
      <dgm:prSet presAssocID="{E7AB095F-7091-4F9D-BE6C-25FF70C4C809}" presName="compNode" presStyleCnt="0"/>
      <dgm:spPr/>
    </dgm:pt>
    <dgm:pt modelId="{ABC96EBC-722D-4DEB-8D3D-B9864E77AA7A}" type="pres">
      <dgm:prSet presAssocID="{E7AB095F-7091-4F9D-BE6C-25FF70C4C809}" presName="iconBgRect" presStyleLbl="bgShp" presStyleIdx="0" presStyleCnt="5"/>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E14DE566-748D-4E12-963A-9DA93027B12D}" type="pres">
      <dgm:prSet presAssocID="{E7AB095F-7091-4F9D-BE6C-25FF70C4C80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F2E39CB7-62D7-4AA8-987A-3BD652CEB3B2}" type="pres">
      <dgm:prSet presAssocID="{E7AB095F-7091-4F9D-BE6C-25FF70C4C809}" presName="spaceRect" presStyleCnt="0"/>
      <dgm:spPr/>
    </dgm:pt>
    <dgm:pt modelId="{4D373272-FD6B-42A6-A5D3-3E5E8091D188}" type="pres">
      <dgm:prSet presAssocID="{E7AB095F-7091-4F9D-BE6C-25FF70C4C809}" presName="textRect" presStyleLbl="revTx" presStyleIdx="0" presStyleCnt="5">
        <dgm:presLayoutVars>
          <dgm:chMax val="1"/>
          <dgm:chPref val="1"/>
        </dgm:presLayoutVars>
      </dgm:prSet>
      <dgm:spPr/>
    </dgm:pt>
    <dgm:pt modelId="{8A746F8C-3078-4651-A40B-5A0E101F65AD}" type="pres">
      <dgm:prSet presAssocID="{A8A6AF1D-E89C-4FFF-9B53-BE9A0F349D44}" presName="sibTrans" presStyleCnt="0"/>
      <dgm:spPr/>
    </dgm:pt>
    <dgm:pt modelId="{633B992E-CF5C-445B-880C-C379111DAEA3}" type="pres">
      <dgm:prSet presAssocID="{B14596DE-4DA7-42B6-9A0E-F555295F7683}" presName="compNode" presStyleCnt="0"/>
      <dgm:spPr/>
    </dgm:pt>
    <dgm:pt modelId="{3FBAFDFA-EA37-4986-A34A-38B174092685}" type="pres">
      <dgm:prSet presAssocID="{B14596DE-4DA7-42B6-9A0E-F555295F7683}" presName="iconBgRect" presStyleLbl="bgShp" presStyleIdx="1" presStyleCnt="5"/>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86B11590-F668-4B1B-A31D-5B33756D69DB}" type="pres">
      <dgm:prSet presAssocID="{B14596DE-4DA7-42B6-9A0E-F555295F768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45B84892-51A1-4FCC-B2BD-83B2FA2AC97A}" type="pres">
      <dgm:prSet presAssocID="{B14596DE-4DA7-42B6-9A0E-F555295F7683}" presName="spaceRect" presStyleCnt="0"/>
      <dgm:spPr/>
    </dgm:pt>
    <dgm:pt modelId="{EEE02D90-C19B-483B-A490-2EE3F2DFA9DB}" type="pres">
      <dgm:prSet presAssocID="{B14596DE-4DA7-42B6-9A0E-F555295F7683}" presName="textRect" presStyleLbl="revTx" presStyleIdx="1" presStyleCnt="5">
        <dgm:presLayoutVars>
          <dgm:chMax val="1"/>
          <dgm:chPref val="1"/>
        </dgm:presLayoutVars>
      </dgm:prSet>
      <dgm:spPr/>
    </dgm:pt>
    <dgm:pt modelId="{4EBF4110-CD08-432C-BF27-669A43A18EDF}" type="pres">
      <dgm:prSet presAssocID="{87C9A4CB-E121-4FB7-858A-0250CDD6EC61}" presName="sibTrans" presStyleCnt="0"/>
      <dgm:spPr/>
    </dgm:pt>
    <dgm:pt modelId="{59450EA2-131E-4A96-9D5E-D8F96FBAE60A}" type="pres">
      <dgm:prSet presAssocID="{D14569B1-03B9-4F1D-A790-0AE77F787185}" presName="compNode" presStyleCnt="0"/>
      <dgm:spPr/>
    </dgm:pt>
    <dgm:pt modelId="{F506C6D7-B54F-47B7-8E0E-DD841D4DC84E}" type="pres">
      <dgm:prSet presAssocID="{D14569B1-03B9-4F1D-A790-0AE77F787185}" presName="iconBgRect" presStyleLbl="bgShp" presStyleIdx="2" presStyleCnt="5"/>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B0A0CD40-07C3-4EA8-A84E-E958B281548E}" type="pres">
      <dgm:prSet presAssocID="{D14569B1-03B9-4F1D-A790-0AE77F78718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A7BF7F39-8805-4DD1-B01F-0D219214047A}" type="pres">
      <dgm:prSet presAssocID="{D14569B1-03B9-4F1D-A790-0AE77F787185}" presName="spaceRect" presStyleCnt="0"/>
      <dgm:spPr/>
    </dgm:pt>
    <dgm:pt modelId="{FCFAD455-7261-4573-BEAE-409C66024EA2}" type="pres">
      <dgm:prSet presAssocID="{D14569B1-03B9-4F1D-A790-0AE77F787185}" presName="textRect" presStyleLbl="revTx" presStyleIdx="2" presStyleCnt="5">
        <dgm:presLayoutVars>
          <dgm:chMax val="1"/>
          <dgm:chPref val="1"/>
        </dgm:presLayoutVars>
      </dgm:prSet>
      <dgm:spPr/>
    </dgm:pt>
    <dgm:pt modelId="{A2E32AB3-E8BD-49AA-818F-CEE7D503CFBC}" type="pres">
      <dgm:prSet presAssocID="{65FB00B0-41E9-4AC3-8153-52C72B661CE7}" presName="sibTrans" presStyleCnt="0"/>
      <dgm:spPr/>
    </dgm:pt>
    <dgm:pt modelId="{E41A665C-F6F4-420C-9D60-88F28495B8ED}" type="pres">
      <dgm:prSet presAssocID="{CE3EA98C-7B7F-478C-9131-061F5B92089D}" presName="compNode" presStyleCnt="0"/>
      <dgm:spPr/>
    </dgm:pt>
    <dgm:pt modelId="{E8490C0A-D092-4C5F-8E6C-7C1BFD2D9AF0}" type="pres">
      <dgm:prSet presAssocID="{CE3EA98C-7B7F-478C-9131-061F5B92089D}" presName="iconBgRect" presStyleLbl="bgShp" presStyleIdx="3" presStyleCnt="5"/>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44768C7C-75D6-4170-902E-C73F65AD3663}" type="pres">
      <dgm:prSet presAssocID="{CE3EA98C-7B7F-478C-9131-061F5B92089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BF2BA601-93C2-40D9-A9AF-4426276F968C}" type="pres">
      <dgm:prSet presAssocID="{CE3EA98C-7B7F-478C-9131-061F5B92089D}" presName="spaceRect" presStyleCnt="0"/>
      <dgm:spPr/>
    </dgm:pt>
    <dgm:pt modelId="{A4152088-B137-471C-A9B3-9044404ACD88}" type="pres">
      <dgm:prSet presAssocID="{CE3EA98C-7B7F-478C-9131-061F5B92089D}" presName="textRect" presStyleLbl="revTx" presStyleIdx="3" presStyleCnt="5">
        <dgm:presLayoutVars>
          <dgm:chMax val="1"/>
          <dgm:chPref val="1"/>
        </dgm:presLayoutVars>
      </dgm:prSet>
      <dgm:spPr/>
    </dgm:pt>
    <dgm:pt modelId="{8546CAA2-B51C-4A9B-925F-4D3388EF4E87}" type="pres">
      <dgm:prSet presAssocID="{CAC94591-D906-41F9-8581-9C6E308BE268}" presName="sibTrans" presStyleCnt="0"/>
      <dgm:spPr/>
    </dgm:pt>
    <dgm:pt modelId="{0CA67EAE-E457-4079-A25C-BFB49B0D3BFC}" type="pres">
      <dgm:prSet presAssocID="{F989CC4D-1316-4489-A546-2093CDD68E43}" presName="compNode" presStyleCnt="0"/>
      <dgm:spPr/>
    </dgm:pt>
    <dgm:pt modelId="{B8CFD37D-8651-4555-938B-B64C2BEB2EDC}" type="pres">
      <dgm:prSet presAssocID="{F989CC4D-1316-4489-A546-2093CDD68E43}" presName="iconBgRect" presStyleLbl="bgShp" presStyleIdx="4" presStyleCnt="5"/>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pt>
    <dgm:pt modelId="{3B0372A4-F051-46EA-99CC-725E19111438}" type="pres">
      <dgm:prSet presAssocID="{F989CC4D-1316-4489-A546-2093CDD68E4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95416A7A-8D40-4A5D-86D6-1DB560075639}" type="pres">
      <dgm:prSet presAssocID="{F989CC4D-1316-4489-A546-2093CDD68E43}" presName="spaceRect" presStyleCnt="0"/>
      <dgm:spPr/>
    </dgm:pt>
    <dgm:pt modelId="{D3B403BF-2C28-45A9-B635-22260B5F1D48}" type="pres">
      <dgm:prSet presAssocID="{F989CC4D-1316-4489-A546-2093CDD68E43}" presName="textRect" presStyleLbl="revTx" presStyleIdx="4" presStyleCnt="5">
        <dgm:presLayoutVars>
          <dgm:chMax val="1"/>
          <dgm:chPref val="1"/>
        </dgm:presLayoutVars>
      </dgm:prSet>
      <dgm:spPr/>
    </dgm:pt>
  </dgm:ptLst>
  <dgm:cxnLst>
    <dgm:cxn modelId="{BF56A42E-8E7E-4561-9521-171E5C065483}" type="presOf" srcId="{CE3EA98C-7B7F-478C-9131-061F5B92089D}" destId="{A4152088-B137-471C-A9B3-9044404ACD88}" srcOrd="0" destOrd="0" presId="urn:microsoft.com/office/officeart/2018/5/layout/IconCircleLabelList"/>
    <dgm:cxn modelId="{C6843038-9CE4-44D3-8188-5CF501D17DA9}" type="presOf" srcId="{E7AB095F-7091-4F9D-BE6C-25FF70C4C809}" destId="{4D373272-FD6B-42A6-A5D3-3E5E8091D188}" srcOrd="0" destOrd="0" presId="urn:microsoft.com/office/officeart/2018/5/layout/IconCircleLabelList"/>
    <dgm:cxn modelId="{80AF285C-36FB-4077-ACD6-D81E74145B53}" srcId="{E5C51B83-28A9-4E14-8760-7E44BE0D0812}" destId="{E7AB095F-7091-4F9D-BE6C-25FF70C4C809}" srcOrd="0" destOrd="0" parTransId="{897E3480-B770-4893-BEF1-A0A0462F2654}" sibTransId="{A8A6AF1D-E89C-4FFF-9B53-BE9A0F349D44}"/>
    <dgm:cxn modelId="{9241A857-2631-43FD-AC0D-115235D7F79A}" type="presOf" srcId="{F989CC4D-1316-4489-A546-2093CDD68E43}" destId="{D3B403BF-2C28-45A9-B635-22260B5F1D48}" srcOrd="0" destOrd="0" presId="urn:microsoft.com/office/officeart/2018/5/layout/IconCircleLabelList"/>
    <dgm:cxn modelId="{EE3DCD96-9A96-4A50-A9C9-3763E62DFE63}" srcId="{E5C51B83-28A9-4E14-8760-7E44BE0D0812}" destId="{B14596DE-4DA7-42B6-9A0E-F555295F7683}" srcOrd="1" destOrd="0" parTransId="{357989AB-BC90-4CF7-B8BA-2922B8E11C13}" sibTransId="{87C9A4CB-E121-4FB7-858A-0250CDD6EC61}"/>
    <dgm:cxn modelId="{29492AA8-3AA3-4C11-8062-98C2C421862C}" type="presOf" srcId="{D14569B1-03B9-4F1D-A790-0AE77F787185}" destId="{FCFAD455-7261-4573-BEAE-409C66024EA2}" srcOrd="0" destOrd="0" presId="urn:microsoft.com/office/officeart/2018/5/layout/IconCircleLabelList"/>
    <dgm:cxn modelId="{16258BB8-562F-435F-9C83-D6659A48068A}" type="presOf" srcId="{E5C51B83-28A9-4E14-8760-7E44BE0D0812}" destId="{D9064E03-9029-4F72-9067-F0F42F7DB2D2}" srcOrd="0" destOrd="0" presId="urn:microsoft.com/office/officeart/2018/5/layout/IconCircleLabelList"/>
    <dgm:cxn modelId="{46B148DA-CA65-4B39-B922-35890D6BFD10}" type="presOf" srcId="{B14596DE-4DA7-42B6-9A0E-F555295F7683}" destId="{EEE02D90-C19B-483B-A490-2EE3F2DFA9DB}" srcOrd="0" destOrd="0" presId="urn:microsoft.com/office/officeart/2018/5/layout/IconCircleLabelList"/>
    <dgm:cxn modelId="{CEEE47E1-9DF9-4EE6-98A6-477596260341}" srcId="{E5C51B83-28A9-4E14-8760-7E44BE0D0812}" destId="{D14569B1-03B9-4F1D-A790-0AE77F787185}" srcOrd="2" destOrd="0" parTransId="{D9EF250C-F9D4-4B6F-901C-DDB2A16749A3}" sibTransId="{65FB00B0-41E9-4AC3-8153-52C72B661CE7}"/>
    <dgm:cxn modelId="{ACD1D6F8-F9BA-464B-BB4D-39C915FE4B5A}" srcId="{E5C51B83-28A9-4E14-8760-7E44BE0D0812}" destId="{CE3EA98C-7B7F-478C-9131-061F5B92089D}" srcOrd="3" destOrd="0" parTransId="{E0A03405-0459-4FD5-8EF1-D7F89240A845}" sibTransId="{CAC94591-D906-41F9-8581-9C6E308BE268}"/>
    <dgm:cxn modelId="{8358B8F9-1DAB-44B0-A3C7-FF2C82F3F0FE}" srcId="{E5C51B83-28A9-4E14-8760-7E44BE0D0812}" destId="{F989CC4D-1316-4489-A546-2093CDD68E43}" srcOrd="4" destOrd="0" parTransId="{A988E3F2-19DF-45B9-B945-74BDD3BBFAB7}" sibTransId="{ACCEBECB-2C46-4766-BDF3-86A129D0DA00}"/>
    <dgm:cxn modelId="{C0C7D075-98CC-4822-8F08-DCC7C3CBBADC}" type="presParOf" srcId="{D9064E03-9029-4F72-9067-F0F42F7DB2D2}" destId="{9289FEE1-932D-4E3E-A9DE-2296B4CC8F15}" srcOrd="0" destOrd="0" presId="urn:microsoft.com/office/officeart/2018/5/layout/IconCircleLabelList"/>
    <dgm:cxn modelId="{9B3B6E0D-6CC8-45BC-B5F4-AC9A42E25B62}" type="presParOf" srcId="{9289FEE1-932D-4E3E-A9DE-2296B4CC8F15}" destId="{ABC96EBC-722D-4DEB-8D3D-B9864E77AA7A}" srcOrd="0" destOrd="0" presId="urn:microsoft.com/office/officeart/2018/5/layout/IconCircleLabelList"/>
    <dgm:cxn modelId="{BC1C38D9-4CCD-4C74-AE25-28DDBC264AD6}" type="presParOf" srcId="{9289FEE1-932D-4E3E-A9DE-2296B4CC8F15}" destId="{E14DE566-748D-4E12-963A-9DA93027B12D}" srcOrd="1" destOrd="0" presId="urn:microsoft.com/office/officeart/2018/5/layout/IconCircleLabelList"/>
    <dgm:cxn modelId="{2F86B044-D8F6-46B2-BBE9-1FA32884944E}" type="presParOf" srcId="{9289FEE1-932D-4E3E-A9DE-2296B4CC8F15}" destId="{F2E39CB7-62D7-4AA8-987A-3BD652CEB3B2}" srcOrd="2" destOrd="0" presId="urn:microsoft.com/office/officeart/2018/5/layout/IconCircleLabelList"/>
    <dgm:cxn modelId="{BB18DC0F-6FB0-4AD6-9544-7E722D0DD42B}" type="presParOf" srcId="{9289FEE1-932D-4E3E-A9DE-2296B4CC8F15}" destId="{4D373272-FD6B-42A6-A5D3-3E5E8091D188}" srcOrd="3" destOrd="0" presId="urn:microsoft.com/office/officeart/2018/5/layout/IconCircleLabelList"/>
    <dgm:cxn modelId="{00160CB5-2683-4DB8-B84E-D0160F8F8A7D}" type="presParOf" srcId="{D9064E03-9029-4F72-9067-F0F42F7DB2D2}" destId="{8A746F8C-3078-4651-A40B-5A0E101F65AD}" srcOrd="1" destOrd="0" presId="urn:microsoft.com/office/officeart/2018/5/layout/IconCircleLabelList"/>
    <dgm:cxn modelId="{8C77A1F6-98A7-4631-9E1B-FC52C43DD49C}" type="presParOf" srcId="{D9064E03-9029-4F72-9067-F0F42F7DB2D2}" destId="{633B992E-CF5C-445B-880C-C379111DAEA3}" srcOrd="2" destOrd="0" presId="urn:microsoft.com/office/officeart/2018/5/layout/IconCircleLabelList"/>
    <dgm:cxn modelId="{1B1213FF-783A-4E70-AA8C-CB61C31AF04D}" type="presParOf" srcId="{633B992E-CF5C-445B-880C-C379111DAEA3}" destId="{3FBAFDFA-EA37-4986-A34A-38B174092685}" srcOrd="0" destOrd="0" presId="urn:microsoft.com/office/officeart/2018/5/layout/IconCircleLabelList"/>
    <dgm:cxn modelId="{7BAFA41D-E2BD-417D-B645-6C60C91FC8CA}" type="presParOf" srcId="{633B992E-CF5C-445B-880C-C379111DAEA3}" destId="{86B11590-F668-4B1B-A31D-5B33756D69DB}" srcOrd="1" destOrd="0" presId="urn:microsoft.com/office/officeart/2018/5/layout/IconCircleLabelList"/>
    <dgm:cxn modelId="{17643535-AD67-46CD-9549-E84F7235F73F}" type="presParOf" srcId="{633B992E-CF5C-445B-880C-C379111DAEA3}" destId="{45B84892-51A1-4FCC-B2BD-83B2FA2AC97A}" srcOrd="2" destOrd="0" presId="urn:microsoft.com/office/officeart/2018/5/layout/IconCircleLabelList"/>
    <dgm:cxn modelId="{D3C64BC6-C79E-464D-96D8-DAFBCF7AE743}" type="presParOf" srcId="{633B992E-CF5C-445B-880C-C379111DAEA3}" destId="{EEE02D90-C19B-483B-A490-2EE3F2DFA9DB}" srcOrd="3" destOrd="0" presId="urn:microsoft.com/office/officeart/2018/5/layout/IconCircleLabelList"/>
    <dgm:cxn modelId="{F04192DB-0645-4AE6-B7CC-E53F5BE1A94A}" type="presParOf" srcId="{D9064E03-9029-4F72-9067-F0F42F7DB2D2}" destId="{4EBF4110-CD08-432C-BF27-669A43A18EDF}" srcOrd="3" destOrd="0" presId="urn:microsoft.com/office/officeart/2018/5/layout/IconCircleLabelList"/>
    <dgm:cxn modelId="{1FCF4D60-C622-4535-B149-996BF4EEE46F}" type="presParOf" srcId="{D9064E03-9029-4F72-9067-F0F42F7DB2D2}" destId="{59450EA2-131E-4A96-9D5E-D8F96FBAE60A}" srcOrd="4" destOrd="0" presId="urn:microsoft.com/office/officeart/2018/5/layout/IconCircleLabelList"/>
    <dgm:cxn modelId="{A39BD7C8-731C-4F03-B2D3-83D6DABA95DB}" type="presParOf" srcId="{59450EA2-131E-4A96-9D5E-D8F96FBAE60A}" destId="{F506C6D7-B54F-47B7-8E0E-DD841D4DC84E}" srcOrd="0" destOrd="0" presId="urn:microsoft.com/office/officeart/2018/5/layout/IconCircleLabelList"/>
    <dgm:cxn modelId="{3F6D28B2-A5DE-4F43-AB30-999147D8A996}" type="presParOf" srcId="{59450EA2-131E-4A96-9D5E-D8F96FBAE60A}" destId="{B0A0CD40-07C3-4EA8-A84E-E958B281548E}" srcOrd="1" destOrd="0" presId="urn:microsoft.com/office/officeart/2018/5/layout/IconCircleLabelList"/>
    <dgm:cxn modelId="{3938010A-0F62-4291-A892-D8D809D9EA6A}" type="presParOf" srcId="{59450EA2-131E-4A96-9D5E-D8F96FBAE60A}" destId="{A7BF7F39-8805-4DD1-B01F-0D219214047A}" srcOrd="2" destOrd="0" presId="urn:microsoft.com/office/officeart/2018/5/layout/IconCircleLabelList"/>
    <dgm:cxn modelId="{351CF272-1E8D-4156-9645-F0AAF8CA6302}" type="presParOf" srcId="{59450EA2-131E-4A96-9D5E-D8F96FBAE60A}" destId="{FCFAD455-7261-4573-BEAE-409C66024EA2}" srcOrd="3" destOrd="0" presId="urn:microsoft.com/office/officeart/2018/5/layout/IconCircleLabelList"/>
    <dgm:cxn modelId="{3F83A746-425B-4064-9998-56DEF29F43A8}" type="presParOf" srcId="{D9064E03-9029-4F72-9067-F0F42F7DB2D2}" destId="{A2E32AB3-E8BD-49AA-818F-CEE7D503CFBC}" srcOrd="5" destOrd="0" presId="urn:microsoft.com/office/officeart/2018/5/layout/IconCircleLabelList"/>
    <dgm:cxn modelId="{237B1D02-F904-44D8-894E-9562BE85B426}" type="presParOf" srcId="{D9064E03-9029-4F72-9067-F0F42F7DB2D2}" destId="{E41A665C-F6F4-420C-9D60-88F28495B8ED}" srcOrd="6" destOrd="0" presId="urn:microsoft.com/office/officeart/2018/5/layout/IconCircleLabelList"/>
    <dgm:cxn modelId="{5D78CFC5-BCFA-41F1-9A1D-ECDCA1FB3900}" type="presParOf" srcId="{E41A665C-F6F4-420C-9D60-88F28495B8ED}" destId="{E8490C0A-D092-4C5F-8E6C-7C1BFD2D9AF0}" srcOrd="0" destOrd="0" presId="urn:microsoft.com/office/officeart/2018/5/layout/IconCircleLabelList"/>
    <dgm:cxn modelId="{15FCE91B-4E49-4804-AF61-80A6C9A56DEF}" type="presParOf" srcId="{E41A665C-F6F4-420C-9D60-88F28495B8ED}" destId="{44768C7C-75D6-4170-902E-C73F65AD3663}" srcOrd="1" destOrd="0" presId="urn:microsoft.com/office/officeart/2018/5/layout/IconCircleLabelList"/>
    <dgm:cxn modelId="{62F79B67-F219-408E-977B-302EE01256A2}" type="presParOf" srcId="{E41A665C-F6F4-420C-9D60-88F28495B8ED}" destId="{BF2BA601-93C2-40D9-A9AF-4426276F968C}" srcOrd="2" destOrd="0" presId="urn:microsoft.com/office/officeart/2018/5/layout/IconCircleLabelList"/>
    <dgm:cxn modelId="{796386A0-1D33-4991-B64C-8A2B8BFDC1BB}" type="presParOf" srcId="{E41A665C-F6F4-420C-9D60-88F28495B8ED}" destId="{A4152088-B137-471C-A9B3-9044404ACD88}" srcOrd="3" destOrd="0" presId="urn:microsoft.com/office/officeart/2018/5/layout/IconCircleLabelList"/>
    <dgm:cxn modelId="{4BAA08B1-D0B9-4CCC-9A3D-73EF1EBCDA62}" type="presParOf" srcId="{D9064E03-9029-4F72-9067-F0F42F7DB2D2}" destId="{8546CAA2-B51C-4A9B-925F-4D3388EF4E87}" srcOrd="7" destOrd="0" presId="urn:microsoft.com/office/officeart/2018/5/layout/IconCircleLabelList"/>
    <dgm:cxn modelId="{93DD32FE-FD4D-4188-9E47-1DD3AE1876FE}" type="presParOf" srcId="{D9064E03-9029-4F72-9067-F0F42F7DB2D2}" destId="{0CA67EAE-E457-4079-A25C-BFB49B0D3BFC}" srcOrd="8" destOrd="0" presId="urn:microsoft.com/office/officeart/2018/5/layout/IconCircleLabelList"/>
    <dgm:cxn modelId="{A992C8D0-842C-4739-9F8E-0CFF32EADADD}" type="presParOf" srcId="{0CA67EAE-E457-4079-A25C-BFB49B0D3BFC}" destId="{B8CFD37D-8651-4555-938B-B64C2BEB2EDC}" srcOrd="0" destOrd="0" presId="urn:microsoft.com/office/officeart/2018/5/layout/IconCircleLabelList"/>
    <dgm:cxn modelId="{DAED895F-09F6-4EE8-A3B8-3B3525E621C3}" type="presParOf" srcId="{0CA67EAE-E457-4079-A25C-BFB49B0D3BFC}" destId="{3B0372A4-F051-46EA-99CC-725E19111438}" srcOrd="1" destOrd="0" presId="urn:microsoft.com/office/officeart/2018/5/layout/IconCircleLabelList"/>
    <dgm:cxn modelId="{1A882CD3-7701-4C52-9204-50DFFCB55353}" type="presParOf" srcId="{0CA67EAE-E457-4079-A25C-BFB49B0D3BFC}" destId="{95416A7A-8D40-4A5D-86D6-1DB560075639}" srcOrd="2" destOrd="0" presId="urn:microsoft.com/office/officeart/2018/5/layout/IconCircleLabelList"/>
    <dgm:cxn modelId="{EC43F592-B4ED-48D6-A0E4-44FA110ABCE6}" type="presParOf" srcId="{0CA67EAE-E457-4079-A25C-BFB49B0D3BFC}" destId="{D3B403BF-2C28-45A9-B635-22260B5F1D4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7316E6-9720-4455-B786-445AF13AED13}" type="doc">
      <dgm:prSet loTypeId="urn:microsoft.com/office/officeart/2008/layout/TitlePictureLineup" loCatId="picture" qsTypeId="urn:microsoft.com/office/officeart/2005/8/quickstyle/simple1" qsCatId="simple" csTypeId="urn:microsoft.com/office/officeart/2005/8/colors/accent1_2" csCatId="accent1" phldr="1"/>
      <dgm:spPr/>
      <dgm:t>
        <a:bodyPr/>
        <a:lstStyle/>
        <a:p>
          <a:endParaRPr lang="en-GB"/>
        </a:p>
      </dgm:t>
    </dgm:pt>
    <dgm:pt modelId="{B275E1AF-1CFF-4FF7-8121-3E0C83965579}">
      <dgm:prSet phldrT="[Text]" custT="1"/>
      <dgm:spPr/>
      <dgm:t>
        <a:bodyPr/>
        <a:lstStyle/>
        <a:p>
          <a:r>
            <a:rPr lang="it-IT" sz="2400" dirty="0">
              <a:latin typeface="Arial" panose="020B0604020202020204" pitchFamily="34" charset="0"/>
              <a:cs typeface="Arial" panose="020B0604020202020204" pitchFamily="34" charset="0"/>
            </a:rPr>
            <a:t>Forming</a:t>
          </a:r>
          <a:endParaRPr lang="en-GB" sz="2400" dirty="0">
            <a:latin typeface="Arial" panose="020B0604020202020204" pitchFamily="34" charset="0"/>
            <a:cs typeface="Arial" panose="020B0604020202020204" pitchFamily="34" charset="0"/>
          </a:endParaRPr>
        </a:p>
      </dgm:t>
    </dgm:pt>
    <dgm:pt modelId="{F961D2D7-3A6D-41A6-ABA6-F40ADCB5D6A5}" type="parTrans" cxnId="{FCE19958-72B3-44AA-A2A9-B20587A6CB12}">
      <dgm:prSet/>
      <dgm:spPr/>
      <dgm:t>
        <a:bodyPr/>
        <a:lstStyle/>
        <a:p>
          <a:endParaRPr lang="en-GB"/>
        </a:p>
      </dgm:t>
    </dgm:pt>
    <dgm:pt modelId="{86E30472-76DC-43B9-B047-49B114E3C862}" type="sibTrans" cxnId="{FCE19958-72B3-44AA-A2A9-B20587A6CB12}">
      <dgm:prSet/>
      <dgm:spPr/>
      <dgm:t>
        <a:bodyPr/>
        <a:lstStyle/>
        <a:p>
          <a:endParaRPr lang="en-GB"/>
        </a:p>
      </dgm:t>
    </dgm:pt>
    <dgm:pt modelId="{B4E51548-A6F7-4B2E-B533-6B9DCFA7EC36}">
      <dgm:prSet phldrT="[Text]" custT="1"/>
      <dgm:spPr/>
      <dgm:t>
        <a:bodyPr/>
        <a:lstStyle/>
        <a:p>
          <a:r>
            <a:rPr lang="it-IT" sz="2400" dirty="0">
              <a:latin typeface="Arial" panose="020B0604020202020204" pitchFamily="34" charset="0"/>
              <a:cs typeface="Arial" panose="020B0604020202020204" pitchFamily="34" charset="0"/>
            </a:rPr>
            <a:t>Storming</a:t>
          </a:r>
          <a:endParaRPr lang="en-GB" sz="2400" dirty="0">
            <a:latin typeface="Arial" panose="020B0604020202020204" pitchFamily="34" charset="0"/>
            <a:cs typeface="Arial" panose="020B0604020202020204" pitchFamily="34" charset="0"/>
          </a:endParaRPr>
        </a:p>
      </dgm:t>
    </dgm:pt>
    <dgm:pt modelId="{A04116E5-1205-4F3E-B4A6-BB4C25009CAD}" type="parTrans" cxnId="{A6714AE0-06F4-4DAF-8410-CF216DAFF40A}">
      <dgm:prSet/>
      <dgm:spPr/>
      <dgm:t>
        <a:bodyPr/>
        <a:lstStyle/>
        <a:p>
          <a:endParaRPr lang="en-GB"/>
        </a:p>
      </dgm:t>
    </dgm:pt>
    <dgm:pt modelId="{7E2B34AF-A322-446D-9D9D-91F93FF388D6}" type="sibTrans" cxnId="{A6714AE0-06F4-4DAF-8410-CF216DAFF40A}">
      <dgm:prSet/>
      <dgm:spPr/>
      <dgm:t>
        <a:bodyPr/>
        <a:lstStyle/>
        <a:p>
          <a:endParaRPr lang="en-GB"/>
        </a:p>
      </dgm:t>
    </dgm:pt>
    <dgm:pt modelId="{4F9E4B62-569E-4B13-B13A-C51777FA6B6B}">
      <dgm:prSet phldrT="[Text]" custT="1"/>
      <dgm:spPr/>
      <dgm:t>
        <a:bodyPr/>
        <a:lstStyle/>
        <a:p>
          <a:r>
            <a:rPr lang="it-IT" sz="2400" dirty="0">
              <a:latin typeface="Arial" panose="020B0604020202020204" pitchFamily="34" charset="0"/>
              <a:cs typeface="Arial" panose="020B0604020202020204" pitchFamily="34" charset="0"/>
            </a:rPr>
            <a:t>Norming</a:t>
          </a:r>
          <a:endParaRPr lang="en-GB" sz="2400" dirty="0">
            <a:latin typeface="Arial" panose="020B0604020202020204" pitchFamily="34" charset="0"/>
            <a:cs typeface="Arial" panose="020B0604020202020204" pitchFamily="34" charset="0"/>
          </a:endParaRPr>
        </a:p>
      </dgm:t>
    </dgm:pt>
    <dgm:pt modelId="{4104248F-DA8A-4F36-B657-48087B3C45A0}" type="parTrans" cxnId="{B82D90FA-0B40-4FB3-A361-F108F81A6FF7}">
      <dgm:prSet/>
      <dgm:spPr/>
      <dgm:t>
        <a:bodyPr/>
        <a:lstStyle/>
        <a:p>
          <a:endParaRPr lang="en-GB"/>
        </a:p>
      </dgm:t>
    </dgm:pt>
    <dgm:pt modelId="{B66C6D0E-BFD9-46E6-A34B-1F4024699026}" type="sibTrans" cxnId="{B82D90FA-0B40-4FB3-A361-F108F81A6FF7}">
      <dgm:prSet/>
      <dgm:spPr/>
      <dgm:t>
        <a:bodyPr/>
        <a:lstStyle/>
        <a:p>
          <a:endParaRPr lang="en-GB"/>
        </a:p>
      </dgm:t>
    </dgm:pt>
    <dgm:pt modelId="{D49DCD8A-97EA-4225-AF6D-F5E1094ADB56}">
      <dgm:prSet phldrT="[Text]" custT="1"/>
      <dgm:spPr/>
      <dgm:t>
        <a:bodyPr/>
        <a:lstStyle/>
        <a:p>
          <a:r>
            <a:rPr lang="it-IT" sz="2400" dirty="0">
              <a:latin typeface="Arial" panose="020B0604020202020204" pitchFamily="34" charset="0"/>
              <a:cs typeface="Arial" panose="020B0604020202020204" pitchFamily="34" charset="0"/>
            </a:rPr>
            <a:t>Performing</a:t>
          </a:r>
          <a:endParaRPr lang="en-GB" sz="2400" dirty="0">
            <a:latin typeface="Arial" panose="020B0604020202020204" pitchFamily="34" charset="0"/>
            <a:cs typeface="Arial" panose="020B0604020202020204" pitchFamily="34" charset="0"/>
          </a:endParaRPr>
        </a:p>
      </dgm:t>
    </dgm:pt>
    <dgm:pt modelId="{982F8CB7-5557-4F8F-B329-C41E3FF06C1C}" type="parTrans" cxnId="{4CB32348-C4F9-4989-8BCC-682E72F02B1D}">
      <dgm:prSet/>
      <dgm:spPr/>
      <dgm:t>
        <a:bodyPr/>
        <a:lstStyle/>
        <a:p>
          <a:endParaRPr lang="en-GB"/>
        </a:p>
      </dgm:t>
    </dgm:pt>
    <dgm:pt modelId="{506121FF-4975-4548-938B-4400A02A6CC3}" type="sibTrans" cxnId="{4CB32348-C4F9-4989-8BCC-682E72F02B1D}">
      <dgm:prSet/>
      <dgm:spPr/>
      <dgm:t>
        <a:bodyPr/>
        <a:lstStyle/>
        <a:p>
          <a:endParaRPr lang="en-GB"/>
        </a:p>
      </dgm:t>
    </dgm:pt>
    <dgm:pt modelId="{C0AF8010-16EC-4398-8170-6C975DF22BF6}" type="pres">
      <dgm:prSet presAssocID="{A17316E6-9720-4455-B786-445AF13AED13}" presName="Name0" presStyleCnt="0">
        <dgm:presLayoutVars>
          <dgm:dir/>
        </dgm:presLayoutVars>
      </dgm:prSet>
      <dgm:spPr/>
    </dgm:pt>
    <dgm:pt modelId="{1F1587E5-EBD7-4617-9353-C349C602F0C3}" type="pres">
      <dgm:prSet presAssocID="{B275E1AF-1CFF-4FF7-8121-3E0C83965579}" presName="composite" presStyleCnt="0"/>
      <dgm:spPr/>
    </dgm:pt>
    <dgm:pt modelId="{20906E93-1571-4323-B6FF-4109C346A83F}" type="pres">
      <dgm:prSet presAssocID="{B275E1AF-1CFF-4FF7-8121-3E0C83965579}" presName="Accent" presStyleLbl="alignAcc1" presStyleIdx="0" presStyleCnt="4"/>
      <dgm:spPr/>
    </dgm:pt>
    <dgm:pt modelId="{F23B034F-D768-4B17-A855-4DCDF40F9B30}" type="pres">
      <dgm:prSet presAssocID="{B275E1AF-1CFF-4FF7-8121-3E0C83965579}" presName="Image" presStyleLbl="node1" presStyleIdx="0" presStyleCnt="4"/>
      <dgm:spPr/>
    </dgm:pt>
    <dgm:pt modelId="{CC154EE3-CE6A-42B1-A408-F3BA43660D6E}" type="pres">
      <dgm:prSet presAssocID="{B275E1AF-1CFF-4FF7-8121-3E0C83965579}" presName="Child" presStyleLbl="revTx" presStyleIdx="0" presStyleCnt="4">
        <dgm:presLayoutVars>
          <dgm:bulletEnabled val="1"/>
        </dgm:presLayoutVars>
      </dgm:prSet>
      <dgm:spPr/>
    </dgm:pt>
    <dgm:pt modelId="{0B354198-4C6F-4DC1-80E5-BDBC05F8648D}" type="pres">
      <dgm:prSet presAssocID="{B275E1AF-1CFF-4FF7-8121-3E0C83965579}" presName="Parent" presStyleLbl="alignNode1" presStyleIdx="0" presStyleCnt="4">
        <dgm:presLayoutVars>
          <dgm:bulletEnabled val="1"/>
        </dgm:presLayoutVars>
      </dgm:prSet>
      <dgm:spPr/>
    </dgm:pt>
    <dgm:pt modelId="{0D296DBB-015B-4924-AAAB-76F6D64323BD}" type="pres">
      <dgm:prSet presAssocID="{86E30472-76DC-43B9-B047-49B114E3C862}" presName="sibTrans" presStyleCnt="0"/>
      <dgm:spPr/>
    </dgm:pt>
    <dgm:pt modelId="{56FABE61-1358-4DCF-ACD2-36AC776DDE4C}" type="pres">
      <dgm:prSet presAssocID="{B4E51548-A6F7-4B2E-B533-6B9DCFA7EC36}" presName="composite" presStyleCnt="0"/>
      <dgm:spPr/>
    </dgm:pt>
    <dgm:pt modelId="{C7F639DB-5BEA-4F87-A341-BC84E7006FCD}" type="pres">
      <dgm:prSet presAssocID="{B4E51548-A6F7-4B2E-B533-6B9DCFA7EC36}" presName="Accent" presStyleLbl="alignAcc1" presStyleIdx="1" presStyleCnt="4"/>
      <dgm:spPr/>
    </dgm:pt>
    <dgm:pt modelId="{B43860C2-E190-4798-A109-BF6C24BE3645}" type="pres">
      <dgm:prSet presAssocID="{B4E51548-A6F7-4B2E-B533-6B9DCFA7EC36}" presName="Image" presStyleLbl="node1" presStyleIdx="1"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36000" r="-36000"/>
          </a:stretch>
        </a:blipFill>
      </dgm:spPr>
    </dgm:pt>
    <dgm:pt modelId="{CBECF919-64A6-4C1B-AD7D-120FED55EE2C}" type="pres">
      <dgm:prSet presAssocID="{B4E51548-A6F7-4B2E-B533-6B9DCFA7EC36}" presName="Child" presStyleLbl="revTx" presStyleIdx="1" presStyleCnt="4">
        <dgm:presLayoutVars>
          <dgm:bulletEnabled val="1"/>
        </dgm:presLayoutVars>
      </dgm:prSet>
      <dgm:spPr/>
    </dgm:pt>
    <dgm:pt modelId="{AFCFE8D1-DC3F-4506-8D43-6089FEF3B187}" type="pres">
      <dgm:prSet presAssocID="{B4E51548-A6F7-4B2E-B533-6B9DCFA7EC36}" presName="Parent" presStyleLbl="alignNode1" presStyleIdx="1" presStyleCnt="4">
        <dgm:presLayoutVars>
          <dgm:bulletEnabled val="1"/>
        </dgm:presLayoutVars>
      </dgm:prSet>
      <dgm:spPr/>
    </dgm:pt>
    <dgm:pt modelId="{90F0E42B-1D89-42A7-8024-50F2B71357E5}" type="pres">
      <dgm:prSet presAssocID="{7E2B34AF-A322-446D-9D9D-91F93FF388D6}" presName="sibTrans" presStyleCnt="0"/>
      <dgm:spPr/>
    </dgm:pt>
    <dgm:pt modelId="{99AD3934-7951-4D30-8745-8DDA028236DB}" type="pres">
      <dgm:prSet presAssocID="{4F9E4B62-569E-4B13-B13A-C51777FA6B6B}" presName="composite" presStyleCnt="0"/>
      <dgm:spPr/>
    </dgm:pt>
    <dgm:pt modelId="{87492C4D-0A58-4CF8-A6AE-1C6BAFCE3D73}" type="pres">
      <dgm:prSet presAssocID="{4F9E4B62-569E-4B13-B13A-C51777FA6B6B}" presName="Accent" presStyleLbl="alignAcc1" presStyleIdx="2" presStyleCnt="4"/>
      <dgm:spPr/>
    </dgm:pt>
    <dgm:pt modelId="{A6B51C2D-CCFE-459A-BBEA-2B46BA2C0507}" type="pres">
      <dgm:prSet presAssocID="{4F9E4B62-569E-4B13-B13A-C51777FA6B6B}" presName="Image" presStyleLbl="node1" presStyleIdx="2"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36000" r="-36000"/>
          </a:stretch>
        </a:blipFill>
      </dgm:spPr>
    </dgm:pt>
    <dgm:pt modelId="{0973DF67-FE06-4822-B035-072A624AF18A}" type="pres">
      <dgm:prSet presAssocID="{4F9E4B62-569E-4B13-B13A-C51777FA6B6B}" presName="Child" presStyleLbl="revTx" presStyleIdx="2" presStyleCnt="4">
        <dgm:presLayoutVars>
          <dgm:bulletEnabled val="1"/>
        </dgm:presLayoutVars>
      </dgm:prSet>
      <dgm:spPr/>
    </dgm:pt>
    <dgm:pt modelId="{C31A4D63-6357-4880-B6FF-B0DDDFC41CAA}" type="pres">
      <dgm:prSet presAssocID="{4F9E4B62-569E-4B13-B13A-C51777FA6B6B}" presName="Parent" presStyleLbl="alignNode1" presStyleIdx="2" presStyleCnt="4">
        <dgm:presLayoutVars>
          <dgm:bulletEnabled val="1"/>
        </dgm:presLayoutVars>
      </dgm:prSet>
      <dgm:spPr/>
    </dgm:pt>
    <dgm:pt modelId="{62A065CF-08C0-44FB-A7B6-7966EE9A6DB1}" type="pres">
      <dgm:prSet presAssocID="{B66C6D0E-BFD9-46E6-A34B-1F4024699026}" presName="sibTrans" presStyleCnt="0"/>
      <dgm:spPr/>
    </dgm:pt>
    <dgm:pt modelId="{230438E8-9074-4250-8B04-45BA2CB5437E}" type="pres">
      <dgm:prSet presAssocID="{D49DCD8A-97EA-4225-AF6D-F5E1094ADB56}" presName="composite" presStyleCnt="0"/>
      <dgm:spPr/>
    </dgm:pt>
    <dgm:pt modelId="{80182482-8C76-40B0-8B59-A2E654AE2189}" type="pres">
      <dgm:prSet presAssocID="{D49DCD8A-97EA-4225-AF6D-F5E1094ADB56}" presName="Accent" presStyleLbl="alignAcc1" presStyleIdx="3" presStyleCnt="4"/>
      <dgm:spPr/>
    </dgm:pt>
    <dgm:pt modelId="{212EF596-D445-419F-9445-86FF3A79DF7D}" type="pres">
      <dgm:prSet presAssocID="{D49DCD8A-97EA-4225-AF6D-F5E1094ADB56}" presName="Image" presStyleLbl="node1" presStyleIdx="3" presStyleCnt="4"/>
      <dgm:spPr/>
    </dgm:pt>
    <dgm:pt modelId="{ADFCD2F4-5E91-4A27-B6CE-F52705F95C5C}" type="pres">
      <dgm:prSet presAssocID="{D49DCD8A-97EA-4225-AF6D-F5E1094ADB56}" presName="Child" presStyleLbl="revTx" presStyleIdx="3" presStyleCnt="4">
        <dgm:presLayoutVars>
          <dgm:bulletEnabled val="1"/>
        </dgm:presLayoutVars>
      </dgm:prSet>
      <dgm:spPr/>
    </dgm:pt>
    <dgm:pt modelId="{56D0B1D6-66F9-4A92-BDC1-52A9E947866E}" type="pres">
      <dgm:prSet presAssocID="{D49DCD8A-97EA-4225-AF6D-F5E1094ADB56}" presName="Parent" presStyleLbl="alignNode1" presStyleIdx="3" presStyleCnt="4">
        <dgm:presLayoutVars>
          <dgm:bulletEnabled val="1"/>
        </dgm:presLayoutVars>
      </dgm:prSet>
      <dgm:spPr/>
    </dgm:pt>
  </dgm:ptLst>
  <dgm:cxnLst>
    <dgm:cxn modelId="{7433D62B-255C-4C61-B820-ADC5EA4D59E2}" type="presOf" srcId="{B275E1AF-1CFF-4FF7-8121-3E0C83965579}" destId="{0B354198-4C6F-4DC1-80E5-BDBC05F8648D}" srcOrd="0" destOrd="0" presId="urn:microsoft.com/office/officeart/2008/layout/TitlePictureLineup"/>
    <dgm:cxn modelId="{4CB32348-C4F9-4989-8BCC-682E72F02B1D}" srcId="{A17316E6-9720-4455-B786-445AF13AED13}" destId="{D49DCD8A-97EA-4225-AF6D-F5E1094ADB56}" srcOrd="3" destOrd="0" parTransId="{982F8CB7-5557-4F8F-B329-C41E3FF06C1C}" sibTransId="{506121FF-4975-4548-938B-4400A02A6CC3}"/>
    <dgm:cxn modelId="{FE024054-8E1C-448E-BE46-48A86A4E4FEC}" type="presOf" srcId="{B4E51548-A6F7-4B2E-B533-6B9DCFA7EC36}" destId="{AFCFE8D1-DC3F-4506-8D43-6089FEF3B187}" srcOrd="0" destOrd="0" presId="urn:microsoft.com/office/officeart/2008/layout/TitlePictureLineup"/>
    <dgm:cxn modelId="{FCE19958-72B3-44AA-A2A9-B20587A6CB12}" srcId="{A17316E6-9720-4455-B786-445AF13AED13}" destId="{B275E1AF-1CFF-4FF7-8121-3E0C83965579}" srcOrd="0" destOrd="0" parTransId="{F961D2D7-3A6D-41A6-ABA6-F40ADCB5D6A5}" sibTransId="{86E30472-76DC-43B9-B047-49B114E3C862}"/>
    <dgm:cxn modelId="{DE2F7DAD-DF7E-4C1B-9434-0407E7665A69}" type="presOf" srcId="{D49DCD8A-97EA-4225-AF6D-F5E1094ADB56}" destId="{56D0B1D6-66F9-4A92-BDC1-52A9E947866E}" srcOrd="0" destOrd="0" presId="urn:microsoft.com/office/officeart/2008/layout/TitlePictureLineup"/>
    <dgm:cxn modelId="{BA45B1AE-B158-43A9-9E65-8949FD82B5DC}" type="presOf" srcId="{A17316E6-9720-4455-B786-445AF13AED13}" destId="{C0AF8010-16EC-4398-8170-6C975DF22BF6}" srcOrd="0" destOrd="0" presId="urn:microsoft.com/office/officeart/2008/layout/TitlePictureLineup"/>
    <dgm:cxn modelId="{A6714AE0-06F4-4DAF-8410-CF216DAFF40A}" srcId="{A17316E6-9720-4455-B786-445AF13AED13}" destId="{B4E51548-A6F7-4B2E-B533-6B9DCFA7EC36}" srcOrd="1" destOrd="0" parTransId="{A04116E5-1205-4F3E-B4A6-BB4C25009CAD}" sibTransId="{7E2B34AF-A322-446D-9D9D-91F93FF388D6}"/>
    <dgm:cxn modelId="{37AE58E1-1713-4061-BF0C-ED51B10FD04D}" type="presOf" srcId="{4F9E4B62-569E-4B13-B13A-C51777FA6B6B}" destId="{C31A4D63-6357-4880-B6FF-B0DDDFC41CAA}" srcOrd="0" destOrd="0" presId="urn:microsoft.com/office/officeart/2008/layout/TitlePictureLineup"/>
    <dgm:cxn modelId="{B82D90FA-0B40-4FB3-A361-F108F81A6FF7}" srcId="{A17316E6-9720-4455-B786-445AF13AED13}" destId="{4F9E4B62-569E-4B13-B13A-C51777FA6B6B}" srcOrd="2" destOrd="0" parTransId="{4104248F-DA8A-4F36-B657-48087B3C45A0}" sibTransId="{B66C6D0E-BFD9-46E6-A34B-1F4024699026}"/>
    <dgm:cxn modelId="{221812DA-8748-44DC-B3D1-B9F3927B9484}" type="presParOf" srcId="{C0AF8010-16EC-4398-8170-6C975DF22BF6}" destId="{1F1587E5-EBD7-4617-9353-C349C602F0C3}" srcOrd="0" destOrd="0" presId="urn:microsoft.com/office/officeart/2008/layout/TitlePictureLineup"/>
    <dgm:cxn modelId="{25A13605-DEBE-4A89-9BA0-34D1A367BB98}" type="presParOf" srcId="{1F1587E5-EBD7-4617-9353-C349C602F0C3}" destId="{20906E93-1571-4323-B6FF-4109C346A83F}" srcOrd="0" destOrd="0" presId="urn:microsoft.com/office/officeart/2008/layout/TitlePictureLineup"/>
    <dgm:cxn modelId="{1E0FD797-8A05-41B3-80B0-D546E9A739A2}" type="presParOf" srcId="{1F1587E5-EBD7-4617-9353-C349C602F0C3}" destId="{F23B034F-D768-4B17-A855-4DCDF40F9B30}" srcOrd="1" destOrd="0" presId="urn:microsoft.com/office/officeart/2008/layout/TitlePictureLineup"/>
    <dgm:cxn modelId="{2FFCB4BA-2CB2-425C-B228-8143FCA898F7}" type="presParOf" srcId="{1F1587E5-EBD7-4617-9353-C349C602F0C3}" destId="{CC154EE3-CE6A-42B1-A408-F3BA43660D6E}" srcOrd="2" destOrd="0" presId="urn:microsoft.com/office/officeart/2008/layout/TitlePictureLineup"/>
    <dgm:cxn modelId="{F4C32728-8F43-40DE-BDE6-7B9BBE42C283}" type="presParOf" srcId="{1F1587E5-EBD7-4617-9353-C349C602F0C3}" destId="{0B354198-4C6F-4DC1-80E5-BDBC05F8648D}" srcOrd="3" destOrd="0" presId="urn:microsoft.com/office/officeart/2008/layout/TitlePictureLineup"/>
    <dgm:cxn modelId="{BEBCE13C-A5B6-4154-8243-1B45BBB8BBAA}" type="presParOf" srcId="{C0AF8010-16EC-4398-8170-6C975DF22BF6}" destId="{0D296DBB-015B-4924-AAAB-76F6D64323BD}" srcOrd="1" destOrd="0" presId="urn:microsoft.com/office/officeart/2008/layout/TitlePictureLineup"/>
    <dgm:cxn modelId="{EEAF4168-38BE-4296-A40B-853F388C4E9F}" type="presParOf" srcId="{C0AF8010-16EC-4398-8170-6C975DF22BF6}" destId="{56FABE61-1358-4DCF-ACD2-36AC776DDE4C}" srcOrd="2" destOrd="0" presId="urn:microsoft.com/office/officeart/2008/layout/TitlePictureLineup"/>
    <dgm:cxn modelId="{32CFC950-BC4C-4FF9-ACC0-F49F9C9D2C18}" type="presParOf" srcId="{56FABE61-1358-4DCF-ACD2-36AC776DDE4C}" destId="{C7F639DB-5BEA-4F87-A341-BC84E7006FCD}" srcOrd="0" destOrd="0" presId="urn:microsoft.com/office/officeart/2008/layout/TitlePictureLineup"/>
    <dgm:cxn modelId="{E66B0C6D-3505-4705-83F7-036E140F2AF4}" type="presParOf" srcId="{56FABE61-1358-4DCF-ACD2-36AC776DDE4C}" destId="{B43860C2-E190-4798-A109-BF6C24BE3645}" srcOrd="1" destOrd="0" presId="urn:microsoft.com/office/officeart/2008/layout/TitlePictureLineup"/>
    <dgm:cxn modelId="{48C612FB-19AD-4D93-8F22-C26F0F8BF9EE}" type="presParOf" srcId="{56FABE61-1358-4DCF-ACD2-36AC776DDE4C}" destId="{CBECF919-64A6-4C1B-AD7D-120FED55EE2C}" srcOrd="2" destOrd="0" presId="urn:microsoft.com/office/officeart/2008/layout/TitlePictureLineup"/>
    <dgm:cxn modelId="{06422AAA-3F01-484C-AB76-968418AA2581}" type="presParOf" srcId="{56FABE61-1358-4DCF-ACD2-36AC776DDE4C}" destId="{AFCFE8D1-DC3F-4506-8D43-6089FEF3B187}" srcOrd="3" destOrd="0" presId="urn:microsoft.com/office/officeart/2008/layout/TitlePictureLineup"/>
    <dgm:cxn modelId="{592D7A2B-181B-4F30-B55F-6C36ACAEBF8B}" type="presParOf" srcId="{C0AF8010-16EC-4398-8170-6C975DF22BF6}" destId="{90F0E42B-1D89-42A7-8024-50F2B71357E5}" srcOrd="3" destOrd="0" presId="urn:microsoft.com/office/officeart/2008/layout/TitlePictureLineup"/>
    <dgm:cxn modelId="{156994C1-94AD-4311-8E5A-DB9AF1845243}" type="presParOf" srcId="{C0AF8010-16EC-4398-8170-6C975DF22BF6}" destId="{99AD3934-7951-4D30-8745-8DDA028236DB}" srcOrd="4" destOrd="0" presId="urn:microsoft.com/office/officeart/2008/layout/TitlePictureLineup"/>
    <dgm:cxn modelId="{032343B4-9E08-4CF4-805C-4061D44909A2}" type="presParOf" srcId="{99AD3934-7951-4D30-8745-8DDA028236DB}" destId="{87492C4D-0A58-4CF8-A6AE-1C6BAFCE3D73}" srcOrd="0" destOrd="0" presId="urn:microsoft.com/office/officeart/2008/layout/TitlePictureLineup"/>
    <dgm:cxn modelId="{F47D39DB-6343-4CD7-8601-4BF41B5677C8}" type="presParOf" srcId="{99AD3934-7951-4D30-8745-8DDA028236DB}" destId="{A6B51C2D-CCFE-459A-BBEA-2B46BA2C0507}" srcOrd="1" destOrd="0" presId="urn:microsoft.com/office/officeart/2008/layout/TitlePictureLineup"/>
    <dgm:cxn modelId="{46DDBBAE-F9B2-4C64-84C0-6DAB6D0139A5}" type="presParOf" srcId="{99AD3934-7951-4D30-8745-8DDA028236DB}" destId="{0973DF67-FE06-4822-B035-072A624AF18A}" srcOrd="2" destOrd="0" presId="urn:microsoft.com/office/officeart/2008/layout/TitlePictureLineup"/>
    <dgm:cxn modelId="{4910115A-F973-49B7-8A1E-9A98E1492D9F}" type="presParOf" srcId="{99AD3934-7951-4D30-8745-8DDA028236DB}" destId="{C31A4D63-6357-4880-B6FF-B0DDDFC41CAA}" srcOrd="3" destOrd="0" presId="urn:microsoft.com/office/officeart/2008/layout/TitlePictureLineup"/>
    <dgm:cxn modelId="{16EB6A0B-B61A-4611-A60F-191E29B2B87A}" type="presParOf" srcId="{C0AF8010-16EC-4398-8170-6C975DF22BF6}" destId="{62A065CF-08C0-44FB-A7B6-7966EE9A6DB1}" srcOrd="5" destOrd="0" presId="urn:microsoft.com/office/officeart/2008/layout/TitlePictureLineup"/>
    <dgm:cxn modelId="{7762AA21-0FE4-4C10-AA18-C4F98919F627}" type="presParOf" srcId="{C0AF8010-16EC-4398-8170-6C975DF22BF6}" destId="{230438E8-9074-4250-8B04-45BA2CB5437E}" srcOrd="6" destOrd="0" presId="urn:microsoft.com/office/officeart/2008/layout/TitlePictureLineup"/>
    <dgm:cxn modelId="{D6325DCC-C3FB-4399-85DF-2971F645E206}" type="presParOf" srcId="{230438E8-9074-4250-8B04-45BA2CB5437E}" destId="{80182482-8C76-40B0-8B59-A2E654AE2189}" srcOrd="0" destOrd="0" presId="urn:microsoft.com/office/officeart/2008/layout/TitlePictureLineup"/>
    <dgm:cxn modelId="{4C88EDDB-ED92-4F55-A685-46E53730759B}" type="presParOf" srcId="{230438E8-9074-4250-8B04-45BA2CB5437E}" destId="{212EF596-D445-419F-9445-86FF3A79DF7D}" srcOrd="1" destOrd="0" presId="urn:microsoft.com/office/officeart/2008/layout/TitlePictureLineup"/>
    <dgm:cxn modelId="{32C3E975-8722-4C72-B715-37A07A146AAA}" type="presParOf" srcId="{230438E8-9074-4250-8B04-45BA2CB5437E}" destId="{ADFCD2F4-5E91-4A27-B6CE-F52705F95C5C}" srcOrd="2" destOrd="0" presId="urn:microsoft.com/office/officeart/2008/layout/TitlePictureLineup"/>
    <dgm:cxn modelId="{9476F92A-C673-467F-88F2-B91D5906F1B5}" type="presParOf" srcId="{230438E8-9074-4250-8B04-45BA2CB5437E}" destId="{56D0B1D6-66F9-4A92-BDC1-52A9E947866E}" srcOrd="3" destOrd="0" presId="urn:microsoft.com/office/officeart/2008/layout/TitlePictureLineup"/>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3B2027-6E3B-4548-B6DF-1D7B6B1379BD}" type="doc">
      <dgm:prSet loTypeId="urn:microsoft.com/office/officeart/2005/8/layout/hList1" loCatId="list" qsTypeId="urn:microsoft.com/office/officeart/2005/8/quickstyle/simple1" qsCatId="simple" csTypeId="urn:microsoft.com/office/officeart/2018/5/colors/Iconchunking_neutralbg_colorful1" csCatId="colorful" phldr="1"/>
      <dgm:spPr/>
      <dgm:t>
        <a:bodyPr/>
        <a:lstStyle/>
        <a:p>
          <a:endParaRPr lang="en-GB"/>
        </a:p>
      </dgm:t>
    </dgm:pt>
    <dgm:pt modelId="{990E8FDB-EEE4-430C-A8EF-629391721B50}">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nSpc>
              <a:spcPct val="100000"/>
            </a:lnSpc>
            <a:defRPr b="1"/>
          </a:pPr>
          <a:r>
            <a:rPr lang="en-GB" sz="2400" b="0" dirty="0">
              <a:solidFill>
                <a:schemeClr val="tx1"/>
              </a:solidFill>
              <a:latin typeface="Arial" panose="020B0604020202020204" pitchFamily="34" charset="0"/>
              <a:cs typeface="Arial" panose="020B0604020202020204" pitchFamily="34" charset="0"/>
            </a:rPr>
            <a:t>Action oriented roles</a:t>
          </a:r>
        </a:p>
      </dgm:t>
    </dgm:pt>
    <dgm:pt modelId="{09ED2182-2A87-41C5-88BE-E6C0694F1E7C}" type="parTrans" cxnId="{6EF56AA4-C2D3-4689-B956-B3CF6B824890}">
      <dgm:prSet/>
      <dgm:spPr/>
      <dgm:t>
        <a:bodyPr/>
        <a:lstStyle/>
        <a:p>
          <a:endParaRPr lang="en-GB"/>
        </a:p>
      </dgm:t>
    </dgm:pt>
    <dgm:pt modelId="{4B9822E8-8D5D-49A9-AA59-9A8220636D7C}" type="sibTrans" cxnId="{6EF56AA4-C2D3-4689-B956-B3CF6B824890}">
      <dgm:prSet/>
      <dgm:spPr/>
      <dgm:t>
        <a:bodyPr/>
        <a:lstStyle/>
        <a:p>
          <a:endParaRPr lang="en-GB"/>
        </a:p>
      </dgm:t>
    </dgm:pt>
    <dgm:pt modelId="{64E5825F-DF0D-42DF-AA41-6D596D968607}">
      <dgm:prSet phldrT="[Text]" custT="1"/>
      <dgm:spPr>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Shaper</a:t>
          </a:r>
        </a:p>
      </dgm:t>
    </dgm:pt>
    <dgm:pt modelId="{6B98AAAA-1973-4ADC-9B0F-969409E8884E}" type="parTrans" cxnId="{5CC64052-6A6C-4A56-8C20-99BCBB83DBA2}">
      <dgm:prSet/>
      <dgm:spPr/>
      <dgm:t>
        <a:bodyPr/>
        <a:lstStyle/>
        <a:p>
          <a:endParaRPr lang="en-GB"/>
        </a:p>
      </dgm:t>
    </dgm:pt>
    <dgm:pt modelId="{E4F3D51B-E962-4161-A35A-1496B6122CED}" type="sibTrans" cxnId="{5CC64052-6A6C-4A56-8C20-99BCBB83DBA2}">
      <dgm:prSet/>
      <dgm:spPr/>
      <dgm:t>
        <a:bodyPr/>
        <a:lstStyle/>
        <a:p>
          <a:endParaRPr lang="en-GB"/>
        </a:p>
      </dgm:t>
    </dgm:pt>
    <dgm:pt modelId="{3D7A3676-1FFE-458B-AD61-ABA91C35DDF4}">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nSpc>
              <a:spcPct val="100000"/>
            </a:lnSpc>
            <a:defRPr b="1"/>
          </a:pPr>
          <a:r>
            <a:rPr lang="en-GB" sz="2400" b="0" dirty="0">
              <a:solidFill>
                <a:schemeClr val="tx1"/>
              </a:solidFill>
              <a:latin typeface="Arial" panose="020B0604020202020204" pitchFamily="34" charset="0"/>
              <a:cs typeface="Arial" panose="020B0604020202020204" pitchFamily="34" charset="0"/>
            </a:rPr>
            <a:t>People Oriented Roles</a:t>
          </a:r>
        </a:p>
      </dgm:t>
    </dgm:pt>
    <dgm:pt modelId="{8412C9D0-C323-495D-B1B9-3A05E1908222}" type="parTrans" cxnId="{DAB81EB8-1C08-4D21-82AE-59E0399FB2D6}">
      <dgm:prSet/>
      <dgm:spPr/>
      <dgm:t>
        <a:bodyPr/>
        <a:lstStyle/>
        <a:p>
          <a:endParaRPr lang="en-GB"/>
        </a:p>
      </dgm:t>
    </dgm:pt>
    <dgm:pt modelId="{A84AAD59-177D-4C43-A73B-6043C1912AEF}" type="sibTrans" cxnId="{DAB81EB8-1C08-4D21-82AE-59E0399FB2D6}">
      <dgm:prSet/>
      <dgm:spPr/>
      <dgm:t>
        <a:bodyPr/>
        <a:lstStyle/>
        <a:p>
          <a:endParaRPr lang="en-GB"/>
        </a:p>
      </dgm:t>
    </dgm:pt>
    <dgm:pt modelId="{DEC27FE2-7882-4B74-9E36-E0B3FCBF0DF8}">
      <dgm:prSet phldrT="[Text]" custT="1"/>
      <dgm:spPr>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Coordinator</a:t>
          </a:r>
        </a:p>
      </dgm:t>
    </dgm:pt>
    <dgm:pt modelId="{2B97F3BB-6606-4386-98D2-CD98611CA9AF}" type="parTrans" cxnId="{F724DBE2-6CBF-46FD-AD24-6E7575C41280}">
      <dgm:prSet/>
      <dgm:spPr/>
      <dgm:t>
        <a:bodyPr/>
        <a:lstStyle/>
        <a:p>
          <a:endParaRPr lang="en-GB"/>
        </a:p>
      </dgm:t>
    </dgm:pt>
    <dgm:pt modelId="{E2EB4D70-8074-462C-AD4E-523E20F25113}" type="sibTrans" cxnId="{F724DBE2-6CBF-46FD-AD24-6E7575C41280}">
      <dgm:prSet/>
      <dgm:spPr/>
      <dgm:t>
        <a:bodyPr/>
        <a:lstStyle/>
        <a:p>
          <a:endParaRPr lang="en-GB"/>
        </a:p>
      </dgm:t>
    </dgm:pt>
    <dgm:pt modelId="{AB1E9158-A749-4A21-A850-A204FEADAA76}">
      <dgm:prSet phldrT="[Text]" custT="1"/>
      <dgm:spPr>
        <a:solidFill>
          <a:schemeClr val="accent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nSpc>
              <a:spcPct val="100000"/>
            </a:lnSpc>
            <a:defRPr b="1"/>
          </a:pPr>
          <a:r>
            <a:rPr lang="en-GB" sz="2400" b="0" dirty="0">
              <a:solidFill>
                <a:schemeClr val="tx1"/>
              </a:solidFill>
              <a:latin typeface="Arial" panose="020B0604020202020204" pitchFamily="34" charset="0"/>
              <a:cs typeface="Arial" panose="020B0604020202020204" pitchFamily="34" charset="0"/>
            </a:rPr>
            <a:t>Thought oriented Roles</a:t>
          </a:r>
        </a:p>
      </dgm:t>
    </dgm:pt>
    <dgm:pt modelId="{F12E3771-2E60-4B20-A645-A5321C722A26}" type="parTrans" cxnId="{2A374FCE-4172-42C8-9B45-AAAD884ECCAF}">
      <dgm:prSet/>
      <dgm:spPr/>
      <dgm:t>
        <a:bodyPr/>
        <a:lstStyle/>
        <a:p>
          <a:endParaRPr lang="en-GB"/>
        </a:p>
      </dgm:t>
    </dgm:pt>
    <dgm:pt modelId="{188F54A4-967E-4217-8ED9-43045884EC26}" type="sibTrans" cxnId="{2A374FCE-4172-42C8-9B45-AAAD884ECCAF}">
      <dgm:prSet/>
      <dgm:spPr/>
      <dgm:t>
        <a:bodyPr/>
        <a:lstStyle/>
        <a:p>
          <a:endParaRPr lang="en-GB"/>
        </a:p>
      </dgm:t>
    </dgm:pt>
    <dgm:pt modelId="{69009EDC-9CF1-4A60-ACDC-C8799D517DA2}">
      <dgm:prSet phldrT="[Text]" custT="1"/>
      <dgm:spPr>
        <a:solidFill>
          <a:schemeClr val="accent1">
            <a:lumMod val="40000"/>
            <a:lumOff val="60000"/>
            <a:alpha val="90000"/>
          </a:schemeClr>
        </a:solidFill>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Plant</a:t>
          </a:r>
        </a:p>
      </dgm:t>
    </dgm:pt>
    <dgm:pt modelId="{64A0F5AC-E84D-4412-A862-9C12D1611FF5}" type="parTrans" cxnId="{1471604F-C1D7-4B82-9843-41282143FA5C}">
      <dgm:prSet/>
      <dgm:spPr/>
      <dgm:t>
        <a:bodyPr/>
        <a:lstStyle/>
        <a:p>
          <a:endParaRPr lang="en-GB"/>
        </a:p>
      </dgm:t>
    </dgm:pt>
    <dgm:pt modelId="{05AC3A00-7670-498F-8CC5-C48BC9F44C66}" type="sibTrans" cxnId="{1471604F-C1D7-4B82-9843-41282143FA5C}">
      <dgm:prSet/>
      <dgm:spPr/>
      <dgm:t>
        <a:bodyPr/>
        <a:lstStyle/>
        <a:p>
          <a:endParaRPr lang="en-GB"/>
        </a:p>
      </dgm:t>
    </dgm:pt>
    <dgm:pt modelId="{AC4990C3-770B-47D5-8C15-51C473C5FA50}">
      <dgm:prSet custT="1"/>
      <dgm:spPr>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Implementer</a:t>
          </a:r>
        </a:p>
      </dgm:t>
    </dgm:pt>
    <dgm:pt modelId="{F0CE2C41-97BA-4039-9C31-13CE31CF489A}" type="parTrans" cxnId="{92BFBDF2-F9CF-40C8-BEBF-E85897C39EE6}">
      <dgm:prSet/>
      <dgm:spPr/>
      <dgm:t>
        <a:bodyPr/>
        <a:lstStyle/>
        <a:p>
          <a:endParaRPr lang="en-GB"/>
        </a:p>
      </dgm:t>
    </dgm:pt>
    <dgm:pt modelId="{9C31BF5E-C533-4E55-B545-CEB359CA16BA}" type="sibTrans" cxnId="{92BFBDF2-F9CF-40C8-BEBF-E85897C39EE6}">
      <dgm:prSet/>
      <dgm:spPr/>
      <dgm:t>
        <a:bodyPr/>
        <a:lstStyle/>
        <a:p>
          <a:endParaRPr lang="en-GB"/>
        </a:p>
      </dgm:t>
    </dgm:pt>
    <dgm:pt modelId="{1267FBC2-9445-4B57-9304-84047342E806}">
      <dgm:prSet custT="1"/>
      <dgm:spPr>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Completer Finisher</a:t>
          </a:r>
        </a:p>
      </dgm:t>
    </dgm:pt>
    <dgm:pt modelId="{2D1E3055-456E-4D03-BA86-8D3EB323D802}" type="parTrans" cxnId="{C6883F7A-A33F-4AC4-BBB8-71F2CDF67984}">
      <dgm:prSet/>
      <dgm:spPr/>
      <dgm:t>
        <a:bodyPr/>
        <a:lstStyle/>
        <a:p>
          <a:endParaRPr lang="en-GB"/>
        </a:p>
      </dgm:t>
    </dgm:pt>
    <dgm:pt modelId="{C68525B5-065B-49A1-8252-965F55C9A0AD}" type="sibTrans" cxnId="{C6883F7A-A33F-4AC4-BBB8-71F2CDF67984}">
      <dgm:prSet/>
      <dgm:spPr/>
      <dgm:t>
        <a:bodyPr/>
        <a:lstStyle/>
        <a:p>
          <a:endParaRPr lang="en-GB"/>
        </a:p>
      </dgm:t>
    </dgm:pt>
    <dgm:pt modelId="{C65CE0AC-2836-4D90-B6EF-2264A5E0BB08}">
      <dgm:prSet custT="1"/>
      <dgm:spPr>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Team Worker</a:t>
          </a:r>
        </a:p>
      </dgm:t>
    </dgm:pt>
    <dgm:pt modelId="{0C14B99C-3C17-472A-AA90-FE27C3E43DA2}" type="parTrans" cxnId="{47DA89FD-A82D-4A4E-8298-1FC717FE9E45}">
      <dgm:prSet/>
      <dgm:spPr/>
      <dgm:t>
        <a:bodyPr/>
        <a:lstStyle/>
        <a:p>
          <a:endParaRPr lang="en-GB"/>
        </a:p>
      </dgm:t>
    </dgm:pt>
    <dgm:pt modelId="{52311C30-C8FA-43C6-9BAA-BDB8AD6E23F6}" type="sibTrans" cxnId="{47DA89FD-A82D-4A4E-8298-1FC717FE9E45}">
      <dgm:prSet/>
      <dgm:spPr/>
      <dgm:t>
        <a:bodyPr/>
        <a:lstStyle/>
        <a:p>
          <a:endParaRPr lang="en-GB"/>
        </a:p>
      </dgm:t>
    </dgm:pt>
    <dgm:pt modelId="{098A8D66-530C-4FE2-9A46-BF51E34E6E90}">
      <dgm:prSet custT="1"/>
      <dgm:spPr>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Resource Investigator</a:t>
          </a:r>
        </a:p>
      </dgm:t>
    </dgm:pt>
    <dgm:pt modelId="{8CF049A2-D160-4CDC-87B6-80A645EAE5AE}" type="parTrans" cxnId="{EC29896E-4932-42A8-86EF-9CA0267F657B}">
      <dgm:prSet/>
      <dgm:spPr/>
      <dgm:t>
        <a:bodyPr/>
        <a:lstStyle/>
        <a:p>
          <a:endParaRPr lang="en-GB"/>
        </a:p>
      </dgm:t>
    </dgm:pt>
    <dgm:pt modelId="{BC146593-72BA-4BC9-8025-B4C7AA8AAB4D}" type="sibTrans" cxnId="{EC29896E-4932-42A8-86EF-9CA0267F657B}">
      <dgm:prSet/>
      <dgm:spPr/>
      <dgm:t>
        <a:bodyPr/>
        <a:lstStyle/>
        <a:p>
          <a:endParaRPr lang="en-GB"/>
        </a:p>
      </dgm:t>
    </dgm:pt>
    <dgm:pt modelId="{70ED9D2D-A5D6-4D44-9681-2B357A964AB1}">
      <dgm:prSet custT="1"/>
      <dgm:spPr>
        <a:solidFill>
          <a:schemeClr val="accent1">
            <a:lumMod val="40000"/>
            <a:lumOff val="60000"/>
            <a:alpha val="90000"/>
          </a:schemeClr>
        </a:solidFill>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Monitor Evaluator</a:t>
          </a:r>
        </a:p>
      </dgm:t>
    </dgm:pt>
    <dgm:pt modelId="{5BF920FA-FBDE-4DE4-9863-D8944BBC43B4}" type="parTrans" cxnId="{F61162C3-9179-4121-95C0-95BE5D172540}">
      <dgm:prSet/>
      <dgm:spPr/>
      <dgm:t>
        <a:bodyPr/>
        <a:lstStyle/>
        <a:p>
          <a:endParaRPr lang="en-GB"/>
        </a:p>
      </dgm:t>
    </dgm:pt>
    <dgm:pt modelId="{AD2E96CF-03F8-46F3-B6E9-AFDDDB839A11}" type="sibTrans" cxnId="{F61162C3-9179-4121-95C0-95BE5D172540}">
      <dgm:prSet/>
      <dgm:spPr/>
      <dgm:t>
        <a:bodyPr/>
        <a:lstStyle/>
        <a:p>
          <a:endParaRPr lang="en-GB"/>
        </a:p>
      </dgm:t>
    </dgm:pt>
    <dgm:pt modelId="{2AB5927A-526A-41E5-9343-23BF3A2EA41F}">
      <dgm:prSet custT="1"/>
      <dgm:spPr>
        <a:solidFill>
          <a:schemeClr val="accent1">
            <a:lumMod val="40000"/>
            <a:lumOff val="60000"/>
            <a:alpha val="90000"/>
          </a:schemeClr>
        </a:solidFill>
        <a:ln>
          <a:solidFill>
            <a:schemeClr val="bg1"/>
          </a:solidFill>
        </a:ln>
      </dgm:spPr>
      <dgm:t>
        <a:bodyPr/>
        <a:lstStyle/>
        <a:p>
          <a:pPr>
            <a:lnSpc>
              <a:spcPct val="100000"/>
            </a:lnSpc>
          </a:pPr>
          <a:r>
            <a:rPr lang="en-GB" sz="2400" dirty="0">
              <a:solidFill>
                <a:schemeClr val="bg1"/>
              </a:solidFill>
              <a:latin typeface="Arial" panose="020B0604020202020204" pitchFamily="34" charset="0"/>
              <a:cs typeface="Arial" panose="020B0604020202020204" pitchFamily="34" charset="0"/>
            </a:rPr>
            <a:t>Specialist</a:t>
          </a:r>
        </a:p>
      </dgm:t>
    </dgm:pt>
    <dgm:pt modelId="{3FD889C3-6225-45A3-B266-D9A280ED5D17}" type="parTrans" cxnId="{D3E09258-DC70-499E-812F-12D447D593AD}">
      <dgm:prSet/>
      <dgm:spPr/>
      <dgm:t>
        <a:bodyPr/>
        <a:lstStyle/>
        <a:p>
          <a:endParaRPr lang="en-GB"/>
        </a:p>
      </dgm:t>
    </dgm:pt>
    <dgm:pt modelId="{21DED823-8EDF-4194-A800-5C4FAA375B95}" type="sibTrans" cxnId="{D3E09258-DC70-499E-812F-12D447D593AD}">
      <dgm:prSet/>
      <dgm:spPr/>
      <dgm:t>
        <a:bodyPr/>
        <a:lstStyle/>
        <a:p>
          <a:endParaRPr lang="en-GB"/>
        </a:p>
      </dgm:t>
    </dgm:pt>
    <dgm:pt modelId="{09D07EF4-FE85-475E-B53E-A0DDA75C5E8E}" type="pres">
      <dgm:prSet presAssocID="{EE3B2027-6E3B-4548-B6DF-1D7B6B1379BD}" presName="Name0" presStyleCnt="0">
        <dgm:presLayoutVars>
          <dgm:dir/>
          <dgm:animLvl val="lvl"/>
          <dgm:resizeHandles val="exact"/>
        </dgm:presLayoutVars>
      </dgm:prSet>
      <dgm:spPr/>
    </dgm:pt>
    <dgm:pt modelId="{FEB02D94-2D12-4050-8973-DE8C7A66C5B9}" type="pres">
      <dgm:prSet presAssocID="{990E8FDB-EEE4-430C-A8EF-629391721B50}" presName="composite" presStyleCnt="0"/>
      <dgm:spPr/>
    </dgm:pt>
    <dgm:pt modelId="{99B4C74D-3DFB-4A7E-BD5B-A66C9DDAB4EB}" type="pres">
      <dgm:prSet presAssocID="{990E8FDB-EEE4-430C-A8EF-629391721B50}" presName="parTx" presStyleLbl="alignNode1" presStyleIdx="0" presStyleCnt="3">
        <dgm:presLayoutVars>
          <dgm:chMax val="0"/>
          <dgm:chPref val="0"/>
          <dgm:bulletEnabled val="1"/>
        </dgm:presLayoutVars>
      </dgm:prSet>
      <dgm:spPr/>
    </dgm:pt>
    <dgm:pt modelId="{38AAB6E3-0B5D-4525-9318-A3ADE9EAF31F}" type="pres">
      <dgm:prSet presAssocID="{990E8FDB-EEE4-430C-A8EF-629391721B50}" presName="desTx" presStyleLbl="alignAccFollowNode1" presStyleIdx="0" presStyleCnt="3">
        <dgm:presLayoutVars>
          <dgm:bulletEnabled val="1"/>
        </dgm:presLayoutVars>
      </dgm:prSet>
      <dgm:spPr/>
    </dgm:pt>
    <dgm:pt modelId="{3FC616A1-2F60-4A69-8481-A844B79C4F4F}" type="pres">
      <dgm:prSet presAssocID="{4B9822E8-8D5D-49A9-AA59-9A8220636D7C}" presName="space" presStyleCnt="0"/>
      <dgm:spPr/>
    </dgm:pt>
    <dgm:pt modelId="{6F75A682-AF47-4618-8D5E-C4649A3CE56D}" type="pres">
      <dgm:prSet presAssocID="{3D7A3676-1FFE-458B-AD61-ABA91C35DDF4}" presName="composite" presStyleCnt="0"/>
      <dgm:spPr/>
    </dgm:pt>
    <dgm:pt modelId="{46F6DD9F-FB92-48F4-A660-A116B11B1511}" type="pres">
      <dgm:prSet presAssocID="{3D7A3676-1FFE-458B-AD61-ABA91C35DDF4}" presName="parTx" presStyleLbl="alignNode1" presStyleIdx="1" presStyleCnt="3" custLinFactNeighborX="-291">
        <dgm:presLayoutVars>
          <dgm:chMax val="0"/>
          <dgm:chPref val="0"/>
          <dgm:bulletEnabled val="1"/>
        </dgm:presLayoutVars>
      </dgm:prSet>
      <dgm:spPr/>
    </dgm:pt>
    <dgm:pt modelId="{77F1BB4B-E4C6-4342-AC1B-0B1FA0952E22}" type="pres">
      <dgm:prSet presAssocID="{3D7A3676-1FFE-458B-AD61-ABA91C35DDF4}" presName="desTx" presStyleLbl="alignAccFollowNode1" presStyleIdx="1" presStyleCnt="3">
        <dgm:presLayoutVars>
          <dgm:bulletEnabled val="1"/>
        </dgm:presLayoutVars>
      </dgm:prSet>
      <dgm:spPr/>
    </dgm:pt>
    <dgm:pt modelId="{7622E718-75D0-4202-813D-29E19D95CD71}" type="pres">
      <dgm:prSet presAssocID="{A84AAD59-177D-4C43-A73B-6043C1912AEF}" presName="space" presStyleCnt="0"/>
      <dgm:spPr/>
    </dgm:pt>
    <dgm:pt modelId="{DDF5BFB4-84C7-4F8C-9822-EBCA048C6B67}" type="pres">
      <dgm:prSet presAssocID="{AB1E9158-A749-4A21-A850-A204FEADAA76}" presName="composite" presStyleCnt="0"/>
      <dgm:spPr/>
    </dgm:pt>
    <dgm:pt modelId="{4DFD9CB0-B870-4A44-AF5E-7063B4DECCDE}" type="pres">
      <dgm:prSet presAssocID="{AB1E9158-A749-4A21-A850-A204FEADAA76}" presName="parTx" presStyleLbl="alignNode1" presStyleIdx="2" presStyleCnt="3">
        <dgm:presLayoutVars>
          <dgm:chMax val="0"/>
          <dgm:chPref val="0"/>
          <dgm:bulletEnabled val="1"/>
        </dgm:presLayoutVars>
      </dgm:prSet>
      <dgm:spPr/>
    </dgm:pt>
    <dgm:pt modelId="{7CCE4EA8-7522-45F6-AC74-576F7FF2026B}" type="pres">
      <dgm:prSet presAssocID="{AB1E9158-A749-4A21-A850-A204FEADAA76}" presName="desTx" presStyleLbl="alignAccFollowNode1" presStyleIdx="2" presStyleCnt="3">
        <dgm:presLayoutVars>
          <dgm:bulletEnabled val="1"/>
        </dgm:presLayoutVars>
      </dgm:prSet>
      <dgm:spPr/>
    </dgm:pt>
  </dgm:ptLst>
  <dgm:cxnLst>
    <dgm:cxn modelId="{E5B41D1B-5FC6-4673-B870-83C1F2313B70}" type="presOf" srcId="{3D7A3676-1FFE-458B-AD61-ABA91C35DDF4}" destId="{46F6DD9F-FB92-48F4-A660-A116B11B1511}" srcOrd="0" destOrd="0" presId="urn:microsoft.com/office/officeart/2005/8/layout/hList1"/>
    <dgm:cxn modelId="{E6B7BB5E-16CB-4E47-813F-0F77EA3C4F7F}" type="presOf" srcId="{1267FBC2-9445-4B57-9304-84047342E806}" destId="{38AAB6E3-0B5D-4525-9318-A3ADE9EAF31F}" srcOrd="0" destOrd="2" presId="urn:microsoft.com/office/officeart/2005/8/layout/hList1"/>
    <dgm:cxn modelId="{88794E6A-0BED-41C4-A049-052A11BCDF90}" type="presOf" srcId="{64E5825F-DF0D-42DF-AA41-6D596D968607}" destId="{38AAB6E3-0B5D-4525-9318-A3ADE9EAF31F}" srcOrd="0" destOrd="0" presId="urn:microsoft.com/office/officeart/2005/8/layout/hList1"/>
    <dgm:cxn modelId="{EC29896E-4932-42A8-86EF-9CA0267F657B}" srcId="{3D7A3676-1FFE-458B-AD61-ABA91C35DDF4}" destId="{098A8D66-530C-4FE2-9A46-BF51E34E6E90}" srcOrd="2" destOrd="0" parTransId="{8CF049A2-D160-4CDC-87B6-80A645EAE5AE}" sibTransId="{BC146593-72BA-4BC9-8025-B4C7AA8AAB4D}"/>
    <dgm:cxn modelId="{1471604F-C1D7-4B82-9843-41282143FA5C}" srcId="{AB1E9158-A749-4A21-A850-A204FEADAA76}" destId="{69009EDC-9CF1-4A60-ACDC-C8799D517DA2}" srcOrd="0" destOrd="0" parTransId="{64A0F5AC-E84D-4412-A862-9C12D1611FF5}" sibTransId="{05AC3A00-7670-498F-8CC5-C48BC9F44C66}"/>
    <dgm:cxn modelId="{5CC64052-6A6C-4A56-8C20-99BCBB83DBA2}" srcId="{990E8FDB-EEE4-430C-A8EF-629391721B50}" destId="{64E5825F-DF0D-42DF-AA41-6D596D968607}" srcOrd="0" destOrd="0" parTransId="{6B98AAAA-1973-4ADC-9B0F-969409E8884E}" sibTransId="{E4F3D51B-E962-4161-A35A-1496B6122CED}"/>
    <dgm:cxn modelId="{FFA8A053-BDB6-4551-9BAE-A3E4FFCD300D}" type="presOf" srcId="{AB1E9158-A749-4A21-A850-A204FEADAA76}" destId="{4DFD9CB0-B870-4A44-AF5E-7063B4DECCDE}" srcOrd="0" destOrd="0" presId="urn:microsoft.com/office/officeart/2005/8/layout/hList1"/>
    <dgm:cxn modelId="{D3E09258-DC70-499E-812F-12D447D593AD}" srcId="{AB1E9158-A749-4A21-A850-A204FEADAA76}" destId="{2AB5927A-526A-41E5-9343-23BF3A2EA41F}" srcOrd="2" destOrd="0" parTransId="{3FD889C3-6225-45A3-B266-D9A280ED5D17}" sibTransId="{21DED823-8EDF-4194-A800-5C4FAA375B95}"/>
    <dgm:cxn modelId="{C6883F7A-A33F-4AC4-BBB8-71F2CDF67984}" srcId="{990E8FDB-EEE4-430C-A8EF-629391721B50}" destId="{1267FBC2-9445-4B57-9304-84047342E806}" srcOrd="2" destOrd="0" parTransId="{2D1E3055-456E-4D03-BA86-8D3EB323D802}" sibTransId="{C68525B5-065B-49A1-8252-965F55C9A0AD}"/>
    <dgm:cxn modelId="{9372467D-6C96-48FA-8B33-335F5BBD8EA7}" type="presOf" srcId="{DEC27FE2-7882-4B74-9E36-E0B3FCBF0DF8}" destId="{77F1BB4B-E4C6-4342-AC1B-0B1FA0952E22}" srcOrd="0" destOrd="0" presId="urn:microsoft.com/office/officeart/2005/8/layout/hList1"/>
    <dgm:cxn modelId="{BE38DC86-AF0E-40AB-886C-21BD6FB90A19}" type="presOf" srcId="{098A8D66-530C-4FE2-9A46-BF51E34E6E90}" destId="{77F1BB4B-E4C6-4342-AC1B-0B1FA0952E22}" srcOrd="0" destOrd="2" presId="urn:microsoft.com/office/officeart/2005/8/layout/hList1"/>
    <dgm:cxn modelId="{2D4FF98A-64FD-4681-9C39-8A7B0CBEBF64}" type="presOf" srcId="{990E8FDB-EEE4-430C-A8EF-629391721B50}" destId="{99B4C74D-3DFB-4A7E-BD5B-A66C9DDAB4EB}" srcOrd="0" destOrd="0" presId="urn:microsoft.com/office/officeart/2005/8/layout/hList1"/>
    <dgm:cxn modelId="{B307419F-46CE-49CD-A742-8F85C8759EC5}" type="presOf" srcId="{EE3B2027-6E3B-4548-B6DF-1D7B6B1379BD}" destId="{09D07EF4-FE85-475E-B53E-A0DDA75C5E8E}" srcOrd="0" destOrd="0" presId="urn:microsoft.com/office/officeart/2005/8/layout/hList1"/>
    <dgm:cxn modelId="{6EF56AA4-C2D3-4689-B956-B3CF6B824890}" srcId="{EE3B2027-6E3B-4548-B6DF-1D7B6B1379BD}" destId="{990E8FDB-EEE4-430C-A8EF-629391721B50}" srcOrd="0" destOrd="0" parTransId="{09ED2182-2A87-41C5-88BE-E6C0694F1E7C}" sibTransId="{4B9822E8-8D5D-49A9-AA59-9A8220636D7C}"/>
    <dgm:cxn modelId="{6CFBDCB3-F68E-430A-8EBB-18EE21DB9656}" type="presOf" srcId="{AC4990C3-770B-47D5-8C15-51C473C5FA50}" destId="{38AAB6E3-0B5D-4525-9318-A3ADE9EAF31F}" srcOrd="0" destOrd="1" presId="urn:microsoft.com/office/officeart/2005/8/layout/hList1"/>
    <dgm:cxn modelId="{DAB81EB8-1C08-4D21-82AE-59E0399FB2D6}" srcId="{EE3B2027-6E3B-4548-B6DF-1D7B6B1379BD}" destId="{3D7A3676-1FFE-458B-AD61-ABA91C35DDF4}" srcOrd="1" destOrd="0" parTransId="{8412C9D0-C323-495D-B1B9-3A05E1908222}" sibTransId="{A84AAD59-177D-4C43-A73B-6043C1912AEF}"/>
    <dgm:cxn modelId="{0A748BC2-CA34-4888-A5D8-4577EB047BD9}" type="presOf" srcId="{2AB5927A-526A-41E5-9343-23BF3A2EA41F}" destId="{7CCE4EA8-7522-45F6-AC74-576F7FF2026B}" srcOrd="0" destOrd="2" presId="urn:microsoft.com/office/officeart/2005/8/layout/hList1"/>
    <dgm:cxn modelId="{F61162C3-9179-4121-95C0-95BE5D172540}" srcId="{AB1E9158-A749-4A21-A850-A204FEADAA76}" destId="{70ED9D2D-A5D6-4D44-9681-2B357A964AB1}" srcOrd="1" destOrd="0" parTransId="{5BF920FA-FBDE-4DE4-9863-D8944BBC43B4}" sibTransId="{AD2E96CF-03F8-46F3-B6E9-AFDDDB839A11}"/>
    <dgm:cxn modelId="{2A374FCE-4172-42C8-9B45-AAAD884ECCAF}" srcId="{EE3B2027-6E3B-4548-B6DF-1D7B6B1379BD}" destId="{AB1E9158-A749-4A21-A850-A204FEADAA76}" srcOrd="2" destOrd="0" parTransId="{F12E3771-2E60-4B20-A645-A5321C722A26}" sibTransId="{188F54A4-967E-4217-8ED9-43045884EC26}"/>
    <dgm:cxn modelId="{0C685DCF-7B65-4F96-98AE-F6146D20A4B3}" type="presOf" srcId="{70ED9D2D-A5D6-4D44-9681-2B357A964AB1}" destId="{7CCE4EA8-7522-45F6-AC74-576F7FF2026B}" srcOrd="0" destOrd="1" presId="urn:microsoft.com/office/officeart/2005/8/layout/hList1"/>
    <dgm:cxn modelId="{F724DBE2-6CBF-46FD-AD24-6E7575C41280}" srcId="{3D7A3676-1FFE-458B-AD61-ABA91C35DDF4}" destId="{DEC27FE2-7882-4B74-9E36-E0B3FCBF0DF8}" srcOrd="0" destOrd="0" parTransId="{2B97F3BB-6606-4386-98D2-CD98611CA9AF}" sibTransId="{E2EB4D70-8074-462C-AD4E-523E20F25113}"/>
    <dgm:cxn modelId="{60759FEC-7675-4A0D-B207-B3A179B873CC}" type="presOf" srcId="{C65CE0AC-2836-4D90-B6EF-2264A5E0BB08}" destId="{77F1BB4B-E4C6-4342-AC1B-0B1FA0952E22}" srcOrd="0" destOrd="1" presId="urn:microsoft.com/office/officeart/2005/8/layout/hList1"/>
    <dgm:cxn modelId="{92BFBDF2-F9CF-40C8-BEBF-E85897C39EE6}" srcId="{990E8FDB-EEE4-430C-A8EF-629391721B50}" destId="{AC4990C3-770B-47D5-8C15-51C473C5FA50}" srcOrd="1" destOrd="0" parTransId="{F0CE2C41-97BA-4039-9C31-13CE31CF489A}" sibTransId="{9C31BF5E-C533-4E55-B545-CEB359CA16BA}"/>
    <dgm:cxn modelId="{801CA8F8-E95A-4F8E-80B1-523293F99795}" type="presOf" srcId="{69009EDC-9CF1-4A60-ACDC-C8799D517DA2}" destId="{7CCE4EA8-7522-45F6-AC74-576F7FF2026B}" srcOrd="0" destOrd="0" presId="urn:microsoft.com/office/officeart/2005/8/layout/hList1"/>
    <dgm:cxn modelId="{47DA89FD-A82D-4A4E-8298-1FC717FE9E45}" srcId="{3D7A3676-1FFE-458B-AD61-ABA91C35DDF4}" destId="{C65CE0AC-2836-4D90-B6EF-2264A5E0BB08}" srcOrd="1" destOrd="0" parTransId="{0C14B99C-3C17-472A-AA90-FE27C3E43DA2}" sibTransId="{52311C30-C8FA-43C6-9BAA-BDB8AD6E23F6}"/>
    <dgm:cxn modelId="{036C1327-A40D-422B-9C9C-A5DC899F998D}" type="presParOf" srcId="{09D07EF4-FE85-475E-B53E-A0DDA75C5E8E}" destId="{FEB02D94-2D12-4050-8973-DE8C7A66C5B9}" srcOrd="0" destOrd="0" presId="urn:microsoft.com/office/officeart/2005/8/layout/hList1"/>
    <dgm:cxn modelId="{5CA127C7-15FA-4C3A-AA3E-1373F3BD3796}" type="presParOf" srcId="{FEB02D94-2D12-4050-8973-DE8C7A66C5B9}" destId="{99B4C74D-3DFB-4A7E-BD5B-A66C9DDAB4EB}" srcOrd="0" destOrd="0" presId="urn:microsoft.com/office/officeart/2005/8/layout/hList1"/>
    <dgm:cxn modelId="{733C7362-750C-47B5-892C-842E6EFCEC41}" type="presParOf" srcId="{FEB02D94-2D12-4050-8973-DE8C7A66C5B9}" destId="{38AAB6E3-0B5D-4525-9318-A3ADE9EAF31F}" srcOrd="1" destOrd="0" presId="urn:microsoft.com/office/officeart/2005/8/layout/hList1"/>
    <dgm:cxn modelId="{E07B8E87-4293-47FC-BE5B-D08FD6EC40FE}" type="presParOf" srcId="{09D07EF4-FE85-475E-B53E-A0DDA75C5E8E}" destId="{3FC616A1-2F60-4A69-8481-A844B79C4F4F}" srcOrd="1" destOrd="0" presId="urn:microsoft.com/office/officeart/2005/8/layout/hList1"/>
    <dgm:cxn modelId="{4F00DAC8-F5D4-40E1-A06F-52B271F77946}" type="presParOf" srcId="{09D07EF4-FE85-475E-B53E-A0DDA75C5E8E}" destId="{6F75A682-AF47-4618-8D5E-C4649A3CE56D}" srcOrd="2" destOrd="0" presId="urn:microsoft.com/office/officeart/2005/8/layout/hList1"/>
    <dgm:cxn modelId="{2286E63C-9AF3-457F-84A5-5BCD7BC4F5AA}" type="presParOf" srcId="{6F75A682-AF47-4618-8D5E-C4649A3CE56D}" destId="{46F6DD9F-FB92-48F4-A660-A116B11B1511}" srcOrd="0" destOrd="0" presId="urn:microsoft.com/office/officeart/2005/8/layout/hList1"/>
    <dgm:cxn modelId="{3AE45D57-9C4A-45C5-B5CD-5D03585EF16E}" type="presParOf" srcId="{6F75A682-AF47-4618-8D5E-C4649A3CE56D}" destId="{77F1BB4B-E4C6-4342-AC1B-0B1FA0952E22}" srcOrd="1" destOrd="0" presId="urn:microsoft.com/office/officeart/2005/8/layout/hList1"/>
    <dgm:cxn modelId="{7C3596BB-69FC-4948-B291-690F686A9EFF}" type="presParOf" srcId="{09D07EF4-FE85-475E-B53E-A0DDA75C5E8E}" destId="{7622E718-75D0-4202-813D-29E19D95CD71}" srcOrd="3" destOrd="0" presId="urn:microsoft.com/office/officeart/2005/8/layout/hList1"/>
    <dgm:cxn modelId="{0ACF47A1-0F5E-4CEF-8440-CBAD30C43F07}" type="presParOf" srcId="{09D07EF4-FE85-475E-B53E-A0DDA75C5E8E}" destId="{DDF5BFB4-84C7-4F8C-9822-EBCA048C6B67}" srcOrd="4" destOrd="0" presId="urn:microsoft.com/office/officeart/2005/8/layout/hList1"/>
    <dgm:cxn modelId="{7356E72C-8D33-4ED9-A1CA-A597165F69F5}" type="presParOf" srcId="{DDF5BFB4-84C7-4F8C-9822-EBCA048C6B67}" destId="{4DFD9CB0-B870-4A44-AF5E-7063B4DECCDE}" srcOrd="0" destOrd="0" presId="urn:microsoft.com/office/officeart/2005/8/layout/hList1"/>
    <dgm:cxn modelId="{074C34A8-7C0E-4944-94E3-20A09117021C}" type="presParOf" srcId="{DDF5BFB4-84C7-4F8C-9822-EBCA048C6B67}" destId="{7CCE4EA8-7522-45F6-AC74-576F7FF2026B}"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8DB0DBF-3967-42D6-AD0C-09CFEE780B19}" type="doc">
      <dgm:prSet loTypeId="urn:microsoft.com/office/officeart/2005/8/layout/vList3" loCatId="picture" qsTypeId="urn:microsoft.com/office/officeart/2005/8/quickstyle/simple4" qsCatId="simple" csTypeId="urn:microsoft.com/office/officeart/2005/8/colors/colorful2" csCatId="colorful" phldr="1"/>
      <dgm:spPr/>
      <dgm:t>
        <a:bodyPr/>
        <a:lstStyle/>
        <a:p>
          <a:endParaRPr lang="en-GB"/>
        </a:p>
      </dgm:t>
    </dgm:pt>
    <dgm:pt modelId="{2FDA802D-BA94-48E4-A951-6ACA9994469D}">
      <dgm:prSet phldrT="[Text]" custT="1"/>
      <dgm:spPr>
        <a:ln>
          <a:solidFill>
            <a:schemeClr val="bg1"/>
          </a:solidFill>
        </a:ln>
      </dgm:spPr>
      <dgm:t>
        <a:bodyPr/>
        <a:lstStyle/>
        <a:p>
          <a:pPr algn="ctr"/>
          <a:r>
            <a:rPr lang="it-IT" sz="2400" b="0" dirty="0">
              <a:latin typeface="Arial" panose="020B0604020202020204" pitchFamily="34" charset="0"/>
              <a:cs typeface="Arial" panose="020B0604020202020204" pitchFamily="34" charset="0"/>
            </a:rPr>
            <a:t>Shaper (SH)</a:t>
          </a:r>
        </a:p>
        <a:p>
          <a:pPr algn="l"/>
          <a:r>
            <a:rPr lang="it-IT" sz="2400" dirty="0">
              <a:latin typeface="Arial" panose="020B0604020202020204" pitchFamily="34" charset="0"/>
              <a:cs typeface="Arial" panose="020B0604020202020204" pitchFamily="34" charset="0"/>
            </a:rPr>
            <a:t>Strenghts: challenges and energises the team </a:t>
          </a:r>
        </a:p>
        <a:p>
          <a:pPr algn="l"/>
          <a:r>
            <a:rPr lang="it-IT" sz="2400" dirty="0">
              <a:latin typeface="Arial" panose="020B0604020202020204" pitchFamily="34" charset="0"/>
              <a:cs typeface="Arial" panose="020B0604020202020204" pitchFamily="34" charset="0"/>
            </a:rPr>
            <a:t>Weaknesses: argumentatives</a:t>
          </a:r>
          <a:endParaRPr lang="en-GB" sz="2400" dirty="0">
            <a:latin typeface="Arial" panose="020B0604020202020204" pitchFamily="34" charset="0"/>
            <a:cs typeface="Arial" panose="020B0604020202020204" pitchFamily="34" charset="0"/>
          </a:endParaRPr>
        </a:p>
      </dgm:t>
    </dgm:pt>
    <dgm:pt modelId="{B154C5D1-93B6-4E91-8545-DD9DCC9BBA85}" type="parTrans" cxnId="{E52AEF37-41EB-419A-87E3-A948CB000E5A}">
      <dgm:prSet/>
      <dgm:spPr/>
      <dgm:t>
        <a:bodyPr/>
        <a:lstStyle/>
        <a:p>
          <a:endParaRPr lang="en-GB"/>
        </a:p>
      </dgm:t>
    </dgm:pt>
    <dgm:pt modelId="{AD8C9EDE-258C-4E9E-B2A2-005FFA3A3131}" type="sibTrans" cxnId="{E52AEF37-41EB-419A-87E3-A948CB000E5A}">
      <dgm:prSet/>
      <dgm:spPr/>
      <dgm:t>
        <a:bodyPr/>
        <a:lstStyle/>
        <a:p>
          <a:endParaRPr lang="en-GB"/>
        </a:p>
      </dgm:t>
    </dgm:pt>
    <dgm:pt modelId="{9C3A6BB8-05BD-4A42-B4F5-3108B60317D5}">
      <dgm:prSet phldrT="[Text]" custT="1"/>
      <dgm:spPr>
        <a:ln>
          <a:solidFill>
            <a:schemeClr val="bg1"/>
          </a:solidFill>
        </a:ln>
      </dgm:spPr>
      <dgm:t>
        <a:bodyPr/>
        <a:lstStyle/>
        <a:p>
          <a:pPr algn="ctr"/>
          <a:r>
            <a:rPr lang="en-GB" sz="2400" b="0" dirty="0">
              <a:latin typeface="Arial" panose="020B0604020202020204" pitchFamily="34" charset="0"/>
              <a:cs typeface="Arial" panose="020B0604020202020204" pitchFamily="34" charset="0"/>
            </a:rPr>
            <a:t>Implementer (IMP)</a:t>
          </a:r>
        </a:p>
        <a:p>
          <a:pPr algn="l"/>
          <a:r>
            <a:rPr lang="it-IT" sz="2400" dirty="0">
              <a:latin typeface="Arial" panose="020B0604020202020204" pitchFamily="34" charset="0"/>
              <a:cs typeface="Arial" panose="020B0604020202020204" pitchFamily="34" charset="0"/>
            </a:rPr>
            <a:t>Strenghts: turns ideas into plan and actions, very organised and schematic</a:t>
          </a:r>
        </a:p>
        <a:p>
          <a:pPr algn="l"/>
          <a:r>
            <a:rPr lang="it-IT" sz="2400" dirty="0">
              <a:latin typeface="Arial" panose="020B0604020202020204" pitchFamily="34" charset="0"/>
              <a:cs typeface="Arial" panose="020B0604020202020204" pitchFamily="34" charset="0"/>
            </a:rPr>
            <a:t>Weaknesses: no flexibility, resistent to change</a:t>
          </a:r>
          <a:endParaRPr lang="en-GB" sz="2400" b="1" dirty="0">
            <a:latin typeface="Arial" panose="020B0604020202020204" pitchFamily="34" charset="0"/>
            <a:cs typeface="Arial" panose="020B0604020202020204" pitchFamily="34" charset="0"/>
          </a:endParaRPr>
        </a:p>
      </dgm:t>
    </dgm:pt>
    <dgm:pt modelId="{C13B2A74-6DC9-4630-B315-80D822D9699C}" type="parTrans" cxnId="{3D363CE5-A0E3-45FC-A6FF-7FB2D36CF4FA}">
      <dgm:prSet/>
      <dgm:spPr/>
      <dgm:t>
        <a:bodyPr/>
        <a:lstStyle/>
        <a:p>
          <a:endParaRPr lang="en-GB"/>
        </a:p>
      </dgm:t>
    </dgm:pt>
    <dgm:pt modelId="{DEB74F8B-AF22-40FD-A7A4-55AAC2F72092}" type="sibTrans" cxnId="{3D363CE5-A0E3-45FC-A6FF-7FB2D36CF4FA}">
      <dgm:prSet/>
      <dgm:spPr/>
      <dgm:t>
        <a:bodyPr/>
        <a:lstStyle/>
        <a:p>
          <a:endParaRPr lang="en-GB"/>
        </a:p>
      </dgm:t>
    </dgm:pt>
    <dgm:pt modelId="{5A39AC03-F488-4990-AED9-DA91A2405336}">
      <dgm:prSet phldrT="[Text]" custT="1"/>
      <dgm:spPr>
        <a:ln>
          <a:solidFill>
            <a:schemeClr val="bg1"/>
          </a:solidFill>
        </a:ln>
      </dgm:spPr>
      <dgm:t>
        <a:bodyPr/>
        <a:lstStyle/>
        <a:p>
          <a:pPr algn="ctr"/>
          <a:r>
            <a:rPr lang="en-GB" sz="2400" b="1" dirty="0">
              <a:latin typeface="Arial" panose="020B0604020202020204" pitchFamily="34" charset="0"/>
              <a:cs typeface="Arial" panose="020B0604020202020204" pitchFamily="34" charset="0"/>
            </a:rPr>
            <a:t>Completer Finisher (CF)</a:t>
          </a:r>
        </a:p>
        <a:p>
          <a:pPr algn="l"/>
          <a:r>
            <a:rPr lang="it-IT" sz="2400" dirty="0">
              <a:latin typeface="Arial" panose="020B0604020202020204" pitchFamily="34" charset="0"/>
              <a:cs typeface="Arial" panose="020B0604020202020204" pitchFamily="34" charset="0"/>
            </a:rPr>
            <a:t>Strenghts: details orienteted, perfectionism </a:t>
          </a:r>
        </a:p>
        <a:p>
          <a:pPr algn="l"/>
          <a:r>
            <a:rPr lang="it-IT" sz="2400" dirty="0">
              <a:latin typeface="Arial" panose="020B0604020202020204" pitchFamily="34" charset="0"/>
              <a:cs typeface="Arial" panose="020B0604020202020204" pitchFamily="34" charset="0"/>
            </a:rPr>
            <a:t>Weaknesses: </a:t>
          </a:r>
          <a:r>
            <a:rPr lang="it-IT" sz="2400" dirty="0" err="1">
              <a:latin typeface="Arial" panose="020B0604020202020204" pitchFamily="34" charset="0"/>
              <a:cs typeface="Arial" panose="020B0604020202020204" pitchFamily="34" charset="0"/>
            </a:rPr>
            <a:t>worries</a:t>
          </a:r>
          <a:r>
            <a:rPr lang="it-IT" sz="2400" dirty="0">
              <a:latin typeface="Arial" panose="020B0604020202020204" pitchFamily="34" charset="0"/>
              <a:cs typeface="Arial" panose="020B0604020202020204" pitchFamily="34" charset="0"/>
            </a:rPr>
            <a:t> too much, does not like to delegate </a:t>
          </a:r>
          <a:endParaRPr lang="en-GB" sz="2400" b="1" dirty="0">
            <a:latin typeface="Arial" panose="020B0604020202020204" pitchFamily="34" charset="0"/>
            <a:cs typeface="Arial" panose="020B0604020202020204" pitchFamily="34" charset="0"/>
          </a:endParaRPr>
        </a:p>
      </dgm:t>
    </dgm:pt>
    <dgm:pt modelId="{1BE45DC8-CB9F-4F13-9993-F87D70F57FE1}" type="parTrans" cxnId="{4C2D0007-A49C-4C87-941F-D411A2FCD665}">
      <dgm:prSet/>
      <dgm:spPr/>
      <dgm:t>
        <a:bodyPr/>
        <a:lstStyle/>
        <a:p>
          <a:endParaRPr lang="en-GB"/>
        </a:p>
      </dgm:t>
    </dgm:pt>
    <dgm:pt modelId="{501AC773-9C80-4260-8FE0-FB3A8BA6F697}" type="sibTrans" cxnId="{4C2D0007-A49C-4C87-941F-D411A2FCD665}">
      <dgm:prSet/>
      <dgm:spPr/>
      <dgm:t>
        <a:bodyPr/>
        <a:lstStyle/>
        <a:p>
          <a:endParaRPr lang="en-GB"/>
        </a:p>
      </dgm:t>
    </dgm:pt>
    <dgm:pt modelId="{882628DC-4166-4441-81ED-32EFB07FC5B9}" type="pres">
      <dgm:prSet presAssocID="{58DB0DBF-3967-42D6-AD0C-09CFEE780B19}" presName="linearFlow" presStyleCnt="0">
        <dgm:presLayoutVars>
          <dgm:dir/>
          <dgm:resizeHandles val="exact"/>
        </dgm:presLayoutVars>
      </dgm:prSet>
      <dgm:spPr/>
    </dgm:pt>
    <dgm:pt modelId="{3E52422C-E4C9-492C-85F0-5F749BFCCE5F}" type="pres">
      <dgm:prSet presAssocID="{2FDA802D-BA94-48E4-A951-6ACA9994469D}" presName="composite" presStyleCnt="0"/>
      <dgm:spPr/>
    </dgm:pt>
    <dgm:pt modelId="{987B6AA4-B6CF-445C-8879-22A4F3BEA3D9}" type="pres">
      <dgm:prSet presAssocID="{2FDA802D-BA94-48E4-A951-6ACA9994469D}"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B2C7FA5C-5056-47F4-8AC9-D6651EB99A05}" type="pres">
      <dgm:prSet presAssocID="{2FDA802D-BA94-48E4-A951-6ACA9994469D}" presName="txShp" presStyleLbl="node1" presStyleIdx="0" presStyleCnt="3">
        <dgm:presLayoutVars>
          <dgm:bulletEnabled val="1"/>
        </dgm:presLayoutVars>
      </dgm:prSet>
      <dgm:spPr/>
    </dgm:pt>
    <dgm:pt modelId="{ECE20073-A7FF-47D2-ACBC-FEFB7AE91BE0}" type="pres">
      <dgm:prSet presAssocID="{AD8C9EDE-258C-4E9E-B2A2-005FFA3A3131}" presName="spacing" presStyleCnt="0"/>
      <dgm:spPr/>
    </dgm:pt>
    <dgm:pt modelId="{34DB8A12-A10C-40EA-B559-7080D7683E32}" type="pres">
      <dgm:prSet presAssocID="{9C3A6BB8-05BD-4A42-B4F5-3108B60317D5}" presName="composite" presStyleCnt="0"/>
      <dgm:spPr/>
    </dgm:pt>
    <dgm:pt modelId="{70F262FB-4594-43E2-BC54-4B1A3CED6107}" type="pres">
      <dgm:prSet presAssocID="{9C3A6BB8-05BD-4A42-B4F5-3108B60317D5}" presName="imgShp"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10000" r="-10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D412C687-BE3D-48B3-BB75-AC23481E916A}" type="pres">
      <dgm:prSet presAssocID="{9C3A6BB8-05BD-4A42-B4F5-3108B60317D5}" presName="txShp" presStyleLbl="node1" presStyleIdx="1" presStyleCnt="3">
        <dgm:presLayoutVars>
          <dgm:bulletEnabled val="1"/>
        </dgm:presLayoutVars>
      </dgm:prSet>
      <dgm:spPr/>
    </dgm:pt>
    <dgm:pt modelId="{823ADD0E-EA4B-45D9-B8C4-D88480165D11}" type="pres">
      <dgm:prSet presAssocID="{DEB74F8B-AF22-40FD-A7A4-55AAC2F72092}" presName="spacing" presStyleCnt="0"/>
      <dgm:spPr/>
    </dgm:pt>
    <dgm:pt modelId="{71F94021-CD7F-4AA1-905B-F9C61AB44B60}" type="pres">
      <dgm:prSet presAssocID="{5A39AC03-F488-4990-AED9-DA91A2405336}" presName="composite" presStyleCnt="0"/>
      <dgm:spPr/>
    </dgm:pt>
    <dgm:pt modelId="{F6DB27D3-FC2A-4A6C-A4D8-0B9C23272DDD}" type="pres">
      <dgm:prSet presAssocID="{5A39AC03-F488-4990-AED9-DA91A2405336}" presName="imgShp"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EE43D427-B632-417A-BB2F-D4036AE22907}" type="pres">
      <dgm:prSet presAssocID="{5A39AC03-F488-4990-AED9-DA91A2405336}" presName="txShp" presStyleLbl="node1" presStyleIdx="2" presStyleCnt="3">
        <dgm:presLayoutVars>
          <dgm:bulletEnabled val="1"/>
        </dgm:presLayoutVars>
      </dgm:prSet>
      <dgm:spPr/>
    </dgm:pt>
  </dgm:ptLst>
  <dgm:cxnLst>
    <dgm:cxn modelId="{4C2D0007-A49C-4C87-941F-D411A2FCD665}" srcId="{58DB0DBF-3967-42D6-AD0C-09CFEE780B19}" destId="{5A39AC03-F488-4990-AED9-DA91A2405336}" srcOrd="2" destOrd="0" parTransId="{1BE45DC8-CB9F-4F13-9993-F87D70F57FE1}" sibTransId="{501AC773-9C80-4260-8FE0-FB3A8BA6F697}"/>
    <dgm:cxn modelId="{8ACAD62F-0652-4B65-93B3-83DB22A29F2E}" type="presOf" srcId="{58DB0DBF-3967-42D6-AD0C-09CFEE780B19}" destId="{882628DC-4166-4441-81ED-32EFB07FC5B9}" srcOrd="0" destOrd="0" presId="urn:microsoft.com/office/officeart/2005/8/layout/vList3"/>
    <dgm:cxn modelId="{E52AEF37-41EB-419A-87E3-A948CB000E5A}" srcId="{58DB0DBF-3967-42D6-AD0C-09CFEE780B19}" destId="{2FDA802D-BA94-48E4-A951-6ACA9994469D}" srcOrd="0" destOrd="0" parTransId="{B154C5D1-93B6-4E91-8545-DD9DCC9BBA85}" sibTransId="{AD8C9EDE-258C-4E9E-B2A2-005FFA3A3131}"/>
    <dgm:cxn modelId="{B6C93E85-D666-4312-98C9-B581F52EFD3E}" type="presOf" srcId="{9C3A6BB8-05BD-4A42-B4F5-3108B60317D5}" destId="{D412C687-BE3D-48B3-BB75-AC23481E916A}" srcOrd="0" destOrd="0" presId="urn:microsoft.com/office/officeart/2005/8/layout/vList3"/>
    <dgm:cxn modelId="{4ECC46CA-D3A4-4F5D-B8D7-5B9F80493F3A}" type="presOf" srcId="{5A39AC03-F488-4990-AED9-DA91A2405336}" destId="{EE43D427-B632-417A-BB2F-D4036AE22907}" srcOrd="0" destOrd="0" presId="urn:microsoft.com/office/officeart/2005/8/layout/vList3"/>
    <dgm:cxn modelId="{3D363CE5-A0E3-45FC-A6FF-7FB2D36CF4FA}" srcId="{58DB0DBF-3967-42D6-AD0C-09CFEE780B19}" destId="{9C3A6BB8-05BD-4A42-B4F5-3108B60317D5}" srcOrd="1" destOrd="0" parTransId="{C13B2A74-6DC9-4630-B315-80D822D9699C}" sibTransId="{DEB74F8B-AF22-40FD-A7A4-55AAC2F72092}"/>
    <dgm:cxn modelId="{96C9A1ED-558F-428D-B77C-9CD94AE0C6A5}" type="presOf" srcId="{2FDA802D-BA94-48E4-A951-6ACA9994469D}" destId="{B2C7FA5C-5056-47F4-8AC9-D6651EB99A05}" srcOrd="0" destOrd="0" presId="urn:microsoft.com/office/officeart/2005/8/layout/vList3"/>
    <dgm:cxn modelId="{720A8F70-92F4-4141-9E45-9586B5DCD4F7}" type="presParOf" srcId="{882628DC-4166-4441-81ED-32EFB07FC5B9}" destId="{3E52422C-E4C9-492C-85F0-5F749BFCCE5F}" srcOrd="0" destOrd="0" presId="urn:microsoft.com/office/officeart/2005/8/layout/vList3"/>
    <dgm:cxn modelId="{2E96645E-BCA4-4D56-B739-AD7AC93B8DDD}" type="presParOf" srcId="{3E52422C-E4C9-492C-85F0-5F749BFCCE5F}" destId="{987B6AA4-B6CF-445C-8879-22A4F3BEA3D9}" srcOrd="0" destOrd="0" presId="urn:microsoft.com/office/officeart/2005/8/layout/vList3"/>
    <dgm:cxn modelId="{73A5EA96-23EF-4E84-9EDE-01D556F4161F}" type="presParOf" srcId="{3E52422C-E4C9-492C-85F0-5F749BFCCE5F}" destId="{B2C7FA5C-5056-47F4-8AC9-D6651EB99A05}" srcOrd="1" destOrd="0" presId="urn:microsoft.com/office/officeart/2005/8/layout/vList3"/>
    <dgm:cxn modelId="{4DC5E2C0-C5B5-4F06-8445-11134BF18BF2}" type="presParOf" srcId="{882628DC-4166-4441-81ED-32EFB07FC5B9}" destId="{ECE20073-A7FF-47D2-ACBC-FEFB7AE91BE0}" srcOrd="1" destOrd="0" presId="urn:microsoft.com/office/officeart/2005/8/layout/vList3"/>
    <dgm:cxn modelId="{B2ECADF5-309E-44A7-BBC2-1DFBE04ACD4F}" type="presParOf" srcId="{882628DC-4166-4441-81ED-32EFB07FC5B9}" destId="{34DB8A12-A10C-40EA-B559-7080D7683E32}" srcOrd="2" destOrd="0" presId="urn:microsoft.com/office/officeart/2005/8/layout/vList3"/>
    <dgm:cxn modelId="{FD45BF25-43D1-4AA5-A3AC-DEE2303F75FF}" type="presParOf" srcId="{34DB8A12-A10C-40EA-B559-7080D7683E32}" destId="{70F262FB-4594-43E2-BC54-4B1A3CED6107}" srcOrd="0" destOrd="0" presId="urn:microsoft.com/office/officeart/2005/8/layout/vList3"/>
    <dgm:cxn modelId="{5DFB014A-8CEB-41CE-AA1B-BEA9DC0101C7}" type="presParOf" srcId="{34DB8A12-A10C-40EA-B559-7080D7683E32}" destId="{D412C687-BE3D-48B3-BB75-AC23481E916A}" srcOrd="1" destOrd="0" presId="urn:microsoft.com/office/officeart/2005/8/layout/vList3"/>
    <dgm:cxn modelId="{5489F4B0-5C9B-409D-B178-0F1749C8EEEF}" type="presParOf" srcId="{882628DC-4166-4441-81ED-32EFB07FC5B9}" destId="{823ADD0E-EA4B-45D9-B8C4-D88480165D11}" srcOrd="3" destOrd="0" presId="urn:microsoft.com/office/officeart/2005/8/layout/vList3"/>
    <dgm:cxn modelId="{688E5844-2759-4A82-8C22-8F76C90F7B34}" type="presParOf" srcId="{882628DC-4166-4441-81ED-32EFB07FC5B9}" destId="{71F94021-CD7F-4AA1-905B-F9C61AB44B60}" srcOrd="4" destOrd="0" presId="urn:microsoft.com/office/officeart/2005/8/layout/vList3"/>
    <dgm:cxn modelId="{AA64144F-B668-4744-84AE-541F7194F801}" type="presParOf" srcId="{71F94021-CD7F-4AA1-905B-F9C61AB44B60}" destId="{F6DB27D3-FC2A-4A6C-A4D8-0B9C23272DDD}" srcOrd="0" destOrd="0" presId="urn:microsoft.com/office/officeart/2005/8/layout/vList3"/>
    <dgm:cxn modelId="{FC4D40B9-0F29-4C1A-94D9-9A3B3C9C743A}" type="presParOf" srcId="{71F94021-CD7F-4AA1-905B-F9C61AB44B60}" destId="{EE43D427-B632-417A-BB2F-D4036AE22907}"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8DB0DBF-3967-42D6-AD0C-09CFEE780B19}" type="doc">
      <dgm:prSet loTypeId="urn:microsoft.com/office/officeart/2005/8/layout/vList3" loCatId="picture" qsTypeId="urn:microsoft.com/office/officeart/2005/8/quickstyle/simple4" qsCatId="simple" csTypeId="urn:microsoft.com/office/officeart/2005/8/colors/colorful2" csCatId="colorful" phldr="1"/>
      <dgm:spPr/>
      <dgm:t>
        <a:bodyPr/>
        <a:lstStyle/>
        <a:p>
          <a:endParaRPr lang="en-GB"/>
        </a:p>
      </dgm:t>
    </dgm:pt>
    <dgm:pt modelId="{2FDA802D-BA94-48E4-A951-6ACA9994469D}">
      <dgm:prSet phldrT="[Text]" custT="1"/>
      <dgm:spPr>
        <a:ln>
          <a:solidFill>
            <a:schemeClr val="bg1"/>
          </a:solidFill>
        </a:ln>
      </dgm:spPr>
      <dgm:t>
        <a:bodyPr/>
        <a:lstStyle/>
        <a:p>
          <a:pPr algn="ctr"/>
          <a:r>
            <a:rPr lang="it-IT" sz="2400" b="0" dirty="0">
              <a:solidFill>
                <a:schemeClr val="tx1"/>
              </a:solidFill>
              <a:latin typeface="Arial" panose="020B0604020202020204" pitchFamily="34" charset="0"/>
              <a:cs typeface="Arial" panose="020B0604020202020204" pitchFamily="34" charset="0"/>
            </a:rPr>
            <a:t>Coordinator (CO)</a:t>
          </a:r>
        </a:p>
        <a:p>
          <a:pPr algn="l"/>
          <a:r>
            <a:rPr lang="it-IT" sz="2400" dirty="0">
              <a:latin typeface="Arial" panose="020B0604020202020204" pitchFamily="34" charset="0"/>
              <a:cs typeface="Arial" panose="020B0604020202020204" pitchFamily="34" charset="0"/>
            </a:rPr>
            <a:t>Strenghts: finding people’s strenghts, delegates, listening skills</a:t>
          </a:r>
        </a:p>
        <a:p>
          <a:pPr algn="l"/>
          <a:r>
            <a:rPr lang="it-IT" sz="2400" dirty="0">
              <a:latin typeface="Arial" panose="020B0604020202020204" pitchFamily="34" charset="0"/>
              <a:cs typeface="Arial" panose="020B0604020202020204" pitchFamily="34" charset="0"/>
            </a:rPr>
            <a:t>Weaknesses: can be seen as manipulative</a:t>
          </a:r>
          <a:endParaRPr lang="en-GB" sz="2400" dirty="0">
            <a:latin typeface="Arial" panose="020B0604020202020204" pitchFamily="34" charset="0"/>
            <a:cs typeface="Arial" panose="020B0604020202020204" pitchFamily="34" charset="0"/>
          </a:endParaRPr>
        </a:p>
      </dgm:t>
    </dgm:pt>
    <dgm:pt modelId="{B154C5D1-93B6-4E91-8545-DD9DCC9BBA85}" type="parTrans" cxnId="{E52AEF37-41EB-419A-87E3-A948CB000E5A}">
      <dgm:prSet/>
      <dgm:spPr/>
      <dgm:t>
        <a:bodyPr/>
        <a:lstStyle/>
        <a:p>
          <a:endParaRPr lang="en-GB"/>
        </a:p>
      </dgm:t>
    </dgm:pt>
    <dgm:pt modelId="{AD8C9EDE-258C-4E9E-B2A2-005FFA3A3131}" type="sibTrans" cxnId="{E52AEF37-41EB-419A-87E3-A948CB000E5A}">
      <dgm:prSet/>
      <dgm:spPr/>
      <dgm:t>
        <a:bodyPr/>
        <a:lstStyle/>
        <a:p>
          <a:endParaRPr lang="en-GB"/>
        </a:p>
      </dgm:t>
    </dgm:pt>
    <dgm:pt modelId="{9C3A6BB8-05BD-4A42-B4F5-3108B60317D5}">
      <dgm:prSet phldrT="[Text]" custT="1"/>
      <dgm:spPr>
        <a:ln>
          <a:solidFill>
            <a:schemeClr val="bg1"/>
          </a:solidFill>
        </a:ln>
      </dgm:spPr>
      <dgm:t>
        <a:bodyPr/>
        <a:lstStyle/>
        <a:p>
          <a:pPr algn="ctr"/>
          <a:r>
            <a:rPr lang="en-GB" sz="2400" b="0" dirty="0">
              <a:solidFill>
                <a:schemeClr val="tx1"/>
              </a:solidFill>
              <a:latin typeface="Arial" panose="020B0604020202020204" pitchFamily="34" charset="0"/>
              <a:cs typeface="Arial" panose="020B0604020202020204" pitchFamily="34" charset="0"/>
            </a:rPr>
            <a:t>Team worker (TW)</a:t>
          </a:r>
        </a:p>
        <a:p>
          <a:pPr algn="l"/>
          <a:r>
            <a:rPr lang="it-IT" sz="2400" dirty="0">
              <a:latin typeface="Arial" panose="020B0604020202020204" pitchFamily="34" charset="0"/>
              <a:cs typeface="Arial" panose="020B0604020202020204" pitchFamily="34" charset="0"/>
            </a:rPr>
            <a:t>Strenghts: cooperation, diplomacy</a:t>
          </a:r>
        </a:p>
        <a:p>
          <a:pPr algn="l"/>
          <a:r>
            <a:rPr lang="it-IT" sz="2400" dirty="0">
              <a:latin typeface="Arial" panose="020B0604020202020204" pitchFamily="34" charset="0"/>
              <a:cs typeface="Arial" panose="020B0604020202020204" pitchFamily="34" charset="0"/>
            </a:rPr>
            <a:t>Weaknesses: avoiding disputes</a:t>
          </a:r>
          <a:endParaRPr lang="en-GB" sz="2400" b="1" dirty="0">
            <a:latin typeface="Arial" panose="020B0604020202020204" pitchFamily="34" charset="0"/>
            <a:cs typeface="Arial" panose="020B0604020202020204" pitchFamily="34" charset="0"/>
          </a:endParaRPr>
        </a:p>
      </dgm:t>
    </dgm:pt>
    <dgm:pt modelId="{C13B2A74-6DC9-4630-B315-80D822D9699C}" type="parTrans" cxnId="{3D363CE5-A0E3-45FC-A6FF-7FB2D36CF4FA}">
      <dgm:prSet/>
      <dgm:spPr/>
      <dgm:t>
        <a:bodyPr/>
        <a:lstStyle/>
        <a:p>
          <a:endParaRPr lang="en-GB"/>
        </a:p>
      </dgm:t>
    </dgm:pt>
    <dgm:pt modelId="{DEB74F8B-AF22-40FD-A7A4-55AAC2F72092}" type="sibTrans" cxnId="{3D363CE5-A0E3-45FC-A6FF-7FB2D36CF4FA}">
      <dgm:prSet/>
      <dgm:spPr/>
      <dgm:t>
        <a:bodyPr/>
        <a:lstStyle/>
        <a:p>
          <a:endParaRPr lang="en-GB"/>
        </a:p>
      </dgm:t>
    </dgm:pt>
    <dgm:pt modelId="{5A39AC03-F488-4990-AED9-DA91A2405336}">
      <dgm:prSet phldrT="[Text]" custT="1"/>
      <dgm:spPr>
        <a:ln>
          <a:solidFill>
            <a:schemeClr val="bg1"/>
          </a:solidFill>
        </a:ln>
      </dgm:spPr>
      <dgm:t>
        <a:bodyPr/>
        <a:lstStyle/>
        <a:p>
          <a:pPr algn="ctr"/>
          <a:r>
            <a:rPr lang="en-GB" sz="2400" b="0" dirty="0">
              <a:solidFill>
                <a:schemeClr val="tx1"/>
              </a:solidFill>
              <a:latin typeface="Arial" panose="020B0604020202020204" pitchFamily="34" charset="0"/>
              <a:cs typeface="Arial" panose="020B0604020202020204" pitchFamily="34" charset="0"/>
            </a:rPr>
            <a:t>Resource investigator (RI)</a:t>
          </a:r>
        </a:p>
        <a:p>
          <a:pPr algn="l"/>
          <a:r>
            <a:rPr lang="it-IT" sz="2400" dirty="0">
              <a:latin typeface="Arial" panose="020B0604020202020204" pitchFamily="34" charset="0"/>
              <a:cs typeface="Arial" panose="020B0604020202020204" pitchFamily="34" charset="0"/>
            </a:rPr>
            <a:t>Strenghts: building networks, exploring new opportunities</a:t>
          </a:r>
        </a:p>
        <a:p>
          <a:pPr algn="l"/>
          <a:r>
            <a:rPr lang="it-IT" sz="2400" dirty="0">
              <a:latin typeface="Arial" panose="020B0604020202020204" pitchFamily="34" charset="0"/>
              <a:cs typeface="Arial" panose="020B0604020202020204" pitchFamily="34" charset="0"/>
            </a:rPr>
            <a:t>Weaknesses: </a:t>
          </a:r>
          <a:r>
            <a:rPr lang="en-GB" sz="2400" noProof="0" dirty="0">
              <a:latin typeface="Arial" panose="020B0604020202020204" pitchFamily="34" charset="0"/>
              <a:cs typeface="Arial" panose="020B0604020202020204" pitchFamily="34" charset="0"/>
            </a:rPr>
            <a:t>over-optimistic</a:t>
          </a:r>
          <a:r>
            <a:rPr lang="it-IT" sz="2400" dirty="0">
              <a:latin typeface="Arial" panose="020B0604020202020204" pitchFamily="34" charset="0"/>
              <a:cs typeface="Arial" panose="020B0604020202020204" pitchFamily="34" charset="0"/>
            </a:rPr>
            <a:t>, lose interest </a:t>
          </a:r>
          <a:endParaRPr lang="en-GB" sz="2400" b="1" dirty="0">
            <a:latin typeface="Arial" panose="020B0604020202020204" pitchFamily="34" charset="0"/>
            <a:cs typeface="Arial" panose="020B0604020202020204" pitchFamily="34" charset="0"/>
          </a:endParaRPr>
        </a:p>
      </dgm:t>
    </dgm:pt>
    <dgm:pt modelId="{1BE45DC8-CB9F-4F13-9993-F87D70F57FE1}" type="parTrans" cxnId="{4C2D0007-A49C-4C87-941F-D411A2FCD665}">
      <dgm:prSet/>
      <dgm:spPr/>
      <dgm:t>
        <a:bodyPr/>
        <a:lstStyle/>
        <a:p>
          <a:endParaRPr lang="en-GB"/>
        </a:p>
      </dgm:t>
    </dgm:pt>
    <dgm:pt modelId="{501AC773-9C80-4260-8FE0-FB3A8BA6F697}" type="sibTrans" cxnId="{4C2D0007-A49C-4C87-941F-D411A2FCD665}">
      <dgm:prSet/>
      <dgm:spPr/>
      <dgm:t>
        <a:bodyPr/>
        <a:lstStyle/>
        <a:p>
          <a:endParaRPr lang="en-GB"/>
        </a:p>
      </dgm:t>
    </dgm:pt>
    <dgm:pt modelId="{882628DC-4166-4441-81ED-32EFB07FC5B9}" type="pres">
      <dgm:prSet presAssocID="{58DB0DBF-3967-42D6-AD0C-09CFEE780B19}" presName="linearFlow" presStyleCnt="0">
        <dgm:presLayoutVars>
          <dgm:dir/>
          <dgm:resizeHandles val="exact"/>
        </dgm:presLayoutVars>
      </dgm:prSet>
      <dgm:spPr/>
    </dgm:pt>
    <dgm:pt modelId="{3E52422C-E4C9-492C-85F0-5F749BFCCE5F}" type="pres">
      <dgm:prSet presAssocID="{2FDA802D-BA94-48E4-A951-6ACA9994469D}" presName="composite" presStyleCnt="0"/>
      <dgm:spPr/>
    </dgm:pt>
    <dgm:pt modelId="{987B6AA4-B6CF-445C-8879-22A4F3BEA3D9}" type="pres">
      <dgm:prSet presAssocID="{2FDA802D-BA94-48E4-A951-6ACA9994469D}"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50000" r="-50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B2C7FA5C-5056-47F4-8AC9-D6651EB99A05}" type="pres">
      <dgm:prSet presAssocID="{2FDA802D-BA94-48E4-A951-6ACA9994469D}" presName="txShp" presStyleLbl="node1" presStyleIdx="0" presStyleCnt="3">
        <dgm:presLayoutVars>
          <dgm:bulletEnabled val="1"/>
        </dgm:presLayoutVars>
      </dgm:prSet>
      <dgm:spPr/>
    </dgm:pt>
    <dgm:pt modelId="{ECE20073-A7FF-47D2-ACBC-FEFB7AE91BE0}" type="pres">
      <dgm:prSet presAssocID="{AD8C9EDE-258C-4E9E-B2A2-005FFA3A3131}" presName="spacing" presStyleCnt="0"/>
      <dgm:spPr/>
    </dgm:pt>
    <dgm:pt modelId="{34DB8A12-A10C-40EA-B559-7080D7683E32}" type="pres">
      <dgm:prSet presAssocID="{9C3A6BB8-05BD-4A42-B4F5-3108B60317D5}" presName="composite" presStyleCnt="0"/>
      <dgm:spPr/>
    </dgm:pt>
    <dgm:pt modelId="{70F262FB-4594-43E2-BC54-4B1A3CED6107}" type="pres">
      <dgm:prSet presAssocID="{9C3A6BB8-05BD-4A42-B4F5-3108B60317D5}" presName="imgShp" presStyleLbl="fgImgPlace1" presStyleIdx="1" presStyleCnt="3" custLinFactNeighborY="1563"/>
      <dgm:spPr>
        <a:blipFill>
          <a:blip xmlns:r="http://schemas.openxmlformats.org/officeDocument/2006/relationships" r:embed="rId2">
            <a:extLst>
              <a:ext uri="{28A0092B-C50C-407E-A947-70E740481C1C}">
                <a14:useLocalDpi xmlns:a14="http://schemas.microsoft.com/office/drawing/2010/main" val="0"/>
              </a:ext>
            </a:extLst>
          </a:blip>
          <a:srcRect/>
          <a:stretch>
            <a:fillRect t="-3000" b="-3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D412C687-BE3D-48B3-BB75-AC23481E916A}" type="pres">
      <dgm:prSet presAssocID="{9C3A6BB8-05BD-4A42-B4F5-3108B60317D5}" presName="txShp" presStyleLbl="node1" presStyleIdx="1" presStyleCnt="3">
        <dgm:presLayoutVars>
          <dgm:bulletEnabled val="1"/>
        </dgm:presLayoutVars>
      </dgm:prSet>
      <dgm:spPr/>
    </dgm:pt>
    <dgm:pt modelId="{823ADD0E-EA4B-45D9-B8C4-D88480165D11}" type="pres">
      <dgm:prSet presAssocID="{DEB74F8B-AF22-40FD-A7A4-55AAC2F72092}" presName="spacing" presStyleCnt="0"/>
      <dgm:spPr/>
    </dgm:pt>
    <dgm:pt modelId="{71F94021-CD7F-4AA1-905B-F9C61AB44B60}" type="pres">
      <dgm:prSet presAssocID="{5A39AC03-F488-4990-AED9-DA91A2405336}" presName="composite" presStyleCnt="0"/>
      <dgm:spPr/>
    </dgm:pt>
    <dgm:pt modelId="{F6DB27D3-FC2A-4A6C-A4D8-0B9C23272DDD}" type="pres">
      <dgm:prSet presAssocID="{5A39AC03-F488-4990-AED9-DA91A2405336}" presName="imgShp"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EE43D427-B632-417A-BB2F-D4036AE22907}" type="pres">
      <dgm:prSet presAssocID="{5A39AC03-F488-4990-AED9-DA91A2405336}" presName="txShp" presStyleLbl="node1" presStyleIdx="2" presStyleCnt="3" custLinFactNeighborY="2974">
        <dgm:presLayoutVars>
          <dgm:bulletEnabled val="1"/>
        </dgm:presLayoutVars>
      </dgm:prSet>
      <dgm:spPr/>
    </dgm:pt>
  </dgm:ptLst>
  <dgm:cxnLst>
    <dgm:cxn modelId="{4C2D0007-A49C-4C87-941F-D411A2FCD665}" srcId="{58DB0DBF-3967-42D6-AD0C-09CFEE780B19}" destId="{5A39AC03-F488-4990-AED9-DA91A2405336}" srcOrd="2" destOrd="0" parTransId="{1BE45DC8-CB9F-4F13-9993-F87D70F57FE1}" sibTransId="{501AC773-9C80-4260-8FE0-FB3A8BA6F697}"/>
    <dgm:cxn modelId="{8ACAD62F-0652-4B65-93B3-83DB22A29F2E}" type="presOf" srcId="{58DB0DBF-3967-42D6-AD0C-09CFEE780B19}" destId="{882628DC-4166-4441-81ED-32EFB07FC5B9}" srcOrd="0" destOrd="0" presId="urn:microsoft.com/office/officeart/2005/8/layout/vList3"/>
    <dgm:cxn modelId="{E52AEF37-41EB-419A-87E3-A948CB000E5A}" srcId="{58DB0DBF-3967-42D6-AD0C-09CFEE780B19}" destId="{2FDA802D-BA94-48E4-A951-6ACA9994469D}" srcOrd="0" destOrd="0" parTransId="{B154C5D1-93B6-4E91-8545-DD9DCC9BBA85}" sibTransId="{AD8C9EDE-258C-4E9E-B2A2-005FFA3A3131}"/>
    <dgm:cxn modelId="{B6C93E85-D666-4312-98C9-B581F52EFD3E}" type="presOf" srcId="{9C3A6BB8-05BD-4A42-B4F5-3108B60317D5}" destId="{D412C687-BE3D-48B3-BB75-AC23481E916A}" srcOrd="0" destOrd="0" presId="urn:microsoft.com/office/officeart/2005/8/layout/vList3"/>
    <dgm:cxn modelId="{4ECC46CA-D3A4-4F5D-B8D7-5B9F80493F3A}" type="presOf" srcId="{5A39AC03-F488-4990-AED9-DA91A2405336}" destId="{EE43D427-B632-417A-BB2F-D4036AE22907}" srcOrd="0" destOrd="0" presId="urn:microsoft.com/office/officeart/2005/8/layout/vList3"/>
    <dgm:cxn modelId="{3D363CE5-A0E3-45FC-A6FF-7FB2D36CF4FA}" srcId="{58DB0DBF-3967-42D6-AD0C-09CFEE780B19}" destId="{9C3A6BB8-05BD-4A42-B4F5-3108B60317D5}" srcOrd="1" destOrd="0" parTransId="{C13B2A74-6DC9-4630-B315-80D822D9699C}" sibTransId="{DEB74F8B-AF22-40FD-A7A4-55AAC2F72092}"/>
    <dgm:cxn modelId="{96C9A1ED-558F-428D-B77C-9CD94AE0C6A5}" type="presOf" srcId="{2FDA802D-BA94-48E4-A951-6ACA9994469D}" destId="{B2C7FA5C-5056-47F4-8AC9-D6651EB99A05}" srcOrd="0" destOrd="0" presId="urn:microsoft.com/office/officeart/2005/8/layout/vList3"/>
    <dgm:cxn modelId="{720A8F70-92F4-4141-9E45-9586B5DCD4F7}" type="presParOf" srcId="{882628DC-4166-4441-81ED-32EFB07FC5B9}" destId="{3E52422C-E4C9-492C-85F0-5F749BFCCE5F}" srcOrd="0" destOrd="0" presId="urn:microsoft.com/office/officeart/2005/8/layout/vList3"/>
    <dgm:cxn modelId="{2E96645E-BCA4-4D56-B739-AD7AC93B8DDD}" type="presParOf" srcId="{3E52422C-E4C9-492C-85F0-5F749BFCCE5F}" destId="{987B6AA4-B6CF-445C-8879-22A4F3BEA3D9}" srcOrd="0" destOrd="0" presId="urn:microsoft.com/office/officeart/2005/8/layout/vList3"/>
    <dgm:cxn modelId="{73A5EA96-23EF-4E84-9EDE-01D556F4161F}" type="presParOf" srcId="{3E52422C-E4C9-492C-85F0-5F749BFCCE5F}" destId="{B2C7FA5C-5056-47F4-8AC9-D6651EB99A05}" srcOrd="1" destOrd="0" presId="urn:microsoft.com/office/officeart/2005/8/layout/vList3"/>
    <dgm:cxn modelId="{4DC5E2C0-C5B5-4F06-8445-11134BF18BF2}" type="presParOf" srcId="{882628DC-4166-4441-81ED-32EFB07FC5B9}" destId="{ECE20073-A7FF-47D2-ACBC-FEFB7AE91BE0}" srcOrd="1" destOrd="0" presId="urn:microsoft.com/office/officeart/2005/8/layout/vList3"/>
    <dgm:cxn modelId="{B2ECADF5-309E-44A7-BBC2-1DFBE04ACD4F}" type="presParOf" srcId="{882628DC-4166-4441-81ED-32EFB07FC5B9}" destId="{34DB8A12-A10C-40EA-B559-7080D7683E32}" srcOrd="2" destOrd="0" presId="urn:microsoft.com/office/officeart/2005/8/layout/vList3"/>
    <dgm:cxn modelId="{FD45BF25-43D1-4AA5-A3AC-DEE2303F75FF}" type="presParOf" srcId="{34DB8A12-A10C-40EA-B559-7080D7683E32}" destId="{70F262FB-4594-43E2-BC54-4B1A3CED6107}" srcOrd="0" destOrd="0" presId="urn:microsoft.com/office/officeart/2005/8/layout/vList3"/>
    <dgm:cxn modelId="{5DFB014A-8CEB-41CE-AA1B-BEA9DC0101C7}" type="presParOf" srcId="{34DB8A12-A10C-40EA-B559-7080D7683E32}" destId="{D412C687-BE3D-48B3-BB75-AC23481E916A}" srcOrd="1" destOrd="0" presId="urn:microsoft.com/office/officeart/2005/8/layout/vList3"/>
    <dgm:cxn modelId="{5489F4B0-5C9B-409D-B178-0F1749C8EEEF}" type="presParOf" srcId="{882628DC-4166-4441-81ED-32EFB07FC5B9}" destId="{823ADD0E-EA4B-45D9-B8C4-D88480165D11}" srcOrd="3" destOrd="0" presId="urn:microsoft.com/office/officeart/2005/8/layout/vList3"/>
    <dgm:cxn modelId="{688E5844-2759-4A82-8C22-8F76C90F7B34}" type="presParOf" srcId="{882628DC-4166-4441-81ED-32EFB07FC5B9}" destId="{71F94021-CD7F-4AA1-905B-F9C61AB44B60}" srcOrd="4" destOrd="0" presId="urn:microsoft.com/office/officeart/2005/8/layout/vList3"/>
    <dgm:cxn modelId="{AA64144F-B668-4744-84AE-541F7194F801}" type="presParOf" srcId="{71F94021-CD7F-4AA1-905B-F9C61AB44B60}" destId="{F6DB27D3-FC2A-4A6C-A4D8-0B9C23272DDD}" srcOrd="0" destOrd="0" presId="urn:microsoft.com/office/officeart/2005/8/layout/vList3"/>
    <dgm:cxn modelId="{FC4D40B9-0F29-4C1A-94D9-9A3B3C9C743A}" type="presParOf" srcId="{71F94021-CD7F-4AA1-905B-F9C61AB44B60}" destId="{EE43D427-B632-417A-BB2F-D4036AE22907}"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8DB0DBF-3967-42D6-AD0C-09CFEE780B19}" type="doc">
      <dgm:prSet loTypeId="urn:microsoft.com/office/officeart/2005/8/layout/vList3" loCatId="picture" qsTypeId="urn:microsoft.com/office/officeart/2005/8/quickstyle/simple4" qsCatId="simple" csTypeId="urn:microsoft.com/office/officeart/2005/8/colors/colorful2" csCatId="colorful" phldr="1"/>
      <dgm:spPr/>
      <dgm:t>
        <a:bodyPr/>
        <a:lstStyle/>
        <a:p>
          <a:endParaRPr lang="en-GB"/>
        </a:p>
      </dgm:t>
    </dgm:pt>
    <dgm:pt modelId="{2FDA802D-BA94-48E4-A951-6ACA9994469D}">
      <dgm:prSet phldrT="[Text]" custT="1"/>
      <dgm:spPr>
        <a:ln>
          <a:solidFill>
            <a:schemeClr val="bg1"/>
          </a:solidFill>
        </a:ln>
      </dgm:spPr>
      <dgm:t>
        <a:bodyPr/>
        <a:lstStyle/>
        <a:p>
          <a:pPr algn="ctr"/>
          <a:r>
            <a:rPr lang="it-IT" sz="2400" b="0" i="0" dirty="0">
              <a:solidFill>
                <a:schemeClr val="tx1"/>
              </a:solidFill>
              <a:latin typeface="Arial" panose="020B0604020202020204" pitchFamily="34" charset="0"/>
              <a:cs typeface="Arial" panose="020B0604020202020204" pitchFamily="34" charset="0"/>
            </a:rPr>
            <a:t>Plant (PL)</a:t>
          </a:r>
        </a:p>
        <a:p>
          <a:pPr algn="l"/>
          <a:r>
            <a:rPr lang="it-IT" sz="2400" dirty="0">
              <a:latin typeface="Arial" panose="020B0604020202020204" pitchFamily="34" charset="0"/>
              <a:cs typeface="Arial" panose="020B0604020202020204" pitchFamily="34" charset="0"/>
            </a:rPr>
            <a:t>Strenghts: Innovative ideas</a:t>
          </a:r>
        </a:p>
        <a:p>
          <a:pPr algn="l"/>
          <a:r>
            <a:rPr lang="it-IT" sz="2400" dirty="0">
              <a:latin typeface="Arial" panose="020B0604020202020204" pitchFamily="34" charset="0"/>
              <a:cs typeface="Arial" panose="020B0604020202020204" pitchFamily="34" charset="0"/>
            </a:rPr>
            <a:t>Weaknesses: dealines, hard to communicate effectively</a:t>
          </a:r>
          <a:endParaRPr lang="en-GB" sz="2400" dirty="0">
            <a:latin typeface="Arial" panose="020B0604020202020204" pitchFamily="34" charset="0"/>
            <a:cs typeface="Arial" panose="020B0604020202020204" pitchFamily="34" charset="0"/>
          </a:endParaRPr>
        </a:p>
      </dgm:t>
    </dgm:pt>
    <dgm:pt modelId="{B154C5D1-93B6-4E91-8545-DD9DCC9BBA85}" type="parTrans" cxnId="{E52AEF37-41EB-419A-87E3-A948CB000E5A}">
      <dgm:prSet/>
      <dgm:spPr/>
      <dgm:t>
        <a:bodyPr/>
        <a:lstStyle/>
        <a:p>
          <a:endParaRPr lang="en-GB"/>
        </a:p>
      </dgm:t>
    </dgm:pt>
    <dgm:pt modelId="{AD8C9EDE-258C-4E9E-B2A2-005FFA3A3131}" type="sibTrans" cxnId="{E52AEF37-41EB-419A-87E3-A948CB000E5A}">
      <dgm:prSet/>
      <dgm:spPr/>
      <dgm:t>
        <a:bodyPr/>
        <a:lstStyle/>
        <a:p>
          <a:endParaRPr lang="en-GB"/>
        </a:p>
      </dgm:t>
    </dgm:pt>
    <dgm:pt modelId="{9C3A6BB8-05BD-4A42-B4F5-3108B60317D5}">
      <dgm:prSet phldrT="[Text]" custT="1"/>
      <dgm:spPr>
        <a:ln>
          <a:solidFill>
            <a:schemeClr val="bg1"/>
          </a:solidFill>
        </a:ln>
      </dgm:spPr>
      <dgm:t>
        <a:bodyPr/>
        <a:lstStyle/>
        <a:p>
          <a:pPr algn="ctr"/>
          <a:r>
            <a:rPr lang="en-GB" sz="2400" b="0" dirty="0">
              <a:solidFill>
                <a:schemeClr val="tx1"/>
              </a:solidFill>
              <a:latin typeface="Arial" panose="020B0604020202020204" pitchFamily="34" charset="0"/>
              <a:cs typeface="Arial" panose="020B0604020202020204" pitchFamily="34" charset="0"/>
            </a:rPr>
            <a:t>Monitor evaluator (ME)</a:t>
          </a:r>
        </a:p>
        <a:p>
          <a:pPr algn="l"/>
          <a:r>
            <a:rPr lang="it-IT" sz="2400" dirty="0">
              <a:latin typeface="Arial" panose="020B0604020202020204" pitchFamily="34" charset="0"/>
              <a:cs typeface="Arial" panose="020B0604020202020204" pitchFamily="34" charset="0"/>
            </a:rPr>
            <a:t>Strenghts: </a:t>
          </a:r>
          <a:r>
            <a:rPr lang="it-IT" sz="2400" dirty="0" err="1">
              <a:latin typeface="Arial" panose="020B0604020202020204" pitchFamily="34" charset="0"/>
              <a:cs typeface="Arial" panose="020B0604020202020204" pitchFamily="34" charset="0"/>
            </a:rPr>
            <a:t>determines</a:t>
          </a:r>
          <a:r>
            <a:rPr lang="it-IT" sz="2400" dirty="0">
              <a:latin typeface="Arial" panose="020B0604020202020204" pitchFamily="34" charset="0"/>
              <a:cs typeface="Arial" panose="020B0604020202020204" pitchFamily="34" charset="0"/>
            </a:rPr>
            <a:t> the bad and good ideas</a:t>
          </a:r>
        </a:p>
        <a:p>
          <a:pPr algn="l"/>
          <a:r>
            <a:rPr lang="it-IT" sz="2400" dirty="0">
              <a:latin typeface="Arial" panose="020B0604020202020204" pitchFamily="34" charset="0"/>
              <a:cs typeface="Arial" panose="020B0604020202020204" pitchFamily="34" charset="0"/>
            </a:rPr>
            <a:t>Weaknesses: overly critical</a:t>
          </a:r>
          <a:endParaRPr lang="en-GB" sz="2400" b="1" dirty="0">
            <a:latin typeface="Arial" panose="020B0604020202020204" pitchFamily="34" charset="0"/>
            <a:cs typeface="Arial" panose="020B0604020202020204" pitchFamily="34" charset="0"/>
          </a:endParaRPr>
        </a:p>
      </dgm:t>
    </dgm:pt>
    <dgm:pt modelId="{C13B2A74-6DC9-4630-B315-80D822D9699C}" type="parTrans" cxnId="{3D363CE5-A0E3-45FC-A6FF-7FB2D36CF4FA}">
      <dgm:prSet/>
      <dgm:spPr/>
      <dgm:t>
        <a:bodyPr/>
        <a:lstStyle/>
        <a:p>
          <a:endParaRPr lang="en-GB"/>
        </a:p>
      </dgm:t>
    </dgm:pt>
    <dgm:pt modelId="{DEB74F8B-AF22-40FD-A7A4-55AAC2F72092}" type="sibTrans" cxnId="{3D363CE5-A0E3-45FC-A6FF-7FB2D36CF4FA}">
      <dgm:prSet/>
      <dgm:spPr/>
      <dgm:t>
        <a:bodyPr/>
        <a:lstStyle/>
        <a:p>
          <a:endParaRPr lang="en-GB"/>
        </a:p>
      </dgm:t>
    </dgm:pt>
    <dgm:pt modelId="{5A39AC03-F488-4990-AED9-DA91A2405336}">
      <dgm:prSet phldrT="[Text]" custT="1"/>
      <dgm:spPr>
        <a:ln>
          <a:solidFill>
            <a:schemeClr val="bg1"/>
          </a:solidFill>
        </a:ln>
      </dgm:spPr>
      <dgm:t>
        <a:bodyPr/>
        <a:lstStyle/>
        <a:p>
          <a:pPr algn="ctr"/>
          <a:r>
            <a:rPr lang="en-GB" sz="2400" b="0" dirty="0">
              <a:solidFill>
                <a:schemeClr val="tx1"/>
              </a:solidFill>
              <a:latin typeface="Arial" panose="020B0604020202020204" pitchFamily="34" charset="0"/>
              <a:cs typeface="Arial" panose="020B0604020202020204" pitchFamily="34" charset="0"/>
            </a:rPr>
            <a:t>Specialist (SP)</a:t>
          </a:r>
        </a:p>
        <a:p>
          <a:pPr algn="l"/>
          <a:r>
            <a:rPr lang="it-IT" sz="2400" dirty="0">
              <a:latin typeface="Arial" panose="020B0604020202020204" pitchFamily="34" charset="0"/>
              <a:cs typeface="Arial" panose="020B0604020202020204" pitchFamily="34" charset="0"/>
            </a:rPr>
            <a:t>Strenghts: unic skill</a:t>
          </a:r>
        </a:p>
        <a:p>
          <a:pPr algn="l"/>
          <a:r>
            <a:rPr lang="it-IT" sz="2400" dirty="0">
              <a:latin typeface="Arial" panose="020B0604020202020204" pitchFamily="34" charset="0"/>
              <a:cs typeface="Arial" panose="020B0604020202020204" pitchFamily="34" charset="0"/>
            </a:rPr>
            <a:t>Weaknesses: lack of versatility, narrow view</a:t>
          </a:r>
          <a:endParaRPr lang="en-GB" sz="2400" b="1" dirty="0">
            <a:latin typeface="Arial" panose="020B0604020202020204" pitchFamily="34" charset="0"/>
            <a:cs typeface="Arial" panose="020B0604020202020204" pitchFamily="34" charset="0"/>
          </a:endParaRPr>
        </a:p>
      </dgm:t>
    </dgm:pt>
    <dgm:pt modelId="{1BE45DC8-CB9F-4F13-9993-F87D70F57FE1}" type="parTrans" cxnId="{4C2D0007-A49C-4C87-941F-D411A2FCD665}">
      <dgm:prSet/>
      <dgm:spPr/>
      <dgm:t>
        <a:bodyPr/>
        <a:lstStyle/>
        <a:p>
          <a:endParaRPr lang="en-GB"/>
        </a:p>
      </dgm:t>
    </dgm:pt>
    <dgm:pt modelId="{501AC773-9C80-4260-8FE0-FB3A8BA6F697}" type="sibTrans" cxnId="{4C2D0007-A49C-4C87-941F-D411A2FCD665}">
      <dgm:prSet/>
      <dgm:spPr/>
      <dgm:t>
        <a:bodyPr/>
        <a:lstStyle/>
        <a:p>
          <a:endParaRPr lang="en-GB"/>
        </a:p>
      </dgm:t>
    </dgm:pt>
    <dgm:pt modelId="{882628DC-4166-4441-81ED-32EFB07FC5B9}" type="pres">
      <dgm:prSet presAssocID="{58DB0DBF-3967-42D6-AD0C-09CFEE780B19}" presName="linearFlow" presStyleCnt="0">
        <dgm:presLayoutVars>
          <dgm:dir/>
          <dgm:resizeHandles val="exact"/>
        </dgm:presLayoutVars>
      </dgm:prSet>
      <dgm:spPr/>
    </dgm:pt>
    <dgm:pt modelId="{3E52422C-E4C9-492C-85F0-5F749BFCCE5F}" type="pres">
      <dgm:prSet presAssocID="{2FDA802D-BA94-48E4-A951-6ACA9994469D}" presName="composite" presStyleCnt="0"/>
      <dgm:spPr/>
    </dgm:pt>
    <dgm:pt modelId="{987B6AA4-B6CF-445C-8879-22A4F3BEA3D9}" type="pres">
      <dgm:prSet presAssocID="{2FDA802D-BA94-48E4-A951-6ACA9994469D}"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B2C7FA5C-5056-47F4-8AC9-D6651EB99A05}" type="pres">
      <dgm:prSet presAssocID="{2FDA802D-BA94-48E4-A951-6ACA9994469D}" presName="txShp" presStyleLbl="node1" presStyleIdx="0" presStyleCnt="3">
        <dgm:presLayoutVars>
          <dgm:bulletEnabled val="1"/>
        </dgm:presLayoutVars>
      </dgm:prSet>
      <dgm:spPr/>
    </dgm:pt>
    <dgm:pt modelId="{ECE20073-A7FF-47D2-ACBC-FEFB7AE91BE0}" type="pres">
      <dgm:prSet presAssocID="{AD8C9EDE-258C-4E9E-B2A2-005FFA3A3131}" presName="spacing" presStyleCnt="0"/>
      <dgm:spPr/>
    </dgm:pt>
    <dgm:pt modelId="{34DB8A12-A10C-40EA-B559-7080D7683E32}" type="pres">
      <dgm:prSet presAssocID="{9C3A6BB8-05BD-4A42-B4F5-3108B60317D5}" presName="composite" presStyleCnt="0"/>
      <dgm:spPr/>
    </dgm:pt>
    <dgm:pt modelId="{70F262FB-4594-43E2-BC54-4B1A3CED6107}" type="pres">
      <dgm:prSet presAssocID="{9C3A6BB8-05BD-4A42-B4F5-3108B60317D5}" presName="imgShp" presStyleLbl="fgImgPlace1" presStyleIdx="1" presStyleCnt="3" custLinFactNeighborY="2714"/>
      <dgm:spPr>
        <a:blipFill>
          <a:blip xmlns:r="http://schemas.openxmlformats.org/officeDocument/2006/relationships" r:embed="rId2">
            <a:extLst>
              <a:ext uri="{28A0092B-C50C-407E-A947-70E740481C1C}">
                <a14:useLocalDpi xmlns:a14="http://schemas.microsoft.com/office/drawing/2010/main" val="0"/>
              </a:ext>
            </a:extLst>
          </a:blip>
          <a:srcRect/>
          <a:stretch>
            <a:fillRect l="-12000" r="-12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D412C687-BE3D-48B3-BB75-AC23481E916A}" type="pres">
      <dgm:prSet presAssocID="{9C3A6BB8-05BD-4A42-B4F5-3108B60317D5}" presName="txShp" presStyleLbl="node1" presStyleIdx="1" presStyleCnt="3" custLinFactNeighborY="2059">
        <dgm:presLayoutVars>
          <dgm:bulletEnabled val="1"/>
        </dgm:presLayoutVars>
      </dgm:prSet>
      <dgm:spPr/>
    </dgm:pt>
    <dgm:pt modelId="{823ADD0E-EA4B-45D9-B8C4-D88480165D11}" type="pres">
      <dgm:prSet presAssocID="{DEB74F8B-AF22-40FD-A7A4-55AAC2F72092}" presName="spacing" presStyleCnt="0"/>
      <dgm:spPr/>
    </dgm:pt>
    <dgm:pt modelId="{71F94021-CD7F-4AA1-905B-F9C61AB44B60}" type="pres">
      <dgm:prSet presAssocID="{5A39AC03-F488-4990-AED9-DA91A2405336}" presName="composite" presStyleCnt="0"/>
      <dgm:spPr/>
    </dgm:pt>
    <dgm:pt modelId="{F6DB27D3-FC2A-4A6C-A4D8-0B9C23272DDD}" type="pres">
      <dgm:prSet presAssocID="{5A39AC03-F488-4990-AED9-DA91A2405336}" presName="imgShp"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l="-50000" r="-50000"/>
          </a:stretch>
        </a:blipFill>
        <a:ln>
          <a:solidFill>
            <a:schemeClr val="bg1"/>
          </a:solidFill>
        </a:ln>
        <a:effectLst/>
        <a:scene3d>
          <a:camera prst="orthographicFront">
            <a:rot lat="0" lon="0" rev="0"/>
          </a:camera>
          <a:lightRig rig="contrasting" dir="t">
            <a:rot lat="0" lon="0" rev="7800000"/>
          </a:lightRig>
        </a:scene3d>
        <a:sp3d>
          <a:bevelT w="139700" h="139700"/>
        </a:sp3d>
      </dgm:spPr>
    </dgm:pt>
    <dgm:pt modelId="{EE43D427-B632-417A-BB2F-D4036AE22907}" type="pres">
      <dgm:prSet presAssocID="{5A39AC03-F488-4990-AED9-DA91A2405336}" presName="txShp" presStyleLbl="node1" presStyleIdx="2" presStyleCnt="3" custLinFactNeighborY="2974">
        <dgm:presLayoutVars>
          <dgm:bulletEnabled val="1"/>
        </dgm:presLayoutVars>
      </dgm:prSet>
      <dgm:spPr/>
    </dgm:pt>
  </dgm:ptLst>
  <dgm:cxnLst>
    <dgm:cxn modelId="{4C2D0007-A49C-4C87-941F-D411A2FCD665}" srcId="{58DB0DBF-3967-42D6-AD0C-09CFEE780B19}" destId="{5A39AC03-F488-4990-AED9-DA91A2405336}" srcOrd="2" destOrd="0" parTransId="{1BE45DC8-CB9F-4F13-9993-F87D70F57FE1}" sibTransId="{501AC773-9C80-4260-8FE0-FB3A8BA6F697}"/>
    <dgm:cxn modelId="{8ACAD62F-0652-4B65-93B3-83DB22A29F2E}" type="presOf" srcId="{58DB0DBF-3967-42D6-AD0C-09CFEE780B19}" destId="{882628DC-4166-4441-81ED-32EFB07FC5B9}" srcOrd="0" destOrd="0" presId="urn:microsoft.com/office/officeart/2005/8/layout/vList3"/>
    <dgm:cxn modelId="{E52AEF37-41EB-419A-87E3-A948CB000E5A}" srcId="{58DB0DBF-3967-42D6-AD0C-09CFEE780B19}" destId="{2FDA802D-BA94-48E4-A951-6ACA9994469D}" srcOrd="0" destOrd="0" parTransId="{B154C5D1-93B6-4E91-8545-DD9DCC9BBA85}" sibTransId="{AD8C9EDE-258C-4E9E-B2A2-005FFA3A3131}"/>
    <dgm:cxn modelId="{B6C93E85-D666-4312-98C9-B581F52EFD3E}" type="presOf" srcId="{9C3A6BB8-05BD-4A42-B4F5-3108B60317D5}" destId="{D412C687-BE3D-48B3-BB75-AC23481E916A}" srcOrd="0" destOrd="0" presId="urn:microsoft.com/office/officeart/2005/8/layout/vList3"/>
    <dgm:cxn modelId="{4ECC46CA-D3A4-4F5D-B8D7-5B9F80493F3A}" type="presOf" srcId="{5A39AC03-F488-4990-AED9-DA91A2405336}" destId="{EE43D427-B632-417A-BB2F-D4036AE22907}" srcOrd="0" destOrd="0" presId="urn:microsoft.com/office/officeart/2005/8/layout/vList3"/>
    <dgm:cxn modelId="{3D363CE5-A0E3-45FC-A6FF-7FB2D36CF4FA}" srcId="{58DB0DBF-3967-42D6-AD0C-09CFEE780B19}" destId="{9C3A6BB8-05BD-4A42-B4F5-3108B60317D5}" srcOrd="1" destOrd="0" parTransId="{C13B2A74-6DC9-4630-B315-80D822D9699C}" sibTransId="{DEB74F8B-AF22-40FD-A7A4-55AAC2F72092}"/>
    <dgm:cxn modelId="{96C9A1ED-558F-428D-B77C-9CD94AE0C6A5}" type="presOf" srcId="{2FDA802D-BA94-48E4-A951-6ACA9994469D}" destId="{B2C7FA5C-5056-47F4-8AC9-D6651EB99A05}" srcOrd="0" destOrd="0" presId="urn:microsoft.com/office/officeart/2005/8/layout/vList3"/>
    <dgm:cxn modelId="{720A8F70-92F4-4141-9E45-9586B5DCD4F7}" type="presParOf" srcId="{882628DC-4166-4441-81ED-32EFB07FC5B9}" destId="{3E52422C-E4C9-492C-85F0-5F749BFCCE5F}" srcOrd="0" destOrd="0" presId="urn:microsoft.com/office/officeart/2005/8/layout/vList3"/>
    <dgm:cxn modelId="{2E96645E-BCA4-4D56-B739-AD7AC93B8DDD}" type="presParOf" srcId="{3E52422C-E4C9-492C-85F0-5F749BFCCE5F}" destId="{987B6AA4-B6CF-445C-8879-22A4F3BEA3D9}" srcOrd="0" destOrd="0" presId="urn:microsoft.com/office/officeart/2005/8/layout/vList3"/>
    <dgm:cxn modelId="{73A5EA96-23EF-4E84-9EDE-01D556F4161F}" type="presParOf" srcId="{3E52422C-E4C9-492C-85F0-5F749BFCCE5F}" destId="{B2C7FA5C-5056-47F4-8AC9-D6651EB99A05}" srcOrd="1" destOrd="0" presId="urn:microsoft.com/office/officeart/2005/8/layout/vList3"/>
    <dgm:cxn modelId="{4DC5E2C0-C5B5-4F06-8445-11134BF18BF2}" type="presParOf" srcId="{882628DC-4166-4441-81ED-32EFB07FC5B9}" destId="{ECE20073-A7FF-47D2-ACBC-FEFB7AE91BE0}" srcOrd="1" destOrd="0" presId="urn:microsoft.com/office/officeart/2005/8/layout/vList3"/>
    <dgm:cxn modelId="{B2ECADF5-309E-44A7-BBC2-1DFBE04ACD4F}" type="presParOf" srcId="{882628DC-4166-4441-81ED-32EFB07FC5B9}" destId="{34DB8A12-A10C-40EA-B559-7080D7683E32}" srcOrd="2" destOrd="0" presId="urn:microsoft.com/office/officeart/2005/8/layout/vList3"/>
    <dgm:cxn modelId="{FD45BF25-43D1-4AA5-A3AC-DEE2303F75FF}" type="presParOf" srcId="{34DB8A12-A10C-40EA-B559-7080D7683E32}" destId="{70F262FB-4594-43E2-BC54-4B1A3CED6107}" srcOrd="0" destOrd="0" presId="urn:microsoft.com/office/officeart/2005/8/layout/vList3"/>
    <dgm:cxn modelId="{5DFB014A-8CEB-41CE-AA1B-BEA9DC0101C7}" type="presParOf" srcId="{34DB8A12-A10C-40EA-B559-7080D7683E32}" destId="{D412C687-BE3D-48B3-BB75-AC23481E916A}" srcOrd="1" destOrd="0" presId="urn:microsoft.com/office/officeart/2005/8/layout/vList3"/>
    <dgm:cxn modelId="{5489F4B0-5C9B-409D-B178-0F1749C8EEEF}" type="presParOf" srcId="{882628DC-4166-4441-81ED-32EFB07FC5B9}" destId="{823ADD0E-EA4B-45D9-B8C4-D88480165D11}" srcOrd="3" destOrd="0" presId="urn:microsoft.com/office/officeart/2005/8/layout/vList3"/>
    <dgm:cxn modelId="{688E5844-2759-4A82-8C22-8F76C90F7B34}" type="presParOf" srcId="{882628DC-4166-4441-81ED-32EFB07FC5B9}" destId="{71F94021-CD7F-4AA1-905B-F9C61AB44B60}" srcOrd="4" destOrd="0" presId="urn:microsoft.com/office/officeart/2005/8/layout/vList3"/>
    <dgm:cxn modelId="{AA64144F-B668-4744-84AE-541F7194F801}" type="presParOf" srcId="{71F94021-CD7F-4AA1-905B-F9C61AB44B60}" destId="{F6DB27D3-FC2A-4A6C-A4D8-0B9C23272DDD}" srcOrd="0" destOrd="0" presId="urn:microsoft.com/office/officeart/2005/8/layout/vList3"/>
    <dgm:cxn modelId="{FC4D40B9-0F29-4C1A-94D9-9A3B3C9C743A}" type="presParOf" srcId="{71F94021-CD7F-4AA1-905B-F9C61AB44B60}" destId="{EE43D427-B632-417A-BB2F-D4036AE22907}"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1299326-D224-423F-B24E-C4D9C7A4B9AC}" type="doc">
      <dgm:prSet loTypeId="urn:microsoft.com/office/officeart/2005/8/layout/hierarchy4" loCatId="relationship" qsTypeId="urn:microsoft.com/office/officeart/2005/8/quickstyle/simple1" qsCatId="simple" csTypeId="urn:microsoft.com/office/officeart/2005/8/colors/accent1_2" csCatId="accent1" phldr="1"/>
      <dgm:spPr/>
      <dgm:t>
        <a:bodyPr/>
        <a:lstStyle/>
        <a:p>
          <a:endParaRPr lang="en-GB"/>
        </a:p>
      </dgm:t>
    </dgm:pt>
    <dgm:pt modelId="{DC247065-6529-4EA1-8EB9-6CAFFC0F5ACB}">
      <dgm:prSet phldrT="[Text]" custT="1"/>
      <dgm:spPr>
        <a:solidFill>
          <a:srgbClr val="6C78A7"/>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800" b="1" dirty="0">
              <a:solidFill>
                <a:schemeClr val="tx1"/>
              </a:solidFill>
              <a:latin typeface="Arial" panose="020B0604020202020204" pitchFamily="34" charset="0"/>
              <a:cs typeface="Arial" panose="020B0604020202020204" pitchFamily="34" charset="0"/>
            </a:rPr>
            <a:t>M4</a:t>
          </a:r>
        </a:p>
        <a:p>
          <a:r>
            <a:rPr lang="en-GB" sz="1800" dirty="0">
              <a:solidFill>
                <a:schemeClr val="tx1"/>
              </a:solidFill>
              <a:latin typeface="Arial" panose="020B0604020202020204" pitchFamily="34" charset="0"/>
              <a:cs typeface="Arial" panose="020B0604020202020204" pitchFamily="34" charset="0"/>
            </a:rPr>
            <a:t>High commitment High competence</a:t>
          </a:r>
        </a:p>
      </dgm:t>
    </dgm:pt>
    <dgm:pt modelId="{00B54BD6-B5FA-4A1C-959D-068BF1599E5C}" type="parTrans" cxnId="{F2F2A7DD-E11A-4688-98EB-8D50672CFEDF}">
      <dgm:prSet/>
      <dgm:spPr/>
      <dgm:t>
        <a:bodyPr/>
        <a:lstStyle/>
        <a:p>
          <a:endParaRPr lang="en-GB"/>
        </a:p>
      </dgm:t>
    </dgm:pt>
    <dgm:pt modelId="{0878D6C5-9E85-45F6-B206-BFAE656BFC5D}" type="sibTrans" cxnId="{F2F2A7DD-E11A-4688-98EB-8D50672CFEDF}">
      <dgm:prSet/>
      <dgm:spPr/>
      <dgm:t>
        <a:bodyPr/>
        <a:lstStyle/>
        <a:p>
          <a:endParaRPr lang="en-GB"/>
        </a:p>
      </dgm:t>
    </dgm:pt>
    <dgm:pt modelId="{607020E4-C858-4854-90BE-6EA294CD2549}">
      <dgm:prSet phldrT="[Text]" custT="1"/>
      <dgm:spPr>
        <a:solidFill>
          <a:srgbClr val="6B8AA2"/>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800" b="1" dirty="0">
              <a:solidFill>
                <a:schemeClr val="tx1"/>
              </a:solidFill>
              <a:latin typeface="Arial" panose="020B0604020202020204" pitchFamily="34" charset="0"/>
              <a:cs typeface="Arial" panose="020B0604020202020204" pitchFamily="34" charset="0"/>
            </a:rPr>
            <a:t>M3</a:t>
          </a:r>
        </a:p>
        <a:p>
          <a:r>
            <a:rPr lang="en-GB" sz="1800" dirty="0">
              <a:solidFill>
                <a:schemeClr val="tx1"/>
              </a:solidFill>
              <a:latin typeface="Arial" panose="020B0604020202020204" pitchFamily="34" charset="0"/>
              <a:cs typeface="Arial" panose="020B0604020202020204" pitchFamily="34" charset="0"/>
            </a:rPr>
            <a:t>Variable commitment High competence</a:t>
          </a:r>
        </a:p>
      </dgm:t>
    </dgm:pt>
    <dgm:pt modelId="{3F748DAA-64F2-4499-BC21-D4B9998E7798}" type="parTrans" cxnId="{044875A4-23A3-4BE0-BFB5-99D40D23D9BD}">
      <dgm:prSet/>
      <dgm:spPr/>
      <dgm:t>
        <a:bodyPr/>
        <a:lstStyle/>
        <a:p>
          <a:endParaRPr lang="en-GB"/>
        </a:p>
      </dgm:t>
    </dgm:pt>
    <dgm:pt modelId="{97517FA2-829A-4675-AC76-8F8BADE3982A}" type="sibTrans" cxnId="{044875A4-23A3-4BE0-BFB5-99D40D23D9BD}">
      <dgm:prSet/>
      <dgm:spPr/>
      <dgm:t>
        <a:bodyPr/>
        <a:lstStyle/>
        <a:p>
          <a:endParaRPr lang="en-GB"/>
        </a:p>
      </dgm:t>
    </dgm:pt>
    <dgm:pt modelId="{0D424A0F-49C3-439C-8405-584E9A42211C}">
      <dgm:prSet phldrT="[Text]" custT="1"/>
      <dgm:spPr>
        <a:solidFill>
          <a:srgbClr val="7C6FAC"/>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endParaRPr lang="en-GB" sz="1800" b="1" dirty="0">
            <a:latin typeface="Arial" panose="020B0604020202020204" pitchFamily="34" charset="0"/>
            <a:cs typeface="Arial" panose="020B0604020202020204" pitchFamily="34" charset="0"/>
          </a:endParaRPr>
        </a:p>
        <a:p>
          <a:r>
            <a:rPr lang="en-GB" sz="1800" b="1" dirty="0">
              <a:solidFill>
                <a:schemeClr val="tx1"/>
              </a:solidFill>
              <a:latin typeface="Arial" panose="020B0604020202020204" pitchFamily="34" charset="0"/>
              <a:cs typeface="Arial" panose="020B0604020202020204" pitchFamily="34" charset="0"/>
            </a:rPr>
            <a:t>M1</a:t>
          </a:r>
        </a:p>
        <a:p>
          <a:r>
            <a:rPr lang="en-GB" sz="1800" dirty="0">
              <a:solidFill>
                <a:schemeClr val="tx1"/>
              </a:solidFill>
              <a:latin typeface="Arial" panose="020B0604020202020204" pitchFamily="34" charset="0"/>
              <a:cs typeface="Arial" panose="020B0604020202020204" pitchFamily="34" charset="0"/>
            </a:rPr>
            <a:t>Low commitment Low Competence</a:t>
          </a:r>
        </a:p>
        <a:p>
          <a:endParaRPr lang="en-GB" sz="1600" dirty="0">
            <a:latin typeface="Arial" panose="020B0604020202020204" pitchFamily="34" charset="0"/>
            <a:cs typeface="Arial" panose="020B0604020202020204" pitchFamily="34" charset="0"/>
          </a:endParaRPr>
        </a:p>
      </dgm:t>
    </dgm:pt>
    <dgm:pt modelId="{AFC0CE9F-BD4E-4783-B7D5-4246A061FF6D}" type="parTrans" cxnId="{7C28DFAB-8B54-4929-94FE-27C29C4D2C4E}">
      <dgm:prSet/>
      <dgm:spPr/>
      <dgm:t>
        <a:bodyPr/>
        <a:lstStyle/>
        <a:p>
          <a:endParaRPr lang="en-GB"/>
        </a:p>
      </dgm:t>
    </dgm:pt>
    <dgm:pt modelId="{1B4BEA8F-BF14-438E-A449-E57E730D96B9}" type="sibTrans" cxnId="{7C28DFAB-8B54-4929-94FE-27C29C4D2C4E}">
      <dgm:prSet/>
      <dgm:spPr/>
      <dgm:t>
        <a:bodyPr/>
        <a:lstStyle/>
        <a:p>
          <a:endParaRPr lang="en-GB"/>
        </a:p>
      </dgm:t>
    </dgm:pt>
    <dgm:pt modelId="{5D1621B6-DBE9-414A-A714-8FD441650E6C}">
      <dgm:prSet phldrT="[Text]" custT="1"/>
      <dgm:spPr>
        <a:solidFill>
          <a:srgbClr val="9971B1"/>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1800" b="1" dirty="0">
              <a:solidFill>
                <a:schemeClr val="tx1"/>
              </a:solidFill>
              <a:latin typeface="Arial" panose="020B0604020202020204" pitchFamily="34" charset="0"/>
              <a:cs typeface="Arial" panose="020B0604020202020204" pitchFamily="34" charset="0"/>
            </a:rPr>
            <a:t>M2</a:t>
          </a:r>
        </a:p>
        <a:p>
          <a:r>
            <a:rPr lang="en-GB" sz="1800" dirty="0">
              <a:solidFill>
                <a:schemeClr val="tx1"/>
              </a:solidFill>
              <a:latin typeface="Arial" panose="020B0604020202020204" pitchFamily="34" charset="0"/>
              <a:cs typeface="Arial" panose="020B0604020202020204" pitchFamily="34" charset="0"/>
            </a:rPr>
            <a:t>Low commitment Some competence</a:t>
          </a:r>
        </a:p>
      </dgm:t>
    </dgm:pt>
    <dgm:pt modelId="{F28F1A57-377D-45F6-B718-DFC388037363}" type="sibTrans" cxnId="{3570581A-5639-4DBB-9079-EACFFAAF3793}">
      <dgm:prSet/>
      <dgm:spPr/>
      <dgm:t>
        <a:bodyPr/>
        <a:lstStyle/>
        <a:p>
          <a:endParaRPr lang="en-GB"/>
        </a:p>
      </dgm:t>
    </dgm:pt>
    <dgm:pt modelId="{099DF545-6809-4DFA-B643-F44DC0B07602}" type="parTrans" cxnId="{3570581A-5639-4DBB-9079-EACFFAAF3793}">
      <dgm:prSet/>
      <dgm:spPr/>
      <dgm:t>
        <a:bodyPr/>
        <a:lstStyle/>
        <a:p>
          <a:endParaRPr lang="en-GB"/>
        </a:p>
      </dgm:t>
    </dgm:pt>
    <dgm:pt modelId="{55908B5F-B11D-4F5C-911F-C340286FD194}" type="pres">
      <dgm:prSet presAssocID="{91299326-D224-423F-B24E-C4D9C7A4B9AC}" presName="Name0" presStyleCnt="0">
        <dgm:presLayoutVars>
          <dgm:chPref val="1"/>
          <dgm:dir/>
          <dgm:animOne val="branch"/>
          <dgm:animLvl val="lvl"/>
          <dgm:resizeHandles/>
        </dgm:presLayoutVars>
      </dgm:prSet>
      <dgm:spPr/>
    </dgm:pt>
    <dgm:pt modelId="{4B4E7136-C4DF-4A42-91C3-ECA5254B2D65}" type="pres">
      <dgm:prSet presAssocID="{DC247065-6529-4EA1-8EB9-6CAFFC0F5ACB}" presName="vertOne" presStyleCnt="0"/>
      <dgm:spPr/>
    </dgm:pt>
    <dgm:pt modelId="{0FD2DA24-809F-4320-93A4-5E0289A64D35}" type="pres">
      <dgm:prSet presAssocID="{DC247065-6529-4EA1-8EB9-6CAFFC0F5ACB}" presName="txOne" presStyleLbl="node0" presStyleIdx="0" presStyleCnt="4">
        <dgm:presLayoutVars>
          <dgm:chPref val="3"/>
        </dgm:presLayoutVars>
      </dgm:prSet>
      <dgm:spPr/>
    </dgm:pt>
    <dgm:pt modelId="{E755EF3A-9402-4C22-8CED-E8115E6C3BEB}" type="pres">
      <dgm:prSet presAssocID="{DC247065-6529-4EA1-8EB9-6CAFFC0F5ACB}" presName="horzOne" presStyleCnt="0"/>
      <dgm:spPr/>
    </dgm:pt>
    <dgm:pt modelId="{5801A9EA-2E10-450B-B3C9-C0E1487D1AF4}" type="pres">
      <dgm:prSet presAssocID="{0878D6C5-9E85-45F6-B206-BFAE656BFC5D}" presName="sibSpaceOne" presStyleCnt="0"/>
      <dgm:spPr/>
    </dgm:pt>
    <dgm:pt modelId="{F6C373ED-1ED8-4B23-AB9A-F6DCEA76EC20}" type="pres">
      <dgm:prSet presAssocID="{607020E4-C858-4854-90BE-6EA294CD2549}" presName="vertOne" presStyleCnt="0"/>
      <dgm:spPr/>
    </dgm:pt>
    <dgm:pt modelId="{EEBCBE87-208F-4AAC-91B9-91F9E89DB47C}" type="pres">
      <dgm:prSet presAssocID="{607020E4-C858-4854-90BE-6EA294CD2549}" presName="txOne" presStyleLbl="node0" presStyleIdx="1" presStyleCnt="4">
        <dgm:presLayoutVars>
          <dgm:chPref val="3"/>
        </dgm:presLayoutVars>
      </dgm:prSet>
      <dgm:spPr/>
    </dgm:pt>
    <dgm:pt modelId="{F5E442B4-26C3-478F-A02E-F66EA8CCF79F}" type="pres">
      <dgm:prSet presAssocID="{607020E4-C858-4854-90BE-6EA294CD2549}" presName="horzOne" presStyleCnt="0"/>
      <dgm:spPr/>
    </dgm:pt>
    <dgm:pt modelId="{26ACEF47-EB06-4B0D-9739-723A8C445751}" type="pres">
      <dgm:prSet presAssocID="{97517FA2-829A-4675-AC76-8F8BADE3982A}" presName="sibSpaceOne" presStyleCnt="0"/>
      <dgm:spPr/>
    </dgm:pt>
    <dgm:pt modelId="{E3E13D01-D34B-4E58-A435-F9C52A7FE51C}" type="pres">
      <dgm:prSet presAssocID="{5D1621B6-DBE9-414A-A714-8FD441650E6C}" presName="vertOne" presStyleCnt="0"/>
      <dgm:spPr/>
    </dgm:pt>
    <dgm:pt modelId="{905B6E44-CD95-461D-9E0B-5227C5883644}" type="pres">
      <dgm:prSet presAssocID="{5D1621B6-DBE9-414A-A714-8FD441650E6C}" presName="txOne" presStyleLbl="node0" presStyleIdx="2" presStyleCnt="4">
        <dgm:presLayoutVars>
          <dgm:chPref val="3"/>
        </dgm:presLayoutVars>
      </dgm:prSet>
      <dgm:spPr/>
    </dgm:pt>
    <dgm:pt modelId="{7784AD4A-7BD1-4FD1-A24F-781865A64C8C}" type="pres">
      <dgm:prSet presAssocID="{5D1621B6-DBE9-414A-A714-8FD441650E6C}" presName="horzOne" presStyleCnt="0"/>
      <dgm:spPr/>
    </dgm:pt>
    <dgm:pt modelId="{BC05F5AF-89E2-43AD-81A5-EA74294E2FE6}" type="pres">
      <dgm:prSet presAssocID="{F28F1A57-377D-45F6-B718-DFC388037363}" presName="sibSpaceOne" presStyleCnt="0"/>
      <dgm:spPr/>
    </dgm:pt>
    <dgm:pt modelId="{16518447-E653-42B8-B592-7203389AC6BA}" type="pres">
      <dgm:prSet presAssocID="{0D424A0F-49C3-439C-8405-584E9A42211C}" presName="vertOne" presStyleCnt="0"/>
      <dgm:spPr/>
    </dgm:pt>
    <dgm:pt modelId="{E22A65F0-EDFB-41E2-92C9-65EFA705ED32}" type="pres">
      <dgm:prSet presAssocID="{0D424A0F-49C3-439C-8405-584E9A42211C}" presName="txOne" presStyleLbl="node0" presStyleIdx="3" presStyleCnt="4" custLinFactNeighborY="-996">
        <dgm:presLayoutVars>
          <dgm:chPref val="3"/>
        </dgm:presLayoutVars>
      </dgm:prSet>
      <dgm:spPr/>
    </dgm:pt>
    <dgm:pt modelId="{22067E0E-DE54-4246-B68F-A9661E9DFDB7}" type="pres">
      <dgm:prSet presAssocID="{0D424A0F-49C3-439C-8405-584E9A42211C}" presName="horzOne" presStyleCnt="0"/>
      <dgm:spPr/>
    </dgm:pt>
  </dgm:ptLst>
  <dgm:cxnLst>
    <dgm:cxn modelId="{3570581A-5639-4DBB-9079-EACFFAAF3793}" srcId="{91299326-D224-423F-B24E-C4D9C7A4B9AC}" destId="{5D1621B6-DBE9-414A-A714-8FD441650E6C}" srcOrd="2" destOrd="0" parTransId="{099DF545-6809-4DFA-B643-F44DC0B07602}" sibTransId="{F28F1A57-377D-45F6-B718-DFC388037363}"/>
    <dgm:cxn modelId="{85B56F2D-A539-4501-BC95-3A3F2E3985D3}" type="presOf" srcId="{0D424A0F-49C3-439C-8405-584E9A42211C}" destId="{E22A65F0-EDFB-41E2-92C9-65EFA705ED32}" srcOrd="0" destOrd="0" presId="urn:microsoft.com/office/officeart/2005/8/layout/hierarchy4"/>
    <dgm:cxn modelId="{688C235C-249A-4622-A5BF-960D18907A42}" type="presOf" srcId="{607020E4-C858-4854-90BE-6EA294CD2549}" destId="{EEBCBE87-208F-4AAC-91B9-91F9E89DB47C}" srcOrd="0" destOrd="0" presId="urn:microsoft.com/office/officeart/2005/8/layout/hierarchy4"/>
    <dgm:cxn modelId="{6B9F156C-2245-4394-9F20-F91DCA4AC799}" type="presOf" srcId="{DC247065-6529-4EA1-8EB9-6CAFFC0F5ACB}" destId="{0FD2DA24-809F-4320-93A4-5E0289A64D35}" srcOrd="0" destOrd="0" presId="urn:microsoft.com/office/officeart/2005/8/layout/hierarchy4"/>
    <dgm:cxn modelId="{FF590A70-8B0D-498D-ADE6-C2860A9B3368}" type="presOf" srcId="{91299326-D224-423F-B24E-C4D9C7A4B9AC}" destId="{55908B5F-B11D-4F5C-911F-C340286FD194}" srcOrd="0" destOrd="0" presId="urn:microsoft.com/office/officeart/2005/8/layout/hierarchy4"/>
    <dgm:cxn modelId="{044875A4-23A3-4BE0-BFB5-99D40D23D9BD}" srcId="{91299326-D224-423F-B24E-C4D9C7A4B9AC}" destId="{607020E4-C858-4854-90BE-6EA294CD2549}" srcOrd="1" destOrd="0" parTransId="{3F748DAA-64F2-4499-BC21-D4B9998E7798}" sibTransId="{97517FA2-829A-4675-AC76-8F8BADE3982A}"/>
    <dgm:cxn modelId="{7C28DFAB-8B54-4929-94FE-27C29C4D2C4E}" srcId="{91299326-D224-423F-B24E-C4D9C7A4B9AC}" destId="{0D424A0F-49C3-439C-8405-584E9A42211C}" srcOrd="3" destOrd="0" parTransId="{AFC0CE9F-BD4E-4783-B7D5-4246A061FF6D}" sibTransId="{1B4BEA8F-BF14-438E-A449-E57E730D96B9}"/>
    <dgm:cxn modelId="{568822C5-91C8-46AE-B786-29BDA27D21BB}" type="presOf" srcId="{5D1621B6-DBE9-414A-A714-8FD441650E6C}" destId="{905B6E44-CD95-461D-9E0B-5227C5883644}" srcOrd="0" destOrd="0" presId="urn:microsoft.com/office/officeart/2005/8/layout/hierarchy4"/>
    <dgm:cxn modelId="{F2F2A7DD-E11A-4688-98EB-8D50672CFEDF}" srcId="{91299326-D224-423F-B24E-C4D9C7A4B9AC}" destId="{DC247065-6529-4EA1-8EB9-6CAFFC0F5ACB}" srcOrd="0" destOrd="0" parTransId="{00B54BD6-B5FA-4A1C-959D-068BF1599E5C}" sibTransId="{0878D6C5-9E85-45F6-B206-BFAE656BFC5D}"/>
    <dgm:cxn modelId="{FB78C2AA-719D-4A52-AE4B-45254BDA3EEB}" type="presParOf" srcId="{55908B5F-B11D-4F5C-911F-C340286FD194}" destId="{4B4E7136-C4DF-4A42-91C3-ECA5254B2D65}" srcOrd="0" destOrd="0" presId="urn:microsoft.com/office/officeart/2005/8/layout/hierarchy4"/>
    <dgm:cxn modelId="{8EEEEFA7-0C23-4F8B-8236-779A7E9A8EF0}" type="presParOf" srcId="{4B4E7136-C4DF-4A42-91C3-ECA5254B2D65}" destId="{0FD2DA24-809F-4320-93A4-5E0289A64D35}" srcOrd="0" destOrd="0" presId="urn:microsoft.com/office/officeart/2005/8/layout/hierarchy4"/>
    <dgm:cxn modelId="{2882E01C-A349-4D8E-AFCC-C47D153EE5B2}" type="presParOf" srcId="{4B4E7136-C4DF-4A42-91C3-ECA5254B2D65}" destId="{E755EF3A-9402-4C22-8CED-E8115E6C3BEB}" srcOrd="1" destOrd="0" presId="urn:microsoft.com/office/officeart/2005/8/layout/hierarchy4"/>
    <dgm:cxn modelId="{8938E3F6-91E0-4019-BF93-2898C93D11F6}" type="presParOf" srcId="{55908B5F-B11D-4F5C-911F-C340286FD194}" destId="{5801A9EA-2E10-450B-B3C9-C0E1487D1AF4}" srcOrd="1" destOrd="0" presId="urn:microsoft.com/office/officeart/2005/8/layout/hierarchy4"/>
    <dgm:cxn modelId="{2D69E301-8328-4A90-BB8E-EBDA9AF51A2A}" type="presParOf" srcId="{55908B5F-B11D-4F5C-911F-C340286FD194}" destId="{F6C373ED-1ED8-4B23-AB9A-F6DCEA76EC20}" srcOrd="2" destOrd="0" presId="urn:microsoft.com/office/officeart/2005/8/layout/hierarchy4"/>
    <dgm:cxn modelId="{BB6ACFA7-9D96-4851-A264-71F9E2FA56FC}" type="presParOf" srcId="{F6C373ED-1ED8-4B23-AB9A-F6DCEA76EC20}" destId="{EEBCBE87-208F-4AAC-91B9-91F9E89DB47C}" srcOrd="0" destOrd="0" presId="urn:microsoft.com/office/officeart/2005/8/layout/hierarchy4"/>
    <dgm:cxn modelId="{8BF13E38-CE3A-4E7D-8028-C925ED315F29}" type="presParOf" srcId="{F6C373ED-1ED8-4B23-AB9A-F6DCEA76EC20}" destId="{F5E442B4-26C3-478F-A02E-F66EA8CCF79F}" srcOrd="1" destOrd="0" presId="urn:microsoft.com/office/officeart/2005/8/layout/hierarchy4"/>
    <dgm:cxn modelId="{79764C2D-BB5A-4C38-91F8-499584829F6E}" type="presParOf" srcId="{55908B5F-B11D-4F5C-911F-C340286FD194}" destId="{26ACEF47-EB06-4B0D-9739-723A8C445751}" srcOrd="3" destOrd="0" presId="urn:microsoft.com/office/officeart/2005/8/layout/hierarchy4"/>
    <dgm:cxn modelId="{1B9155A4-53CF-4803-A6ED-74E85227761D}" type="presParOf" srcId="{55908B5F-B11D-4F5C-911F-C340286FD194}" destId="{E3E13D01-D34B-4E58-A435-F9C52A7FE51C}" srcOrd="4" destOrd="0" presId="urn:microsoft.com/office/officeart/2005/8/layout/hierarchy4"/>
    <dgm:cxn modelId="{AFB36254-C3C8-4C95-BBDB-5F1DEF266E11}" type="presParOf" srcId="{E3E13D01-D34B-4E58-A435-F9C52A7FE51C}" destId="{905B6E44-CD95-461D-9E0B-5227C5883644}" srcOrd="0" destOrd="0" presId="urn:microsoft.com/office/officeart/2005/8/layout/hierarchy4"/>
    <dgm:cxn modelId="{BA04E47B-1ADC-4CBC-8ABF-716716D7C1C2}" type="presParOf" srcId="{E3E13D01-D34B-4E58-A435-F9C52A7FE51C}" destId="{7784AD4A-7BD1-4FD1-A24F-781865A64C8C}" srcOrd="1" destOrd="0" presId="urn:microsoft.com/office/officeart/2005/8/layout/hierarchy4"/>
    <dgm:cxn modelId="{1DA41674-980B-466F-8C1B-F259710CD57A}" type="presParOf" srcId="{55908B5F-B11D-4F5C-911F-C340286FD194}" destId="{BC05F5AF-89E2-43AD-81A5-EA74294E2FE6}" srcOrd="5" destOrd="0" presId="urn:microsoft.com/office/officeart/2005/8/layout/hierarchy4"/>
    <dgm:cxn modelId="{5B31FF5F-4EDB-4F55-B767-49F4ABF90A76}" type="presParOf" srcId="{55908B5F-B11D-4F5C-911F-C340286FD194}" destId="{16518447-E653-42B8-B592-7203389AC6BA}" srcOrd="6" destOrd="0" presId="urn:microsoft.com/office/officeart/2005/8/layout/hierarchy4"/>
    <dgm:cxn modelId="{2CCCA082-4A0D-4493-9DA0-FD08CED26ECF}" type="presParOf" srcId="{16518447-E653-42B8-B592-7203389AC6BA}" destId="{E22A65F0-EDFB-41E2-92C9-65EFA705ED32}" srcOrd="0" destOrd="0" presId="urn:microsoft.com/office/officeart/2005/8/layout/hierarchy4"/>
    <dgm:cxn modelId="{30E6FBFF-0042-4B38-9062-9920C3533E99}" type="presParOf" srcId="{16518447-E653-42B8-B592-7203389AC6BA}" destId="{22067E0E-DE54-4246-B68F-A9661E9DFDB7}"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35EC794-2EA0-411E-8DEF-6E9D7EE9FC28}" type="doc">
      <dgm:prSet loTypeId="urn:microsoft.com/office/officeart/2005/8/layout/rings+Icon" loCatId="officeonline" qsTypeId="urn:microsoft.com/office/officeart/2005/8/quickstyle/simple1" qsCatId="simple" csTypeId="urn:microsoft.com/office/officeart/2005/8/colors/colorful2" csCatId="colorful" phldr="1"/>
      <dgm:spPr/>
      <dgm:t>
        <a:bodyPr/>
        <a:lstStyle/>
        <a:p>
          <a:endParaRPr lang="en-GB"/>
        </a:p>
      </dgm:t>
    </dgm:pt>
    <dgm:pt modelId="{AC05FAD6-B370-4B4D-9D16-FB4E860A2799}">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ctr"/>
          <a:r>
            <a:rPr lang="en-GB" sz="2400" b="0" dirty="0">
              <a:solidFill>
                <a:schemeClr val="tx1"/>
              </a:solidFill>
              <a:latin typeface="Arial" panose="020B0604020202020204" pitchFamily="34" charset="0"/>
              <a:cs typeface="Arial" panose="020B0604020202020204" pitchFamily="34" charset="0"/>
            </a:rPr>
            <a:t>Partecipating (S3) </a:t>
          </a:r>
        </a:p>
        <a:p>
          <a:pPr algn="ctr"/>
          <a:r>
            <a:rPr lang="en-GB" sz="2400" b="0" dirty="0">
              <a:solidFill>
                <a:schemeClr val="tx1"/>
              </a:solidFill>
              <a:latin typeface="Arial" panose="020B0604020202020204" pitchFamily="34" charset="0"/>
              <a:cs typeface="Arial" panose="020B0604020202020204" pitchFamily="34" charset="0"/>
            </a:rPr>
            <a:t>Sharing ideas</a:t>
          </a:r>
        </a:p>
      </dgm:t>
    </dgm:pt>
    <dgm:pt modelId="{A2036182-3978-4568-9052-A985F257EB08}" type="parTrans" cxnId="{36101909-876D-4731-8E3F-EAB89CE5D005}">
      <dgm:prSet/>
      <dgm:spPr/>
      <dgm:t>
        <a:bodyPr/>
        <a:lstStyle/>
        <a:p>
          <a:endParaRPr lang="en-GB"/>
        </a:p>
      </dgm:t>
    </dgm:pt>
    <dgm:pt modelId="{7F1C1968-EECF-4445-8862-EF8CFD6F3BC4}" type="sibTrans" cxnId="{36101909-876D-4731-8E3F-EAB89CE5D005}">
      <dgm:prSet/>
      <dgm:spPr/>
      <dgm:t>
        <a:bodyPr/>
        <a:lstStyle/>
        <a:p>
          <a:endParaRPr lang="en-GB"/>
        </a:p>
      </dgm:t>
    </dgm:pt>
    <dgm:pt modelId="{F927E6C2-B5EC-4039-8D19-17B44C718651}">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ctr"/>
          <a:r>
            <a:rPr lang="en-GB" sz="2400" b="0" dirty="0">
              <a:solidFill>
                <a:schemeClr val="tx1"/>
              </a:solidFill>
              <a:latin typeface="Arial" panose="020B0604020202020204" pitchFamily="34" charset="0"/>
              <a:cs typeface="Arial" panose="020B0604020202020204" pitchFamily="34" charset="0"/>
            </a:rPr>
            <a:t>Telling (S1)</a:t>
          </a:r>
        </a:p>
        <a:p>
          <a:pPr algn="ctr"/>
          <a:r>
            <a:rPr lang="en-GB" sz="2400" b="0" dirty="0">
              <a:solidFill>
                <a:schemeClr val="tx1"/>
              </a:solidFill>
              <a:latin typeface="Arial" panose="020B0604020202020204" pitchFamily="34" charset="0"/>
              <a:cs typeface="Arial" panose="020B0604020202020204" pitchFamily="34" charset="0"/>
            </a:rPr>
            <a:t>Specific instructions</a:t>
          </a:r>
        </a:p>
      </dgm:t>
    </dgm:pt>
    <dgm:pt modelId="{2343AA18-4D4C-41CC-AB03-85F834C803DE}" type="parTrans" cxnId="{BE54CE10-C063-4061-A0F8-A882779EB836}">
      <dgm:prSet/>
      <dgm:spPr/>
      <dgm:t>
        <a:bodyPr/>
        <a:lstStyle/>
        <a:p>
          <a:endParaRPr lang="en-GB"/>
        </a:p>
      </dgm:t>
    </dgm:pt>
    <dgm:pt modelId="{C9CFAFB1-B0AE-4504-A545-BDA2E44294DF}" type="sibTrans" cxnId="{BE54CE10-C063-4061-A0F8-A882779EB836}">
      <dgm:prSet/>
      <dgm:spPr/>
      <dgm:t>
        <a:bodyPr/>
        <a:lstStyle/>
        <a:p>
          <a:endParaRPr lang="en-GB"/>
        </a:p>
      </dgm:t>
    </dgm:pt>
    <dgm:pt modelId="{32D3E472-A8BE-4285-B7C8-44BC306CC735}">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ctr"/>
          <a:r>
            <a:rPr lang="en-GB" sz="2400" b="0" dirty="0">
              <a:solidFill>
                <a:schemeClr val="tx1"/>
              </a:solidFill>
              <a:latin typeface="Arial" panose="020B0604020202020204" pitchFamily="34" charset="0"/>
              <a:cs typeface="Arial" panose="020B0604020202020204" pitchFamily="34" charset="0"/>
            </a:rPr>
            <a:t>Selling (S2)</a:t>
          </a:r>
        </a:p>
        <a:p>
          <a:pPr algn="ctr"/>
          <a:r>
            <a:rPr lang="en-GB" sz="2400" b="0" dirty="0">
              <a:solidFill>
                <a:schemeClr val="tx1"/>
              </a:solidFill>
              <a:latin typeface="Arial" panose="020B0604020202020204" pitchFamily="34" charset="0"/>
              <a:cs typeface="Arial" panose="020B0604020202020204" pitchFamily="34" charset="0"/>
            </a:rPr>
            <a:t>Persuading</a:t>
          </a:r>
        </a:p>
        <a:p>
          <a:pPr algn="ctr"/>
          <a:r>
            <a:rPr lang="en-GB" sz="2400" b="0" dirty="0">
              <a:solidFill>
                <a:schemeClr val="tx1"/>
              </a:solidFill>
              <a:latin typeface="Arial" panose="020B0604020202020204" pitchFamily="34" charset="0"/>
              <a:cs typeface="Arial" panose="020B0604020202020204" pitchFamily="34" charset="0"/>
            </a:rPr>
            <a:t>Explaining</a:t>
          </a:r>
        </a:p>
      </dgm:t>
    </dgm:pt>
    <dgm:pt modelId="{CCC090AD-E1E0-4F68-92BA-C30DC7D50288}" type="parTrans" cxnId="{B5FD587C-E9DD-4F65-A18B-EF5DF6026835}">
      <dgm:prSet/>
      <dgm:spPr/>
      <dgm:t>
        <a:bodyPr/>
        <a:lstStyle/>
        <a:p>
          <a:endParaRPr lang="en-GB"/>
        </a:p>
      </dgm:t>
    </dgm:pt>
    <dgm:pt modelId="{82D16072-DE01-4BDB-A4EF-7B67856DC554}" type="sibTrans" cxnId="{B5FD587C-E9DD-4F65-A18B-EF5DF6026835}">
      <dgm:prSet/>
      <dgm:spPr/>
      <dgm:t>
        <a:bodyPr/>
        <a:lstStyle/>
        <a:p>
          <a:endParaRPr lang="en-GB"/>
        </a:p>
      </dgm:t>
    </dgm:pt>
    <dgm:pt modelId="{6D2ED337-8189-4ACE-B4C8-971B300F219F}">
      <dgm:prSet phldrT="[Text]" custT="1"/>
      <dgm:spPr>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pPr algn="ctr"/>
          <a:r>
            <a:rPr lang="en-GB" sz="2400" b="0" dirty="0">
              <a:solidFill>
                <a:schemeClr val="tx1"/>
              </a:solidFill>
              <a:latin typeface="Arial" panose="020B0604020202020204" pitchFamily="34" charset="0"/>
              <a:cs typeface="Arial" panose="020B0604020202020204" pitchFamily="34" charset="0"/>
            </a:rPr>
            <a:t>Delegating (S4)</a:t>
          </a:r>
        </a:p>
        <a:p>
          <a:pPr algn="ctr"/>
          <a:r>
            <a:rPr lang="en-GB" sz="2400" b="0" dirty="0">
              <a:solidFill>
                <a:schemeClr val="tx1"/>
              </a:solidFill>
              <a:latin typeface="Arial" panose="020B0604020202020204" pitchFamily="34" charset="0"/>
              <a:cs typeface="Arial" panose="020B0604020202020204" pitchFamily="34" charset="0"/>
            </a:rPr>
            <a:t>Giving responsibilities </a:t>
          </a:r>
        </a:p>
      </dgm:t>
    </dgm:pt>
    <dgm:pt modelId="{8C43B4D3-1F56-4C65-9FF7-2EF6F107DDF4}" type="parTrans" cxnId="{2D9F9C5A-D891-442F-92C1-C97F78201FD0}">
      <dgm:prSet/>
      <dgm:spPr/>
      <dgm:t>
        <a:bodyPr/>
        <a:lstStyle/>
        <a:p>
          <a:endParaRPr lang="en-GB"/>
        </a:p>
      </dgm:t>
    </dgm:pt>
    <dgm:pt modelId="{779EF8BF-111D-4D57-AB97-99870BCD7A27}" type="sibTrans" cxnId="{2D9F9C5A-D891-442F-92C1-C97F78201FD0}">
      <dgm:prSet/>
      <dgm:spPr/>
      <dgm:t>
        <a:bodyPr/>
        <a:lstStyle/>
        <a:p>
          <a:endParaRPr lang="en-GB"/>
        </a:p>
      </dgm:t>
    </dgm:pt>
    <dgm:pt modelId="{B720657D-E72B-42ED-9749-9EDCDF18BD01}" type="pres">
      <dgm:prSet presAssocID="{A35EC794-2EA0-411E-8DEF-6E9D7EE9FC28}" presName="Name0" presStyleCnt="0">
        <dgm:presLayoutVars>
          <dgm:chMax val="7"/>
          <dgm:dir/>
          <dgm:resizeHandles val="exact"/>
        </dgm:presLayoutVars>
      </dgm:prSet>
      <dgm:spPr/>
    </dgm:pt>
    <dgm:pt modelId="{F3E1EC1E-A426-4518-A220-B3C124A699C4}" type="pres">
      <dgm:prSet presAssocID="{A35EC794-2EA0-411E-8DEF-6E9D7EE9FC28}" presName="ellipse1" presStyleLbl="vennNode1" presStyleIdx="0" presStyleCnt="4" custScaleX="108164" custScaleY="108151" custLinFactNeighborX="26649" custLinFactNeighborY="11414">
        <dgm:presLayoutVars>
          <dgm:bulletEnabled val="1"/>
        </dgm:presLayoutVars>
      </dgm:prSet>
      <dgm:spPr>
        <a:prstGeom prst="flowChartAlternateProcess">
          <a:avLst/>
        </a:prstGeom>
      </dgm:spPr>
    </dgm:pt>
    <dgm:pt modelId="{A99B1E81-3944-4D53-A869-76434C45CD2D}" type="pres">
      <dgm:prSet presAssocID="{A35EC794-2EA0-411E-8DEF-6E9D7EE9FC28}" presName="ellipse2" presStyleLbl="vennNode1" presStyleIdx="1" presStyleCnt="4" custScaleX="108164" custScaleY="108151" custLinFactX="-24385" custLinFactNeighborX="-100000" custLinFactNeighborY="-25100">
        <dgm:presLayoutVars>
          <dgm:bulletEnabled val="1"/>
        </dgm:presLayoutVars>
      </dgm:prSet>
      <dgm:spPr>
        <a:prstGeom prst="flowChartAlternateProcess">
          <a:avLst/>
        </a:prstGeom>
      </dgm:spPr>
    </dgm:pt>
    <dgm:pt modelId="{57DAF8A3-8CCE-4A40-9384-1717F98C1490}" type="pres">
      <dgm:prSet presAssocID="{A35EC794-2EA0-411E-8DEF-6E9D7EE9FC28}" presName="ellipse3" presStyleLbl="vennNode1" presStyleIdx="2" presStyleCnt="4" custScaleX="108164" custScaleY="108151" custLinFactX="24385" custLinFactNeighborX="100000" custLinFactNeighborY="41595">
        <dgm:presLayoutVars>
          <dgm:bulletEnabled val="1"/>
        </dgm:presLayoutVars>
      </dgm:prSet>
      <dgm:spPr>
        <a:prstGeom prst="flowChartAlternateProcess">
          <a:avLst/>
        </a:prstGeom>
      </dgm:spPr>
    </dgm:pt>
    <dgm:pt modelId="{E161A80A-08E4-4489-A98F-B0BE34D86E69}" type="pres">
      <dgm:prSet presAssocID="{A35EC794-2EA0-411E-8DEF-6E9D7EE9FC28}" presName="ellipse4" presStyleLbl="vennNode1" presStyleIdx="3" presStyleCnt="4" custScaleX="108164" custScaleY="108151" custLinFactNeighborX="-27090" custLinFactNeighborY="-55280">
        <dgm:presLayoutVars>
          <dgm:bulletEnabled val="1"/>
        </dgm:presLayoutVars>
      </dgm:prSet>
      <dgm:spPr>
        <a:prstGeom prst="flowChartAlternateProcess">
          <a:avLst/>
        </a:prstGeom>
      </dgm:spPr>
    </dgm:pt>
  </dgm:ptLst>
  <dgm:cxnLst>
    <dgm:cxn modelId="{E23F2B03-409D-4462-9ABA-372F50B27426}" type="presOf" srcId="{6D2ED337-8189-4ACE-B4C8-971B300F219F}" destId="{A99B1E81-3944-4D53-A869-76434C45CD2D}" srcOrd="0" destOrd="0" presId="urn:microsoft.com/office/officeart/2005/8/layout/rings+Icon"/>
    <dgm:cxn modelId="{36101909-876D-4731-8E3F-EAB89CE5D005}" srcId="{A35EC794-2EA0-411E-8DEF-6E9D7EE9FC28}" destId="{AC05FAD6-B370-4B4D-9D16-FB4E860A2799}" srcOrd="0" destOrd="0" parTransId="{A2036182-3978-4568-9052-A985F257EB08}" sibTransId="{7F1C1968-EECF-4445-8862-EF8CFD6F3BC4}"/>
    <dgm:cxn modelId="{BE54CE10-C063-4061-A0F8-A882779EB836}" srcId="{A35EC794-2EA0-411E-8DEF-6E9D7EE9FC28}" destId="{F927E6C2-B5EC-4039-8D19-17B44C718651}" srcOrd="2" destOrd="0" parTransId="{2343AA18-4D4C-41CC-AB03-85F834C803DE}" sibTransId="{C9CFAFB1-B0AE-4504-A545-BDA2E44294DF}"/>
    <dgm:cxn modelId="{CCFADA59-0FA9-4CEB-AA96-C8EA479BBEF6}" type="presOf" srcId="{32D3E472-A8BE-4285-B7C8-44BC306CC735}" destId="{E161A80A-08E4-4489-A98F-B0BE34D86E69}" srcOrd="0" destOrd="0" presId="urn:microsoft.com/office/officeart/2005/8/layout/rings+Icon"/>
    <dgm:cxn modelId="{2D9F9C5A-D891-442F-92C1-C97F78201FD0}" srcId="{A35EC794-2EA0-411E-8DEF-6E9D7EE9FC28}" destId="{6D2ED337-8189-4ACE-B4C8-971B300F219F}" srcOrd="1" destOrd="0" parTransId="{8C43B4D3-1F56-4C65-9FF7-2EF6F107DDF4}" sibTransId="{779EF8BF-111D-4D57-AB97-99870BCD7A27}"/>
    <dgm:cxn modelId="{B5FD587C-E9DD-4F65-A18B-EF5DF6026835}" srcId="{A35EC794-2EA0-411E-8DEF-6E9D7EE9FC28}" destId="{32D3E472-A8BE-4285-B7C8-44BC306CC735}" srcOrd="3" destOrd="0" parTransId="{CCC090AD-E1E0-4F68-92BA-C30DC7D50288}" sibTransId="{82D16072-DE01-4BDB-A4EF-7B67856DC554}"/>
    <dgm:cxn modelId="{DE92177F-082B-4C99-8996-6E0282F9197B}" type="presOf" srcId="{A35EC794-2EA0-411E-8DEF-6E9D7EE9FC28}" destId="{B720657D-E72B-42ED-9749-9EDCDF18BD01}" srcOrd="0" destOrd="0" presId="urn:microsoft.com/office/officeart/2005/8/layout/rings+Icon"/>
    <dgm:cxn modelId="{C7B30ACF-47EB-4F0C-BD81-4565173A3C8D}" type="presOf" srcId="{F927E6C2-B5EC-4039-8D19-17B44C718651}" destId="{57DAF8A3-8CCE-4A40-9384-1717F98C1490}" srcOrd="0" destOrd="0" presId="urn:microsoft.com/office/officeart/2005/8/layout/rings+Icon"/>
    <dgm:cxn modelId="{460C8CD9-089E-4A7B-9D92-41AD0104D977}" type="presOf" srcId="{AC05FAD6-B370-4B4D-9D16-FB4E860A2799}" destId="{F3E1EC1E-A426-4518-A220-B3C124A699C4}" srcOrd="0" destOrd="0" presId="urn:microsoft.com/office/officeart/2005/8/layout/rings+Icon"/>
    <dgm:cxn modelId="{FEAABD86-0EBD-4EDD-ADE5-EF33CC91ED50}" type="presParOf" srcId="{B720657D-E72B-42ED-9749-9EDCDF18BD01}" destId="{F3E1EC1E-A426-4518-A220-B3C124A699C4}" srcOrd="0" destOrd="0" presId="urn:microsoft.com/office/officeart/2005/8/layout/rings+Icon"/>
    <dgm:cxn modelId="{55EC4A60-67A3-4CDC-A71C-A79C161B7896}" type="presParOf" srcId="{B720657D-E72B-42ED-9749-9EDCDF18BD01}" destId="{A99B1E81-3944-4D53-A869-76434C45CD2D}" srcOrd="1" destOrd="0" presId="urn:microsoft.com/office/officeart/2005/8/layout/rings+Icon"/>
    <dgm:cxn modelId="{3FECF3A7-0C42-4D55-9C6B-E510D028263B}" type="presParOf" srcId="{B720657D-E72B-42ED-9749-9EDCDF18BD01}" destId="{57DAF8A3-8CCE-4A40-9384-1717F98C1490}" srcOrd="2" destOrd="0" presId="urn:microsoft.com/office/officeart/2005/8/layout/rings+Icon"/>
    <dgm:cxn modelId="{C0B5EC32-0AE5-41DE-B323-944B2844C5BE}" type="presParOf" srcId="{B720657D-E72B-42ED-9749-9EDCDF18BD01}" destId="{E161A80A-08E4-4489-A98F-B0BE34D86E69}" srcOrd="3" destOrd="0" presId="urn:microsoft.com/office/officeart/2005/8/layout/rings+Icon"/>
  </dgm:cxnLst>
  <dgm:bg/>
  <dgm:whole>
    <a:ln>
      <a:noFill/>
    </a:ln>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A03ECF3-6990-4F99-A641-511AF0089A76}" type="doc">
      <dgm:prSet loTypeId="urn:microsoft.com/office/officeart/2005/8/layout/vList2" loCatId="list" qsTypeId="urn:microsoft.com/office/officeart/2005/8/quickstyle/simple2" qsCatId="simple" csTypeId="urn:microsoft.com/office/officeart/2005/8/colors/colorful2" csCatId="colorful" phldr="1"/>
      <dgm:spPr/>
      <dgm:t>
        <a:bodyPr/>
        <a:lstStyle/>
        <a:p>
          <a:endParaRPr lang="en-US"/>
        </a:p>
      </dgm:t>
    </dgm:pt>
    <dgm:pt modelId="{7983D2F7-6F9C-4965-8726-41D22AB1F011}">
      <dgm:prSet custT="1"/>
      <dgm:spPr/>
      <dgm:t>
        <a:bodyPr/>
        <a:lstStyle/>
        <a:p>
          <a:r>
            <a:rPr lang="en-GB" sz="2400" dirty="0">
              <a:latin typeface="Arial" panose="020B0604020202020204" pitchFamily="34" charset="0"/>
              <a:cs typeface="Arial" panose="020B0604020202020204" pitchFamily="34" charset="0"/>
            </a:rPr>
            <a:t>When a conflict starts is important to have the knowledge about how to manage the conflict correctly.</a:t>
          </a:r>
          <a:endParaRPr lang="en-US" sz="2400" dirty="0">
            <a:latin typeface="Arial" panose="020B0604020202020204" pitchFamily="34" charset="0"/>
            <a:cs typeface="Arial" panose="020B0604020202020204" pitchFamily="34" charset="0"/>
          </a:endParaRPr>
        </a:p>
      </dgm:t>
    </dgm:pt>
    <dgm:pt modelId="{ACF4429B-496E-4700-BE59-C617B37552FD}" type="parTrans" cxnId="{63C658A6-7841-478B-AB39-76CC198782DC}">
      <dgm:prSet/>
      <dgm:spPr/>
      <dgm:t>
        <a:bodyPr/>
        <a:lstStyle/>
        <a:p>
          <a:endParaRPr lang="en-US"/>
        </a:p>
      </dgm:t>
    </dgm:pt>
    <dgm:pt modelId="{57E7E0B9-A98D-4983-A29F-4B03E6CEE588}" type="sibTrans" cxnId="{63C658A6-7841-478B-AB39-76CC198782DC}">
      <dgm:prSet/>
      <dgm:spPr/>
      <dgm:t>
        <a:bodyPr/>
        <a:lstStyle/>
        <a:p>
          <a:endParaRPr lang="en-US"/>
        </a:p>
      </dgm:t>
    </dgm:pt>
    <dgm:pt modelId="{DC919B8B-E193-4737-B591-B0DB52714F0B}">
      <dgm:prSet custT="1"/>
      <dgm:spPr/>
      <dgm:t>
        <a:bodyPr/>
        <a:lstStyle/>
        <a:p>
          <a:r>
            <a:rPr lang="en-GB" sz="2400" dirty="0">
              <a:latin typeface="Arial" panose="020B0604020202020204" pitchFamily="34" charset="0"/>
              <a:cs typeface="Arial" panose="020B0604020202020204" pitchFamily="34" charset="0"/>
            </a:rPr>
            <a:t>Share your point of view and explain what you think about this and how do you feel.</a:t>
          </a:r>
          <a:endParaRPr lang="en-US" sz="2400" dirty="0">
            <a:latin typeface="Arial" panose="020B0604020202020204" pitchFamily="34" charset="0"/>
            <a:cs typeface="Arial" panose="020B0604020202020204" pitchFamily="34" charset="0"/>
          </a:endParaRPr>
        </a:p>
      </dgm:t>
    </dgm:pt>
    <dgm:pt modelId="{4B15390F-62B8-42B1-AF21-D2F22DF7B4D1}" type="parTrans" cxnId="{F5BD2374-64CE-4773-8412-05C285E9CF6B}">
      <dgm:prSet/>
      <dgm:spPr/>
      <dgm:t>
        <a:bodyPr/>
        <a:lstStyle/>
        <a:p>
          <a:endParaRPr lang="en-US"/>
        </a:p>
      </dgm:t>
    </dgm:pt>
    <dgm:pt modelId="{7E7A514A-1D60-4710-861E-664B79DFB782}" type="sibTrans" cxnId="{F5BD2374-64CE-4773-8412-05C285E9CF6B}">
      <dgm:prSet/>
      <dgm:spPr/>
      <dgm:t>
        <a:bodyPr/>
        <a:lstStyle/>
        <a:p>
          <a:endParaRPr lang="en-US"/>
        </a:p>
      </dgm:t>
    </dgm:pt>
    <dgm:pt modelId="{AA721D69-6C8D-4DA7-AC28-2808AD84A626}">
      <dgm:prSet custT="1"/>
      <dgm:spPr/>
      <dgm:t>
        <a:bodyPr/>
        <a:lstStyle/>
        <a:p>
          <a:r>
            <a:rPr lang="en-GB" sz="2400" dirty="0">
              <a:latin typeface="Arial" panose="020B0604020202020204" pitchFamily="34" charset="0"/>
              <a:cs typeface="Arial" panose="020B0604020202020204" pitchFamily="34" charset="0"/>
            </a:rPr>
            <a:t>Never proving the other is wrong and keep one opinion or make them lose in front of others. </a:t>
          </a:r>
          <a:endParaRPr lang="en-US" sz="2400" dirty="0">
            <a:latin typeface="Arial" panose="020B0604020202020204" pitchFamily="34" charset="0"/>
            <a:cs typeface="Arial" panose="020B0604020202020204" pitchFamily="34" charset="0"/>
          </a:endParaRPr>
        </a:p>
      </dgm:t>
    </dgm:pt>
    <dgm:pt modelId="{A292B000-A5BA-451A-A353-40B9CB1CA3CA}" type="parTrans" cxnId="{8FBBCE60-3DA8-481C-A971-B46800AC64D6}">
      <dgm:prSet/>
      <dgm:spPr/>
      <dgm:t>
        <a:bodyPr/>
        <a:lstStyle/>
        <a:p>
          <a:endParaRPr lang="en-US"/>
        </a:p>
      </dgm:t>
    </dgm:pt>
    <dgm:pt modelId="{22D0979F-20BB-4D25-9569-7435D6D64AF4}" type="sibTrans" cxnId="{8FBBCE60-3DA8-481C-A971-B46800AC64D6}">
      <dgm:prSet/>
      <dgm:spPr/>
      <dgm:t>
        <a:bodyPr/>
        <a:lstStyle/>
        <a:p>
          <a:endParaRPr lang="en-US"/>
        </a:p>
      </dgm:t>
    </dgm:pt>
    <dgm:pt modelId="{FD1EEC77-2E7F-4B3B-A2A6-CF8216DB4DE3}" type="pres">
      <dgm:prSet presAssocID="{3A03ECF3-6990-4F99-A641-511AF0089A76}" presName="linear" presStyleCnt="0">
        <dgm:presLayoutVars>
          <dgm:animLvl val="lvl"/>
          <dgm:resizeHandles val="exact"/>
        </dgm:presLayoutVars>
      </dgm:prSet>
      <dgm:spPr/>
    </dgm:pt>
    <dgm:pt modelId="{B5C98EE7-63EE-4811-A9D4-4EFAB2645701}" type="pres">
      <dgm:prSet presAssocID="{7983D2F7-6F9C-4965-8726-41D22AB1F011}" presName="parentText" presStyleLbl="node1" presStyleIdx="0" presStyleCnt="3">
        <dgm:presLayoutVars>
          <dgm:chMax val="0"/>
          <dgm:bulletEnabled val="1"/>
        </dgm:presLayoutVars>
      </dgm:prSet>
      <dgm:spPr/>
    </dgm:pt>
    <dgm:pt modelId="{20A97AD4-4168-4211-A617-FC8F7E2750B8}" type="pres">
      <dgm:prSet presAssocID="{57E7E0B9-A98D-4983-A29F-4B03E6CEE588}" presName="spacer" presStyleCnt="0"/>
      <dgm:spPr/>
    </dgm:pt>
    <dgm:pt modelId="{DDD66C14-0CE7-42AD-8C3D-D9AFD439FC51}" type="pres">
      <dgm:prSet presAssocID="{DC919B8B-E193-4737-B591-B0DB52714F0B}" presName="parentText" presStyleLbl="node1" presStyleIdx="1" presStyleCnt="3">
        <dgm:presLayoutVars>
          <dgm:chMax val="0"/>
          <dgm:bulletEnabled val="1"/>
        </dgm:presLayoutVars>
      </dgm:prSet>
      <dgm:spPr/>
    </dgm:pt>
    <dgm:pt modelId="{A4BE5F1A-D21C-489B-973E-27E99000C41B}" type="pres">
      <dgm:prSet presAssocID="{7E7A514A-1D60-4710-861E-664B79DFB782}" presName="spacer" presStyleCnt="0"/>
      <dgm:spPr/>
    </dgm:pt>
    <dgm:pt modelId="{10AAA525-DFBF-4C56-B145-D7105983CF24}" type="pres">
      <dgm:prSet presAssocID="{AA721D69-6C8D-4DA7-AC28-2808AD84A626}" presName="parentText" presStyleLbl="node1" presStyleIdx="2" presStyleCnt="3">
        <dgm:presLayoutVars>
          <dgm:chMax val="0"/>
          <dgm:bulletEnabled val="1"/>
        </dgm:presLayoutVars>
      </dgm:prSet>
      <dgm:spPr/>
    </dgm:pt>
  </dgm:ptLst>
  <dgm:cxnLst>
    <dgm:cxn modelId="{8FBBCE60-3DA8-481C-A971-B46800AC64D6}" srcId="{3A03ECF3-6990-4F99-A641-511AF0089A76}" destId="{AA721D69-6C8D-4DA7-AC28-2808AD84A626}" srcOrd="2" destOrd="0" parTransId="{A292B000-A5BA-451A-A353-40B9CB1CA3CA}" sibTransId="{22D0979F-20BB-4D25-9569-7435D6D64AF4}"/>
    <dgm:cxn modelId="{4239A061-E5DF-4163-89D2-511F1B5961DF}" type="presOf" srcId="{DC919B8B-E193-4737-B591-B0DB52714F0B}" destId="{DDD66C14-0CE7-42AD-8C3D-D9AFD439FC51}" srcOrd="0" destOrd="0" presId="urn:microsoft.com/office/officeart/2005/8/layout/vList2"/>
    <dgm:cxn modelId="{F5BD2374-64CE-4773-8412-05C285E9CF6B}" srcId="{3A03ECF3-6990-4F99-A641-511AF0089A76}" destId="{DC919B8B-E193-4737-B591-B0DB52714F0B}" srcOrd="1" destOrd="0" parTransId="{4B15390F-62B8-42B1-AF21-D2F22DF7B4D1}" sibTransId="{7E7A514A-1D60-4710-861E-664B79DFB782}"/>
    <dgm:cxn modelId="{FF74E47E-83A6-4422-99CF-5A44EFBEFB83}" type="presOf" srcId="{AA721D69-6C8D-4DA7-AC28-2808AD84A626}" destId="{10AAA525-DFBF-4C56-B145-D7105983CF24}" srcOrd="0" destOrd="0" presId="urn:microsoft.com/office/officeart/2005/8/layout/vList2"/>
    <dgm:cxn modelId="{63C658A6-7841-478B-AB39-76CC198782DC}" srcId="{3A03ECF3-6990-4F99-A641-511AF0089A76}" destId="{7983D2F7-6F9C-4965-8726-41D22AB1F011}" srcOrd="0" destOrd="0" parTransId="{ACF4429B-496E-4700-BE59-C617B37552FD}" sibTransId="{57E7E0B9-A98D-4983-A29F-4B03E6CEE588}"/>
    <dgm:cxn modelId="{4794E0CA-E6CA-4B1A-B992-3F8AB7935537}" type="presOf" srcId="{7983D2F7-6F9C-4965-8726-41D22AB1F011}" destId="{B5C98EE7-63EE-4811-A9D4-4EFAB2645701}" srcOrd="0" destOrd="0" presId="urn:microsoft.com/office/officeart/2005/8/layout/vList2"/>
    <dgm:cxn modelId="{12A941F3-486B-4154-9370-624D4519F54F}" type="presOf" srcId="{3A03ECF3-6990-4F99-A641-511AF0089A76}" destId="{FD1EEC77-2E7F-4B3B-A2A6-CF8216DB4DE3}" srcOrd="0" destOrd="0" presId="urn:microsoft.com/office/officeart/2005/8/layout/vList2"/>
    <dgm:cxn modelId="{418B3C4A-1497-41FA-A489-2E6449152EDA}" type="presParOf" srcId="{FD1EEC77-2E7F-4B3B-A2A6-CF8216DB4DE3}" destId="{B5C98EE7-63EE-4811-A9D4-4EFAB2645701}" srcOrd="0" destOrd="0" presId="urn:microsoft.com/office/officeart/2005/8/layout/vList2"/>
    <dgm:cxn modelId="{983AA0FD-16C8-4886-8B93-B6E750AF0110}" type="presParOf" srcId="{FD1EEC77-2E7F-4B3B-A2A6-CF8216DB4DE3}" destId="{20A97AD4-4168-4211-A617-FC8F7E2750B8}" srcOrd="1" destOrd="0" presId="urn:microsoft.com/office/officeart/2005/8/layout/vList2"/>
    <dgm:cxn modelId="{49D8601A-BC48-462E-9FE5-19544C53DBE8}" type="presParOf" srcId="{FD1EEC77-2E7F-4B3B-A2A6-CF8216DB4DE3}" destId="{DDD66C14-0CE7-42AD-8C3D-D9AFD439FC51}" srcOrd="2" destOrd="0" presId="urn:microsoft.com/office/officeart/2005/8/layout/vList2"/>
    <dgm:cxn modelId="{BC75BCEF-B792-451D-82C0-FEEA8485CEA0}" type="presParOf" srcId="{FD1EEC77-2E7F-4B3B-A2A6-CF8216DB4DE3}" destId="{A4BE5F1A-D21C-489B-973E-27E99000C41B}" srcOrd="3" destOrd="0" presId="urn:microsoft.com/office/officeart/2005/8/layout/vList2"/>
    <dgm:cxn modelId="{20A517D1-EF8B-4CB3-9A92-5181EE35C66E}" type="presParOf" srcId="{FD1EEC77-2E7F-4B3B-A2A6-CF8216DB4DE3}" destId="{10AAA525-DFBF-4C56-B145-D7105983CF2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EAF8EFA-F439-4FEE-94A8-672C93F5B000}" type="doc">
      <dgm:prSet loTypeId="urn:microsoft.com/office/officeart/2005/8/layout/matrix1" loCatId="matrix" qsTypeId="urn:microsoft.com/office/officeart/2005/8/quickstyle/simple1" qsCatId="simple" csTypeId="urn:microsoft.com/office/officeart/2005/8/colors/colorful2" csCatId="colorful" phldr="1"/>
      <dgm:spPr/>
      <dgm:t>
        <a:bodyPr/>
        <a:lstStyle/>
        <a:p>
          <a:endParaRPr lang="en-GB"/>
        </a:p>
      </dgm:t>
    </dgm:pt>
    <dgm:pt modelId="{A629DCEA-DCA0-4157-87BC-09BCDE9F8BE1}">
      <dgm:prSet phldrT="[Text]" custT="1"/>
      <dgm:spPr/>
      <dgm:t>
        <a:bodyPr/>
        <a:lstStyle/>
        <a:p>
          <a:r>
            <a:rPr lang="it-IT" sz="2400" dirty="0">
              <a:latin typeface="Arial" panose="020B0604020202020204" pitchFamily="34" charset="0"/>
              <a:cs typeface="Arial" panose="020B0604020202020204" pitchFamily="34" charset="0"/>
            </a:rPr>
            <a:t>Compromising</a:t>
          </a:r>
        </a:p>
        <a:p>
          <a:r>
            <a:rPr lang="en-GB" sz="2400" dirty="0">
              <a:latin typeface="Arial" panose="020B0604020202020204" pitchFamily="34" charset="0"/>
              <a:cs typeface="Arial" panose="020B0604020202020204" pitchFamily="34" charset="0"/>
            </a:rPr>
            <a:t>Meet halfway</a:t>
          </a:r>
        </a:p>
        <a:p>
          <a:pPr>
            <a:buFont typeface="Arial"/>
            <a:buChar char="•"/>
          </a:pPr>
          <a:r>
            <a:rPr lang="en-GB" sz="2400" dirty="0">
              <a:latin typeface="Arial" panose="020B0604020202020204" pitchFamily="34" charset="0"/>
              <a:cs typeface="Arial" panose="020B0604020202020204" pitchFamily="34" charset="0"/>
            </a:rPr>
            <a:t>Back up collaborating</a:t>
          </a:r>
        </a:p>
      </dgm:t>
    </dgm:pt>
    <dgm:pt modelId="{15D8F243-3437-49E4-A821-1440ED544535}" type="parTrans" cxnId="{BB4AA04B-8A83-44F7-AA61-61F683066CF2}">
      <dgm:prSet/>
      <dgm:spPr/>
      <dgm:t>
        <a:bodyPr/>
        <a:lstStyle/>
        <a:p>
          <a:endParaRPr lang="en-GB"/>
        </a:p>
      </dgm:t>
    </dgm:pt>
    <dgm:pt modelId="{58573B7F-C15D-475D-88F1-8D47979F54F8}" type="sibTrans" cxnId="{BB4AA04B-8A83-44F7-AA61-61F683066CF2}">
      <dgm:prSet/>
      <dgm:spPr/>
      <dgm:t>
        <a:bodyPr/>
        <a:lstStyle/>
        <a:p>
          <a:endParaRPr lang="en-GB"/>
        </a:p>
      </dgm:t>
    </dgm:pt>
    <dgm:pt modelId="{66C6D021-3FBB-47E4-B926-8BB5F3B453E8}">
      <dgm:prSet phldrT="[Text]" custT="1"/>
      <dgm:spPr/>
      <dgm:t>
        <a:bodyPr/>
        <a:lstStyle/>
        <a:p>
          <a:pPr algn="ctr"/>
          <a:r>
            <a:rPr lang="it-IT" sz="2400" dirty="0">
              <a:latin typeface="Arial" panose="020B0604020202020204" pitchFamily="34" charset="0"/>
              <a:cs typeface="Arial" panose="020B0604020202020204" pitchFamily="34" charset="0"/>
            </a:rPr>
            <a:t>Competing</a:t>
          </a:r>
        </a:p>
        <a:p>
          <a:pPr algn="ctr">
            <a:buFont typeface="Arial" panose="020B0604020202020204" pitchFamily="34" charset="0"/>
            <a:buChar char="•"/>
          </a:pPr>
          <a:r>
            <a:rPr lang="en-GB" sz="2400" b="0" dirty="0">
              <a:latin typeface="Arial" panose="020B0604020202020204" pitchFamily="34" charset="0"/>
              <a:cs typeface="Arial" panose="020B0604020202020204" pitchFamily="34" charset="0"/>
            </a:rPr>
            <a:t>Tring to win</a:t>
          </a:r>
        </a:p>
        <a:p>
          <a:pPr algn="ctr">
            <a:buFont typeface="Arial" panose="020B0604020202020204" pitchFamily="34" charset="0"/>
            <a:buChar char="•"/>
          </a:pPr>
          <a:r>
            <a:rPr lang="en-GB" sz="2400" b="0" dirty="0">
              <a:latin typeface="Arial" panose="020B0604020202020204" pitchFamily="34" charset="0"/>
              <a:cs typeface="Arial" panose="020B0604020202020204" pitchFamily="34" charset="0"/>
            </a:rPr>
            <a:t>Think about yourself</a:t>
          </a:r>
        </a:p>
      </dgm:t>
    </dgm:pt>
    <dgm:pt modelId="{134C6EE0-9161-4341-97F4-ED994748E8EE}" type="parTrans" cxnId="{5FB4A052-0607-4C33-BF62-B20BD285DE73}">
      <dgm:prSet/>
      <dgm:spPr/>
      <dgm:t>
        <a:bodyPr/>
        <a:lstStyle/>
        <a:p>
          <a:endParaRPr lang="en-GB"/>
        </a:p>
      </dgm:t>
    </dgm:pt>
    <dgm:pt modelId="{F5AF1BF3-E712-4A64-B2C9-356F9BBAD785}" type="sibTrans" cxnId="{5FB4A052-0607-4C33-BF62-B20BD285DE73}">
      <dgm:prSet/>
      <dgm:spPr/>
      <dgm:t>
        <a:bodyPr/>
        <a:lstStyle/>
        <a:p>
          <a:endParaRPr lang="en-GB"/>
        </a:p>
      </dgm:t>
    </dgm:pt>
    <dgm:pt modelId="{0D9B1DAB-8DA9-4318-9B96-FB3D80065266}">
      <dgm:prSet phldrT="[Text]" custT="1"/>
      <dgm:spPr/>
      <dgm:t>
        <a:bodyPr/>
        <a:lstStyle/>
        <a:p>
          <a:pPr algn="ctr"/>
          <a:r>
            <a:rPr lang="it-IT" sz="2400" dirty="0">
              <a:latin typeface="Arial" panose="020B0604020202020204" pitchFamily="34" charset="0"/>
              <a:cs typeface="Arial" panose="020B0604020202020204" pitchFamily="34" charset="0"/>
            </a:rPr>
            <a:t>Collaboration</a:t>
          </a:r>
        </a:p>
        <a:p>
          <a:pPr algn="ctr"/>
          <a:r>
            <a:rPr lang="en-GB" sz="2400" dirty="0">
              <a:latin typeface="Arial" panose="020B0604020202020204" pitchFamily="34" charset="0"/>
              <a:cs typeface="Arial" panose="020B0604020202020204" pitchFamily="34" charset="0"/>
            </a:rPr>
            <a:t>Problem solving</a:t>
          </a:r>
        </a:p>
        <a:p>
          <a:pPr algn="ctr"/>
          <a:r>
            <a:rPr lang="en-GB" sz="2400" dirty="0">
              <a:latin typeface="Arial" panose="020B0604020202020204" pitchFamily="34" charset="0"/>
              <a:cs typeface="Arial" panose="020B0604020202020204" pitchFamily="34" charset="0"/>
            </a:rPr>
            <a:t>Find alternatives </a:t>
          </a:r>
        </a:p>
      </dgm:t>
    </dgm:pt>
    <dgm:pt modelId="{45605076-EE4C-4993-AAA7-AEC105958F56}" type="parTrans" cxnId="{309E37EB-2E8E-4D3A-9EE4-FAB2616D80BA}">
      <dgm:prSet/>
      <dgm:spPr/>
      <dgm:t>
        <a:bodyPr/>
        <a:lstStyle/>
        <a:p>
          <a:endParaRPr lang="en-GB"/>
        </a:p>
      </dgm:t>
    </dgm:pt>
    <dgm:pt modelId="{557ACE00-0FA9-4169-BB86-AC2054491A37}" type="sibTrans" cxnId="{309E37EB-2E8E-4D3A-9EE4-FAB2616D80BA}">
      <dgm:prSet/>
      <dgm:spPr/>
      <dgm:t>
        <a:bodyPr/>
        <a:lstStyle/>
        <a:p>
          <a:endParaRPr lang="en-GB"/>
        </a:p>
      </dgm:t>
    </dgm:pt>
    <dgm:pt modelId="{04382A73-6DEA-4565-9EA9-6DBE621A1117}">
      <dgm:prSet phldrT="[Text]" custT="1"/>
      <dgm:spPr/>
      <dgm:t>
        <a:bodyPr/>
        <a:lstStyle/>
        <a:p>
          <a:r>
            <a:rPr lang="it-IT" sz="2400" dirty="0">
              <a:latin typeface="Arial" panose="020B0604020202020204" pitchFamily="34" charset="0"/>
              <a:cs typeface="Arial" panose="020B0604020202020204" pitchFamily="34" charset="0"/>
            </a:rPr>
            <a:t>Avoiding</a:t>
          </a:r>
        </a:p>
        <a:p>
          <a:r>
            <a:rPr lang="en-GB" sz="2400" dirty="0">
              <a:latin typeface="Arial" panose="020B0604020202020204" pitchFamily="34" charset="0"/>
              <a:cs typeface="Arial" panose="020B0604020202020204" pitchFamily="34" charset="0"/>
            </a:rPr>
            <a:t>Withdraw from the problem</a:t>
          </a:r>
        </a:p>
      </dgm:t>
    </dgm:pt>
    <dgm:pt modelId="{57ABC70F-C9B7-471D-9A36-122C5C735DA8}" type="parTrans" cxnId="{2ECED0F9-3FCF-4F1B-8A82-269E334B0C6C}">
      <dgm:prSet/>
      <dgm:spPr/>
      <dgm:t>
        <a:bodyPr/>
        <a:lstStyle/>
        <a:p>
          <a:endParaRPr lang="en-GB"/>
        </a:p>
      </dgm:t>
    </dgm:pt>
    <dgm:pt modelId="{4F9CAB45-2E95-4CD4-8645-0D28E6BF6BFF}" type="sibTrans" cxnId="{2ECED0F9-3FCF-4F1B-8A82-269E334B0C6C}">
      <dgm:prSet/>
      <dgm:spPr/>
      <dgm:t>
        <a:bodyPr/>
        <a:lstStyle/>
        <a:p>
          <a:endParaRPr lang="en-GB"/>
        </a:p>
      </dgm:t>
    </dgm:pt>
    <dgm:pt modelId="{6DCE7462-0556-4D72-A519-898CB3709693}">
      <dgm:prSet phldrT="[Text]" custT="1"/>
      <dgm:spPr/>
      <dgm:t>
        <a:bodyPr/>
        <a:lstStyle/>
        <a:p>
          <a:r>
            <a:rPr lang="it-IT" sz="2400" dirty="0">
              <a:latin typeface="Arial" panose="020B0604020202020204" pitchFamily="34" charset="0"/>
              <a:cs typeface="Arial" panose="020B0604020202020204" pitchFamily="34" charset="0"/>
            </a:rPr>
            <a:t>Accommodating</a:t>
          </a:r>
          <a:r>
            <a:rPr lang="en-GB" sz="2400" dirty="0">
              <a:latin typeface="Arial" panose="020B0604020202020204" pitchFamily="34" charset="0"/>
              <a:cs typeface="Arial" panose="020B0604020202020204" pitchFamily="34" charset="0"/>
            </a:rPr>
            <a:t> </a:t>
          </a:r>
        </a:p>
        <a:p>
          <a:pPr>
            <a:buFont typeface="Arial"/>
            <a:buChar char="•"/>
          </a:pPr>
          <a:r>
            <a:rPr lang="en-GB" sz="2400" dirty="0">
              <a:latin typeface="Arial" panose="020B0604020202020204" pitchFamily="34" charset="0"/>
              <a:cs typeface="Arial" panose="020B0604020202020204" pitchFamily="34" charset="0"/>
            </a:rPr>
            <a:t>Be friendly with everyone</a:t>
          </a:r>
        </a:p>
        <a:p>
          <a:pPr>
            <a:buFont typeface="Arial"/>
            <a:buChar char="•"/>
          </a:pPr>
          <a:r>
            <a:rPr lang="en-GB" sz="2400" dirty="0">
              <a:latin typeface="Arial" panose="020B0604020202020204" pitchFamily="34" charset="0"/>
              <a:cs typeface="Arial" panose="020B0604020202020204" pitchFamily="34" charset="0"/>
            </a:rPr>
            <a:t>Think about others first</a:t>
          </a:r>
        </a:p>
      </dgm:t>
    </dgm:pt>
    <dgm:pt modelId="{80C566DB-BD57-403A-88BB-472C22B1DE0E}" type="parTrans" cxnId="{570C33D1-45B9-4319-BBD3-8F35B3B5DF4D}">
      <dgm:prSet/>
      <dgm:spPr/>
      <dgm:t>
        <a:bodyPr/>
        <a:lstStyle/>
        <a:p>
          <a:endParaRPr lang="en-GB"/>
        </a:p>
      </dgm:t>
    </dgm:pt>
    <dgm:pt modelId="{99A85ADD-1B90-422B-8F94-78B463649D1B}" type="sibTrans" cxnId="{570C33D1-45B9-4319-BBD3-8F35B3B5DF4D}">
      <dgm:prSet/>
      <dgm:spPr/>
      <dgm:t>
        <a:bodyPr/>
        <a:lstStyle/>
        <a:p>
          <a:endParaRPr lang="en-GB"/>
        </a:p>
      </dgm:t>
    </dgm:pt>
    <dgm:pt modelId="{C88DDF7A-5B3E-46C8-B390-082FEE8E0701}" type="pres">
      <dgm:prSet presAssocID="{7EAF8EFA-F439-4FEE-94A8-672C93F5B000}" presName="diagram" presStyleCnt="0">
        <dgm:presLayoutVars>
          <dgm:chMax val="1"/>
          <dgm:dir/>
          <dgm:animLvl val="ctr"/>
          <dgm:resizeHandles val="exact"/>
        </dgm:presLayoutVars>
      </dgm:prSet>
      <dgm:spPr/>
    </dgm:pt>
    <dgm:pt modelId="{889DBCBF-F741-446A-B675-9A755EC0543E}" type="pres">
      <dgm:prSet presAssocID="{7EAF8EFA-F439-4FEE-94A8-672C93F5B000}" presName="matrix" presStyleCnt="0"/>
      <dgm:spPr/>
    </dgm:pt>
    <dgm:pt modelId="{C07989C3-9197-41BC-9619-698F2A0A1FA1}" type="pres">
      <dgm:prSet presAssocID="{7EAF8EFA-F439-4FEE-94A8-672C93F5B000}" presName="tile1" presStyleLbl="node1" presStyleIdx="0" presStyleCnt="4"/>
      <dgm:spPr/>
    </dgm:pt>
    <dgm:pt modelId="{8608CF59-763E-4137-9094-6AB090403A52}" type="pres">
      <dgm:prSet presAssocID="{7EAF8EFA-F439-4FEE-94A8-672C93F5B000}" presName="tile1text" presStyleLbl="node1" presStyleIdx="0" presStyleCnt="4">
        <dgm:presLayoutVars>
          <dgm:chMax val="0"/>
          <dgm:chPref val="0"/>
          <dgm:bulletEnabled val="1"/>
        </dgm:presLayoutVars>
      </dgm:prSet>
      <dgm:spPr/>
    </dgm:pt>
    <dgm:pt modelId="{FE0CF538-EF46-4209-A95F-6BB6118D1C61}" type="pres">
      <dgm:prSet presAssocID="{7EAF8EFA-F439-4FEE-94A8-672C93F5B000}" presName="tile2" presStyleLbl="node1" presStyleIdx="1" presStyleCnt="4"/>
      <dgm:spPr/>
    </dgm:pt>
    <dgm:pt modelId="{A220A1BB-A857-4B03-80BD-F47100F3B4CE}" type="pres">
      <dgm:prSet presAssocID="{7EAF8EFA-F439-4FEE-94A8-672C93F5B000}" presName="tile2text" presStyleLbl="node1" presStyleIdx="1" presStyleCnt="4">
        <dgm:presLayoutVars>
          <dgm:chMax val="0"/>
          <dgm:chPref val="0"/>
          <dgm:bulletEnabled val="1"/>
        </dgm:presLayoutVars>
      </dgm:prSet>
      <dgm:spPr/>
    </dgm:pt>
    <dgm:pt modelId="{E39F83B0-AAED-4107-80C9-98B1C401BF38}" type="pres">
      <dgm:prSet presAssocID="{7EAF8EFA-F439-4FEE-94A8-672C93F5B000}" presName="tile3" presStyleLbl="node1" presStyleIdx="2" presStyleCnt="4"/>
      <dgm:spPr/>
    </dgm:pt>
    <dgm:pt modelId="{D52B6132-7141-479D-BAE5-2B0B7B5101A6}" type="pres">
      <dgm:prSet presAssocID="{7EAF8EFA-F439-4FEE-94A8-672C93F5B000}" presName="tile3text" presStyleLbl="node1" presStyleIdx="2" presStyleCnt="4">
        <dgm:presLayoutVars>
          <dgm:chMax val="0"/>
          <dgm:chPref val="0"/>
          <dgm:bulletEnabled val="1"/>
        </dgm:presLayoutVars>
      </dgm:prSet>
      <dgm:spPr/>
    </dgm:pt>
    <dgm:pt modelId="{C1FB7AC0-80B5-4BB4-A808-C36BB8B6FA40}" type="pres">
      <dgm:prSet presAssocID="{7EAF8EFA-F439-4FEE-94A8-672C93F5B000}" presName="tile4" presStyleLbl="node1" presStyleIdx="3" presStyleCnt="4" custLinFactNeighborX="950"/>
      <dgm:spPr/>
    </dgm:pt>
    <dgm:pt modelId="{9991109F-3E1E-4FD1-8050-F2BAE1FF597D}" type="pres">
      <dgm:prSet presAssocID="{7EAF8EFA-F439-4FEE-94A8-672C93F5B000}" presName="tile4text" presStyleLbl="node1" presStyleIdx="3" presStyleCnt="4">
        <dgm:presLayoutVars>
          <dgm:chMax val="0"/>
          <dgm:chPref val="0"/>
          <dgm:bulletEnabled val="1"/>
        </dgm:presLayoutVars>
      </dgm:prSet>
      <dgm:spPr/>
    </dgm:pt>
    <dgm:pt modelId="{19ECB88F-5BA3-469B-94D1-BF3711066466}" type="pres">
      <dgm:prSet presAssocID="{7EAF8EFA-F439-4FEE-94A8-672C93F5B000}" presName="centerTile" presStyleLbl="fgShp" presStyleIdx="0" presStyleCnt="1" custScaleX="140407" custScaleY="116474">
        <dgm:presLayoutVars>
          <dgm:chMax val="0"/>
          <dgm:chPref val="0"/>
        </dgm:presLayoutVars>
      </dgm:prSet>
      <dgm:spPr/>
    </dgm:pt>
  </dgm:ptLst>
  <dgm:cxnLst>
    <dgm:cxn modelId="{E4810614-D9B0-48FF-8C3C-3D870F143DC5}" type="presOf" srcId="{04382A73-6DEA-4565-9EA9-6DBE621A1117}" destId="{E39F83B0-AAED-4107-80C9-98B1C401BF38}" srcOrd="0" destOrd="0" presId="urn:microsoft.com/office/officeart/2005/8/layout/matrix1"/>
    <dgm:cxn modelId="{53526A14-C784-429E-B113-ADA931709F66}" type="presOf" srcId="{6DCE7462-0556-4D72-A519-898CB3709693}" destId="{C1FB7AC0-80B5-4BB4-A808-C36BB8B6FA40}" srcOrd="0" destOrd="0" presId="urn:microsoft.com/office/officeart/2005/8/layout/matrix1"/>
    <dgm:cxn modelId="{42A39F35-723E-4210-8339-9987E53D49B3}" type="presOf" srcId="{66C6D021-3FBB-47E4-B926-8BB5F3B453E8}" destId="{C07989C3-9197-41BC-9619-698F2A0A1FA1}" srcOrd="0" destOrd="0" presId="urn:microsoft.com/office/officeart/2005/8/layout/matrix1"/>
    <dgm:cxn modelId="{A1B95F5C-9911-4C89-9816-453A70BF9E26}" type="presOf" srcId="{6DCE7462-0556-4D72-A519-898CB3709693}" destId="{9991109F-3E1E-4FD1-8050-F2BAE1FF597D}" srcOrd="1" destOrd="0" presId="urn:microsoft.com/office/officeart/2005/8/layout/matrix1"/>
    <dgm:cxn modelId="{BB4AA04B-8A83-44F7-AA61-61F683066CF2}" srcId="{7EAF8EFA-F439-4FEE-94A8-672C93F5B000}" destId="{A629DCEA-DCA0-4157-87BC-09BCDE9F8BE1}" srcOrd="0" destOrd="0" parTransId="{15D8F243-3437-49E4-A821-1440ED544535}" sibTransId="{58573B7F-C15D-475D-88F1-8D47979F54F8}"/>
    <dgm:cxn modelId="{5FB4A052-0607-4C33-BF62-B20BD285DE73}" srcId="{A629DCEA-DCA0-4157-87BC-09BCDE9F8BE1}" destId="{66C6D021-3FBB-47E4-B926-8BB5F3B453E8}" srcOrd="0" destOrd="0" parTransId="{134C6EE0-9161-4341-97F4-ED994748E8EE}" sibTransId="{F5AF1BF3-E712-4A64-B2C9-356F9BBAD785}"/>
    <dgm:cxn modelId="{7FEA7877-8E17-4070-BB11-276325B05E41}" type="presOf" srcId="{04382A73-6DEA-4565-9EA9-6DBE621A1117}" destId="{D52B6132-7141-479D-BAE5-2B0B7B5101A6}" srcOrd="1" destOrd="0" presId="urn:microsoft.com/office/officeart/2005/8/layout/matrix1"/>
    <dgm:cxn modelId="{246B637D-CF28-46A8-AF47-14E399B3FC4C}" type="presOf" srcId="{66C6D021-3FBB-47E4-B926-8BB5F3B453E8}" destId="{8608CF59-763E-4137-9094-6AB090403A52}" srcOrd="1" destOrd="0" presId="urn:microsoft.com/office/officeart/2005/8/layout/matrix1"/>
    <dgm:cxn modelId="{E88168AF-3CDF-47D4-9438-0AC2573E435D}" type="presOf" srcId="{0D9B1DAB-8DA9-4318-9B96-FB3D80065266}" destId="{A220A1BB-A857-4B03-80BD-F47100F3B4CE}" srcOrd="1" destOrd="0" presId="urn:microsoft.com/office/officeart/2005/8/layout/matrix1"/>
    <dgm:cxn modelId="{7D6A83C7-0676-47E0-B6B3-A89836883112}" type="presOf" srcId="{A629DCEA-DCA0-4157-87BC-09BCDE9F8BE1}" destId="{19ECB88F-5BA3-469B-94D1-BF3711066466}" srcOrd="0" destOrd="0" presId="urn:microsoft.com/office/officeart/2005/8/layout/matrix1"/>
    <dgm:cxn modelId="{468818D1-FFB8-4A37-8B12-725210CDAAC3}" type="presOf" srcId="{7EAF8EFA-F439-4FEE-94A8-672C93F5B000}" destId="{C88DDF7A-5B3E-46C8-B390-082FEE8E0701}" srcOrd="0" destOrd="0" presId="urn:microsoft.com/office/officeart/2005/8/layout/matrix1"/>
    <dgm:cxn modelId="{570C33D1-45B9-4319-BBD3-8F35B3B5DF4D}" srcId="{A629DCEA-DCA0-4157-87BC-09BCDE9F8BE1}" destId="{6DCE7462-0556-4D72-A519-898CB3709693}" srcOrd="3" destOrd="0" parTransId="{80C566DB-BD57-403A-88BB-472C22B1DE0E}" sibTransId="{99A85ADD-1B90-422B-8F94-78B463649D1B}"/>
    <dgm:cxn modelId="{309E37EB-2E8E-4D3A-9EE4-FAB2616D80BA}" srcId="{A629DCEA-DCA0-4157-87BC-09BCDE9F8BE1}" destId="{0D9B1DAB-8DA9-4318-9B96-FB3D80065266}" srcOrd="1" destOrd="0" parTransId="{45605076-EE4C-4993-AAA7-AEC105958F56}" sibTransId="{557ACE00-0FA9-4169-BB86-AC2054491A37}"/>
    <dgm:cxn modelId="{C89B3DF7-0379-42B1-BEDB-077D09003B92}" type="presOf" srcId="{0D9B1DAB-8DA9-4318-9B96-FB3D80065266}" destId="{FE0CF538-EF46-4209-A95F-6BB6118D1C61}" srcOrd="0" destOrd="0" presId="urn:microsoft.com/office/officeart/2005/8/layout/matrix1"/>
    <dgm:cxn modelId="{2ECED0F9-3FCF-4F1B-8A82-269E334B0C6C}" srcId="{A629DCEA-DCA0-4157-87BC-09BCDE9F8BE1}" destId="{04382A73-6DEA-4565-9EA9-6DBE621A1117}" srcOrd="2" destOrd="0" parTransId="{57ABC70F-C9B7-471D-9A36-122C5C735DA8}" sibTransId="{4F9CAB45-2E95-4CD4-8645-0D28E6BF6BFF}"/>
    <dgm:cxn modelId="{8236F246-DE8B-4408-ADC8-C561AECBE11A}" type="presParOf" srcId="{C88DDF7A-5B3E-46C8-B390-082FEE8E0701}" destId="{889DBCBF-F741-446A-B675-9A755EC0543E}" srcOrd="0" destOrd="0" presId="urn:microsoft.com/office/officeart/2005/8/layout/matrix1"/>
    <dgm:cxn modelId="{A3D489F4-C0FC-4B66-A852-DBB6172F51D7}" type="presParOf" srcId="{889DBCBF-F741-446A-B675-9A755EC0543E}" destId="{C07989C3-9197-41BC-9619-698F2A0A1FA1}" srcOrd="0" destOrd="0" presId="urn:microsoft.com/office/officeart/2005/8/layout/matrix1"/>
    <dgm:cxn modelId="{54A04C4F-759D-43BA-92D0-5717DC224533}" type="presParOf" srcId="{889DBCBF-F741-446A-B675-9A755EC0543E}" destId="{8608CF59-763E-4137-9094-6AB090403A52}" srcOrd="1" destOrd="0" presId="urn:microsoft.com/office/officeart/2005/8/layout/matrix1"/>
    <dgm:cxn modelId="{017A38F9-269B-4C97-95EF-CA975646B6CE}" type="presParOf" srcId="{889DBCBF-F741-446A-B675-9A755EC0543E}" destId="{FE0CF538-EF46-4209-A95F-6BB6118D1C61}" srcOrd="2" destOrd="0" presId="urn:microsoft.com/office/officeart/2005/8/layout/matrix1"/>
    <dgm:cxn modelId="{397B45AE-A79B-4665-9F20-C91DE1B88A2A}" type="presParOf" srcId="{889DBCBF-F741-446A-B675-9A755EC0543E}" destId="{A220A1BB-A857-4B03-80BD-F47100F3B4CE}" srcOrd="3" destOrd="0" presId="urn:microsoft.com/office/officeart/2005/8/layout/matrix1"/>
    <dgm:cxn modelId="{64C3A028-EDE9-4A5C-94C5-84C55433CF90}" type="presParOf" srcId="{889DBCBF-F741-446A-B675-9A755EC0543E}" destId="{E39F83B0-AAED-4107-80C9-98B1C401BF38}" srcOrd="4" destOrd="0" presId="urn:microsoft.com/office/officeart/2005/8/layout/matrix1"/>
    <dgm:cxn modelId="{67D06B4D-6EB3-409F-9EB8-DF6ED1B6D9B6}" type="presParOf" srcId="{889DBCBF-F741-446A-B675-9A755EC0543E}" destId="{D52B6132-7141-479D-BAE5-2B0B7B5101A6}" srcOrd="5" destOrd="0" presId="urn:microsoft.com/office/officeart/2005/8/layout/matrix1"/>
    <dgm:cxn modelId="{78ADD7FC-4862-4D31-84AB-7AB7488CE48D}" type="presParOf" srcId="{889DBCBF-F741-446A-B675-9A755EC0543E}" destId="{C1FB7AC0-80B5-4BB4-A808-C36BB8B6FA40}" srcOrd="6" destOrd="0" presId="urn:microsoft.com/office/officeart/2005/8/layout/matrix1"/>
    <dgm:cxn modelId="{07A11A6E-FEE0-4630-B733-80F8962BDE9D}" type="presParOf" srcId="{889DBCBF-F741-446A-B675-9A755EC0543E}" destId="{9991109F-3E1E-4FD1-8050-F2BAE1FF597D}" srcOrd="7" destOrd="0" presId="urn:microsoft.com/office/officeart/2005/8/layout/matrix1"/>
    <dgm:cxn modelId="{D7BCA341-0840-4532-ADEC-2A492B29F229}" type="presParOf" srcId="{C88DDF7A-5B3E-46C8-B390-082FEE8E0701}" destId="{19ECB88F-5BA3-469B-94D1-BF3711066466}"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15969D8-5FD0-4694-9888-FF6DFA10B2E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GB"/>
        </a:p>
      </dgm:t>
    </dgm:pt>
    <dgm:pt modelId="{A517078D-1A88-4F9E-BCF9-9C74A083F71A}">
      <dgm:prSet phldr="0" custT="1"/>
      <dgm:spPr/>
      <dgm:t>
        <a:bodyPr/>
        <a:lstStyle/>
        <a:p>
          <a:pPr rtl="0"/>
          <a:r>
            <a:rPr lang="en-GB" sz="3600" dirty="0">
              <a:latin typeface="Arial" panose="020B0604020202020204" pitchFamily="34" charset="0"/>
              <a:cs typeface="Arial" panose="020B0604020202020204" pitchFamily="34" charset="0"/>
            </a:rPr>
            <a:t>Respect</a:t>
          </a:r>
          <a:r>
            <a:rPr lang="en-GB" sz="4100" dirty="0"/>
            <a:t> </a:t>
          </a:r>
          <a:endParaRPr lang="en-US" sz="4100" dirty="0"/>
        </a:p>
      </dgm:t>
    </dgm:pt>
    <dgm:pt modelId="{781488A8-05B1-45F1-8B8E-1F9902C27281}" type="parTrans" cxnId="{582BD4DA-D2BE-46E9-9BC2-7A7DA34B55A1}">
      <dgm:prSet/>
      <dgm:spPr/>
      <dgm:t>
        <a:bodyPr/>
        <a:lstStyle/>
        <a:p>
          <a:endParaRPr lang="en-GB"/>
        </a:p>
      </dgm:t>
    </dgm:pt>
    <dgm:pt modelId="{974ABBE2-A614-4935-8867-816C8BBA461A}" type="sibTrans" cxnId="{582BD4DA-D2BE-46E9-9BC2-7A7DA34B55A1}">
      <dgm:prSet/>
      <dgm:spPr/>
      <dgm:t>
        <a:bodyPr/>
        <a:lstStyle/>
        <a:p>
          <a:endParaRPr lang="en-US"/>
        </a:p>
      </dgm:t>
    </dgm:pt>
    <dgm:pt modelId="{E3B24516-84A2-45A1-9833-D3B910C192C4}">
      <dgm:prSet phldr="0" custT="1"/>
      <dgm:spPr/>
      <dgm:t>
        <a:bodyPr/>
        <a:lstStyle/>
        <a:p>
          <a:r>
            <a:rPr lang="en-GB" sz="3600" dirty="0">
              <a:latin typeface="Arial" panose="020B0604020202020204" pitchFamily="34" charset="0"/>
              <a:cs typeface="Arial" panose="020B0604020202020204" pitchFamily="34" charset="0"/>
            </a:rPr>
            <a:t>Communication</a:t>
          </a:r>
          <a:r>
            <a:rPr lang="en-GB" sz="4100" dirty="0"/>
            <a:t> </a:t>
          </a:r>
          <a:endParaRPr lang="en-US" sz="4100" dirty="0"/>
        </a:p>
      </dgm:t>
    </dgm:pt>
    <dgm:pt modelId="{A4AB33CD-FC07-48E4-978B-3F23D2424475}" type="parTrans" cxnId="{E6397A88-6C06-447F-B575-803E3E5D2AE1}">
      <dgm:prSet/>
      <dgm:spPr/>
      <dgm:t>
        <a:bodyPr/>
        <a:lstStyle/>
        <a:p>
          <a:endParaRPr lang="en-GB"/>
        </a:p>
      </dgm:t>
    </dgm:pt>
    <dgm:pt modelId="{0082FD25-7901-4B62-9707-04A2898A7746}" type="sibTrans" cxnId="{E6397A88-6C06-447F-B575-803E3E5D2AE1}">
      <dgm:prSet/>
      <dgm:spPr/>
      <dgm:t>
        <a:bodyPr/>
        <a:lstStyle/>
        <a:p>
          <a:endParaRPr lang="en-US"/>
        </a:p>
      </dgm:t>
    </dgm:pt>
    <dgm:pt modelId="{6C760A57-BD64-4585-81EF-AC2C09C490EF}">
      <dgm:prSet phldr="0" custT="1"/>
      <dgm:spPr/>
      <dgm:t>
        <a:bodyPr/>
        <a:lstStyle/>
        <a:p>
          <a:r>
            <a:rPr lang="en-GB" sz="3600" dirty="0">
              <a:latin typeface="Arial" panose="020B0604020202020204" pitchFamily="34" charset="0"/>
              <a:cs typeface="Arial" panose="020B0604020202020204" pitchFamily="34" charset="0"/>
            </a:rPr>
            <a:t>Creative solution </a:t>
          </a:r>
          <a:endParaRPr lang="en-US" sz="3600" dirty="0">
            <a:latin typeface="Arial" panose="020B0604020202020204" pitchFamily="34" charset="0"/>
            <a:cs typeface="Arial" panose="020B0604020202020204" pitchFamily="34" charset="0"/>
          </a:endParaRPr>
        </a:p>
      </dgm:t>
    </dgm:pt>
    <dgm:pt modelId="{9E269C0A-4E93-488A-ADBC-1F7B9BD9B6FC}" type="parTrans" cxnId="{09C4311D-0E4F-43EA-A2FB-AF61A23CED96}">
      <dgm:prSet/>
      <dgm:spPr/>
      <dgm:t>
        <a:bodyPr/>
        <a:lstStyle/>
        <a:p>
          <a:endParaRPr lang="en-GB"/>
        </a:p>
      </dgm:t>
    </dgm:pt>
    <dgm:pt modelId="{CBA5353E-C361-4E72-8FAE-C29F8194384C}" type="sibTrans" cxnId="{09C4311D-0E4F-43EA-A2FB-AF61A23CED96}">
      <dgm:prSet/>
      <dgm:spPr/>
      <dgm:t>
        <a:bodyPr/>
        <a:lstStyle/>
        <a:p>
          <a:endParaRPr lang="en-US"/>
        </a:p>
      </dgm:t>
    </dgm:pt>
    <dgm:pt modelId="{68DC5232-7E4C-43B4-B1B8-CAE0D56CDD94}">
      <dgm:prSet phldr="0" custT="1"/>
      <dgm:spPr/>
      <dgm:t>
        <a:bodyPr/>
        <a:lstStyle/>
        <a:p>
          <a:r>
            <a:rPr lang="en-GB" sz="3600" dirty="0">
              <a:latin typeface="Arial" panose="020B0604020202020204" pitchFamily="34" charset="0"/>
              <a:cs typeface="Arial" panose="020B0604020202020204" pitchFamily="34" charset="0"/>
            </a:rPr>
            <a:t>Listening</a:t>
          </a:r>
          <a:r>
            <a:rPr lang="en-GB" sz="4100" dirty="0"/>
            <a:t> </a:t>
          </a:r>
          <a:endParaRPr lang="en-US" sz="4100" dirty="0"/>
        </a:p>
      </dgm:t>
    </dgm:pt>
    <dgm:pt modelId="{4BE046E3-27B8-45D3-BFAC-BBFF1CECDC6D}" type="parTrans" cxnId="{D82BEF89-AE7E-49CD-B7F3-5FBE83222873}">
      <dgm:prSet/>
      <dgm:spPr/>
      <dgm:t>
        <a:bodyPr/>
        <a:lstStyle/>
        <a:p>
          <a:endParaRPr lang="en-GB"/>
        </a:p>
      </dgm:t>
    </dgm:pt>
    <dgm:pt modelId="{653A7B06-3844-4A90-AC51-3E3106EA2187}" type="sibTrans" cxnId="{D82BEF89-AE7E-49CD-B7F3-5FBE83222873}">
      <dgm:prSet/>
      <dgm:spPr/>
      <dgm:t>
        <a:bodyPr/>
        <a:lstStyle/>
        <a:p>
          <a:endParaRPr lang="en-US"/>
        </a:p>
      </dgm:t>
    </dgm:pt>
    <dgm:pt modelId="{628D63B5-CDE7-49D3-9B77-009C185DAF5A}">
      <dgm:prSet phldr="0" custT="1"/>
      <dgm:spPr/>
      <dgm:t>
        <a:bodyPr/>
        <a:lstStyle/>
        <a:p>
          <a:r>
            <a:rPr lang="en-GB" sz="3600" dirty="0">
              <a:latin typeface="Arial" panose="020B0604020202020204" pitchFamily="34" charset="0"/>
              <a:cs typeface="Arial" panose="020B0604020202020204" pitchFamily="34" charset="0"/>
            </a:rPr>
            <a:t>Team working </a:t>
          </a:r>
          <a:endParaRPr lang="en-US" sz="3600" dirty="0">
            <a:latin typeface="Arial" panose="020B0604020202020204" pitchFamily="34" charset="0"/>
            <a:cs typeface="Arial" panose="020B0604020202020204" pitchFamily="34" charset="0"/>
          </a:endParaRPr>
        </a:p>
      </dgm:t>
    </dgm:pt>
    <dgm:pt modelId="{4DB6849A-C523-40A4-96B6-5B3779FF74EF}" type="parTrans" cxnId="{481BD645-C8A5-4F61-BA5C-E2882B40C7ED}">
      <dgm:prSet/>
      <dgm:spPr/>
      <dgm:t>
        <a:bodyPr/>
        <a:lstStyle/>
        <a:p>
          <a:endParaRPr lang="en-GB"/>
        </a:p>
      </dgm:t>
    </dgm:pt>
    <dgm:pt modelId="{F8343A47-F162-477A-8CEC-D400EFDAEC57}" type="sibTrans" cxnId="{481BD645-C8A5-4F61-BA5C-E2882B40C7ED}">
      <dgm:prSet/>
      <dgm:spPr/>
      <dgm:t>
        <a:bodyPr/>
        <a:lstStyle/>
        <a:p>
          <a:endParaRPr lang="en-US"/>
        </a:p>
      </dgm:t>
    </dgm:pt>
    <dgm:pt modelId="{3CEABD62-9DF8-4C22-8668-47831BC3ECBC}" type="pres">
      <dgm:prSet presAssocID="{415969D8-5FD0-4694-9888-FF6DFA10B2E9}" presName="linear" presStyleCnt="0">
        <dgm:presLayoutVars>
          <dgm:animLvl val="lvl"/>
          <dgm:resizeHandles val="exact"/>
        </dgm:presLayoutVars>
      </dgm:prSet>
      <dgm:spPr/>
    </dgm:pt>
    <dgm:pt modelId="{B6ACAC82-037A-4414-8661-9DF2B63D9F36}" type="pres">
      <dgm:prSet presAssocID="{A517078D-1A88-4F9E-BCF9-9C74A083F71A}" presName="parentText" presStyleLbl="node1" presStyleIdx="0" presStyleCnt="5">
        <dgm:presLayoutVars>
          <dgm:chMax val="0"/>
          <dgm:bulletEnabled val="1"/>
        </dgm:presLayoutVars>
      </dgm:prSet>
      <dgm:spPr/>
    </dgm:pt>
    <dgm:pt modelId="{52D866E7-0C30-4C20-9613-8659EBC2CC9C}" type="pres">
      <dgm:prSet presAssocID="{974ABBE2-A614-4935-8867-816C8BBA461A}" presName="spacer" presStyleCnt="0"/>
      <dgm:spPr/>
    </dgm:pt>
    <dgm:pt modelId="{B9101F89-3046-48E1-82DB-E450CC80539E}" type="pres">
      <dgm:prSet presAssocID="{E3B24516-84A2-45A1-9833-D3B910C192C4}" presName="parentText" presStyleLbl="node1" presStyleIdx="1" presStyleCnt="5">
        <dgm:presLayoutVars>
          <dgm:chMax val="0"/>
          <dgm:bulletEnabled val="1"/>
        </dgm:presLayoutVars>
      </dgm:prSet>
      <dgm:spPr/>
    </dgm:pt>
    <dgm:pt modelId="{AF8429BC-4512-4F8D-BE3B-FDB7D74ABCC6}" type="pres">
      <dgm:prSet presAssocID="{0082FD25-7901-4B62-9707-04A2898A7746}" presName="spacer" presStyleCnt="0"/>
      <dgm:spPr/>
    </dgm:pt>
    <dgm:pt modelId="{3C99BD5C-61A0-4461-9010-32884F4BBA01}" type="pres">
      <dgm:prSet presAssocID="{6C760A57-BD64-4585-81EF-AC2C09C490EF}" presName="parentText" presStyleLbl="node1" presStyleIdx="2" presStyleCnt="5">
        <dgm:presLayoutVars>
          <dgm:chMax val="0"/>
          <dgm:bulletEnabled val="1"/>
        </dgm:presLayoutVars>
      </dgm:prSet>
      <dgm:spPr/>
    </dgm:pt>
    <dgm:pt modelId="{B3C25883-A470-452D-8B47-7771A8F5EE95}" type="pres">
      <dgm:prSet presAssocID="{CBA5353E-C361-4E72-8FAE-C29F8194384C}" presName="spacer" presStyleCnt="0"/>
      <dgm:spPr/>
    </dgm:pt>
    <dgm:pt modelId="{32A279A9-C8D4-4851-A529-A2DFF0DC34BE}" type="pres">
      <dgm:prSet presAssocID="{68DC5232-7E4C-43B4-B1B8-CAE0D56CDD94}" presName="parentText" presStyleLbl="node1" presStyleIdx="3" presStyleCnt="5">
        <dgm:presLayoutVars>
          <dgm:chMax val="0"/>
          <dgm:bulletEnabled val="1"/>
        </dgm:presLayoutVars>
      </dgm:prSet>
      <dgm:spPr/>
    </dgm:pt>
    <dgm:pt modelId="{C3B20AFD-B438-4EC9-98F7-2262668C63C2}" type="pres">
      <dgm:prSet presAssocID="{653A7B06-3844-4A90-AC51-3E3106EA2187}" presName="spacer" presStyleCnt="0"/>
      <dgm:spPr/>
    </dgm:pt>
    <dgm:pt modelId="{5F3D73C0-6466-4AD1-B9DB-84A7972A7552}" type="pres">
      <dgm:prSet presAssocID="{628D63B5-CDE7-49D3-9B77-009C185DAF5A}" presName="parentText" presStyleLbl="node1" presStyleIdx="4" presStyleCnt="5">
        <dgm:presLayoutVars>
          <dgm:chMax val="0"/>
          <dgm:bulletEnabled val="1"/>
        </dgm:presLayoutVars>
      </dgm:prSet>
      <dgm:spPr/>
    </dgm:pt>
  </dgm:ptLst>
  <dgm:cxnLst>
    <dgm:cxn modelId="{09C4311D-0E4F-43EA-A2FB-AF61A23CED96}" srcId="{415969D8-5FD0-4694-9888-FF6DFA10B2E9}" destId="{6C760A57-BD64-4585-81EF-AC2C09C490EF}" srcOrd="2" destOrd="0" parTransId="{9E269C0A-4E93-488A-ADBC-1F7B9BD9B6FC}" sibTransId="{CBA5353E-C361-4E72-8FAE-C29F8194384C}"/>
    <dgm:cxn modelId="{532E922D-5AFD-4315-BFAD-45C09BE2967D}" type="presOf" srcId="{68DC5232-7E4C-43B4-B1B8-CAE0D56CDD94}" destId="{32A279A9-C8D4-4851-A529-A2DFF0DC34BE}" srcOrd="0" destOrd="0" presId="urn:microsoft.com/office/officeart/2005/8/layout/vList2"/>
    <dgm:cxn modelId="{2ADE7234-8F2C-4A05-933B-363BC93936E5}" type="presOf" srcId="{A517078D-1A88-4F9E-BCF9-9C74A083F71A}" destId="{B6ACAC82-037A-4414-8661-9DF2B63D9F36}" srcOrd="0" destOrd="0" presId="urn:microsoft.com/office/officeart/2005/8/layout/vList2"/>
    <dgm:cxn modelId="{481BD645-C8A5-4F61-BA5C-E2882B40C7ED}" srcId="{415969D8-5FD0-4694-9888-FF6DFA10B2E9}" destId="{628D63B5-CDE7-49D3-9B77-009C185DAF5A}" srcOrd="4" destOrd="0" parTransId="{4DB6849A-C523-40A4-96B6-5B3779FF74EF}" sibTransId="{F8343A47-F162-477A-8CEC-D400EFDAEC57}"/>
    <dgm:cxn modelId="{E6397A88-6C06-447F-B575-803E3E5D2AE1}" srcId="{415969D8-5FD0-4694-9888-FF6DFA10B2E9}" destId="{E3B24516-84A2-45A1-9833-D3B910C192C4}" srcOrd="1" destOrd="0" parTransId="{A4AB33CD-FC07-48E4-978B-3F23D2424475}" sibTransId="{0082FD25-7901-4B62-9707-04A2898A7746}"/>
    <dgm:cxn modelId="{D82BEF89-AE7E-49CD-B7F3-5FBE83222873}" srcId="{415969D8-5FD0-4694-9888-FF6DFA10B2E9}" destId="{68DC5232-7E4C-43B4-B1B8-CAE0D56CDD94}" srcOrd="3" destOrd="0" parTransId="{4BE046E3-27B8-45D3-BFAC-BBFF1CECDC6D}" sibTransId="{653A7B06-3844-4A90-AC51-3E3106EA2187}"/>
    <dgm:cxn modelId="{E9479FA5-2CC8-4350-AB2B-3AC118ACEB9D}" type="presOf" srcId="{E3B24516-84A2-45A1-9833-D3B910C192C4}" destId="{B9101F89-3046-48E1-82DB-E450CC80539E}" srcOrd="0" destOrd="0" presId="urn:microsoft.com/office/officeart/2005/8/layout/vList2"/>
    <dgm:cxn modelId="{9E288FA6-0E63-4CA7-AB3B-49E4B9197AD0}" type="presOf" srcId="{415969D8-5FD0-4694-9888-FF6DFA10B2E9}" destId="{3CEABD62-9DF8-4C22-8668-47831BC3ECBC}" srcOrd="0" destOrd="0" presId="urn:microsoft.com/office/officeart/2005/8/layout/vList2"/>
    <dgm:cxn modelId="{213369C2-DEB2-4465-BB06-1076511F51E4}" type="presOf" srcId="{6C760A57-BD64-4585-81EF-AC2C09C490EF}" destId="{3C99BD5C-61A0-4461-9010-32884F4BBA01}" srcOrd="0" destOrd="0" presId="urn:microsoft.com/office/officeart/2005/8/layout/vList2"/>
    <dgm:cxn modelId="{2E479FCC-E015-4B13-BAB4-EF2D9F5A0D3F}" type="presOf" srcId="{628D63B5-CDE7-49D3-9B77-009C185DAF5A}" destId="{5F3D73C0-6466-4AD1-B9DB-84A7972A7552}" srcOrd="0" destOrd="0" presId="urn:microsoft.com/office/officeart/2005/8/layout/vList2"/>
    <dgm:cxn modelId="{582BD4DA-D2BE-46E9-9BC2-7A7DA34B55A1}" srcId="{415969D8-5FD0-4694-9888-FF6DFA10B2E9}" destId="{A517078D-1A88-4F9E-BCF9-9C74A083F71A}" srcOrd="0" destOrd="0" parTransId="{781488A8-05B1-45F1-8B8E-1F9902C27281}" sibTransId="{974ABBE2-A614-4935-8867-816C8BBA461A}"/>
    <dgm:cxn modelId="{17E9C7E4-D0D8-4627-9F4B-0F79C6DC342F}" type="presParOf" srcId="{3CEABD62-9DF8-4C22-8668-47831BC3ECBC}" destId="{B6ACAC82-037A-4414-8661-9DF2B63D9F36}" srcOrd="0" destOrd="0" presId="urn:microsoft.com/office/officeart/2005/8/layout/vList2"/>
    <dgm:cxn modelId="{AD751FEF-1288-42B3-850A-41A9E28C8E8B}" type="presParOf" srcId="{3CEABD62-9DF8-4C22-8668-47831BC3ECBC}" destId="{52D866E7-0C30-4C20-9613-8659EBC2CC9C}" srcOrd="1" destOrd="0" presId="urn:microsoft.com/office/officeart/2005/8/layout/vList2"/>
    <dgm:cxn modelId="{20B559AF-567B-4F03-B56A-560E7E1B9E1C}" type="presParOf" srcId="{3CEABD62-9DF8-4C22-8668-47831BC3ECBC}" destId="{B9101F89-3046-48E1-82DB-E450CC80539E}" srcOrd="2" destOrd="0" presId="urn:microsoft.com/office/officeart/2005/8/layout/vList2"/>
    <dgm:cxn modelId="{6A13B7C1-14C6-4D62-B2EA-47226D465FBF}" type="presParOf" srcId="{3CEABD62-9DF8-4C22-8668-47831BC3ECBC}" destId="{AF8429BC-4512-4F8D-BE3B-FDB7D74ABCC6}" srcOrd="3" destOrd="0" presId="urn:microsoft.com/office/officeart/2005/8/layout/vList2"/>
    <dgm:cxn modelId="{EEB12C63-BB48-4363-A88E-30E3F8EAF118}" type="presParOf" srcId="{3CEABD62-9DF8-4C22-8668-47831BC3ECBC}" destId="{3C99BD5C-61A0-4461-9010-32884F4BBA01}" srcOrd="4" destOrd="0" presId="urn:microsoft.com/office/officeart/2005/8/layout/vList2"/>
    <dgm:cxn modelId="{04E7AD09-69F3-4108-95F0-7D108BA45AA7}" type="presParOf" srcId="{3CEABD62-9DF8-4C22-8668-47831BC3ECBC}" destId="{B3C25883-A470-452D-8B47-7771A8F5EE95}" srcOrd="5" destOrd="0" presId="urn:microsoft.com/office/officeart/2005/8/layout/vList2"/>
    <dgm:cxn modelId="{DA4AC5D7-90C7-4FF4-B82A-3755198D61D8}" type="presParOf" srcId="{3CEABD62-9DF8-4C22-8668-47831BC3ECBC}" destId="{32A279A9-C8D4-4851-A529-A2DFF0DC34BE}" srcOrd="6" destOrd="0" presId="urn:microsoft.com/office/officeart/2005/8/layout/vList2"/>
    <dgm:cxn modelId="{8574F309-E2B8-41A2-A9FE-C9E9F8DDFE81}" type="presParOf" srcId="{3CEABD62-9DF8-4C22-8668-47831BC3ECBC}" destId="{C3B20AFD-B438-4EC9-98F7-2262668C63C2}" srcOrd="7" destOrd="0" presId="urn:microsoft.com/office/officeart/2005/8/layout/vList2"/>
    <dgm:cxn modelId="{FB7BF742-F43D-490D-9211-5D99886FEDDC}" type="presParOf" srcId="{3CEABD62-9DF8-4C22-8668-47831BC3ECBC}" destId="{5F3D73C0-6466-4AD1-B9DB-84A7972A755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1C5A6D4-7B92-48CC-B211-4B9A3C9D0A3D}"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320A1EA4-A5B5-413A-9C9C-22BF8B21958E}">
      <dgm:prSet phldrT="[Text]" phldr="0" custT="1"/>
      <dgm:spPr/>
      <dgm:t>
        <a:bodyPr/>
        <a:lstStyle/>
        <a:p>
          <a:pPr rtl="0"/>
          <a:r>
            <a:rPr lang="en-GB" sz="2400" dirty="0">
              <a:latin typeface="Arial" panose="020B0604020202020204" pitchFamily="34" charset="0"/>
              <a:cs typeface="Arial" panose="020B0604020202020204" pitchFamily="34" charset="0"/>
            </a:rPr>
            <a:t>Decision Making</a:t>
          </a:r>
        </a:p>
      </dgm:t>
    </dgm:pt>
    <dgm:pt modelId="{A8B5AECC-6418-4E38-8F02-C8D34FED2620}" type="parTrans" cxnId="{B3ED6B0C-0EEC-4404-99E9-4DB773D4307C}">
      <dgm:prSet/>
      <dgm:spPr/>
      <dgm:t>
        <a:bodyPr/>
        <a:lstStyle/>
        <a:p>
          <a:endParaRPr lang="en-GB"/>
        </a:p>
      </dgm:t>
    </dgm:pt>
    <dgm:pt modelId="{8E5C66CE-20E1-464B-B8F9-43094E9A6234}" type="sibTrans" cxnId="{B3ED6B0C-0EEC-4404-99E9-4DB773D4307C}">
      <dgm:prSet/>
      <dgm:spPr/>
      <dgm:t>
        <a:bodyPr/>
        <a:lstStyle/>
        <a:p>
          <a:endParaRPr lang="en-GB"/>
        </a:p>
      </dgm:t>
    </dgm:pt>
    <dgm:pt modelId="{96835321-028C-4818-8149-0AFED6442117}">
      <dgm:prSet phldrT="[Text]" phldr="0" custT="1"/>
      <dgm:spPr/>
      <dgm:t>
        <a:bodyPr/>
        <a:lstStyle/>
        <a:p>
          <a:pPr rtl="0"/>
          <a:r>
            <a:rPr lang="en-GB" sz="2400" dirty="0">
              <a:latin typeface="Arial" panose="020B0604020202020204" pitchFamily="34" charset="0"/>
              <a:cs typeface="Arial" panose="020B0604020202020204" pitchFamily="34" charset="0"/>
            </a:rPr>
            <a:t>Group Unity</a:t>
          </a:r>
        </a:p>
      </dgm:t>
    </dgm:pt>
    <dgm:pt modelId="{923B31D9-9AF6-47DD-8102-7FC6DAC37EC9}" type="parTrans" cxnId="{5AB6C50D-57B7-4A39-B30A-33053A64B21F}">
      <dgm:prSet/>
      <dgm:spPr/>
      <dgm:t>
        <a:bodyPr/>
        <a:lstStyle/>
        <a:p>
          <a:endParaRPr lang="en-GB"/>
        </a:p>
      </dgm:t>
    </dgm:pt>
    <dgm:pt modelId="{3EEFCD45-3618-4F88-929F-C71898AF0B8A}" type="sibTrans" cxnId="{5AB6C50D-57B7-4A39-B30A-33053A64B21F}">
      <dgm:prSet/>
      <dgm:spPr/>
      <dgm:t>
        <a:bodyPr/>
        <a:lstStyle/>
        <a:p>
          <a:endParaRPr lang="en-GB"/>
        </a:p>
      </dgm:t>
    </dgm:pt>
    <dgm:pt modelId="{9DFF93E3-6E55-43E0-9973-CA9A50ECB21C}">
      <dgm:prSet phldrT="[Text]" phldr="0" custT="1"/>
      <dgm:spPr/>
      <dgm:t>
        <a:bodyPr/>
        <a:lstStyle/>
        <a:p>
          <a:pPr rtl="0"/>
          <a:r>
            <a:rPr lang="en-GB" sz="2400" dirty="0">
              <a:latin typeface="Arial" panose="020B0604020202020204" pitchFamily="34" charset="0"/>
              <a:cs typeface="Arial" panose="020B0604020202020204" pitchFamily="34" charset="0"/>
            </a:rPr>
            <a:t>Improve Communication</a:t>
          </a:r>
        </a:p>
      </dgm:t>
    </dgm:pt>
    <dgm:pt modelId="{BD8E2571-045B-4CD9-B2FB-D574A1A63B50}" type="parTrans" cxnId="{C8B6AEDD-A7EF-4246-828A-279D347A351D}">
      <dgm:prSet/>
      <dgm:spPr/>
      <dgm:t>
        <a:bodyPr/>
        <a:lstStyle/>
        <a:p>
          <a:endParaRPr lang="en-GB"/>
        </a:p>
      </dgm:t>
    </dgm:pt>
    <dgm:pt modelId="{6E9B60DB-5BAA-4795-997A-637C3A5AE98D}" type="sibTrans" cxnId="{C8B6AEDD-A7EF-4246-828A-279D347A351D}">
      <dgm:prSet/>
      <dgm:spPr/>
      <dgm:t>
        <a:bodyPr/>
        <a:lstStyle/>
        <a:p>
          <a:endParaRPr lang="en-GB"/>
        </a:p>
      </dgm:t>
    </dgm:pt>
    <dgm:pt modelId="{B3322C0E-2701-45FC-9434-2B5C45D5B174}">
      <dgm:prSet phldrT="[Text]" phldr="0" custT="1"/>
      <dgm:spPr/>
      <dgm:t>
        <a:bodyPr/>
        <a:lstStyle/>
        <a:p>
          <a:r>
            <a:rPr lang="en-GB" sz="2400" dirty="0">
              <a:latin typeface="Arial" panose="020B0604020202020204" pitchFamily="34" charset="0"/>
              <a:cs typeface="Arial" panose="020B0604020202020204" pitchFamily="34" charset="0"/>
            </a:rPr>
            <a:t>Collaboration</a:t>
          </a:r>
        </a:p>
      </dgm:t>
    </dgm:pt>
    <dgm:pt modelId="{9E4DFBA2-E05C-4C79-9955-41B804610335}" type="parTrans" cxnId="{2678DADA-7080-41A2-98B0-706004BB9C01}">
      <dgm:prSet/>
      <dgm:spPr/>
      <dgm:t>
        <a:bodyPr/>
        <a:lstStyle/>
        <a:p>
          <a:endParaRPr lang="en-GB"/>
        </a:p>
      </dgm:t>
    </dgm:pt>
    <dgm:pt modelId="{AA93E7A8-77D7-43D9-A246-EAAB1C1C1261}" type="sibTrans" cxnId="{2678DADA-7080-41A2-98B0-706004BB9C01}">
      <dgm:prSet/>
      <dgm:spPr/>
      <dgm:t>
        <a:bodyPr/>
        <a:lstStyle/>
        <a:p>
          <a:endParaRPr lang="en-GB"/>
        </a:p>
      </dgm:t>
    </dgm:pt>
    <dgm:pt modelId="{E3E6D4AB-D2F8-4044-A5C5-7F808DA40229}">
      <dgm:prSet phldrT="[Text]" phldr="0" custT="1"/>
      <dgm:spPr/>
      <dgm:t>
        <a:bodyPr/>
        <a:lstStyle/>
        <a:p>
          <a:pPr algn="l" rtl="0"/>
          <a:r>
            <a:rPr lang="en-GB" sz="2400" dirty="0">
              <a:latin typeface="Arial" panose="020B0604020202020204" pitchFamily="34" charset="0"/>
              <a:cs typeface="Arial" panose="020B0604020202020204" pitchFamily="34" charset="0"/>
            </a:rPr>
            <a:t>Be Polite</a:t>
          </a:r>
        </a:p>
      </dgm:t>
    </dgm:pt>
    <dgm:pt modelId="{F5982ACB-EA0F-4560-AB4E-C971F55A5265}" type="parTrans" cxnId="{08F9BFB5-4B33-4F0E-B5D2-43C3B887EFA2}">
      <dgm:prSet/>
      <dgm:spPr/>
      <dgm:t>
        <a:bodyPr/>
        <a:lstStyle/>
        <a:p>
          <a:endParaRPr lang="en-GB"/>
        </a:p>
      </dgm:t>
    </dgm:pt>
    <dgm:pt modelId="{C62C9452-CEA8-4B7C-B122-36D01BA6AF04}" type="sibTrans" cxnId="{08F9BFB5-4B33-4F0E-B5D2-43C3B887EFA2}">
      <dgm:prSet/>
      <dgm:spPr/>
      <dgm:t>
        <a:bodyPr/>
        <a:lstStyle/>
        <a:p>
          <a:endParaRPr lang="en-GB"/>
        </a:p>
      </dgm:t>
    </dgm:pt>
    <dgm:pt modelId="{3D2D6C6A-643C-4AD4-80EB-ADAB14ACEF23}">
      <dgm:prSet phldrT="[Text]" phldr="0" custT="1"/>
      <dgm:spPr/>
      <dgm:t>
        <a:bodyPr/>
        <a:lstStyle/>
        <a:p>
          <a:r>
            <a:rPr lang="en-GB" sz="2400" dirty="0">
              <a:latin typeface="Arial" panose="020B0604020202020204" pitchFamily="34" charset="0"/>
              <a:cs typeface="Arial" panose="020B0604020202020204" pitchFamily="34" charset="0"/>
            </a:rPr>
            <a:t>Learning</a:t>
          </a:r>
        </a:p>
      </dgm:t>
    </dgm:pt>
    <dgm:pt modelId="{C11008B8-6EC4-4678-A233-CF88B43FAEC2}" type="parTrans" cxnId="{8DB1A075-8CEC-4B21-8870-A59DB40B017B}">
      <dgm:prSet/>
      <dgm:spPr/>
      <dgm:t>
        <a:bodyPr/>
        <a:lstStyle/>
        <a:p>
          <a:endParaRPr lang="en-GB"/>
        </a:p>
      </dgm:t>
    </dgm:pt>
    <dgm:pt modelId="{DB2A4C06-083B-4AF4-BCDB-B016678A3B31}" type="sibTrans" cxnId="{8DB1A075-8CEC-4B21-8870-A59DB40B017B}">
      <dgm:prSet/>
      <dgm:spPr/>
      <dgm:t>
        <a:bodyPr/>
        <a:lstStyle/>
        <a:p>
          <a:endParaRPr lang="en-GB"/>
        </a:p>
      </dgm:t>
    </dgm:pt>
    <dgm:pt modelId="{7064A9A9-54A8-4F3C-B1B2-6A1DB593FBBE}" type="pres">
      <dgm:prSet presAssocID="{F1C5A6D4-7B92-48CC-B211-4B9A3C9D0A3D}" presName="Name0" presStyleCnt="0">
        <dgm:presLayoutVars>
          <dgm:dir/>
          <dgm:resizeHandles/>
        </dgm:presLayoutVars>
      </dgm:prSet>
      <dgm:spPr/>
    </dgm:pt>
    <dgm:pt modelId="{E7F10DA1-06C1-41EC-BA17-BC7D16C1BBEE}" type="pres">
      <dgm:prSet presAssocID="{320A1EA4-A5B5-413A-9C9C-22BF8B21958E}" presName="compNode" presStyleCnt="0"/>
      <dgm:spPr/>
    </dgm:pt>
    <dgm:pt modelId="{7E2AB897-7D1A-4DC0-9DF2-A69FDB7170B2}" type="pres">
      <dgm:prSet presAssocID="{320A1EA4-A5B5-413A-9C9C-22BF8B21958E}" presName="dummyConnPt" presStyleCnt="0"/>
      <dgm:spPr/>
    </dgm:pt>
    <dgm:pt modelId="{A7932C07-0B26-4B2D-B69C-D48946D5265B}" type="pres">
      <dgm:prSet presAssocID="{320A1EA4-A5B5-413A-9C9C-22BF8B21958E}" presName="node" presStyleLbl="node1" presStyleIdx="0" presStyleCnt="6">
        <dgm:presLayoutVars>
          <dgm:bulletEnabled val="1"/>
        </dgm:presLayoutVars>
      </dgm:prSet>
      <dgm:spPr/>
    </dgm:pt>
    <dgm:pt modelId="{6E79F5BB-4854-4743-93E2-2BB268CAC123}" type="pres">
      <dgm:prSet presAssocID="{8E5C66CE-20E1-464B-B8F9-43094E9A6234}" presName="sibTrans" presStyleLbl="bgSibTrans2D1" presStyleIdx="0" presStyleCnt="5"/>
      <dgm:spPr/>
    </dgm:pt>
    <dgm:pt modelId="{3EFB135C-D255-4BB2-846A-20BB779C21A2}" type="pres">
      <dgm:prSet presAssocID="{96835321-028C-4818-8149-0AFED6442117}" presName="compNode" presStyleCnt="0"/>
      <dgm:spPr/>
    </dgm:pt>
    <dgm:pt modelId="{3D3ABF47-668E-45E3-994D-E39BC8E4F8C4}" type="pres">
      <dgm:prSet presAssocID="{96835321-028C-4818-8149-0AFED6442117}" presName="dummyConnPt" presStyleCnt="0"/>
      <dgm:spPr/>
    </dgm:pt>
    <dgm:pt modelId="{8F67680D-480F-4700-B5A2-1A84482C05E6}" type="pres">
      <dgm:prSet presAssocID="{96835321-028C-4818-8149-0AFED6442117}" presName="node" presStyleLbl="node1" presStyleIdx="1" presStyleCnt="6">
        <dgm:presLayoutVars>
          <dgm:bulletEnabled val="1"/>
        </dgm:presLayoutVars>
      </dgm:prSet>
      <dgm:spPr/>
    </dgm:pt>
    <dgm:pt modelId="{61CCC1B9-200E-4C9F-8D68-7F52ABD0A168}" type="pres">
      <dgm:prSet presAssocID="{3EEFCD45-3618-4F88-929F-C71898AF0B8A}" presName="sibTrans" presStyleLbl="bgSibTrans2D1" presStyleIdx="1" presStyleCnt="5"/>
      <dgm:spPr/>
    </dgm:pt>
    <dgm:pt modelId="{BBD4B471-F3C8-4660-895D-B54A54BB247D}" type="pres">
      <dgm:prSet presAssocID="{9DFF93E3-6E55-43E0-9973-CA9A50ECB21C}" presName="compNode" presStyleCnt="0"/>
      <dgm:spPr/>
    </dgm:pt>
    <dgm:pt modelId="{442BC7A2-0BBF-462A-8E4D-5A094A8C190D}" type="pres">
      <dgm:prSet presAssocID="{9DFF93E3-6E55-43E0-9973-CA9A50ECB21C}" presName="dummyConnPt" presStyleCnt="0"/>
      <dgm:spPr/>
    </dgm:pt>
    <dgm:pt modelId="{7A5648A1-B5A5-4251-B2C8-0E3CBEDA68FA}" type="pres">
      <dgm:prSet presAssocID="{9DFF93E3-6E55-43E0-9973-CA9A50ECB21C}" presName="node" presStyleLbl="node1" presStyleIdx="2" presStyleCnt="6">
        <dgm:presLayoutVars>
          <dgm:bulletEnabled val="1"/>
        </dgm:presLayoutVars>
      </dgm:prSet>
      <dgm:spPr/>
    </dgm:pt>
    <dgm:pt modelId="{12F16112-3CB2-49DD-B272-38A27938B650}" type="pres">
      <dgm:prSet presAssocID="{6E9B60DB-5BAA-4795-997A-637C3A5AE98D}" presName="sibTrans" presStyleLbl="bgSibTrans2D1" presStyleIdx="2" presStyleCnt="5"/>
      <dgm:spPr/>
    </dgm:pt>
    <dgm:pt modelId="{F6D01C2B-AA2E-4E31-B9AD-64377C5F96DB}" type="pres">
      <dgm:prSet presAssocID="{B3322C0E-2701-45FC-9434-2B5C45D5B174}" presName="compNode" presStyleCnt="0"/>
      <dgm:spPr/>
    </dgm:pt>
    <dgm:pt modelId="{7CB90ACD-F284-4B1F-BE5B-A2CDE6EC5FF3}" type="pres">
      <dgm:prSet presAssocID="{B3322C0E-2701-45FC-9434-2B5C45D5B174}" presName="dummyConnPt" presStyleCnt="0"/>
      <dgm:spPr/>
    </dgm:pt>
    <dgm:pt modelId="{CB64A582-6405-4BBB-9407-844CEDEA540F}" type="pres">
      <dgm:prSet presAssocID="{B3322C0E-2701-45FC-9434-2B5C45D5B174}" presName="node" presStyleLbl="node1" presStyleIdx="3" presStyleCnt="6">
        <dgm:presLayoutVars>
          <dgm:bulletEnabled val="1"/>
        </dgm:presLayoutVars>
      </dgm:prSet>
      <dgm:spPr/>
    </dgm:pt>
    <dgm:pt modelId="{55180A9A-C9B5-419D-B81A-603138E02766}" type="pres">
      <dgm:prSet presAssocID="{AA93E7A8-77D7-43D9-A246-EAAB1C1C1261}" presName="sibTrans" presStyleLbl="bgSibTrans2D1" presStyleIdx="3" presStyleCnt="5"/>
      <dgm:spPr/>
    </dgm:pt>
    <dgm:pt modelId="{AFF41E7D-AC28-427C-A7EE-569666F1E3EE}" type="pres">
      <dgm:prSet presAssocID="{E3E6D4AB-D2F8-4044-A5C5-7F808DA40229}" presName="compNode" presStyleCnt="0"/>
      <dgm:spPr/>
    </dgm:pt>
    <dgm:pt modelId="{D93F582E-B049-4D9B-8D54-43C73D485C5E}" type="pres">
      <dgm:prSet presAssocID="{E3E6D4AB-D2F8-4044-A5C5-7F808DA40229}" presName="dummyConnPt" presStyleCnt="0"/>
      <dgm:spPr/>
    </dgm:pt>
    <dgm:pt modelId="{1443EBFE-0148-483C-8120-989C216FECB2}" type="pres">
      <dgm:prSet presAssocID="{E3E6D4AB-D2F8-4044-A5C5-7F808DA40229}" presName="node" presStyleLbl="node1" presStyleIdx="4" presStyleCnt="6">
        <dgm:presLayoutVars>
          <dgm:bulletEnabled val="1"/>
        </dgm:presLayoutVars>
      </dgm:prSet>
      <dgm:spPr/>
    </dgm:pt>
    <dgm:pt modelId="{FB29DF7F-B235-4EE6-A47B-DD68079E022A}" type="pres">
      <dgm:prSet presAssocID="{C62C9452-CEA8-4B7C-B122-36D01BA6AF04}" presName="sibTrans" presStyleLbl="bgSibTrans2D1" presStyleIdx="4" presStyleCnt="5"/>
      <dgm:spPr/>
    </dgm:pt>
    <dgm:pt modelId="{A6AC459B-9F8B-4EE1-B65A-8CE374D57548}" type="pres">
      <dgm:prSet presAssocID="{3D2D6C6A-643C-4AD4-80EB-ADAB14ACEF23}" presName="compNode" presStyleCnt="0"/>
      <dgm:spPr/>
    </dgm:pt>
    <dgm:pt modelId="{1533A229-F8E2-4131-8EBA-CC4C97C383FB}" type="pres">
      <dgm:prSet presAssocID="{3D2D6C6A-643C-4AD4-80EB-ADAB14ACEF23}" presName="dummyConnPt" presStyleCnt="0"/>
      <dgm:spPr/>
    </dgm:pt>
    <dgm:pt modelId="{EB10BE84-F5F2-4282-9B29-4B2F03CDF088}" type="pres">
      <dgm:prSet presAssocID="{3D2D6C6A-643C-4AD4-80EB-ADAB14ACEF23}" presName="node" presStyleLbl="node1" presStyleIdx="5" presStyleCnt="6">
        <dgm:presLayoutVars>
          <dgm:bulletEnabled val="1"/>
        </dgm:presLayoutVars>
      </dgm:prSet>
      <dgm:spPr/>
    </dgm:pt>
  </dgm:ptLst>
  <dgm:cxnLst>
    <dgm:cxn modelId="{01AC3705-4DE4-4B03-9244-3F8799959DFB}" type="presOf" srcId="{9DFF93E3-6E55-43E0-9973-CA9A50ECB21C}" destId="{7A5648A1-B5A5-4251-B2C8-0E3CBEDA68FA}" srcOrd="0" destOrd="0" presId="urn:microsoft.com/office/officeart/2005/8/layout/bProcess4"/>
    <dgm:cxn modelId="{B3ED6B0C-0EEC-4404-99E9-4DB773D4307C}" srcId="{F1C5A6D4-7B92-48CC-B211-4B9A3C9D0A3D}" destId="{320A1EA4-A5B5-413A-9C9C-22BF8B21958E}" srcOrd="0" destOrd="0" parTransId="{A8B5AECC-6418-4E38-8F02-C8D34FED2620}" sibTransId="{8E5C66CE-20E1-464B-B8F9-43094E9A6234}"/>
    <dgm:cxn modelId="{5AB6C50D-57B7-4A39-B30A-33053A64B21F}" srcId="{F1C5A6D4-7B92-48CC-B211-4B9A3C9D0A3D}" destId="{96835321-028C-4818-8149-0AFED6442117}" srcOrd="1" destOrd="0" parTransId="{923B31D9-9AF6-47DD-8102-7FC6DAC37EC9}" sibTransId="{3EEFCD45-3618-4F88-929F-C71898AF0B8A}"/>
    <dgm:cxn modelId="{5CD9872B-E785-43E8-9F70-C0A7368FFAB5}" type="presOf" srcId="{AA93E7A8-77D7-43D9-A246-EAAB1C1C1261}" destId="{55180A9A-C9B5-419D-B81A-603138E02766}" srcOrd="0" destOrd="0" presId="urn:microsoft.com/office/officeart/2005/8/layout/bProcess4"/>
    <dgm:cxn modelId="{4F19342C-2A34-4AA3-A2F7-5528B956A1AC}" type="presOf" srcId="{8E5C66CE-20E1-464B-B8F9-43094E9A6234}" destId="{6E79F5BB-4854-4743-93E2-2BB268CAC123}" srcOrd="0" destOrd="0" presId="urn:microsoft.com/office/officeart/2005/8/layout/bProcess4"/>
    <dgm:cxn modelId="{73797B3A-3E8F-4056-9680-B395205295BE}" type="presOf" srcId="{6E9B60DB-5BAA-4795-997A-637C3A5AE98D}" destId="{12F16112-3CB2-49DD-B272-38A27938B650}" srcOrd="0" destOrd="0" presId="urn:microsoft.com/office/officeart/2005/8/layout/bProcess4"/>
    <dgm:cxn modelId="{B5CDE341-8080-4548-A1E2-2ED657F4306C}" type="presOf" srcId="{320A1EA4-A5B5-413A-9C9C-22BF8B21958E}" destId="{A7932C07-0B26-4B2D-B69C-D48946D5265B}" srcOrd="0" destOrd="0" presId="urn:microsoft.com/office/officeart/2005/8/layout/bProcess4"/>
    <dgm:cxn modelId="{1763BA46-8EDF-47B3-9AE5-5034DAC6CE5C}" type="presOf" srcId="{F1C5A6D4-7B92-48CC-B211-4B9A3C9D0A3D}" destId="{7064A9A9-54A8-4F3C-B1B2-6A1DB593FBBE}" srcOrd="0" destOrd="0" presId="urn:microsoft.com/office/officeart/2005/8/layout/bProcess4"/>
    <dgm:cxn modelId="{62920668-208E-466A-B457-62375B2AD4B7}" type="presOf" srcId="{96835321-028C-4818-8149-0AFED6442117}" destId="{8F67680D-480F-4700-B5A2-1A84482C05E6}" srcOrd="0" destOrd="0" presId="urn:microsoft.com/office/officeart/2005/8/layout/bProcess4"/>
    <dgm:cxn modelId="{4755294D-44E2-438B-A490-37D1A2BD2C78}" type="presOf" srcId="{3D2D6C6A-643C-4AD4-80EB-ADAB14ACEF23}" destId="{EB10BE84-F5F2-4282-9B29-4B2F03CDF088}" srcOrd="0" destOrd="0" presId="urn:microsoft.com/office/officeart/2005/8/layout/bProcess4"/>
    <dgm:cxn modelId="{8DB1A075-8CEC-4B21-8870-A59DB40B017B}" srcId="{F1C5A6D4-7B92-48CC-B211-4B9A3C9D0A3D}" destId="{3D2D6C6A-643C-4AD4-80EB-ADAB14ACEF23}" srcOrd="5" destOrd="0" parTransId="{C11008B8-6EC4-4678-A233-CF88B43FAEC2}" sibTransId="{DB2A4C06-083B-4AF4-BCDB-B016678A3B31}"/>
    <dgm:cxn modelId="{76C6DD75-5702-4C75-8F4D-DE912309380D}" type="presOf" srcId="{3EEFCD45-3618-4F88-929F-C71898AF0B8A}" destId="{61CCC1B9-200E-4C9F-8D68-7F52ABD0A168}" srcOrd="0" destOrd="0" presId="urn:microsoft.com/office/officeart/2005/8/layout/bProcess4"/>
    <dgm:cxn modelId="{C50C0E89-AF8D-44AA-A4FB-AF84C08CFE4D}" type="presOf" srcId="{B3322C0E-2701-45FC-9434-2B5C45D5B174}" destId="{CB64A582-6405-4BBB-9407-844CEDEA540F}" srcOrd="0" destOrd="0" presId="urn:microsoft.com/office/officeart/2005/8/layout/bProcess4"/>
    <dgm:cxn modelId="{08F9BFB5-4B33-4F0E-B5D2-43C3B887EFA2}" srcId="{F1C5A6D4-7B92-48CC-B211-4B9A3C9D0A3D}" destId="{E3E6D4AB-D2F8-4044-A5C5-7F808DA40229}" srcOrd="4" destOrd="0" parTransId="{F5982ACB-EA0F-4560-AB4E-C971F55A5265}" sibTransId="{C62C9452-CEA8-4B7C-B122-36D01BA6AF04}"/>
    <dgm:cxn modelId="{C3BA09CE-8B4A-4846-BC67-B9F9F60BF03F}" type="presOf" srcId="{C62C9452-CEA8-4B7C-B122-36D01BA6AF04}" destId="{FB29DF7F-B235-4EE6-A47B-DD68079E022A}" srcOrd="0" destOrd="0" presId="urn:microsoft.com/office/officeart/2005/8/layout/bProcess4"/>
    <dgm:cxn modelId="{2678DADA-7080-41A2-98B0-706004BB9C01}" srcId="{F1C5A6D4-7B92-48CC-B211-4B9A3C9D0A3D}" destId="{B3322C0E-2701-45FC-9434-2B5C45D5B174}" srcOrd="3" destOrd="0" parTransId="{9E4DFBA2-E05C-4C79-9955-41B804610335}" sibTransId="{AA93E7A8-77D7-43D9-A246-EAAB1C1C1261}"/>
    <dgm:cxn modelId="{C8B6AEDD-A7EF-4246-828A-279D347A351D}" srcId="{F1C5A6D4-7B92-48CC-B211-4B9A3C9D0A3D}" destId="{9DFF93E3-6E55-43E0-9973-CA9A50ECB21C}" srcOrd="2" destOrd="0" parTransId="{BD8E2571-045B-4CD9-B2FB-D574A1A63B50}" sibTransId="{6E9B60DB-5BAA-4795-997A-637C3A5AE98D}"/>
    <dgm:cxn modelId="{F61719E2-5BB0-441C-B435-E4F7437F11FB}" type="presOf" srcId="{E3E6D4AB-D2F8-4044-A5C5-7F808DA40229}" destId="{1443EBFE-0148-483C-8120-989C216FECB2}" srcOrd="0" destOrd="0" presId="urn:microsoft.com/office/officeart/2005/8/layout/bProcess4"/>
    <dgm:cxn modelId="{A0500808-FF7A-4A38-BBAF-4C4E35917C9F}" type="presParOf" srcId="{7064A9A9-54A8-4F3C-B1B2-6A1DB593FBBE}" destId="{E7F10DA1-06C1-41EC-BA17-BC7D16C1BBEE}" srcOrd="0" destOrd="0" presId="urn:microsoft.com/office/officeart/2005/8/layout/bProcess4"/>
    <dgm:cxn modelId="{19C59C6C-DCD2-47D1-A2ED-B3A05482227C}" type="presParOf" srcId="{E7F10DA1-06C1-41EC-BA17-BC7D16C1BBEE}" destId="{7E2AB897-7D1A-4DC0-9DF2-A69FDB7170B2}" srcOrd="0" destOrd="0" presId="urn:microsoft.com/office/officeart/2005/8/layout/bProcess4"/>
    <dgm:cxn modelId="{F195208D-DA62-4749-AB51-DC1CD2749407}" type="presParOf" srcId="{E7F10DA1-06C1-41EC-BA17-BC7D16C1BBEE}" destId="{A7932C07-0B26-4B2D-B69C-D48946D5265B}" srcOrd="1" destOrd="0" presId="urn:microsoft.com/office/officeart/2005/8/layout/bProcess4"/>
    <dgm:cxn modelId="{55F328D4-E7B2-45E6-86BA-045C401D0C77}" type="presParOf" srcId="{7064A9A9-54A8-4F3C-B1B2-6A1DB593FBBE}" destId="{6E79F5BB-4854-4743-93E2-2BB268CAC123}" srcOrd="1" destOrd="0" presId="urn:microsoft.com/office/officeart/2005/8/layout/bProcess4"/>
    <dgm:cxn modelId="{5F38B38C-DCAA-49A3-B134-A09AAD0D7DE9}" type="presParOf" srcId="{7064A9A9-54A8-4F3C-B1B2-6A1DB593FBBE}" destId="{3EFB135C-D255-4BB2-846A-20BB779C21A2}" srcOrd="2" destOrd="0" presId="urn:microsoft.com/office/officeart/2005/8/layout/bProcess4"/>
    <dgm:cxn modelId="{9D258868-3A90-47D4-B974-F2551ABF4A03}" type="presParOf" srcId="{3EFB135C-D255-4BB2-846A-20BB779C21A2}" destId="{3D3ABF47-668E-45E3-994D-E39BC8E4F8C4}" srcOrd="0" destOrd="0" presId="urn:microsoft.com/office/officeart/2005/8/layout/bProcess4"/>
    <dgm:cxn modelId="{18A652B1-E916-4D3C-8866-35007283DFAF}" type="presParOf" srcId="{3EFB135C-D255-4BB2-846A-20BB779C21A2}" destId="{8F67680D-480F-4700-B5A2-1A84482C05E6}" srcOrd="1" destOrd="0" presId="urn:microsoft.com/office/officeart/2005/8/layout/bProcess4"/>
    <dgm:cxn modelId="{5BABCBB4-DCC9-4BF7-AB00-77BF3652EF39}" type="presParOf" srcId="{7064A9A9-54A8-4F3C-B1B2-6A1DB593FBBE}" destId="{61CCC1B9-200E-4C9F-8D68-7F52ABD0A168}" srcOrd="3" destOrd="0" presId="urn:microsoft.com/office/officeart/2005/8/layout/bProcess4"/>
    <dgm:cxn modelId="{5A4C7F3C-1CFF-44E2-9AC1-7765F9EDE6FE}" type="presParOf" srcId="{7064A9A9-54A8-4F3C-B1B2-6A1DB593FBBE}" destId="{BBD4B471-F3C8-4660-895D-B54A54BB247D}" srcOrd="4" destOrd="0" presId="urn:microsoft.com/office/officeart/2005/8/layout/bProcess4"/>
    <dgm:cxn modelId="{A097DFA5-5773-4EC5-9BFE-3E8E8B3777B6}" type="presParOf" srcId="{BBD4B471-F3C8-4660-895D-B54A54BB247D}" destId="{442BC7A2-0BBF-462A-8E4D-5A094A8C190D}" srcOrd="0" destOrd="0" presId="urn:microsoft.com/office/officeart/2005/8/layout/bProcess4"/>
    <dgm:cxn modelId="{F3A8DF07-DC6E-4052-B498-5F20C3F5BD38}" type="presParOf" srcId="{BBD4B471-F3C8-4660-895D-B54A54BB247D}" destId="{7A5648A1-B5A5-4251-B2C8-0E3CBEDA68FA}" srcOrd="1" destOrd="0" presId="urn:microsoft.com/office/officeart/2005/8/layout/bProcess4"/>
    <dgm:cxn modelId="{8E3954C9-3C86-4925-9152-56541A69BA97}" type="presParOf" srcId="{7064A9A9-54A8-4F3C-B1B2-6A1DB593FBBE}" destId="{12F16112-3CB2-49DD-B272-38A27938B650}" srcOrd="5" destOrd="0" presId="urn:microsoft.com/office/officeart/2005/8/layout/bProcess4"/>
    <dgm:cxn modelId="{B62B9AF6-86F1-48DC-8854-F75072025E1A}" type="presParOf" srcId="{7064A9A9-54A8-4F3C-B1B2-6A1DB593FBBE}" destId="{F6D01C2B-AA2E-4E31-B9AD-64377C5F96DB}" srcOrd="6" destOrd="0" presId="urn:microsoft.com/office/officeart/2005/8/layout/bProcess4"/>
    <dgm:cxn modelId="{90FF3004-80B3-4B78-BCE8-AD60CFE5F1D7}" type="presParOf" srcId="{F6D01C2B-AA2E-4E31-B9AD-64377C5F96DB}" destId="{7CB90ACD-F284-4B1F-BE5B-A2CDE6EC5FF3}" srcOrd="0" destOrd="0" presId="urn:microsoft.com/office/officeart/2005/8/layout/bProcess4"/>
    <dgm:cxn modelId="{B5CADFA4-6093-4E21-8E64-8DCD1ED7E3E9}" type="presParOf" srcId="{F6D01C2B-AA2E-4E31-B9AD-64377C5F96DB}" destId="{CB64A582-6405-4BBB-9407-844CEDEA540F}" srcOrd="1" destOrd="0" presId="urn:microsoft.com/office/officeart/2005/8/layout/bProcess4"/>
    <dgm:cxn modelId="{46A6031D-AB6F-4C26-BF16-C99699E2FAB2}" type="presParOf" srcId="{7064A9A9-54A8-4F3C-B1B2-6A1DB593FBBE}" destId="{55180A9A-C9B5-419D-B81A-603138E02766}" srcOrd="7" destOrd="0" presId="urn:microsoft.com/office/officeart/2005/8/layout/bProcess4"/>
    <dgm:cxn modelId="{E2AC14DE-7DAC-4D7B-A4A3-93C9220C35E4}" type="presParOf" srcId="{7064A9A9-54A8-4F3C-B1B2-6A1DB593FBBE}" destId="{AFF41E7D-AC28-427C-A7EE-569666F1E3EE}" srcOrd="8" destOrd="0" presId="urn:microsoft.com/office/officeart/2005/8/layout/bProcess4"/>
    <dgm:cxn modelId="{3BC9A809-94F4-4CBB-8973-BAB2937AD863}" type="presParOf" srcId="{AFF41E7D-AC28-427C-A7EE-569666F1E3EE}" destId="{D93F582E-B049-4D9B-8D54-43C73D485C5E}" srcOrd="0" destOrd="0" presId="urn:microsoft.com/office/officeart/2005/8/layout/bProcess4"/>
    <dgm:cxn modelId="{201A6F07-D6D6-461B-BCB7-458301690FAB}" type="presParOf" srcId="{AFF41E7D-AC28-427C-A7EE-569666F1E3EE}" destId="{1443EBFE-0148-483C-8120-989C216FECB2}" srcOrd="1" destOrd="0" presId="urn:microsoft.com/office/officeart/2005/8/layout/bProcess4"/>
    <dgm:cxn modelId="{88AFD907-932E-43BB-B8B7-7B6F33DA99E6}" type="presParOf" srcId="{7064A9A9-54A8-4F3C-B1B2-6A1DB593FBBE}" destId="{FB29DF7F-B235-4EE6-A47B-DD68079E022A}" srcOrd="9" destOrd="0" presId="urn:microsoft.com/office/officeart/2005/8/layout/bProcess4"/>
    <dgm:cxn modelId="{D4B97119-8D15-426F-A489-268FAB46B187}" type="presParOf" srcId="{7064A9A9-54A8-4F3C-B1B2-6A1DB593FBBE}" destId="{A6AC459B-9F8B-4EE1-B65A-8CE374D57548}" srcOrd="10" destOrd="0" presId="urn:microsoft.com/office/officeart/2005/8/layout/bProcess4"/>
    <dgm:cxn modelId="{260AB57F-3C70-4169-BA1B-B58E998620D5}" type="presParOf" srcId="{A6AC459B-9F8B-4EE1-B65A-8CE374D57548}" destId="{1533A229-F8E2-4131-8EBA-CC4C97C383FB}" srcOrd="0" destOrd="0" presId="urn:microsoft.com/office/officeart/2005/8/layout/bProcess4"/>
    <dgm:cxn modelId="{99760ECC-31E5-4625-B07E-F3179C6E4D8F}" type="presParOf" srcId="{A6AC459B-9F8B-4EE1-B65A-8CE374D57548}" destId="{EB10BE84-F5F2-4282-9B29-4B2F03CDF088}"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8A07C40-601C-4BB4-9F68-E360ED35D521}"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9940CFD5-0C60-4F57-B053-63D341862D84}">
      <dgm:prSet phldrT="[Text]" phldr="0" custT="1"/>
      <dgm:spPr/>
      <dgm:t>
        <a:bodyPr/>
        <a:lstStyle/>
        <a:p>
          <a:r>
            <a:rPr lang="en-GB" sz="2400" dirty="0">
              <a:latin typeface="Arial" panose="020B0604020202020204" pitchFamily="34" charset="0"/>
              <a:cs typeface="Arial" panose="020B0604020202020204" pitchFamily="34" charset="0"/>
            </a:rPr>
            <a:t>Non-productivity</a:t>
          </a:r>
        </a:p>
      </dgm:t>
    </dgm:pt>
    <dgm:pt modelId="{009B6F1C-B843-478C-876C-EE0E6EC29741}" type="parTrans" cxnId="{C1FAB95D-7A1A-4312-A284-D903B8764BFF}">
      <dgm:prSet/>
      <dgm:spPr/>
      <dgm:t>
        <a:bodyPr/>
        <a:lstStyle/>
        <a:p>
          <a:endParaRPr lang="en-GB"/>
        </a:p>
      </dgm:t>
    </dgm:pt>
    <dgm:pt modelId="{4FA5EC77-D1CF-48D2-B766-2CE045CE477B}" type="sibTrans" cxnId="{C1FAB95D-7A1A-4312-A284-D903B8764BFF}">
      <dgm:prSet/>
      <dgm:spPr/>
      <dgm:t>
        <a:bodyPr/>
        <a:lstStyle/>
        <a:p>
          <a:endParaRPr lang="en-GB"/>
        </a:p>
      </dgm:t>
    </dgm:pt>
    <dgm:pt modelId="{EBA418A8-EEF0-4899-99CA-7331098CE043}">
      <dgm:prSet phldrT="[Text]" phldr="0" custT="1"/>
      <dgm:spPr/>
      <dgm:t>
        <a:bodyPr/>
        <a:lstStyle/>
        <a:p>
          <a:pPr algn="r"/>
          <a:r>
            <a:rPr lang="it-IT" sz="2400" dirty="0">
              <a:latin typeface="Arial" panose="020B0604020202020204" pitchFamily="34" charset="0"/>
              <a:cs typeface="Arial" panose="020B0604020202020204" pitchFamily="34" charset="0"/>
            </a:rPr>
            <a:t>Stress</a:t>
          </a:r>
          <a:endParaRPr lang="en-GB" sz="2400" dirty="0">
            <a:latin typeface="Arial" panose="020B0604020202020204" pitchFamily="34" charset="0"/>
            <a:cs typeface="Arial" panose="020B0604020202020204" pitchFamily="34" charset="0"/>
          </a:endParaRPr>
        </a:p>
      </dgm:t>
    </dgm:pt>
    <dgm:pt modelId="{5DD2FBE5-6753-49AB-A6BF-ADBDDE80D608}" type="parTrans" cxnId="{C5386FBB-5AF5-4907-8E31-F9A4E44EEEF6}">
      <dgm:prSet/>
      <dgm:spPr/>
      <dgm:t>
        <a:bodyPr/>
        <a:lstStyle/>
        <a:p>
          <a:endParaRPr lang="en-GB"/>
        </a:p>
      </dgm:t>
    </dgm:pt>
    <dgm:pt modelId="{229BA160-22C3-4B31-AC13-6B74C7D0624D}" type="sibTrans" cxnId="{C5386FBB-5AF5-4907-8E31-F9A4E44EEEF6}">
      <dgm:prSet/>
      <dgm:spPr/>
      <dgm:t>
        <a:bodyPr/>
        <a:lstStyle/>
        <a:p>
          <a:endParaRPr lang="en-GB"/>
        </a:p>
      </dgm:t>
    </dgm:pt>
    <dgm:pt modelId="{B333B3E0-3C73-4FDA-89A5-AD1E1173DD88}">
      <dgm:prSet phldrT="[Text]" phldr="0" custT="1"/>
      <dgm:spPr/>
      <dgm:t>
        <a:bodyPr/>
        <a:lstStyle/>
        <a:p>
          <a:r>
            <a:rPr lang="en-GB" sz="2400" dirty="0">
              <a:latin typeface="Arial" panose="020B0604020202020204" pitchFamily="34" charset="0"/>
              <a:cs typeface="Arial" panose="020B0604020202020204" pitchFamily="34" charset="0"/>
            </a:rPr>
            <a:t>Violence</a:t>
          </a:r>
        </a:p>
      </dgm:t>
    </dgm:pt>
    <dgm:pt modelId="{D7B84CFD-BE04-4466-9C1F-A24929727400}" type="parTrans" cxnId="{9155D7C2-6EF3-4118-A058-195625C50ECF}">
      <dgm:prSet/>
      <dgm:spPr/>
      <dgm:t>
        <a:bodyPr/>
        <a:lstStyle/>
        <a:p>
          <a:endParaRPr lang="en-GB"/>
        </a:p>
      </dgm:t>
    </dgm:pt>
    <dgm:pt modelId="{84BBB037-4605-4C65-BC43-39725639AF30}" type="sibTrans" cxnId="{9155D7C2-6EF3-4118-A058-195625C50ECF}">
      <dgm:prSet/>
      <dgm:spPr/>
      <dgm:t>
        <a:bodyPr/>
        <a:lstStyle/>
        <a:p>
          <a:endParaRPr lang="en-GB"/>
        </a:p>
      </dgm:t>
    </dgm:pt>
    <dgm:pt modelId="{D837C102-9A91-4AF7-8074-3B564AEF9853}">
      <dgm:prSet phldrT="[Text]" phldr="0" custT="1"/>
      <dgm:spPr/>
      <dgm:t>
        <a:bodyPr/>
        <a:lstStyle/>
        <a:p>
          <a:pPr rtl="0"/>
          <a:r>
            <a:rPr lang="en-GB" sz="2400" dirty="0">
              <a:latin typeface="Arial" panose="020B0604020202020204" pitchFamily="34" charset="0"/>
              <a:cs typeface="Arial" panose="020B0604020202020204" pitchFamily="34" charset="0"/>
            </a:rPr>
            <a:t>Family Harm </a:t>
          </a:r>
        </a:p>
      </dgm:t>
    </dgm:pt>
    <dgm:pt modelId="{C3ABD283-8967-42AA-A95E-D6480B5D8ED5}" type="parTrans" cxnId="{084BBC43-BE83-405A-9883-CB9DE543A166}">
      <dgm:prSet/>
      <dgm:spPr/>
      <dgm:t>
        <a:bodyPr/>
        <a:lstStyle/>
        <a:p>
          <a:endParaRPr lang="en-GB"/>
        </a:p>
      </dgm:t>
    </dgm:pt>
    <dgm:pt modelId="{4F6B2FDC-39C0-4BD5-BE1B-9CC053439AAE}" type="sibTrans" cxnId="{084BBC43-BE83-405A-9883-CB9DE543A166}">
      <dgm:prSet/>
      <dgm:spPr/>
      <dgm:t>
        <a:bodyPr/>
        <a:lstStyle/>
        <a:p>
          <a:endParaRPr lang="en-GB"/>
        </a:p>
      </dgm:t>
    </dgm:pt>
    <dgm:pt modelId="{A446BB6F-70D5-4A37-9BEA-CDBE8BD472A6}">
      <dgm:prSet phldrT="[Text]" phldr="0" custT="1"/>
      <dgm:spPr/>
      <dgm:t>
        <a:bodyPr/>
        <a:lstStyle/>
        <a:p>
          <a:pPr rtl="0"/>
          <a:r>
            <a:rPr lang="en-GB" sz="2400" dirty="0">
              <a:latin typeface="Arial" panose="020B0604020202020204" pitchFamily="34" charset="0"/>
              <a:cs typeface="Arial" panose="020B0604020202020204" pitchFamily="34" charset="0"/>
            </a:rPr>
            <a:t>Communication Problem</a:t>
          </a:r>
        </a:p>
      </dgm:t>
    </dgm:pt>
    <dgm:pt modelId="{B0D8E0B9-D3BB-4901-BFE5-9EA6A8D6F44F}" type="parTrans" cxnId="{984F039D-3E88-4C04-B8C8-E3869F3A0D3B}">
      <dgm:prSet/>
      <dgm:spPr/>
      <dgm:t>
        <a:bodyPr/>
        <a:lstStyle/>
        <a:p>
          <a:endParaRPr lang="en-GB"/>
        </a:p>
      </dgm:t>
    </dgm:pt>
    <dgm:pt modelId="{4ADFB520-B4CE-45F5-9251-29BFACB66BED}" type="sibTrans" cxnId="{984F039D-3E88-4C04-B8C8-E3869F3A0D3B}">
      <dgm:prSet/>
      <dgm:spPr/>
      <dgm:t>
        <a:bodyPr/>
        <a:lstStyle/>
        <a:p>
          <a:endParaRPr lang="en-GB"/>
        </a:p>
      </dgm:t>
    </dgm:pt>
    <dgm:pt modelId="{CA889F6D-BE39-4323-93A6-9133C05B143E}">
      <dgm:prSet phldrT="[Text]" phldr="0" custT="1"/>
      <dgm:spPr/>
      <dgm:t>
        <a:bodyPr/>
        <a:lstStyle/>
        <a:p>
          <a:r>
            <a:rPr lang="en-GB" sz="2400" dirty="0">
              <a:latin typeface="Arial" panose="020B0604020202020204" pitchFamily="34" charset="0"/>
              <a:cs typeface="Arial" panose="020B0604020202020204" pitchFamily="34" charset="0"/>
            </a:rPr>
            <a:t>Trust</a:t>
          </a:r>
        </a:p>
      </dgm:t>
    </dgm:pt>
    <dgm:pt modelId="{B915E291-57AE-4535-B8FF-4331EF79058E}" type="parTrans" cxnId="{31474F6A-9521-4A66-ADEF-FD0684D1C4A0}">
      <dgm:prSet/>
      <dgm:spPr/>
      <dgm:t>
        <a:bodyPr/>
        <a:lstStyle/>
        <a:p>
          <a:endParaRPr lang="en-GB"/>
        </a:p>
      </dgm:t>
    </dgm:pt>
    <dgm:pt modelId="{5715421A-4987-4893-A0B8-89D24B88A3DB}" type="sibTrans" cxnId="{31474F6A-9521-4A66-ADEF-FD0684D1C4A0}">
      <dgm:prSet/>
      <dgm:spPr/>
      <dgm:t>
        <a:bodyPr/>
        <a:lstStyle/>
        <a:p>
          <a:endParaRPr lang="en-GB"/>
        </a:p>
      </dgm:t>
    </dgm:pt>
    <dgm:pt modelId="{7032BFB3-5734-4E3C-A082-4A71308B2679}" type="pres">
      <dgm:prSet presAssocID="{58A07C40-601C-4BB4-9F68-E360ED35D521}" presName="Name0" presStyleCnt="0">
        <dgm:presLayoutVars>
          <dgm:dir/>
          <dgm:resizeHandles/>
        </dgm:presLayoutVars>
      </dgm:prSet>
      <dgm:spPr/>
    </dgm:pt>
    <dgm:pt modelId="{591A7A25-6122-4B21-B84E-BA26E61C12CD}" type="pres">
      <dgm:prSet presAssocID="{9940CFD5-0C60-4F57-B053-63D341862D84}" presName="compNode" presStyleCnt="0"/>
      <dgm:spPr/>
    </dgm:pt>
    <dgm:pt modelId="{2C1CCC9C-5A4D-4A24-B109-DE0CD3E57AE2}" type="pres">
      <dgm:prSet presAssocID="{9940CFD5-0C60-4F57-B053-63D341862D84}" presName="dummyConnPt" presStyleCnt="0"/>
      <dgm:spPr/>
    </dgm:pt>
    <dgm:pt modelId="{A6BC1472-7506-4588-BC3F-6938FFB66DEF}" type="pres">
      <dgm:prSet presAssocID="{9940CFD5-0C60-4F57-B053-63D341862D84}" presName="node" presStyleLbl="node1" presStyleIdx="0" presStyleCnt="6">
        <dgm:presLayoutVars>
          <dgm:bulletEnabled val="1"/>
        </dgm:presLayoutVars>
      </dgm:prSet>
      <dgm:spPr/>
    </dgm:pt>
    <dgm:pt modelId="{8E3D064E-22E7-44B7-A036-BFC5819B9524}" type="pres">
      <dgm:prSet presAssocID="{4FA5EC77-D1CF-48D2-B766-2CE045CE477B}" presName="sibTrans" presStyleLbl="bgSibTrans2D1" presStyleIdx="0" presStyleCnt="5"/>
      <dgm:spPr/>
    </dgm:pt>
    <dgm:pt modelId="{50B2E585-F256-4A90-9DCD-13E04987FF5D}" type="pres">
      <dgm:prSet presAssocID="{EBA418A8-EEF0-4899-99CA-7331098CE043}" presName="compNode" presStyleCnt="0"/>
      <dgm:spPr/>
    </dgm:pt>
    <dgm:pt modelId="{F097CA0C-A893-4A15-9A6B-B3446FF92E92}" type="pres">
      <dgm:prSet presAssocID="{EBA418A8-EEF0-4899-99CA-7331098CE043}" presName="dummyConnPt" presStyleCnt="0"/>
      <dgm:spPr/>
    </dgm:pt>
    <dgm:pt modelId="{F83F0763-074C-4B38-8BEA-2D8F204CD732}" type="pres">
      <dgm:prSet presAssocID="{EBA418A8-EEF0-4899-99CA-7331098CE043}" presName="node" presStyleLbl="node1" presStyleIdx="1" presStyleCnt="6" custLinFactNeighborX="-1137" custLinFactNeighborY="572">
        <dgm:presLayoutVars>
          <dgm:bulletEnabled val="1"/>
        </dgm:presLayoutVars>
      </dgm:prSet>
      <dgm:spPr/>
    </dgm:pt>
    <dgm:pt modelId="{C5BACB63-5621-4D32-8520-A0FD36858490}" type="pres">
      <dgm:prSet presAssocID="{229BA160-22C3-4B31-AC13-6B74C7D0624D}" presName="sibTrans" presStyleLbl="bgSibTrans2D1" presStyleIdx="1" presStyleCnt="5"/>
      <dgm:spPr/>
    </dgm:pt>
    <dgm:pt modelId="{6BFE3EEA-91A0-40C9-9C37-5192E3C916F1}" type="pres">
      <dgm:prSet presAssocID="{B333B3E0-3C73-4FDA-89A5-AD1E1173DD88}" presName="compNode" presStyleCnt="0"/>
      <dgm:spPr/>
    </dgm:pt>
    <dgm:pt modelId="{5DF7B5CC-28E7-4506-B8BD-38B7B40DE887}" type="pres">
      <dgm:prSet presAssocID="{B333B3E0-3C73-4FDA-89A5-AD1E1173DD88}" presName="dummyConnPt" presStyleCnt="0"/>
      <dgm:spPr/>
    </dgm:pt>
    <dgm:pt modelId="{E310E8C9-629D-4A32-B106-7511E75AFDE2}" type="pres">
      <dgm:prSet presAssocID="{B333B3E0-3C73-4FDA-89A5-AD1E1173DD88}" presName="node" presStyleLbl="node1" presStyleIdx="2" presStyleCnt="6">
        <dgm:presLayoutVars>
          <dgm:bulletEnabled val="1"/>
        </dgm:presLayoutVars>
      </dgm:prSet>
      <dgm:spPr/>
    </dgm:pt>
    <dgm:pt modelId="{E4430E6C-C6C1-4AD1-B84E-EEE7604E6BC8}" type="pres">
      <dgm:prSet presAssocID="{84BBB037-4605-4C65-BC43-39725639AF30}" presName="sibTrans" presStyleLbl="bgSibTrans2D1" presStyleIdx="2" presStyleCnt="5"/>
      <dgm:spPr/>
    </dgm:pt>
    <dgm:pt modelId="{95F345DC-AC5F-45F0-8D1A-C75569611F83}" type="pres">
      <dgm:prSet presAssocID="{D837C102-9A91-4AF7-8074-3B564AEF9853}" presName="compNode" presStyleCnt="0"/>
      <dgm:spPr/>
    </dgm:pt>
    <dgm:pt modelId="{64387842-DCD7-4C6C-A0B5-AC809CDDBFCF}" type="pres">
      <dgm:prSet presAssocID="{D837C102-9A91-4AF7-8074-3B564AEF9853}" presName="dummyConnPt" presStyleCnt="0"/>
      <dgm:spPr/>
    </dgm:pt>
    <dgm:pt modelId="{71E3191F-1C89-4C7A-8BF1-182E23D2448F}" type="pres">
      <dgm:prSet presAssocID="{D837C102-9A91-4AF7-8074-3B564AEF9853}" presName="node" presStyleLbl="node1" presStyleIdx="3" presStyleCnt="6">
        <dgm:presLayoutVars>
          <dgm:bulletEnabled val="1"/>
        </dgm:presLayoutVars>
      </dgm:prSet>
      <dgm:spPr/>
    </dgm:pt>
    <dgm:pt modelId="{7D73329D-3E56-4A9F-A499-A83A7DEB4B7B}" type="pres">
      <dgm:prSet presAssocID="{4F6B2FDC-39C0-4BD5-BE1B-9CC053439AAE}" presName="sibTrans" presStyleLbl="bgSibTrans2D1" presStyleIdx="3" presStyleCnt="5"/>
      <dgm:spPr/>
    </dgm:pt>
    <dgm:pt modelId="{71AA1CDB-54E2-4CB1-9220-46B1F91FEB02}" type="pres">
      <dgm:prSet presAssocID="{A446BB6F-70D5-4A37-9BEA-CDBE8BD472A6}" presName="compNode" presStyleCnt="0"/>
      <dgm:spPr/>
    </dgm:pt>
    <dgm:pt modelId="{0E7395C0-7605-4752-8E3C-FDBDE5AE62A0}" type="pres">
      <dgm:prSet presAssocID="{A446BB6F-70D5-4A37-9BEA-CDBE8BD472A6}" presName="dummyConnPt" presStyleCnt="0"/>
      <dgm:spPr/>
    </dgm:pt>
    <dgm:pt modelId="{22AEDD67-300D-4C6B-85D3-85090C227712}" type="pres">
      <dgm:prSet presAssocID="{A446BB6F-70D5-4A37-9BEA-CDBE8BD472A6}" presName="node" presStyleLbl="node1" presStyleIdx="4" presStyleCnt="6">
        <dgm:presLayoutVars>
          <dgm:bulletEnabled val="1"/>
        </dgm:presLayoutVars>
      </dgm:prSet>
      <dgm:spPr/>
    </dgm:pt>
    <dgm:pt modelId="{C556F07D-D5DF-4F05-9CAA-6F99A3AEB3DD}" type="pres">
      <dgm:prSet presAssocID="{4ADFB520-B4CE-45F5-9251-29BFACB66BED}" presName="sibTrans" presStyleLbl="bgSibTrans2D1" presStyleIdx="4" presStyleCnt="5"/>
      <dgm:spPr/>
    </dgm:pt>
    <dgm:pt modelId="{7966FD48-09C1-41F3-8DC7-49CC5922AF0A}" type="pres">
      <dgm:prSet presAssocID="{CA889F6D-BE39-4323-93A6-9133C05B143E}" presName="compNode" presStyleCnt="0"/>
      <dgm:spPr/>
    </dgm:pt>
    <dgm:pt modelId="{7FB0B2B3-E2C5-4726-9212-7659D5828C38}" type="pres">
      <dgm:prSet presAssocID="{CA889F6D-BE39-4323-93A6-9133C05B143E}" presName="dummyConnPt" presStyleCnt="0"/>
      <dgm:spPr/>
    </dgm:pt>
    <dgm:pt modelId="{270B530F-9CC4-4F9E-BD31-22337F65CF62}" type="pres">
      <dgm:prSet presAssocID="{CA889F6D-BE39-4323-93A6-9133C05B143E}" presName="node" presStyleLbl="node1" presStyleIdx="5" presStyleCnt="6">
        <dgm:presLayoutVars>
          <dgm:bulletEnabled val="1"/>
        </dgm:presLayoutVars>
      </dgm:prSet>
      <dgm:spPr/>
    </dgm:pt>
  </dgm:ptLst>
  <dgm:cxnLst>
    <dgm:cxn modelId="{C1FAB95D-7A1A-4312-A284-D903B8764BFF}" srcId="{58A07C40-601C-4BB4-9F68-E360ED35D521}" destId="{9940CFD5-0C60-4F57-B053-63D341862D84}" srcOrd="0" destOrd="0" parTransId="{009B6F1C-B843-478C-876C-EE0E6EC29741}" sibTransId="{4FA5EC77-D1CF-48D2-B766-2CE045CE477B}"/>
    <dgm:cxn modelId="{084BBC43-BE83-405A-9883-CB9DE543A166}" srcId="{58A07C40-601C-4BB4-9F68-E360ED35D521}" destId="{D837C102-9A91-4AF7-8074-3B564AEF9853}" srcOrd="3" destOrd="0" parTransId="{C3ABD283-8967-42AA-A95E-D6480B5D8ED5}" sibTransId="{4F6B2FDC-39C0-4BD5-BE1B-9CC053439AAE}"/>
    <dgm:cxn modelId="{3F73B067-2E15-4674-9854-37EE58BBA082}" type="presOf" srcId="{4F6B2FDC-39C0-4BD5-BE1B-9CC053439AAE}" destId="{7D73329D-3E56-4A9F-A499-A83A7DEB4B7B}" srcOrd="0" destOrd="0" presId="urn:microsoft.com/office/officeart/2005/8/layout/bProcess4"/>
    <dgm:cxn modelId="{31474F6A-9521-4A66-ADEF-FD0684D1C4A0}" srcId="{58A07C40-601C-4BB4-9F68-E360ED35D521}" destId="{CA889F6D-BE39-4323-93A6-9133C05B143E}" srcOrd="5" destOrd="0" parTransId="{B915E291-57AE-4535-B8FF-4331EF79058E}" sibTransId="{5715421A-4987-4893-A0B8-89D24B88A3DB}"/>
    <dgm:cxn modelId="{E562E275-E1C1-4A8A-A907-DEF2FB77AE76}" type="presOf" srcId="{CA889F6D-BE39-4323-93A6-9133C05B143E}" destId="{270B530F-9CC4-4F9E-BD31-22337F65CF62}" srcOrd="0" destOrd="0" presId="urn:microsoft.com/office/officeart/2005/8/layout/bProcess4"/>
    <dgm:cxn modelId="{13005358-FD64-485C-95F6-3662FD837F9E}" type="presOf" srcId="{4ADFB520-B4CE-45F5-9251-29BFACB66BED}" destId="{C556F07D-D5DF-4F05-9CAA-6F99A3AEB3DD}" srcOrd="0" destOrd="0" presId="urn:microsoft.com/office/officeart/2005/8/layout/bProcess4"/>
    <dgm:cxn modelId="{C008947B-AC6D-4DFC-B1CB-E6155D3E4201}" type="presOf" srcId="{9940CFD5-0C60-4F57-B053-63D341862D84}" destId="{A6BC1472-7506-4588-BC3F-6938FFB66DEF}" srcOrd="0" destOrd="0" presId="urn:microsoft.com/office/officeart/2005/8/layout/bProcess4"/>
    <dgm:cxn modelId="{D8F55B7D-5955-4575-B404-54E29A6A4D25}" type="presOf" srcId="{58A07C40-601C-4BB4-9F68-E360ED35D521}" destId="{7032BFB3-5734-4E3C-A082-4A71308B2679}" srcOrd="0" destOrd="0" presId="urn:microsoft.com/office/officeart/2005/8/layout/bProcess4"/>
    <dgm:cxn modelId="{6004B497-6235-4622-A2A7-CF17D74AB925}" type="presOf" srcId="{EBA418A8-EEF0-4899-99CA-7331098CE043}" destId="{F83F0763-074C-4B38-8BEA-2D8F204CD732}" srcOrd="0" destOrd="0" presId="urn:microsoft.com/office/officeart/2005/8/layout/bProcess4"/>
    <dgm:cxn modelId="{984F039D-3E88-4C04-B8C8-E3869F3A0D3B}" srcId="{58A07C40-601C-4BB4-9F68-E360ED35D521}" destId="{A446BB6F-70D5-4A37-9BEA-CDBE8BD472A6}" srcOrd="4" destOrd="0" parTransId="{B0D8E0B9-D3BB-4901-BFE5-9EA6A8D6F44F}" sibTransId="{4ADFB520-B4CE-45F5-9251-29BFACB66BED}"/>
    <dgm:cxn modelId="{C9361FA9-0E47-4B7A-B389-E59362CB122A}" type="presOf" srcId="{A446BB6F-70D5-4A37-9BEA-CDBE8BD472A6}" destId="{22AEDD67-300D-4C6B-85D3-85090C227712}" srcOrd="0" destOrd="0" presId="urn:microsoft.com/office/officeart/2005/8/layout/bProcess4"/>
    <dgm:cxn modelId="{5FD0FBB5-5379-421D-A490-DEB4F8FF0510}" type="presOf" srcId="{84BBB037-4605-4C65-BC43-39725639AF30}" destId="{E4430E6C-C6C1-4AD1-B84E-EEE7604E6BC8}" srcOrd="0" destOrd="0" presId="urn:microsoft.com/office/officeart/2005/8/layout/bProcess4"/>
    <dgm:cxn modelId="{C5386FBB-5AF5-4907-8E31-F9A4E44EEEF6}" srcId="{58A07C40-601C-4BB4-9F68-E360ED35D521}" destId="{EBA418A8-EEF0-4899-99CA-7331098CE043}" srcOrd="1" destOrd="0" parTransId="{5DD2FBE5-6753-49AB-A6BF-ADBDDE80D608}" sibTransId="{229BA160-22C3-4B31-AC13-6B74C7D0624D}"/>
    <dgm:cxn modelId="{9155D7C2-6EF3-4118-A058-195625C50ECF}" srcId="{58A07C40-601C-4BB4-9F68-E360ED35D521}" destId="{B333B3E0-3C73-4FDA-89A5-AD1E1173DD88}" srcOrd="2" destOrd="0" parTransId="{D7B84CFD-BE04-4466-9C1F-A24929727400}" sibTransId="{84BBB037-4605-4C65-BC43-39725639AF30}"/>
    <dgm:cxn modelId="{C5D1A4C5-5861-4C86-A9A1-31539BA3F5C7}" type="presOf" srcId="{B333B3E0-3C73-4FDA-89A5-AD1E1173DD88}" destId="{E310E8C9-629D-4A32-B106-7511E75AFDE2}" srcOrd="0" destOrd="0" presId="urn:microsoft.com/office/officeart/2005/8/layout/bProcess4"/>
    <dgm:cxn modelId="{E1C761CB-841D-407C-AE16-0D04C0A798D6}" type="presOf" srcId="{4FA5EC77-D1CF-48D2-B766-2CE045CE477B}" destId="{8E3D064E-22E7-44B7-A036-BFC5819B9524}" srcOrd="0" destOrd="0" presId="urn:microsoft.com/office/officeart/2005/8/layout/bProcess4"/>
    <dgm:cxn modelId="{A07079EB-43A9-4D5E-88F9-570B2313BF55}" type="presOf" srcId="{D837C102-9A91-4AF7-8074-3B564AEF9853}" destId="{71E3191F-1C89-4C7A-8BF1-182E23D2448F}" srcOrd="0" destOrd="0" presId="urn:microsoft.com/office/officeart/2005/8/layout/bProcess4"/>
    <dgm:cxn modelId="{172639ED-C2EB-4393-B19F-FA6323CB3EA1}" type="presOf" srcId="{229BA160-22C3-4B31-AC13-6B74C7D0624D}" destId="{C5BACB63-5621-4D32-8520-A0FD36858490}" srcOrd="0" destOrd="0" presId="urn:microsoft.com/office/officeart/2005/8/layout/bProcess4"/>
    <dgm:cxn modelId="{B82A6B8B-C9AF-4F7A-9CEA-BE36353F2FE0}" type="presParOf" srcId="{7032BFB3-5734-4E3C-A082-4A71308B2679}" destId="{591A7A25-6122-4B21-B84E-BA26E61C12CD}" srcOrd="0" destOrd="0" presId="urn:microsoft.com/office/officeart/2005/8/layout/bProcess4"/>
    <dgm:cxn modelId="{ED60D553-6B35-4F65-A713-CA90CF3B38FB}" type="presParOf" srcId="{591A7A25-6122-4B21-B84E-BA26E61C12CD}" destId="{2C1CCC9C-5A4D-4A24-B109-DE0CD3E57AE2}" srcOrd="0" destOrd="0" presId="urn:microsoft.com/office/officeart/2005/8/layout/bProcess4"/>
    <dgm:cxn modelId="{88A4FBE1-B18A-4C4E-98CC-0EBC39EACD75}" type="presParOf" srcId="{591A7A25-6122-4B21-B84E-BA26E61C12CD}" destId="{A6BC1472-7506-4588-BC3F-6938FFB66DEF}" srcOrd="1" destOrd="0" presId="urn:microsoft.com/office/officeart/2005/8/layout/bProcess4"/>
    <dgm:cxn modelId="{D7FA43AE-8047-4472-A68D-2B510011242D}" type="presParOf" srcId="{7032BFB3-5734-4E3C-A082-4A71308B2679}" destId="{8E3D064E-22E7-44B7-A036-BFC5819B9524}" srcOrd="1" destOrd="0" presId="urn:microsoft.com/office/officeart/2005/8/layout/bProcess4"/>
    <dgm:cxn modelId="{0151EE57-C9BD-4BFC-9D9C-AA95501C5C68}" type="presParOf" srcId="{7032BFB3-5734-4E3C-A082-4A71308B2679}" destId="{50B2E585-F256-4A90-9DCD-13E04987FF5D}" srcOrd="2" destOrd="0" presId="urn:microsoft.com/office/officeart/2005/8/layout/bProcess4"/>
    <dgm:cxn modelId="{A4A3C28D-A0AC-4D2D-BEA7-3922E227B9EE}" type="presParOf" srcId="{50B2E585-F256-4A90-9DCD-13E04987FF5D}" destId="{F097CA0C-A893-4A15-9A6B-B3446FF92E92}" srcOrd="0" destOrd="0" presId="urn:microsoft.com/office/officeart/2005/8/layout/bProcess4"/>
    <dgm:cxn modelId="{9FCE80C8-0E04-475C-9903-B5F2C604A946}" type="presParOf" srcId="{50B2E585-F256-4A90-9DCD-13E04987FF5D}" destId="{F83F0763-074C-4B38-8BEA-2D8F204CD732}" srcOrd="1" destOrd="0" presId="urn:microsoft.com/office/officeart/2005/8/layout/bProcess4"/>
    <dgm:cxn modelId="{03E92169-5395-4BD3-81AF-96B701148E84}" type="presParOf" srcId="{7032BFB3-5734-4E3C-A082-4A71308B2679}" destId="{C5BACB63-5621-4D32-8520-A0FD36858490}" srcOrd="3" destOrd="0" presId="urn:microsoft.com/office/officeart/2005/8/layout/bProcess4"/>
    <dgm:cxn modelId="{A08C5F7A-09D1-4DB8-A226-C6228C8FC953}" type="presParOf" srcId="{7032BFB3-5734-4E3C-A082-4A71308B2679}" destId="{6BFE3EEA-91A0-40C9-9C37-5192E3C916F1}" srcOrd="4" destOrd="0" presId="urn:microsoft.com/office/officeart/2005/8/layout/bProcess4"/>
    <dgm:cxn modelId="{F3F9E6CE-0873-47A3-9249-899A11643E5C}" type="presParOf" srcId="{6BFE3EEA-91A0-40C9-9C37-5192E3C916F1}" destId="{5DF7B5CC-28E7-4506-B8BD-38B7B40DE887}" srcOrd="0" destOrd="0" presId="urn:microsoft.com/office/officeart/2005/8/layout/bProcess4"/>
    <dgm:cxn modelId="{327C3EAC-9BC4-458E-AA94-34CBCF800FDF}" type="presParOf" srcId="{6BFE3EEA-91A0-40C9-9C37-5192E3C916F1}" destId="{E310E8C9-629D-4A32-B106-7511E75AFDE2}" srcOrd="1" destOrd="0" presId="urn:microsoft.com/office/officeart/2005/8/layout/bProcess4"/>
    <dgm:cxn modelId="{75200883-51ED-430D-8BDB-70374A5A6F80}" type="presParOf" srcId="{7032BFB3-5734-4E3C-A082-4A71308B2679}" destId="{E4430E6C-C6C1-4AD1-B84E-EEE7604E6BC8}" srcOrd="5" destOrd="0" presId="urn:microsoft.com/office/officeart/2005/8/layout/bProcess4"/>
    <dgm:cxn modelId="{6D0BADF1-44F5-4AC6-BB8A-3BC5968DF1AC}" type="presParOf" srcId="{7032BFB3-5734-4E3C-A082-4A71308B2679}" destId="{95F345DC-AC5F-45F0-8D1A-C75569611F83}" srcOrd="6" destOrd="0" presId="urn:microsoft.com/office/officeart/2005/8/layout/bProcess4"/>
    <dgm:cxn modelId="{0B8CBD4C-8AD1-4CA0-9CD2-C65689F774CA}" type="presParOf" srcId="{95F345DC-AC5F-45F0-8D1A-C75569611F83}" destId="{64387842-DCD7-4C6C-A0B5-AC809CDDBFCF}" srcOrd="0" destOrd="0" presId="urn:microsoft.com/office/officeart/2005/8/layout/bProcess4"/>
    <dgm:cxn modelId="{1314DD33-349D-4DA7-921F-8E3F6250F60C}" type="presParOf" srcId="{95F345DC-AC5F-45F0-8D1A-C75569611F83}" destId="{71E3191F-1C89-4C7A-8BF1-182E23D2448F}" srcOrd="1" destOrd="0" presId="urn:microsoft.com/office/officeart/2005/8/layout/bProcess4"/>
    <dgm:cxn modelId="{E40BEB49-0172-4B15-A8F9-3471B8796585}" type="presParOf" srcId="{7032BFB3-5734-4E3C-A082-4A71308B2679}" destId="{7D73329D-3E56-4A9F-A499-A83A7DEB4B7B}" srcOrd="7" destOrd="0" presId="urn:microsoft.com/office/officeart/2005/8/layout/bProcess4"/>
    <dgm:cxn modelId="{7DD41043-A656-4AE8-8056-3E20C8B2F482}" type="presParOf" srcId="{7032BFB3-5734-4E3C-A082-4A71308B2679}" destId="{71AA1CDB-54E2-4CB1-9220-46B1F91FEB02}" srcOrd="8" destOrd="0" presId="urn:microsoft.com/office/officeart/2005/8/layout/bProcess4"/>
    <dgm:cxn modelId="{7C785C27-DD02-4599-A9FE-01CF6DFF5422}" type="presParOf" srcId="{71AA1CDB-54E2-4CB1-9220-46B1F91FEB02}" destId="{0E7395C0-7605-4752-8E3C-FDBDE5AE62A0}" srcOrd="0" destOrd="0" presId="urn:microsoft.com/office/officeart/2005/8/layout/bProcess4"/>
    <dgm:cxn modelId="{F8F32B56-C26D-42E3-B9AF-3751DD317B44}" type="presParOf" srcId="{71AA1CDB-54E2-4CB1-9220-46B1F91FEB02}" destId="{22AEDD67-300D-4C6B-85D3-85090C227712}" srcOrd="1" destOrd="0" presId="urn:microsoft.com/office/officeart/2005/8/layout/bProcess4"/>
    <dgm:cxn modelId="{196A8AB2-D6F5-4808-866A-34F08E4D4C72}" type="presParOf" srcId="{7032BFB3-5734-4E3C-A082-4A71308B2679}" destId="{C556F07D-D5DF-4F05-9CAA-6F99A3AEB3DD}" srcOrd="9" destOrd="0" presId="urn:microsoft.com/office/officeart/2005/8/layout/bProcess4"/>
    <dgm:cxn modelId="{ABF55D95-A680-4C0F-B36E-608135EB8D03}" type="presParOf" srcId="{7032BFB3-5734-4E3C-A082-4A71308B2679}" destId="{7966FD48-09C1-41F3-8DC7-49CC5922AF0A}" srcOrd="10" destOrd="0" presId="urn:microsoft.com/office/officeart/2005/8/layout/bProcess4"/>
    <dgm:cxn modelId="{D91DCF68-4AD6-4D55-AA86-DE67221E52DC}" type="presParOf" srcId="{7966FD48-09C1-41F3-8DC7-49CC5922AF0A}" destId="{7FB0B2B3-E2C5-4726-9212-7659D5828C38}" srcOrd="0" destOrd="0" presId="urn:microsoft.com/office/officeart/2005/8/layout/bProcess4"/>
    <dgm:cxn modelId="{1C708487-2B28-4CA3-9C4F-6EB2046CADE7}" type="presParOf" srcId="{7966FD48-09C1-41F3-8DC7-49CC5922AF0A}" destId="{270B530F-9CC4-4F9E-BD31-22337F65CF62}" srcOrd="1" destOrd="0" presId="urn:microsoft.com/office/officeart/2005/8/layout/b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7099961-0CF7-4C3C-8D9B-10ED47325DBC}"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EEE1FD50-E88B-4604-A9E9-8234A5A61807}">
      <dgm:prSet custT="1"/>
      <dgm:spPr/>
      <dgm:t>
        <a:bodyPr/>
        <a:lstStyle/>
        <a:p>
          <a:r>
            <a:rPr lang="en-US" sz="2400" dirty="0">
              <a:latin typeface="Arial" panose="020B0604020202020204" pitchFamily="34" charset="0"/>
              <a:cs typeface="Arial" panose="020B0604020202020204" pitchFamily="34" charset="0"/>
            </a:rPr>
            <a:t>Sense of urgency</a:t>
          </a:r>
        </a:p>
      </dgm:t>
    </dgm:pt>
    <dgm:pt modelId="{81C7CE10-69A7-4597-B8FB-C3C1DB69CB9E}" type="parTrans" cxnId="{1EDDB47C-06CA-4725-B50B-0057C50ACCD5}">
      <dgm:prSet/>
      <dgm:spPr/>
      <dgm:t>
        <a:bodyPr/>
        <a:lstStyle/>
        <a:p>
          <a:endParaRPr lang="en-US"/>
        </a:p>
      </dgm:t>
    </dgm:pt>
    <dgm:pt modelId="{6D4CAC59-D28D-4196-9B3A-E324F836F67B}" type="sibTrans" cxnId="{1EDDB47C-06CA-4725-B50B-0057C50ACCD5}">
      <dgm:prSet/>
      <dgm:spPr/>
      <dgm:t>
        <a:bodyPr/>
        <a:lstStyle/>
        <a:p>
          <a:endParaRPr lang="en-US"/>
        </a:p>
      </dgm:t>
    </dgm:pt>
    <dgm:pt modelId="{2AF4CA88-B5C9-47FA-82CF-536FB09614E6}">
      <dgm:prSet custT="1"/>
      <dgm:spPr/>
      <dgm:t>
        <a:bodyPr/>
        <a:lstStyle/>
        <a:p>
          <a:r>
            <a:rPr lang="en-US" sz="2400" dirty="0">
              <a:latin typeface="Arial" panose="020B0604020202020204" pitchFamily="34" charset="0"/>
              <a:cs typeface="Arial" panose="020B0604020202020204" pitchFamily="34" charset="0"/>
            </a:rPr>
            <a:t>Form the team</a:t>
          </a:r>
        </a:p>
      </dgm:t>
    </dgm:pt>
    <dgm:pt modelId="{6D51797C-A2D7-4035-905C-C82AB649C0DC}" type="parTrans" cxnId="{861F39B0-10B9-4F83-A618-D15DE5A9DBB8}">
      <dgm:prSet/>
      <dgm:spPr/>
      <dgm:t>
        <a:bodyPr/>
        <a:lstStyle/>
        <a:p>
          <a:endParaRPr lang="en-US"/>
        </a:p>
      </dgm:t>
    </dgm:pt>
    <dgm:pt modelId="{EABB45DE-A9D9-416C-9469-7EECFFA3C92C}" type="sibTrans" cxnId="{861F39B0-10B9-4F83-A618-D15DE5A9DBB8}">
      <dgm:prSet/>
      <dgm:spPr/>
      <dgm:t>
        <a:bodyPr/>
        <a:lstStyle/>
        <a:p>
          <a:endParaRPr lang="en-US"/>
        </a:p>
      </dgm:t>
    </dgm:pt>
    <dgm:pt modelId="{117C759C-4F20-410A-A8B5-F8AEB8A5C493}">
      <dgm:prSet custT="1"/>
      <dgm:spPr/>
      <dgm:t>
        <a:bodyPr/>
        <a:lstStyle/>
        <a:p>
          <a:r>
            <a:rPr lang="en-US" sz="2400" dirty="0">
              <a:latin typeface="Arial" panose="020B0604020202020204" pitchFamily="34" charset="0"/>
              <a:cs typeface="Arial" panose="020B0604020202020204" pitchFamily="34" charset="0"/>
            </a:rPr>
            <a:t>Create vision of change</a:t>
          </a:r>
        </a:p>
      </dgm:t>
    </dgm:pt>
    <dgm:pt modelId="{4ED48DAD-7F42-4E2A-B94E-6B517003E668}" type="parTrans" cxnId="{A9B9525A-24C9-4AEE-B484-8F71367A5F5C}">
      <dgm:prSet/>
      <dgm:spPr/>
      <dgm:t>
        <a:bodyPr/>
        <a:lstStyle/>
        <a:p>
          <a:endParaRPr lang="en-US"/>
        </a:p>
      </dgm:t>
    </dgm:pt>
    <dgm:pt modelId="{FB57F333-45B6-4F6B-9C69-F1102B6CDA91}" type="sibTrans" cxnId="{A9B9525A-24C9-4AEE-B484-8F71367A5F5C}">
      <dgm:prSet/>
      <dgm:spPr/>
      <dgm:t>
        <a:bodyPr/>
        <a:lstStyle/>
        <a:p>
          <a:endParaRPr lang="en-US"/>
        </a:p>
      </dgm:t>
    </dgm:pt>
    <dgm:pt modelId="{F3D6D604-A267-41EA-98CB-D0E4A3C6E4DE}">
      <dgm:prSet custT="1"/>
      <dgm:spPr/>
      <dgm:t>
        <a:bodyPr/>
        <a:lstStyle/>
        <a:p>
          <a:r>
            <a:rPr lang="en-US" sz="2400" dirty="0">
              <a:latin typeface="Arial" panose="020B0604020202020204" pitchFamily="34" charset="0"/>
              <a:cs typeface="Arial" panose="020B0604020202020204" pitchFamily="34" charset="0"/>
            </a:rPr>
            <a:t>Communicate the vision</a:t>
          </a:r>
        </a:p>
      </dgm:t>
    </dgm:pt>
    <dgm:pt modelId="{8582290B-FA08-41C6-AFDA-502BF6D16FFD}" type="parTrans" cxnId="{CB4519A1-F70F-4783-8E4D-3C13DE97DC7D}">
      <dgm:prSet/>
      <dgm:spPr/>
      <dgm:t>
        <a:bodyPr/>
        <a:lstStyle/>
        <a:p>
          <a:endParaRPr lang="en-US"/>
        </a:p>
      </dgm:t>
    </dgm:pt>
    <dgm:pt modelId="{451CE8F8-05AC-4E48-83BD-32D279B9A43B}" type="sibTrans" cxnId="{CB4519A1-F70F-4783-8E4D-3C13DE97DC7D}">
      <dgm:prSet/>
      <dgm:spPr/>
      <dgm:t>
        <a:bodyPr/>
        <a:lstStyle/>
        <a:p>
          <a:endParaRPr lang="en-US"/>
        </a:p>
      </dgm:t>
    </dgm:pt>
    <dgm:pt modelId="{E1F90337-40A4-40E7-AB7E-DDDBD977D932}">
      <dgm:prSet custT="1"/>
      <dgm:spPr/>
      <dgm:t>
        <a:bodyPr/>
        <a:lstStyle/>
        <a:p>
          <a:r>
            <a:rPr lang="en-US" sz="2400" dirty="0">
              <a:latin typeface="Arial" panose="020B0604020202020204" pitchFamily="34" charset="0"/>
              <a:cs typeface="Arial" panose="020B0604020202020204" pitchFamily="34" charset="0"/>
            </a:rPr>
            <a:t>Remove the obstacles and motivate others</a:t>
          </a:r>
        </a:p>
      </dgm:t>
    </dgm:pt>
    <dgm:pt modelId="{15A3441B-1D3F-41FA-8D4A-BDE3D45336B9}" type="parTrans" cxnId="{5295B240-50EA-42FD-8124-873CFFCA7148}">
      <dgm:prSet/>
      <dgm:spPr/>
      <dgm:t>
        <a:bodyPr/>
        <a:lstStyle/>
        <a:p>
          <a:endParaRPr lang="en-US"/>
        </a:p>
      </dgm:t>
    </dgm:pt>
    <dgm:pt modelId="{678F980F-362D-46E2-8C26-4081ADD40FCB}" type="sibTrans" cxnId="{5295B240-50EA-42FD-8124-873CFFCA7148}">
      <dgm:prSet/>
      <dgm:spPr/>
      <dgm:t>
        <a:bodyPr/>
        <a:lstStyle/>
        <a:p>
          <a:endParaRPr lang="en-US"/>
        </a:p>
      </dgm:t>
    </dgm:pt>
    <dgm:pt modelId="{964F3B88-F665-4C5B-8C86-A5EFF943DF23}">
      <dgm:prSet custT="1"/>
      <dgm:spPr/>
      <dgm:t>
        <a:bodyPr/>
        <a:lstStyle/>
        <a:p>
          <a:r>
            <a:rPr lang="en-US" sz="2400" dirty="0">
              <a:latin typeface="Arial" panose="020B0604020202020204" pitchFamily="34" charset="0"/>
              <a:cs typeface="Arial" panose="020B0604020202020204" pitchFamily="34" charset="0"/>
            </a:rPr>
            <a:t>Short term goals</a:t>
          </a:r>
        </a:p>
      </dgm:t>
    </dgm:pt>
    <dgm:pt modelId="{187640AE-907D-461A-A8B2-D1C1AF92A2F6}" type="parTrans" cxnId="{635ACDB3-F8C9-4C68-9844-E78659940E59}">
      <dgm:prSet/>
      <dgm:spPr/>
      <dgm:t>
        <a:bodyPr/>
        <a:lstStyle/>
        <a:p>
          <a:endParaRPr lang="en-US"/>
        </a:p>
      </dgm:t>
    </dgm:pt>
    <dgm:pt modelId="{B69B04A9-E4DA-4281-8E0E-31DDC012D588}" type="sibTrans" cxnId="{635ACDB3-F8C9-4C68-9844-E78659940E59}">
      <dgm:prSet/>
      <dgm:spPr/>
      <dgm:t>
        <a:bodyPr/>
        <a:lstStyle/>
        <a:p>
          <a:endParaRPr lang="en-US"/>
        </a:p>
      </dgm:t>
    </dgm:pt>
    <dgm:pt modelId="{60DCA654-B8FF-4DDB-8064-49AF40FD9069}">
      <dgm:prSet custT="1"/>
      <dgm:spPr/>
      <dgm:t>
        <a:bodyPr/>
        <a:lstStyle/>
        <a:p>
          <a:r>
            <a:rPr lang="en-US" sz="2400" dirty="0">
              <a:latin typeface="Arial" panose="020B0604020202020204" pitchFamily="34" charset="0"/>
              <a:cs typeface="Arial" panose="020B0604020202020204" pitchFamily="34" charset="0"/>
            </a:rPr>
            <a:t>Continue forward with changes</a:t>
          </a:r>
        </a:p>
      </dgm:t>
    </dgm:pt>
    <dgm:pt modelId="{8CAB6524-72C1-4C87-AD98-F2918FFF82B4}" type="parTrans" cxnId="{A97B24BE-8DD7-4D1A-AD27-3DAE08282337}">
      <dgm:prSet/>
      <dgm:spPr/>
      <dgm:t>
        <a:bodyPr/>
        <a:lstStyle/>
        <a:p>
          <a:endParaRPr lang="en-US"/>
        </a:p>
      </dgm:t>
    </dgm:pt>
    <dgm:pt modelId="{E0C10675-3879-4175-BA64-0E41B590BF50}" type="sibTrans" cxnId="{A97B24BE-8DD7-4D1A-AD27-3DAE08282337}">
      <dgm:prSet/>
      <dgm:spPr/>
      <dgm:t>
        <a:bodyPr/>
        <a:lstStyle/>
        <a:p>
          <a:endParaRPr lang="en-US"/>
        </a:p>
      </dgm:t>
    </dgm:pt>
    <dgm:pt modelId="{46E85371-AB14-42D9-892D-2B0CD4C00FB4}">
      <dgm:prSet custT="1"/>
      <dgm:spPr/>
      <dgm:t>
        <a:bodyPr/>
        <a:lstStyle/>
        <a:p>
          <a:r>
            <a:rPr lang="en-US" sz="2400" dirty="0">
              <a:latin typeface="Arial" panose="020B0604020202020204" pitchFamily="34" charset="0"/>
              <a:cs typeface="Arial" panose="020B0604020202020204" pitchFamily="34" charset="0"/>
            </a:rPr>
            <a:t>Institutionalize the new approach</a:t>
          </a:r>
        </a:p>
      </dgm:t>
    </dgm:pt>
    <dgm:pt modelId="{9A962DA5-4B6E-4A34-98E5-B1310588FB12}" type="parTrans" cxnId="{5F188D71-B287-4C75-9851-9C5A651221CB}">
      <dgm:prSet/>
      <dgm:spPr/>
      <dgm:t>
        <a:bodyPr/>
        <a:lstStyle/>
        <a:p>
          <a:endParaRPr lang="en-US"/>
        </a:p>
      </dgm:t>
    </dgm:pt>
    <dgm:pt modelId="{1216E589-6D5A-4357-9B3C-0DF5BFC0D410}" type="sibTrans" cxnId="{5F188D71-B287-4C75-9851-9C5A651221CB}">
      <dgm:prSet/>
      <dgm:spPr/>
      <dgm:t>
        <a:bodyPr/>
        <a:lstStyle/>
        <a:p>
          <a:endParaRPr lang="en-US"/>
        </a:p>
      </dgm:t>
    </dgm:pt>
    <dgm:pt modelId="{DDB775F2-E6EF-4FD4-A869-93B834DAD088}" type="pres">
      <dgm:prSet presAssocID="{37099961-0CF7-4C3C-8D9B-10ED47325DBC}" presName="Name0" presStyleCnt="0">
        <dgm:presLayoutVars>
          <dgm:dir/>
          <dgm:resizeHandles val="exact"/>
        </dgm:presLayoutVars>
      </dgm:prSet>
      <dgm:spPr/>
    </dgm:pt>
    <dgm:pt modelId="{5FD91D7D-D645-4CE5-A591-5E790826AEF0}" type="pres">
      <dgm:prSet presAssocID="{EEE1FD50-E88B-4604-A9E9-8234A5A61807}" presName="node" presStyleLbl="node1" presStyleIdx="0" presStyleCnt="8">
        <dgm:presLayoutVars>
          <dgm:bulletEnabled val="1"/>
        </dgm:presLayoutVars>
      </dgm:prSet>
      <dgm:spPr/>
    </dgm:pt>
    <dgm:pt modelId="{732B1870-5411-4FB8-A323-8F61B21C2584}" type="pres">
      <dgm:prSet presAssocID="{6D4CAC59-D28D-4196-9B3A-E324F836F67B}" presName="sibTrans" presStyleLbl="sibTrans1D1" presStyleIdx="0" presStyleCnt="7"/>
      <dgm:spPr/>
    </dgm:pt>
    <dgm:pt modelId="{EB863AC8-4FB9-490A-862D-4FF3EE64A4D4}" type="pres">
      <dgm:prSet presAssocID="{6D4CAC59-D28D-4196-9B3A-E324F836F67B}" presName="connectorText" presStyleLbl="sibTrans1D1" presStyleIdx="0" presStyleCnt="7"/>
      <dgm:spPr/>
    </dgm:pt>
    <dgm:pt modelId="{59990FA0-32FF-4CAB-BC5F-5460311693AF}" type="pres">
      <dgm:prSet presAssocID="{2AF4CA88-B5C9-47FA-82CF-536FB09614E6}" presName="node" presStyleLbl="node1" presStyleIdx="1" presStyleCnt="8">
        <dgm:presLayoutVars>
          <dgm:bulletEnabled val="1"/>
        </dgm:presLayoutVars>
      </dgm:prSet>
      <dgm:spPr/>
    </dgm:pt>
    <dgm:pt modelId="{2AC1F52A-DF29-46DD-B727-369AB71EBFB8}" type="pres">
      <dgm:prSet presAssocID="{EABB45DE-A9D9-416C-9469-7EECFFA3C92C}" presName="sibTrans" presStyleLbl="sibTrans1D1" presStyleIdx="1" presStyleCnt="7"/>
      <dgm:spPr/>
    </dgm:pt>
    <dgm:pt modelId="{16C250F9-D233-4CCC-A590-0151F20B9B85}" type="pres">
      <dgm:prSet presAssocID="{EABB45DE-A9D9-416C-9469-7EECFFA3C92C}" presName="connectorText" presStyleLbl="sibTrans1D1" presStyleIdx="1" presStyleCnt="7"/>
      <dgm:spPr/>
    </dgm:pt>
    <dgm:pt modelId="{44150365-EC45-477A-AE38-C0C67827B94A}" type="pres">
      <dgm:prSet presAssocID="{117C759C-4F20-410A-A8B5-F8AEB8A5C493}" presName="node" presStyleLbl="node1" presStyleIdx="2" presStyleCnt="8">
        <dgm:presLayoutVars>
          <dgm:bulletEnabled val="1"/>
        </dgm:presLayoutVars>
      </dgm:prSet>
      <dgm:spPr/>
    </dgm:pt>
    <dgm:pt modelId="{5BC38AAC-DE27-4698-B58C-1C7421882A1C}" type="pres">
      <dgm:prSet presAssocID="{FB57F333-45B6-4F6B-9C69-F1102B6CDA91}" presName="sibTrans" presStyleLbl="sibTrans1D1" presStyleIdx="2" presStyleCnt="7"/>
      <dgm:spPr/>
    </dgm:pt>
    <dgm:pt modelId="{50539330-28F8-48D2-A1A2-E70698F68322}" type="pres">
      <dgm:prSet presAssocID="{FB57F333-45B6-4F6B-9C69-F1102B6CDA91}" presName="connectorText" presStyleLbl="sibTrans1D1" presStyleIdx="2" presStyleCnt="7"/>
      <dgm:spPr/>
    </dgm:pt>
    <dgm:pt modelId="{322654F8-CF57-4854-BBF9-23FFFF70D4A1}" type="pres">
      <dgm:prSet presAssocID="{F3D6D604-A267-41EA-98CB-D0E4A3C6E4DE}" presName="node" presStyleLbl="node1" presStyleIdx="3" presStyleCnt="8">
        <dgm:presLayoutVars>
          <dgm:bulletEnabled val="1"/>
        </dgm:presLayoutVars>
      </dgm:prSet>
      <dgm:spPr/>
    </dgm:pt>
    <dgm:pt modelId="{C71F2F75-B665-412B-A512-6436C648D45C}" type="pres">
      <dgm:prSet presAssocID="{451CE8F8-05AC-4E48-83BD-32D279B9A43B}" presName="sibTrans" presStyleLbl="sibTrans1D1" presStyleIdx="3" presStyleCnt="7"/>
      <dgm:spPr/>
    </dgm:pt>
    <dgm:pt modelId="{3445E8B0-9FF8-4DAD-9954-268C8634B896}" type="pres">
      <dgm:prSet presAssocID="{451CE8F8-05AC-4E48-83BD-32D279B9A43B}" presName="connectorText" presStyleLbl="sibTrans1D1" presStyleIdx="3" presStyleCnt="7"/>
      <dgm:spPr/>
    </dgm:pt>
    <dgm:pt modelId="{C3DE9C67-6D77-41BB-8EA1-DDB10D80F6E4}" type="pres">
      <dgm:prSet presAssocID="{E1F90337-40A4-40E7-AB7E-DDDBD977D932}" presName="node" presStyleLbl="node1" presStyleIdx="4" presStyleCnt="8">
        <dgm:presLayoutVars>
          <dgm:bulletEnabled val="1"/>
        </dgm:presLayoutVars>
      </dgm:prSet>
      <dgm:spPr/>
    </dgm:pt>
    <dgm:pt modelId="{83006FF9-0B5F-48E2-BECC-D9CA206D4A41}" type="pres">
      <dgm:prSet presAssocID="{678F980F-362D-46E2-8C26-4081ADD40FCB}" presName="sibTrans" presStyleLbl="sibTrans1D1" presStyleIdx="4" presStyleCnt="7"/>
      <dgm:spPr/>
    </dgm:pt>
    <dgm:pt modelId="{6EFCD08C-A3FD-465A-911D-7617D00B819F}" type="pres">
      <dgm:prSet presAssocID="{678F980F-362D-46E2-8C26-4081ADD40FCB}" presName="connectorText" presStyleLbl="sibTrans1D1" presStyleIdx="4" presStyleCnt="7"/>
      <dgm:spPr/>
    </dgm:pt>
    <dgm:pt modelId="{01D952C7-2AE3-4F29-86A0-D38569551909}" type="pres">
      <dgm:prSet presAssocID="{964F3B88-F665-4C5B-8C86-A5EFF943DF23}" presName="node" presStyleLbl="node1" presStyleIdx="5" presStyleCnt="8">
        <dgm:presLayoutVars>
          <dgm:bulletEnabled val="1"/>
        </dgm:presLayoutVars>
      </dgm:prSet>
      <dgm:spPr/>
    </dgm:pt>
    <dgm:pt modelId="{FEADB3F6-6B60-4A11-9E21-28FB0243CE7F}" type="pres">
      <dgm:prSet presAssocID="{B69B04A9-E4DA-4281-8E0E-31DDC012D588}" presName="sibTrans" presStyleLbl="sibTrans1D1" presStyleIdx="5" presStyleCnt="7"/>
      <dgm:spPr/>
    </dgm:pt>
    <dgm:pt modelId="{5F80461F-1984-4806-85FF-30561E484D8D}" type="pres">
      <dgm:prSet presAssocID="{B69B04A9-E4DA-4281-8E0E-31DDC012D588}" presName="connectorText" presStyleLbl="sibTrans1D1" presStyleIdx="5" presStyleCnt="7"/>
      <dgm:spPr/>
    </dgm:pt>
    <dgm:pt modelId="{EBE9B10E-FB57-4601-91A2-1878464BE4A1}" type="pres">
      <dgm:prSet presAssocID="{60DCA654-B8FF-4DDB-8064-49AF40FD9069}" presName="node" presStyleLbl="node1" presStyleIdx="6" presStyleCnt="8">
        <dgm:presLayoutVars>
          <dgm:bulletEnabled val="1"/>
        </dgm:presLayoutVars>
      </dgm:prSet>
      <dgm:spPr/>
    </dgm:pt>
    <dgm:pt modelId="{57BC9C46-F34D-4BDE-B889-7F5B19BE94B7}" type="pres">
      <dgm:prSet presAssocID="{E0C10675-3879-4175-BA64-0E41B590BF50}" presName="sibTrans" presStyleLbl="sibTrans1D1" presStyleIdx="6" presStyleCnt="7"/>
      <dgm:spPr/>
    </dgm:pt>
    <dgm:pt modelId="{10E562F4-E1D4-4DE3-81A8-E022476F780B}" type="pres">
      <dgm:prSet presAssocID="{E0C10675-3879-4175-BA64-0E41B590BF50}" presName="connectorText" presStyleLbl="sibTrans1D1" presStyleIdx="6" presStyleCnt="7"/>
      <dgm:spPr/>
    </dgm:pt>
    <dgm:pt modelId="{13C12166-0178-4421-8B62-6829FFCDD995}" type="pres">
      <dgm:prSet presAssocID="{46E85371-AB14-42D9-892D-2B0CD4C00FB4}" presName="node" presStyleLbl="node1" presStyleIdx="7" presStyleCnt="8">
        <dgm:presLayoutVars>
          <dgm:bulletEnabled val="1"/>
        </dgm:presLayoutVars>
      </dgm:prSet>
      <dgm:spPr/>
    </dgm:pt>
  </dgm:ptLst>
  <dgm:cxnLst>
    <dgm:cxn modelId="{CAE63406-1250-4180-99B7-7CD40D3C8B85}" type="presOf" srcId="{EABB45DE-A9D9-416C-9469-7EECFFA3C92C}" destId="{16C250F9-D233-4CCC-A590-0151F20B9B85}" srcOrd="1" destOrd="0" presId="urn:microsoft.com/office/officeart/2016/7/layout/RepeatingBendingProcessNew"/>
    <dgm:cxn modelId="{1A79470E-971A-4469-9FB0-2216C366CD8B}" type="presOf" srcId="{6D4CAC59-D28D-4196-9B3A-E324F836F67B}" destId="{EB863AC8-4FB9-490A-862D-4FF3EE64A4D4}" srcOrd="1" destOrd="0" presId="urn:microsoft.com/office/officeart/2016/7/layout/RepeatingBendingProcessNew"/>
    <dgm:cxn modelId="{8351D819-F3DD-4AB0-8190-5A00C4E4EAB5}" type="presOf" srcId="{964F3B88-F665-4C5B-8C86-A5EFF943DF23}" destId="{01D952C7-2AE3-4F29-86A0-D38569551909}" srcOrd="0" destOrd="0" presId="urn:microsoft.com/office/officeart/2016/7/layout/RepeatingBendingProcessNew"/>
    <dgm:cxn modelId="{5208CE2D-FF7C-4FAA-A267-B50C1AC1E069}" type="presOf" srcId="{37099961-0CF7-4C3C-8D9B-10ED47325DBC}" destId="{DDB775F2-E6EF-4FD4-A869-93B834DAD088}" srcOrd="0" destOrd="0" presId="urn:microsoft.com/office/officeart/2016/7/layout/RepeatingBendingProcessNew"/>
    <dgm:cxn modelId="{2E50D036-C0AB-40E4-A319-1CF3A50D7EB4}" type="presOf" srcId="{B69B04A9-E4DA-4281-8E0E-31DDC012D588}" destId="{5F80461F-1984-4806-85FF-30561E484D8D}" srcOrd="1" destOrd="0" presId="urn:microsoft.com/office/officeart/2016/7/layout/RepeatingBendingProcessNew"/>
    <dgm:cxn modelId="{5295B240-50EA-42FD-8124-873CFFCA7148}" srcId="{37099961-0CF7-4C3C-8D9B-10ED47325DBC}" destId="{E1F90337-40A4-40E7-AB7E-DDDBD977D932}" srcOrd="4" destOrd="0" parTransId="{15A3441B-1D3F-41FA-8D4A-BDE3D45336B9}" sibTransId="{678F980F-362D-46E2-8C26-4081ADD40FCB}"/>
    <dgm:cxn modelId="{102F905E-F88A-4086-BBC6-3C09AE114ADD}" type="presOf" srcId="{46E85371-AB14-42D9-892D-2B0CD4C00FB4}" destId="{13C12166-0178-4421-8B62-6829FFCDD995}" srcOrd="0" destOrd="0" presId="urn:microsoft.com/office/officeart/2016/7/layout/RepeatingBendingProcessNew"/>
    <dgm:cxn modelId="{2723C064-192E-4B31-AB8A-13833C0D2127}" type="presOf" srcId="{EABB45DE-A9D9-416C-9469-7EECFFA3C92C}" destId="{2AC1F52A-DF29-46DD-B727-369AB71EBFB8}" srcOrd="0" destOrd="0" presId="urn:microsoft.com/office/officeart/2016/7/layout/RepeatingBendingProcessNew"/>
    <dgm:cxn modelId="{619A3568-7904-4B72-9A45-165A7FDF1643}" type="presOf" srcId="{E0C10675-3879-4175-BA64-0E41B590BF50}" destId="{57BC9C46-F34D-4BDE-B889-7F5B19BE94B7}" srcOrd="0" destOrd="0" presId="urn:microsoft.com/office/officeart/2016/7/layout/RepeatingBendingProcessNew"/>
    <dgm:cxn modelId="{5F188D71-B287-4C75-9851-9C5A651221CB}" srcId="{37099961-0CF7-4C3C-8D9B-10ED47325DBC}" destId="{46E85371-AB14-42D9-892D-2B0CD4C00FB4}" srcOrd="7" destOrd="0" parTransId="{9A962DA5-4B6E-4A34-98E5-B1310588FB12}" sibTransId="{1216E589-6D5A-4357-9B3C-0DF5BFC0D410}"/>
    <dgm:cxn modelId="{48EC9372-6DAC-4BD0-9070-F328100F6404}" type="presOf" srcId="{2AF4CA88-B5C9-47FA-82CF-536FB09614E6}" destId="{59990FA0-32FF-4CAB-BC5F-5460311693AF}" srcOrd="0" destOrd="0" presId="urn:microsoft.com/office/officeart/2016/7/layout/RepeatingBendingProcessNew"/>
    <dgm:cxn modelId="{727AB174-F444-43DA-B068-94E8F991ED64}" type="presOf" srcId="{E0C10675-3879-4175-BA64-0E41B590BF50}" destId="{10E562F4-E1D4-4DE3-81A8-E022476F780B}" srcOrd="1" destOrd="0" presId="urn:microsoft.com/office/officeart/2016/7/layout/RepeatingBendingProcessNew"/>
    <dgm:cxn modelId="{A9B9525A-24C9-4AEE-B484-8F71367A5F5C}" srcId="{37099961-0CF7-4C3C-8D9B-10ED47325DBC}" destId="{117C759C-4F20-410A-A8B5-F8AEB8A5C493}" srcOrd="2" destOrd="0" parTransId="{4ED48DAD-7F42-4E2A-B94E-6B517003E668}" sibTransId="{FB57F333-45B6-4F6B-9C69-F1102B6CDA91}"/>
    <dgm:cxn modelId="{1EDDB47C-06CA-4725-B50B-0057C50ACCD5}" srcId="{37099961-0CF7-4C3C-8D9B-10ED47325DBC}" destId="{EEE1FD50-E88B-4604-A9E9-8234A5A61807}" srcOrd="0" destOrd="0" parTransId="{81C7CE10-69A7-4597-B8FB-C3C1DB69CB9E}" sibTransId="{6D4CAC59-D28D-4196-9B3A-E324F836F67B}"/>
    <dgm:cxn modelId="{345ADB7C-BDAF-479C-9205-ED768098F5E9}" type="presOf" srcId="{B69B04A9-E4DA-4281-8E0E-31DDC012D588}" destId="{FEADB3F6-6B60-4A11-9E21-28FB0243CE7F}" srcOrd="0" destOrd="0" presId="urn:microsoft.com/office/officeart/2016/7/layout/RepeatingBendingProcessNew"/>
    <dgm:cxn modelId="{5433AF7D-4CD3-4F75-8498-AE43CBDA3036}" type="presOf" srcId="{EEE1FD50-E88B-4604-A9E9-8234A5A61807}" destId="{5FD91D7D-D645-4CE5-A591-5E790826AEF0}" srcOrd="0" destOrd="0" presId="urn:microsoft.com/office/officeart/2016/7/layout/RepeatingBendingProcessNew"/>
    <dgm:cxn modelId="{715B8489-DD22-4B33-812E-9027BF0FA4FB}" type="presOf" srcId="{E1F90337-40A4-40E7-AB7E-DDDBD977D932}" destId="{C3DE9C67-6D77-41BB-8EA1-DDB10D80F6E4}" srcOrd="0" destOrd="0" presId="urn:microsoft.com/office/officeart/2016/7/layout/RepeatingBendingProcessNew"/>
    <dgm:cxn modelId="{D5186693-C02E-4732-909F-8230382899A8}" type="presOf" srcId="{451CE8F8-05AC-4E48-83BD-32D279B9A43B}" destId="{C71F2F75-B665-412B-A512-6436C648D45C}" srcOrd="0" destOrd="0" presId="urn:microsoft.com/office/officeart/2016/7/layout/RepeatingBendingProcessNew"/>
    <dgm:cxn modelId="{420FDF9F-D187-4E11-B2CA-5DF8941D959C}" type="presOf" srcId="{6D4CAC59-D28D-4196-9B3A-E324F836F67B}" destId="{732B1870-5411-4FB8-A323-8F61B21C2584}" srcOrd="0" destOrd="0" presId="urn:microsoft.com/office/officeart/2016/7/layout/RepeatingBendingProcessNew"/>
    <dgm:cxn modelId="{CB4519A1-F70F-4783-8E4D-3C13DE97DC7D}" srcId="{37099961-0CF7-4C3C-8D9B-10ED47325DBC}" destId="{F3D6D604-A267-41EA-98CB-D0E4A3C6E4DE}" srcOrd="3" destOrd="0" parTransId="{8582290B-FA08-41C6-AFDA-502BF6D16FFD}" sibTransId="{451CE8F8-05AC-4E48-83BD-32D279B9A43B}"/>
    <dgm:cxn modelId="{C3F97CA1-B4CB-44CF-A592-2A59DDA2962D}" type="presOf" srcId="{117C759C-4F20-410A-A8B5-F8AEB8A5C493}" destId="{44150365-EC45-477A-AE38-C0C67827B94A}" srcOrd="0" destOrd="0" presId="urn:microsoft.com/office/officeart/2016/7/layout/RepeatingBendingProcessNew"/>
    <dgm:cxn modelId="{C38211A5-7142-4EB5-83D0-2CB70C1B17AF}" type="presOf" srcId="{60DCA654-B8FF-4DDB-8064-49AF40FD9069}" destId="{EBE9B10E-FB57-4601-91A2-1878464BE4A1}" srcOrd="0" destOrd="0" presId="urn:microsoft.com/office/officeart/2016/7/layout/RepeatingBendingProcessNew"/>
    <dgm:cxn modelId="{861F39B0-10B9-4F83-A618-D15DE5A9DBB8}" srcId="{37099961-0CF7-4C3C-8D9B-10ED47325DBC}" destId="{2AF4CA88-B5C9-47FA-82CF-536FB09614E6}" srcOrd="1" destOrd="0" parTransId="{6D51797C-A2D7-4035-905C-C82AB649C0DC}" sibTransId="{EABB45DE-A9D9-416C-9469-7EECFFA3C92C}"/>
    <dgm:cxn modelId="{635ACDB3-F8C9-4C68-9844-E78659940E59}" srcId="{37099961-0CF7-4C3C-8D9B-10ED47325DBC}" destId="{964F3B88-F665-4C5B-8C86-A5EFF943DF23}" srcOrd="5" destOrd="0" parTransId="{187640AE-907D-461A-A8B2-D1C1AF92A2F6}" sibTransId="{B69B04A9-E4DA-4281-8E0E-31DDC012D588}"/>
    <dgm:cxn modelId="{A97B24BE-8DD7-4D1A-AD27-3DAE08282337}" srcId="{37099961-0CF7-4C3C-8D9B-10ED47325DBC}" destId="{60DCA654-B8FF-4DDB-8064-49AF40FD9069}" srcOrd="6" destOrd="0" parTransId="{8CAB6524-72C1-4C87-AD98-F2918FFF82B4}" sibTransId="{E0C10675-3879-4175-BA64-0E41B590BF50}"/>
    <dgm:cxn modelId="{4E1F88DA-E4F5-4168-9CD6-E8624B6DB4A4}" type="presOf" srcId="{451CE8F8-05AC-4E48-83BD-32D279B9A43B}" destId="{3445E8B0-9FF8-4DAD-9954-268C8634B896}" srcOrd="1" destOrd="0" presId="urn:microsoft.com/office/officeart/2016/7/layout/RepeatingBendingProcessNew"/>
    <dgm:cxn modelId="{45EE1DDC-B394-446D-8589-0B4620D5DEDF}" type="presOf" srcId="{678F980F-362D-46E2-8C26-4081ADD40FCB}" destId="{6EFCD08C-A3FD-465A-911D-7617D00B819F}" srcOrd="1" destOrd="0" presId="urn:microsoft.com/office/officeart/2016/7/layout/RepeatingBendingProcessNew"/>
    <dgm:cxn modelId="{C81BDCEB-61ED-4E6F-B0FC-1DBFEB754EA0}" type="presOf" srcId="{678F980F-362D-46E2-8C26-4081ADD40FCB}" destId="{83006FF9-0B5F-48E2-BECC-D9CA206D4A41}" srcOrd="0" destOrd="0" presId="urn:microsoft.com/office/officeart/2016/7/layout/RepeatingBendingProcessNew"/>
    <dgm:cxn modelId="{0E2E63EC-274B-44B9-BED2-E12466E9D58C}" type="presOf" srcId="{FB57F333-45B6-4F6B-9C69-F1102B6CDA91}" destId="{50539330-28F8-48D2-A1A2-E70698F68322}" srcOrd="1" destOrd="0" presId="urn:microsoft.com/office/officeart/2016/7/layout/RepeatingBendingProcessNew"/>
    <dgm:cxn modelId="{FF895FEE-97BF-4C43-A7B1-A46B31F1EBAF}" type="presOf" srcId="{FB57F333-45B6-4F6B-9C69-F1102B6CDA91}" destId="{5BC38AAC-DE27-4698-B58C-1C7421882A1C}" srcOrd="0" destOrd="0" presId="urn:microsoft.com/office/officeart/2016/7/layout/RepeatingBendingProcessNew"/>
    <dgm:cxn modelId="{6B465BFE-F2AC-47B8-8091-4D63A99F2B5D}" type="presOf" srcId="{F3D6D604-A267-41EA-98CB-D0E4A3C6E4DE}" destId="{322654F8-CF57-4854-BBF9-23FFFF70D4A1}" srcOrd="0" destOrd="0" presId="urn:microsoft.com/office/officeart/2016/7/layout/RepeatingBendingProcessNew"/>
    <dgm:cxn modelId="{6747A1AD-47D0-40DD-A5BB-06BF56D66FC3}" type="presParOf" srcId="{DDB775F2-E6EF-4FD4-A869-93B834DAD088}" destId="{5FD91D7D-D645-4CE5-A591-5E790826AEF0}" srcOrd="0" destOrd="0" presId="urn:microsoft.com/office/officeart/2016/7/layout/RepeatingBendingProcessNew"/>
    <dgm:cxn modelId="{7206818C-4960-427A-9E0C-FCDCCFC37815}" type="presParOf" srcId="{DDB775F2-E6EF-4FD4-A869-93B834DAD088}" destId="{732B1870-5411-4FB8-A323-8F61B21C2584}" srcOrd="1" destOrd="0" presId="urn:microsoft.com/office/officeart/2016/7/layout/RepeatingBendingProcessNew"/>
    <dgm:cxn modelId="{EEB4C664-6F6C-4AB6-B085-D7B8346A0EE9}" type="presParOf" srcId="{732B1870-5411-4FB8-A323-8F61B21C2584}" destId="{EB863AC8-4FB9-490A-862D-4FF3EE64A4D4}" srcOrd="0" destOrd="0" presId="urn:microsoft.com/office/officeart/2016/7/layout/RepeatingBendingProcessNew"/>
    <dgm:cxn modelId="{F20E303F-8549-4932-985B-FF81F2CC0E57}" type="presParOf" srcId="{DDB775F2-E6EF-4FD4-A869-93B834DAD088}" destId="{59990FA0-32FF-4CAB-BC5F-5460311693AF}" srcOrd="2" destOrd="0" presId="urn:microsoft.com/office/officeart/2016/7/layout/RepeatingBendingProcessNew"/>
    <dgm:cxn modelId="{CB6F747F-A821-4EF2-9F4B-F8B0780203A9}" type="presParOf" srcId="{DDB775F2-E6EF-4FD4-A869-93B834DAD088}" destId="{2AC1F52A-DF29-46DD-B727-369AB71EBFB8}" srcOrd="3" destOrd="0" presId="urn:microsoft.com/office/officeart/2016/7/layout/RepeatingBendingProcessNew"/>
    <dgm:cxn modelId="{6C9E3A26-22D6-4B53-8781-1A66F61E309A}" type="presParOf" srcId="{2AC1F52A-DF29-46DD-B727-369AB71EBFB8}" destId="{16C250F9-D233-4CCC-A590-0151F20B9B85}" srcOrd="0" destOrd="0" presId="urn:microsoft.com/office/officeart/2016/7/layout/RepeatingBendingProcessNew"/>
    <dgm:cxn modelId="{DCCF5567-CFB1-40E1-974A-0446E14B7843}" type="presParOf" srcId="{DDB775F2-E6EF-4FD4-A869-93B834DAD088}" destId="{44150365-EC45-477A-AE38-C0C67827B94A}" srcOrd="4" destOrd="0" presId="urn:microsoft.com/office/officeart/2016/7/layout/RepeatingBendingProcessNew"/>
    <dgm:cxn modelId="{949BFDF5-2FFF-4354-9B14-3560DF5EC4DC}" type="presParOf" srcId="{DDB775F2-E6EF-4FD4-A869-93B834DAD088}" destId="{5BC38AAC-DE27-4698-B58C-1C7421882A1C}" srcOrd="5" destOrd="0" presId="urn:microsoft.com/office/officeart/2016/7/layout/RepeatingBendingProcessNew"/>
    <dgm:cxn modelId="{433E5399-5BD0-4992-9F80-3E10652A4A41}" type="presParOf" srcId="{5BC38AAC-DE27-4698-B58C-1C7421882A1C}" destId="{50539330-28F8-48D2-A1A2-E70698F68322}" srcOrd="0" destOrd="0" presId="urn:microsoft.com/office/officeart/2016/7/layout/RepeatingBendingProcessNew"/>
    <dgm:cxn modelId="{6709162A-2274-4A64-BDA7-C2748FB7BC22}" type="presParOf" srcId="{DDB775F2-E6EF-4FD4-A869-93B834DAD088}" destId="{322654F8-CF57-4854-BBF9-23FFFF70D4A1}" srcOrd="6" destOrd="0" presId="urn:microsoft.com/office/officeart/2016/7/layout/RepeatingBendingProcessNew"/>
    <dgm:cxn modelId="{03765BD5-88FA-4AF9-8E44-FB5B9658ADE0}" type="presParOf" srcId="{DDB775F2-E6EF-4FD4-A869-93B834DAD088}" destId="{C71F2F75-B665-412B-A512-6436C648D45C}" srcOrd="7" destOrd="0" presId="urn:microsoft.com/office/officeart/2016/7/layout/RepeatingBendingProcessNew"/>
    <dgm:cxn modelId="{31194F5D-EAD0-42EE-80C1-772BFFAC18D1}" type="presParOf" srcId="{C71F2F75-B665-412B-A512-6436C648D45C}" destId="{3445E8B0-9FF8-4DAD-9954-268C8634B896}" srcOrd="0" destOrd="0" presId="urn:microsoft.com/office/officeart/2016/7/layout/RepeatingBendingProcessNew"/>
    <dgm:cxn modelId="{835147B2-6141-4169-BBD2-43B58175DD6D}" type="presParOf" srcId="{DDB775F2-E6EF-4FD4-A869-93B834DAD088}" destId="{C3DE9C67-6D77-41BB-8EA1-DDB10D80F6E4}" srcOrd="8" destOrd="0" presId="urn:microsoft.com/office/officeart/2016/7/layout/RepeatingBendingProcessNew"/>
    <dgm:cxn modelId="{D74AC18F-4B06-4F92-8673-6DDEB55F94D7}" type="presParOf" srcId="{DDB775F2-E6EF-4FD4-A869-93B834DAD088}" destId="{83006FF9-0B5F-48E2-BECC-D9CA206D4A41}" srcOrd="9" destOrd="0" presId="urn:microsoft.com/office/officeart/2016/7/layout/RepeatingBendingProcessNew"/>
    <dgm:cxn modelId="{88E01A16-175E-4EDD-9F9F-7430E9ED4D57}" type="presParOf" srcId="{83006FF9-0B5F-48E2-BECC-D9CA206D4A41}" destId="{6EFCD08C-A3FD-465A-911D-7617D00B819F}" srcOrd="0" destOrd="0" presId="urn:microsoft.com/office/officeart/2016/7/layout/RepeatingBendingProcessNew"/>
    <dgm:cxn modelId="{9AFFAEC0-7DD6-4E16-A8A4-68864F9272EA}" type="presParOf" srcId="{DDB775F2-E6EF-4FD4-A869-93B834DAD088}" destId="{01D952C7-2AE3-4F29-86A0-D38569551909}" srcOrd="10" destOrd="0" presId="urn:microsoft.com/office/officeart/2016/7/layout/RepeatingBendingProcessNew"/>
    <dgm:cxn modelId="{0D780E33-B7BB-4803-8ADC-DDED80C08A61}" type="presParOf" srcId="{DDB775F2-E6EF-4FD4-A869-93B834DAD088}" destId="{FEADB3F6-6B60-4A11-9E21-28FB0243CE7F}" srcOrd="11" destOrd="0" presId="urn:microsoft.com/office/officeart/2016/7/layout/RepeatingBendingProcessNew"/>
    <dgm:cxn modelId="{3EB67A4C-77B0-4D18-BFFC-7E03A81377BB}" type="presParOf" srcId="{FEADB3F6-6B60-4A11-9E21-28FB0243CE7F}" destId="{5F80461F-1984-4806-85FF-30561E484D8D}" srcOrd="0" destOrd="0" presId="urn:microsoft.com/office/officeart/2016/7/layout/RepeatingBendingProcessNew"/>
    <dgm:cxn modelId="{1231E98D-1A73-45E0-980D-6C3EB10CA4B4}" type="presParOf" srcId="{DDB775F2-E6EF-4FD4-A869-93B834DAD088}" destId="{EBE9B10E-FB57-4601-91A2-1878464BE4A1}" srcOrd="12" destOrd="0" presId="urn:microsoft.com/office/officeart/2016/7/layout/RepeatingBendingProcessNew"/>
    <dgm:cxn modelId="{557015F2-A86A-4DD5-8118-6F33BD5324D8}" type="presParOf" srcId="{DDB775F2-E6EF-4FD4-A869-93B834DAD088}" destId="{57BC9C46-F34D-4BDE-B889-7F5B19BE94B7}" srcOrd="13" destOrd="0" presId="urn:microsoft.com/office/officeart/2016/7/layout/RepeatingBendingProcessNew"/>
    <dgm:cxn modelId="{9568C066-0719-4020-9639-852709D0E024}" type="presParOf" srcId="{57BC9C46-F34D-4BDE-B889-7F5B19BE94B7}" destId="{10E562F4-E1D4-4DE3-81A8-E022476F780B}" srcOrd="0" destOrd="0" presId="urn:microsoft.com/office/officeart/2016/7/layout/RepeatingBendingProcessNew"/>
    <dgm:cxn modelId="{47369424-6E98-4041-BE2B-6B5CB07774D6}" type="presParOf" srcId="{DDB775F2-E6EF-4FD4-A869-93B834DAD088}" destId="{13C12166-0178-4421-8B62-6829FFCDD995}"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329B23-1CAF-4AE4-9F74-8E07E7B181EF}">
      <dsp:nvSpPr>
        <dsp:cNvPr id="0" name=""/>
        <dsp:cNvSpPr/>
      </dsp:nvSpPr>
      <dsp:spPr>
        <a:xfrm>
          <a:off x="286863" y="1727"/>
          <a:ext cx="3297839" cy="1978703"/>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Team members motivate each other  </a:t>
          </a:r>
        </a:p>
      </dsp:txBody>
      <dsp:txXfrm>
        <a:off x="286863" y="1727"/>
        <a:ext cx="3297839" cy="1978703"/>
      </dsp:txXfrm>
    </dsp:sp>
    <dsp:sp modelId="{B69E888D-D312-4467-B46B-D1B65617946A}">
      <dsp:nvSpPr>
        <dsp:cNvPr id="0" name=""/>
        <dsp:cNvSpPr/>
      </dsp:nvSpPr>
      <dsp:spPr>
        <a:xfrm>
          <a:off x="3914486" y="1727"/>
          <a:ext cx="3297839" cy="1978703"/>
        </a:xfrm>
        <a:prstGeom prst="rect">
          <a:avLst/>
        </a:prstGeom>
        <a:gradFill rotWithShape="0">
          <a:gsLst>
            <a:gs pos="0">
              <a:schemeClr val="accent2">
                <a:hueOff val="1350398"/>
                <a:satOff val="500"/>
                <a:lumOff val="1529"/>
                <a:alphaOff val="0"/>
                <a:tint val="97000"/>
                <a:satMod val="100000"/>
                <a:lumMod val="102000"/>
              </a:schemeClr>
            </a:gs>
            <a:gs pos="50000">
              <a:schemeClr val="accent2">
                <a:hueOff val="1350398"/>
                <a:satOff val="500"/>
                <a:lumOff val="1529"/>
                <a:alphaOff val="0"/>
                <a:shade val="100000"/>
                <a:satMod val="100000"/>
                <a:lumMod val="100000"/>
              </a:schemeClr>
            </a:gs>
            <a:gs pos="100000">
              <a:schemeClr val="accent2">
                <a:hueOff val="1350398"/>
                <a:satOff val="500"/>
                <a:lumOff val="1529"/>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Different ideas, refined through constructive criticism</a:t>
          </a:r>
        </a:p>
      </dsp:txBody>
      <dsp:txXfrm>
        <a:off x="3914486" y="1727"/>
        <a:ext cx="3297839" cy="1978703"/>
      </dsp:txXfrm>
    </dsp:sp>
    <dsp:sp modelId="{45F9E29B-C398-4A01-8C25-BE93825C207A}">
      <dsp:nvSpPr>
        <dsp:cNvPr id="0" name=""/>
        <dsp:cNvSpPr/>
      </dsp:nvSpPr>
      <dsp:spPr>
        <a:xfrm>
          <a:off x="7542110" y="1727"/>
          <a:ext cx="3297839" cy="1978703"/>
        </a:xfrm>
        <a:prstGeom prst="rect">
          <a:avLst/>
        </a:prstGeom>
        <a:gradFill rotWithShape="0">
          <a:gsLst>
            <a:gs pos="0">
              <a:schemeClr val="accent2">
                <a:hueOff val="2700796"/>
                <a:satOff val="1000"/>
                <a:lumOff val="3058"/>
                <a:alphaOff val="0"/>
                <a:tint val="97000"/>
                <a:satMod val="100000"/>
                <a:lumMod val="102000"/>
              </a:schemeClr>
            </a:gs>
            <a:gs pos="50000">
              <a:schemeClr val="accent2">
                <a:hueOff val="2700796"/>
                <a:satOff val="1000"/>
                <a:lumOff val="3058"/>
                <a:alphaOff val="0"/>
                <a:shade val="100000"/>
                <a:satMod val="100000"/>
                <a:lumMod val="100000"/>
              </a:schemeClr>
            </a:gs>
            <a:gs pos="100000">
              <a:schemeClr val="accent2">
                <a:hueOff val="2700796"/>
                <a:satOff val="1000"/>
                <a:lumOff val="3058"/>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Different approaches to situations</a:t>
          </a:r>
        </a:p>
      </dsp:txBody>
      <dsp:txXfrm>
        <a:off x="7542110" y="1727"/>
        <a:ext cx="3297839" cy="1978703"/>
      </dsp:txXfrm>
    </dsp:sp>
    <dsp:sp modelId="{2E481425-8F81-4C90-8BFE-6B773BA2E0DF}">
      <dsp:nvSpPr>
        <dsp:cNvPr id="0" name=""/>
        <dsp:cNvSpPr/>
      </dsp:nvSpPr>
      <dsp:spPr>
        <a:xfrm>
          <a:off x="286863" y="2310214"/>
          <a:ext cx="3297839" cy="1978703"/>
        </a:xfrm>
        <a:prstGeom prst="rect">
          <a:avLst/>
        </a:prstGeom>
        <a:gradFill rotWithShape="0">
          <a:gsLst>
            <a:gs pos="0">
              <a:schemeClr val="accent2">
                <a:hueOff val="4051194"/>
                <a:satOff val="1501"/>
                <a:lumOff val="4588"/>
                <a:alphaOff val="0"/>
                <a:tint val="97000"/>
                <a:satMod val="100000"/>
                <a:lumMod val="102000"/>
              </a:schemeClr>
            </a:gs>
            <a:gs pos="50000">
              <a:schemeClr val="accent2">
                <a:hueOff val="4051194"/>
                <a:satOff val="1501"/>
                <a:lumOff val="4588"/>
                <a:alphaOff val="0"/>
                <a:shade val="100000"/>
                <a:satMod val="100000"/>
                <a:lumMod val="100000"/>
              </a:schemeClr>
            </a:gs>
            <a:gs pos="100000">
              <a:schemeClr val="accent2">
                <a:hueOff val="4051194"/>
                <a:satOff val="1501"/>
                <a:lumOff val="4588"/>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Overcome difficult situations or tasks</a:t>
          </a:r>
        </a:p>
      </dsp:txBody>
      <dsp:txXfrm>
        <a:off x="286863" y="2310214"/>
        <a:ext cx="3297839" cy="1978703"/>
      </dsp:txXfrm>
    </dsp:sp>
    <dsp:sp modelId="{CE374806-F085-4FDC-8E3A-D527D5D40444}">
      <dsp:nvSpPr>
        <dsp:cNvPr id="0" name=""/>
        <dsp:cNvSpPr/>
      </dsp:nvSpPr>
      <dsp:spPr>
        <a:xfrm>
          <a:off x="3914486" y="2310214"/>
          <a:ext cx="3297839" cy="1978703"/>
        </a:xfrm>
        <a:prstGeom prst="rect">
          <a:avLst/>
        </a:prstGeom>
        <a:gradFill rotWithShape="0">
          <a:gsLst>
            <a:gs pos="0">
              <a:schemeClr val="accent2">
                <a:hueOff val="5401592"/>
                <a:satOff val="2001"/>
                <a:lumOff val="6117"/>
                <a:alphaOff val="0"/>
                <a:tint val="97000"/>
                <a:satMod val="100000"/>
                <a:lumMod val="102000"/>
              </a:schemeClr>
            </a:gs>
            <a:gs pos="50000">
              <a:schemeClr val="accent2">
                <a:hueOff val="5401592"/>
                <a:satOff val="2001"/>
                <a:lumOff val="6117"/>
                <a:alphaOff val="0"/>
                <a:shade val="100000"/>
                <a:satMod val="100000"/>
                <a:lumMod val="100000"/>
              </a:schemeClr>
            </a:gs>
            <a:gs pos="100000">
              <a:schemeClr val="accent2">
                <a:hueOff val="5401592"/>
                <a:satOff val="2001"/>
                <a:lumOff val="6117"/>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Gain new knowledge</a:t>
          </a:r>
        </a:p>
      </dsp:txBody>
      <dsp:txXfrm>
        <a:off x="3914486" y="2310214"/>
        <a:ext cx="3297839" cy="1978703"/>
      </dsp:txXfrm>
    </dsp:sp>
    <dsp:sp modelId="{D664A9CB-8C9F-4FD4-934D-EB91B117A118}">
      <dsp:nvSpPr>
        <dsp:cNvPr id="0" name=""/>
        <dsp:cNvSpPr/>
      </dsp:nvSpPr>
      <dsp:spPr>
        <a:xfrm>
          <a:off x="7542110" y="2310214"/>
          <a:ext cx="3297839" cy="1978703"/>
        </a:xfrm>
        <a:prstGeom prst="rect">
          <a:avLst/>
        </a:prstGeom>
        <a:gradFill rotWithShape="0">
          <a:gsLst>
            <a:gs pos="0">
              <a:schemeClr val="accent2">
                <a:hueOff val="6751989"/>
                <a:satOff val="2501"/>
                <a:lumOff val="7646"/>
                <a:alphaOff val="0"/>
                <a:tint val="97000"/>
                <a:satMod val="100000"/>
                <a:lumMod val="102000"/>
              </a:schemeClr>
            </a:gs>
            <a:gs pos="50000">
              <a:schemeClr val="accent2">
                <a:hueOff val="6751989"/>
                <a:satOff val="2501"/>
                <a:lumOff val="7646"/>
                <a:alphaOff val="0"/>
                <a:shade val="100000"/>
                <a:satMod val="100000"/>
                <a:lumMod val="100000"/>
              </a:schemeClr>
            </a:gs>
            <a:gs pos="100000">
              <a:schemeClr val="accent2">
                <a:hueOff val="6751989"/>
                <a:satOff val="2501"/>
                <a:lumOff val="7646"/>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Find better solutions</a:t>
          </a:r>
        </a:p>
      </dsp:txBody>
      <dsp:txXfrm>
        <a:off x="7542110" y="2310214"/>
        <a:ext cx="3297839" cy="19787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A829B7-4DCB-49B3-BE43-98CB8CC59BCC}">
      <dsp:nvSpPr>
        <dsp:cNvPr id="0" name=""/>
        <dsp:cNvSpPr/>
      </dsp:nvSpPr>
      <dsp:spPr>
        <a:xfrm>
          <a:off x="0" y="0"/>
          <a:ext cx="8686800" cy="947254"/>
        </a:xfrm>
        <a:prstGeom prst="roundRect">
          <a:avLst>
            <a:gd name="adj" fmla="val 10000"/>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Conflicts</a:t>
          </a:r>
          <a:endParaRPr lang="LID4096" sz="2400" kern="1200" dirty="0">
            <a:latin typeface="Arial" panose="020B0604020202020204" pitchFamily="34" charset="0"/>
            <a:cs typeface="Arial" panose="020B0604020202020204" pitchFamily="34" charset="0"/>
          </a:endParaRPr>
        </a:p>
      </dsp:txBody>
      <dsp:txXfrm>
        <a:off x="27744" y="27744"/>
        <a:ext cx="7584597" cy="891766"/>
      </dsp:txXfrm>
    </dsp:sp>
    <dsp:sp modelId="{FB736611-4ED1-42F0-9256-ADA152D611CF}">
      <dsp:nvSpPr>
        <dsp:cNvPr id="0" name=""/>
        <dsp:cNvSpPr/>
      </dsp:nvSpPr>
      <dsp:spPr>
        <a:xfrm>
          <a:off x="727519" y="1119482"/>
          <a:ext cx="8686800" cy="947254"/>
        </a:xfrm>
        <a:prstGeom prst="roundRect">
          <a:avLst>
            <a:gd name="adj" fmla="val 10000"/>
          </a:avLst>
        </a:prstGeom>
        <a:gradFill rotWithShape="0">
          <a:gsLst>
            <a:gs pos="0">
              <a:schemeClr val="accent2">
                <a:hueOff val="2250663"/>
                <a:satOff val="834"/>
                <a:lumOff val="2549"/>
                <a:alphaOff val="0"/>
                <a:tint val="97000"/>
                <a:satMod val="100000"/>
                <a:lumMod val="102000"/>
              </a:schemeClr>
            </a:gs>
            <a:gs pos="50000">
              <a:schemeClr val="accent2">
                <a:hueOff val="2250663"/>
                <a:satOff val="834"/>
                <a:lumOff val="2549"/>
                <a:alphaOff val="0"/>
                <a:shade val="100000"/>
                <a:satMod val="100000"/>
                <a:lumMod val="100000"/>
              </a:schemeClr>
            </a:gs>
            <a:gs pos="100000">
              <a:schemeClr val="accent2">
                <a:hueOff val="2250663"/>
                <a:satOff val="834"/>
                <a:lumOff val="2549"/>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Time constraints </a:t>
          </a:r>
          <a:endParaRPr lang="LID4096" sz="2400" kern="1200" dirty="0">
            <a:latin typeface="Arial" panose="020B0604020202020204" pitchFamily="34" charset="0"/>
            <a:cs typeface="Arial" panose="020B0604020202020204" pitchFamily="34" charset="0"/>
          </a:endParaRPr>
        </a:p>
      </dsp:txBody>
      <dsp:txXfrm>
        <a:off x="755263" y="1147226"/>
        <a:ext cx="7288078" cy="891766"/>
      </dsp:txXfrm>
    </dsp:sp>
    <dsp:sp modelId="{7D4E6847-4967-4373-9098-2430CFE8025E}">
      <dsp:nvSpPr>
        <dsp:cNvPr id="0" name=""/>
        <dsp:cNvSpPr/>
      </dsp:nvSpPr>
      <dsp:spPr>
        <a:xfrm>
          <a:off x="1444180" y="2238964"/>
          <a:ext cx="8686800" cy="947254"/>
        </a:xfrm>
        <a:prstGeom prst="roundRect">
          <a:avLst>
            <a:gd name="adj" fmla="val 10000"/>
          </a:avLst>
        </a:prstGeom>
        <a:gradFill rotWithShape="0">
          <a:gsLst>
            <a:gs pos="0">
              <a:schemeClr val="accent2">
                <a:hueOff val="4501327"/>
                <a:satOff val="1667"/>
                <a:lumOff val="5097"/>
                <a:alphaOff val="0"/>
                <a:tint val="97000"/>
                <a:satMod val="100000"/>
                <a:lumMod val="102000"/>
              </a:schemeClr>
            </a:gs>
            <a:gs pos="50000">
              <a:schemeClr val="accent2">
                <a:hueOff val="4501327"/>
                <a:satOff val="1667"/>
                <a:lumOff val="5097"/>
                <a:alphaOff val="0"/>
                <a:shade val="100000"/>
                <a:satMod val="100000"/>
                <a:lumMod val="100000"/>
              </a:schemeClr>
            </a:gs>
            <a:gs pos="100000">
              <a:schemeClr val="accent2">
                <a:hueOff val="4501327"/>
                <a:satOff val="1667"/>
                <a:lumOff val="5097"/>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Poor communication </a:t>
          </a:r>
          <a:endParaRPr lang="LID4096" sz="2400" kern="1200" dirty="0">
            <a:latin typeface="Arial" panose="020B0604020202020204" pitchFamily="34" charset="0"/>
            <a:cs typeface="Arial" panose="020B0604020202020204" pitchFamily="34" charset="0"/>
          </a:endParaRPr>
        </a:p>
      </dsp:txBody>
      <dsp:txXfrm>
        <a:off x="1471924" y="2266708"/>
        <a:ext cx="7298936" cy="891766"/>
      </dsp:txXfrm>
    </dsp:sp>
    <dsp:sp modelId="{EF31DDA0-F351-4398-B239-0F87C2CAD73E}">
      <dsp:nvSpPr>
        <dsp:cNvPr id="0" name=""/>
        <dsp:cNvSpPr/>
      </dsp:nvSpPr>
      <dsp:spPr>
        <a:xfrm>
          <a:off x="2171700" y="3358446"/>
          <a:ext cx="8686800" cy="947254"/>
        </a:xfrm>
        <a:prstGeom prst="roundRect">
          <a:avLst>
            <a:gd name="adj" fmla="val 10000"/>
          </a:avLst>
        </a:prstGeom>
        <a:gradFill rotWithShape="0">
          <a:gsLst>
            <a:gs pos="0">
              <a:schemeClr val="accent2">
                <a:hueOff val="6751989"/>
                <a:satOff val="2501"/>
                <a:lumOff val="7646"/>
                <a:alphaOff val="0"/>
                <a:tint val="97000"/>
                <a:satMod val="100000"/>
                <a:lumMod val="102000"/>
              </a:schemeClr>
            </a:gs>
            <a:gs pos="50000">
              <a:schemeClr val="accent2">
                <a:hueOff val="6751989"/>
                <a:satOff val="2501"/>
                <a:lumOff val="7646"/>
                <a:alphaOff val="0"/>
                <a:shade val="100000"/>
                <a:satMod val="100000"/>
                <a:lumMod val="100000"/>
              </a:schemeClr>
            </a:gs>
            <a:gs pos="100000">
              <a:schemeClr val="accent2">
                <a:hueOff val="6751989"/>
                <a:satOff val="2501"/>
                <a:lumOff val="7646"/>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Strong personalities dominate</a:t>
          </a:r>
          <a:endParaRPr lang="LID4096" sz="2400" kern="1200" dirty="0">
            <a:latin typeface="Arial" panose="020B0604020202020204" pitchFamily="34" charset="0"/>
            <a:cs typeface="Arial" panose="020B0604020202020204" pitchFamily="34" charset="0"/>
          </a:endParaRPr>
        </a:p>
      </dsp:txBody>
      <dsp:txXfrm>
        <a:off x="2199444" y="3386190"/>
        <a:ext cx="7288078" cy="891766"/>
      </dsp:txXfrm>
    </dsp:sp>
    <dsp:sp modelId="{758D50E9-6DC2-46BA-A85A-18E9DD4938B3}">
      <dsp:nvSpPr>
        <dsp:cNvPr id="0" name=""/>
        <dsp:cNvSpPr/>
      </dsp:nvSpPr>
      <dsp:spPr>
        <a:xfrm>
          <a:off x="8071085" y="725510"/>
          <a:ext cx="615715" cy="615715"/>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LID4096" sz="2800" kern="1200"/>
        </a:p>
      </dsp:txBody>
      <dsp:txXfrm>
        <a:off x="8209621" y="725510"/>
        <a:ext cx="338643" cy="463326"/>
      </dsp:txXfrm>
    </dsp:sp>
    <dsp:sp modelId="{9BA49931-258E-4FE8-80F7-9AE0D24954B2}">
      <dsp:nvSpPr>
        <dsp:cNvPr id="0" name=""/>
        <dsp:cNvSpPr/>
      </dsp:nvSpPr>
      <dsp:spPr>
        <a:xfrm>
          <a:off x="8798605" y="1844992"/>
          <a:ext cx="615715" cy="615715"/>
        </a:xfrm>
        <a:prstGeom prst="downArrow">
          <a:avLst>
            <a:gd name="adj1" fmla="val 55000"/>
            <a:gd name="adj2" fmla="val 45000"/>
          </a:avLst>
        </a:prstGeom>
        <a:solidFill>
          <a:schemeClr val="accent2">
            <a:tint val="40000"/>
            <a:alpha val="90000"/>
            <a:hueOff val="3296835"/>
            <a:satOff val="4387"/>
            <a:lumOff val="784"/>
            <a:alphaOff val="0"/>
          </a:schemeClr>
        </a:solidFill>
        <a:ln w="9525" cap="flat" cmpd="sng" algn="ctr">
          <a:solidFill>
            <a:schemeClr val="accent2">
              <a:tint val="40000"/>
              <a:alpha val="90000"/>
              <a:hueOff val="3296835"/>
              <a:satOff val="4387"/>
              <a:lumOff val="78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LID4096" sz="2800" kern="1200"/>
        </a:p>
      </dsp:txBody>
      <dsp:txXfrm>
        <a:off x="8937141" y="1844992"/>
        <a:ext cx="338643" cy="463326"/>
      </dsp:txXfrm>
    </dsp:sp>
    <dsp:sp modelId="{1A161AAE-43C8-4351-99E4-88CF3BDA58CA}">
      <dsp:nvSpPr>
        <dsp:cNvPr id="0" name=""/>
        <dsp:cNvSpPr/>
      </dsp:nvSpPr>
      <dsp:spPr>
        <a:xfrm>
          <a:off x="9515266" y="2964474"/>
          <a:ext cx="615715" cy="615715"/>
        </a:xfrm>
        <a:prstGeom prst="downArrow">
          <a:avLst>
            <a:gd name="adj1" fmla="val 55000"/>
            <a:gd name="adj2" fmla="val 45000"/>
          </a:avLst>
        </a:prstGeom>
        <a:solidFill>
          <a:schemeClr val="accent2">
            <a:tint val="40000"/>
            <a:alpha val="90000"/>
            <a:hueOff val="6593669"/>
            <a:satOff val="8774"/>
            <a:lumOff val="1569"/>
            <a:alphaOff val="0"/>
          </a:schemeClr>
        </a:solidFill>
        <a:ln w="9525" cap="flat" cmpd="sng" algn="ctr">
          <a:solidFill>
            <a:schemeClr val="accent2">
              <a:tint val="40000"/>
              <a:alpha val="90000"/>
              <a:hueOff val="6593669"/>
              <a:satOff val="8774"/>
              <a:lumOff val="156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LID4096" sz="2800" kern="1200"/>
        </a:p>
      </dsp:txBody>
      <dsp:txXfrm>
        <a:off x="9653802" y="2964474"/>
        <a:ext cx="338643" cy="4633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96EBC-722D-4DEB-8D3D-B9864E77AA7A}">
      <dsp:nvSpPr>
        <dsp:cNvPr id="0" name=""/>
        <dsp:cNvSpPr/>
      </dsp:nvSpPr>
      <dsp:spPr>
        <a:xfrm>
          <a:off x="437680" y="49020"/>
          <a:ext cx="1303985" cy="1303985"/>
        </a:xfrm>
        <a:prstGeom prst="ellipse">
          <a:avLst/>
        </a:prstGeom>
        <a:solidFill>
          <a:schemeClr val="accent2">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dsp:style>
    </dsp:sp>
    <dsp:sp modelId="{E14DE566-748D-4E12-963A-9DA93027B12D}">
      <dsp:nvSpPr>
        <dsp:cNvPr id="0" name=""/>
        <dsp:cNvSpPr/>
      </dsp:nvSpPr>
      <dsp:spPr>
        <a:xfrm>
          <a:off x="715579" y="326918"/>
          <a:ext cx="748188" cy="7481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373272-FD6B-42A6-A5D3-3E5E8091D188}">
      <dsp:nvSpPr>
        <dsp:cNvPr id="0" name=""/>
        <dsp:cNvSpPr/>
      </dsp:nvSpPr>
      <dsp:spPr>
        <a:xfrm>
          <a:off x="20832" y="1759164"/>
          <a:ext cx="21376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it-IT" sz="2400" kern="1200" dirty="0">
              <a:solidFill>
                <a:schemeClr val="bg1"/>
              </a:solidFill>
              <a:latin typeface="Arial" panose="020B0604020202020204" pitchFamily="34" charset="0"/>
              <a:cs typeface="Arial" panose="020B0604020202020204" pitchFamily="34" charset="0"/>
            </a:rPr>
            <a:t>Forming</a:t>
          </a:r>
          <a:endParaRPr lang="en-US" sz="2400" kern="1200" dirty="0">
            <a:solidFill>
              <a:schemeClr val="bg1"/>
            </a:solidFill>
            <a:latin typeface="Arial" panose="020B0604020202020204" pitchFamily="34" charset="0"/>
            <a:cs typeface="Arial" panose="020B0604020202020204" pitchFamily="34" charset="0"/>
          </a:endParaRPr>
        </a:p>
      </dsp:txBody>
      <dsp:txXfrm>
        <a:off x="20832" y="1759164"/>
        <a:ext cx="2137681" cy="720000"/>
      </dsp:txXfrm>
    </dsp:sp>
    <dsp:sp modelId="{3FBAFDFA-EA37-4986-A34A-38B174092685}">
      <dsp:nvSpPr>
        <dsp:cNvPr id="0" name=""/>
        <dsp:cNvSpPr/>
      </dsp:nvSpPr>
      <dsp:spPr>
        <a:xfrm>
          <a:off x="2949455" y="49020"/>
          <a:ext cx="1303985" cy="1303985"/>
        </a:xfrm>
        <a:prstGeom prst="ellipse">
          <a:avLst/>
        </a:prstGeom>
        <a:solidFill>
          <a:schemeClr val="accent3">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dsp:style>
    </dsp:sp>
    <dsp:sp modelId="{86B11590-F668-4B1B-A31D-5B33756D69DB}">
      <dsp:nvSpPr>
        <dsp:cNvPr id="0" name=""/>
        <dsp:cNvSpPr/>
      </dsp:nvSpPr>
      <dsp:spPr>
        <a:xfrm>
          <a:off x="3227354" y="326918"/>
          <a:ext cx="748188" cy="7481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E02D90-C19B-483B-A490-2EE3F2DFA9DB}">
      <dsp:nvSpPr>
        <dsp:cNvPr id="0" name=""/>
        <dsp:cNvSpPr/>
      </dsp:nvSpPr>
      <dsp:spPr>
        <a:xfrm>
          <a:off x="2532607" y="1759164"/>
          <a:ext cx="21376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it-IT" sz="2400" kern="1200" dirty="0">
              <a:solidFill>
                <a:schemeClr val="bg1"/>
              </a:solidFill>
              <a:latin typeface="Arial" panose="020B0604020202020204" pitchFamily="34" charset="0"/>
              <a:cs typeface="Arial" panose="020B0604020202020204" pitchFamily="34" charset="0"/>
            </a:rPr>
            <a:t>Storming</a:t>
          </a:r>
          <a:endParaRPr lang="en-US" sz="2400" kern="1200" dirty="0">
            <a:solidFill>
              <a:schemeClr val="bg1"/>
            </a:solidFill>
            <a:latin typeface="Arial" panose="020B0604020202020204" pitchFamily="34" charset="0"/>
            <a:cs typeface="Arial" panose="020B0604020202020204" pitchFamily="34" charset="0"/>
          </a:endParaRPr>
        </a:p>
      </dsp:txBody>
      <dsp:txXfrm>
        <a:off x="2532607" y="1759164"/>
        <a:ext cx="2137681" cy="720000"/>
      </dsp:txXfrm>
    </dsp:sp>
    <dsp:sp modelId="{F506C6D7-B54F-47B7-8E0E-DD841D4DC84E}">
      <dsp:nvSpPr>
        <dsp:cNvPr id="0" name=""/>
        <dsp:cNvSpPr/>
      </dsp:nvSpPr>
      <dsp:spPr>
        <a:xfrm>
          <a:off x="5461231" y="49020"/>
          <a:ext cx="1303985" cy="1303985"/>
        </a:xfrm>
        <a:prstGeom prst="ellipse">
          <a:avLst/>
        </a:prstGeom>
        <a:solidFill>
          <a:schemeClr val="accent4">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dsp:style>
    </dsp:sp>
    <dsp:sp modelId="{B0A0CD40-07C3-4EA8-A84E-E958B281548E}">
      <dsp:nvSpPr>
        <dsp:cNvPr id="0" name=""/>
        <dsp:cNvSpPr/>
      </dsp:nvSpPr>
      <dsp:spPr>
        <a:xfrm>
          <a:off x="5739129" y="326918"/>
          <a:ext cx="748188" cy="7481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FAD455-7261-4573-BEAE-409C66024EA2}">
      <dsp:nvSpPr>
        <dsp:cNvPr id="0" name=""/>
        <dsp:cNvSpPr/>
      </dsp:nvSpPr>
      <dsp:spPr>
        <a:xfrm>
          <a:off x="5044383" y="1759164"/>
          <a:ext cx="21376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it-IT" sz="2400" kern="1200" dirty="0">
              <a:solidFill>
                <a:schemeClr val="bg1"/>
              </a:solidFill>
              <a:latin typeface="Arial" panose="020B0604020202020204" pitchFamily="34" charset="0"/>
              <a:cs typeface="Arial" panose="020B0604020202020204" pitchFamily="34" charset="0"/>
            </a:rPr>
            <a:t>Norming </a:t>
          </a:r>
          <a:endParaRPr lang="en-US" sz="2400" kern="1200" dirty="0">
            <a:solidFill>
              <a:schemeClr val="bg1"/>
            </a:solidFill>
            <a:latin typeface="Arial" panose="020B0604020202020204" pitchFamily="34" charset="0"/>
            <a:cs typeface="Arial" panose="020B0604020202020204" pitchFamily="34" charset="0"/>
          </a:endParaRPr>
        </a:p>
      </dsp:txBody>
      <dsp:txXfrm>
        <a:off x="5044383" y="1759164"/>
        <a:ext cx="2137681" cy="720000"/>
      </dsp:txXfrm>
    </dsp:sp>
    <dsp:sp modelId="{E8490C0A-D092-4C5F-8E6C-7C1BFD2D9AF0}">
      <dsp:nvSpPr>
        <dsp:cNvPr id="0" name=""/>
        <dsp:cNvSpPr/>
      </dsp:nvSpPr>
      <dsp:spPr>
        <a:xfrm>
          <a:off x="1693568" y="3013585"/>
          <a:ext cx="1303985" cy="1303985"/>
        </a:xfrm>
        <a:prstGeom prst="ellipse">
          <a:avLst/>
        </a:prstGeom>
        <a:solidFill>
          <a:schemeClr val="accent5">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dsp:style>
    </dsp:sp>
    <dsp:sp modelId="{44768C7C-75D6-4170-902E-C73F65AD3663}">
      <dsp:nvSpPr>
        <dsp:cNvPr id="0" name=""/>
        <dsp:cNvSpPr/>
      </dsp:nvSpPr>
      <dsp:spPr>
        <a:xfrm>
          <a:off x="1971466" y="3291483"/>
          <a:ext cx="748188" cy="7481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152088-B137-471C-A9B3-9044404ACD88}">
      <dsp:nvSpPr>
        <dsp:cNvPr id="0" name=""/>
        <dsp:cNvSpPr/>
      </dsp:nvSpPr>
      <dsp:spPr>
        <a:xfrm>
          <a:off x="1276720" y="4723729"/>
          <a:ext cx="21376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it-IT" sz="2400" kern="1200" dirty="0">
              <a:solidFill>
                <a:schemeClr val="bg1"/>
              </a:solidFill>
              <a:latin typeface="Arial" panose="020B0604020202020204" pitchFamily="34" charset="0"/>
              <a:cs typeface="Arial" panose="020B0604020202020204" pitchFamily="34" charset="0"/>
            </a:rPr>
            <a:t>Performing</a:t>
          </a:r>
          <a:endParaRPr lang="en-US" sz="2400" kern="1200" dirty="0">
            <a:solidFill>
              <a:schemeClr val="bg1"/>
            </a:solidFill>
            <a:latin typeface="Arial" panose="020B0604020202020204" pitchFamily="34" charset="0"/>
            <a:cs typeface="Arial" panose="020B0604020202020204" pitchFamily="34" charset="0"/>
          </a:endParaRPr>
        </a:p>
      </dsp:txBody>
      <dsp:txXfrm>
        <a:off x="1276720" y="4723729"/>
        <a:ext cx="2137681" cy="720000"/>
      </dsp:txXfrm>
    </dsp:sp>
    <dsp:sp modelId="{B8CFD37D-8651-4555-938B-B64C2BEB2EDC}">
      <dsp:nvSpPr>
        <dsp:cNvPr id="0" name=""/>
        <dsp:cNvSpPr/>
      </dsp:nvSpPr>
      <dsp:spPr>
        <a:xfrm>
          <a:off x="4205343" y="3013585"/>
          <a:ext cx="1303985" cy="1303985"/>
        </a:xfrm>
        <a:prstGeom prst="ellipse">
          <a:avLst/>
        </a:prstGeom>
        <a:solidFill>
          <a:schemeClr val="accent6">
            <a:hueOff val="0"/>
            <a:satOff val="0"/>
            <a:lumOff val="0"/>
            <a:alphaOff val="0"/>
          </a:schemeClr>
        </a:solidFill>
        <a:ln>
          <a:noFill/>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0">
          <a:scrgbClr r="0" g="0" b="0"/>
        </a:lnRef>
        <a:fillRef idx="1">
          <a:scrgbClr r="0" g="0" b="0"/>
        </a:fillRef>
        <a:effectRef idx="0">
          <a:scrgbClr r="0" g="0" b="0"/>
        </a:effectRef>
        <a:fontRef idx="minor"/>
      </dsp:style>
    </dsp:sp>
    <dsp:sp modelId="{3B0372A4-F051-46EA-99CC-725E19111438}">
      <dsp:nvSpPr>
        <dsp:cNvPr id="0" name=""/>
        <dsp:cNvSpPr/>
      </dsp:nvSpPr>
      <dsp:spPr>
        <a:xfrm>
          <a:off x="4483241" y="3291483"/>
          <a:ext cx="748188" cy="7481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B403BF-2C28-45A9-B635-22260B5F1D48}">
      <dsp:nvSpPr>
        <dsp:cNvPr id="0" name=""/>
        <dsp:cNvSpPr/>
      </dsp:nvSpPr>
      <dsp:spPr>
        <a:xfrm>
          <a:off x="3788495" y="4723729"/>
          <a:ext cx="213768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it-IT" sz="2400" kern="1200" dirty="0">
              <a:solidFill>
                <a:schemeClr val="bg1"/>
              </a:solidFill>
              <a:latin typeface="Arial" panose="020B0604020202020204" pitchFamily="34" charset="0"/>
              <a:cs typeface="Arial" panose="020B0604020202020204" pitchFamily="34" charset="0"/>
            </a:rPr>
            <a:t>Adjourning</a:t>
          </a:r>
          <a:endParaRPr lang="en-US" sz="2400" kern="1200" dirty="0">
            <a:solidFill>
              <a:schemeClr val="bg1"/>
            </a:solidFill>
            <a:latin typeface="Arial" panose="020B0604020202020204" pitchFamily="34" charset="0"/>
            <a:cs typeface="Arial" panose="020B0604020202020204" pitchFamily="34" charset="0"/>
          </a:endParaRPr>
        </a:p>
      </dsp:txBody>
      <dsp:txXfrm>
        <a:off x="3788495" y="4723729"/>
        <a:ext cx="2137681"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06E93-1571-4323-B6FF-4109C346A83F}">
      <dsp:nvSpPr>
        <dsp:cNvPr id="0" name=""/>
        <dsp:cNvSpPr/>
      </dsp:nvSpPr>
      <dsp:spPr>
        <a:xfrm>
          <a:off x="5332" y="648255"/>
          <a:ext cx="0" cy="3952947"/>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23B034F-D768-4B17-A855-4DCDF40F9B30}">
      <dsp:nvSpPr>
        <dsp:cNvPr id="0" name=""/>
        <dsp:cNvSpPr/>
      </dsp:nvSpPr>
      <dsp:spPr>
        <a:xfrm>
          <a:off x="115136" y="780020"/>
          <a:ext cx="2079030" cy="177882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154EE3-CE6A-42B1-A408-F3BA43660D6E}">
      <dsp:nvSpPr>
        <dsp:cNvPr id="0" name=""/>
        <dsp:cNvSpPr/>
      </dsp:nvSpPr>
      <dsp:spPr>
        <a:xfrm>
          <a:off x="115136" y="2558846"/>
          <a:ext cx="2079030" cy="2042356"/>
        </a:xfrm>
        <a:prstGeom prst="rect">
          <a:avLst/>
        </a:prstGeom>
        <a:noFill/>
        <a:ln>
          <a:noFill/>
        </a:ln>
        <a:effectLst/>
      </dsp:spPr>
      <dsp:style>
        <a:lnRef idx="0">
          <a:scrgbClr r="0" g="0" b="0"/>
        </a:lnRef>
        <a:fillRef idx="0">
          <a:scrgbClr r="0" g="0" b="0"/>
        </a:fillRef>
        <a:effectRef idx="0">
          <a:scrgbClr r="0" g="0" b="0"/>
        </a:effectRef>
        <a:fontRef idx="minor"/>
      </dsp:style>
    </dsp:sp>
    <dsp:sp modelId="{0B354198-4C6F-4DC1-80E5-BDBC05F8648D}">
      <dsp:nvSpPr>
        <dsp:cNvPr id="0" name=""/>
        <dsp:cNvSpPr/>
      </dsp:nvSpPr>
      <dsp:spPr>
        <a:xfrm>
          <a:off x="5332" y="209038"/>
          <a:ext cx="2196082" cy="43921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Forming</a:t>
          </a:r>
          <a:endParaRPr lang="en-GB" sz="2400" kern="1200" dirty="0">
            <a:latin typeface="Arial" panose="020B0604020202020204" pitchFamily="34" charset="0"/>
            <a:cs typeface="Arial" panose="020B0604020202020204" pitchFamily="34" charset="0"/>
          </a:endParaRPr>
        </a:p>
      </dsp:txBody>
      <dsp:txXfrm>
        <a:off x="5332" y="209038"/>
        <a:ext cx="2196082" cy="439216"/>
      </dsp:txXfrm>
    </dsp:sp>
    <dsp:sp modelId="{C7F639DB-5BEA-4F87-A341-BC84E7006FCD}">
      <dsp:nvSpPr>
        <dsp:cNvPr id="0" name=""/>
        <dsp:cNvSpPr/>
      </dsp:nvSpPr>
      <dsp:spPr>
        <a:xfrm>
          <a:off x="2666665" y="648255"/>
          <a:ext cx="0" cy="3952947"/>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3860C2-E190-4798-A109-BF6C24BE3645}">
      <dsp:nvSpPr>
        <dsp:cNvPr id="0" name=""/>
        <dsp:cNvSpPr/>
      </dsp:nvSpPr>
      <dsp:spPr>
        <a:xfrm>
          <a:off x="2776469" y="780020"/>
          <a:ext cx="2079030" cy="1778826"/>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36000" r="-36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ECF919-64A6-4C1B-AD7D-120FED55EE2C}">
      <dsp:nvSpPr>
        <dsp:cNvPr id="0" name=""/>
        <dsp:cNvSpPr/>
      </dsp:nvSpPr>
      <dsp:spPr>
        <a:xfrm>
          <a:off x="2776469" y="2558846"/>
          <a:ext cx="2079030" cy="2042356"/>
        </a:xfrm>
        <a:prstGeom prst="rect">
          <a:avLst/>
        </a:prstGeom>
        <a:noFill/>
        <a:ln>
          <a:noFill/>
        </a:ln>
        <a:effectLst/>
      </dsp:spPr>
      <dsp:style>
        <a:lnRef idx="0">
          <a:scrgbClr r="0" g="0" b="0"/>
        </a:lnRef>
        <a:fillRef idx="0">
          <a:scrgbClr r="0" g="0" b="0"/>
        </a:fillRef>
        <a:effectRef idx="0">
          <a:scrgbClr r="0" g="0" b="0"/>
        </a:effectRef>
        <a:fontRef idx="minor"/>
      </dsp:style>
    </dsp:sp>
    <dsp:sp modelId="{AFCFE8D1-DC3F-4506-8D43-6089FEF3B187}">
      <dsp:nvSpPr>
        <dsp:cNvPr id="0" name=""/>
        <dsp:cNvSpPr/>
      </dsp:nvSpPr>
      <dsp:spPr>
        <a:xfrm>
          <a:off x="2666665" y="209038"/>
          <a:ext cx="2196082" cy="43921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Storming</a:t>
          </a:r>
          <a:endParaRPr lang="en-GB" sz="2400" kern="1200" dirty="0">
            <a:latin typeface="Arial" panose="020B0604020202020204" pitchFamily="34" charset="0"/>
            <a:cs typeface="Arial" panose="020B0604020202020204" pitchFamily="34" charset="0"/>
          </a:endParaRPr>
        </a:p>
      </dsp:txBody>
      <dsp:txXfrm>
        <a:off x="2666665" y="209038"/>
        <a:ext cx="2196082" cy="439216"/>
      </dsp:txXfrm>
    </dsp:sp>
    <dsp:sp modelId="{87492C4D-0A58-4CF8-A6AE-1C6BAFCE3D73}">
      <dsp:nvSpPr>
        <dsp:cNvPr id="0" name=""/>
        <dsp:cNvSpPr/>
      </dsp:nvSpPr>
      <dsp:spPr>
        <a:xfrm>
          <a:off x="5327999" y="648255"/>
          <a:ext cx="0" cy="3952947"/>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B51C2D-CCFE-459A-BBEA-2B46BA2C0507}">
      <dsp:nvSpPr>
        <dsp:cNvPr id="0" name=""/>
        <dsp:cNvSpPr/>
      </dsp:nvSpPr>
      <dsp:spPr>
        <a:xfrm>
          <a:off x="5437803" y="780020"/>
          <a:ext cx="2079030" cy="1778826"/>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6000" r="-36000"/>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73DF67-FE06-4822-B035-072A624AF18A}">
      <dsp:nvSpPr>
        <dsp:cNvPr id="0" name=""/>
        <dsp:cNvSpPr/>
      </dsp:nvSpPr>
      <dsp:spPr>
        <a:xfrm>
          <a:off x="5437803" y="2558846"/>
          <a:ext cx="2079030" cy="2042356"/>
        </a:xfrm>
        <a:prstGeom prst="rect">
          <a:avLst/>
        </a:prstGeom>
        <a:noFill/>
        <a:ln>
          <a:noFill/>
        </a:ln>
        <a:effectLst/>
      </dsp:spPr>
      <dsp:style>
        <a:lnRef idx="0">
          <a:scrgbClr r="0" g="0" b="0"/>
        </a:lnRef>
        <a:fillRef idx="0">
          <a:scrgbClr r="0" g="0" b="0"/>
        </a:fillRef>
        <a:effectRef idx="0">
          <a:scrgbClr r="0" g="0" b="0"/>
        </a:effectRef>
        <a:fontRef idx="minor"/>
      </dsp:style>
    </dsp:sp>
    <dsp:sp modelId="{C31A4D63-6357-4880-B6FF-B0DDDFC41CAA}">
      <dsp:nvSpPr>
        <dsp:cNvPr id="0" name=""/>
        <dsp:cNvSpPr/>
      </dsp:nvSpPr>
      <dsp:spPr>
        <a:xfrm>
          <a:off x="5327999" y="209038"/>
          <a:ext cx="2196082" cy="43921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Norming</a:t>
          </a:r>
          <a:endParaRPr lang="en-GB" sz="2400" kern="1200" dirty="0">
            <a:latin typeface="Arial" panose="020B0604020202020204" pitchFamily="34" charset="0"/>
            <a:cs typeface="Arial" panose="020B0604020202020204" pitchFamily="34" charset="0"/>
          </a:endParaRPr>
        </a:p>
      </dsp:txBody>
      <dsp:txXfrm>
        <a:off x="5327999" y="209038"/>
        <a:ext cx="2196082" cy="439216"/>
      </dsp:txXfrm>
    </dsp:sp>
    <dsp:sp modelId="{80182482-8C76-40B0-8B59-A2E654AE2189}">
      <dsp:nvSpPr>
        <dsp:cNvPr id="0" name=""/>
        <dsp:cNvSpPr/>
      </dsp:nvSpPr>
      <dsp:spPr>
        <a:xfrm>
          <a:off x="7989332" y="648255"/>
          <a:ext cx="0" cy="3952947"/>
        </a:xfrm>
        <a:prstGeom prst="lin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2EF596-D445-419F-9445-86FF3A79DF7D}">
      <dsp:nvSpPr>
        <dsp:cNvPr id="0" name=""/>
        <dsp:cNvSpPr/>
      </dsp:nvSpPr>
      <dsp:spPr>
        <a:xfrm>
          <a:off x="8099136" y="780020"/>
          <a:ext cx="2079030" cy="177882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FCD2F4-5E91-4A27-B6CE-F52705F95C5C}">
      <dsp:nvSpPr>
        <dsp:cNvPr id="0" name=""/>
        <dsp:cNvSpPr/>
      </dsp:nvSpPr>
      <dsp:spPr>
        <a:xfrm>
          <a:off x="8099136" y="2558846"/>
          <a:ext cx="2079030" cy="2042356"/>
        </a:xfrm>
        <a:prstGeom prst="rect">
          <a:avLst/>
        </a:prstGeom>
        <a:noFill/>
        <a:ln>
          <a:noFill/>
        </a:ln>
        <a:effectLst/>
      </dsp:spPr>
      <dsp:style>
        <a:lnRef idx="0">
          <a:scrgbClr r="0" g="0" b="0"/>
        </a:lnRef>
        <a:fillRef idx="0">
          <a:scrgbClr r="0" g="0" b="0"/>
        </a:fillRef>
        <a:effectRef idx="0">
          <a:scrgbClr r="0" g="0" b="0"/>
        </a:effectRef>
        <a:fontRef idx="minor"/>
      </dsp:style>
    </dsp:sp>
    <dsp:sp modelId="{56D0B1D6-66F9-4A92-BDC1-52A9E947866E}">
      <dsp:nvSpPr>
        <dsp:cNvPr id="0" name=""/>
        <dsp:cNvSpPr/>
      </dsp:nvSpPr>
      <dsp:spPr>
        <a:xfrm>
          <a:off x="7989332" y="209038"/>
          <a:ext cx="2196082" cy="43921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Performing</a:t>
          </a:r>
          <a:endParaRPr lang="en-GB" sz="2400" kern="1200" dirty="0">
            <a:latin typeface="Arial" panose="020B0604020202020204" pitchFamily="34" charset="0"/>
            <a:cs typeface="Arial" panose="020B0604020202020204" pitchFamily="34" charset="0"/>
          </a:endParaRPr>
        </a:p>
      </dsp:txBody>
      <dsp:txXfrm>
        <a:off x="7989332" y="209038"/>
        <a:ext cx="2196082" cy="4392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B4C74D-3DFB-4A7E-BD5B-A66C9DDAB4EB}">
      <dsp:nvSpPr>
        <dsp:cNvPr id="0" name=""/>
        <dsp:cNvSpPr/>
      </dsp:nvSpPr>
      <dsp:spPr>
        <a:xfrm>
          <a:off x="3360" y="52590"/>
          <a:ext cx="3276525" cy="1310610"/>
        </a:xfrm>
        <a:prstGeom prst="rect">
          <a:avLst/>
        </a:prstGeom>
        <a:solidFill>
          <a:schemeClr val="accent2">
            <a:hueOff val="0"/>
            <a:satOff val="0"/>
            <a:lumOff val="0"/>
            <a:alphaOff val="0"/>
          </a:scheme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100000"/>
            </a:lnSpc>
            <a:spcBef>
              <a:spcPct val="0"/>
            </a:spcBef>
            <a:spcAft>
              <a:spcPct val="35000"/>
            </a:spcAft>
            <a:buNone/>
            <a:defRPr b="1"/>
          </a:pPr>
          <a:r>
            <a:rPr lang="en-GB" sz="2400" b="0" kern="1200" dirty="0">
              <a:solidFill>
                <a:schemeClr val="tx1"/>
              </a:solidFill>
              <a:latin typeface="Arial" panose="020B0604020202020204" pitchFamily="34" charset="0"/>
              <a:cs typeface="Arial" panose="020B0604020202020204" pitchFamily="34" charset="0"/>
            </a:rPr>
            <a:t>Action oriented roles</a:t>
          </a:r>
        </a:p>
      </dsp:txBody>
      <dsp:txXfrm>
        <a:off x="3360" y="52590"/>
        <a:ext cx="3276525" cy="1310610"/>
      </dsp:txXfrm>
    </dsp:sp>
    <dsp:sp modelId="{38AAB6E3-0B5D-4525-9318-A3ADE9EAF31F}">
      <dsp:nvSpPr>
        <dsp:cNvPr id="0" name=""/>
        <dsp:cNvSpPr/>
      </dsp:nvSpPr>
      <dsp:spPr>
        <a:xfrm>
          <a:off x="3360" y="1363201"/>
          <a:ext cx="3276525" cy="2854800"/>
        </a:xfrm>
        <a:prstGeom prst="rect">
          <a:avLst/>
        </a:prstGeom>
        <a:solidFill>
          <a:schemeClr val="accent2">
            <a:tint val="40000"/>
            <a:alpha val="90000"/>
            <a:hueOff val="0"/>
            <a:satOff val="0"/>
            <a:lumOff val="0"/>
            <a:alphaOff val="0"/>
          </a:schemeClr>
        </a:solidFill>
        <a:ln w="12700" cap="flat" cmpd="sng" algn="ctr">
          <a:solidFill>
            <a:schemeClr val="bg1"/>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Shaper</a:t>
          </a:r>
        </a:p>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Implementer</a:t>
          </a:r>
        </a:p>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Completer Finisher</a:t>
          </a:r>
        </a:p>
      </dsp:txBody>
      <dsp:txXfrm>
        <a:off x="3360" y="1363201"/>
        <a:ext cx="3276525" cy="2854800"/>
      </dsp:txXfrm>
    </dsp:sp>
    <dsp:sp modelId="{46F6DD9F-FB92-48F4-A660-A116B11B1511}">
      <dsp:nvSpPr>
        <dsp:cNvPr id="0" name=""/>
        <dsp:cNvSpPr/>
      </dsp:nvSpPr>
      <dsp:spPr>
        <a:xfrm>
          <a:off x="3729065" y="52590"/>
          <a:ext cx="3276525" cy="1310610"/>
        </a:xfrm>
        <a:prstGeom prst="rect">
          <a:avLst/>
        </a:prstGeom>
        <a:solidFill>
          <a:schemeClr val="accent3">
            <a:hueOff val="0"/>
            <a:satOff val="0"/>
            <a:lumOff val="0"/>
            <a:alphaOff val="0"/>
          </a:scheme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100000"/>
            </a:lnSpc>
            <a:spcBef>
              <a:spcPct val="0"/>
            </a:spcBef>
            <a:spcAft>
              <a:spcPct val="35000"/>
            </a:spcAft>
            <a:buNone/>
            <a:defRPr b="1"/>
          </a:pPr>
          <a:r>
            <a:rPr lang="en-GB" sz="2400" b="0" kern="1200" dirty="0">
              <a:solidFill>
                <a:schemeClr val="tx1"/>
              </a:solidFill>
              <a:latin typeface="Arial" panose="020B0604020202020204" pitchFamily="34" charset="0"/>
              <a:cs typeface="Arial" panose="020B0604020202020204" pitchFamily="34" charset="0"/>
            </a:rPr>
            <a:t>People Oriented Roles</a:t>
          </a:r>
        </a:p>
      </dsp:txBody>
      <dsp:txXfrm>
        <a:off x="3729065" y="52590"/>
        <a:ext cx="3276525" cy="1310610"/>
      </dsp:txXfrm>
    </dsp:sp>
    <dsp:sp modelId="{77F1BB4B-E4C6-4342-AC1B-0B1FA0952E22}">
      <dsp:nvSpPr>
        <dsp:cNvPr id="0" name=""/>
        <dsp:cNvSpPr/>
      </dsp:nvSpPr>
      <dsp:spPr>
        <a:xfrm>
          <a:off x="3738599" y="1363201"/>
          <a:ext cx="3276525" cy="2854800"/>
        </a:xfrm>
        <a:prstGeom prst="rect">
          <a:avLst/>
        </a:prstGeom>
        <a:solidFill>
          <a:schemeClr val="accent3">
            <a:tint val="40000"/>
            <a:alpha val="90000"/>
            <a:hueOff val="0"/>
            <a:satOff val="0"/>
            <a:lumOff val="0"/>
            <a:alphaOff val="0"/>
          </a:schemeClr>
        </a:solidFill>
        <a:ln w="12700" cap="flat" cmpd="sng" algn="ctr">
          <a:solidFill>
            <a:schemeClr val="bg1"/>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Coordinator</a:t>
          </a:r>
        </a:p>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Team Worker</a:t>
          </a:r>
        </a:p>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Resource Investigator</a:t>
          </a:r>
        </a:p>
      </dsp:txBody>
      <dsp:txXfrm>
        <a:off x="3738599" y="1363201"/>
        <a:ext cx="3276525" cy="2854800"/>
      </dsp:txXfrm>
    </dsp:sp>
    <dsp:sp modelId="{4DFD9CB0-B870-4A44-AF5E-7063B4DECCDE}">
      <dsp:nvSpPr>
        <dsp:cNvPr id="0" name=""/>
        <dsp:cNvSpPr/>
      </dsp:nvSpPr>
      <dsp:spPr>
        <a:xfrm>
          <a:off x="7473838" y="52590"/>
          <a:ext cx="3276525" cy="1310610"/>
        </a:xfrm>
        <a:prstGeom prst="rect">
          <a:avLst/>
        </a:prstGeom>
        <a:solidFill>
          <a:schemeClr val="accent1"/>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100000"/>
            </a:lnSpc>
            <a:spcBef>
              <a:spcPct val="0"/>
            </a:spcBef>
            <a:spcAft>
              <a:spcPct val="35000"/>
            </a:spcAft>
            <a:buNone/>
            <a:defRPr b="1"/>
          </a:pPr>
          <a:r>
            <a:rPr lang="en-GB" sz="2400" b="0" kern="1200" dirty="0">
              <a:solidFill>
                <a:schemeClr val="tx1"/>
              </a:solidFill>
              <a:latin typeface="Arial" panose="020B0604020202020204" pitchFamily="34" charset="0"/>
              <a:cs typeface="Arial" panose="020B0604020202020204" pitchFamily="34" charset="0"/>
            </a:rPr>
            <a:t>Thought oriented Roles</a:t>
          </a:r>
        </a:p>
      </dsp:txBody>
      <dsp:txXfrm>
        <a:off x="7473838" y="52590"/>
        <a:ext cx="3276525" cy="1310610"/>
      </dsp:txXfrm>
    </dsp:sp>
    <dsp:sp modelId="{7CCE4EA8-7522-45F6-AC74-576F7FF2026B}">
      <dsp:nvSpPr>
        <dsp:cNvPr id="0" name=""/>
        <dsp:cNvSpPr/>
      </dsp:nvSpPr>
      <dsp:spPr>
        <a:xfrm>
          <a:off x="7473838" y="1363201"/>
          <a:ext cx="3276525" cy="2854800"/>
        </a:xfrm>
        <a:prstGeom prst="rect">
          <a:avLst/>
        </a:prstGeom>
        <a:solidFill>
          <a:schemeClr val="accent1">
            <a:lumMod val="40000"/>
            <a:lumOff val="60000"/>
            <a:alpha val="90000"/>
          </a:schemeClr>
        </a:solidFill>
        <a:ln w="12700" cap="flat" cmpd="sng" algn="ctr">
          <a:solidFill>
            <a:schemeClr val="bg1"/>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Plant</a:t>
          </a:r>
        </a:p>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Monitor Evaluator</a:t>
          </a:r>
        </a:p>
        <a:p>
          <a:pPr marL="228600" lvl="1" indent="-228600" algn="l" defTabSz="1066800">
            <a:lnSpc>
              <a:spcPct val="100000"/>
            </a:lnSpc>
            <a:spcBef>
              <a:spcPct val="0"/>
            </a:spcBef>
            <a:spcAft>
              <a:spcPct val="15000"/>
            </a:spcAft>
            <a:buChar char="•"/>
          </a:pPr>
          <a:r>
            <a:rPr lang="en-GB" sz="2400" kern="1200" dirty="0">
              <a:solidFill>
                <a:schemeClr val="bg1"/>
              </a:solidFill>
              <a:latin typeface="Arial" panose="020B0604020202020204" pitchFamily="34" charset="0"/>
              <a:cs typeface="Arial" panose="020B0604020202020204" pitchFamily="34" charset="0"/>
            </a:rPr>
            <a:t>Specialist</a:t>
          </a:r>
        </a:p>
      </dsp:txBody>
      <dsp:txXfrm>
        <a:off x="7473838" y="1363201"/>
        <a:ext cx="3276525" cy="28548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7FA5C-5056-47F4-8AC9-D6651EB99A05}">
      <dsp:nvSpPr>
        <dsp:cNvPr id="0" name=""/>
        <dsp:cNvSpPr/>
      </dsp:nvSpPr>
      <dsp:spPr>
        <a:xfrm rot="10800000">
          <a:off x="2500182" y="2809"/>
          <a:ext cx="8139600" cy="1799931"/>
        </a:xfrm>
        <a:prstGeom prst="homePlat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it-IT" sz="2400" b="0" kern="1200" dirty="0">
              <a:latin typeface="Arial" panose="020B0604020202020204" pitchFamily="34" charset="0"/>
              <a:cs typeface="Arial" panose="020B0604020202020204" pitchFamily="34" charset="0"/>
            </a:rPr>
            <a:t>Shaper (SH)</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challenges and energises the team </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argumentatives</a:t>
          </a:r>
          <a:endParaRPr lang="en-GB" sz="2400" kern="1200" dirty="0">
            <a:latin typeface="Arial" panose="020B0604020202020204" pitchFamily="34" charset="0"/>
            <a:cs typeface="Arial" panose="020B0604020202020204" pitchFamily="34" charset="0"/>
          </a:endParaRPr>
        </a:p>
      </dsp:txBody>
      <dsp:txXfrm rot="10800000">
        <a:off x="2950165" y="2809"/>
        <a:ext cx="7689617" cy="1799931"/>
      </dsp:txXfrm>
    </dsp:sp>
    <dsp:sp modelId="{987B6AA4-B6CF-445C-8879-22A4F3BEA3D9}">
      <dsp:nvSpPr>
        <dsp:cNvPr id="0" name=""/>
        <dsp:cNvSpPr/>
      </dsp:nvSpPr>
      <dsp:spPr>
        <a:xfrm>
          <a:off x="1600217" y="2809"/>
          <a:ext cx="1799931" cy="179993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2000" b="-12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 modelId="{D412C687-BE3D-48B3-BB75-AC23481E916A}">
      <dsp:nvSpPr>
        <dsp:cNvPr id="0" name=""/>
        <dsp:cNvSpPr/>
      </dsp:nvSpPr>
      <dsp:spPr>
        <a:xfrm rot="10800000">
          <a:off x="2500182" y="2340034"/>
          <a:ext cx="8139600" cy="1799931"/>
        </a:xfrm>
        <a:prstGeom prst="homePlate">
          <a:avLst/>
        </a:prstGeom>
        <a:gradFill rotWithShape="0">
          <a:gsLst>
            <a:gs pos="0">
              <a:schemeClr val="accent2">
                <a:hueOff val="3375995"/>
                <a:satOff val="1250"/>
                <a:lumOff val="3823"/>
                <a:alphaOff val="0"/>
                <a:tint val="97000"/>
                <a:satMod val="100000"/>
                <a:lumMod val="102000"/>
              </a:schemeClr>
            </a:gs>
            <a:gs pos="50000">
              <a:schemeClr val="accent2">
                <a:hueOff val="3375995"/>
                <a:satOff val="1250"/>
                <a:lumOff val="3823"/>
                <a:alphaOff val="0"/>
                <a:shade val="100000"/>
                <a:satMod val="100000"/>
                <a:lumMod val="100000"/>
              </a:schemeClr>
            </a:gs>
            <a:gs pos="100000">
              <a:schemeClr val="accent2">
                <a:hueOff val="3375995"/>
                <a:satOff val="1250"/>
                <a:lumOff val="3823"/>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Arial" panose="020B0604020202020204" pitchFamily="34" charset="0"/>
              <a:cs typeface="Arial" panose="020B0604020202020204" pitchFamily="34" charset="0"/>
            </a:rPr>
            <a:t>Implementer (IMP)</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turns ideas into plan and actions, very organised and schematic</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no flexibility, resistent to change</a:t>
          </a:r>
          <a:endParaRPr lang="en-GB" sz="2400" b="1" kern="1200" dirty="0">
            <a:latin typeface="Arial" panose="020B0604020202020204" pitchFamily="34" charset="0"/>
            <a:cs typeface="Arial" panose="020B0604020202020204" pitchFamily="34" charset="0"/>
          </a:endParaRPr>
        </a:p>
      </dsp:txBody>
      <dsp:txXfrm rot="10800000">
        <a:off x="2950165" y="2340034"/>
        <a:ext cx="7689617" cy="1799931"/>
      </dsp:txXfrm>
    </dsp:sp>
    <dsp:sp modelId="{70F262FB-4594-43E2-BC54-4B1A3CED6107}">
      <dsp:nvSpPr>
        <dsp:cNvPr id="0" name=""/>
        <dsp:cNvSpPr/>
      </dsp:nvSpPr>
      <dsp:spPr>
        <a:xfrm>
          <a:off x="1600217" y="2340034"/>
          <a:ext cx="1799931" cy="1799931"/>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0000" r="-10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 modelId="{EE43D427-B632-417A-BB2F-D4036AE22907}">
      <dsp:nvSpPr>
        <dsp:cNvPr id="0" name=""/>
        <dsp:cNvSpPr/>
      </dsp:nvSpPr>
      <dsp:spPr>
        <a:xfrm rot="10800000">
          <a:off x="2500182" y="4677258"/>
          <a:ext cx="8139600" cy="1799931"/>
        </a:xfrm>
        <a:prstGeom prst="homePlate">
          <a:avLst/>
        </a:prstGeom>
        <a:gradFill rotWithShape="0">
          <a:gsLst>
            <a:gs pos="0">
              <a:schemeClr val="accent2">
                <a:hueOff val="6751989"/>
                <a:satOff val="2501"/>
                <a:lumOff val="7646"/>
                <a:alphaOff val="0"/>
                <a:tint val="97000"/>
                <a:satMod val="100000"/>
                <a:lumMod val="102000"/>
              </a:schemeClr>
            </a:gs>
            <a:gs pos="50000">
              <a:schemeClr val="accent2">
                <a:hueOff val="6751989"/>
                <a:satOff val="2501"/>
                <a:lumOff val="7646"/>
                <a:alphaOff val="0"/>
                <a:shade val="100000"/>
                <a:satMod val="100000"/>
                <a:lumMod val="100000"/>
              </a:schemeClr>
            </a:gs>
            <a:gs pos="100000">
              <a:schemeClr val="accent2">
                <a:hueOff val="6751989"/>
                <a:satOff val="2501"/>
                <a:lumOff val="7646"/>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Completer Finisher (CF)</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details orienteted, perfectionism </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a:t>
          </a:r>
          <a:r>
            <a:rPr lang="it-IT" sz="2400" kern="1200" dirty="0" err="1">
              <a:latin typeface="Arial" panose="020B0604020202020204" pitchFamily="34" charset="0"/>
              <a:cs typeface="Arial" panose="020B0604020202020204" pitchFamily="34" charset="0"/>
            </a:rPr>
            <a:t>worries</a:t>
          </a:r>
          <a:r>
            <a:rPr lang="it-IT" sz="2400" kern="1200" dirty="0">
              <a:latin typeface="Arial" panose="020B0604020202020204" pitchFamily="34" charset="0"/>
              <a:cs typeface="Arial" panose="020B0604020202020204" pitchFamily="34" charset="0"/>
            </a:rPr>
            <a:t> too much, does not like to delegate </a:t>
          </a:r>
          <a:endParaRPr lang="en-GB" sz="2400" b="1" kern="1200" dirty="0">
            <a:latin typeface="Arial" panose="020B0604020202020204" pitchFamily="34" charset="0"/>
            <a:cs typeface="Arial" panose="020B0604020202020204" pitchFamily="34" charset="0"/>
          </a:endParaRPr>
        </a:p>
      </dsp:txBody>
      <dsp:txXfrm rot="10800000">
        <a:off x="2950165" y="4677258"/>
        <a:ext cx="7689617" cy="1799931"/>
      </dsp:txXfrm>
    </dsp:sp>
    <dsp:sp modelId="{F6DB27D3-FC2A-4A6C-A4D8-0B9C23272DDD}">
      <dsp:nvSpPr>
        <dsp:cNvPr id="0" name=""/>
        <dsp:cNvSpPr/>
      </dsp:nvSpPr>
      <dsp:spPr>
        <a:xfrm>
          <a:off x="1600217" y="4677258"/>
          <a:ext cx="1799931" cy="1799931"/>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7FA5C-5056-47F4-8AC9-D6651EB99A05}">
      <dsp:nvSpPr>
        <dsp:cNvPr id="0" name=""/>
        <dsp:cNvSpPr/>
      </dsp:nvSpPr>
      <dsp:spPr>
        <a:xfrm rot="10800000">
          <a:off x="2500182" y="2809"/>
          <a:ext cx="8139600" cy="1799931"/>
        </a:xfrm>
        <a:prstGeom prst="homePlat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it-IT" sz="2400" b="0" kern="1200" dirty="0">
              <a:solidFill>
                <a:schemeClr val="tx1"/>
              </a:solidFill>
              <a:latin typeface="Arial" panose="020B0604020202020204" pitchFamily="34" charset="0"/>
              <a:cs typeface="Arial" panose="020B0604020202020204" pitchFamily="34" charset="0"/>
            </a:rPr>
            <a:t>Coordinator (CO)</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finding people’s strenghts, delegates, listening skills</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can be seen as manipulative</a:t>
          </a:r>
          <a:endParaRPr lang="en-GB" sz="2400" kern="1200" dirty="0">
            <a:latin typeface="Arial" panose="020B0604020202020204" pitchFamily="34" charset="0"/>
            <a:cs typeface="Arial" panose="020B0604020202020204" pitchFamily="34" charset="0"/>
          </a:endParaRPr>
        </a:p>
      </dsp:txBody>
      <dsp:txXfrm rot="10800000">
        <a:off x="2950165" y="2809"/>
        <a:ext cx="7689617" cy="1799931"/>
      </dsp:txXfrm>
    </dsp:sp>
    <dsp:sp modelId="{987B6AA4-B6CF-445C-8879-22A4F3BEA3D9}">
      <dsp:nvSpPr>
        <dsp:cNvPr id="0" name=""/>
        <dsp:cNvSpPr/>
      </dsp:nvSpPr>
      <dsp:spPr>
        <a:xfrm>
          <a:off x="1600217" y="2809"/>
          <a:ext cx="1799931" cy="179993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50000" r="-50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 modelId="{D412C687-BE3D-48B3-BB75-AC23481E916A}">
      <dsp:nvSpPr>
        <dsp:cNvPr id="0" name=""/>
        <dsp:cNvSpPr/>
      </dsp:nvSpPr>
      <dsp:spPr>
        <a:xfrm rot="10800000">
          <a:off x="2500182" y="2340034"/>
          <a:ext cx="8139600" cy="1799931"/>
        </a:xfrm>
        <a:prstGeom prst="homePlate">
          <a:avLst/>
        </a:prstGeom>
        <a:gradFill rotWithShape="0">
          <a:gsLst>
            <a:gs pos="0">
              <a:schemeClr val="accent2">
                <a:hueOff val="3375995"/>
                <a:satOff val="1250"/>
                <a:lumOff val="3823"/>
                <a:alphaOff val="0"/>
                <a:tint val="97000"/>
                <a:satMod val="100000"/>
                <a:lumMod val="102000"/>
              </a:schemeClr>
            </a:gs>
            <a:gs pos="50000">
              <a:schemeClr val="accent2">
                <a:hueOff val="3375995"/>
                <a:satOff val="1250"/>
                <a:lumOff val="3823"/>
                <a:alphaOff val="0"/>
                <a:shade val="100000"/>
                <a:satMod val="100000"/>
                <a:lumMod val="100000"/>
              </a:schemeClr>
            </a:gs>
            <a:gs pos="100000">
              <a:schemeClr val="accent2">
                <a:hueOff val="3375995"/>
                <a:satOff val="1250"/>
                <a:lumOff val="3823"/>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Team worker (TW)</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cooperation, diplomacy</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avoiding disputes</a:t>
          </a:r>
          <a:endParaRPr lang="en-GB" sz="2400" b="1" kern="1200" dirty="0">
            <a:latin typeface="Arial" panose="020B0604020202020204" pitchFamily="34" charset="0"/>
            <a:cs typeface="Arial" panose="020B0604020202020204" pitchFamily="34" charset="0"/>
          </a:endParaRPr>
        </a:p>
      </dsp:txBody>
      <dsp:txXfrm rot="10800000">
        <a:off x="2950165" y="2340034"/>
        <a:ext cx="7689617" cy="1799931"/>
      </dsp:txXfrm>
    </dsp:sp>
    <dsp:sp modelId="{70F262FB-4594-43E2-BC54-4B1A3CED6107}">
      <dsp:nvSpPr>
        <dsp:cNvPr id="0" name=""/>
        <dsp:cNvSpPr/>
      </dsp:nvSpPr>
      <dsp:spPr>
        <a:xfrm>
          <a:off x="1600217" y="2368167"/>
          <a:ext cx="1799931" cy="1799931"/>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3000" b="-3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 modelId="{EE43D427-B632-417A-BB2F-D4036AE22907}">
      <dsp:nvSpPr>
        <dsp:cNvPr id="0" name=""/>
        <dsp:cNvSpPr/>
      </dsp:nvSpPr>
      <dsp:spPr>
        <a:xfrm rot="10800000">
          <a:off x="2500182" y="4680068"/>
          <a:ext cx="8139600" cy="1799931"/>
        </a:xfrm>
        <a:prstGeom prst="homePlate">
          <a:avLst/>
        </a:prstGeom>
        <a:gradFill rotWithShape="0">
          <a:gsLst>
            <a:gs pos="0">
              <a:schemeClr val="accent2">
                <a:hueOff val="6751989"/>
                <a:satOff val="2501"/>
                <a:lumOff val="7646"/>
                <a:alphaOff val="0"/>
                <a:tint val="97000"/>
                <a:satMod val="100000"/>
                <a:lumMod val="102000"/>
              </a:schemeClr>
            </a:gs>
            <a:gs pos="50000">
              <a:schemeClr val="accent2">
                <a:hueOff val="6751989"/>
                <a:satOff val="2501"/>
                <a:lumOff val="7646"/>
                <a:alphaOff val="0"/>
                <a:shade val="100000"/>
                <a:satMod val="100000"/>
                <a:lumMod val="100000"/>
              </a:schemeClr>
            </a:gs>
            <a:gs pos="100000">
              <a:schemeClr val="accent2">
                <a:hueOff val="6751989"/>
                <a:satOff val="2501"/>
                <a:lumOff val="7646"/>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Resource investigator (RI)</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building networks, exploring new opportunities</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a:t>
          </a:r>
          <a:r>
            <a:rPr lang="en-GB" sz="2400" kern="1200" noProof="0" dirty="0">
              <a:latin typeface="Arial" panose="020B0604020202020204" pitchFamily="34" charset="0"/>
              <a:cs typeface="Arial" panose="020B0604020202020204" pitchFamily="34" charset="0"/>
            </a:rPr>
            <a:t>over-optimistic</a:t>
          </a:r>
          <a:r>
            <a:rPr lang="it-IT" sz="2400" kern="1200" dirty="0">
              <a:latin typeface="Arial" panose="020B0604020202020204" pitchFamily="34" charset="0"/>
              <a:cs typeface="Arial" panose="020B0604020202020204" pitchFamily="34" charset="0"/>
            </a:rPr>
            <a:t>, lose interest </a:t>
          </a:r>
          <a:endParaRPr lang="en-GB" sz="2400" b="1" kern="1200" dirty="0">
            <a:latin typeface="Arial" panose="020B0604020202020204" pitchFamily="34" charset="0"/>
            <a:cs typeface="Arial" panose="020B0604020202020204" pitchFamily="34" charset="0"/>
          </a:endParaRPr>
        </a:p>
      </dsp:txBody>
      <dsp:txXfrm rot="10800000">
        <a:off x="2950165" y="4680068"/>
        <a:ext cx="7689617" cy="1799931"/>
      </dsp:txXfrm>
    </dsp:sp>
    <dsp:sp modelId="{F6DB27D3-FC2A-4A6C-A4D8-0B9C23272DDD}">
      <dsp:nvSpPr>
        <dsp:cNvPr id="0" name=""/>
        <dsp:cNvSpPr/>
      </dsp:nvSpPr>
      <dsp:spPr>
        <a:xfrm>
          <a:off x="1600217" y="4677258"/>
          <a:ext cx="1799931" cy="1799931"/>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7000" r="-17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7FA5C-5056-47F4-8AC9-D6651EB99A05}">
      <dsp:nvSpPr>
        <dsp:cNvPr id="0" name=""/>
        <dsp:cNvSpPr/>
      </dsp:nvSpPr>
      <dsp:spPr>
        <a:xfrm rot="10800000">
          <a:off x="2500182" y="2809"/>
          <a:ext cx="8139600" cy="1799931"/>
        </a:xfrm>
        <a:prstGeom prst="homePlat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it-IT" sz="2400" b="0" i="0" kern="1200" dirty="0">
              <a:solidFill>
                <a:schemeClr val="tx1"/>
              </a:solidFill>
              <a:latin typeface="Arial" panose="020B0604020202020204" pitchFamily="34" charset="0"/>
              <a:cs typeface="Arial" panose="020B0604020202020204" pitchFamily="34" charset="0"/>
            </a:rPr>
            <a:t>Plant (PL)</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Innovative ideas</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dealines, hard to communicate effectively</a:t>
          </a:r>
          <a:endParaRPr lang="en-GB" sz="2400" kern="1200" dirty="0">
            <a:latin typeface="Arial" panose="020B0604020202020204" pitchFamily="34" charset="0"/>
            <a:cs typeface="Arial" panose="020B0604020202020204" pitchFamily="34" charset="0"/>
          </a:endParaRPr>
        </a:p>
      </dsp:txBody>
      <dsp:txXfrm rot="10800000">
        <a:off x="2950165" y="2809"/>
        <a:ext cx="7689617" cy="1799931"/>
      </dsp:txXfrm>
    </dsp:sp>
    <dsp:sp modelId="{987B6AA4-B6CF-445C-8879-22A4F3BEA3D9}">
      <dsp:nvSpPr>
        <dsp:cNvPr id="0" name=""/>
        <dsp:cNvSpPr/>
      </dsp:nvSpPr>
      <dsp:spPr>
        <a:xfrm>
          <a:off x="1600217" y="2809"/>
          <a:ext cx="1799931" cy="1799931"/>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0000" r="-10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 modelId="{D412C687-BE3D-48B3-BB75-AC23481E916A}">
      <dsp:nvSpPr>
        <dsp:cNvPr id="0" name=""/>
        <dsp:cNvSpPr/>
      </dsp:nvSpPr>
      <dsp:spPr>
        <a:xfrm rot="10800000">
          <a:off x="2500182" y="2377094"/>
          <a:ext cx="8139600" cy="1799931"/>
        </a:xfrm>
        <a:prstGeom prst="homePlate">
          <a:avLst/>
        </a:prstGeom>
        <a:gradFill rotWithShape="0">
          <a:gsLst>
            <a:gs pos="0">
              <a:schemeClr val="accent2">
                <a:hueOff val="3375995"/>
                <a:satOff val="1250"/>
                <a:lumOff val="3823"/>
                <a:alphaOff val="0"/>
                <a:tint val="97000"/>
                <a:satMod val="100000"/>
                <a:lumMod val="102000"/>
              </a:schemeClr>
            </a:gs>
            <a:gs pos="50000">
              <a:schemeClr val="accent2">
                <a:hueOff val="3375995"/>
                <a:satOff val="1250"/>
                <a:lumOff val="3823"/>
                <a:alphaOff val="0"/>
                <a:shade val="100000"/>
                <a:satMod val="100000"/>
                <a:lumMod val="100000"/>
              </a:schemeClr>
            </a:gs>
            <a:gs pos="100000">
              <a:schemeClr val="accent2">
                <a:hueOff val="3375995"/>
                <a:satOff val="1250"/>
                <a:lumOff val="3823"/>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Monitor evaluator (ME)</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a:t>
          </a:r>
          <a:r>
            <a:rPr lang="it-IT" sz="2400" kern="1200" dirty="0" err="1">
              <a:latin typeface="Arial" panose="020B0604020202020204" pitchFamily="34" charset="0"/>
              <a:cs typeface="Arial" panose="020B0604020202020204" pitchFamily="34" charset="0"/>
            </a:rPr>
            <a:t>determines</a:t>
          </a:r>
          <a:r>
            <a:rPr lang="it-IT" sz="2400" kern="1200" dirty="0">
              <a:latin typeface="Arial" panose="020B0604020202020204" pitchFamily="34" charset="0"/>
              <a:cs typeface="Arial" panose="020B0604020202020204" pitchFamily="34" charset="0"/>
            </a:rPr>
            <a:t> the bad and good ideas</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overly critical</a:t>
          </a:r>
          <a:endParaRPr lang="en-GB" sz="2400" b="1" kern="1200" dirty="0">
            <a:latin typeface="Arial" panose="020B0604020202020204" pitchFamily="34" charset="0"/>
            <a:cs typeface="Arial" panose="020B0604020202020204" pitchFamily="34" charset="0"/>
          </a:endParaRPr>
        </a:p>
      </dsp:txBody>
      <dsp:txXfrm rot="10800000">
        <a:off x="2950165" y="2377094"/>
        <a:ext cx="7689617" cy="1799931"/>
      </dsp:txXfrm>
    </dsp:sp>
    <dsp:sp modelId="{70F262FB-4594-43E2-BC54-4B1A3CED6107}">
      <dsp:nvSpPr>
        <dsp:cNvPr id="0" name=""/>
        <dsp:cNvSpPr/>
      </dsp:nvSpPr>
      <dsp:spPr>
        <a:xfrm>
          <a:off x="1600217" y="2388884"/>
          <a:ext cx="1799931" cy="1799931"/>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2000" r="-12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 modelId="{EE43D427-B632-417A-BB2F-D4036AE22907}">
      <dsp:nvSpPr>
        <dsp:cNvPr id="0" name=""/>
        <dsp:cNvSpPr/>
      </dsp:nvSpPr>
      <dsp:spPr>
        <a:xfrm rot="10800000">
          <a:off x="2500182" y="4680068"/>
          <a:ext cx="8139600" cy="1799931"/>
        </a:xfrm>
        <a:prstGeom prst="homePlate">
          <a:avLst/>
        </a:prstGeom>
        <a:gradFill rotWithShape="0">
          <a:gsLst>
            <a:gs pos="0">
              <a:schemeClr val="accent2">
                <a:hueOff val="6751989"/>
                <a:satOff val="2501"/>
                <a:lumOff val="7646"/>
                <a:alphaOff val="0"/>
                <a:tint val="97000"/>
                <a:satMod val="100000"/>
                <a:lumMod val="102000"/>
              </a:schemeClr>
            </a:gs>
            <a:gs pos="50000">
              <a:schemeClr val="accent2">
                <a:hueOff val="6751989"/>
                <a:satOff val="2501"/>
                <a:lumOff val="7646"/>
                <a:alphaOff val="0"/>
                <a:shade val="100000"/>
                <a:satMod val="100000"/>
                <a:lumMod val="100000"/>
              </a:schemeClr>
            </a:gs>
            <a:gs pos="100000">
              <a:schemeClr val="accent2">
                <a:hueOff val="6751989"/>
                <a:satOff val="2501"/>
                <a:lumOff val="7646"/>
                <a:alphaOff val="0"/>
                <a:shade val="80000"/>
                <a:satMod val="100000"/>
                <a:lumMod val="99000"/>
              </a:schemeClr>
            </a:gs>
          </a:gsLst>
          <a:lin ang="2700000" scaled="0"/>
        </a:gradFill>
        <a:ln>
          <a:solidFill>
            <a:schemeClr val="bg1"/>
          </a:solidFill>
        </a:ln>
        <a:effectLst/>
      </dsp:spPr>
      <dsp:style>
        <a:lnRef idx="0">
          <a:scrgbClr r="0" g="0" b="0"/>
        </a:lnRef>
        <a:fillRef idx="3">
          <a:scrgbClr r="0" g="0" b="0"/>
        </a:fillRef>
        <a:effectRef idx="2">
          <a:scrgbClr r="0" g="0" b="0"/>
        </a:effectRef>
        <a:fontRef idx="minor">
          <a:schemeClr val="lt1"/>
        </a:fontRef>
      </dsp:style>
      <dsp:txBody>
        <a:bodyPr spcFirstLastPara="0" vert="horz" wrap="square" lIns="793720" tIns="91440" rIns="170688"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Specialist (SP)</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Strenghts: unic skill</a:t>
          </a:r>
        </a:p>
        <a:p>
          <a:pPr marL="0" lvl="0" indent="0" algn="l"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Weaknesses: lack of versatility, narrow view</a:t>
          </a:r>
          <a:endParaRPr lang="en-GB" sz="2400" b="1" kern="1200" dirty="0">
            <a:latin typeface="Arial" panose="020B0604020202020204" pitchFamily="34" charset="0"/>
            <a:cs typeface="Arial" panose="020B0604020202020204" pitchFamily="34" charset="0"/>
          </a:endParaRPr>
        </a:p>
      </dsp:txBody>
      <dsp:txXfrm rot="10800000">
        <a:off x="2950165" y="4680068"/>
        <a:ext cx="7689617" cy="1799931"/>
      </dsp:txXfrm>
    </dsp:sp>
    <dsp:sp modelId="{F6DB27D3-FC2A-4A6C-A4D8-0B9C23272DDD}">
      <dsp:nvSpPr>
        <dsp:cNvPr id="0" name=""/>
        <dsp:cNvSpPr/>
      </dsp:nvSpPr>
      <dsp:spPr>
        <a:xfrm>
          <a:off x="1600217" y="4677258"/>
          <a:ext cx="1799931" cy="1799931"/>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50000" r="-50000"/>
          </a:stretch>
        </a:blipFill>
        <a:ln>
          <a:solidFill>
            <a:schemeClr val="bg1"/>
          </a:solidFill>
        </a:ln>
        <a:effectLst/>
        <a:scene3d>
          <a:camera prst="orthographicFront">
            <a:rot lat="0" lon="0" rev="0"/>
          </a:camera>
          <a:lightRig rig="contrasting" dir="t">
            <a:rot lat="0" lon="0" rev="7800000"/>
          </a:lightRig>
        </a:scene3d>
        <a:sp3d>
          <a:bevelT w="139700" h="139700"/>
        </a:sp3d>
      </dsp:spPr>
      <dsp:style>
        <a:lnRef idx="0">
          <a:scrgbClr r="0" g="0" b="0"/>
        </a:lnRef>
        <a:fillRef idx="1">
          <a:scrgbClr r="0" g="0" b="0"/>
        </a:fillRef>
        <a:effectRef idx="2">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D2DA24-809F-4320-93A4-5E0289A64D35}">
      <dsp:nvSpPr>
        <dsp:cNvPr id="0" name=""/>
        <dsp:cNvSpPr/>
      </dsp:nvSpPr>
      <dsp:spPr>
        <a:xfrm>
          <a:off x="1574" y="0"/>
          <a:ext cx="1536002" cy="1510734"/>
        </a:xfrm>
        <a:prstGeom prst="roundRect">
          <a:avLst>
            <a:gd name="adj" fmla="val 10000"/>
          </a:avLst>
        </a:prstGeom>
        <a:solidFill>
          <a:srgbClr val="6C78A7"/>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M4</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High commitment High competence</a:t>
          </a:r>
        </a:p>
      </dsp:txBody>
      <dsp:txXfrm>
        <a:off x="45822" y="44248"/>
        <a:ext cx="1447506" cy="1422238"/>
      </dsp:txXfrm>
    </dsp:sp>
    <dsp:sp modelId="{EEBCBE87-208F-4AAC-91B9-91F9E89DB47C}">
      <dsp:nvSpPr>
        <dsp:cNvPr id="0" name=""/>
        <dsp:cNvSpPr/>
      </dsp:nvSpPr>
      <dsp:spPr>
        <a:xfrm>
          <a:off x="1795625" y="0"/>
          <a:ext cx="1536002" cy="1510734"/>
        </a:xfrm>
        <a:prstGeom prst="roundRect">
          <a:avLst>
            <a:gd name="adj" fmla="val 10000"/>
          </a:avLst>
        </a:prstGeom>
        <a:solidFill>
          <a:srgbClr val="6B8AA2"/>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M3</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Variable commitment High competence</a:t>
          </a:r>
        </a:p>
      </dsp:txBody>
      <dsp:txXfrm>
        <a:off x="1839873" y="44248"/>
        <a:ext cx="1447506" cy="1422238"/>
      </dsp:txXfrm>
    </dsp:sp>
    <dsp:sp modelId="{905B6E44-CD95-461D-9E0B-5227C5883644}">
      <dsp:nvSpPr>
        <dsp:cNvPr id="0" name=""/>
        <dsp:cNvSpPr/>
      </dsp:nvSpPr>
      <dsp:spPr>
        <a:xfrm>
          <a:off x="3589676" y="0"/>
          <a:ext cx="1536002" cy="1510734"/>
        </a:xfrm>
        <a:prstGeom prst="roundRect">
          <a:avLst>
            <a:gd name="adj" fmla="val 10000"/>
          </a:avLst>
        </a:prstGeom>
        <a:solidFill>
          <a:srgbClr val="9971B1"/>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M2</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Low commitment Some competence</a:t>
          </a:r>
        </a:p>
      </dsp:txBody>
      <dsp:txXfrm>
        <a:off x="3633924" y="44248"/>
        <a:ext cx="1447506" cy="1422238"/>
      </dsp:txXfrm>
    </dsp:sp>
    <dsp:sp modelId="{E22A65F0-EDFB-41E2-92C9-65EFA705ED32}">
      <dsp:nvSpPr>
        <dsp:cNvPr id="0" name=""/>
        <dsp:cNvSpPr/>
      </dsp:nvSpPr>
      <dsp:spPr>
        <a:xfrm>
          <a:off x="5383727" y="0"/>
          <a:ext cx="1536002" cy="1510734"/>
        </a:xfrm>
        <a:prstGeom prst="roundRect">
          <a:avLst>
            <a:gd name="adj" fmla="val 10000"/>
          </a:avLst>
        </a:prstGeom>
        <a:solidFill>
          <a:srgbClr val="7C6FAC"/>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endParaRPr lang="en-GB" sz="1800" b="1"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GB" sz="1800" b="1" kern="1200" dirty="0">
              <a:solidFill>
                <a:schemeClr val="tx1"/>
              </a:solidFill>
              <a:latin typeface="Arial" panose="020B0604020202020204" pitchFamily="34" charset="0"/>
              <a:cs typeface="Arial" panose="020B0604020202020204" pitchFamily="34" charset="0"/>
            </a:rPr>
            <a:t>M1</a:t>
          </a:r>
        </a:p>
        <a:p>
          <a:pPr marL="0" lvl="0" indent="0" algn="ctr"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Low commitment Low Competence</a:t>
          </a:r>
        </a:p>
        <a:p>
          <a:pPr marL="0" lvl="0" indent="0" algn="ctr" defTabSz="800100">
            <a:lnSpc>
              <a:spcPct val="90000"/>
            </a:lnSpc>
            <a:spcBef>
              <a:spcPct val="0"/>
            </a:spcBef>
            <a:spcAft>
              <a:spcPct val="35000"/>
            </a:spcAft>
            <a:buNone/>
          </a:pPr>
          <a:endParaRPr lang="en-GB" sz="1600" kern="1200" dirty="0">
            <a:latin typeface="Arial" panose="020B0604020202020204" pitchFamily="34" charset="0"/>
            <a:cs typeface="Arial" panose="020B0604020202020204" pitchFamily="34" charset="0"/>
          </a:endParaRPr>
        </a:p>
      </dsp:txBody>
      <dsp:txXfrm>
        <a:off x="5427975" y="44248"/>
        <a:ext cx="1447506" cy="142223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E1EC1E-A426-4518-A220-B3C124A699C4}">
      <dsp:nvSpPr>
        <dsp:cNvPr id="0" name=""/>
        <dsp:cNvSpPr/>
      </dsp:nvSpPr>
      <dsp:spPr>
        <a:xfrm>
          <a:off x="2243620" y="165356"/>
          <a:ext cx="2436928" cy="2436933"/>
        </a:xfrm>
        <a:prstGeom prst="flowChartAlternateProcess">
          <a:avLst/>
        </a:prstGeom>
        <a:solidFill>
          <a:schemeClr val="accent2">
            <a:alpha val="50000"/>
            <a:hueOff val="0"/>
            <a:satOff val="0"/>
            <a:lumOff val="0"/>
            <a:alphaOff val="0"/>
          </a:scheme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tx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Partecipating (S3) </a:t>
          </a:r>
        </a:p>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Sharing ideas</a:t>
          </a:r>
        </a:p>
      </dsp:txBody>
      <dsp:txXfrm>
        <a:off x="2362579" y="284315"/>
        <a:ext cx="2199010" cy="2199015"/>
      </dsp:txXfrm>
    </dsp:sp>
    <dsp:sp modelId="{A99B1E81-3944-4D53-A869-76434C45CD2D}">
      <dsp:nvSpPr>
        <dsp:cNvPr id="0" name=""/>
        <dsp:cNvSpPr/>
      </dsp:nvSpPr>
      <dsp:spPr>
        <a:xfrm>
          <a:off x="0" y="845402"/>
          <a:ext cx="2436928" cy="2436933"/>
        </a:xfrm>
        <a:prstGeom prst="flowChartAlternateProcess">
          <a:avLst/>
        </a:prstGeom>
        <a:solidFill>
          <a:schemeClr val="accent2">
            <a:alpha val="50000"/>
            <a:hueOff val="2250663"/>
            <a:satOff val="834"/>
            <a:lumOff val="2549"/>
            <a:alphaOff val="0"/>
          </a:scheme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tx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Delegating (S4)</a:t>
          </a:r>
        </a:p>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Giving responsibilities </a:t>
          </a:r>
        </a:p>
      </dsp:txBody>
      <dsp:txXfrm>
        <a:off x="118959" y="964361"/>
        <a:ext cx="2199010" cy="2199015"/>
      </dsp:txXfrm>
    </dsp:sp>
    <dsp:sp modelId="{57DAF8A3-8CCE-4A40-9384-1717F98C1490}">
      <dsp:nvSpPr>
        <dsp:cNvPr id="0" name=""/>
        <dsp:cNvSpPr/>
      </dsp:nvSpPr>
      <dsp:spPr>
        <a:xfrm>
          <a:off x="6763339" y="845415"/>
          <a:ext cx="2436928" cy="2436933"/>
        </a:xfrm>
        <a:prstGeom prst="flowChartAlternateProcess">
          <a:avLst/>
        </a:prstGeom>
        <a:solidFill>
          <a:schemeClr val="accent2">
            <a:alpha val="50000"/>
            <a:hueOff val="4501327"/>
            <a:satOff val="1667"/>
            <a:lumOff val="5097"/>
            <a:alphaOff val="0"/>
          </a:scheme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tx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Telling (S1)</a:t>
          </a:r>
        </a:p>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Specific instructions</a:t>
          </a:r>
        </a:p>
      </dsp:txBody>
      <dsp:txXfrm>
        <a:off x="6882298" y="964374"/>
        <a:ext cx="2199010" cy="2199015"/>
      </dsp:txXfrm>
    </dsp:sp>
    <dsp:sp modelId="{E161A80A-08E4-4489-A98F-B0BE34D86E69}">
      <dsp:nvSpPr>
        <dsp:cNvPr id="0" name=""/>
        <dsp:cNvSpPr/>
      </dsp:nvSpPr>
      <dsp:spPr>
        <a:xfrm>
          <a:off x="4509783" y="165366"/>
          <a:ext cx="2436928" cy="2436933"/>
        </a:xfrm>
        <a:prstGeom prst="flowChartAlternateProcess">
          <a:avLst/>
        </a:prstGeom>
        <a:solidFill>
          <a:schemeClr val="accent2">
            <a:alpha val="50000"/>
            <a:hueOff val="6751989"/>
            <a:satOff val="2501"/>
            <a:lumOff val="7646"/>
            <a:alphaOff val="0"/>
          </a:schemeClr>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tx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Selling (S2)</a:t>
          </a:r>
        </a:p>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Persuading</a:t>
          </a:r>
        </a:p>
        <a:p>
          <a:pPr marL="0" lvl="0" indent="0" algn="ctr" defTabSz="1066800">
            <a:lnSpc>
              <a:spcPct val="90000"/>
            </a:lnSpc>
            <a:spcBef>
              <a:spcPct val="0"/>
            </a:spcBef>
            <a:spcAft>
              <a:spcPct val="35000"/>
            </a:spcAft>
            <a:buNone/>
          </a:pPr>
          <a:r>
            <a:rPr lang="en-GB" sz="2400" b="0" kern="1200" dirty="0">
              <a:solidFill>
                <a:schemeClr val="tx1"/>
              </a:solidFill>
              <a:latin typeface="Arial" panose="020B0604020202020204" pitchFamily="34" charset="0"/>
              <a:cs typeface="Arial" panose="020B0604020202020204" pitchFamily="34" charset="0"/>
            </a:rPr>
            <a:t>Explaining</a:t>
          </a:r>
        </a:p>
      </dsp:txBody>
      <dsp:txXfrm>
        <a:off x="4628742" y="284325"/>
        <a:ext cx="2199010" cy="219901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98EE7-63EE-4811-A9D4-4EFAB2645701}">
      <dsp:nvSpPr>
        <dsp:cNvPr id="0" name=""/>
        <dsp:cNvSpPr/>
      </dsp:nvSpPr>
      <dsp:spPr>
        <a:xfrm>
          <a:off x="0" y="1212333"/>
          <a:ext cx="6550207" cy="125482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When a conflict starts is important to have the knowledge about how to manage the conflict correctly.</a:t>
          </a:r>
          <a:endParaRPr lang="en-US" sz="2400" kern="1200" dirty="0">
            <a:latin typeface="Arial" panose="020B0604020202020204" pitchFamily="34" charset="0"/>
            <a:cs typeface="Arial" panose="020B0604020202020204" pitchFamily="34" charset="0"/>
          </a:endParaRPr>
        </a:p>
      </dsp:txBody>
      <dsp:txXfrm>
        <a:off x="61256" y="1273589"/>
        <a:ext cx="6427695" cy="1132313"/>
      </dsp:txXfrm>
    </dsp:sp>
    <dsp:sp modelId="{DDD66C14-0CE7-42AD-8C3D-D9AFD439FC51}">
      <dsp:nvSpPr>
        <dsp:cNvPr id="0" name=""/>
        <dsp:cNvSpPr/>
      </dsp:nvSpPr>
      <dsp:spPr>
        <a:xfrm>
          <a:off x="0" y="2654358"/>
          <a:ext cx="6550207" cy="1254825"/>
        </a:xfrm>
        <a:prstGeom prst="roundRect">
          <a:avLst/>
        </a:prstGeom>
        <a:solidFill>
          <a:schemeClr val="accent2">
            <a:hueOff val="3375995"/>
            <a:satOff val="1250"/>
            <a:lumOff val="382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Share your point of view and explain what you think about this and how do you feel.</a:t>
          </a:r>
          <a:endParaRPr lang="en-US" sz="2400" kern="1200" dirty="0">
            <a:latin typeface="Arial" panose="020B0604020202020204" pitchFamily="34" charset="0"/>
            <a:cs typeface="Arial" panose="020B0604020202020204" pitchFamily="34" charset="0"/>
          </a:endParaRPr>
        </a:p>
      </dsp:txBody>
      <dsp:txXfrm>
        <a:off x="61256" y="2715614"/>
        <a:ext cx="6427695" cy="1132313"/>
      </dsp:txXfrm>
    </dsp:sp>
    <dsp:sp modelId="{10AAA525-DFBF-4C56-B145-D7105983CF24}">
      <dsp:nvSpPr>
        <dsp:cNvPr id="0" name=""/>
        <dsp:cNvSpPr/>
      </dsp:nvSpPr>
      <dsp:spPr>
        <a:xfrm>
          <a:off x="0" y="4096383"/>
          <a:ext cx="6550207" cy="1254825"/>
        </a:xfrm>
        <a:prstGeom prst="roundRect">
          <a:avLst/>
        </a:prstGeom>
        <a:solidFill>
          <a:schemeClr val="accent2">
            <a:hueOff val="6751989"/>
            <a:satOff val="2501"/>
            <a:lumOff val="7646"/>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Never proving the other is wrong and keep one opinion or make them lose in front of others. </a:t>
          </a:r>
          <a:endParaRPr lang="en-US" sz="2400" kern="1200" dirty="0">
            <a:latin typeface="Arial" panose="020B0604020202020204" pitchFamily="34" charset="0"/>
            <a:cs typeface="Arial" panose="020B0604020202020204" pitchFamily="34" charset="0"/>
          </a:endParaRPr>
        </a:p>
      </dsp:txBody>
      <dsp:txXfrm>
        <a:off x="61256" y="4157639"/>
        <a:ext cx="6427695" cy="113231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989C3-9197-41BC-9619-698F2A0A1FA1}">
      <dsp:nvSpPr>
        <dsp:cNvPr id="0" name=""/>
        <dsp:cNvSpPr/>
      </dsp:nvSpPr>
      <dsp:spPr>
        <a:xfrm rot="16200000">
          <a:off x="1291585" y="-1291585"/>
          <a:ext cx="2346190" cy="4929362"/>
        </a:xfrm>
        <a:prstGeom prst="round1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Competing</a:t>
          </a:r>
        </a:p>
        <a:p>
          <a:pPr marL="0" lvl="0" indent="0" algn="ctr" defTabSz="1066800">
            <a:lnSpc>
              <a:spcPct val="90000"/>
            </a:lnSpc>
            <a:spcBef>
              <a:spcPct val="0"/>
            </a:spcBef>
            <a:spcAft>
              <a:spcPct val="35000"/>
            </a:spcAft>
            <a:buFont typeface="Arial" panose="020B0604020202020204" pitchFamily="34" charset="0"/>
            <a:buNone/>
          </a:pPr>
          <a:r>
            <a:rPr lang="en-GB" sz="2400" b="0" kern="1200" dirty="0">
              <a:latin typeface="Arial" panose="020B0604020202020204" pitchFamily="34" charset="0"/>
              <a:cs typeface="Arial" panose="020B0604020202020204" pitchFamily="34" charset="0"/>
            </a:rPr>
            <a:t>Tring to win</a:t>
          </a:r>
        </a:p>
        <a:p>
          <a:pPr marL="0" lvl="0" indent="0" algn="ctr" defTabSz="1066800">
            <a:lnSpc>
              <a:spcPct val="90000"/>
            </a:lnSpc>
            <a:spcBef>
              <a:spcPct val="0"/>
            </a:spcBef>
            <a:spcAft>
              <a:spcPct val="35000"/>
            </a:spcAft>
            <a:buFont typeface="Arial" panose="020B0604020202020204" pitchFamily="34" charset="0"/>
            <a:buNone/>
          </a:pPr>
          <a:r>
            <a:rPr lang="en-GB" sz="2400" b="0" kern="1200" dirty="0">
              <a:latin typeface="Arial" panose="020B0604020202020204" pitchFamily="34" charset="0"/>
              <a:cs typeface="Arial" panose="020B0604020202020204" pitchFamily="34" charset="0"/>
            </a:rPr>
            <a:t>Think about yourself</a:t>
          </a:r>
        </a:p>
      </dsp:txBody>
      <dsp:txXfrm rot="5400000">
        <a:off x="-1" y="1"/>
        <a:ext cx="4929362" cy="1759642"/>
      </dsp:txXfrm>
    </dsp:sp>
    <dsp:sp modelId="{FE0CF538-EF46-4209-A95F-6BB6118D1C61}">
      <dsp:nvSpPr>
        <dsp:cNvPr id="0" name=""/>
        <dsp:cNvSpPr/>
      </dsp:nvSpPr>
      <dsp:spPr>
        <a:xfrm>
          <a:off x="4929362" y="0"/>
          <a:ext cx="4929362" cy="2346190"/>
        </a:xfrm>
        <a:prstGeom prst="round1Rect">
          <a:avLst/>
        </a:prstGeom>
        <a:solidFill>
          <a:schemeClr val="accent2">
            <a:hueOff val="2250663"/>
            <a:satOff val="834"/>
            <a:lumOff val="254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Collaboration</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Problem solving</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Find alternatives </a:t>
          </a:r>
        </a:p>
      </dsp:txBody>
      <dsp:txXfrm>
        <a:off x="4929362" y="0"/>
        <a:ext cx="4929362" cy="1759642"/>
      </dsp:txXfrm>
    </dsp:sp>
    <dsp:sp modelId="{E39F83B0-AAED-4107-80C9-98B1C401BF38}">
      <dsp:nvSpPr>
        <dsp:cNvPr id="0" name=""/>
        <dsp:cNvSpPr/>
      </dsp:nvSpPr>
      <dsp:spPr>
        <a:xfrm rot="10800000">
          <a:off x="0" y="2346190"/>
          <a:ext cx="4929362" cy="2346190"/>
        </a:xfrm>
        <a:prstGeom prst="round1Rect">
          <a:avLst/>
        </a:prstGeom>
        <a:solidFill>
          <a:schemeClr val="accent2">
            <a:hueOff val="4501327"/>
            <a:satOff val="1667"/>
            <a:lumOff val="509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Avoiding</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Withdraw from the problem</a:t>
          </a:r>
        </a:p>
      </dsp:txBody>
      <dsp:txXfrm rot="10800000">
        <a:off x="0" y="2932738"/>
        <a:ext cx="4929362" cy="1759642"/>
      </dsp:txXfrm>
    </dsp:sp>
    <dsp:sp modelId="{C1FB7AC0-80B5-4BB4-A808-C36BB8B6FA40}">
      <dsp:nvSpPr>
        <dsp:cNvPr id="0" name=""/>
        <dsp:cNvSpPr/>
      </dsp:nvSpPr>
      <dsp:spPr>
        <a:xfrm rot="5400000">
          <a:off x="6220948" y="1054604"/>
          <a:ext cx="2346190" cy="4929362"/>
        </a:xfrm>
        <a:prstGeom prst="round1Rect">
          <a:avLst/>
        </a:prstGeom>
        <a:solidFill>
          <a:schemeClr val="accent2">
            <a:hueOff val="6751989"/>
            <a:satOff val="2501"/>
            <a:lumOff val="764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Accommodating</a:t>
          </a:r>
          <a:r>
            <a:rPr lang="en-GB" sz="2400" kern="1200" dirty="0">
              <a:latin typeface="Arial" panose="020B0604020202020204" pitchFamily="34" charset="0"/>
              <a:cs typeface="Arial" panose="020B0604020202020204" pitchFamily="34" charset="0"/>
            </a:rPr>
            <a:t> </a:t>
          </a:r>
        </a:p>
        <a:p>
          <a:pPr marL="0" lvl="0" indent="0" algn="ctr" defTabSz="1066800">
            <a:lnSpc>
              <a:spcPct val="90000"/>
            </a:lnSpc>
            <a:spcBef>
              <a:spcPct val="0"/>
            </a:spcBef>
            <a:spcAft>
              <a:spcPct val="35000"/>
            </a:spcAft>
            <a:buFont typeface="Arial"/>
            <a:buNone/>
          </a:pPr>
          <a:r>
            <a:rPr lang="en-GB" sz="2400" kern="1200" dirty="0">
              <a:latin typeface="Arial" panose="020B0604020202020204" pitchFamily="34" charset="0"/>
              <a:cs typeface="Arial" panose="020B0604020202020204" pitchFamily="34" charset="0"/>
            </a:rPr>
            <a:t>Be friendly with everyone</a:t>
          </a:r>
        </a:p>
        <a:p>
          <a:pPr marL="0" lvl="0" indent="0" algn="ctr" defTabSz="1066800">
            <a:lnSpc>
              <a:spcPct val="90000"/>
            </a:lnSpc>
            <a:spcBef>
              <a:spcPct val="0"/>
            </a:spcBef>
            <a:spcAft>
              <a:spcPct val="35000"/>
            </a:spcAft>
            <a:buFont typeface="Arial"/>
            <a:buNone/>
          </a:pPr>
          <a:r>
            <a:rPr lang="en-GB" sz="2400" kern="1200" dirty="0">
              <a:latin typeface="Arial" panose="020B0604020202020204" pitchFamily="34" charset="0"/>
              <a:cs typeface="Arial" panose="020B0604020202020204" pitchFamily="34" charset="0"/>
            </a:rPr>
            <a:t>Think about others first</a:t>
          </a:r>
        </a:p>
      </dsp:txBody>
      <dsp:txXfrm rot="-5400000">
        <a:off x="4929362" y="2932738"/>
        <a:ext cx="4929362" cy="1759642"/>
      </dsp:txXfrm>
    </dsp:sp>
    <dsp:sp modelId="{19ECB88F-5BA3-469B-94D1-BF3711066466}">
      <dsp:nvSpPr>
        <dsp:cNvPr id="0" name=""/>
        <dsp:cNvSpPr/>
      </dsp:nvSpPr>
      <dsp:spPr>
        <a:xfrm>
          <a:off x="2853011" y="1663015"/>
          <a:ext cx="4152702" cy="1366350"/>
        </a:xfrm>
        <a:prstGeom prst="roundRect">
          <a:avLst/>
        </a:prstGeom>
        <a:solidFill>
          <a:schemeClr val="accent2">
            <a:tint val="4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Compromising</a:t>
          </a:r>
        </a:p>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Meet halfway</a:t>
          </a:r>
        </a:p>
        <a:p>
          <a:pPr marL="0" lvl="0" indent="0" algn="ctr" defTabSz="1066800">
            <a:lnSpc>
              <a:spcPct val="90000"/>
            </a:lnSpc>
            <a:spcBef>
              <a:spcPct val="0"/>
            </a:spcBef>
            <a:spcAft>
              <a:spcPct val="35000"/>
            </a:spcAft>
            <a:buFont typeface="Arial"/>
            <a:buNone/>
          </a:pPr>
          <a:r>
            <a:rPr lang="en-GB" sz="2400" kern="1200" dirty="0">
              <a:latin typeface="Arial" panose="020B0604020202020204" pitchFamily="34" charset="0"/>
              <a:cs typeface="Arial" panose="020B0604020202020204" pitchFamily="34" charset="0"/>
            </a:rPr>
            <a:t>Back up collaborating</a:t>
          </a:r>
        </a:p>
      </dsp:txBody>
      <dsp:txXfrm>
        <a:off x="2919711" y="1729715"/>
        <a:ext cx="4019302" cy="12329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CAC82-037A-4414-8661-9DF2B63D9F36}">
      <dsp:nvSpPr>
        <dsp:cNvPr id="0" name=""/>
        <dsp:cNvSpPr/>
      </dsp:nvSpPr>
      <dsp:spPr>
        <a:xfrm>
          <a:off x="0" y="13255"/>
          <a:ext cx="6348501" cy="973440"/>
        </a:xfrm>
        <a:prstGeom prst="roundRect">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0000"/>
                <a:lumMod val="100000"/>
              </a:schemeClr>
            </a:gs>
            <a:gs pos="100000">
              <a:schemeClr val="accent5">
                <a:hueOff val="0"/>
                <a:satOff val="0"/>
                <a:lumOff val="0"/>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Respect</a:t>
          </a:r>
          <a:r>
            <a:rPr lang="en-GB" sz="4100" kern="1200" dirty="0"/>
            <a:t> </a:t>
          </a:r>
          <a:endParaRPr lang="en-US" sz="4100" kern="1200" dirty="0"/>
        </a:p>
      </dsp:txBody>
      <dsp:txXfrm>
        <a:off x="47519" y="60774"/>
        <a:ext cx="6253463" cy="878402"/>
      </dsp:txXfrm>
    </dsp:sp>
    <dsp:sp modelId="{B9101F89-3046-48E1-82DB-E450CC80539E}">
      <dsp:nvSpPr>
        <dsp:cNvPr id="0" name=""/>
        <dsp:cNvSpPr/>
      </dsp:nvSpPr>
      <dsp:spPr>
        <a:xfrm>
          <a:off x="0" y="1136455"/>
          <a:ext cx="6348501" cy="973440"/>
        </a:xfrm>
        <a:prstGeom prst="roundRect">
          <a:avLst/>
        </a:prstGeom>
        <a:gradFill rotWithShape="0">
          <a:gsLst>
            <a:gs pos="0">
              <a:schemeClr val="accent5">
                <a:hueOff val="2684729"/>
                <a:satOff val="-361"/>
                <a:lumOff val="3578"/>
                <a:alphaOff val="0"/>
                <a:tint val="97000"/>
                <a:satMod val="100000"/>
                <a:lumMod val="102000"/>
              </a:schemeClr>
            </a:gs>
            <a:gs pos="50000">
              <a:schemeClr val="accent5">
                <a:hueOff val="2684729"/>
                <a:satOff val="-361"/>
                <a:lumOff val="3578"/>
                <a:alphaOff val="0"/>
                <a:shade val="100000"/>
                <a:satMod val="100000"/>
                <a:lumMod val="100000"/>
              </a:schemeClr>
            </a:gs>
            <a:gs pos="100000">
              <a:schemeClr val="accent5">
                <a:hueOff val="2684729"/>
                <a:satOff val="-361"/>
                <a:lumOff val="3578"/>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Communication</a:t>
          </a:r>
          <a:r>
            <a:rPr lang="en-GB" sz="4100" kern="1200" dirty="0"/>
            <a:t> </a:t>
          </a:r>
          <a:endParaRPr lang="en-US" sz="4100" kern="1200" dirty="0"/>
        </a:p>
      </dsp:txBody>
      <dsp:txXfrm>
        <a:off x="47519" y="1183974"/>
        <a:ext cx="6253463" cy="878402"/>
      </dsp:txXfrm>
    </dsp:sp>
    <dsp:sp modelId="{3C99BD5C-61A0-4461-9010-32884F4BBA01}">
      <dsp:nvSpPr>
        <dsp:cNvPr id="0" name=""/>
        <dsp:cNvSpPr/>
      </dsp:nvSpPr>
      <dsp:spPr>
        <a:xfrm>
          <a:off x="0" y="2259655"/>
          <a:ext cx="6348501" cy="973440"/>
        </a:xfrm>
        <a:prstGeom prst="roundRect">
          <a:avLst/>
        </a:prstGeom>
        <a:gradFill rotWithShape="0">
          <a:gsLst>
            <a:gs pos="0">
              <a:schemeClr val="accent5">
                <a:hueOff val="5369458"/>
                <a:satOff val="-722"/>
                <a:lumOff val="7157"/>
                <a:alphaOff val="0"/>
                <a:tint val="97000"/>
                <a:satMod val="100000"/>
                <a:lumMod val="102000"/>
              </a:schemeClr>
            </a:gs>
            <a:gs pos="50000">
              <a:schemeClr val="accent5">
                <a:hueOff val="5369458"/>
                <a:satOff val="-722"/>
                <a:lumOff val="7157"/>
                <a:alphaOff val="0"/>
                <a:shade val="100000"/>
                <a:satMod val="100000"/>
                <a:lumMod val="100000"/>
              </a:schemeClr>
            </a:gs>
            <a:gs pos="100000">
              <a:schemeClr val="accent5">
                <a:hueOff val="5369458"/>
                <a:satOff val="-722"/>
                <a:lumOff val="7157"/>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Creative solution </a:t>
          </a:r>
          <a:endParaRPr lang="en-US" sz="3600" kern="1200" dirty="0">
            <a:latin typeface="Arial" panose="020B0604020202020204" pitchFamily="34" charset="0"/>
            <a:cs typeface="Arial" panose="020B0604020202020204" pitchFamily="34" charset="0"/>
          </a:endParaRPr>
        </a:p>
      </dsp:txBody>
      <dsp:txXfrm>
        <a:off x="47519" y="2307174"/>
        <a:ext cx="6253463" cy="878402"/>
      </dsp:txXfrm>
    </dsp:sp>
    <dsp:sp modelId="{32A279A9-C8D4-4851-A529-A2DFF0DC34BE}">
      <dsp:nvSpPr>
        <dsp:cNvPr id="0" name=""/>
        <dsp:cNvSpPr/>
      </dsp:nvSpPr>
      <dsp:spPr>
        <a:xfrm>
          <a:off x="0" y="3382855"/>
          <a:ext cx="6348501" cy="973440"/>
        </a:xfrm>
        <a:prstGeom prst="roundRect">
          <a:avLst/>
        </a:prstGeom>
        <a:gradFill rotWithShape="0">
          <a:gsLst>
            <a:gs pos="0">
              <a:schemeClr val="accent5">
                <a:hueOff val="8054187"/>
                <a:satOff val="-1083"/>
                <a:lumOff val="10735"/>
                <a:alphaOff val="0"/>
                <a:tint val="97000"/>
                <a:satMod val="100000"/>
                <a:lumMod val="102000"/>
              </a:schemeClr>
            </a:gs>
            <a:gs pos="50000">
              <a:schemeClr val="accent5">
                <a:hueOff val="8054187"/>
                <a:satOff val="-1083"/>
                <a:lumOff val="10735"/>
                <a:alphaOff val="0"/>
                <a:shade val="100000"/>
                <a:satMod val="100000"/>
                <a:lumMod val="100000"/>
              </a:schemeClr>
            </a:gs>
            <a:gs pos="100000">
              <a:schemeClr val="accent5">
                <a:hueOff val="8054187"/>
                <a:satOff val="-1083"/>
                <a:lumOff val="10735"/>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Listening</a:t>
          </a:r>
          <a:r>
            <a:rPr lang="en-GB" sz="4100" kern="1200" dirty="0"/>
            <a:t> </a:t>
          </a:r>
          <a:endParaRPr lang="en-US" sz="4100" kern="1200" dirty="0"/>
        </a:p>
      </dsp:txBody>
      <dsp:txXfrm>
        <a:off x="47519" y="3430374"/>
        <a:ext cx="6253463" cy="878402"/>
      </dsp:txXfrm>
    </dsp:sp>
    <dsp:sp modelId="{5F3D73C0-6466-4AD1-B9DB-84A7972A7552}">
      <dsp:nvSpPr>
        <dsp:cNvPr id="0" name=""/>
        <dsp:cNvSpPr/>
      </dsp:nvSpPr>
      <dsp:spPr>
        <a:xfrm>
          <a:off x="0" y="4506055"/>
          <a:ext cx="6348501" cy="973440"/>
        </a:xfrm>
        <a:prstGeom prst="roundRect">
          <a:avLst/>
        </a:prstGeom>
        <a:gradFill rotWithShape="0">
          <a:gsLst>
            <a:gs pos="0">
              <a:schemeClr val="accent5">
                <a:hueOff val="10738916"/>
                <a:satOff val="-1444"/>
                <a:lumOff val="14313"/>
                <a:alphaOff val="0"/>
                <a:tint val="97000"/>
                <a:satMod val="100000"/>
                <a:lumMod val="102000"/>
              </a:schemeClr>
            </a:gs>
            <a:gs pos="50000">
              <a:schemeClr val="accent5">
                <a:hueOff val="10738916"/>
                <a:satOff val="-1444"/>
                <a:lumOff val="14313"/>
                <a:alphaOff val="0"/>
                <a:shade val="100000"/>
                <a:satMod val="100000"/>
                <a:lumMod val="100000"/>
              </a:schemeClr>
            </a:gs>
            <a:gs pos="100000">
              <a:schemeClr val="accent5">
                <a:hueOff val="10738916"/>
                <a:satOff val="-1444"/>
                <a:lumOff val="14313"/>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Team working </a:t>
          </a:r>
          <a:endParaRPr lang="en-US" sz="3600" kern="1200" dirty="0">
            <a:latin typeface="Arial" panose="020B0604020202020204" pitchFamily="34" charset="0"/>
            <a:cs typeface="Arial" panose="020B0604020202020204" pitchFamily="34" charset="0"/>
          </a:endParaRPr>
        </a:p>
      </dsp:txBody>
      <dsp:txXfrm>
        <a:off x="47519" y="4553574"/>
        <a:ext cx="6253463" cy="87840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9F5BB-4854-4743-93E2-2BB268CAC123}">
      <dsp:nvSpPr>
        <dsp:cNvPr id="0" name=""/>
        <dsp:cNvSpPr/>
      </dsp:nvSpPr>
      <dsp:spPr>
        <a:xfrm rot="5400000">
          <a:off x="-413528" y="1377826"/>
          <a:ext cx="1836597"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7932C07-0B26-4B2D-B69C-D48946D5265B}">
      <dsp:nvSpPr>
        <dsp:cNvPr id="0" name=""/>
        <dsp:cNvSpPr/>
      </dsp:nvSpPr>
      <dsp:spPr>
        <a:xfrm>
          <a:off x="3178" y="197156"/>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Decision Making</a:t>
          </a:r>
        </a:p>
      </dsp:txBody>
      <dsp:txXfrm>
        <a:off x="46573" y="240551"/>
        <a:ext cx="2382585" cy="1394835"/>
      </dsp:txXfrm>
    </dsp:sp>
    <dsp:sp modelId="{61CCC1B9-200E-4C9F-8D68-7F52ABD0A168}">
      <dsp:nvSpPr>
        <dsp:cNvPr id="0" name=""/>
        <dsp:cNvSpPr/>
      </dsp:nvSpPr>
      <dsp:spPr>
        <a:xfrm rot="5400000">
          <a:off x="-413528" y="3229857"/>
          <a:ext cx="1836597"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F67680D-480F-4700-B5A2-1A84482C05E6}">
      <dsp:nvSpPr>
        <dsp:cNvPr id="0" name=""/>
        <dsp:cNvSpPr/>
      </dsp:nvSpPr>
      <dsp:spPr>
        <a:xfrm>
          <a:off x="3178" y="2049187"/>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Group Unity</a:t>
          </a:r>
        </a:p>
      </dsp:txBody>
      <dsp:txXfrm>
        <a:off x="46573" y="2092582"/>
        <a:ext cx="2382585" cy="1394835"/>
      </dsp:txXfrm>
    </dsp:sp>
    <dsp:sp modelId="{12F16112-3CB2-49DD-B272-38A27938B650}">
      <dsp:nvSpPr>
        <dsp:cNvPr id="0" name=""/>
        <dsp:cNvSpPr/>
      </dsp:nvSpPr>
      <dsp:spPr>
        <a:xfrm>
          <a:off x="512486" y="4155873"/>
          <a:ext cx="3268835"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5648A1-B5A5-4251-B2C8-0E3CBEDA68FA}">
      <dsp:nvSpPr>
        <dsp:cNvPr id="0" name=""/>
        <dsp:cNvSpPr/>
      </dsp:nvSpPr>
      <dsp:spPr>
        <a:xfrm>
          <a:off x="3178" y="3901218"/>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Improve Communication</a:t>
          </a:r>
        </a:p>
      </dsp:txBody>
      <dsp:txXfrm>
        <a:off x="46573" y="3944613"/>
        <a:ext cx="2382585" cy="1394835"/>
      </dsp:txXfrm>
    </dsp:sp>
    <dsp:sp modelId="{55180A9A-C9B5-419D-B81A-603138E02766}">
      <dsp:nvSpPr>
        <dsp:cNvPr id="0" name=""/>
        <dsp:cNvSpPr/>
      </dsp:nvSpPr>
      <dsp:spPr>
        <a:xfrm rot="16200000">
          <a:off x="2870739" y="3229857"/>
          <a:ext cx="1836597"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64A582-6405-4BBB-9407-844CEDEA540F}">
      <dsp:nvSpPr>
        <dsp:cNvPr id="0" name=""/>
        <dsp:cNvSpPr/>
      </dsp:nvSpPr>
      <dsp:spPr>
        <a:xfrm>
          <a:off x="3287446" y="3901218"/>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Collaboration</a:t>
          </a:r>
        </a:p>
      </dsp:txBody>
      <dsp:txXfrm>
        <a:off x="3330841" y="3944613"/>
        <a:ext cx="2382585" cy="1394835"/>
      </dsp:txXfrm>
    </dsp:sp>
    <dsp:sp modelId="{FB29DF7F-B235-4EE6-A47B-DD68079E022A}">
      <dsp:nvSpPr>
        <dsp:cNvPr id="0" name=""/>
        <dsp:cNvSpPr/>
      </dsp:nvSpPr>
      <dsp:spPr>
        <a:xfrm rot="16200000">
          <a:off x="2870739" y="1377826"/>
          <a:ext cx="1836597"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443EBFE-0148-483C-8120-989C216FECB2}">
      <dsp:nvSpPr>
        <dsp:cNvPr id="0" name=""/>
        <dsp:cNvSpPr/>
      </dsp:nvSpPr>
      <dsp:spPr>
        <a:xfrm>
          <a:off x="3287446" y="2049187"/>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Be Polite</a:t>
          </a:r>
        </a:p>
      </dsp:txBody>
      <dsp:txXfrm>
        <a:off x="3330841" y="2092582"/>
        <a:ext cx="2382585" cy="1394835"/>
      </dsp:txXfrm>
    </dsp:sp>
    <dsp:sp modelId="{EB10BE84-F5F2-4282-9B29-4B2F03CDF088}">
      <dsp:nvSpPr>
        <dsp:cNvPr id="0" name=""/>
        <dsp:cNvSpPr/>
      </dsp:nvSpPr>
      <dsp:spPr>
        <a:xfrm>
          <a:off x="3287446" y="197156"/>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Learning</a:t>
          </a:r>
        </a:p>
      </dsp:txBody>
      <dsp:txXfrm>
        <a:off x="3330841" y="240551"/>
        <a:ext cx="2382585" cy="13948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D064E-22E7-44B7-A036-BFC5819B9524}">
      <dsp:nvSpPr>
        <dsp:cNvPr id="0" name=""/>
        <dsp:cNvSpPr/>
      </dsp:nvSpPr>
      <dsp:spPr>
        <a:xfrm rot="5405921">
          <a:off x="-419356" y="1382063"/>
          <a:ext cx="1845075"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BC1472-7506-4588-BC3F-6938FFB66DEF}">
      <dsp:nvSpPr>
        <dsp:cNvPr id="0" name=""/>
        <dsp:cNvSpPr/>
      </dsp:nvSpPr>
      <dsp:spPr>
        <a:xfrm>
          <a:off x="3178" y="197156"/>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Non-productivity</a:t>
          </a:r>
        </a:p>
      </dsp:txBody>
      <dsp:txXfrm>
        <a:off x="46573" y="240551"/>
        <a:ext cx="2382585" cy="1394835"/>
      </dsp:txXfrm>
    </dsp:sp>
    <dsp:sp modelId="{C5BACB63-5621-4D32-8520-A0FD36858490}">
      <dsp:nvSpPr>
        <dsp:cNvPr id="0" name=""/>
        <dsp:cNvSpPr/>
      </dsp:nvSpPr>
      <dsp:spPr>
        <a:xfrm rot="5394024">
          <a:off x="-410881" y="3234094"/>
          <a:ext cx="1828125"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83F0763-074C-4B38-8BEA-2D8F204CD732}">
      <dsp:nvSpPr>
        <dsp:cNvPr id="0" name=""/>
        <dsp:cNvSpPr/>
      </dsp:nvSpPr>
      <dsp:spPr>
        <a:xfrm>
          <a:off x="0" y="2057662"/>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r" defTabSz="1066800">
            <a:lnSpc>
              <a:spcPct val="90000"/>
            </a:lnSpc>
            <a:spcBef>
              <a:spcPct val="0"/>
            </a:spcBef>
            <a:spcAft>
              <a:spcPct val="35000"/>
            </a:spcAft>
            <a:buNone/>
          </a:pPr>
          <a:r>
            <a:rPr lang="it-IT" sz="2400" kern="1200" dirty="0">
              <a:latin typeface="Arial" panose="020B0604020202020204" pitchFamily="34" charset="0"/>
              <a:cs typeface="Arial" panose="020B0604020202020204" pitchFamily="34" charset="0"/>
            </a:rPr>
            <a:t>Stress</a:t>
          </a:r>
          <a:endParaRPr lang="en-GB" sz="2400" kern="1200" dirty="0">
            <a:latin typeface="Arial" panose="020B0604020202020204" pitchFamily="34" charset="0"/>
            <a:cs typeface="Arial" panose="020B0604020202020204" pitchFamily="34" charset="0"/>
          </a:endParaRPr>
        </a:p>
      </dsp:txBody>
      <dsp:txXfrm>
        <a:off x="43395" y="2101057"/>
        <a:ext cx="2382585" cy="1394835"/>
      </dsp:txXfrm>
    </dsp:sp>
    <dsp:sp modelId="{E4430E6C-C6C1-4AD1-B84E-EEE7604E6BC8}">
      <dsp:nvSpPr>
        <dsp:cNvPr id="0" name=""/>
        <dsp:cNvSpPr/>
      </dsp:nvSpPr>
      <dsp:spPr>
        <a:xfrm>
          <a:off x="512486" y="4155873"/>
          <a:ext cx="3268835"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310E8C9-629D-4A32-B106-7511E75AFDE2}">
      <dsp:nvSpPr>
        <dsp:cNvPr id="0" name=""/>
        <dsp:cNvSpPr/>
      </dsp:nvSpPr>
      <dsp:spPr>
        <a:xfrm>
          <a:off x="3178" y="3901218"/>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Violence</a:t>
          </a:r>
        </a:p>
      </dsp:txBody>
      <dsp:txXfrm>
        <a:off x="46573" y="3944613"/>
        <a:ext cx="2382585" cy="1394835"/>
      </dsp:txXfrm>
    </dsp:sp>
    <dsp:sp modelId="{7D73329D-3E56-4A9F-A499-A83A7DEB4B7B}">
      <dsp:nvSpPr>
        <dsp:cNvPr id="0" name=""/>
        <dsp:cNvSpPr/>
      </dsp:nvSpPr>
      <dsp:spPr>
        <a:xfrm rot="16200000">
          <a:off x="2870739" y="3229857"/>
          <a:ext cx="1836597"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E3191F-1C89-4C7A-8BF1-182E23D2448F}">
      <dsp:nvSpPr>
        <dsp:cNvPr id="0" name=""/>
        <dsp:cNvSpPr/>
      </dsp:nvSpPr>
      <dsp:spPr>
        <a:xfrm>
          <a:off x="3287446" y="3901218"/>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Family Harm </a:t>
          </a:r>
        </a:p>
      </dsp:txBody>
      <dsp:txXfrm>
        <a:off x="3330841" y="3944613"/>
        <a:ext cx="2382585" cy="1394835"/>
      </dsp:txXfrm>
    </dsp:sp>
    <dsp:sp modelId="{C556F07D-D5DF-4F05-9CAA-6F99A3AEB3DD}">
      <dsp:nvSpPr>
        <dsp:cNvPr id="0" name=""/>
        <dsp:cNvSpPr/>
      </dsp:nvSpPr>
      <dsp:spPr>
        <a:xfrm rot="16200000">
          <a:off x="2870739" y="1377826"/>
          <a:ext cx="1836597" cy="222243"/>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AEDD67-300D-4C6B-85D3-85090C227712}">
      <dsp:nvSpPr>
        <dsp:cNvPr id="0" name=""/>
        <dsp:cNvSpPr/>
      </dsp:nvSpPr>
      <dsp:spPr>
        <a:xfrm>
          <a:off x="3287446" y="2049187"/>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Communication Problem</a:t>
          </a:r>
        </a:p>
      </dsp:txBody>
      <dsp:txXfrm>
        <a:off x="3330841" y="2092582"/>
        <a:ext cx="2382585" cy="1394835"/>
      </dsp:txXfrm>
    </dsp:sp>
    <dsp:sp modelId="{270B530F-9CC4-4F9E-BD31-22337F65CF62}">
      <dsp:nvSpPr>
        <dsp:cNvPr id="0" name=""/>
        <dsp:cNvSpPr/>
      </dsp:nvSpPr>
      <dsp:spPr>
        <a:xfrm>
          <a:off x="3287446" y="197156"/>
          <a:ext cx="2469375" cy="14816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Trust</a:t>
          </a:r>
        </a:p>
      </dsp:txBody>
      <dsp:txXfrm>
        <a:off x="3330841" y="240551"/>
        <a:ext cx="2382585" cy="139483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B1870-5411-4FB8-A323-8F61B21C2584}">
      <dsp:nvSpPr>
        <dsp:cNvPr id="0" name=""/>
        <dsp:cNvSpPr/>
      </dsp:nvSpPr>
      <dsp:spPr>
        <a:xfrm>
          <a:off x="2091042" y="1080486"/>
          <a:ext cx="448668" cy="91440"/>
        </a:xfrm>
        <a:custGeom>
          <a:avLst/>
          <a:gdLst/>
          <a:ahLst/>
          <a:cxnLst/>
          <a:rect l="0" t="0" r="0" b="0"/>
          <a:pathLst>
            <a:path>
              <a:moveTo>
                <a:pt x="0" y="45720"/>
              </a:moveTo>
              <a:lnTo>
                <a:pt x="448668"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03395" y="1123807"/>
        <a:ext cx="23963" cy="4797"/>
      </dsp:txXfrm>
    </dsp:sp>
    <dsp:sp modelId="{5FD91D7D-D645-4CE5-A591-5E790826AEF0}">
      <dsp:nvSpPr>
        <dsp:cNvPr id="0" name=""/>
        <dsp:cNvSpPr/>
      </dsp:nvSpPr>
      <dsp:spPr>
        <a:xfrm>
          <a:off x="9064" y="501072"/>
          <a:ext cx="2083778" cy="1250266"/>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Sense of urgency</a:t>
          </a:r>
        </a:p>
      </dsp:txBody>
      <dsp:txXfrm>
        <a:off x="9064" y="501072"/>
        <a:ext cx="2083778" cy="1250266"/>
      </dsp:txXfrm>
    </dsp:sp>
    <dsp:sp modelId="{2AC1F52A-DF29-46DD-B727-369AB71EBFB8}">
      <dsp:nvSpPr>
        <dsp:cNvPr id="0" name=""/>
        <dsp:cNvSpPr/>
      </dsp:nvSpPr>
      <dsp:spPr>
        <a:xfrm>
          <a:off x="4654090" y="1080486"/>
          <a:ext cx="448668" cy="91440"/>
        </a:xfrm>
        <a:custGeom>
          <a:avLst/>
          <a:gdLst/>
          <a:ahLst/>
          <a:cxnLst/>
          <a:rect l="0" t="0" r="0" b="0"/>
          <a:pathLst>
            <a:path>
              <a:moveTo>
                <a:pt x="0" y="45720"/>
              </a:moveTo>
              <a:lnTo>
                <a:pt x="448668" y="45720"/>
              </a:lnTo>
            </a:path>
          </a:pathLst>
        </a:custGeom>
        <a:noFill/>
        <a:ln w="9525" cap="flat" cmpd="sng" algn="ctr">
          <a:solidFill>
            <a:schemeClr val="accent2">
              <a:hueOff val="1125332"/>
              <a:satOff val="417"/>
              <a:lumOff val="127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66442" y="1123807"/>
        <a:ext cx="23963" cy="4797"/>
      </dsp:txXfrm>
    </dsp:sp>
    <dsp:sp modelId="{59990FA0-32FF-4CAB-BC5F-5460311693AF}">
      <dsp:nvSpPr>
        <dsp:cNvPr id="0" name=""/>
        <dsp:cNvSpPr/>
      </dsp:nvSpPr>
      <dsp:spPr>
        <a:xfrm>
          <a:off x="2572111" y="501072"/>
          <a:ext cx="2083778" cy="1250266"/>
        </a:xfrm>
        <a:prstGeom prst="rect">
          <a:avLst/>
        </a:prstGeom>
        <a:gradFill rotWithShape="0">
          <a:gsLst>
            <a:gs pos="0">
              <a:schemeClr val="accent2">
                <a:hueOff val="964570"/>
                <a:satOff val="357"/>
                <a:lumOff val="1092"/>
                <a:alphaOff val="0"/>
                <a:tint val="97000"/>
                <a:satMod val="100000"/>
                <a:lumMod val="102000"/>
              </a:schemeClr>
            </a:gs>
            <a:gs pos="50000">
              <a:schemeClr val="accent2">
                <a:hueOff val="964570"/>
                <a:satOff val="357"/>
                <a:lumOff val="1092"/>
                <a:alphaOff val="0"/>
                <a:shade val="100000"/>
                <a:satMod val="100000"/>
                <a:lumMod val="100000"/>
              </a:schemeClr>
            </a:gs>
            <a:gs pos="100000">
              <a:schemeClr val="accent2">
                <a:hueOff val="964570"/>
                <a:satOff val="357"/>
                <a:lumOff val="1092"/>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Form the team</a:t>
          </a:r>
        </a:p>
      </dsp:txBody>
      <dsp:txXfrm>
        <a:off x="2572111" y="501072"/>
        <a:ext cx="2083778" cy="1250266"/>
      </dsp:txXfrm>
    </dsp:sp>
    <dsp:sp modelId="{5BC38AAC-DE27-4698-B58C-1C7421882A1C}">
      <dsp:nvSpPr>
        <dsp:cNvPr id="0" name=""/>
        <dsp:cNvSpPr/>
      </dsp:nvSpPr>
      <dsp:spPr>
        <a:xfrm>
          <a:off x="1050953" y="1749539"/>
          <a:ext cx="5126094" cy="448668"/>
        </a:xfrm>
        <a:custGeom>
          <a:avLst/>
          <a:gdLst/>
          <a:ahLst/>
          <a:cxnLst/>
          <a:rect l="0" t="0" r="0" b="0"/>
          <a:pathLst>
            <a:path>
              <a:moveTo>
                <a:pt x="5126094" y="0"/>
              </a:moveTo>
              <a:lnTo>
                <a:pt x="5126094" y="241434"/>
              </a:lnTo>
              <a:lnTo>
                <a:pt x="0" y="241434"/>
              </a:lnTo>
              <a:lnTo>
                <a:pt x="0" y="448668"/>
              </a:lnTo>
            </a:path>
          </a:pathLst>
        </a:custGeom>
        <a:noFill/>
        <a:ln w="9525" cap="flat" cmpd="sng" algn="ctr">
          <a:solidFill>
            <a:schemeClr val="accent2">
              <a:hueOff val="2250663"/>
              <a:satOff val="834"/>
              <a:lumOff val="254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85289" y="1971475"/>
        <a:ext cx="257422" cy="4797"/>
      </dsp:txXfrm>
    </dsp:sp>
    <dsp:sp modelId="{44150365-EC45-477A-AE38-C0C67827B94A}">
      <dsp:nvSpPr>
        <dsp:cNvPr id="0" name=""/>
        <dsp:cNvSpPr/>
      </dsp:nvSpPr>
      <dsp:spPr>
        <a:xfrm>
          <a:off x="5135159" y="501072"/>
          <a:ext cx="2083778" cy="1250266"/>
        </a:xfrm>
        <a:prstGeom prst="rect">
          <a:avLst/>
        </a:prstGeom>
        <a:gradFill rotWithShape="0">
          <a:gsLst>
            <a:gs pos="0">
              <a:schemeClr val="accent2">
                <a:hueOff val="1929140"/>
                <a:satOff val="715"/>
                <a:lumOff val="2185"/>
                <a:alphaOff val="0"/>
                <a:tint val="97000"/>
                <a:satMod val="100000"/>
                <a:lumMod val="102000"/>
              </a:schemeClr>
            </a:gs>
            <a:gs pos="50000">
              <a:schemeClr val="accent2">
                <a:hueOff val="1929140"/>
                <a:satOff val="715"/>
                <a:lumOff val="2185"/>
                <a:alphaOff val="0"/>
                <a:shade val="100000"/>
                <a:satMod val="100000"/>
                <a:lumMod val="100000"/>
              </a:schemeClr>
            </a:gs>
            <a:gs pos="100000">
              <a:schemeClr val="accent2">
                <a:hueOff val="1929140"/>
                <a:satOff val="715"/>
                <a:lumOff val="2185"/>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Create vision of change</a:t>
          </a:r>
        </a:p>
      </dsp:txBody>
      <dsp:txXfrm>
        <a:off x="5135159" y="501072"/>
        <a:ext cx="2083778" cy="1250266"/>
      </dsp:txXfrm>
    </dsp:sp>
    <dsp:sp modelId="{C71F2F75-B665-412B-A512-6436C648D45C}">
      <dsp:nvSpPr>
        <dsp:cNvPr id="0" name=""/>
        <dsp:cNvSpPr/>
      </dsp:nvSpPr>
      <dsp:spPr>
        <a:xfrm>
          <a:off x="2091042" y="2810022"/>
          <a:ext cx="448668" cy="91440"/>
        </a:xfrm>
        <a:custGeom>
          <a:avLst/>
          <a:gdLst/>
          <a:ahLst/>
          <a:cxnLst/>
          <a:rect l="0" t="0" r="0" b="0"/>
          <a:pathLst>
            <a:path>
              <a:moveTo>
                <a:pt x="0" y="45720"/>
              </a:moveTo>
              <a:lnTo>
                <a:pt x="448668" y="45720"/>
              </a:lnTo>
            </a:path>
          </a:pathLst>
        </a:custGeom>
        <a:noFill/>
        <a:ln w="9525" cap="flat" cmpd="sng" algn="ctr">
          <a:solidFill>
            <a:schemeClr val="accent2">
              <a:hueOff val="3375995"/>
              <a:satOff val="1250"/>
              <a:lumOff val="382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03395" y="2853343"/>
        <a:ext cx="23963" cy="4797"/>
      </dsp:txXfrm>
    </dsp:sp>
    <dsp:sp modelId="{322654F8-CF57-4854-BBF9-23FFFF70D4A1}">
      <dsp:nvSpPr>
        <dsp:cNvPr id="0" name=""/>
        <dsp:cNvSpPr/>
      </dsp:nvSpPr>
      <dsp:spPr>
        <a:xfrm>
          <a:off x="9064" y="2230608"/>
          <a:ext cx="2083778" cy="1250266"/>
        </a:xfrm>
        <a:prstGeom prst="rect">
          <a:avLst/>
        </a:prstGeom>
        <a:gradFill rotWithShape="0">
          <a:gsLst>
            <a:gs pos="0">
              <a:schemeClr val="accent2">
                <a:hueOff val="2893710"/>
                <a:satOff val="1072"/>
                <a:lumOff val="3277"/>
                <a:alphaOff val="0"/>
                <a:tint val="97000"/>
                <a:satMod val="100000"/>
                <a:lumMod val="102000"/>
              </a:schemeClr>
            </a:gs>
            <a:gs pos="50000">
              <a:schemeClr val="accent2">
                <a:hueOff val="2893710"/>
                <a:satOff val="1072"/>
                <a:lumOff val="3277"/>
                <a:alphaOff val="0"/>
                <a:shade val="100000"/>
                <a:satMod val="100000"/>
                <a:lumMod val="100000"/>
              </a:schemeClr>
            </a:gs>
            <a:gs pos="100000">
              <a:schemeClr val="accent2">
                <a:hueOff val="2893710"/>
                <a:satOff val="1072"/>
                <a:lumOff val="3277"/>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Communicate the vision</a:t>
          </a:r>
        </a:p>
      </dsp:txBody>
      <dsp:txXfrm>
        <a:off x="9064" y="2230608"/>
        <a:ext cx="2083778" cy="1250266"/>
      </dsp:txXfrm>
    </dsp:sp>
    <dsp:sp modelId="{83006FF9-0B5F-48E2-BECC-D9CA206D4A41}">
      <dsp:nvSpPr>
        <dsp:cNvPr id="0" name=""/>
        <dsp:cNvSpPr/>
      </dsp:nvSpPr>
      <dsp:spPr>
        <a:xfrm>
          <a:off x="4654090" y="2810022"/>
          <a:ext cx="448668" cy="91440"/>
        </a:xfrm>
        <a:custGeom>
          <a:avLst/>
          <a:gdLst/>
          <a:ahLst/>
          <a:cxnLst/>
          <a:rect l="0" t="0" r="0" b="0"/>
          <a:pathLst>
            <a:path>
              <a:moveTo>
                <a:pt x="0" y="45720"/>
              </a:moveTo>
              <a:lnTo>
                <a:pt x="448668" y="45720"/>
              </a:lnTo>
            </a:path>
          </a:pathLst>
        </a:custGeom>
        <a:noFill/>
        <a:ln w="9525" cap="flat" cmpd="sng" algn="ctr">
          <a:solidFill>
            <a:schemeClr val="accent2">
              <a:hueOff val="4501327"/>
              <a:satOff val="1667"/>
              <a:lumOff val="509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66442" y="2853343"/>
        <a:ext cx="23963" cy="4797"/>
      </dsp:txXfrm>
    </dsp:sp>
    <dsp:sp modelId="{C3DE9C67-6D77-41BB-8EA1-DDB10D80F6E4}">
      <dsp:nvSpPr>
        <dsp:cNvPr id="0" name=""/>
        <dsp:cNvSpPr/>
      </dsp:nvSpPr>
      <dsp:spPr>
        <a:xfrm>
          <a:off x="2572111" y="2230608"/>
          <a:ext cx="2083778" cy="1250266"/>
        </a:xfrm>
        <a:prstGeom prst="rect">
          <a:avLst/>
        </a:prstGeom>
        <a:gradFill rotWithShape="0">
          <a:gsLst>
            <a:gs pos="0">
              <a:schemeClr val="accent2">
                <a:hueOff val="3858280"/>
                <a:satOff val="1429"/>
                <a:lumOff val="4369"/>
                <a:alphaOff val="0"/>
                <a:tint val="97000"/>
                <a:satMod val="100000"/>
                <a:lumMod val="102000"/>
              </a:schemeClr>
            </a:gs>
            <a:gs pos="50000">
              <a:schemeClr val="accent2">
                <a:hueOff val="3858280"/>
                <a:satOff val="1429"/>
                <a:lumOff val="4369"/>
                <a:alphaOff val="0"/>
                <a:shade val="100000"/>
                <a:satMod val="100000"/>
                <a:lumMod val="100000"/>
              </a:schemeClr>
            </a:gs>
            <a:gs pos="100000">
              <a:schemeClr val="accent2">
                <a:hueOff val="3858280"/>
                <a:satOff val="1429"/>
                <a:lumOff val="4369"/>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Remove the obstacles and motivate others</a:t>
          </a:r>
        </a:p>
      </dsp:txBody>
      <dsp:txXfrm>
        <a:off x="2572111" y="2230608"/>
        <a:ext cx="2083778" cy="1250266"/>
      </dsp:txXfrm>
    </dsp:sp>
    <dsp:sp modelId="{FEADB3F6-6B60-4A11-9E21-28FB0243CE7F}">
      <dsp:nvSpPr>
        <dsp:cNvPr id="0" name=""/>
        <dsp:cNvSpPr/>
      </dsp:nvSpPr>
      <dsp:spPr>
        <a:xfrm>
          <a:off x="1050953" y="3479075"/>
          <a:ext cx="5126094" cy="448668"/>
        </a:xfrm>
        <a:custGeom>
          <a:avLst/>
          <a:gdLst/>
          <a:ahLst/>
          <a:cxnLst/>
          <a:rect l="0" t="0" r="0" b="0"/>
          <a:pathLst>
            <a:path>
              <a:moveTo>
                <a:pt x="5126094" y="0"/>
              </a:moveTo>
              <a:lnTo>
                <a:pt x="5126094" y="241434"/>
              </a:lnTo>
              <a:lnTo>
                <a:pt x="0" y="241434"/>
              </a:lnTo>
              <a:lnTo>
                <a:pt x="0" y="448668"/>
              </a:lnTo>
            </a:path>
          </a:pathLst>
        </a:custGeom>
        <a:noFill/>
        <a:ln w="9525" cap="flat" cmpd="sng" algn="ctr">
          <a:solidFill>
            <a:schemeClr val="accent2">
              <a:hueOff val="5626658"/>
              <a:satOff val="2084"/>
              <a:lumOff val="637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85289" y="3701011"/>
        <a:ext cx="257422" cy="4797"/>
      </dsp:txXfrm>
    </dsp:sp>
    <dsp:sp modelId="{01D952C7-2AE3-4F29-86A0-D38569551909}">
      <dsp:nvSpPr>
        <dsp:cNvPr id="0" name=""/>
        <dsp:cNvSpPr/>
      </dsp:nvSpPr>
      <dsp:spPr>
        <a:xfrm>
          <a:off x="5135159" y="2230608"/>
          <a:ext cx="2083778" cy="1250266"/>
        </a:xfrm>
        <a:prstGeom prst="rect">
          <a:avLst/>
        </a:prstGeom>
        <a:gradFill rotWithShape="0">
          <a:gsLst>
            <a:gs pos="0">
              <a:schemeClr val="accent2">
                <a:hueOff val="4822850"/>
                <a:satOff val="1786"/>
                <a:lumOff val="5461"/>
                <a:alphaOff val="0"/>
                <a:tint val="97000"/>
                <a:satMod val="100000"/>
                <a:lumMod val="102000"/>
              </a:schemeClr>
            </a:gs>
            <a:gs pos="50000">
              <a:schemeClr val="accent2">
                <a:hueOff val="4822850"/>
                <a:satOff val="1786"/>
                <a:lumOff val="5461"/>
                <a:alphaOff val="0"/>
                <a:shade val="100000"/>
                <a:satMod val="100000"/>
                <a:lumMod val="100000"/>
              </a:schemeClr>
            </a:gs>
            <a:gs pos="100000">
              <a:schemeClr val="accent2">
                <a:hueOff val="4822850"/>
                <a:satOff val="1786"/>
                <a:lumOff val="5461"/>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Short term goals</a:t>
          </a:r>
        </a:p>
      </dsp:txBody>
      <dsp:txXfrm>
        <a:off x="5135159" y="2230608"/>
        <a:ext cx="2083778" cy="1250266"/>
      </dsp:txXfrm>
    </dsp:sp>
    <dsp:sp modelId="{57BC9C46-F34D-4BDE-B889-7F5B19BE94B7}">
      <dsp:nvSpPr>
        <dsp:cNvPr id="0" name=""/>
        <dsp:cNvSpPr/>
      </dsp:nvSpPr>
      <dsp:spPr>
        <a:xfrm>
          <a:off x="2091042" y="4539557"/>
          <a:ext cx="448668" cy="91440"/>
        </a:xfrm>
        <a:custGeom>
          <a:avLst/>
          <a:gdLst/>
          <a:ahLst/>
          <a:cxnLst/>
          <a:rect l="0" t="0" r="0" b="0"/>
          <a:pathLst>
            <a:path>
              <a:moveTo>
                <a:pt x="0" y="45720"/>
              </a:moveTo>
              <a:lnTo>
                <a:pt x="448668" y="45720"/>
              </a:lnTo>
            </a:path>
          </a:pathLst>
        </a:custGeom>
        <a:noFill/>
        <a:ln w="9525" cap="flat" cmpd="sng" algn="ctr">
          <a:solidFill>
            <a:schemeClr val="accent2">
              <a:hueOff val="6751989"/>
              <a:satOff val="2501"/>
              <a:lumOff val="764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03395" y="4582879"/>
        <a:ext cx="23963" cy="4797"/>
      </dsp:txXfrm>
    </dsp:sp>
    <dsp:sp modelId="{EBE9B10E-FB57-4601-91A2-1878464BE4A1}">
      <dsp:nvSpPr>
        <dsp:cNvPr id="0" name=""/>
        <dsp:cNvSpPr/>
      </dsp:nvSpPr>
      <dsp:spPr>
        <a:xfrm>
          <a:off x="9064" y="3960144"/>
          <a:ext cx="2083778" cy="1250266"/>
        </a:xfrm>
        <a:prstGeom prst="rect">
          <a:avLst/>
        </a:prstGeom>
        <a:gradFill rotWithShape="0">
          <a:gsLst>
            <a:gs pos="0">
              <a:schemeClr val="accent2">
                <a:hueOff val="5787420"/>
                <a:satOff val="2144"/>
                <a:lumOff val="6554"/>
                <a:alphaOff val="0"/>
                <a:tint val="97000"/>
                <a:satMod val="100000"/>
                <a:lumMod val="102000"/>
              </a:schemeClr>
            </a:gs>
            <a:gs pos="50000">
              <a:schemeClr val="accent2">
                <a:hueOff val="5787420"/>
                <a:satOff val="2144"/>
                <a:lumOff val="6554"/>
                <a:alphaOff val="0"/>
                <a:shade val="100000"/>
                <a:satMod val="100000"/>
                <a:lumMod val="100000"/>
              </a:schemeClr>
            </a:gs>
            <a:gs pos="100000">
              <a:schemeClr val="accent2">
                <a:hueOff val="5787420"/>
                <a:satOff val="2144"/>
                <a:lumOff val="6554"/>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Continue forward with changes</a:t>
          </a:r>
        </a:p>
      </dsp:txBody>
      <dsp:txXfrm>
        <a:off x="9064" y="3960144"/>
        <a:ext cx="2083778" cy="1250266"/>
      </dsp:txXfrm>
    </dsp:sp>
    <dsp:sp modelId="{13C12166-0178-4421-8B62-6829FFCDD995}">
      <dsp:nvSpPr>
        <dsp:cNvPr id="0" name=""/>
        <dsp:cNvSpPr/>
      </dsp:nvSpPr>
      <dsp:spPr>
        <a:xfrm>
          <a:off x="2572111" y="3960144"/>
          <a:ext cx="2083778" cy="1250266"/>
        </a:xfrm>
        <a:prstGeom prst="rect">
          <a:avLst/>
        </a:prstGeom>
        <a:gradFill rotWithShape="0">
          <a:gsLst>
            <a:gs pos="0">
              <a:schemeClr val="accent2">
                <a:hueOff val="6751989"/>
                <a:satOff val="2501"/>
                <a:lumOff val="7646"/>
                <a:alphaOff val="0"/>
                <a:tint val="97000"/>
                <a:satMod val="100000"/>
                <a:lumMod val="102000"/>
              </a:schemeClr>
            </a:gs>
            <a:gs pos="50000">
              <a:schemeClr val="accent2">
                <a:hueOff val="6751989"/>
                <a:satOff val="2501"/>
                <a:lumOff val="7646"/>
                <a:alphaOff val="0"/>
                <a:shade val="100000"/>
                <a:satMod val="100000"/>
                <a:lumMod val="100000"/>
              </a:schemeClr>
            </a:gs>
            <a:gs pos="100000">
              <a:schemeClr val="accent2">
                <a:hueOff val="6751989"/>
                <a:satOff val="2501"/>
                <a:lumOff val="7646"/>
                <a:alphaOff val="0"/>
                <a:shade val="80000"/>
                <a:satMod val="100000"/>
                <a:lumMod val="99000"/>
              </a:schemeClr>
            </a:gs>
          </a:gsLst>
          <a:lin ang="27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107" tIns="107179" rIns="102107" bIns="107179"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Institutionalize the new approach</a:t>
          </a:r>
        </a:p>
      </dsp:txBody>
      <dsp:txXfrm>
        <a:off x="2572111" y="3960144"/>
        <a:ext cx="2083778" cy="125026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TitlePictureLineup">
  <dgm:title val=""/>
  <dgm:desc val=""/>
  <dgm:catLst>
    <dgm:cat type="picture" pri="18000"/>
    <dgm:cat type="pictureconvert" pri="18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dir/>
    </dgm:varLst>
    <dgm:choose name="Name1">
      <dgm:if name="Name2" func="var" arg="dir" op="equ" val="norm">
        <dgm:alg type="lin">
          <dgm:param type="linDir" val="fromL"/>
          <dgm:param type="fallback" val="1D"/>
          <dgm:param type="horzAlign" val="ctr"/>
          <dgm:param type="vertAlign" val="mid"/>
          <dgm:param type="nodeVertAlign" val="t"/>
        </dgm:alg>
      </dgm:if>
      <dgm:else name="Name3">
        <dgm:alg type="lin">
          <dgm:param type="linDir" val="fromR"/>
          <dgm:param type="fallback" val="1D"/>
          <dgm:param type="horzAlign" val="ctr"/>
          <dgm:param type="vertAlign" val="mid"/>
          <dgm:param type="nodeVertAlign" val="t"/>
        </dgm:alg>
      </dgm:else>
    </dgm:choose>
    <dgm:shape xmlns:r="http://schemas.openxmlformats.org/officeDocument/2006/relationships" r:blip="">
      <dgm:adjLst/>
    </dgm:shape>
    <dgm:constrLst>
      <dgm:constr type="h" for="des" forName="Child" op="equ"/>
      <dgm:constr type="w" for="des" forName="Child" op="equ"/>
      <dgm:constr type="h" for="des" forName="Accent" op="equ"/>
      <dgm:constr type="w" for="des" forName="Accent" op="equ"/>
      <dgm:constr type="primFontSz" for="des" forName="Parent" op="equ"/>
      <dgm:constr type="primFontSz" for="des" forName="Child" op="equ"/>
      <dgm:constr type="w" for="ch" forName="composite" refType="w"/>
      <dgm:constr type="h" for="ch" forName="composite" refType="h"/>
      <dgm:constr type="sp" refType="w" refFor="ch" refForName="composite" op="equ" fact="0.1"/>
      <dgm:constr type="w" for="ch" forName="sibTrans" refType="w" refFor="ch" refForName="composite" op="equ" fact="0.05"/>
      <dgm:constr type="h" for="ch" forName="sibTrans" refType="w" refFor="ch" refForName="sibTrans" op="equ"/>
    </dgm:constrLst>
    <dgm:forEach name="nodesForEach" axis="ch" ptType="node">
      <dgm:layoutNode name="composite">
        <dgm:alg type="composite">
          <dgm:param type="ar" val="0.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
              <dgm:constr type="w" for="ch" forName="Parent" refType="w"/>
              <dgm:constr type="h" for="ch" forName="Parent" refType="h" fact="0.1"/>
              <dgm:constr type="l" for="ch" forName="Accent" refType="w" fact="0"/>
              <dgm:constr type="b" for="ch" forName="Accent" refType="h"/>
              <dgm:constr type="w" for="ch" forName="Accent" refType="w" fact="0"/>
              <dgm:constr type="h" for="ch" forName="Accent" refType="h" fact="0.9"/>
              <dgm:constr type="l" for="ch" forName="Image" refType="w" fact="0.05"/>
              <dgm:constr type="t" for="ch" forName="Image" refType="h" fact="0.13"/>
              <dgm:constr type="w" for="ch" forName="Image" refType="w" fact="0.9467"/>
              <dgm:constr type="h" for="ch" forName="Image" refType="h" fact="0.405"/>
              <dgm:constr type="l" for="ch" forName="Child" refType="w" fact="0.05"/>
              <dgm:constr type="t" for="ch" forName="Child" refType="h" fact="0.535"/>
              <dgm:constr type="w" for="ch" forName="Child" refType="w" fact="0.9467"/>
              <dgm:constr type="h" for="ch" forName="Child" refType="h" fact="0.465"/>
            </dgm:constrLst>
          </dgm:if>
          <dgm:else name="Name6">
            <dgm:constrLst>
              <dgm:constr type="l" for="ch" forName="Parent" refType="w" fact="0"/>
              <dgm:constr type="t" for="ch" forName="Parent" refType="h" fact="0"/>
              <dgm:constr type="w" for="ch" forName="Parent" refType="w"/>
              <dgm:constr type="h" for="ch" forName="Parent" refType="h" fact="0.1"/>
              <dgm:constr type="l" for="ch" forName="Accent" refType="w"/>
              <dgm:constr type="b" for="ch" forName="Accent" refType="h"/>
              <dgm:constr type="h" for="ch" forName="Accent" refType="h" fact="0.9"/>
              <dgm:constr type="l" for="ch" forName="Image" refType="w" fact="0"/>
              <dgm:constr type="t" for="ch" forName="Image" refType="h" fact="0.13"/>
              <dgm:constr type="w" for="ch" forName="Image" refType="w" fact="0.9467"/>
              <dgm:constr type="h" for="ch" forName="Image" refType="h" fact="0.405"/>
              <dgm:constr type="l" for="ch" forName="Child" refType="w" fact="0"/>
              <dgm:constr type="t" for="ch" forName="Child" refType="h" fact="0.535"/>
              <dgm:constr type="w" for="ch" forName="Child" refType="w" fact="0.9467"/>
              <dgm:constr type="h" for="ch" forName="Child" refType="h" fact="0.465"/>
            </dgm:constrLst>
          </dgm:else>
        </dgm:choose>
        <dgm:forEach name="Name7" axis="self" ptType="node">
          <dgm:layoutNode name="Accent" styleLbl="alignAcc1">
            <dgm:alg type="sp"/>
            <dgm:shape xmlns:r="http://schemas.openxmlformats.org/officeDocument/2006/relationships" type="line" r:blip="">
              <dgm:adjLst/>
            </dgm:shape>
            <dgm:presOf/>
          </dgm:layoutNode>
          <dgm:layoutNode name="Image">
            <dgm:alg type="sp"/>
            <dgm:shape xmlns:r="http://schemas.openxmlformats.org/officeDocument/2006/relationships" type="rect" r:blip="" blipPhldr="1">
              <dgm:adjLst/>
            </dgm:shape>
            <dgm:presOf/>
          </dgm:layoutNode>
          <dgm:layoutNode name="Child" styleLbl="revTx">
            <dgm:varLst>
              <dgm:bulletEnabled val="1"/>
            </dgm:varLst>
            <dgm:choose name="Name8">
              <dgm:if name="Name9" axis="ch" ptType="node" func="cnt" op="gt" val="1">
                <dgm:choose name="Name10">
                  <dgm:if name="Name11" func="var" arg="dir" op="equ" val="norm">
                    <dgm:alg type="tx">
                      <dgm:param type="shpTxLTRAlignCh" val="l"/>
                      <dgm:param type="shpTxRTLAlignCh" val="r"/>
                      <dgm:param type="txAnchorVert" val="t"/>
                      <dgm:param type="stBulletLvl" val="1"/>
                    </dgm:alg>
                  </dgm:if>
                  <dgm:else name="Name12">
                    <dgm:alg type="tx">
                      <dgm:param type="shpTxLTRAlignCh" val="l"/>
                      <dgm:param type="shpTxRTLAlignCh" val="r"/>
                      <dgm:param type="txAnchorVert" val="t"/>
                      <dgm:param type="stBulletLvl" val="1"/>
                    </dgm:alg>
                  </dgm:else>
                </dgm:choose>
              </dgm:if>
              <dgm:else name="Name13">
                <dgm:choose name="Name14">
                  <dgm:if name="Name15" func="var" arg="dir" op="equ" val="norm">
                    <dgm:alg type="tx">
                      <dgm:param type="shpTxLTRAlignCh" val="l"/>
                      <dgm:param type="shpTxRTLAlignCh" val="r"/>
                      <dgm:param type="txAnchorVert" val="t"/>
                      <dgm:param type="stBulletLvl" val="2"/>
                    </dgm:alg>
                  </dgm:if>
                  <dgm:else name="Name16">
                    <dgm:alg type="tx">
                      <dgm:param type="shpTxLTRAlignCh" val="l"/>
                      <dgm:param type="shpTxRTLAlignCh" val="r"/>
                      <dgm:param type="txAnchorVert" val="t"/>
                      <dgm:param type="stBulletLvl" val="2"/>
                    </dgm:alg>
                  </dgm:else>
                </dgm:choose>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alignNode1">
            <dgm:varLst>
              <dgm:bulletEnabled val="1"/>
            </dgm:varLst>
            <dgm:alg type="tx">
              <dgm:param type="shpTxLTRAlignCh" val="ctr"/>
              <dgm:param type="txAnchorVertCh" val="mid"/>
            </dgm:alg>
            <dgm:shape xmlns:r="http://schemas.openxmlformats.org/officeDocument/2006/relationships" type="rect" r:blip="">
              <dgm:adjLst/>
            </dgm:shape>
            <dgm:presOf axis="self"/>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forEach>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8F62E3-1CCF-4C4C-8946-BAE4CC26FACF}" type="datetimeFigureOut">
              <a:rPr lang="en-GB" smtClean="0"/>
              <a:t>17/12/2021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97C784-1730-4764-8808-7ED4118CE269}" type="slidenum">
              <a:rPr lang="en-GB" smtClean="0"/>
              <a:t>‹#›</a:t>
            </a:fld>
            <a:endParaRPr lang="en-GB" dirty="0"/>
          </a:p>
        </p:txBody>
      </p:sp>
    </p:spTree>
    <p:extLst>
      <p:ext uri="{BB962C8B-B14F-4D97-AF65-F5344CB8AC3E}">
        <p14:creationId xmlns:p14="http://schemas.microsoft.com/office/powerpoint/2010/main" val="735416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Teamwork refers to the collaboration and cooperation by people who have a common goal they seek to achieve. Individual team members utilize their skills to the benefit of the whole team. Thus, teamwork is founded on the principle of a common goal attainment. </a:t>
            </a:r>
            <a:r>
              <a:rPr lang="en-GB" sz="1200" dirty="0">
                <a:solidFill>
                  <a:srgbClr val="FFFFFF"/>
                </a:solidFill>
                <a:effectLst/>
                <a:ea typeface="Calibri" panose="020F0502020204030204" pitchFamily="34" charset="0"/>
                <a:cs typeface="Times New Roman" panose="02020603050405020304" pitchFamily="18" charset="0"/>
              </a:rPr>
              <a:t>Kozlowski and Bell (2003), opine that a team shares a common goal and undertake organisationally relevant tasks. </a:t>
            </a:r>
            <a:r>
              <a:rPr lang="en-GB" sz="1200" dirty="0">
                <a:solidFill>
                  <a:srgbClr val="FFFFFF"/>
                </a:solidFill>
                <a:cs typeface="Times New Roman" panose="02020603050405020304" pitchFamily="18" charset="0"/>
              </a:rPr>
              <a:t>Similarly, </a:t>
            </a:r>
            <a:r>
              <a:rPr lang="en-GB" sz="1200" dirty="0">
                <a:solidFill>
                  <a:srgbClr val="FFFFFF"/>
                </a:solidFill>
                <a:effectLst/>
                <a:ea typeface="Calibri" panose="020F0502020204030204" pitchFamily="34" charset="0"/>
                <a:cs typeface="Times New Roman" panose="02020603050405020304" pitchFamily="18" charset="0"/>
              </a:rPr>
              <a:t>Morgan (2017) </a:t>
            </a:r>
            <a:r>
              <a:rPr lang="en-GB" sz="1200" dirty="0">
                <a:solidFill>
                  <a:srgbClr val="FFFFFF"/>
                </a:solidFill>
                <a:ea typeface="Calibri" panose="020F0502020204030204" pitchFamily="34" charset="0"/>
                <a:cs typeface="Times New Roman" panose="02020603050405020304" pitchFamily="18" charset="0"/>
              </a:rPr>
              <a:t>contends that a team comprises of several individuals who aim at achieving a given goal that they are committed to. </a:t>
            </a:r>
            <a:endParaRPr lang="LID4096" sz="1200" dirty="0">
              <a:solidFill>
                <a:srgbClr val="FFFFFF"/>
              </a:solidFill>
            </a:endParaRPr>
          </a:p>
          <a:p>
            <a:endParaRPr lang="LID4096" dirty="0"/>
          </a:p>
        </p:txBody>
      </p:sp>
      <p:sp>
        <p:nvSpPr>
          <p:cNvPr id="4" name="Slide Number Placeholder 3"/>
          <p:cNvSpPr>
            <a:spLocks noGrp="1"/>
          </p:cNvSpPr>
          <p:nvPr>
            <p:ph type="sldNum" sz="quarter" idx="5"/>
          </p:nvPr>
        </p:nvSpPr>
        <p:spPr/>
        <p:txBody>
          <a:bodyPr/>
          <a:lstStyle/>
          <a:p>
            <a:fld id="{56D9991D-97AE-4A78-8868-F1109C821419}" type="slidenum">
              <a:rPr lang="LID4096" smtClean="0"/>
              <a:t>3</a:t>
            </a:fld>
            <a:endParaRPr lang="LID4096"/>
          </a:p>
        </p:txBody>
      </p:sp>
    </p:spTree>
    <p:extLst>
      <p:ext uri="{BB962C8B-B14F-4D97-AF65-F5344CB8AC3E}">
        <p14:creationId xmlns:p14="http://schemas.microsoft.com/office/powerpoint/2010/main" val="4292080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Productivity and creativity is enhanced when people work in a team. The members often motivate themselves resulting in higher productivity levels. Each member is assigned a specific task that contributes to the overall goal. Together, the team brainstorms on different aspects of an idea which improves creativity. Each contribution form members is subjected to constructive criticism which aids in its improvement. </a:t>
            </a:r>
            <a:endParaRPr lang="LID4096" dirty="0"/>
          </a:p>
        </p:txBody>
      </p:sp>
      <p:sp>
        <p:nvSpPr>
          <p:cNvPr id="4" name="Slide Number Placeholder 3"/>
          <p:cNvSpPr>
            <a:spLocks noGrp="1"/>
          </p:cNvSpPr>
          <p:nvPr>
            <p:ph type="sldNum" sz="quarter" idx="5"/>
          </p:nvPr>
        </p:nvSpPr>
        <p:spPr/>
        <p:txBody>
          <a:bodyPr/>
          <a:lstStyle/>
          <a:p>
            <a:fld id="{56D9991D-97AE-4A78-8868-F1109C821419}" type="slidenum">
              <a:rPr lang="LID4096" smtClean="0"/>
              <a:t>4</a:t>
            </a:fld>
            <a:endParaRPr lang="LID4096"/>
          </a:p>
        </p:txBody>
      </p:sp>
    </p:spTree>
    <p:extLst>
      <p:ext uri="{BB962C8B-B14F-4D97-AF65-F5344CB8AC3E}">
        <p14:creationId xmlns:p14="http://schemas.microsoft.com/office/powerpoint/2010/main" val="433208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learn faster through teamwork. A diverse team comprising of people drawn from different backgrounds leads to new insights. Team members get to interact with people whose opinions, views and beliefs differ from their own. It teaches important life skills and provides insights widening one’s worldview. Team members can also learn faster through observation. New members particularly benefit as they can learn the organizational culture and from other older members. One can seek clarification when in doubt from tam members. Overall, teamworking is beneficial as it leads to greater overall satisfaction and fulfillment for team members. </a:t>
            </a:r>
            <a:endParaRPr lang="LID4096" dirty="0"/>
          </a:p>
        </p:txBody>
      </p:sp>
      <p:sp>
        <p:nvSpPr>
          <p:cNvPr id="4" name="Slide Number Placeholder 3"/>
          <p:cNvSpPr>
            <a:spLocks noGrp="1"/>
          </p:cNvSpPr>
          <p:nvPr>
            <p:ph type="sldNum" sz="quarter" idx="5"/>
          </p:nvPr>
        </p:nvSpPr>
        <p:spPr/>
        <p:txBody>
          <a:bodyPr/>
          <a:lstStyle/>
          <a:p>
            <a:fld id="{56D9991D-97AE-4A78-8868-F1109C821419}" type="slidenum">
              <a:rPr lang="LID4096" smtClean="0"/>
              <a:t>6</a:t>
            </a:fld>
            <a:endParaRPr lang="LID4096"/>
          </a:p>
        </p:txBody>
      </p:sp>
    </p:spTree>
    <p:extLst>
      <p:ext uri="{BB962C8B-B14F-4D97-AF65-F5344CB8AC3E}">
        <p14:creationId xmlns:p14="http://schemas.microsoft.com/office/powerpoint/2010/main" val="3826544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Decision making takes a longer time with teamwork since members often disagree on final decisions. Additionally, conflict abound within teams. Conflict reduces the team’s productivity. Hence, team members ma end up focusing on which team members are right and which ones are wrong leading to people taking sides rather than accomplishing tasks. Team members may also fail to get along prolonging tasks. This leads to longer project timelines. Whereas the workload should be shared equally among team members, some people do not actively participate in the tasks leaving others tackling more work. This may breed resentment and diminish team morale. </a:t>
            </a:r>
            <a:endParaRPr lang="LID4096" dirty="0"/>
          </a:p>
        </p:txBody>
      </p:sp>
      <p:sp>
        <p:nvSpPr>
          <p:cNvPr id="4" name="Slide Number Placeholder 3"/>
          <p:cNvSpPr>
            <a:spLocks noGrp="1"/>
          </p:cNvSpPr>
          <p:nvPr>
            <p:ph type="sldNum" sz="quarter" idx="5"/>
          </p:nvPr>
        </p:nvSpPr>
        <p:spPr/>
        <p:txBody>
          <a:bodyPr/>
          <a:lstStyle/>
          <a:p>
            <a:fld id="{0D97C784-1730-4764-8808-7ED4118CE269}" type="slidenum">
              <a:rPr lang="en-GB" smtClean="0"/>
              <a:t>7</a:t>
            </a:fld>
            <a:endParaRPr lang="en-GB" dirty="0"/>
          </a:p>
        </p:txBody>
      </p:sp>
    </p:spTree>
    <p:extLst>
      <p:ext uri="{BB962C8B-B14F-4D97-AF65-F5344CB8AC3E}">
        <p14:creationId xmlns:p14="http://schemas.microsoft.com/office/powerpoint/2010/main" val="1469138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tx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358932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113759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70302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86260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accent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8" name="Footer Placeholder 7"/>
          <p:cNvSpPr>
            <a:spLocks noGrp="1"/>
          </p:cNvSpPr>
          <p:nvPr>
            <p:ph type="ftr" sz="quarter" idx="11"/>
          </p:nvPr>
        </p:nvSpPr>
        <p:spPr/>
        <p:txBody>
          <a:bodyPr/>
          <a:lstStyle/>
          <a:p>
            <a:pPr algn="l"/>
            <a:endParaRPr lang="en-US" dirty="0"/>
          </a:p>
        </p:txBody>
      </p:sp>
      <p:sp>
        <p:nvSpPr>
          <p:cNvPr id="9" name="Slide Number Placeholder 8"/>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980822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4" name="Footer Placeholder 3"/>
          <p:cNvSpPr>
            <a:spLocks noGrp="1"/>
          </p:cNvSpPr>
          <p:nvPr>
            <p:ph type="ftr" sz="quarter" idx="11"/>
          </p:nvPr>
        </p:nvSpPr>
        <p:spPr/>
        <p:txBody>
          <a:bodyPr/>
          <a:lstStyle/>
          <a:p>
            <a:pPr algn="l"/>
            <a:endParaRPr lang="en-US" dirty="0"/>
          </a:p>
        </p:txBody>
      </p:sp>
      <p:sp>
        <p:nvSpPr>
          <p:cNvPr id="5" name="Slide Number Placeholder 4"/>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61055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3" name="Footer Placeholder 2"/>
          <p:cNvSpPr>
            <a:spLocks noGrp="1"/>
          </p:cNvSpPr>
          <p:nvPr>
            <p:ph type="ftr" sz="quarter" idx="11"/>
          </p:nvPr>
        </p:nvSpPr>
        <p:spPr/>
        <p:txBody>
          <a:bodyPr/>
          <a:lstStyle/>
          <a:p>
            <a:pPr algn="l"/>
            <a:endParaRPr lang="en-US" dirty="0"/>
          </a:p>
        </p:txBody>
      </p:sp>
      <p:sp>
        <p:nvSpPr>
          <p:cNvPr id="4" name="Slide Number Placeholder 3"/>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319442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1596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chemeClr val="tx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Date Placeholder 8"/>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10" name="Footer Placeholder 9"/>
          <p:cNvSpPr>
            <a:spLocks noGrp="1"/>
          </p:cNvSpPr>
          <p:nvPr>
            <p:ph type="ftr" sz="quarter" idx="11"/>
          </p:nvPr>
        </p:nvSpPr>
        <p:spPr/>
        <p:txBody>
          <a:bodyPr/>
          <a:lstStyle/>
          <a:p>
            <a:pPr algn="l"/>
            <a:endParaRPr lang="en-US" dirty="0"/>
          </a:p>
        </p:txBody>
      </p:sp>
      <p:sp>
        <p:nvSpPr>
          <p:cNvPr id="11" name="Slide Number Placeholder 10"/>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473663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086173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lgn="r"/>
            <a:fld id="{53BEF823-48A5-43FC-BE03-E79964288B41}" type="datetimeFigureOut">
              <a:rPr lang="en-US" smtClean="0"/>
              <a:pPr algn="r"/>
              <a:t>12/17/2021</a:t>
            </a:fld>
            <a:endParaRPr lang="en-US"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70312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C9DC4"/>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pPr algn="r"/>
            <a:fld id="{53BEF823-48A5-43FC-BE03-E79964288B41}" type="datetimeFigureOut">
              <a:rPr lang="en-US" smtClean="0"/>
              <a:pPr algn="r"/>
              <a:t>12/17/2021</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pPr algn="l"/>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tx1">
                    <a:alpha val="20000"/>
                  </a:schemeClr>
                </a:solidFill>
                <a:latin typeface="+mj-lt"/>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0739647"/>
      </p:ext>
    </p:extLst>
  </p:cSld>
  <p:clrMap bg1="dk1" tx1="lt1" bg2="dk2" tx2="lt2" accent1="accent1" accent2="accent2" accent3="accent3" accent4="accent4" accent5="accent5" accent6="accent6" hlink="hlink" folHlink="folHlink"/>
  <p:sldLayoutIdLst>
    <p:sldLayoutId id="2147484371" r:id="rId1"/>
    <p:sldLayoutId id="2147484372" r:id="rId2"/>
    <p:sldLayoutId id="2147484373" r:id="rId3"/>
    <p:sldLayoutId id="2147484374" r:id="rId4"/>
    <p:sldLayoutId id="2147484375" r:id="rId5"/>
    <p:sldLayoutId id="2147484376" r:id="rId6"/>
    <p:sldLayoutId id="2147484377" r:id="rId7"/>
    <p:sldLayoutId id="2147484378" r:id="rId8"/>
    <p:sldLayoutId id="2147484379" r:id="rId9"/>
    <p:sldLayoutId id="2147484380" r:id="rId10"/>
    <p:sldLayoutId id="2147484381" r:id="rId11"/>
  </p:sldLayoutIdLst>
  <p:txStyles>
    <p:titleStyle>
      <a:lvl1pPr algn="l" defTabSz="914400" rtl="0" eaLnBrk="1" latinLnBrk="0" hangingPunct="1">
        <a:lnSpc>
          <a:spcPct val="85000"/>
        </a:lnSpc>
        <a:spcBef>
          <a:spcPct val="0"/>
        </a:spcBef>
        <a:buNone/>
        <a:defRPr sz="5400" kern="1200" spc="-12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accent1"/>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75000"/>
              <a:lumOff val="2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65000"/>
              <a:lumOff val="3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hyperlink" Target="https://www.npld.eu/members/prifysgol-cymru-y-drindod-dewi-sant-university-of-wales-trinity-saint-david/"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betterhelp.com/advice/teamwork/importance-of-teamwork-in-relationships-and-business/"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employeeconnect.com/blog/why-teamwork-is-important-for-hr-management/" TargetMode="Externa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huffingtonpost.com/karim-orange/how-i-trid-tough-mudder-c_b_9186860.html"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log.trello.com/form-storm-norm-perform-stages-of-team-productivity"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diagramLayout" Target="../diagrams/layout4.xml"/><Relationship Id="rId7" Type="http://schemas.openxmlformats.org/officeDocument/2006/relationships/image" Target="../media/image20.pn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hyperlink" Target="https://mormondiscussionpodcast.org/2016/12/premium-why-they-leave/" TargetMode="External"/><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blogs.salford.ac.uk/business-school/partnership-management/" TargetMode="External"/><Relationship Id="rId2" Type="http://schemas.openxmlformats.org/officeDocument/2006/relationships/image" Target="../media/image23.jp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Layout" Target="../diagrams/layout9.xml"/><Relationship Id="rId7" Type="http://schemas.openxmlformats.org/officeDocument/2006/relationships/diagramData" Target="../diagrams/data10.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hyperlink" Target="http://www.jmmnews.com/corporate-conflict-management-social-media/" TargetMode="External"/><Relationship Id="rId2" Type="http://schemas.openxmlformats.org/officeDocument/2006/relationships/image" Target="../media/image3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35.png"/><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7.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3.xml.rels><?xml version="1.0" encoding="UTF-8" standalone="yes"?>
<Relationships xmlns="http://schemas.openxmlformats.org/package/2006/relationships"><Relationship Id="rId8" Type="http://schemas.openxmlformats.org/officeDocument/2006/relationships/diagramLayout" Target="../diagrams/layout15.xml"/><Relationship Id="rId3" Type="http://schemas.openxmlformats.org/officeDocument/2006/relationships/diagramLayout" Target="../diagrams/layout14.xml"/><Relationship Id="rId7" Type="http://schemas.openxmlformats.org/officeDocument/2006/relationships/diagramData" Target="../diagrams/data15.xml"/><Relationship Id="rId12" Type="http://schemas.openxmlformats.org/officeDocument/2006/relationships/image" Target="../media/image36.png"/><Relationship Id="rId2" Type="http://schemas.openxmlformats.org/officeDocument/2006/relationships/diagramData" Target="../diagrams/data14.xml"/><Relationship Id="rId1" Type="http://schemas.openxmlformats.org/officeDocument/2006/relationships/slideLayout" Target="../slideLayouts/slideLayout7.xml"/><Relationship Id="rId6" Type="http://schemas.microsoft.com/office/2007/relationships/diagramDrawing" Target="../diagrams/drawing14.xml"/><Relationship Id="rId11" Type="http://schemas.microsoft.com/office/2007/relationships/diagramDrawing" Target="../diagrams/drawing15.xml"/><Relationship Id="rId5" Type="http://schemas.openxmlformats.org/officeDocument/2006/relationships/diagramColors" Target="../diagrams/colors14.xml"/><Relationship Id="rId10" Type="http://schemas.openxmlformats.org/officeDocument/2006/relationships/diagramColors" Target="../diagrams/colors15.xml"/><Relationship Id="rId4" Type="http://schemas.openxmlformats.org/officeDocument/2006/relationships/diagramQuickStyle" Target="../diagrams/quickStyle14.xml"/><Relationship Id="rId9" Type="http://schemas.openxmlformats.org/officeDocument/2006/relationships/diagramQuickStyle" Target="../diagrams/quickStyle15.xml"/></Relationships>
</file>

<file path=ppt/slides/_rels/slide24.xml.rels><?xml version="1.0" encoding="UTF-8" standalone="yes"?>
<Relationships xmlns="http://schemas.openxmlformats.org/package/2006/relationships"><Relationship Id="rId3" Type="http://schemas.openxmlformats.org/officeDocument/2006/relationships/hyperlink" Target="http://raedevelopment.com/index.php/solutions/professional-solutions/team-effectiveness/" TargetMode="External"/><Relationship Id="rId2" Type="http://schemas.openxmlformats.org/officeDocument/2006/relationships/image" Target="../media/image37.jp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8.xml.rels><?xml version="1.0" encoding="UTF-8" standalone="yes"?>
<Relationships xmlns="http://schemas.openxmlformats.org/package/2006/relationships"><Relationship Id="rId3" Type="http://schemas.openxmlformats.org/officeDocument/2006/relationships/hyperlink" Target="https://dzone.com/articles/a-formula-for-extremely-successful-teams" TargetMode="External"/><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file:///C:\Users\Admin\Downloads\Bell7_Work_Groups_and_teams.pdf" TargetMode="External"/><Relationship Id="rId2" Type="http://schemas.openxmlformats.org/officeDocument/2006/relationships/hyperlink" Target="mailto:bb92@cornell.edu" TargetMode="External"/><Relationship Id="rId1" Type="http://schemas.openxmlformats.org/officeDocument/2006/relationships/slideLayout" Target="../slideLayouts/slideLayout2.xml"/><Relationship Id="rId6" Type="http://schemas.openxmlformats.org/officeDocument/2006/relationships/hyperlink" Target="https://www.forbes.com/sites/ashiraprossack1/2021/01/31/5-key-characteristics-of-high-performing-teams/?sh=57951044351d" TargetMode="External"/><Relationship Id="rId5" Type="http://schemas.openxmlformats.org/officeDocument/2006/relationships/hyperlink" Target="https://www.forbes.com/sites/glennllopis/2012/10/01/6-ways-successful-teams-are-built-to-last/?sh=7daee3162b55" TargetMode="External"/><Relationship Id="rId4" Type="http://schemas.openxmlformats.org/officeDocument/2006/relationships/hyperlink" Target="https://www.investopedia.com/terms/h/hersey-and-blanchard-model.as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a:extLst>
              <a:ext uri="{FF2B5EF4-FFF2-40B4-BE49-F238E27FC236}">
                <a16:creationId xmlns:a16="http://schemas.microsoft.com/office/drawing/2014/main" id="{5A9B2447-4193-418F-BED7-DE46F92BF533}"/>
              </a:ext>
            </a:extLst>
          </p:cNvPr>
          <p:cNvSpPr txBox="1">
            <a:spLocks/>
          </p:cNvSpPr>
          <p:nvPr/>
        </p:nvSpPr>
        <p:spPr>
          <a:xfrm>
            <a:off x="316293" y="5009192"/>
            <a:ext cx="8360707" cy="1739322"/>
          </a:xfrm>
          <a:prstGeom prst="rect">
            <a:avLst/>
          </a:prstGeom>
        </p:spPr>
        <p:txBody>
          <a:bodyPr>
            <a:noAutofit/>
          </a:bodyPr>
          <a:lst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a:lstStyle>
          <a:p>
            <a:pPr>
              <a:lnSpc>
                <a:spcPct val="150000"/>
              </a:lnSpc>
              <a:spcAft>
                <a:spcPts val="1200"/>
              </a:spcAft>
            </a:pPr>
            <a:r>
              <a:rPr lang="en-GB" sz="2400" dirty="0">
                <a:solidFill>
                  <a:schemeClr val="bg1"/>
                </a:solidFill>
                <a:latin typeface="Arial" panose="020B0604020202020204" pitchFamily="34" charset="0"/>
                <a:cs typeface="Arial" panose="020B0604020202020204" pitchFamily="34" charset="0"/>
              </a:rPr>
              <a:t>BMSW4002  </a:t>
            </a:r>
            <a:r>
              <a:rPr lang="en-US" sz="2400" dirty="0">
                <a:solidFill>
                  <a:schemeClr val="bg1"/>
                </a:solidFill>
                <a:latin typeface="Arial" panose="020B0604020202020204" pitchFamily="34" charset="0"/>
                <a:cs typeface="Arial" panose="020B0604020202020204" pitchFamily="34" charset="0"/>
              </a:rPr>
              <a:t>Effective Teamwork and Communication</a:t>
            </a:r>
            <a:br>
              <a:rPr lang="en-US" sz="2400" dirty="0">
                <a:solidFill>
                  <a:schemeClr val="bg1"/>
                </a:solidFill>
                <a:latin typeface="Arial" panose="020B0604020202020204" pitchFamily="34" charset="0"/>
                <a:cs typeface="Arial" panose="020B0604020202020204" pitchFamily="34" charset="0"/>
              </a:rPr>
            </a:br>
            <a:r>
              <a:rPr lang="en-US" sz="2400" dirty="0">
                <a:solidFill>
                  <a:schemeClr val="bg1"/>
                </a:solidFill>
                <a:latin typeface="Arial" panose="020B0604020202020204" pitchFamily="34" charset="0"/>
                <a:cs typeface="Arial" panose="020B0604020202020204" pitchFamily="34" charset="0"/>
              </a:rPr>
              <a:t>Lecturer: Mr. </a:t>
            </a:r>
            <a:r>
              <a:rPr lang="en-GB" sz="2400" dirty="0">
                <a:solidFill>
                  <a:schemeClr val="bg1"/>
                </a:solidFill>
                <a:latin typeface="Arial" panose="020B0604020202020204" pitchFamily="34" charset="0"/>
                <a:cs typeface="Arial" panose="020B0604020202020204" pitchFamily="34" charset="0"/>
              </a:rPr>
              <a:t>Lloyd Beharry</a:t>
            </a:r>
            <a:br>
              <a:rPr lang="en-US" sz="2400" dirty="0">
                <a:solidFill>
                  <a:schemeClr val="bg1"/>
                </a:solidFill>
                <a:latin typeface="Arial" panose="020B0604020202020204" pitchFamily="34" charset="0"/>
                <a:cs typeface="Arial" panose="020B0604020202020204" pitchFamily="34" charset="0"/>
              </a:rPr>
            </a:br>
            <a:r>
              <a:rPr lang="en-US" sz="2400" dirty="0">
                <a:solidFill>
                  <a:schemeClr val="bg1"/>
                </a:solidFill>
                <a:latin typeface="Arial" panose="020B0604020202020204" pitchFamily="34" charset="0"/>
                <a:cs typeface="Arial" panose="020B0604020202020204" pitchFamily="34" charset="0"/>
              </a:rPr>
              <a:t>Assignment title: </a:t>
            </a:r>
            <a:r>
              <a:rPr lang="en-GB" sz="2400" dirty="0">
                <a:solidFill>
                  <a:schemeClr val="bg1"/>
                </a:solidFill>
                <a:latin typeface="Arial" panose="020B0604020202020204" pitchFamily="34" charset="0"/>
                <a:cs typeface="Arial" panose="020B0604020202020204" pitchFamily="34" charset="0"/>
              </a:rPr>
              <a:t>Effective Teamwork and Communication</a:t>
            </a:r>
          </a:p>
        </p:txBody>
      </p:sp>
      <p:sp>
        <p:nvSpPr>
          <p:cNvPr id="8" name="Content Placeholder 4">
            <a:extLst>
              <a:ext uri="{FF2B5EF4-FFF2-40B4-BE49-F238E27FC236}">
                <a16:creationId xmlns:a16="http://schemas.microsoft.com/office/drawing/2014/main" id="{B47D4B6A-A991-4793-A0BF-FB5F40F9C3A6}"/>
              </a:ext>
            </a:extLst>
          </p:cNvPr>
          <p:cNvSpPr txBox="1">
            <a:spLocks/>
          </p:cNvSpPr>
          <p:nvPr/>
        </p:nvSpPr>
        <p:spPr>
          <a:xfrm>
            <a:off x="5689591" y="426377"/>
            <a:ext cx="6271345" cy="4749668"/>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spcAft>
                <a:spcPts val="600"/>
              </a:spcAft>
              <a:buNone/>
            </a:pPr>
            <a:r>
              <a:rPr lang="en-US" sz="2600" dirty="0">
                <a:solidFill>
                  <a:schemeClr val="bg1"/>
                </a:solidFill>
                <a:latin typeface="Arial" panose="020B0604020202020204" pitchFamily="34" charset="0"/>
                <a:cs typeface="Arial" panose="020B0604020202020204" pitchFamily="34" charset="0"/>
              </a:rPr>
              <a:t>Benefit of team working:</a:t>
            </a:r>
          </a:p>
          <a:p>
            <a:pPr marL="0" indent="0" algn="ctr">
              <a:spcAft>
                <a:spcPts val="600"/>
              </a:spcAft>
              <a:buNone/>
            </a:pPr>
            <a:r>
              <a:rPr lang="en-US" sz="2600" dirty="0">
                <a:solidFill>
                  <a:schemeClr val="tx1"/>
                </a:solidFill>
                <a:latin typeface="Arial" panose="020B0604020202020204" pitchFamily="34" charset="0"/>
                <a:cs typeface="Arial" panose="020B0604020202020204" pitchFamily="34" charset="0"/>
              </a:rPr>
              <a:t>Ilinca Rusu, </a:t>
            </a:r>
            <a:r>
              <a:rPr lang="en-GB" sz="2600" dirty="0">
                <a:solidFill>
                  <a:schemeClr val="tx1"/>
                </a:solidFill>
                <a:latin typeface="Arial" panose="020B0604020202020204" pitchFamily="34" charset="0"/>
                <a:cs typeface="Arial" panose="020B0604020202020204" pitchFamily="34" charset="0"/>
              </a:rPr>
              <a:t>2028896</a:t>
            </a:r>
          </a:p>
          <a:p>
            <a:pPr marL="0" indent="0" algn="ctr">
              <a:spcAft>
                <a:spcPts val="600"/>
              </a:spcAft>
              <a:buNone/>
            </a:pPr>
            <a:r>
              <a:rPr lang="en-US" sz="2600" dirty="0">
                <a:solidFill>
                  <a:schemeClr val="bg1"/>
                </a:solidFill>
                <a:latin typeface="Arial" panose="020B0604020202020204" pitchFamily="34" charset="0"/>
                <a:cs typeface="Arial" panose="020B0604020202020204" pitchFamily="34" charset="0"/>
              </a:rPr>
              <a:t>Stages of team development:</a:t>
            </a:r>
          </a:p>
          <a:p>
            <a:pPr marL="0" indent="0" algn="ctr">
              <a:spcAft>
                <a:spcPts val="600"/>
              </a:spcAft>
              <a:buNone/>
            </a:pPr>
            <a:r>
              <a:rPr lang="en-GB" sz="2600" dirty="0">
                <a:solidFill>
                  <a:schemeClr val="tx1"/>
                </a:solidFill>
                <a:latin typeface="Arial" panose="020B0604020202020204" pitchFamily="34" charset="0"/>
                <a:cs typeface="Arial" panose="020B0604020202020204" pitchFamily="34" charset="0"/>
              </a:rPr>
              <a:t>Nikolaos Liakopoulos, 2029796</a:t>
            </a:r>
          </a:p>
          <a:p>
            <a:pPr marL="0" indent="0" algn="ctr">
              <a:spcAft>
                <a:spcPts val="600"/>
              </a:spcAft>
              <a:buNone/>
            </a:pPr>
            <a:r>
              <a:rPr lang="en-US" sz="2600" dirty="0">
                <a:solidFill>
                  <a:schemeClr val="bg1"/>
                </a:solidFill>
                <a:latin typeface="Arial" panose="020B0604020202020204" pitchFamily="34" charset="0"/>
                <a:cs typeface="Arial" panose="020B0604020202020204" pitchFamily="34" charset="0"/>
              </a:rPr>
              <a:t>Team roles:</a:t>
            </a:r>
          </a:p>
          <a:p>
            <a:pPr marL="0" indent="0" algn="ctr">
              <a:spcAft>
                <a:spcPts val="600"/>
              </a:spcAft>
              <a:buNone/>
            </a:pPr>
            <a:r>
              <a:rPr lang="en-US" sz="2600" dirty="0">
                <a:solidFill>
                  <a:schemeClr val="tx1"/>
                </a:solidFill>
                <a:latin typeface="Arial" panose="020B0604020202020204" pitchFamily="34" charset="0"/>
                <a:cs typeface="Arial" panose="020B0604020202020204" pitchFamily="34" charset="0"/>
              </a:rPr>
              <a:t>Paola Moraca, 2028998</a:t>
            </a:r>
          </a:p>
          <a:p>
            <a:pPr marL="0" indent="0" algn="ctr">
              <a:spcAft>
                <a:spcPts val="600"/>
              </a:spcAft>
              <a:buNone/>
            </a:pPr>
            <a:r>
              <a:rPr lang="en-US" sz="2600" dirty="0">
                <a:solidFill>
                  <a:schemeClr val="bg1"/>
                </a:solidFill>
                <a:latin typeface="Arial" panose="020B0604020202020204" pitchFamily="34" charset="0"/>
                <a:cs typeface="Arial" panose="020B0604020202020204" pitchFamily="34" charset="0"/>
              </a:rPr>
              <a:t>Managing conflict:</a:t>
            </a:r>
          </a:p>
          <a:p>
            <a:pPr marL="0" indent="0" algn="ctr">
              <a:spcAft>
                <a:spcPts val="600"/>
              </a:spcAft>
              <a:buNone/>
            </a:pPr>
            <a:r>
              <a:rPr lang="en-US" sz="2600" dirty="0">
                <a:solidFill>
                  <a:schemeClr val="tx1"/>
                </a:solidFill>
                <a:latin typeface="Arial" panose="020B0604020202020204" pitchFamily="34" charset="0"/>
                <a:cs typeface="Arial" panose="020B0604020202020204" pitchFamily="34" charset="0"/>
              </a:rPr>
              <a:t>Elena</a:t>
            </a:r>
            <a:r>
              <a:rPr lang="it-IT" sz="2600" dirty="0">
                <a:solidFill>
                  <a:schemeClr val="tx1"/>
                </a:solidFill>
                <a:latin typeface="Arial" panose="020B0604020202020204" pitchFamily="34" charset="0"/>
                <a:cs typeface="Arial" panose="020B0604020202020204" pitchFamily="34" charset="0"/>
              </a:rPr>
              <a:t>-Irina Oprisan, 2028889</a:t>
            </a:r>
            <a:endParaRPr lang="en-US" sz="2600" dirty="0">
              <a:solidFill>
                <a:schemeClr val="tx1"/>
              </a:solidFill>
              <a:latin typeface="Arial" panose="020B0604020202020204" pitchFamily="34" charset="0"/>
              <a:cs typeface="Arial" panose="020B0604020202020204" pitchFamily="34" charset="0"/>
            </a:endParaRPr>
          </a:p>
          <a:p>
            <a:pPr marL="0" indent="0" algn="ctr">
              <a:spcAft>
                <a:spcPts val="600"/>
              </a:spcAft>
              <a:buNone/>
            </a:pPr>
            <a:r>
              <a:rPr lang="en-US" sz="2600" dirty="0">
                <a:solidFill>
                  <a:schemeClr val="bg1"/>
                </a:solidFill>
                <a:latin typeface="Arial" panose="020B0604020202020204" pitchFamily="34" charset="0"/>
                <a:cs typeface="Arial" panose="020B0604020202020204" pitchFamily="34" charset="0"/>
              </a:rPr>
              <a:t>Successful Team development:</a:t>
            </a:r>
          </a:p>
          <a:p>
            <a:pPr marL="0" indent="0" algn="ctr">
              <a:spcAft>
                <a:spcPts val="600"/>
              </a:spcAft>
              <a:buNone/>
            </a:pPr>
            <a:r>
              <a:rPr lang="en-GB" sz="2600" dirty="0">
                <a:solidFill>
                  <a:schemeClr val="tx1"/>
                </a:solidFill>
                <a:latin typeface="Arial" panose="020B0604020202020204" pitchFamily="34" charset="0"/>
                <a:cs typeface="Arial" panose="020B0604020202020204" pitchFamily="34" charset="0"/>
              </a:rPr>
              <a:t>Mantas Stonys, 2029520</a:t>
            </a:r>
            <a:endParaRPr lang="en-US" sz="2600" dirty="0">
              <a:solidFill>
                <a:schemeClr val="tx1"/>
              </a:solidFill>
              <a:latin typeface="Arial" panose="020B0604020202020204" pitchFamily="34" charset="0"/>
              <a:cs typeface="Arial" panose="020B0604020202020204" pitchFamily="34" charset="0"/>
            </a:endParaRPr>
          </a:p>
          <a:p>
            <a:endParaRPr lang="en-GB" sz="1100" dirty="0"/>
          </a:p>
        </p:txBody>
      </p:sp>
      <p:sp>
        <p:nvSpPr>
          <p:cNvPr id="9" name="TextBox 8">
            <a:extLst>
              <a:ext uri="{FF2B5EF4-FFF2-40B4-BE49-F238E27FC236}">
                <a16:creationId xmlns:a16="http://schemas.microsoft.com/office/drawing/2014/main" id="{B90A94E0-825A-4917-A689-BB9CF4052800}"/>
              </a:ext>
            </a:extLst>
          </p:cNvPr>
          <p:cNvSpPr txBox="1"/>
          <p:nvPr/>
        </p:nvSpPr>
        <p:spPr>
          <a:xfrm>
            <a:off x="1727403" y="2619394"/>
            <a:ext cx="4412841" cy="1384995"/>
          </a:xfrm>
          <a:prstGeom prst="rect">
            <a:avLst/>
          </a:prstGeom>
          <a:noFill/>
        </p:spPr>
        <p:txBody>
          <a:bodyPr wrap="square" rtlCol="0">
            <a:spAutoFit/>
          </a:bodyPr>
          <a:lstStyle/>
          <a:p>
            <a:pPr algn="ctr"/>
            <a:r>
              <a:rPr lang="en-US" sz="3600" b="1" dirty="0">
                <a:solidFill>
                  <a:schemeClr val="bg1"/>
                </a:solidFill>
                <a:latin typeface="Arial" panose="020B0604020202020204" pitchFamily="34" charset="0"/>
                <a:cs typeface="Arial" panose="020B0604020202020204" pitchFamily="34" charset="0"/>
              </a:rPr>
              <a:t>IBS </a:t>
            </a:r>
          </a:p>
          <a:p>
            <a:pPr algn="ctr"/>
            <a:r>
              <a:rPr lang="en-US" sz="2400" b="1" dirty="0">
                <a:solidFill>
                  <a:schemeClr val="bg1"/>
                </a:solidFill>
                <a:latin typeface="Arial" panose="020B0604020202020204" pitchFamily="34" charset="0"/>
                <a:cs typeface="Arial" panose="020B0604020202020204" pitchFamily="34" charset="0"/>
              </a:rPr>
              <a:t>International Business Solution</a:t>
            </a:r>
            <a:endParaRPr lang="en-GB" sz="2400" b="1" dirty="0">
              <a:solidFill>
                <a:schemeClr val="bg1"/>
              </a:solidFill>
            </a:endParaRPr>
          </a:p>
        </p:txBody>
      </p:sp>
      <p:pic>
        <p:nvPicPr>
          <p:cNvPr id="11" name="Picture 10" descr="Diagram&#10;&#10;Description automatically generated">
            <a:extLst>
              <a:ext uri="{FF2B5EF4-FFF2-40B4-BE49-F238E27FC236}">
                <a16:creationId xmlns:a16="http://schemas.microsoft.com/office/drawing/2014/main" id="{9B2C4995-8F5F-43B2-B5C8-A8CC8B79FE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056" y="0"/>
            <a:ext cx="4883057" cy="3429000"/>
          </a:xfrm>
          <a:prstGeom prst="rect">
            <a:avLst/>
          </a:prstGeom>
          <a:effectLst>
            <a:reflection blurRad="6350" stA="52000" endA="300" endPos="35000" dir="5400000" sy="-100000" algn="bl" rotWithShape="0"/>
          </a:effectLst>
        </p:spPr>
      </p:pic>
      <p:pic>
        <p:nvPicPr>
          <p:cNvPr id="15" name="Picture 14" descr="Text&#10;&#10;Description automatically generated">
            <a:extLst>
              <a:ext uri="{FF2B5EF4-FFF2-40B4-BE49-F238E27FC236}">
                <a16:creationId xmlns:a16="http://schemas.microsoft.com/office/drawing/2014/main" id="{EDBB5161-C374-4F7E-BFCA-887D8EA8B58E}"/>
              </a:ext>
              <a:ext uri="{C183D7F6-B498-43B3-948B-1728B52AA6E4}">
                <adec:decorative xmlns:adec="http://schemas.microsoft.com/office/drawing/2017/decorative" val="0"/>
              </a:ext>
            </a:extLst>
          </p:cNvPr>
          <p:cNvPicPr>
            <a:picLocks noChangeAspect="1"/>
          </p:cNvPicPr>
          <p:nvPr/>
        </p:nvPicPr>
        <p:blipFill>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42199" y="5461137"/>
            <a:ext cx="2418737" cy="1102493"/>
          </a:xfrm>
          <a:prstGeom prst="rect">
            <a:avLst/>
          </a:prstGeom>
          <a:noFill/>
        </p:spPr>
      </p:pic>
    </p:spTree>
    <p:extLst>
      <p:ext uri="{BB962C8B-B14F-4D97-AF65-F5344CB8AC3E}">
        <p14:creationId xmlns:p14="http://schemas.microsoft.com/office/powerpoint/2010/main" val="1250215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olo 11">
            <a:extLst>
              <a:ext uri="{FF2B5EF4-FFF2-40B4-BE49-F238E27FC236}">
                <a16:creationId xmlns:a16="http://schemas.microsoft.com/office/drawing/2014/main" id="{E24EC88E-D919-4BEB-A7A0-B467AC53D56B}"/>
              </a:ext>
            </a:extLst>
          </p:cNvPr>
          <p:cNvSpPr>
            <a:spLocks noGrp="1"/>
          </p:cNvSpPr>
          <p:nvPr>
            <p:ph type="title"/>
          </p:nvPr>
        </p:nvSpPr>
        <p:spPr>
          <a:xfrm>
            <a:off x="603504" y="2868459"/>
            <a:ext cx="3467051" cy="1254807"/>
          </a:xfrm>
        </p:spPr>
        <p:txBody>
          <a:bodyPr vert="horz" lIns="91440" tIns="45720" rIns="91440" bIns="45720" rtlCol="0" anchor="b">
            <a:normAutofit/>
          </a:bodyPr>
          <a:lstStyle/>
          <a:p>
            <a:pPr algn="ctr">
              <a:lnSpc>
                <a:spcPct val="80000"/>
              </a:lnSpc>
            </a:pPr>
            <a:r>
              <a:rPr lang="en-US" sz="3600" dirty="0">
                <a:solidFill>
                  <a:schemeClr val="bg1"/>
                </a:solidFill>
                <a:latin typeface="Arial" panose="020B0604020202020204" pitchFamily="34" charset="0"/>
                <a:cs typeface="Arial" panose="020B0604020202020204" pitchFamily="34" charset="0"/>
              </a:rPr>
              <a:t>Benefit of Team working</a:t>
            </a:r>
          </a:p>
        </p:txBody>
      </p:sp>
      <p:sp>
        <p:nvSpPr>
          <p:cNvPr id="22" name="Rectangle 21">
            <a:extLst>
              <a:ext uri="{FF2B5EF4-FFF2-40B4-BE49-F238E27FC236}">
                <a16:creationId xmlns:a16="http://schemas.microsoft.com/office/drawing/2014/main" id="{6A6BD6A8-E2F8-4FB8-9259-BBB587F39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Diagram&#10;&#10;Description automatically generated">
            <a:extLst>
              <a:ext uri="{FF2B5EF4-FFF2-40B4-BE49-F238E27FC236}">
                <a16:creationId xmlns:a16="http://schemas.microsoft.com/office/drawing/2014/main" id="{A68221CE-F581-4F90-AF98-1C7EB3AEB19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82520" y="1894559"/>
            <a:ext cx="6266016" cy="3054682"/>
          </a:xfrm>
          <a:prstGeom prst="rect">
            <a:avLst/>
          </a:prstGeom>
        </p:spPr>
      </p:pic>
    </p:spTree>
    <p:extLst>
      <p:ext uri="{BB962C8B-B14F-4D97-AF65-F5344CB8AC3E}">
        <p14:creationId xmlns:p14="http://schemas.microsoft.com/office/powerpoint/2010/main" val="4234297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2"/>
                                        </p:tgtEl>
                                        <p:attrNameLst>
                                          <p:attrName>style.visibility</p:attrName>
                                        </p:attrNameLst>
                                      </p:cBhvr>
                                      <p:to>
                                        <p:strVal val="visible"/>
                                      </p:to>
                                    </p:set>
                                    <p:animEffect transition="in" filter="fade">
                                      <p:cBhvr>
                                        <p:cTn id="7" dur="7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70096266-3D03-49FA-9845-26BE7364E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C8489-1465-48B8-9B89-55D6C74705E8}"/>
              </a:ext>
            </a:extLst>
          </p:cNvPr>
          <p:cNvSpPr>
            <a:spLocks noGrp="1"/>
          </p:cNvSpPr>
          <p:nvPr>
            <p:ph type="title"/>
          </p:nvPr>
        </p:nvSpPr>
        <p:spPr>
          <a:xfrm>
            <a:off x="8156433" y="640080"/>
            <a:ext cx="3401568" cy="753810"/>
          </a:xfrm>
        </p:spPr>
        <p:txBody>
          <a:bodyPr anchor="b">
            <a:normAutofit/>
          </a:bodyPr>
          <a:lstStyle/>
          <a:p>
            <a:pPr algn="ctr"/>
            <a:r>
              <a:rPr lang="en-US" sz="3600" dirty="0">
                <a:solidFill>
                  <a:srgbClr val="FFFFFF"/>
                </a:solidFill>
                <a:latin typeface="Arial" panose="020B0604020202020204" pitchFamily="34" charset="0"/>
                <a:cs typeface="Arial" panose="020B0604020202020204" pitchFamily="34" charset="0"/>
              </a:rPr>
              <a:t>Introduction</a:t>
            </a:r>
            <a:r>
              <a:rPr lang="en-US" sz="4000" b="1" dirty="0">
                <a:solidFill>
                  <a:srgbClr val="FFFFFF"/>
                </a:solidFill>
                <a:latin typeface="Arial" panose="020B0604020202020204" pitchFamily="34" charset="0"/>
                <a:cs typeface="Arial" panose="020B0604020202020204" pitchFamily="34" charset="0"/>
              </a:rPr>
              <a:t> </a:t>
            </a:r>
            <a:endParaRPr lang="LID4096" sz="4000" b="1" dirty="0">
              <a:solidFill>
                <a:srgbClr val="FFFFFF"/>
              </a:solidFill>
              <a:latin typeface="Arial" panose="020B0604020202020204" pitchFamily="34" charset="0"/>
              <a:cs typeface="Arial" panose="020B0604020202020204" pitchFamily="34" charset="0"/>
            </a:endParaRPr>
          </a:p>
        </p:txBody>
      </p:sp>
      <p:pic>
        <p:nvPicPr>
          <p:cNvPr id="5" name="Picture 4" descr="A group of people holding hands&#10;&#10;Description automatically generated with low confidence">
            <a:extLst>
              <a:ext uri="{FF2B5EF4-FFF2-40B4-BE49-F238E27FC236}">
                <a16:creationId xmlns:a16="http://schemas.microsoft.com/office/drawing/2014/main" id="{2BF7B8D9-C668-44DD-AF8D-85F8C774C98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733" r="19021" b="-2"/>
          <a:stretch/>
        </p:blipFill>
        <p:spPr>
          <a:xfrm>
            <a:off x="633999" y="640080"/>
            <a:ext cx="6278529" cy="5588101"/>
          </a:xfrm>
          <a:prstGeom prst="rect">
            <a:avLst/>
          </a:prstGeom>
        </p:spPr>
      </p:pic>
      <p:sp>
        <p:nvSpPr>
          <p:cNvPr id="3" name="Content Placeholder 2">
            <a:extLst>
              <a:ext uri="{FF2B5EF4-FFF2-40B4-BE49-F238E27FC236}">
                <a16:creationId xmlns:a16="http://schemas.microsoft.com/office/drawing/2014/main" id="{9B7B2437-54E4-4768-A5C2-0E04E2F99424}"/>
              </a:ext>
            </a:extLst>
          </p:cNvPr>
          <p:cNvSpPr>
            <a:spLocks noGrp="1"/>
          </p:cNvSpPr>
          <p:nvPr>
            <p:ph idx="1"/>
          </p:nvPr>
        </p:nvSpPr>
        <p:spPr>
          <a:xfrm>
            <a:off x="8013515" y="1743368"/>
            <a:ext cx="3720961" cy="4331756"/>
          </a:xfrm>
        </p:spPr>
        <p:txBody>
          <a:bodyPr>
            <a:noAutofit/>
          </a:bodyPr>
          <a:lstStyle/>
          <a:p>
            <a:pP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 Teamwork entails collaboration towards common goals</a:t>
            </a:r>
          </a:p>
          <a:p>
            <a:pP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 Involves cooperation and individual skill utilization</a:t>
            </a:r>
          </a:p>
          <a:p>
            <a:pPr>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 Focused and committed on a common goal </a:t>
            </a:r>
          </a:p>
          <a:p>
            <a:pPr>
              <a:buFont typeface="Arial" panose="020B0604020202020204" pitchFamily="34" charset="0"/>
              <a:buChar char="•"/>
            </a:pPr>
            <a:r>
              <a:rPr lang="en-GB" dirty="0">
                <a:solidFill>
                  <a:schemeClr val="tx1"/>
                </a:solidFill>
                <a:effectLst/>
                <a:latin typeface="Arial" panose="020B0604020202020204" pitchFamily="34" charset="0"/>
                <a:ea typeface="Calibri" panose="020F0502020204030204" pitchFamily="34" charset="0"/>
                <a:cs typeface="Arial" panose="020B0604020202020204" pitchFamily="34" charset="0"/>
              </a:rPr>
              <a:t> Teams undertake organisationally relevant tasks</a:t>
            </a:r>
          </a:p>
        </p:txBody>
      </p:sp>
    </p:spTree>
    <p:extLst>
      <p:ext uri="{BB962C8B-B14F-4D97-AF65-F5344CB8AC3E}">
        <p14:creationId xmlns:p14="http://schemas.microsoft.com/office/powerpoint/2010/main" val="686153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5597B-EEF5-4577-9D01-D01E40B46219}"/>
              </a:ext>
            </a:extLst>
          </p:cNvPr>
          <p:cNvSpPr>
            <a:spLocks noGrp="1"/>
          </p:cNvSpPr>
          <p:nvPr>
            <p:ph type="title"/>
          </p:nvPr>
        </p:nvSpPr>
        <p:spPr>
          <a:xfrm>
            <a:off x="657224" y="499533"/>
            <a:ext cx="10772775" cy="1329267"/>
          </a:xfrm>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Enhances Creativity And Productivity </a:t>
            </a:r>
            <a:endParaRPr lang="LID4096" sz="3600" dirty="0">
              <a:solidFill>
                <a:schemeClr val="bg1"/>
              </a:solidFill>
              <a:latin typeface="Arial" panose="020B0604020202020204" pitchFamily="34" charset="0"/>
              <a:cs typeface="Arial" panose="020B0604020202020204" pitchFamily="34" charset="0"/>
            </a:endParaRPr>
          </a:p>
        </p:txBody>
      </p:sp>
      <p:graphicFrame>
        <p:nvGraphicFramePr>
          <p:cNvPr id="12" name="Content Placeholder 2">
            <a:extLst>
              <a:ext uri="{FF2B5EF4-FFF2-40B4-BE49-F238E27FC236}">
                <a16:creationId xmlns:a16="http://schemas.microsoft.com/office/drawing/2014/main" id="{973C4095-413B-465C-BDF7-DBE7CE98C9AA}"/>
              </a:ext>
            </a:extLst>
          </p:cNvPr>
          <p:cNvGraphicFramePr>
            <a:graphicFrameLocks noGrp="1"/>
          </p:cNvGraphicFramePr>
          <p:nvPr>
            <p:ph idx="1"/>
            <p:extLst>
              <p:ext uri="{D42A27DB-BD31-4B8C-83A1-F6EECF244321}">
                <p14:modId xmlns:p14="http://schemas.microsoft.com/office/powerpoint/2010/main" val="1368038587"/>
              </p:ext>
            </p:extLst>
          </p:nvPr>
        </p:nvGraphicFramePr>
        <p:xfrm>
          <a:off x="407963" y="1828800"/>
          <a:ext cx="11126813" cy="42906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46186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782E35B0-604D-4F4D-877D-6CA1A317A67B}"/>
              </a:ext>
            </a:extLst>
          </p:cNvPr>
          <p:cNvSpPr>
            <a:spLocks noGrp="1"/>
          </p:cNvSpPr>
          <p:nvPr>
            <p:ph type="title"/>
          </p:nvPr>
        </p:nvSpPr>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Motivation to Overcome Obstacles </a:t>
            </a:r>
            <a:endParaRPr lang="en-GB" sz="3600" dirty="0"/>
          </a:p>
        </p:txBody>
      </p:sp>
      <p:sp>
        <p:nvSpPr>
          <p:cNvPr id="14" name="Content Placeholder 13">
            <a:extLst>
              <a:ext uri="{FF2B5EF4-FFF2-40B4-BE49-F238E27FC236}">
                <a16:creationId xmlns:a16="http://schemas.microsoft.com/office/drawing/2014/main" id="{F16552EA-56D5-4C08-A803-C3C9AD1E212C}"/>
              </a:ext>
            </a:extLst>
          </p:cNvPr>
          <p:cNvSpPr>
            <a:spLocks noGrp="1"/>
          </p:cNvSpPr>
          <p:nvPr>
            <p:ph sz="half" idx="1"/>
          </p:nvPr>
        </p:nvSpPr>
        <p:spPr>
          <a:xfrm>
            <a:off x="1106209" y="1998134"/>
            <a:ext cx="4663440" cy="3767328"/>
          </a:xfrm>
        </p:spPr>
        <p:txBody>
          <a:bodyPr>
            <a:normAutofit lnSpcReduction="10000"/>
          </a:bodyPr>
          <a:lstStyle/>
          <a:p>
            <a:pPr>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 Eases difficult tasks </a:t>
            </a:r>
          </a:p>
          <a:p>
            <a:pPr>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 Conflicts </a:t>
            </a:r>
          </a:p>
          <a:p>
            <a:pPr>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 Longer decision making </a:t>
            </a:r>
          </a:p>
          <a:p>
            <a:pPr marL="0" indent="0">
              <a:buNone/>
            </a:pPr>
            <a:r>
              <a:rPr lang="en-US" sz="2400" dirty="0">
                <a:solidFill>
                  <a:schemeClr val="bg1"/>
                </a:solidFill>
                <a:latin typeface="Arial" panose="020B0604020202020204" pitchFamily="34" charset="0"/>
                <a:cs typeface="Arial" panose="020B0604020202020204" pitchFamily="34" charset="0"/>
              </a:rPr>
              <a:t>  (Time delays)</a:t>
            </a:r>
          </a:p>
          <a:p>
            <a:pPr marL="0" indent="0">
              <a:buNone/>
            </a:pPr>
            <a:endParaRPr lang="en-US" sz="2400" dirty="0">
              <a:solidFill>
                <a:schemeClr val="bg1"/>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 Further, obstacles are easier to surmount</a:t>
            </a:r>
            <a:endParaRPr lang="en-US" sz="2400" dirty="0">
              <a:solidFill>
                <a:srgbClr val="FF0000"/>
              </a:solidFill>
              <a:latin typeface="Arial" panose="020B0604020202020204" pitchFamily="34" charset="0"/>
              <a:cs typeface="Arial" panose="020B0604020202020204" pitchFamily="34" charset="0"/>
            </a:endParaRPr>
          </a:p>
          <a:p>
            <a:pPr>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 Different perspectives aid problem solving</a:t>
            </a:r>
          </a:p>
          <a:p>
            <a:endParaRPr lang="en-GB" dirty="0"/>
          </a:p>
        </p:txBody>
      </p:sp>
      <p:sp>
        <p:nvSpPr>
          <p:cNvPr id="15" name="Content Placeholder 14">
            <a:extLst>
              <a:ext uri="{FF2B5EF4-FFF2-40B4-BE49-F238E27FC236}">
                <a16:creationId xmlns:a16="http://schemas.microsoft.com/office/drawing/2014/main" id="{C180F035-6BEC-459B-A940-D12CBCE89C91}"/>
              </a:ext>
            </a:extLst>
          </p:cNvPr>
          <p:cNvSpPr>
            <a:spLocks noGrp="1"/>
          </p:cNvSpPr>
          <p:nvPr>
            <p:ph sz="half" idx="2"/>
          </p:nvPr>
        </p:nvSpPr>
        <p:spPr>
          <a:xfrm>
            <a:off x="7117288" y="1998134"/>
            <a:ext cx="3379522" cy="3767328"/>
          </a:xfrm>
        </p:spPr>
        <p:txBody>
          <a:bodyPr>
            <a:normAutofit lnSpcReduction="10000"/>
          </a:bodyPr>
          <a:lstStyle/>
          <a:p>
            <a:pPr>
              <a:buFont typeface="Arial" panose="020B0604020202020204" pitchFamily="34" charset="0"/>
              <a:buChar char="•"/>
            </a:pPr>
            <a:r>
              <a:rPr lang="it-IT" dirty="0">
                <a:solidFill>
                  <a:schemeClr val="bg1"/>
                </a:solidFill>
                <a:latin typeface="Arial" panose="020B0604020202020204" pitchFamily="34" charset="0"/>
                <a:cs typeface="Arial" panose="020B0604020202020204" pitchFamily="34" charset="0"/>
              </a:rPr>
              <a:t> </a:t>
            </a:r>
            <a:r>
              <a:rPr lang="en-US" dirty="0">
                <a:solidFill>
                  <a:schemeClr val="bg1"/>
                </a:solidFill>
                <a:latin typeface="Arial" panose="020B0604020202020204" pitchFamily="34" charset="0"/>
                <a:cs typeface="Arial" panose="020B0604020202020204" pitchFamily="34" charset="0"/>
              </a:rPr>
              <a:t>M</a:t>
            </a:r>
            <a:r>
              <a:rPr lang="en-US" sz="2400" dirty="0">
                <a:solidFill>
                  <a:schemeClr val="bg1"/>
                </a:solidFill>
                <a:latin typeface="Arial" panose="020B0604020202020204" pitchFamily="34" charset="0"/>
                <a:cs typeface="Arial" panose="020B0604020202020204" pitchFamily="34" charset="0"/>
              </a:rPr>
              <a:t>ultiple solutions</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Roles’ allocation</a:t>
            </a:r>
            <a:endParaRPr lang="en-US" sz="2400" dirty="0">
              <a:solidFill>
                <a:schemeClr val="bg1"/>
              </a:solidFill>
              <a:latin typeface="Arial" panose="020B0604020202020204" pitchFamily="34" charset="0"/>
              <a:cs typeface="Arial" panose="020B0604020202020204" pitchFamily="34" charset="0"/>
            </a:endParaRPr>
          </a:p>
          <a:p>
            <a:pPr>
              <a:buFont typeface="Arial" panose="020B0604020202020204" pitchFamily="34" charset="0"/>
              <a:buChar char="•"/>
            </a:pPr>
            <a:r>
              <a:rPr lang="it-IT" dirty="0">
                <a:solidFill>
                  <a:schemeClr val="bg1"/>
                </a:solidFill>
                <a:latin typeface="Arial" panose="020B0604020202020204" pitchFamily="34" charset="0"/>
                <a:cs typeface="Arial" panose="020B0604020202020204" pitchFamily="34" charset="0"/>
              </a:rPr>
              <a:t> Support</a:t>
            </a:r>
          </a:p>
          <a:p>
            <a:pPr>
              <a:buFont typeface="Arial" panose="020B0604020202020204" pitchFamily="34" charset="0"/>
              <a:buChar char="•"/>
            </a:pPr>
            <a:r>
              <a:rPr lang="it-IT" dirty="0">
                <a:solidFill>
                  <a:schemeClr val="bg1"/>
                </a:solidFill>
                <a:latin typeface="Arial" panose="020B0604020202020204" pitchFamily="34" charset="0"/>
                <a:cs typeface="Arial" panose="020B0604020202020204" pitchFamily="34" charset="0"/>
              </a:rPr>
              <a:t> Inspiration</a:t>
            </a:r>
          </a:p>
          <a:p>
            <a:endParaRPr lang="en-GB" dirty="0"/>
          </a:p>
        </p:txBody>
      </p:sp>
      <p:pic>
        <p:nvPicPr>
          <p:cNvPr id="16" name="Picture 15" descr="A picture containing person&#10;&#10;Description automatically generated">
            <a:extLst>
              <a:ext uri="{FF2B5EF4-FFF2-40B4-BE49-F238E27FC236}">
                <a16:creationId xmlns:a16="http://schemas.microsoft.com/office/drawing/2014/main" id="{BEB588DD-038B-4C88-8157-484677F1FC2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2917" y="3881798"/>
            <a:ext cx="4148263" cy="2765508"/>
          </a:xfrm>
          <a:prstGeom prst="rect">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2808095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2BCCE0D-088B-4E32-9927-9DB2FF0B7FE9}"/>
              </a:ext>
            </a:extLst>
          </p:cNvPr>
          <p:cNvPicPr>
            <a:picLocks noChangeAspect="1"/>
          </p:cNvPicPr>
          <p:nvPr/>
        </p:nvPicPr>
        <p:blipFill rotWithShape="1">
          <a:blip r:embed="rId3">
            <a:extLst>
              <a:ext uri="{28A0092B-C50C-407E-A947-70E740481C1C}">
                <a14:useLocalDpi xmlns:a14="http://schemas.microsoft.com/office/drawing/2010/main" val="0"/>
              </a:ext>
            </a:extLst>
          </a:blip>
          <a:srcRect l="20821" r="16061" b="-1"/>
          <a:stretch/>
        </p:blipFill>
        <p:spPr>
          <a:xfrm>
            <a:off x="5182104" y="10"/>
            <a:ext cx="7009896" cy="6857990"/>
          </a:xfrm>
          <a:custGeom>
            <a:avLst/>
            <a:gdLst/>
            <a:ahLst/>
            <a:cxnLst/>
            <a:rect l="l" t="t" r="r" b="b"/>
            <a:pathLst>
              <a:path w="7009896" h="6858000">
                <a:moveTo>
                  <a:pt x="0" y="0"/>
                </a:moveTo>
                <a:lnTo>
                  <a:pt x="7009896" y="0"/>
                </a:lnTo>
                <a:lnTo>
                  <a:pt x="7009896" y="6858000"/>
                </a:lnTo>
                <a:lnTo>
                  <a:pt x="21616" y="6858000"/>
                </a:lnTo>
                <a:lnTo>
                  <a:pt x="129867" y="6647018"/>
                </a:lnTo>
                <a:cubicBezTo>
                  <a:pt x="1043295" y="4758249"/>
                  <a:pt x="1332296" y="2559611"/>
                  <a:pt x="814641" y="380651"/>
                </a:cubicBezTo>
                <a:lnTo>
                  <a:pt x="714685" y="1"/>
                </a:lnTo>
                <a:lnTo>
                  <a:pt x="0" y="1"/>
                </a:lnTo>
                <a:close/>
              </a:path>
            </a:pathLst>
          </a:custGeom>
        </p:spPr>
      </p:pic>
      <p:sp>
        <p:nvSpPr>
          <p:cNvPr id="2" name="Title 1">
            <a:extLst>
              <a:ext uri="{FF2B5EF4-FFF2-40B4-BE49-F238E27FC236}">
                <a16:creationId xmlns:a16="http://schemas.microsoft.com/office/drawing/2014/main" id="{EED7126F-49F7-4BB7-9237-AEA43357AB6E}"/>
              </a:ext>
            </a:extLst>
          </p:cNvPr>
          <p:cNvSpPr>
            <a:spLocks noGrp="1"/>
          </p:cNvSpPr>
          <p:nvPr>
            <p:ph type="title"/>
          </p:nvPr>
        </p:nvSpPr>
        <p:spPr>
          <a:xfrm>
            <a:off x="288872" y="298791"/>
            <a:ext cx="5411245" cy="1325563"/>
          </a:xfrm>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Faster Learning and achievement </a:t>
            </a:r>
            <a:endParaRPr lang="LID4096" sz="3600" dirty="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FF6A218-63B9-4F2B-9AC4-41BDF175D228}"/>
              </a:ext>
            </a:extLst>
          </p:cNvPr>
          <p:cNvSpPr>
            <a:spLocks noGrp="1"/>
          </p:cNvSpPr>
          <p:nvPr>
            <p:ph idx="1"/>
          </p:nvPr>
        </p:nvSpPr>
        <p:spPr>
          <a:xfrm>
            <a:off x="288872" y="1822927"/>
            <a:ext cx="5143957" cy="4639132"/>
          </a:xfrm>
        </p:spPr>
        <p:txBody>
          <a:bodyPr anchor="t">
            <a:noAutofit/>
          </a:bodyPr>
          <a:lstStyle/>
          <a:p>
            <a:pPr>
              <a:buFont typeface="Arial" panose="020B0604020202020204" pitchFamily="34" charset="0"/>
              <a:buChar char="•"/>
            </a:pPr>
            <a:r>
              <a:rPr lang="en-US" sz="2800" dirty="0">
                <a:solidFill>
                  <a:schemeClr val="bg1"/>
                </a:solidFill>
                <a:latin typeface="Arial" panose="020B0604020202020204" pitchFamily="34" charset="0"/>
                <a:cs typeface="Arial" panose="020B0604020202020204" pitchFamily="34" charset="0"/>
              </a:rPr>
              <a:t> </a:t>
            </a:r>
            <a:r>
              <a:rPr lang="en-US" dirty="0">
                <a:solidFill>
                  <a:schemeClr val="bg1"/>
                </a:solidFill>
                <a:latin typeface="Arial" panose="020B0604020202020204" pitchFamily="34" charset="0"/>
                <a:cs typeface="Arial" panose="020B0604020202020204" pitchFamily="34" charset="0"/>
              </a:rPr>
              <a:t>People from different backgrounds interact</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Helps new members comprehend organizational culture </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Through observation, new members learn quickly</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Members learn from each other </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Clarifications and changes are easier </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Improves overall satisfaction and accomplishment</a:t>
            </a:r>
          </a:p>
          <a:p>
            <a:endParaRPr lang="LID4096" dirty="0"/>
          </a:p>
        </p:txBody>
      </p:sp>
    </p:spTree>
    <p:extLst>
      <p:ext uri="{BB962C8B-B14F-4D97-AF65-F5344CB8AC3E}">
        <p14:creationId xmlns:p14="http://schemas.microsoft.com/office/powerpoint/2010/main" val="2190377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05342-F4FE-47B5-A43C-37C65DAF198D}"/>
              </a:ext>
            </a:extLst>
          </p:cNvPr>
          <p:cNvSpPr>
            <a:spLocks noGrp="1"/>
          </p:cNvSpPr>
          <p:nvPr>
            <p:ph type="title"/>
          </p:nvPr>
        </p:nvSpPr>
        <p:spPr>
          <a:xfrm>
            <a:off x="657224" y="499533"/>
            <a:ext cx="10772775" cy="1204007"/>
          </a:xfrm>
        </p:spPr>
        <p:txBody>
          <a:bodyPr>
            <a:normAutofit/>
          </a:bodyPr>
          <a:lstStyle/>
          <a:p>
            <a:pPr algn="ctr"/>
            <a:r>
              <a:rPr lang="it-IT" sz="3600" dirty="0">
                <a:solidFill>
                  <a:schemeClr val="bg1"/>
                </a:solidFill>
                <a:latin typeface="Arial" panose="020B0604020202020204" pitchFamily="34" charset="0"/>
                <a:cs typeface="Arial" panose="020B0604020202020204" pitchFamily="34" charset="0"/>
              </a:rPr>
              <a:t>Disadvantages</a:t>
            </a:r>
            <a:endParaRPr lang="en-GB" sz="3600" dirty="0">
              <a:solidFill>
                <a:schemeClr val="bg1"/>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BC59E0A5-8060-44E8-81E6-C72F33D40147}"/>
              </a:ext>
            </a:extLst>
          </p:cNvPr>
          <p:cNvGraphicFramePr>
            <a:graphicFrameLocks noGrp="1"/>
          </p:cNvGraphicFramePr>
          <p:nvPr>
            <p:ph idx="1"/>
            <p:extLst>
              <p:ext uri="{D42A27DB-BD31-4B8C-83A1-F6EECF244321}">
                <p14:modId xmlns:p14="http://schemas.microsoft.com/office/powerpoint/2010/main" val="2699574664"/>
              </p:ext>
            </p:extLst>
          </p:nvPr>
        </p:nvGraphicFramePr>
        <p:xfrm>
          <a:off x="676275" y="1857106"/>
          <a:ext cx="10858501" cy="43057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7171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olo 8">
            <a:extLst>
              <a:ext uri="{FF2B5EF4-FFF2-40B4-BE49-F238E27FC236}">
                <a16:creationId xmlns:a16="http://schemas.microsoft.com/office/drawing/2014/main" id="{81866953-9D33-4C44-8FBD-627D807ADA49}"/>
              </a:ext>
            </a:extLst>
          </p:cNvPr>
          <p:cNvSpPr>
            <a:spLocks noGrp="1"/>
          </p:cNvSpPr>
          <p:nvPr>
            <p:ph type="title"/>
          </p:nvPr>
        </p:nvSpPr>
        <p:spPr>
          <a:xfrm>
            <a:off x="634181" y="5135671"/>
            <a:ext cx="10923638" cy="726510"/>
          </a:xfrm>
        </p:spPr>
        <p:txBody>
          <a:bodyPr vert="horz" lIns="91440" tIns="45720" rIns="91440" bIns="45720" rtlCol="0" anchor="b">
            <a:normAutofit/>
          </a:bodyPr>
          <a:lstStyle/>
          <a:p>
            <a:pPr algn="ctr">
              <a:lnSpc>
                <a:spcPct val="80000"/>
              </a:lnSpc>
              <a:spcAft>
                <a:spcPts val="600"/>
              </a:spcAft>
            </a:pPr>
            <a:r>
              <a:rPr lang="en-US" sz="3600" dirty="0">
                <a:solidFill>
                  <a:schemeClr val="bg1"/>
                </a:solidFill>
                <a:latin typeface="Arial" panose="020B0604020202020204" pitchFamily="34" charset="0"/>
                <a:cs typeface="Arial" panose="020B0604020202020204" pitchFamily="34" charset="0"/>
              </a:rPr>
              <a:t>Stages of team development</a:t>
            </a:r>
          </a:p>
        </p:txBody>
      </p:sp>
      <p:pic>
        <p:nvPicPr>
          <p:cNvPr id="3" name="Picture 2" descr="Graphical user interface&#10;&#10;Description automatically generated">
            <a:extLst>
              <a:ext uri="{FF2B5EF4-FFF2-40B4-BE49-F238E27FC236}">
                <a16:creationId xmlns:a16="http://schemas.microsoft.com/office/drawing/2014/main" id="{9D014365-2918-4770-AFB0-F9FE0AEAFFD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769" b="5631"/>
          <a:stretch/>
        </p:blipFill>
        <p:spPr>
          <a:xfrm>
            <a:off x="1" y="10"/>
            <a:ext cx="12192000" cy="4242806"/>
          </a:xfrm>
          <a:prstGeom prst="rect">
            <a:avLst/>
          </a:prstGeom>
        </p:spPr>
      </p:pic>
    </p:spTree>
    <p:extLst>
      <p:ext uri="{BB962C8B-B14F-4D97-AF65-F5344CB8AC3E}">
        <p14:creationId xmlns:p14="http://schemas.microsoft.com/office/powerpoint/2010/main" val="2618057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E52EC-AAA0-45BB-8A13-A72E2D16ABE9}"/>
              </a:ext>
            </a:extLst>
          </p:cNvPr>
          <p:cNvSpPr>
            <a:spLocks noGrp="1"/>
          </p:cNvSpPr>
          <p:nvPr>
            <p:ph type="title"/>
          </p:nvPr>
        </p:nvSpPr>
        <p:spPr>
          <a:xfrm>
            <a:off x="7836310" y="499533"/>
            <a:ext cx="3706761" cy="5632980"/>
          </a:xfrm>
        </p:spPr>
        <p:txBody>
          <a:bodyPr>
            <a:normAutofit/>
          </a:bodyPr>
          <a:lstStyle/>
          <a:p>
            <a:pPr algn="ctr"/>
            <a:r>
              <a:rPr lang="it-IT" sz="3600" dirty="0">
                <a:solidFill>
                  <a:schemeClr val="bg1"/>
                </a:solidFill>
                <a:latin typeface="Arial" panose="020B0604020202020204" pitchFamily="34" charset="0"/>
                <a:cs typeface="Arial" panose="020B0604020202020204" pitchFamily="34" charset="0"/>
              </a:rPr>
              <a:t>B. Tuckman’s Theory (1965)</a:t>
            </a:r>
            <a:endParaRPr lang="en-GB" sz="3600" dirty="0">
              <a:solidFill>
                <a:schemeClr val="bg1"/>
              </a:solidFill>
              <a:latin typeface="Arial" panose="020B0604020202020204" pitchFamily="34" charset="0"/>
              <a:cs typeface="Arial" panose="020B0604020202020204" pitchFamily="34" charset="0"/>
            </a:endParaRPr>
          </a:p>
        </p:txBody>
      </p:sp>
      <p:graphicFrame>
        <p:nvGraphicFramePr>
          <p:cNvPr id="7" name="Content Placeholder 2">
            <a:extLst>
              <a:ext uri="{FF2B5EF4-FFF2-40B4-BE49-F238E27FC236}">
                <a16:creationId xmlns:a16="http://schemas.microsoft.com/office/drawing/2014/main" id="{72C3426E-68F0-4A5A-83B3-01D8427FF1DB}"/>
              </a:ext>
            </a:extLst>
          </p:cNvPr>
          <p:cNvGraphicFramePr>
            <a:graphicFrameLocks noGrp="1"/>
          </p:cNvGraphicFramePr>
          <p:nvPr>
            <p:ph idx="1"/>
            <p:extLst>
              <p:ext uri="{D42A27DB-BD31-4B8C-83A1-F6EECF244321}">
                <p14:modId xmlns:p14="http://schemas.microsoft.com/office/powerpoint/2010/main" val="1834808611"/>
              </p:ext>
            </p:extLst>
          </p:nvPr>
        </p:nvGraphicFramePr>
        <p:xfrm>
          <a:off x="633412" y="639763"/>
          <a:ext cx="7202897"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9868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78D34058-4250-46C2-92DB-EA532BC36031}"/>
              </a:ext>
            </a:extLst>
          </p:cNvPr>
          <p:cNvGraphicFramePr/>
          <p:nvPr>
            <p:extLst>
              <p:ext uri="{D42A27DB-BD31-4B8C-83A1-F6EECF244321}">
                <p14:modId xmlns:p14="http://schemas.microsoft.com/office/powerpoint/2010/main" val="4006665826"/>
              </p:ext>
            </p:extLst>
          </p:nvPr>
        </p:nvGraphicFramePr>
        <p:xfrm>
          <a:off x="998621" y="75156"/>
          <a:ext cx="10190747" cy="4810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C706A90C-4C75-4763-AEFF-A762A5CC2637}"/>
              </a:ext>
            </a:extLst>
          </p:cNvPr>
          <p:cNvSpPr txBox="1"/>
          <p:nvPr/>
        </p:nvSpPr>
        <p:spPr>
          <a:xfrm>
            <a:off x="1015322" y="2643156"/>
            <a:ext cx="2591678" cy="3416320"/>
          </a:xfrm>
          <a:prstGeom prst="rect">
            <a:avLst/>
          </a:prstGeom>
          <a:noFill/>
        </p:spPr>
        <p:txBody>
          <a:bodyPr wrap="square" rtlCol="0">
            <a:spAutoFit/>
          </a:bodyPr>
          <a:lstStyle/>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Displaying eagerness</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Socializing</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Generally polite tone</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Sticking to safe topics</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Some anxiety and confusion</a:t>
            </a:r>
          </a:p>
        </p:txBody>
      </p:sp>
      <p:sp>
        <p:nvSpPr>
          <p:cNvPr id="4" name="TextBox 3">
            <a:extLst>
              <a:ext uri="{FF2B5EF4-FFF2-40B4-BE49-F238E27FC236}">
                <a16:creationId xmlns:a16="http://schemas.microsoft.com/office/drawing/2014/main" id="{E8E68298-1806-47E2-9F1C-C79BB8D16645}"/>
              </a:ext>
            </a:extLst>
          </p:cNvPr>
          <p:cNvSpPr txBox="1"/>
          <p:nvPr/>
        </p:nvSpPr>
        <p:spPr>
          <a:xfrm>
            <a:off x="3739856" y="2643156"/>
            <a:ext cx="2707806" cy="3785652"/>
          </a:xfrm>
          <a:prstGeom prst="rect">
            <a:avLst/>
          </a:prstGeom>
          <a:noFill/>
        </p:spPr>
        <p:txBody>
          <a:bodyPr wrap="square" rtlCol="0">
            <a:spAutoFit/>
          </a:bodyPr>
          <a:lstStyle/>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Some resistance</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Lack of participation</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Conflict based on differences</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High emotions</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Competition </a:t>
            </a:r>
          </a:p>
          <a:p>
            <a:r>
              <a:rPr lang="it-IT" sz="2400" dirty="0">
                <a:solidFill>
                  <a:schemeClr val="bg1"/>
                </a:solidFill>
                <a:latin typeface="Arial" panose="020B0604020202020204" pitchFamily="34" charset="0"/>
                <a:cs typeface="Arial" panose="020B0604020202020204" pitchFamily="34" charset="0"/>
              </a:rPr>
              <a:t>(e</a:t>
            </a:r>
            <a:r>
              <a:rPr lang="en-US" sz="2400" dirty="0">
                <a:solidFill>
                  <a:schemeClr val="bg1"/>
                </a:solidFill>
                <a:latin typeface="Arial" panose="020B0604020202020204" pitchFamily="34" charset="0"/>
                <a:cs typeface="Arial" panose="020B0604020202020204" pitchFamily="34" charset="0"/>
              </a:rPr>
              <a:t>verybody wants to be a leader)</a:t>
            </a:r>
          </a:p>
        </p:txBody>
      </p:sp>
      <p:sp>
        <p:nvSpPr>
          <p:cNvPr id="5" name="TextBox 4">
            <a:extLst>
              <a:ext uri="{FF2B5EF4-FFF2-40B4-BE49-F238E27FC236}">
                <a16:creationId xmlns:a16="http://schemas.microsoft.com/office/drawing/2014/main" id="{B5722CF8-4949-427E-A862-7C5A059F2052}"/>
              </a:ext>
            </a:extLst>
          </p:cNvPr>
          <p:cNvSpPr txBox="1"/>
          <p:nvPr/>
        </p:nvSpPr>
        <p:spPr>
          <a:xfrm>
            <a:off x="6335753" y="2643156"/>
            <a:ext cx="2845825" cy="4154984"/>
          </a:xfrm>
          <a:prstGeom prst="rect">
            <a:avLst/>
          </a:prstGeom>
          <a:noFill/>
        </p:spPr>
        <p:txBody>
          <a:bodyPr wrap="square" rtlCol="0">
            <a:spAutoFit/>
          </a:bodyPr>
          <a:lstStyle/>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Purpose &amp; goals are understood</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More confident</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Improved commitment</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Engaged and supportive</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Developing cohesion</a:t>
            </a:r>
          </a:p>
          <a:p>
            <a:pPr marL="285750" indent="-28575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Acceptance of the roles</a:t>
            </a:r>
          </a:p>
        </p:txBody>
      </p:sp>
      <p:sp>
        <p:nvSpPr>
          <p:cNvPr id="6" name="TextBox 5">
            <a:extLst>
              <a:ext uri="{FF2B5EF4-FFF2-40B4-BE49-F238E27FC236}">
                <a16:creationId xmlns:a16="http://schemas.microsoft.com/office/drawing/2014/main" id="{5A11D7C5-9567-47F0-B7A9-40F6AB0C39DC}"/>
              </a:ext>
            </a:extLst>
          </p:cNvPr>
          <p:cNvSpPr txBox="1"/>
          <p:nvPr/>
        </p:nvSpPr>
        <p:spPr>
          <a:xfrm>
            <a:off x="9043559" y="2643156"/>
            <a:ext cx="2345088" cy="2677656"/>
          </a:xfrm>
          <a:prstGeom prst="rect">
            <a:avLst/>
          </a:prstGeom>
          <a:noFill/>
        </p:spPr>
        <p:txBody>
          <a:bodyPr wrap="square" rtlCol="0">
            <a:spAutoFit/>
          </a:bodyPr>
          <a:lstStyle/>
          <a:p>
            <a:pPr marL="342900" indent="-34290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High motivation and empathy</a:t>
            </a:r>
          </a:p>
          <a:p>
            <a:pPr marL="342900" indent="-34290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Effectively producing</a:t>
            </a:r>
          </a:p>
          <a:p>
            <a:pPr marL="342900" indent="-342900">
              <a:buFont typeface="Arial" panose="020B0604020202020204" pitchFamily="34" charset="0"/>
              <a:buChar char="•"/>
            </a:pPr>
            <a:r>
              <a:rPr lang="en-US" sz="2400" dirty="0">
                <a:solidFill>
                  <a:schemeClr val="bg1"/>
                </a:solidFill>
                <a:latin typeface="Arial" panose="020B0604020202020204" pitchFamily="34" charset="0"/>
                <a:cs typeface="Arial" panose="020B0604020202020204" pitchFamily="34" charset="0"/>
              </a:rPr>
              <a:t>Consistent performance </a:t>
            </a:r>
          </a:p>
        </p:txBody>
      </p:sp>
      <p:pic>
        <p:nvPicPr>
          <p:cNvPr id="9" name="Picture 8">
            <a:extLst>
              <a:ext uri="{FF2B5EF4-FFF2-40B4-BE49-F238E27FC236}">
                <a16:creationId xmlns:a16="http://schemas.microsoft.com/office/drawing/2014/main" id="{AE43382A-F818-4287-B45B-A6B0E372A4FC}"/>
              </a:ext>
            </a:extLst>
          </p:cNvPr>
          <p:cNvPicPr>
            <a:picLocks noChangeAspect="1"/>
          </p:cNvPicPr>
          <p:nvPr/>
        </p:nvPicPr>
        <p:blipFill>
          <a:blip r:embed="rId7"/>
          <a:stretch>
            <a:fillRect/>
          </a:stretch>
        </p:blipFill>
        <p:spPr>
          <a:xfrm>
            <a:off x="9116228" y="874517"/>
            <a:ext cx="2034674" cy="1768639"/>
          </a:xfrm>
          <a:prstGeom prst="rect">
            <a:avLst/>
          </a:prstGeom>
        </p:spPr>
      </p:pic>
      <p:pic>
        <p:nvPicPr>
          <p:cNvPr id="11" name="Picture 10">
            <a:extLst>
              <a:ext uri="{FF2B5EF4-FFF2-40B4-BE49-F238E27FC236}">
                <a16:creationId xmlns:a16="http://schemas.microsoft.com/office/drawing/2014/main" id="{1715D01B-E738-4B88-BBAB-D8154DA1C7D0}"/>
              </a:ext>
            </a:extLst>
          </p:cNvPr>
          <p:cNvPicPr>
            <a:picLocks noChangeAspect="1"/>
          </p:cNvPicPr>
          <p:nvPr/>
        </p:nvPicPr>
        <p:blipFill>
          <a:blip r:embed="rId8"/>
          <a:stretch>
            <a:fillRect/>
          </a:stretch>
        </p:blipFill>
        <p:spPr>
          <a:xfrm>
            <a:off x="1141169" y="874518"/>
            <a:ext cx="2034674" cy="1768639"/>
          </a:xfrm>
          <a:prstGeom prst="rect">
            <a:avLst/>
          </a:prstGeom>
        </p:spPr>
      </p:pic>
    </p:spTree>
    <p:extLst>
      <p:ext uri="{BB962C8B-B14F-4D97-AF65-F5344CB8AC3E}">
        <p14:creationId xmlns:p14="http://schemas.microsoft.com/office/powerpoint/2010/main" val="551301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9201292-C9E5-4449-BDD9-6FB03B139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D708693-9690-4EA3-8364-61D64BFFB8ED}"/>
              </a:ext>
            </a:extLst>
          </p:cNvPr>
          <p:cNvSpPr txBox="1"/>
          <p:nvPr/>
        </p:nvSpPr>
        <p:spPr>
          <a:xfrm>
            <a:off x="8173212" y="858129"/>
            <a:ext cx="3401568" cy="703515"/>
          </a:xfrm>
          <a:prstGeom prst="rect">
            <a:avLst/>
          </a:prstGeom>
        </p:spPr>
        <p:txBody>
          <a:bodyPr vert="horz" lIns="91440" tIns="45720" rIns="91440" bIns="45720" rtlCol="0" anchor="b">
            <a:normAutofit/>
          </a:bodyPr>
          <a:lstStyle/>
          <a:p>
            <a:pPr algn="ctr" defTabSz="914400">
              <a:lnSpc>
                <a:spcPct val="85000"/>
              </a:lnSpc>
              <a:spcBef>
                <a:spcPct val="0"/>
              </a:spcBef>
              <a:spcAft>
                <a:spcPts val="600"/>
              </a:spcAft>
            </a:pPr>
            <a:r>
              <a:rPr lang="en-US" sz="3600" spc="-120" dirty="0">
                <a:solidFill>
                  <a:srgbClr val="FFFFFF"/>
                </a:solidFill>
                <a:latin typeface="Arial" panose="020B0604020202020204" pitchFamily="34" charset="0"/>
                <a:ea typeface="+mj-ea"/>
                <a:cs typeface="Arial" panose="020B0604020202020204" pitchFamily="34" charset="0"/>
              </a:rPr>
              <a:t>Adjourning</a:t>
            </a:r>
          </a:p>
        </p:txBody>
      </p:sp>
      <p:pic>
        <p:nvPicPr>
          <p:cNvPr id="11" name="Picture 10" descr="Shape&#10;&#10;Description automatically generated">
            <a:extLst>
              <a:ext uri="{FF2B5EF4-FFF2-40B4-BE49-F238E27FC236}">
                <a16:creationId xmlns:a16="http://schemas.microsoft.com/office/drawing/2014/main" id="{FC7A8C64-0D1D-4284-A763-3B8B4A193A0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3999" y="1016897"/>
            <a:ext cx="6278529" cy="4834466"/>
          </a:xfrm>
          <a:prstGeom prst="rect">
            <a:avLst/>
          </a:prstGeom>
        </p:spPr>
      </p:pic>
      <p:sp>
        <p:nvSpPr>
          <p:cNvPr id="5" name="TextBox 4">
            <a:extLst>
              <a:ext uri="{FF2B5EF4-FFF2-40B4-BE49-F238E27FC236}">
                <a16:creationId xmlns:a16="http://schemas.microsoft.com/office/drawing/2014/main" id="{7C0DA891-3E22-4B6C-AAE2-51D8D2189A69}"/>
              </a:ext>
            </a:extLst>
          </p:cNvPr>
          <p:cNvSpPr txBox="1"/>
          <p:nvPr/>
        </p:nvSpPr>
        <p:spPr>
          <a:xfrm>
            <a:off x="7709095" y="2419773"/>
            <a:ext cx="4149970" cy="3680402"/>
          </a:xfrm>
          <a:prstGeom prst="rect">
            <a:avLst/>
          </a:prstGeom>
        </p:spPr>
        <p:txBody>
          <a:bodyPr vert="horz" lIns="91440" tIns="45720" rIns="91440" bIns="45720" rtlCol="0">
            <a:noAutofit/>
          </a:bodyPr>
          <a:lstStyle/>
          <a:p>
            <a:pPr marL="457200" indent="-457200" defTabSz="914400">
              <a:lnSpc>
                <a:spcPct val="85000"/>
              </a:lnSpc>
              <a:spcAft>
                <a:spcPts val="600"/>
              </a:spcAft>
              <a:buFont typeface="Arial" panose="020B0604020202020204" pitchFamily="34" charset="0"/>
              <a:buChar char="•"/>
            </a:pPr>
            <a:r>
              <a:rPr lang="en-US" sz="2400" dirty="0">
                <a:solidFill>
                  <a:srgbClr val="FFFFFF"/>
                </a:solidFill>
                <a:latin typeface="Arial" panose="020B0604020202020204" pitchFamily="34" charset="0"/>
                <a:cs typeface="Arial" panose="020B0604020202020204" pitchFamily="34" charset="0"/>
              </a:rPr>
              <a:t>(Also referred to as the Transitioning or Mourning phase) </a:t>
            </a:r>
          </a:p>
          <a:p>
            <a:pPr marL="457200" indent="-457200" defTabSz="914400">
              <a:lnSpc>
                <a:spcPct val="85000"/>
              </a:lnSpc>
              <a:spcAft>
                <a:spcPts val="600"/>
              </a:spcAft>
              <a:buFont typeface="Arial" panose="020B0604020202020204" pitchFamily="34" charset="0"/>
              <a:buChar char="•"/>
            </a:pPr>
            <a:r>
              <a:rPr lang="en-US" sz="2400" dirty="0">
                <a:solidFill>
                  <a:srgbClr val="FFFFFF"/>
                </a:solidFill>
                <a:latin typeface="Arial" panose="020B0604020202020204" pitchFamily="34" charset="0"/>
                <a:cs typeface="Arial" panose="020B0604020202020204" pitchFamily="34" charset="0"/>
              </a:rPr>
              <a:t>Recognition of team and individual efforts</a:t>
            </a:r>
          </a:p>
          <a:p>
            <a:pPr marL="457200" indent="-457200" defTabSz="914400">
              <a:lnSpc>
                <a:spcPct val="85000"/>
              </a:lnSpc>
              <a:spcAft>
                <a:spcPts val="600"/>
              </a:spcAft>
              <a:buFont typeface="Arial" panose="020B0604020202020204" pitchFamily="34" charset="0"/>
              <a:buChar char="•"/>
            </a:pPr>
            <a:r>
              <a:rPr lang="en-US" sz="2400" dirty="0">
                <a:solidFill>
                  <a:srgbClr val="FFFFFF"/>
                </a:solidFill>
                <a:latin typeface="Arial" panose="020B0604020202020204" pitchFamily="34" charset="0"/>
                <a:cs typeface="Arial" panose="020B0604020202020204" pitchFamily="34" charset="0"/>
              </a:rPr>
              <a:t>Disbanding</a:t>
            </a:r>
          </a:p>
          <a:p>
            <a:pPr marL="457200" indent="-457200" defTabSz="914400">
              <a:lnSpc>
                <a:spcPct val="85000"/>
              </a:lnSpc>
              <a:spcAft>
                <a:spcPts val="600"/>
              </a:spcAft>
              <a:buFont typeface="Arial" panose="020B0604020202020204" pitchFamily="34" charset="0"/>
              <a:buChar char="•"/>
            </a:pPr>
            <a:r>
              <a:rPr lang="en-US" sz="2400" dirty="0">
                <a:solidFill>
                  <a:srgbClr val="FFFFFF"/>
                </a:solidFill>
                <a:latin typeface="Arial" panose="020B0604020202020204" pitchFamily="34" charset="0"/>
                <a:cs typeface="Arial" panose="020B0604020202020204" pitchFamily="34" charset="0"/>
              </a:rPr>
              <a:t>Sadness</a:t>
            </a:r>
          </a:p>
        </p:txBody>
      </p:sp>
    </p:spTree>
    <p:extLst>
      <p:ext uri="{BB962C8B-B14F-4D97-AF65-F5344CB8AC3E}">
        <p14:creationId xmlns:p14="http://schemas.microsoft.com/office/powerpoint/2010/main" val="344222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229BAD7-8F7E-4B2D-8102-0979A7C4BCE9}"/>
              </a:ext>
            </a:extLst>
          </p:cNvPr>
          <p:cNvSpPr>
            <a:spLocks noGrp="1"/>
          </p:cNvSpPr>
          <p:nvPr>
            <p:ph type="title"/>
          </p:nvPr>
        </p:nvSpPr>
        <p:spPr>
          <a:xfrm>
            <a:off x="8037952" y="2229633"/>
            <a:ext cx="3740270" cy="2129425"/>
          </a:xfrm>
        </p:spPr>
        <p:txBody>
          <a:bodyPr vert="horz" lIns="91440" tIns="45720" rIns="91440" bIns="45720" rtlCol="0" anchor="b">
            <a:normAutofit/>
          </a:bodyPr>
          <a:lstStyle/>
          <a:p>
            <a:pPr algn="ctr">
              <a:lnSpc>
                <a:spcPct val="80000"/>
              </a:lnSpc>
            </a:pPr>
            <a:r>
              <a:rPr lang="en-US" sz="3600" dirty="0">
                <a:solidFill>
                  <a:schemeClr val="bg1"/>
                </a:solidFill>
                <a:latin typeface="Arial" panose="020B0604020202020204" pitchFamily="34" charset="0"/>
                <a:cs typeface="Arial" panose="020B0604020202020204" pitchFamily="34" charset="0"/>
              </a:rPr>
              <a:t>Team Roles</a:t>
            </a:r>
            <a:br>
              <a:rPr lang="en-US" sz="3600" dirty="0">
                <a:solidFill>
                  <a:schemeClr val="bg1"/>
                </a:solidFill>
                <a:latin typeface="Arial" panose="020B0604020202020204" pitchFamily="34" charset="0"/>
                <a:cs typeface="Arial" panose="020B0604020202020204" pitchFamily="34" charset="0"/>
              </a:rPr>
            </a:br>
            <a:br>
              <a:rPr lang="en-US" sz="3100" dirty="0">
                <a:solidFill>
                  <a:schemeClr val="bg1"/>
                </a:solidFill>
                <a:latin typeface="Arial" panose="020B0604020202020204" pitchFamily="34" charset="0"/>
                <a:cs typeface="Arial" panose="020B0604020202020204" pitchFamily="34" charset="0"/>
              </a:rPr>
            </a:br>
            <a:r>
              <a:rPr lang="it-IT" sz="2700" dirty="0">
                <a:solidFill>
                  <a:schemeClr val="bg1"/>
                </a:solidFill>
                <a:latin typeface="Arial" panose="020B0604020202020204" pitchFamily="34" charset="0"/>
                <a:cs typeface="Arial" panose="020B0604020202020204" pitchFamily="34" charset="0"/>
              </a:rPr>
              <a:t>(Belbin’s Theory 1981)</a:t>
            </a:r>
            <a:br>
              <a:rPr lang="en-GB" dirty="0">
                <a:latin typeface="Arial" panose="020B0604020202020204" pitchFamily="34" charset="0"/>
                <a:cs typeface="Arial" panose="020B0604020202020204" pitchFamily="34" charset="0"/>
              </a:rPr>
            </a:br>
            <a:endParaRPr lang="en-US" dirty="0">
              <a:solidFill>
                <a:schemeClr val="tx1"/>
              </a:solidFill>
            </a:endParaRPr>
          </a:p>
        </p:txBody>
      </p:sp>
      <p:pic>
        <p:nvPicPr>
          <p:cNvPr id="8" name="Picture 7">
            <a:extLst>
              <a:ext uri="{FF2B5EF4-FFF2-40B4-BE49-F238E27FC236}">
                <a16:creationId xmlns:a16="http://schemas.microsoft.com/office/drawing/2014/main" id="{E338B14C-DBC1-4698-93AD-F24BA075114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790" r="4617"/>
          <a:stretch/>
        </p:blipFill>
        <p:spPr>
          <a:xfrm>
            <a:off x="-10287" y="10"/>
            <a:ext cx="7552267" cy="6857990"/>
          </a:xfrm>
          <a:prstGeom prst="rect">
            <a:avLst/>
          </a:prstGeom>
        </p:spPr>
      </p:pic>
      <p:sp>
        <p:nvSpPr>
          <p:cNvPr id="5" name="TextBox 4">
            <a:extLst>
              <a:ext uri="{FF2B5EF4-FFF2-40B4-BE49-F238E27FC236}">
                <a16:creationId xmlns:a16="http://schemas.microsoft.com/office/drawing/2014/main" id="{7D977353-4EB4-4DD3-BECE-7CD7E3A7C21E}"/>
              </a:ext>
            </a:extLst>
          </p:cNvPr>
          <p:cNvSpPr txBox="1"/>
          <p:nvPr/>
        </p:nvSpPr>
        <p:spPr>
          <a:xfrm>
            <a:off x="7941500" y="6291288"/>
            <a:ext cx="4033381" cy="461665"/>
          </a:xfrm>
          <a:prstGeom prst="rect">
            <a:avLst/>
          </a:prstGeom>
          <a:noFill/>
        </p:spPr>
        <p:txBody>
          <a:bodyPr wrap="square">
            <a:spAutoFit/>
          </a:bodyPr>
          <a:lstStyle/>
          <a:p>
            <a:pPr algn="ctr"/>
            <a:r>
              <a:rPr lang="en-GB" sz="2400" dirty="0">
                <a:solidFill>
                  <a:schemeClr val="bg1"/>
                </a:solidFill>
                <a:latin typeface="Arial" panose="020B0604020202020204" pitchFamily="34" charset="0"/>
                <a:cs typeface="Arial" panose="020B0604020202020204" pitchFamily="34" charset="0"/>
              </a:rPr>
              <a:t>(Griffith and Dunham, 2015)</a:t>
            </a:r>
            <a:endParaRPr lang="en-GB" sz="2400" dirty="0"/>
          </a:p>
        </p:txBody>
      </p:sp>
    </p:spTree>
    <p:extLst>
      <p:ext uri="{BB962C8B-B14F-4D97-AF65-F5344CB8AC3E}">
        <p14:creationId xmlns:p14="http://schemas.microsoft.com/office/powerpoint/2010/main" val="958049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3BDA6-93D3-4050-9C25-9D25688BBFCA}"/>
              </a:ext>
            </a:extLst>
          </p:cNvPr>
          <p:cNvSpPr>
            <a:spLocks noGrp="1"/>
          </p:cNvSpPr>
          <p:nvPr>
            <p:ph type="title"/>
          </p:nvPr>
        </p:nvSpPr>
        <p:spPr>
          <a:xfrm>
            <a:off x="657224" y="200416"/>
            <a:ext cx="10772775" cy="1189973"/>
          </a:xfrm>
        </p:spPr>
        <p:txBody>
          <a:bodyPr vert="horz" lIns="91440" tIns="45720" rIns="91440" bIns="45720" rtlCol="0" anchor="ctr">
            <a:normAutofit/>
          </a:bodyPr>
          <a:lstStyle/>
          <a:p>
            <a:pPr algn="ctr"/>
            <a:r>
              <a:rPr lang="en-US" sz="3600" dirty="0">
                <a:solidFill>
                  <a:schemeClr val="bg1"/>
                </a:solidFill>
                <a:latin typeface="Arial" panose="020B0604020202020204" pitchFamily="34" charset="0"/>
                <a:cs typeface="Arial" panose="020B0604020202020204" pitchFamily="34" charset="0"/>
              </a:rPr>
              <a:t>Belbin’s theory (1970)</a:t>
            </a:r>
          </a:p>
        </p:txBody>
      </p:sp>
      <p:graphicFrame>
        <p:nvGraphicFramePr>
          <p:cNvPr id="7" name="Diagram 6">
            <a:extLst>
              <a:ext uri="{FF2B5EF4-FFF2-40B4-BE49-F238E27FC236}">
                <a16:creationId xmlns:a16="http://schemas.microsoft.com/office/drawing/2014/main" id="{4E2E2808-5CEA-4471-826B-CD7B6FBF6A5B}"/>
              </a:ext>
            </a:extLst>
          </p:cNvPr>
          <p:cNvGraphicFramePr/>
          <p:nvPr>
            <p:extLst>
              <p:ext uri="{D42A27DB-BD31-4B8C-83A1-F6EECF244321}">
                <p14:modId xmlns:p14="http://schemas.microsoft.com/office/powerpoint/2010/main" val="443782735"/>
              </p:ext>
            </p:extLst>
          </p:nvPr>
        </p:nvGraphicFramePr>
        <p:xfrm>
          <a:off x="676275" y="1702191"/>
          <a:ext cx="10753725" cy="4270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4607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A83C0D0E-D57C-4FA1-8545-8476C448DFBF}"/>
              </a:ext>
            </a:extLst>
          </p:cNvPr>
          <p:cNvGraphicFramePr/>
          <p:nvPr>
            <p:extLst>
              <p:ext uri="{D42A27DB-BD31-4B8C-83A1-F6EECF244321}">
                <p14:modId xmlns:p14="http://schemas.microsoft.com/office/powerpoint/2010/main" val="2746436037"/>
              </p:ext>
            </p:extLst>
          </p:nvPr>
        </p:nvGraphicFramePr>
        <p:xfrm>
          <a:off x="394473" y="161233"/>
          <a:ext cx="12240000" cy="648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EE84F09A-6A40-4EE9-A256-4B284688643A}"/>
              </a:ext>
            </a:extLst>
          </p:cNvPr>
          <p:cNvSpPr>
            <a:spLocks noGrp="1"/>
          </p:cNvSpPr>
          <p:nvPr>
            <p:ph type="title"/>
          </p:nvPr>
        </p:nvSpPr>
        <p:spPr>
          <a:xfrm rot="16200000">
            <a:off x="-2211668" y="2610851"/>
            <a:ext cx="6289868" cy="1615711"/>
          </a:xfrm>
        </p:spPr>
        <p:txBody>
          <a:bodyPr>
            <a:normAutofit/>
          </a:bodyPr>
          <a:lstStyle/>
          <a:p>
            <a:pPr algn="ctr"/>
            <a:r>
              <a:rPr lang="it-IT" sz="3600" b="1" dirty="0">
                <a:solidFill>
                  <a:schemeClr val="bg1"/>
                </a:solidFill>
                <a:latin typeface="Arial" panose="020B0604020202020204" pitchFamily="34" charset="0"/>
                <a:cs typeface="Arial" panose="020B0604020202020204" pitchFamily="34" charset="0"/>
              </a:rPr>
              <a:t>Action Orientated Roles</a:t>
            </a:r>
            <a:endParaRPr lang="en-GB" sz="36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571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A83C0D0E-D57C-4FA1-8545-8476C448DFBF}"/>
              </a:ext>
            </a:extLst>
          </p:cNvPr>
          <p:cNvGraphicFramePr/>
          <p:nvPr>
            <p:extLst>
              <p:ext uri="{D42A27DB-BD31-4B8C-83A1-F6EECF244321}">
                <p14:modId xmlns:p14="http://schemas.microsoft.com/office/powerpoint/2010/main" val="1811193207"/>
              </p:ext>
            </p:extLst>
          </p:nvPr>
        </p:nvGraphicFramePr>
        <p:xfrm>
          <a:off x="422035" y="172572"/>
          <a:ext cx="12240000" cy="648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EE84F09A-6A40-4EE9-A256-4B284688643A}"/>
              </a:ext>
            </a:extLst>
          </p:cNvPr>
          <p:cNvSpPr>
            <a:spLocks noGrp="1"/>
          </p:cNvSpPr>
          <p:nvPr>
            <p:ph type="title"/>
          </p:nvPr>
        </p:nvSpPr>
        <p:spPr>
          <a:xfrm rot="16200000">
            <a:off x="-2030106" y="2795110"/>
            <a:ext cx="5950634" cy="1288877"/>
          </a:xfrm>
        </p:spPr>
        <p:txBody>
          <a:bodyPr>
            <a:normAutofit/>
          </a:bodyPr>
          <a:lstStyle/>
          <a:p>
            <a:pPr algn="ctr"/>
            <a:r>
              <a:rPr lang="it-IT" sz="3600" b="1" dirty="0">
                <a:solidFill>
                  <a:schemeClr val="bg1"/>
                </a:solidFill>
                <a:latin typeface="Arial" panose="020B0604020202020204" pitchFamily="34" charset="0"/>
                <a:cs typeface="Arial" panose="020B0604020202020204" pitchFamily="34" charset="0"/>
              </a:rPr>
              <a:t>People Orientated Roles</a:t>
            </a:r>
            <a:endParaRPr lang="en-GB" sz="36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53983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A83C0D0E-D57C-4FA1-8545-8476C448DFBF}"/>
              </a:ext>
            </a:extLst>
          </p:cNvPr>
          <p:cNvGraphicFramePr/>
          <p:nvPr>
            <p:extLst>
              <p:ext uri="{D42A27DB-BD31-4B8C-83A1-F6EECF244321}">
                <p14:modId xmlns:p14="http://schemas.microsoft.com/office/powerpoint/2010/main" val="2228425328"/>
              </p:ext>
            </p:extLst>
          </p:nvPr>
        </p:nvGraphicFramePr>
        <p:xfrm>
          <a:off x="365766" y="196948"/>
          <a:ext cx="12240000" cy="648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EE84F09A-6A40-4EE9-A256-4B284688643A}"/>
              </a:ext>
            </a:extLst>
          </p:cNvPr>
          <p:cNvSpPr>
            <a:spLocks noGrp="1"/>
          </p:cNvSpPr>
          <p:nvPr>
            <p:ph type="title"/>
          </p:nvPr>
        </p:nvSpPr>
        <p:spPr>
          <a:xfrm rot="16200000">
            <a:off x="-1737947" y="2728290"/>
            <a:ext cx="5506991" cy="1401419"/>
          </a:xfrm>
        </p:spPr>
        <p:txBody>
          <a:bodyPr>
            <a:normAutofit/>
          </a:bodyPr>
          <a:lstStyle/>
          <a:p>
            <a:pPr algn="ctr"/>
            <a:r>
              <a:rPr lang="it-IT" sz="3600" b="1" dirty="0">
                <a:solidFill>
                  <a:schemeClr val="bg1"/>
                </a:solidFill>
                <a:latin typeface="Arial" panose="020B0604020202020204" pitchFamily="34" charset="0"/>
                <a:cs typeface="Arial" panose="020B0604020202020204" pitchFamily="34" charset="0"/>
              </a:rPr>
              <a:t>Thought Orientated Roles</a:t>
            </a:r>
            <a:endParaRPr lang="en-GB" sz="3600" b="1" dirty="0">
              <a:solidFill>
                <a:schemeClr val="bg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BDC39E3-A03E-4BFF-B9CE-D936B963B5B2}"/>
              </a:ext>
            </a:extLst>
          </p:cNvPr>
          <p:cNvSpPr txBox="1"/>
          <p:nvPr/>
        </p:nvSpPr>
        <p:spPr>
          <a:xfrm>
            <a:off x="113674" y="6324009"/>
            <a:ext cx="1803748" cy="400110"/>
          </a:xfrm>
          <a:prstGeom prst="rect">
            <a:avLst/>
          </a:prstGeom>
          <a:no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(Belbin, 2010)</a:t>
            </a:r>
          </a:p>
        </p:txBody>
      </p:sp>
    </p:spTree>
    <p:extLst>
      <p:ext uri="{BB962C8B-B14F-4D97-AF65-F5344CB8AC3E}">
        <p14:creationId xmlns:p14="http://schemas.microsoft.com/office/powerpoint/2010/main" val="15023887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FEE4208-DCB4-4358-912D-1918610CAB60}"/>
              </a:ext>
            </a:extLst>
          </p:cNvPr>
          <p:cNvSpPr txBox="1">
            <a:spLocks/>
          </p:cNvSpPr>
          <p:nvPr/>
        </p:nvSpPr>
        <p:spPr>
          <a:xfrm>
            <a:off x="2531030" y="114892"/>
            <a:ext cx="6667202" cy="1018841"/>
          </a:xfrm>
          <a:prstGeom prst="rect">
            <a:avLst/>
          </a:prstGeom>
        </p:spPr>
        <p:txBody>
          <a:bodyPr>
            <a:normAutofit/>
          </a:bodyPr>
          <a:lstStyle>
            <a:lvl1pPr algn="l" defTabSz="914400" rtl="0" eaLnBrk="1" latinLnBrk="0" hangingPunct="1">
              <a:lnSpc>
                <a:spcPct val="85000"/>
              </a:lnSpc>
              <a:spcBef>
                <a:spcPct val="0"/>
              </a:spcBef>
              <a:buNone/>
              <a:defRPr sz="5400" kern="1200" spc="-120" baseline="0">
                <a:solidFill>
                  <a:schemeClr val="tx1">
                    <a:lumMod val="75000"/>
                    <a:lumOff val="25000"/>
                  </a:schemeClr>
                </a:solidFill>
                <a:latin typeface="+mj-lt"/>
                <a:ea typeface="+mj-ea"/>
                <a:cs typeface="+mj-cs"/>
              </a:defRPr>
            </a:lvl1pPr>
          </a:lstStyle>
          <a:p>
            <a:pPr algn="ctr"/>
            <a:r>
              <a:rPr lang="en-GB" sz="3600" dirty="0">
                <a:solidFill>
                  <a:schemeClr val="bg1"/>
                </a:solidFill>
                <a:latin typeface="Arial" panose="020B0604020202020204" pitchFamily="34" charset="0"/>
                <a:cs typeface="Arial" panose="020B0604020202020204" pitchFamily="34" charset="0"/>
              </a:rPr>
              <a:t>Situational leadership theory </a:t>
            </a:r>
            <a:r>
              <a:rPr lang="it-IT" sz="3600" dirty="0">
                <a:solidFill>
                  <a:schemeClr val="bg1"/>
                </a:solidFill>
                <a:latin typeface="Arial" panose="020B0604020202020204" pitchFamily="34" charset="0"/>
                <a:cs typeface="Arial" panose="020B0604020202020204" pitchFamily="34" charset="0"/>
              </a:rPr>
              <a:t>(SLT)</a:t>
            </a:r>
            <a:endParaRPr lang="en-GB" sz="3600" dirty="0">
              <a:solidFill>
                <a:schemeClr val="bg1"/>
              </a:solidFill>
              <a:latin typeface="Arial" panose="020B0604020202020204" pitchFamily="34" charset="0"/>
              <a:cs typeface="Arial" panose="020B0604020202020204" pitchFamily="34" charset="0"/>
            </a:endParaRPr>
          </a:p>
          <a:p>
            <a:pPr algn="ctr"/>
            <a:r>
              <a:rPr lang="en-GB" sz="2400" dirty="0">
                <a:solidFill>
                  <a:schemeClr val="bg1"/>
                </a:solidFill>
                <a:latin typeface="Arial" panose="020B0604020202020204" pitchFamily="34" charset="0"/>
                <a:cs typeface="Arial" panose="020B0604020202020204" pitchFamily="34" charset="0"/>
              </a:rPr>
              <a:t>(Hersey and Blanchard,1964)</a:t>
            </a:r>
          </a:p>
        </p:txBody>
      </p:sp>
      <p:cxnSp>
        <p:nvCxnSpPr>
          <p:cNvPr id="4" name="Straight Arrow Connector 3">
            <a:extLst>
              <a:ext uri="{FF2B5EF4-FFF2-40B4-BE49-F238E27FC236}">
                <a16:creationId xmlns:a16="http://schemas.microsoft.com/office/drawing/2014/main" id="{E7A18E75-37F9-479C-8349-089109F79580}"/>
              </a:ext>
            </a:extLst>
          </p:cNvPr>
          <p:cNvCxnSpPr>
            <a:cxnSpLocks/>
          </p:cNvCxnSpPr>
          <p:nvPr/>
        </p:nvCxnSpPr>
        <p:spPr>
          <a:xfrm>
            <a:off x="1501750" y="6227402"/>
            <a:ext cx="9000000" cy="0"/>
          </a:xfrm>
          <a:prstGeom prst="straightConnector1">
            <a:avLst/>
          </a:prstGeom>
          <a:ln w="31750">
            <a:headEnd type="triangle" w="lg" len="lg"/>
            <a:tailEnd type="none" w="lg" len="lg"/>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8118842F-6D80-475B-8ACD-AA8D330C44ED}"/>
              </a:ext>
            </a:extLst>
          </p:cNvPr>
          <p:cNvCxnSpPr>
            <a:cxnSpLocks/>
          </p:cNvCxnSpPr>
          <p:nvPr/>
        </p:nvCxnSpPr>
        <p:spPr>
          <a:xfrm flipV="1">
            <a:off x="1601750" y="811705"/>
            <a:ext cx="0" cy="5400000"/>
          </a:xfrm>
          <a:prstGeom prst="straightConnector1">
            <a:avLst/>
          </a:prstGeom>
          <a:ln w="31750">
            <a:headEnd type="none" w="lg" len="lg"/>
            <a:tailEnd type="triangle" w="lg" len="lg"/>
          </a:ln>
        </p:spPr>
        <p:style>
          <a:lnRef idx="1">
            <a:schemeClr val="dk1"/>
          </a:lnRef>
          <a:fillRef idx="0">
            <a:schemeClr val="dk1"/>
          </a:fillRef>
          <a:effectRef idx="0">
            <a:schemeClr val="dk1"/>
          </a:effectRef>
          <a:fontRef idx="minor">
            <a:schemeClr val="tx1"/>
          </a:fontRef>
        </p:style>
      </p:cxnSp>
      <p:graphicFrame>
        <p:nvGraphicFramePr>
          <p:cNvPr id="12" name="Diagram 11">
            <a:extLst>
              <a:ext uri="{FF2B5EF4-FFF2-40B4-BE49-F238E27FC236}">
                <a16:creationId xmlns:a16="http://schemas.microsoft.com/office/drawing/2014/main" id="{0AE090C1-14E7-4D65-A5C5-B702B8F91D5A}"/>
              </a:ext>
            </a:extLst>
          </p:cNvPr>
          <p:cNvGraphicFramePr/>
          <p:nvPr>
            <p:extLst>
              <p:ext uri="{D42A27DB-BD31-4B8C-83A1-F6EECF244321}">
                <p14:modId xmlns:p14="http://schemas.microsoft.com/office/powerpoint/2010/main" val="2101004233"/>
              </p:ext>
            </p:extLst>
          </p:nvPr>
        </p:nvGraphicFramePr>
        <p:xfrm>
          <a:off x="2897943" y="4557934"/>
          <a:ext cx="6921305" cy="15107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69FB1724-8233-40FB-9008-E4B66747E979}"/>
              </a:ext>
            </a:extLst>
          </p:cNvPr>
          <p:cNvSpPr txBox="1"/>
          <p:nvPr/>
        </p:nvSpPr>
        <p:spPr>
          <a:xfrm>
            <a:off x="5268034" y="6237005"/>
            <a:ext cx="2201489" cy="461665"/>
          </a:xfrm>
          <a:prstGeom prst="rect">
            <a:avLst/>
          </a:prstGeom>
          <a:noFill/>
        </p:spPr>
        <p:txBody>
          <a:bodyPr wrap="square" rtlCol="0">
            <a:spAutoFit/>
          </a:bodyPr>
          <a:lstStyle/>
          <a:p>
            <a:pPr algn="ctr"/>
            <a:r>
              <a:rPr lang="en-GB" sz="2400" dirty="0">
                <a:solidFill>
                  <a:schemeClr val="bg1"/>
                </a:solidFill>
                <a:latin typeface="Arial" panose="020B0604020202020204" pitchFamily="34" charset="0"/>
                <a:cs typeface="Arial" panose="020B0604020202020204" pitchFamily="34" charset="0"/>
              </a:rPr>
              <a:t>Maturity Level</a:t>
            </a:r>
          </a:p>
        </p:txBody>
      </p:sp>
      <p:sp>
        <p:nvSpPr>
          <p:cNvPr id="14" name="TextBox 13">
            <a:extLst>
              <a:ext uri="{FF2B5EF4-FFF2-40B4-BE49-F238E27FC236}">
                <a16:creationId xmlns:a16="http://schemas.microsoft.com/office/drawing/2014/main" id="{477FC8F0-DA43-4BFB-B8D0-E7BCC9038092}"/>
              </a:ext>
            </a:extLst>
          </p:cNvPr>
          <p:cNvSpPr txBox="1"/>
          <p:nvPr/>
        </p:nvSpPr>
        <p:spPr>
          <a:xfrm rot="16200000">
            <a:off x="-289011" y="3267198"/>
            <a:ext cx="3197786" cy="461665"/>
          </a:xfrm>
          <a:prstGeom prst="rect">
            <a:avLst/>
          </a:prstGeom>
          <a:noFill/>
        </p:spPr>
        <p:txBody>
          <a:bodyPr wrap="square" rtlCol="0">
            <a:spAutoFit/>
          </a:bodyPr>
          <a:lstStyle/>
          <a:p>
            <a:r>
              <a:rPr lang="en-GB" sz="2400" dirty="0">
                <a:solidFill>
                  <a:schemeClr val="bg1"/>
                </a:solidFill>
                <a:latin typeface="Arial" panose="020B0604020202020204" pitchFamily="34" charset="0"/>
                <a:cs typeface="Arial" panose="020B0604020202020204" pitchFamily="34" charset="0"/>
              </a:rPr>
              <a:t>Supportive Behaviour</a:t>
            </a:r>
          </a:p>
        </p:txBody>
      </p:sp>
      <p:graphicFrame>
        <p:nvGraphicFramePr>
          <p:cNvPr id="9" name="Diagram 8">
            <a:extLst>
              <a:ext uri="{FF2B5EF4-FFF2-40B4-BE49-F238E27FC236}">
                <a16:creationId xmlns:a16="http://schemas.microsoft.com/office/drawing/2014/main" id="{F99E512D-539B-4B84-8A08-E397F745B5E6}"/>
              </a:ext>
            </a:extLst>
          </p:cNvPr>
          <p:cNvGraphicFramePr/>
          <p:nvPr>
            <p:extLst>
              <p:ext uri="{D42A27DB-BD31-4B8C-83A1-F6EECF244321}">
                <p14:modId xmlns:p14="http://schemas.microsoft.com/office/powerpoint/2010/main" val="2355158575"/>
              </p:ext>
            </p:extLst>
          </p:nvPr>
        </p:nvGraphicFramePr>
        <p:xfrm>
          <a:off x="1758459" y="1026937"/>
          <a:ext cx="9200268" cy="375607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7" name="TextBox 16">
            <a:extLst>
              <a:ext uri="{FF2B5EF4-FFF2-40B4-BE49-F238E27FC236}">
                <a16:creationId xmlns:a16="http://schemas.microsoft.com/office/drawing/2014/main" id="{5A6D05EC-8EC1-4748-9174-D402F0670F45}"/>
              </a:ext>
            </a:extLst>
          </p:cNvPr>
          <p:cNvSpPr txBox="1"/>
          <p:nvPr/>
        </p:nvSpPr>
        <p:spPr>
          <a:xfrm>
            <a:off x="649433" y="306994"/>
            <a:ext cx="825909" cy="461665"/>
          </a:xfrm>
          <a:prstGeom prst="rect">
            <a:avLst/>
          </a:prstGeom>
          <a:noFill/>
        </p:spPr>
        <p:txBody>
          <a:bodyPr wrap="square" rtlCol="0">
            <a:spAutoFit/>
          </a:bodyPr>
          <a:lstStyle/>
          <a:p>
            <a:r>
              <a:rPr lang="it-IT" sz="2400" dirty="0">
                <a:solidFill>
                  <a:schemeClr val="bg1"/>
                </a:solidFill>
                <a:latin typeface="Arial" panose="020B0604020202020204" pitchFamily="34" charset="0"/>
                <a:cs typeface="Arial" panose="020B0604020202020204" pitchFamily="34" charset="0"/>
              </a:rPr>
              <a:t>High</a:t>
            </a:r>
            <a:endParaRPr lang="en-GB" sz="2400" dirty="0">
              <a:solidFill>
                <a:schemeClr val="bg1"/>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B18DD7AE-C20A-4053-9C54-AEFE3F2AD967}"/>
              </a:ext>
            </a:extLst>
          </p:cNvPr>
          <p:cNvSpPr txBox="1"/>
          <p:nvPr/>
        </p:nvSpPr>
        <p:spPr>
          <a:xfrm>
            <a:off x="10690250" y="5980872"/>
            <a:ext cx="825909" cy="461665"/>
          </a:xfrm>
          <a:prstGeom prst="rect">
            <a:avLst/>
          </a:prstGeom>
          <a:noFill/>
        </p:spPr>
        <p:txBody>
          <a:bodyPr wrap="square" rtlCol="0">
            <a:spAutoFit/>
          </a:bodyPr>
          <a:lstStyle/>
          <a:p>
            <a:r>
              <a:rPr lang="it-IT" sz="2400" dirty="0">
                <a:solidFill>
                  <a:schemeClr val="bg1"/>
                </a:solidFill>
                <a:latin typeface="Arial" panose="020B0604020202020204" pitchFamily="34" charset="0"/>
                <a:cs typeface="Arial" panose="020B0604020202020204" pitchFamily="34" charset="0"/>
              </a:rPr>
              <a:t>High</a:t>
            </a:r>
            <a:endParaRPr lang="en-GB" sz="2400" dirty="0">
              <a:solidFill>
                <a:schemeClr val="bg1"/>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58873911-C8BC-4002-B8D3-A2826C2E05AE}"/>
              </a:ext>
            </a:extLst>
          </p:cNvPr>
          <p:cNvSpPr txBox="1"/>
          <p:nvPr/>
        </p:nvSpPr>
        <p:spPr>
          <a:xfrm>
            <a:off x="649433" y="5996569"/>
            <a:ext cx="758067" cy="461665"/>
          </a:xfrm>
          <a:prstGeom prst="rect">
            <a:avLst/>
          </a:prstGeom>
          <a:noFill/>
        </p:spPr>
        <p:txBody>
          <a:bodyPr wrap="square" rtlCol="0">
            <a:spAutoFit/>
          </a:bodyPr>
          <a:lstStyle/>
          <a:p>
            <a:r>
              <a:rPr lang="it-IT" sz="2400" dirty="0">
                <a:solidFill>
                  <a:schemeClr val="bg1"/>
                </a:solidFill>
                <a:latin typeface="Arial" panose="020B0604020202020204" pitchFamily="34" charset="0"/>
                <a:cs typeface="Arial" panose="020B0604020202020204" pitchFamily="34" charset="0"/>
              </a:rPr>
              <a:t>Low</a:t>
            </a:r>
            <a:endParaRPr lang="en-GB" sz="2400" dirty="0">
              <a:solidFill>
                <a:schemeClr val="bg1"/>
              </a:solidFill>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2C31DE3C-D250-4410-AC7D-F09881E617E4}"/>
              </a:ext>
            </a:extLst>
          </p:cNvPr>
          <p:cNvSpPr txBox="1"/>
          <p:nvPr/>
        </p:nvSpPr>
        <p:spPr>
          <a:xfrm>
            <a:off x="10253921" y="120076"/>
            <a:ext cx="1718801" cy="646331"/>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(Kenton, 2020)</a:t>
            </a:r>
          </a:p>
          <a:p>
            <a:r>
              <a:rPr lang="en-GB" dirty="0">
                <a:solidFill>
                  <a:schemeClr val="bg1"/>
                </a:solidFill>
                <a:latin typeface="Arial" panose="020B0604020202020204" pitchFamily="34" charset="0"/>
                <a:cs typeface="Arial" panose="020B0604020202020204" pitchFamily="34" charset="0"/>
              </a:rPr>
              <a:t>(Irgens, 1995</a:t>
            </a:r>
            <a:r>
              <a:rPr lang="it-IT" dirty="0">
                <a:solidFill>
                  <a:schemeClr val="bg1"/>
                </a:solidFill>
                <a:latin typeface="Arial" panose="020B0604020202020204" pitchFamily="34" charset="0"/>
                <a:cs typeface="Arial" panose="020B0604020202020204" pitchFamily="34" charset="0"/>
              </a:rPr>
              <a:t>)</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65740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olo 6">
            <a:extLst>
              <a:ext uri="{FF2B5EF4-FFF2-40B4-BE49-F238E27FC236}">
                <a16:creationId xmlns:a16="http://schemas.microsoft.com/office/drawing/2014/main" id="{B0B5F50F-32D2-4C7B-88F8-B03283C2DA2B}"/>
              </a:ext>
            </a:extLst>
          </p:cNvPr>
          <p:cNvSpPr>
            <a:spLocks noGrp="1"/>
          </p:cNvSpPr>
          <p:nvPr>
            <p:ph type="title"/>
          </p:nvPr>
        </p:nvSpPr>
        <p:spPr>
          <a:xfrm>
            <a:off x="628282" y="4693752"/>
            <a:ext cx="10923638" cy="1317643"/>
          </a:xfrm>
        </p:spPr>
        <p:txBody>
          <a:bodyPr vert="horz" lIns="91440" tIns="45720" rIns="91440" bIns="45720" rtlCol="0" anchor="b">
            <a:normAutofit/>
          </a:bodyPr>
          <a:lstStyle/>
          <a:p>
            <a:pPr algn="ctr">
              <a:lnSpc>
                <a:spcPct val="80000"/>
              </a:lnSpc>
              <a:spcAft>
                <a:spcPts val="600"/>
              </a:spcAft>
            </a:pPr>
            <a:r>
              <a:rPr lang="en-US" sz="3600" dirty="0">
                <a:solidFill>
                  <a:schemeClr val="bg1"/>
                </a:solidFill>
                <a:latin typeface="Arial" panose="020B0604020202020204" pitchFamily="34" charset="0"/>
                <a:cs typeface="Arial" panose="020B0604020202020204" pitchFamily="34" charset="0"/>
              </a:rPr>
              <a:t>Managing conflicts</a:t>
            </a:r>
          </a:p>
        </p:txBody>
      </p:sp>
      <p:pic>
        <p:nvPicPr>
          <p:cNvPr id="5" name="Picture 4" descr="A picture containing text, clipart&#10;&#10;Description automatically generated">
            <a:extLst>
              <a:ext uri="{FF2B5EF4-FFF2-40B4-BE49-F238E27FC236}">
                <a16:creationId xmlns:a16="http://schemas.microsoft.com/office/drawing/2014/main" id="{D92A61D6-87EA-4C30-A6AF-37AE0EC9CBF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8326" r="-1" b="-1"/>
          <a:stretch/>
        </p:blipFill>
        <p:spPr>
          <a:xfrm>
            <a:off x="635457" y="1091016"/>
            <a:ext cx="10916463" cy="3602736"/>
          </a:xfrm>
          <a:prstGeom prst="rect">
            <a:avLst/>
          </a:prstGeom>
        </p:spPr>
      </p:pic>
      <p:sp>
        <p:nvSpPr>
          <p:cNvPr id="4" name="CasellaDiTesto 3">
            <a:extLst>
              <a:ext uri="{FF2B5EF4-FFF2-40B4-BE49-F238E27FC236}">
                <a16:creationId xmlns:a16="http://schemas.microsoft.com/office/drawing/2014/main" id="{17B5DF83-09E4-4455-AA71-9A140F0E8881}"/>
              </a:ext>
            </a:extLst>
          </p:cNvPr>
          <p:cNvSpPr txBox="1"/>
          <p:nvPr/>
        </p:nvSpPr>
        <p:spPr>
          <a:xfrm>
            <a:off x="5121650" y="1939578"/>
            <a:ext cx="6789044" cy="4472247"/>
          </a:xfrm>
          <a:prstGeom prst="rect">
            <a:avLst/>
          </a:prstGeom>
        </p:spPr>
        <p:txBody>
          <a:bodyPr vert="horz" lIns="91440" tIns="45720" rIns="91440" bIns="45720" rtlCol="0">
            <a:normAutofit/>
          </a:bodyPr>
          <a:lstStyle/>
          <a:p>
            <a:pPr defTabSz="914400">
              <a:lnSpc>
                <a:spcPct val="85000"/>
              </a:lnSpc>
              <a:spcAft>
                <a:spcPts val="600"/>
              </a:spcAft>
            </a:pPr>
            <a:endParaRPr lang="en-US" sz="1700" dirty="0"/>
          </a:p>
        </p:txBody>
      </p:sp>
    </p:spTree>
    <p:extLst>
      <p:ext uri="{BB962C8B-B14F-4D97-AF65-F5344CB8AC3E}">
        <p14:creationId xmlns:p14="http://schemas.microsoft.com/office/powerpoint/2010/main" val="31888199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FB0C77-C7E5-42EC-AA92-93ECD7A456C9}"/>
              </a:ext>
            </a:extLst>
          </p:cNvPr>
          <p:cNvSpPr txBox="1"/>
          <p:nvPr/>
        </p:nvSpPr>
        <p:spPr>
          <a:xfrm>
            <a:off x="507685" y="196945"/>
            <a:ext cx="5780573" cy="5722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914400">
              <a:lnSpc>
                <a:spcPct val="80000"/>
              </a:lnSpc>
              <a:spcBef>
                <a:spcPct val="0"/>
              </a:spcBef>
              <a:spcAft>
                <a:spcPts val="600"/>
              </a:spcAft>
            </a:pPr>
            <a:r>
              <a:rPr lang="en-US" sz="3600" spc="-120" dirty="0">
                <a:solidFill>
                  <a:schemeClr val="bg1"/>
                </a:solidFill>
                <a:latin typeface="Arial" panose="020B0604020202020204" pitchFamily="34" charset="0"/>
                <a:ea typeface="+mj-ea"/>
                <a:cs typeface="Arial" panose="020B0604020202020204" pitchFamily="34" charset="0"/>
              </a:rPr>
              <a:t>Managing Conflict</a:t>
            </a:r>
          </a:p>
        </p:txBody>
      </p:sp>
      <p:pic>
        <p:nvPicPr>
          <p:cNvPr id="4" name="Picture 3" descr="Checkmate in a chess game">
            <a:extLst>
              <a:ext uri="{FF2B5EF4-FFF2-40B4-BE49-F238E27FC236}">
                <a16:creationId xmlns:a16="http://schemas.microsoft.com/office/drawing/2014/main" id="{E50797F0-C93B-4A4A-8389-3B6713E2AC84}"/>
              </a:ext>
            </a:extLst>
          </p:cNvPr>
          <p:cNvPicPr>
            <a:picLocks noChangeAspect="1"/>
          </p:cNvPicPr>
          <p:nvPr/>
        </p:nvPicPr>
        <p:blipFill rotWithShape="1">
          <a:blip r:embed="rId2"/>
          <a:srcRect l="4310" r="12353" b="11"/>
          <a:stretch/>
        </p:blipFill>
        <p:spPr>
          <a:xfrm>
            <a:off x="7025408" y="10"/>
            <a:ext cx="5172366" cy="6857990"/>
          </a:xfrm>
          <a:prstGeom prst="rect">
            <a:avLst/>
          </a:prstGeom>
        </p:spPr>
      </p:pic>
      <p:sp>
        <p:nvSpPr>
          <p:cNvPr id="3" name="TextBox 2">
            <a:extLst>
              <a:ext uri="{FF2B5EF4-FFF2-40B4-BE49-F238E27FC236}">
                <a16:creationId xmlns:a16="http://schemas.microsoft.com/office/drawing/2014/main" id="{51D97B6F-209E-4A87-89E6-61DE3A3D08F1}"/>
              </a:ext>
            </a:extLst>
          </p:cNvPr>
          <p:cNvSpPr txBox="1"/>
          <p:nvPr/>
        </p:nvSpPr>
        <p:spPr>
          <a:xfrm>
            <a:off x="126609" y="867653"/>
            <a:ext cx="6766561" cy="6250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85000"/>
              </a:lnSpc>
              <a:spcBef>
                <a:spcPts val="1000"/>
              </a:spcBef>
              <a:buFont typeface="Arial,Sans-Serif"/>
              <a:buChar char="•"/>
            </a:pPr>
            <a:r>
              <a:rPr lang="en-US" sz="2400" dirty="0">
                <a:solidFill>
                  <a:schemeClr val="bg1"/>
                </a:solidFill>
                <a:latin typeface="Arial"/>
                <a:cs typeface="Arial"/>
              </a:rPr>
              <a:t>Conflict is a disagreement and argument about something important. If two people or groups are in conflict, they have had a serious disagreement or argument and have not agree the same thing.</a:t>
            </a:r>
          </a:p>
          <a:p>
            <a:pPr marL="342900" indent="-342900">
              <a:lnSpc>
                <a:spcPct val="85000"/>
              </a:lnSpc>
              <a:spcBef>
                <a:spcPts val="1000"/>
              </a:spcBef>
              <a:buFont typeface="Arial,Sans-Serif"/>
              <a:buChar char="•"/>
            </a:pPr>
            <a:endParaRPr lang="en-US" sz="2400" dirty="0">
              <a:solidFill>
                <a:schemeClr val="bg1"/>
              </a:solidFill>
              <a:latin typeface="Arial"/>
              <a:cs typeface="Arial"/>
            </a:endParaRPr>
          </a:p>
          <a:p>
            <a:pPr marL="342900" indent="-342900">
              <a:lnSpc>
                <a:spcPct val="85000"/>
              </a:lnSpc>
              <a:spcBef>
                <a:spcPts val="1000"/>
              </a:spcBef>
              <a:buFont typeface="Arial,Sans-Serif"/>
              <a:buChar char="•"/>
            </a:pPr>
            <a:r>
              <a:rPr lang="en-US" sz="2400" dirty="0">
                <a:solidFill>
                  <a:schemeClr val="bg1"/>
                </a:solidFill>
                <a:latin typeface="Arial"/>
                <a:cs typeface="Arial"/>
              </a:rPr>
              <a:t>Conflict can be between families, couples, friends etc.</a:t>
            </a:r>
          </a:p>
          <a:p>
            <a:pPr marL="342900" indent="-342900">
              <a:lnSpc>
                <a:spcPct val="85000"/>
              </a:lnSpc>
              <a:spcBef>
                <a:spcPts val="1000"/>
              </a:spcBef>
              <a:buFont typeface="Arial,Sans-Serif"/>
              <a:buChar char="•"/>
            </a:pPr>
            <a:endParaRPr lang="en-US" sz="2400" dirty="0">
              <a:solidFill>
                <a:schemeClr val="bg1"/>
              </a:solidFill>
              <a:latin typeface="Arial"/>
              <a:cs typeface="Arial"/>
            </a:endParaRPr>
          </a:p>
          <a:p>
            <a:pPr marL="342900" indent="-342900">
              <a:lnSpc>
                <a:spcPct val="85000"/>
              </a:lnSpc>
              <a:spcBef>
                <a:spcPts val="1000"/>
              </a:spcBef>
              <a:buFont typeface="Arial,Sans-Serif"/>
              <a:buChar char="•"/>
            </a:pPr>
            <a:r>
              <a:rPr lang="en-US" sz="2400" dirty="0">
                <a:solidFill>
                  <a:schemeClr val="bg1"/>
                </a:solidFill>
                <a:latin typeface="Arial"/>
                <a:cs typeface="Arial"/>
              </a:rPr>
              <a:t>Can start from many reasons: games, gossip, hiding thing from other people, sports, political and many more.</a:t>
            </a:r>
          </a:p>
          <a:p>
            <a:pPr marL="342900" indent="-342900">
              <a:lnSpc>
                <a:spcPct val="85000"/>
              </a:lnSpc>
              <a:spcBef>
                <a:spcPts val="1000"/>
              </a:spcBef>
              <a:buFont typeface="Arial,Sans-Serif"/>
              <a:buChar char="•"/>
            </a:pPr>
            <a:endParaRPr lang="en-US" sz="2400" dirty="0">
              <a:solidFill>
                <a:schemeClr val="bg1"/>
              </a:solidFill>
              <a:latin typeface="Arial"/>
              <a:cs typeface="Arial"/>
            </a:endParaRPr>
          </a:p>
          <a:p>
            <a:pPr marL="342900" indent="-342900">
              <a:lnSpc>
                <a:spcPct val="85000"/>
              </a:lnSpc>
              <a:spcBef>
                <a:spcPts val="1000"/>
              </a:spcBef>
              <a:buFont typeface="Arial,Sans-Serif"/>
              <a:buChar char="•"/>
            </a:pPr>
            <a:r>
              <a:rPr lang="en-US" sz="2400" dirty="0">
                <a:solidFill>
                  <a:schemeClr val="bg1"/>
                </a:solidFill>
                <a:latin typeface="Arial"/>
                <a:cs typeface="Arial"/>
              </a:rPr>
              <a:t>Sometimes conflict can turn in different ways , can be verbal, aggressive and affect someone.</a:t>
            </a:r>
            <a:endParaRPr lang="en-US" sz="2400" dirty="0">
              <a:solidFill>
                <a:schemeClr val="bg1"/>
              </a:solidFill>
              <a:latin typeface="Arial"/>
              <a:ea typeface="+mn-lt"/>
              <a:cs typeface="+mn-lt"/>
            </a:endParaRPr>
          </a:p>
          <a:p>
            <a:pPr marL="342900" indent="-342900">
              <a:lnSpc>
                <a:spcPct val="85000"/>
              </a:lnSpc>
              <a:spcBef>
                <a:spcPts val="1000"/>
              </a:spcBef>
              <a:buFont typeface="Arial,Sans-Serif"/>
              <a:buChar char="•"/>
            </a:pPr>
            <a:endParaRPr lang="en-GB" dirty="0">
              <a:cs typeface="Calibri Light" panose="020F0302020204030204"/>
            </a:endParaRPr>
          </a:p>
        </p:txBody>
      </p:sp>
    </p:spTree>
    <p:extLst>
      <p:ext uri="{BB962C8B-B14F-4D97-AF65-F5344CB8AC3E}">
        <p14:creationId xmlns:p14="http://schemas.microsoft.com/office/powerpoint/2010/main" val="25021521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Logo, company name&#10;&#10;Description automatically generated">
            <a:extLst>
              <a:ext uri="{FF2B5EF4-FFF2-40B4-BE49-F238E27FC236}">
                <a16:creationId xmlns:a16="http://schemas.microsoft.com/office/drawing/2014/main" id="{AF13BA81-04C2-4D10-857B-50BDAF3028B6}"/>
              </a:ext>
            </a:extLst>
          </p:cNvPr>
          <p:cNvPicPr>
            <a:picLocks noChangeAspect="1"/>
          </p:cNvPicPr>
          <p:nvPr/>
        </p:nvPicPr>
        <p:blipFill>
          <a:blip r:embed="rId2"/>
          <a:stretch>
            <a:fillRect/>
          </a:stretch>
        </p:blipFill>
        <p:spPr>
          <a:xfrm>
            <a:off x="6658112" y="7998"/>
            <a:ext cx="5588415" cy="6866641"/>
          </a:xfrm>
          <a:prstGeom prst="rect">
            <a:avLst/>
          </a:prstGeom>
        </p:spPr>
      </p:pic>
      <p:graphicFrame>
        <p:nvGraphicFramePr>
          <p:cNvPr id="7" name="TextBox 1">
            <a:extLst>
              <a:ext uri="{FF2B5EF4-FFF2-40B4-BE49-F238E27FC236}">
                <a16:creationId xmlns:a16="http://schemas.microsoft.com/office/drawing/2014/main" id="{9175D531-D2FD-4CAA-9284-1C24D0756454}"/>
              </a:ext>
            </a:extLst>
          </p:cNvPr>
          <p:cNvGraphicFramePr/>
          <p:nvPr>
            <p:extLst>
              <p:ext uri="{D42A27DB-BD31-4B8C-83A1-F6EECF244321}">
                <p14:modId xmlns:p14="http://schemas.microsoft.com/office/powerpoint/2010/main" val="89139090"/>
              </p:ext>
            </p:extLst>
          </p:nvPr>
        </p:nvGraphicFramePr>
        <p:xfrm>
          <a:off x="50007" y="104545"/>
          <a:ext cx="6550208" cy="65635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62833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2635893-1F73-458D-9928-F064DC04E89F}"/>
              </a:ext>
            </a:extLst>
          </p:cNvPr>
          <p:cNvGraphicFramePr/>
          <p:nvPr>
            <p:extLst>
              <p:ext uri="{D42A27DB-BD31-4B8C-83A1-F6EECF244321}">
                <p14:modId xmlns:p14="http://schemas.microsoft.com/office/powerpoint/2010/main" val="358280185"/>
              </p:ext>
            </p:extLst>
          </p:nvPr>
        </p:nvGraphicFramePr>
        <p:xfrm>
          <a:off x="1282885" y="1445952"/>
          <a:ext cx="9858725" cy="46923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3" name="Straight Arrow Connector 2">
            <a:extLst>
              <a:ext uri="{FF2B5EF4-FFF2-40B4-BE49-F238E27FC236}">
                <a16:creationId xmlns:a16="http://schemas.microsoft.com/office/drawing/2014/main" id="{855F3F4B-30CC-48E8-B88D-5E7815A08BC9}"/>
              </a:ext>
            </a:extLst>
          </p:cNvPr>
          <p:cNvCxnSpPr/>
          <p:nvPr/>
        </p:nvCxnSpPr>
        <p:spPr>
          <a:xfrm>
            <a:off x="3091410" y="6325878"/>
            <a:ext cx="6480000" cy="0"/>
          </a:xfrm>
          <a:prstGeom prst="straightConnector1">
            <a:avLst/>
          </a:prstGeom>
          <a:ln w="31750">
            <a:headEnd type="triangle" w="lg" len="lg"/>
            <a:tailEnd type="stealth" w="lg" len="lg"/>
          </a:ln>
        </p:spPr>
        <p:style>
          <a:lnRef idx="1">
            <a:schemeClr val="dk1"/>
          </a:lnRef>
          <a:fillRef idx="0">
            <a:schemeClr val="dk1"/>
          </a:fillRef>
          <a:effectRef idx="0">
            <a:schemeClr val="dk1"/>
          </a:effectRef>
          <a:fontRef idx="minor">
            <a:schemeClr val="tx1"/>
          </a:fontRef>
        </p:style>
      </p:cxnSp>
      <p:cxnSp>
        <p:nvCxnSpPr>
          <p:cNvPr id="4" name="Straight Arrow Connector 3">
            <a:extLst>
              <a:ext uri="{FF2B5EF4-FFF2-40B4-BE49-F238E27FC236}">
                <a16:creationId xmlns:a16="http://schemas.microsoft.com/office/drawing/2014/main" id="{996D9DE2-9BE9-454C-A687-E83385F3FF27}"/>
              </a:ext>
            </a:extLst>
          </p:cNvPr>
          <p:cNvCxnSpPr>
            <a:cxnSpLocks/>
          </p:cNvCxnSpPr>
          <p:nvPr/>
        </p:nvCxnSpPr>
        <p:spPr>
          <a:xfrm flipV="1">
            <a:off x="608542" y="1258374"/>
            <a:ext cx="1" cy="4754393"/>
          </a:xfrm>
          <a:prstGeom prst="straightConnector1">
            <a:avLst/>
          </a:prstGeom>
          <a:ln w="31750">
            <a:headEnd type="triangle" w="lg" len="lg"/>
            <a:tailEnd type="triangle" w="lg" len="lg"/>
          </a:ln>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EEB13FE5-FA5C-4F83-89D6-DB56D7B50FA5}"/>
              </a:ext>
            </a:extLst>
          </p:cNvPr>
          <p:cNvSpPr txBox="1"/>
          <p:nvPr/>
        </p:nvSpPr>
        <p:spPr>
          <a:xfrm>
            <a:off x="5185305" y="6311927"/>
            <a:ext cx="2053883" cy="461665"/>
          </a:xfrm>
          <a:prstGeom prst="rect">
            <a:avLst/>
          </a:prstGeom>
          <a:noFill/>
        </p:spPr>
        <p:txBody>
          <a:bodyPr wrap="square" rtlCol="0">
            <a:spAutoFit/>
          </a:bodyPr>
          <a:lstStyle/>
          <a:p>
            <a:pPr algn="ctr"/>
            <a:r>
              <a:rPr lang="it-IT" sz="2400" dirty="0">
                <a:solidFill>
                  <a:schemeClr val="bg1"/>
                </a:solidFill>
                <a:latin typeface="Arial" panose="020B0604020202020204" pitchFamily="34" charset="0"/>
                <a:cs typeface="Arial" panose="020B0604020202020204" pitchFamily="34" charset="0"/>
              </a:rPr>
              <a:t>C</a:t>
            </a:r>
            <a:r>
              <a:rPr lang="en-GB" sz="2400" dirty="0">
                <a:solidFill>
                  <a:schemeClr val="bg1"/>
                </a:solidFill>
                <a:latin typeface="Arial" panose="020B0604020202020204" pitchFamily="34" charset="0"/>
                <a:cs typeface="Arial" panose="020B0604020202020204" pitchFamily="34" charset="0"/>
              </a:rPr>
              <a:t>ooperation</a:t>
            </a:r>
          </a:p>
        </p:txBody>
      </p:sp>
      <p:sp>
        <p:nvSpPr>
          <p:cNvPr id="6" name="TextBox 5">
            <a:extLst>
              <a:ext uri="{FF2B5EF4-FFF2-40B4-BE49-F238E27FC236}">
                <a16:creationId xmlns:a16="http://schemas.microsoft.com/office/drawing/2014/main" id="{BC49B524-6E6A-4AE1-9622-ED719D603388}"/>
              </a:ext>
            </a:extLst>
          </p:cNvPr>
          <p:cNvSpPr txBox="1"/>
          <p:nvPr/>
        </p:nvSpPr>
        <p:spPr>
          <a:xfrm rot="16200000">
            <a:off x="-826539" y="3404737"/>
            <a:ext cx="2367477" cy="461665"/>
          </a:xfrm>
          <a:prstGeom prst="rect">
            <a:avLst/>
          </a:prstGeom>
          <a:noFill/>
        </p:spPr>
        <p:txBody>
          <a:bodyPr wrap="square" rtlCol="0">
            <a:spAutoFit/>
          </a:bodyPr>
          <a:lstStyle/>
          <a:p>
            <a:pPr algn="ctr"/>
            <a:r>
              <a:rPr lang="it-IT" sz="2400" dirty="0">
                <a:solidFill>
                  <a:schemeClr val="bg1"/>
                </a:solidFill>
                <a:latin typeface="Arial" panose="020B0604020202020204" pitchFamily="34" charset="0"/>
                <a:cs typeface="Arial" panose="020B0604020202020204" pitchFamily="34" charset="0"/>
              </a:rPr>
              <a:t>A</a:t>
            </a:r>
            <a:r>
              <a:rPr lang="en-GB" sz="2400" dirty="0">
                <a:solidFill>
                  <a:schemeClr val="bg1"/>
                </a:solidFill>
                <a:latin typeface="Arial" panose="020B0604020202020204" pitchFamily="34" charset="0"/>
                <a:cs typeface="Arial" panose="020B0604020202020204" pitchFamily="34" charset="0"/>
              </a:rPr>
              <a:t>ssertiveness</a:t>
            </a:r>
          </a:p>
        </p:txBody>
      </p:sp>
      <p:sp>
        <p:nvSpPr>
          <p:cNvPr id="7" name="Title 6">
            <a:extLst>
              <a:ext uri="{FF2B5EF4-FFF2-40B4-BE49-F238E27FC236}">
                <a16:creationId xmlns:a16="http://schemas.microsoft.com/office/drawing/2014/main" id="{B640F0F8-D9DE-4EF3-B635-D90D67F9998B}"/>
              </a:ext>
            </a:extLst>
          </p:cNvPr>
          <p:cNvSpPr>
            <a:spLocks noGrp="1"/>
          </p:cNvSpPr>
          <p:nvPr>
            <p:ph type="title"/>
          </p:nvPr>
        </p:nvSpPr>
        <p:spPr>
          <a:xfrm>
            <a:off x="657224" y="499533"/>
            <a:ext cx="10772775" cy="758841"/>
          </a:xfrm>
        </p:spPr>
        <p:txBody>
          <a:bodyPr>
            <a:normAutofit/>
          </a:bodyPr>
          <a:lstStyle/>
          <a:p>
            <a:pPr algn="ctr"/>
            <a:r>
              <a:rPr lang="it-IT" sz="3600" dirty="0">
                <a:solidFill>
                  <a:schemeClr val="bg1"/>
                </a:solidFill>
                <a:latin typeface="Arial" panose="020B0604020202020204" pitchFamily="34" charset="0"/>
                <a:cs typeface="Arial" panose="020B0604020202020204" pitchFamily="34" charset="0"/>
              </a:rPr>
              <a:t>Thomas - Kilmann Theory (1974)</a:t>
            </a:r>
            <a:endParaRPr lang="en-GB" sz="36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17C0E1B-6DEF-4D61-9344-5E4C927DD2A2}"/>
              </a:ext>
            </a:extLst>
          </p:cNvPr>
          <p:cNvSpPr txBox="1"/>
          <p:nvPr/>
        </p:nvSpPr>
        <p:spPr>
          <a:xfrm>
            <a:off x="182045" y="648120"/>
            <a:ext cx="926923" cy="461665"/>
          </a:xfrm>
          <a:prstGeom prst="rect">
            <a:avLst/>
          </a:prstGeom>
          <a:noFill/>
        </p:spPr>
        <p:txBody>
          <a:bodyPr wrap="square" rtlCol="0">
            <a:spAutoFit/>
          </a:bodyPr>
          <a:lstStyle/>
          <a:p>
            <a:pPr algn="ctr"/>
            <a:r>
              <a:rPr lang="it-IT" sz="2400" dirty="0">
                <a:solidFill>
                  <a:schemeClr val="bg1"/>
                </a:solidFill>
                <a:latin typeface="Arial" panose="020B0604020202020204" pitchFamily="34" charset="0"/>
                <a:cs typeface="Arial" panose="020B0604020202020204" pitchFamily="34" charset="0"/>
              </a:rPr>
              <a:t>High</a:t>
            </a:r>
            <a:endParaRPr lang="en-GB" sz="2400" dirty="0">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77FAA30-3002-4634-B1B3-35787909F47C}"/>
              </a:ext>
            </a:extLst>
          </p:cNvPr>
          <p:cNvSpPr txBox="1"/>
          <p:nvPr/>
        </p:nvSpPr>
        <p:spPr>
          <a:xfrm>
            <a:off x="193767" y="6165502"/>
            <a:ext cx="926914" cy="461665"/>
          </a:xfrm>
          <a:prstGeom prst="rect">
            <a:avLst/>
          </a:prstGeom>
          <a:noFill/>
        </p:spPr>
        <p:txBody>
          <a:bodyPr wrap="square" rtlCol="0">
            <a:spAutoFit/>
          </a:bodyPr>
          <a:lstStyle/>
          <a:p>
            <a:pPr algn="ctr"/>
            <a:r>
              <a:rPr lang="it-IT" sz="2400" dirty="0">
                <a:solidFill>
                  <a:schemeClr val="bg1"/>
                </a:solidFill>
                <a:latin typeface="Arial" panose="020B0604020202020204" pitchFamily="34" charset="0"/>
                <a:cs typeface="Arial" panose="020B0604020202020204" pitchFamily="34" charset="0"/>
              </a:rPr>
              <a:t>Low</a:t>
            </a:r>
            <a:endParaRPr lang="en-GB" sz="2400" dirty="0">
              <a:solidFill>
                <a:schemeClr val="bg1"/>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F0FB069D-7451-4675-BAE4-9DFE5407C919}"/>
              </a:ext>
            </a:extLst>
          </p:cNvPr>
          <p:cNvSpPr txBox="1"/>
          <p:nvPr/>
        </p:nvSpPr>
        <p:spPr>
          <a:xfrm>
            <a:off x="1788083" y="6338176"/>
            <a:ext cx="926914" cy="461665"/>
          </a:xfrm>
          <a:prstGeom prst="rect">
            <a:avLst/>
          </a:prstGeom>
          <a:noFill/>
        </p:spPr>
        <p:txBody>
          <a:bodyPr wrap="square" rtlCol="0">
            <a:spAutoFit/>
          </a:bodyPr>
          <a:lstStyle/>
          <a:p>
            <a:pPr algn="ctr"/>
            <a:r>
              <a:rPr lang="it-IT" sz="2400" dirty="0">
                <a:solidFill>
                  <a:schemeClr val="bg1"/>
                </a:solidFill>
                <a:latin typeface="Arial" panose="020B0604020202020204" pitchFamily="34" charset="0"/>
                <a:cs typeface="Arial" panose="020B0604020202020204" pitchFamily="34" charset="0"/>
              </a:rPr>
              <a:t>Low</a:t>
            </a:r>
            <a:endParaRPr lang="en-GB" sz="2400" dirty="0">
              <a:solidFill>
                <a:schemeClr val="bg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3F724B23-8D1D-49BE-AF20-06E30D2EC1BB}"/>
              </a:ext>
            </a:extLst>
          </p:cNvPr>
          <p:cNvSpPr txBox="1"/>
          <p:nvPr/>
        </p:nvSpPr>
        <p:spPr>
          <a:xfrm>
            <a:off x="9565465" y="6316263"/>
            <a:ext cx="926923" cy="461665"/>
          </a:xfrm>
          <a:prstGeom prst="rect">
            <a:avLst/>
          </a:prstGeom>
          <a:noFill/>
        </p:spPr>
        <p:txBody>
          <a:bodyPr wrap="square" rtlCol="0">
            <a:spAutoFit/>
          </a:bodyPr>
          <a:lstStyle/>
          <a:p>
            <a:pPr algn="ctr"/>
            <a:r>
              <a:rPr lang="it-IT" sz="2400" dirty="0">
                <a:solidFill>
                  <a:schemeClr val="bg1"/>
                </a:solidFill>
                <a:latin typeface="Arial" panose="020B0604020202020204" pitchFamily="34" charset="0"/>
                <a:cs typeface="Arial" panose="020B0604020202020204" pitchFamily="34" charset="0"/>
              </a:rPr>
              <a:t>High</a:t>
            </a:r>
            <a:endParaRPr lang="en-GB" sz="24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3699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2">
            <a:extLst>
              <a:ext uri="{FF2B5EF4-FFF2-40B4-BE49-F238E27FC236}">
                <a16:creationId xmlns:a16="http://schemas.microsoft.com/office/drawing/2014/main" id="{BB057F35-B4CA-4B00-A630-C9E0DD2706A7}"/>
              </a:ext>
            </a:extLst>
          </p:cNvPr>
          <p:cNvGraphicFramePr/>
          <p:nvPr>
            <p:extLst>
              <p:ext uri="{D42A27DB-BD31-4B8C-83A1-F6EECF244321}">
                <p14:modId xmlns:p14="http://schemas.microsoft.com/office/powerpoint/2010/main" val="2553377523"/>
              </p:ext>
            </p:extLst>
          </p:nvPr>
        </p:nvGraphicFramePr>
        <p:xfrm>
          <a:off x="5475921" y="639763"/>
          <a:ext cx="6348501" cy="5492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1" name="TextBox 180">
            <a:extLst>
              <a:ext uri="{FF2B5EF4-FFF2-40B4-BE49-F238E27FC236}">
                <a16:creationId xmlns:a16="http://schemas.microsoft.com/office/drawing/2014/main" id="{DCFC3146-07C6-4C93-8B1F-B1ACB6AD945B}"/>
              </a:ext>
            </a:extLst>
          </p:cNvPr>
          <p:cNvSpPr txBox="1"/>
          <p:nvPr/>
        </p:nvSpPr>
        <p:spPr>
          <a:xfrm>
            <a:off x="226453" y="1166842"/>
            <a:ext cx="507706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rtl="0">
              <a:buChar char="•"/>
            </a:pPr>
            <a:r>
              <a:rPr lang="en-GB" sz="2400" dirty="0">
                <a:solidFill>
                  <a:schemeClr val="bg1"/>
                </a:solidFill>
                <a:latin typeface="Arial"/>
                <a:ea typeface="Arial"/>
                <a:cs typeface="Arial"/>
              </a:rPr>
              <a:t> Fully understanding each situation will help you understand the conflict management style needed.</a:t>
            </a:r>
            <a:r>
              <a:rPr lang="en-US" sz="2400" dirty="0">
                <a:solidFill>
                  <a:schemeClr val="bg1"/>
                </a:solidFill>
                <a:latin typeface="Arial"/>
                <a:ea typeface="Arial"/>
                <a:cs typeface="Arial"/>
              </a:rPr>
              <a:t>​</a:t>
            </a:r>
          </a:p>
          <a:p>
            <a:pPr lvl="0" rtl="0">
              <a:buChar char="•"/>
            </a:pPr>
            <a:endParaRPr lang="en-GB" sz="2400" dirty="0">
              <a:solidFill>
                <a:schemeClr val="bg1"/>
              </a:solidFill>
              <a:latin typeface="Arial"/>
              <a:ea typeface="Arial"/>
              <a:cs typeface="Arial"/>
            </a:endParaRPr>
          </a:p>
          <a:p>
            <a:pPr>
              <a:buChar char="•"/>
            </a:pPr>
            <a:r>
              <a:rPr lang="en-GB" sz="2400" dirty="0">
                <a:solidFill>
                  <a:schemeClr val="bg1"/>
                </a:solidFill>
                <a:latin typeface="Arial"/>
                <a:ea typeface="Arial"/>
                <a:cs typeface="Arial"/>
              </a:rPr>
              <a:t> The final point we need to introduce is the idea that conflict is a normal part of human interaction​.</a:t>
            </a:r>
          </a:p>
          <a:p>
            <a:pPr lvl="0"/>
            <a:endParaRPr lang="en-GB" sz="2400" dirty="0">
              <a:solidFill>
                <a:schemeClr val="bg1"/>
              </a:solidFill>
              <a:latin typeface="Arial"/>
              <a:ea typeface="Arial"/>
              <a:cs typeface="Arial"/>
            </a:endParaRPr>
          </a:p>
          <a:p>
            <a:pPr>
              <a:buFont typeface="Arial"/>
              <a:buChar char="•"/>
            </a:pPr>
            <a:r>
              <a:rPr lang="en-GB" sz="2400" dirty="0">
                <a:solidFill>
                  <a:schemeClr val="bg1"/>
                </a:solidFill>
                <a:latin typeface="Arial"/>
                <a:ea typeface="+mn-lt"/>
                <a:cs typeface="+mn-lt"/>
              </a:rPr>
              <a:t> If we want to a resolve conflict, we must listen without interrupting and show you understand the problem. </a:t>
            </a:r>
            <a:br>
              <a:rPr lang="en-GB" sz="2400" dirty="0">
                <a:latin typeface="Arial"/>
                <a:ea typeface="+mn-lt"/>
                <a:cs typeface="+mn-lt"/>
              </a:rPr>
            </a:br>
            <a:endParaRPr lang="en-GB" sz="2400" dirty="0">
              <a:ea typeface="+mn-lt"/>
              <a:cs typeface="+mn-lt"/>
            </a:endParaRPr>
          </a:p>
        </p:txBody>
      </p:sp>
    </p:spTree>
    <p:extLst>
      <p:ext uri="{BB962C8B-B14F-4D97-AF65-F5344CB8AC3E}">
        <p14:creationId xmlns:p14="http://schemas.microsoft.com/office/powerpoint/2010/main" val="2312666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2">
            <a:extLst>
              <a:ext uri="{FF2B5EF4-FFF2-40B4-BE49-F238E27FC236}">
                <a16:creationId xmlns:a16="http://schemas.microsoft.com/office/drawing/2014/main" id="{C34160E5-44CA-42D7-A592-FD2074D802FC}"/>
              </a:ext>
            </a:extLst>
          </p:cNvPr>
          <p:cNvGraphicFramePr/>
          <p:nvPr>
            <p:extLst>
              <p:ext uri="{D42A27DB-BD31-4B8C-83A1-F6EECF244321}">
                <p14:modId xmlns:p14="http://schemas.microsoft.com/office/powerpoint/2010/main" val="367632082"/>
              </p:ext>
            </p:extLst>
          </p:nvPr>
        </p:nvGraphicFramePr>
        <p:xfrm>
          <a:off x="168640" y="1044134"/>
          <a:ext cx="5760000" cy="558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1" name="Diagram 151">
            <a:extLst>
              <a:ext uri="{FF2B5EF4-FFF2-40B4-BE49-F238E27FC236}">
                <a16:creationId xmlns:a16="http://schemas.microsoft.com/office/drawing/2014/main" id="{7072493C-0648-4D28-B3D5-07429AD84EB2}"/>
              </a:ext>
            </a:extLst>
          </p:cNvPr>
          <p:cNvGraphicFramePr/>
          <p:nvPr>
            <p:extLst>
              <p:ext uri="{D42A27DB-BD31-4B8C-83A1-F6EECF244321}">
                <p14:modId xmlns:p14="http://schemas.microsoft.com/office/powerpoint/2010/main" val="4180042428"/>
              </p:ext>
            </p:extLst>
          </p:nvPr>
        </p:nvGraphicFramePr>
        <p:xfrm>
          <a:off x="6260122" y="1035653"/>
          <a:ext cx="5760000" cy="55800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72" name="Picture 272">
            <a:extLst>
              <a:ext uri="{FF2B5EF4-FFF2-40B4-BE49-F238E27FC236}">
                <a16:creationId xmlns:a16="http://schemas.microsoft.com/office/drawing/2014/main" id="{86B3A29D-2E87-434E-BE68-C09C92FE92FE}"/>
              </a:ext>
            </a:extLst>
          </p:cNvPr>
          <p:cNvPicPr>
            <a:picLocks noChangeAspect="1"/>
          </p:cNvPicPr>
          <p:nvPr/>
        </p:nvPicPr>
        <p:blipFill>
          <a:blip r:embed="rId12"/>
          <a:stretch>
            <a:fillRect/>
          </a:stretch>
        </p:blipFill>
        <p:spPr>
          <a:xfrm>
            <a:off x="4324756" y="2489986"/>
            <a:ext cx="3525011" cy="2912010"/>
          </a:xfrm>
          <a:prstGeom prst="rect">
            <a:avLst/>
          </a:prstGeom>
        </p:spPr>
      </p:pic>
      <p:sp>
        <p:nvSpPr>
          <p:cNvPr id="310" name="TextBox 309">
            <a:extLst>
              <a:ext uri="{FF2B5EF4-FFF2-40B4-BE49-F238E27FC236}">
                <a16:creationId xmlns:a16="http://schemas.microsoft.com/office/drawing/2014/main" id="{3C518B45-2F85-4C6A-B940-A4E20A0E7BFE}"/>
              </a:ext>
            </a:extLst>
          </p:cNvPr>
          <p:cNvSpPr txBox="1"/>
          <p:nvPr/>
        </p:nvSpPr>
        <p:spPr>
          <a:xfrm>
            <a:off x="2079936" y="290846"/>
            <a:ext cx="89772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chemeClr val="bg1"/>
                </a:solidFill>
                <a:latin typeface="Arial"/>
                <a:cs typeface="Calibri Light"/>
              </a:rPr>
              <a:t>Positive and Negative sides of conflict </a:t>
            </a:r>
          </a:p>
        </p:txBody>
      </p:sp>
    </p:spTree>
    <p:extLst>
      <p:ext uri="{BB962C8B-B14F-4D97-AF65-F5344CB8AC3E}">
        <p14:creationId xmlns:p14="http://schemas.microsoft.com/office/powerpoint/2010/main" val="1106101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eople raising their hands&#10;&#10;Description automatically generated">
            <a:extLst>
              <a:ext uri="{FF2B5EF4-FFF2-40B4-BE49-F238E27FC236}">
                <a16:creationId xmlns:a16="http://schemas.microsoft.com/office/drawing/2014/main" id="{7FB953C3-B05E-4A9B-B287-9D46FBA1451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091" t="8563" b="14495"/>
          <a:stretch/>
        </p:blipFill>
        <p:spPr>
          <a:xfrm>
            <a:off x="20" y="-12516"/>
            <a:ext cx="12184702" cy="6857990"/>
          </a:xfrm>
          <a:prstGeom prst="rect">
            <a:avLst/>
          </a:prstGeom>
        </p:spPr>
      </p:pic>
      <p:sp>
        <p:nvSpPr>
          <p:cNvPr id="10" name="Rectangle 9">
            <a:extLst>
              <a:ext uri="{FF2B5EF4-FFF2-40B4-BE49-F238E27FC236}">
                <a16:creationId xmlns:a16="http://schemas.microsoft.com/office/drawing/2014/main" id="{97B38E8B-1A7F-4210-873E-54895D447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267" y="0"/>
            <a:ext cx="4633540" cy="685800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64BE8-76D1-4A64-9D07-4711953840BC}"/>
              </a:ext>
            </a:extLst>
          </p:cNvPr>
          <p:cNvSpPr>
            <a:spLocks noGrp="1"/>
          </p:cNvSpPr>
          <p:nvPr>
            <p:ph type="title"/>
          </p:nvPr>
        </p:nvSpPr>
        <p:spPr>
          <a:xfrm>
            <a:off x="7913406" y="770467"/>
            <a:ext cx="3829476" cy="3352800"/>
          </a:xfrm>
        </p:spPr>
        <p:txBody>
          <a:bodyPr vert="horz" lIns="91440" tIns="45720" rIns="91440" bIns="45720" rtlCol="0" anchor="b">
            <a:normAutofit/>
          </a:bodyPr>
          <a:lstStyle/>
          <a:p>
            <a:pPr algn="ctr">
              <a:lnSpc>
                <a:spcPct val="80000"/>
              </a:lnSpc>
            </a:pPr>
            <a:r>
              <a:rPr lang="en-US" sz="3600" b="1" dirty="0">
                <a:solidFill>
                  <a:schemeClr val="tx1"/>
                </a:solidFill>
                <a:latin typeface="Arial" panose="020B0604020202020204" pitchFamily="34" charset="0"/>
                <a:cs typeface="Arial" panose="020B0604020202020204" pitchFamily="34" charset="0"/>
              </a:rPr>
              <a:t>Successful Team Development</a:t>
            </a:r>
          </a:p>
        </p:txBody>
      </p:sp>
    </p:spTree>
    <p:extLst>
      <p:ext uri="{BB962C8B-B14F-4D97-AF65-F5344CB8AC3E}">
        <p14:creationId xmlns:p14="http://schemas.microsoft.com/office/powerpoint/2010/main" val="24620879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588" y="455931"/>
            <a:ext cx="6058427" cy="725756"/>
          </a:xfrm>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Team disfunctions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3271" y="1039660"/>
            <a:ext cx="6306564" cy="5412513"/>
          </a:xfrm>
        </p:spPr>
      </p:pic>
      <p:sp>
        <p:nvSpPr>
          <p:cNvPr id="5" name="Text Placeholder 4"/>
          <p:cNvSpPr>
            <a:spLocks noGrp="1"/>
          </p:cNvSpPr>
          <p:nvPr>
            <p:ph type="body" sz="half" idx="2"/>
          </p:nvPr>
        </p:nvSpPr>
        <p:spPr>
          <a:xfrm>
            <a:off x="7984282" y="1039660"/>
            <a:ext cx="3840532" cy="5273459"/>
          </a:xfrm>
        </p:spPr>
        <p:txBody>
          <a:bodyPr>
            <a:noAutofit/>
          </a:bodyPr>
          <a:lstStyle/>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Gauge performance with charts etc..</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Share goals with everyone</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Clarification on team member decisions</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Encourage conformity</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Critique your own work</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Determine your strength and weaknesses</a:t>
            </a:r>
          </a:p>
          <a:p>
            <a:pPr marL="34290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Trust in team</a:t>
            </a:r>
          </a:p>
        </p:txBody>
      </p:sp>
    </p:spTree>
    <p:extLst>
      <p:ext uri="{BB962C8B-B14F-4D97-AF65-F5344CB8AC3E}">
        <p14:creationId xmlns:p14="http://schemas.microsoft.com/office/powerpoint/2010/main" val="30166364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5" y="499533"/>
            <a:ext cx="7115176" cy="1658198"/>
          </a:xfrm>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Leadership approach</a:t>
            </a:r>
          </a:p>
        </p:txBody>
      </p:sp>
      <p:sp>
        <p:nvSpPr>
          <p:cNvPr id="3" name="Content Placeholder 2"/>
          <p:cNvSpPr>
            <a:spLocks noGrp="1"/>
          </p:cNvSpPr>
          <p:nvPr>
            <p:ph idx="1"/>
          </p:nvPr>
        </p:nvSpPr>
        <p:spPr>
          <a:xfrm>
            <a:off x="676656" y="2011680"/>
            <a:ext cx="6877083" cy="3766185"/>
          </a:xfrm>
        </p:spPr>
        <p:txBody>
          <a:bodyPr>
            <a:normAutofit lnSpcReduction="10000"/>
          </a:bodyPr>
          <a:lstStyle/>
          <a:p>
            <a:pP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Awareness and commitments of objective ( be flexible)</a:t>
            </a:r>
          </a:p>
          <a:p>
            <a:pP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Getting to know your team </a:t>
            </a:r>
          </a:p>
          <a:p>
            <a:pP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 Show that informations and ideas are shared to the whole team</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Clear definition of roles and responsibilities</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Active feedback</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Reward and acknowledge</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Celebrate success</a:t>
            </a:r>
          </a:p>
        </p:txBody>
      </p:sp>
      <p:pic>
        <p:nvPicPr>
          <p:cNvPr id="14" name="Picture 13" descr="Person holding a puzzle piece">
            <a:extLst>
              <a:ext uri="{FF2B5EF4-FFF2-40B4-BE49-F238E27FC236}">
                <a16:creationId xmlns:a16="http://schemas.microsoft.com/office/drawing/2014/main" id="{8C97ECD6-B00C-49AB-823C-68C341E29047}"/>
              </a:ext>
            </a:extLst>
          </p:cNvPr>
          <p:cNvPicPr>
            <a:picLocks noChangeAspect="1"/>
          </p:cNvPicPr>
          <p:nvPr/>
        </p:nvPicPr>
        <p:blipFill rotWithShape="1">
          <a:blip r:embed="rId2"/>
          <a:srcRect l="30040" r="29716"/>
          <a:stretch/>
        </p:blipFill>
        <p:spPr>
          <a:xfrm>
            <a:off x="8114537" y="10"/>
            <a:ext cx="4077463" cy="6864408"/>
          </a:xfrm>
          <a:prstGeom prst="rect">
            <a:avLst/>
          </a:prstGeom>
        </p:spPr>
      </p:pic>
    </p:spTree>
    <p:extLst>
      <p:ext uri="{BB962C8B-B14F-4D97-AF65-F5344CB8AC3E}">
        <p14:creationId xmlns:p14="http://schemas.microsoft.com/office/powerpoint/2010/main" val="39774161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165E19-5745-4681-8701-15B4DA5FD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06299" y="639763"/>
            <a:ext cx="3573872" cy="5492750"/>
          </a:xfrm>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John Kotters Theory</a:t>
            </a:r>
            <a:br>
              <a:rPr lang="en-US" sz="3600" dirty="0">
                <a:solidFill>
                  <a:schemeClr val="bg1"/>
                </a:solidFill>
                <a:latin typeface="Arial" panose="020B0604020202020204" pitchFamily="34" charset="0"/>
                <a:cs typeface="Arial" panose="020B0604020202020204" pitchFamily="34" charset="0"/>
              </a:rPr>
            </a:br>
            <a:r>
              <a:rPr lang="en-US" sz="3600" dirty="0">
                <a:solidFill>
                  <a:schemeClr val="bg1"/>
                </a:solidFill>
                <a:latin typeface="Arial" panose="020B0604020202020204" pitchFamily="34" charset="0"/>
                <a:cs typeface="Arial" panose="020B0604020202020204" pitchFamily="34" charset="0"/>
              </a:rPr>
              <a:t>(1996)</a:t>
            </a:r>
          </a:p>
        </p:txBody>
      </p:sp>
      <p:graphicFrame>
        <p:nvGraphicFramePr>
          <p:cNvPr id="5" name="Content Placeholder 2">
            <a:extLst>
              <a:ext uri="{FF2B5EF4-FFF2-40B4-BE49-F238E27FC236}">
                <a16:creationId xmlns:a16="http://schemas.microsoft.com/office/drawing/2014/main" id="{5A201343-9976-4BF0-A165-1C473487AEBF}"/>
              </a:ext>
            </a:extLst>
          </p:cNvPr>
          <p:cNvGraphicFramePr>
            <a:graphicFrameLocks noGrp="1"/>
          </p:cNvGraphicFramePr>
          <p:nvPr>
            <p:ph idx="1"/>
            <p:extLst>
              <p:ext uri="{D42A27DB-BD31-4B8C-83A1-F6EECF244321}">
                <p14:modId xmlns:p14="http://schemas.microsoft.com/office/powerpoint/2010/main" val="206910605"/>
              </p:ext>
            </p:extLst>
          </p:nvPr>
        </p:nvGraphicFramePr>
        <p:xfrm>
          <a:off x="4837175" y="573258"/>
          <a:ext cx="7228002" cy="57114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E1B60EC2-03D3-49B9-96B7-AA73427FB002}"/>
              </a:ext>
            </a:extLst>
          </p:cNvPr>
          <p:cNvSpPr txBox="1"/>
          <p:nvPr/>
        </p:nvSpPr>
        <p:spPr>
          <a:xfrm>
            <a:off x="8027749" y="6132513"/>
            <a:ext cx="4037428" cy="461665"/>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(Griffith and Dunham, 2015)</a:t>
            </a:r>
            <a:endParaRPr lang="en-GB" sz="2400" dirty="0"/>
          </a:p>
        </p:txBody>
      </p:sp>
    </p:spTree>
    <p:extLst>
      <p:ext uri="{BB962C8B-B14F-4D97-AF65-F5344CB8AC3E}">
        <p14:creationId xmlns:p14="http://schemas.microsoft.com/office/powerpoint/2010/main" val="2565479054"/>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a:solidFill>
                  <a:schemeClr val="bg1"/>
                </a:solidFill>
                <a:latin typeface="Arial" panose="020B0604020202020204" pitchFamily="34" charset="0"/>
                <a:cs typeface="Arial" panose="020B0604020202020204" pitchFamily="34" charset="0"/>
              </a:rPr>
              <a:t>5 Key features of successful team</a:t>
            </a:r>
          </a:p>
        </p:txBody>
      </p:sp>
      <p:sp>
        <p:nvSpPr>
          <p:cNvPr id="3" name="Content Placeholder 2"/>
          <p:cNvSpPr>
            <a:spLocks noGrp="1"/>
          </p:cNvSpPr>
          <p:nvPr>
            <p:ph idx="1"/>
          </p:nvPr>
        </p:nvSpPr>
        <p:spPr>
          <a:xfrm>
            <a:off x="676656" y="1982184"/>
            <a:ext cx="10753725" cy="3766185"/>
          </a:xfrm>
        </p:spPr>
        <p:txBody>
          <a:bodyPr/>
          <a:lstStyle/>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Trust</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Clear communication</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Defined roles and responsibilities</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Engaged leadership</a:t>
            </a:r>
          </a:p>
          <a:p>
            <a:pPr>
              <a:buFont typeface="Arial" panose="020B0604020202020204" pitchFamily="34" charset="0"/>
              <a:buChar char="•"/>
            </a:pPr>
            <a:r>
              <a:rPr lang="en-US" dirty="0">
                <a:solidFill>
                  <a:schemeClr val="bg1"/>
                </a:solidFill>
                <a:latin typeface="Arial" panose="020B0604020202020204" pitchFamily="34" charset="0"/>
                <a:cs typeface="Arial" panose="020B0604020202020204" pitchFamily="34" charset="0"/>
              </a:rPr>
              <a:t> Collective goals</a:t>
            </a:r>
          </a:p>
        </p:txBody>
      </p:sp>
      <p:pic>
        <p:nvPicPr>
          <p:cNvPr id="5" name="Picture 4" descr="A picture containing light&#10;&#10;Description automatically generated">
            <a:extLst>
              <a:ext uri="{FF2B5EF4-FFF2-40B4-BE49-F238E27FC236}">
                <a16:creationId xmlns:a16="http://schemas.microsoft.com/office/drawing/2014/main" id="{12C8FCB6-9BC8-49DE-817A-A057A2A2F77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95553" y="3298717"/>
            <a:ext cx="5284404" cy="2803105"/>
          </a:xfrm>
          <a:prstGeom prst="rect">
            <a:avLst/>
          </a:prstGeom>
        </p:spPr>
      </p:pic>
    </p:spTree>
    <p:extLst>
      <p:ext uri="{BB962C8B-B14F-4D97-AF65-F5344CB8AC3E}">
        <p14:creationId xmlns:p14="http://schemas.microsoft.com/office/powerpoint/2010/main" val="37258039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483ADE38-DA1E-47BF-BCE9-65EE48D7D0E2}"/>
              </a:ext>
            </a:extLst>
          </p:cNvPr>
          <p:cNvSpPr>
            <a:spLocks noGrp="1"/>
          </p:cNvSpPr>
          <p:nvPr>
            <p:ph type="title"/>
          </p:nvPr>
        </p:nvSpPr>
        <p:spPr>
          <a:xfrm>
            <a:off x="657224" y="162839"/>
            <a:ext cx="10772775" cy="663880"/>
          </a:xfrm>
        </p:spPr>
        <p:txBody>
          <a:bodyPr>
            <a:normAutofit/>
          </a:bodyPr>
          <a:lstStyle/>
          <a:p>
            <a:pPr algn="ctr"/>
            <a:r>
              <a:rPr lang="it-IT" sz="3600" dirty="0">
                <a:solidFill>
                  <a:schemeClr val="bg1"/>
                </a:solidFill>
                <a:latin typeface="Arial" panose="020B0604020202020204" pitchFamily="34" charset="0"/>
                <a:cs typeface="Arial" panose="020B0604020202020204" pitchFamily="34" charset="0"/>
              </a:rPr>
              <a:t>References</a:t>
            </a:r>
            <a:endParaRPr lang="en-GB" sz="3600" dirty="0">
              <a:solidFill>
                <a:schemeClr val="bg1"/>
              </a:solidFill>
              <a:latin typeface="Arial" panose="020B0604020202020204" pitchFamily="34" charset="0"/>
              <a:cs typeface="Arial" panose="020B0604020202020204" pitchFamily="34" charset="0"/>
            </a:endParaRPr>
          </a:p>
        </p:txBody>
      </p:sp>
      <p:sp>
        <p:nvSpPr>
          <p:cNvPr id="3" name="Segnaposto contenuto 2">
            <a:extLst>
              <a:ext uri="{FF2B5EF4-FFF2-40B4-BE49-F238E27FC236}">
                <a16:creationId xmlns:a16="http://schemas.microsoft.com/office/drawing/2014/main" id="{AA8AE16E-5419-4ED8-935E-F8C5014F7DB4}"/>
              </a:ext>
            </a:extLst>
          </p:cNvPr>
          <p:cNvSpPr>
            <a:spLocks noGrp="1"/>
          </p:cNvSpPr>
          <p:nvPr>
            <p:ph idx="1"/>
          </p:nvPr>
        </p:nvSpPr>
        <p:spPr>
          <a:xfrm>
            <a:off x="676656" y="989556"/>
            <a:ext cx="10753725" cy="5386192"/>
          </a:xfrm>
        </p:spPr>
        <p:txBody>
          <a:bodyPr>
            <a:normAutofit fontScale="62500" lnSpcReduction="20000"/>
          </a:bodyPr>
          <a:lstStyle/>
          <a:p>
            <a:pPr algn="just">
              <a:lnSpc>
                <a:spcPct val="120000"/>
              </a:lnSpc>
              <a:buFont typeface="Arial" panose="020B0604020202020204" pitchFamily="34" charset="0"/>
              <a:buChar char="•"/>
            </a:pPr>
            <a:r>
              <a:rPr lang="en-GB" sz="2600" dirty="0">
                <a:solidFill>
                  <a:schemeClr val="bg1"/>
                </a:solidFill>
                <a:latin typeface="Arial" panose="020B0604020202020204" pitchFamily="34" charset="0"/>
                <a:cs typeface="Arial" panose="020B0604020202020204" pitchFamily="34" charset="0"/>
              </a:rPr>
              <a:t> Belbin, R.M. (2010) Team roles at work. 2nd ed. London: Routledge.</a:t>
            </a:r>
          </a:p>
          <a:p>
            <a:pPr algn="just">
              <a:lnSpc>
                <a:spcPct val="120000"/>
              </a:lnSpc>
              <a:buFont typeface="Arial" panose="020B0604020202020204" pitchFamily="34" charset="0"/>
              <a:buChar char="•"/>
            </a:pPr>
            <a:r>
              <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rPr>
              <a:t> Bell, S. and Kozlowski, J. (2001) </a:t>
            </a:r>
            <a:r>
              <a:rPr lang="en-US" sz="26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Work Groups and Teams in Organizations.</a:t>
            </a:r>
            <a:r>
              <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rPr>
              <a:t> Cornell University: </a:t>
            </a:r>
            <a:r>
              <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bb92@cornell.edu</a:t>
            </a:r>
            <a:r>
              <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Available at: </a:t>
            </a:r>
            <a:r>
              <a:rPr lang="en-GB" sz="2600" dirty="0">
                <a:solidFill>
                  <a:schemeClr val="bg1"/>
                </a:solidFill>
                <a:effectLst/>
                <a:latin typeface="Arial" panose="020B0604020202020204" pitchFamily="34" charset="0"/>
                <a:ea typeface="Calibri" panose="020F0502020204030204" pitchFamily="34" charset="0"/>
                <a:cs typeface="Arial" panose="020B0604020202020204" pitchFamily="34" charset="0"/>
                <a:hlinkClick r:id="rId3" action="ppaction://hlinkfile">
                  <a:extLst>
                    <a:ext uri="{A12FA001-AC4F-418D-AE19-62706E023703}">
                      <ahyp:hlinkClr xmlns:ahyp="http://schemas.microsoft.com/office/drawing/2018/hyperlinkcolor" val="tx"/>
                    </a:ext>
                  </a:extLst>
                </a:hlinkClick>
              </a:rPr>
              <a:t>file:///C:/Users/Admin/Downloads/Bell7_Work_Groups_and_teams.pdf</a:t>
            </a:r>
            <a:r>
              <a:rPr lang="en-GB" sz="2600" dirty="0">
                <a:solidFill>
                  <a:schemeClr val="bg1"/>
                </a:solidFill>
                <a:effectLst/>
                <a:latin typeface="Arial" panose="020B0604020202020204" pitchFamily="34" charset="0"/>
                <a:ea typeface="Calibri" panose="020F0502020204030204" pitchFamily="34" charset="0"/>
                <a:cs typeface="Arial" panose="020B0604020202020204" pitchFamily="34" charset="0"/>
              </a:rPr>
              <a:t> (Accessed: 3 December 2021).</a:t>
            </a:r>
            <a:endPar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20000"/>
              </a:lnSpc>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 Dunham E.B. and Griffith B.A (2015) </a:t>
            </a:r>
            <a:r>
              <a:rPr lang="en-US" sz="2600" i="1" dirty="0">
                <a:solidFill>
                  <a:schemeClr val="bg1"/>
                </a:solidFill>
                <a:latin typeface="Arial" panose="020B0604020202020204" pitchFamily="34" charset="0"/>
                <a:cs typeface="Arial" panose="020B0604020202020204" pitchFamily="34" charset="0"/>
              </a:rPr>
              <a:t>Working in Teams: Moving From High Potential to High Performance. </a:t>
            </a:r>
            <a:r>
              <a:rPr lang="en-US" sz="2600" dirty="0">
                <a:solidFill>
                  <a:schemeClr val="bg1"/>
                </a:solidFill>
                <a:latin typeface="Arial" panose="020B0604020202020204" pitchFamily="34" charset="0"/>
                <a:cs typeface="Arial" panose="020B0604020202020204" pitchFamily="34" charset="0"/>
              </a:rPr>
              <a:t>1</a:t>
            </a:r>
            <a:r>
              <a:rPr lang="en-US" sz="2600" baseline="30000" dirty="0">
                <a:solidFill>
                  <a:schemeClr val="bg1"/>
                </a:solidFill>
                <a:latin typeface="Arial" panose="020B0604020202020204" pitchFamily="34" charset="0"/>
                <a:cs typeface="Arial" panose="020B0604020202020204" pitchFamily="34" charset="0"/>
              </a:rPr>
              <a:t>st</a:t>
            </a:r>
            <a:r>
              <a:rPr lang="en-US" sz="2600" dirty="0">
                <a:solidFill>
                  <a:schemeClr val="bg1"/>
                </a:solidFill>
                <a:latin typeface="Arial" panose="020B0604020202020204" pitchFamily="34" charset="0"/>
                <a:cs typeface="Arial" panose="020B0604020202020204" pitchFamily="34" charset="0"/>
              </a:rPr>
              <a:t> edn. California: SAGE Publications.</a:t>
            </a:r>
          </a:p>
          <a:p>
            <a:pPr algn="just">
              <a:lnSpc>
                <a:spcPct val="120000"/>
              </a:lnSpc>
              <a:buFont typeface="Arial" panose="020B0604020202020204" pitchFamily="34" charset="0"/>
              <a:buChar char="•"/>
            </a:pPr>
            <a:r>
              <a:rPr lang="en-GB" sz="2600" b="0" i="0" dirty="0">
                <a:solidFill>
                  <a:schemeClr val="bg1"/>
                </a:solidFill>
                <a:effectLst/>
                <a:latin typeface="Arial" panose="020B0604020202020204" pitchFamily="34" charset="0"/>
                <a:cs typeface="Arial" panose="020B0604020202020204" pitchFamily="34" charset="0"/>
              </a:rPr>
              <a:t> Irgens, O.M. 1995, "Situational leadership: A modification Hersey and Blanchard", </a:t>
            </a:r>
            <a:r>
              <a:rPr lang="en-GB" sz="2600" b="0" i="1" dirty="0">
                <a:solidFill>
                  <a:schemeClr val="bg1"/>
                </a:solidFill>
                <a:effectLst/>
                <a:latin typeface="Arial" panose="020B0604020202020204" pitchFamily="34" charset="0"/>
                <a:cs typeface="Arial" panose="020B0604020202020204" pitchFamily="34" charset="0"/>
              </a:rPr>
              <a:t>Leadership &amp; Organization Development Journal, </a:t>
            </a:r>
            <a:r>
              <a:rPr lang="en-GB" sz="2600" b="0" i="0" dirty="0">
                <a:solidFill>
                  <a:schemeClr val="bg1"/>
                </a:solidFill>
                <a:effectLst/>
                <a:latin typeface="Arial" panose="020B0604020202020204" pitchFamily="34" charset="0"/>
                <a:cs typeface="Arial" panose="020B0604020202020204" pitchFamily="34" charset="0"/>
              </a:rPr>
              <a:t>vol. 16, no. 2, pp. 36.</a:t>
            </a:r>
          </a:p>
          <a:p>
            <a:pPr algn="just">
              <a:lnSpc>
                <a:spcPct val="120000"/>
              </a:lnSpc>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 Kenton W. (2020) “Hersey-Blanchard Model”, </a:t>
            </a:r>
            <a:r>
              <a:rPr lang="en-US" sz="2600" i="1" dirty="0">
                <a:solidFill>
                  <a:schemeClr val="bg1"/>
                </a:solidFill>
                <a:latin typeface="Arial" panose="020B0604020202020204" pitchFamily="34" charset="0"/>
                <a:cs typeface="Arial" panose="020B0604020202020204" pitchFamily="34" charset="0"/>
              </a:rPr>
              <a:t>Investopedia. </a:t>
            </a:r>
            <a:r>
              <a:rPr lang="en-US" sz="2600" dirty="0">
                <a:solidFill>
                  <a:schemeClr val="bg1"/>
                </a:solidFill>
                <a:latin typeface="Arial" panose="020B0604020202020204" pitchFamily="34" charset="0"/>
                <a:cs typeface="Arial" panose="020B0604020202020204" pitchFamily="34" charset="0"/>
              </a:rPr>
              <a:t>Available at: </a:t>
            </a:r>
            <a:r>
              <a:rPr lang="en-US" sz="2600"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https://www.investopedia.com/terms/h/hersey-and-blanchard-model.asp</a:t>
            </a:r>
            <a:r>
              <a:rPr lang="en-US" sz="2600" dirty="0">
                <a:solidFill>
                  <a:schemeClr val="bg1"/>
                </a:solidFill>
                <a:latin typeface="Arial" panose="020B0604020202020204" pitchFamily="34" charset="0"/>
                <a:cs typeface="Arial" panose="020B0604020202020204" pitchFamily="34" charset="0"/>
              </a:rPr>
              <a:t> (Accessed: 28 November 2021).</a:t>
            </a:r>
          </a:p>
          <a:p>
            <a:pPr algn="just">
              <a:lnSpc>
                <a:spcPct val="120000"/>
              </a:lnSpc>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 </a:t>
            </a:r>
            <a:r>
              <a:rPr lang="en-GB" sz="2600" dirty="0">
                <a:solidFill>
                  <a:schemeClr val="bg1"/>
                </a:solidFill>
                <a:latin typeface="Arial" panose="020B0604020202020204" pitchFamily="34" charset="0"/>
                <a:cs typeface="Arial" panose="020B0604020202020204" pitchFamily="34" charset="0"/>
              </a:rPr>
              <a:t>Llopis, G. (2012) “</a:t>
            </a:r>
            <a:r>
              <a:rPr lang="en-US" sz="2600" dirty="0">
                <a:solidFill>
                  <a:schemeClr val="bg1"/>
                </a:solidFill>
                <a:latin typeface="Arial" panose="020B0604020202020204" pitchFamily="34" charset="0"/>
                <a:cs typeface="Arial" panose="020B0604020202020204" pitchFamily="34" charset="0"/>
              </a:rPr>
              <a:t>6 Ways Successful Teams Are Built To Last”, </a:t>
            </a:r>
            <a:r>
              <a:rPr lang="en-US" sz="2600" i="1" dirty="0">
                <a:solidFill>
                  <a:schemeClr val="bg1"/>
                </a:solidFill>
                <a:latin typeface="Arial" panose="020B0604020202020204" pitchFamily="34" charset="0"/>
                <a:cs typeface="Arial" panose="020B0604020202020204" pitchFamily="34" charset="0"/>
              </a:rPr>
              <a:t>The Forbes</a:t>
            </a:r>
            <a:r>
              <a:rPr lang="en-US" sz="2600" dirty="0">
                <a:solidFill>
                  <a:schemeClr val="bg1"/>
                </a:solidFill>
                <a:latin typeface="Arial" panose="020B0604020202020204" pitchFamily="34" charset="0"/>
                <a:cs typeface="Arial" panose="020B0604020202020204" pitchFamily="34" charset="0"/>
              </a:rPr>
              <a:t>, (online). Available at: </a:t>
            </a:r>
            <a:r>
              <a:rPr lang="en-US" sz="2600"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https://www.forbes.com/sites/glennllopis/2012/10/01/6-ways-successful-teams-are-built-to-last/?sh=7daee3162b55</a:t>
            </a:r>
            <a:r>
              <a:rPr lang="en-US" sz="2600" dirty="0">
                <a:solidFill>
                  <a:schemeClr val="bg1"/>
                </a:solidFill>
                <a:latin typeface="Arial" panose="020B0604020202020204" pitchFamily="34" charset="0"/>
                <a:cs typeface="Arial" panose="020B0604020202020204" pitchFamily="34" charset="0"/>
              </a:rPr>
              <a:t> (Accessed: 2 December 2021).</a:t>
            </a:r>
          </a:p>
          <a:p>
            <a:pPr algn="just">
              <a:lnSpc>
                <a:spcPct val="120000"/>
              </a:lnSpc>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 </a:t>
            </a:r>
            <a:r>
              <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rPr>
              <a:t>Morgan, P. (2017) </a:t>
            </a:r>
            <a:r>
              <a:rPr lang="en-US" sz="26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The Business Student’s Guide to Study and</a:t>
            </a:r>
            <a:r>
              <a:rPr lang="en-US" sz="2600" i="1" dirty="0">
                <a:solidFill>
                  <a:schemeClr val="bg1"/>
                </a:solidFill>
                <a:latin typeface="Arial" panose="020B0604020202020204" pitchFamily="34" charset="0"/>
                <a:ea typeface="Calibri" panose="020F0502020204030204" pitchFamily="34" charset="0"/>
                <a:cs typeface="Arial" panose="020B0604020202020204" pitchFamily="34" charset="0"/>
              </a:rPr>
              <a:t> </a:t>
            </a:r>
            <a:r>
              <a:rPr lang="en-US" sz="26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Employability</a:t>
            </a:r>
            <a:r>
              <a:rPr lang="en-US" sz="2600" i="1" dirty="0">
                <a:solidFill>
                  <a:schemeClr val="bg1"/>
                </a:solidFill>
                <a:latin typeface="Arial" panose="020B0604020202020204" pitchFamily="34" charset="0"/>
                <a:ea typeface="Calibri" panose="020F0502020204030204" pitchFamily="34" charset="0"/>
                <a:cs typeface="Arial" panose="020B0604020202020204" pitchFamily="34" charset="0"/>
              </a:rPr>
              <a:t>.</a:t>
            </a:r>
            <a:r>
              <a:rPr lang="en-US" sz="2600" dirty="0">
                <a:solidFill>
                  <a:schemeClr val="bg1"/>
                </a:solidFill>
                <a:effectLst/>
                <a:latin typeface="Arial" panose="020B0604020202020204" pitchFamily="34" charset="0"/>
                <a:ea typeface="Calibri" panose="020F0502020204030204" pitchFamily="34" charset="0"/>
                <a:cs typeface="Arial" panose="020B0604020202020204" pitchFamily="34" charset="0"/>
              </a:rPr>
              <a:t> London: Sage Publications Ltd. </a:t>
            </a:r>
            <a:endParaRPr lang="en-US" sz="2600" dirty="0">
              <a:solidFill>
                <a:schemeClr val="bg1"/>
              </a:solidFill>
              <a:latin typeface="Arial" panose="020B0604020202020204" pitchFamily="34" charset="0"/>
              <a:cs typeface="Arial" panose="020B0604020202020204" pitchFamily="34" charset="0"/>
            </a:endParaRPr>
          </a:p>
          <a:p>
            <a:pPr algn="just">
              <a:lnSpc>
                <a:spcPct val="120000"/>
              </a:lnSpc>
              <a:buFont typeface="Arial" panose="020B0604020202020204" pitchFamily="34" charset="0"/>
              <a:buChar char="•"/>
            </a:pPr>
            <a:r>
              <a:rPr lang="en-US" sz="2600" dirty="0">
                <a:solidFill>
                  <a:schemeClr val="bg1"/>
                </a:solidFill>
                <a:latin typeface="Arial" panose="020B0604020202020204" pitchFamily="34" charset="0"/>
                <a:cs typeface="Arial" panose="020B0604020202020204" pitchFamily="34" charset="0"/>
              </a:rPr>
              <a:t> Prossack, A. (2021) “5 Key Characteristics Of High Performing Teams”,</a:t>
            </a:r>
            <a:r>
              <a:rPr lang="en-US" sz="2600" i="1" dirty="0">
                <a:solidFill>
                  <a:schemeClr val="bg1"/>
                </a:solidFill>
                <a:latin typeface="Arial" panose="020B0604020202020204" pitchFamily="34" charset="0"/>
                <a:cs typeface="Arial" panose="020B0604020202020204" pitchFamily="34" charset="0"/>
              </a:rPr>
              <a:t>The Forbes, (</a:t>
            </a:r>
            <a:r>
              <a:rPr lang="en-US" sz="2600" dirty="0">
                <a:solidFill>
                  <a:schemeClr val="bg1"/>
                </a:solidFill>
                <a:latin typeface="Arial" panose="020B0604020202020204" pitchFamily="34" charset="0"/>
                <a:cs typeface="Arial" panose="020B0604020202020204" pitchFamily="34" charset="0"/>
              </a:rPr>
              <a:t>online). Available at: </a:t>
            </a:r>
            <a:r>
              <a:rPr lang="en-US" sz="2600" dirty="0">
                <a:solidFill>
                  <a:schemeClr val="bg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https://www.forbes.com/sites/ashiraprossack1/2021/01/31/5-key-characteristics-of-high-performing-teams/?sh=57951044351d</a:t>
            </a:r>
            <a:r>
              <a:rPr lang="en-US" sz="2600" dirty="0">
                <a:solidFill>
                  <a:schemeClr val="bg1"/>
                </a:solidFill>
                <a:latin typeface="Arial" panose="020B0604020202020204" pitchFamily="34" charset="0"/>
                <a:cs typeface="Arial" panose="020B0604020202020204" pitchFamily="34" charset="0"/>
              </a:rPr>
              <a:t> (Accessed: 7 December 2021).</a:t>
            </a:r>
          </a:p>
          <a:p>
            <a:pPr marL="0" indent="0">
              <a:buNone/>
            </a:pPr>
            <a:endParaRPr lang="en-GB" dirty="0">
              <a:solidFill>
                <a:schemeClr val="tx1"/>
              </a:solidFill>
            </a:endParaRPr>
          </a:p>
        </p:txBody>
      </p:sp>
    </p:spTree>
    <p:extLst>
      <p:ext uri="{BB962C8B-B14F-4D97-AF65-F5344CB8AC3E}">
        <p14:creationId xmlns:p14="http://schemas.microsoft.com/office/powerpoint/2010/main" val="368474698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44E3BB9A-3BF5-4BE4-90CF-48BFABC7851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4601</TotalTime>
  <Words>1748</Words>
  <Application>Microsoft Office PowerPoint</Application>
  <PresentationFormat>Widescreen</PresentationFormat>
  <Paragraphs>265</Paragraphs>
  <Slides>29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Arial,Sans-Serif</vt:lpstr>
      <vt:lpstr>Calibri</vt:lpstr>
      <vt:lpstr>Calibri Light</vt:lpstr>
      <vt:lpstr>Metropolitan</vt:lpstr>
      <vt:lpstr>PowerPoint Presentation</vt:lpstr>
      <vt:lpstr>Benefit of Team working</vt:lpstr>
      <vt:lpstr>Introduction </vt:lpstr>
      <vt:lpstr>Enhances Creativity And Productivity </vt:lpstr>
      <vt:lpstr>Motivation to Overcome Obstacles </vt:lpstr>
      <vt:lpstr>Faster Learning and achievement </vt:lpstr>
      <vt:lpstr>Disadvantages</vt:lpstr>
      <vt:lpstr>Stages of team development</vt:lpstr>
      <vt:lpstr>B. Tuckman’s Theory (1965)</vt:lpstr>
      <vt:lpstr>PowerPoint Presentation</vt:lpstr>
      <vt:lpstr>PowerPoint Presentation</vt:lpstr>
      <vt:lpstr>Team Roles  (Belbin’s Theory 1981) </vt:lpstr>
      <vt:lpstr>Belbin’s theory (1970)</vt:lpstr>
      <vt:lpstr>Action Orientated Roles</vt:lpstr>
      <vt:lpstr>People Orientated Roles</vt:lpstr>
      <vt:lpstr>Thought Orientated Roles</vt:lpstr>
      <vt:lpstr>PowerPoint Presentation</vt:lpstr>
      <vt:lpstr>Managing conflicts</vt:lpstr>
      <vt:lpstr>PowerPoint Presentation</vt:lpstr>
      <vt:lpstr>PowerPoint Presentation</vt:lpstr>
      <vt:lpstr>Thomas - Kilmann Theory (1974)</vt:lpstr>
      <vt:lpstr>PowerPoint Presentation</vt:lpstr>
      <vt:lpstr>PowerPoint Presentation</vt:lpstr>
      <vt:lpstr>Successful Team Development</vt:lpstr>
      <vt:lpstr>Team disfunctions</vt:lpstr>
      <vt:lpstr>Leadership approach</vt:lpstr>
      <vt:lpstr>John Kotters Theory (1996)</vt:lpstr>
      <vt:lpstr>5 Key features of successful team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MHI : ANALYSIS OF THE MODERN TECHNOLOGY</dc:title>
  <dc:creator>AC</dc:creator>
  <cp:lastModifiedBy>Paola Moraca (2028998)</cp:lastModifiedBy>
  <cp:revision>132</cp:revision>
  <dcterms:created xsi:type="dcterms:W3CDTF">2021-07-27T11:57:19Z</dcterms:created>
  <dcterms:modified xsi:type="dcterms:W3CDTF">2021-12-17T22:14:49Z</dcterms:modified>
</cp:coreProperties>
</file>