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1DA601-58D9-F5B7-52BF-1EA7D299C064}" v="572" dt="2025-02-11T11:59:58.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931DA601-58D9-F5B7-52BF-1EA7D299C064}"/>
    <pc:docChg chg="addSld modSld addMainMaster delMainMaster">
      <pc:chgData name="Laura James" userId="S::laura.james@uwtsd.ac.uk::e815814b-f5ab-4367-85bb-abbbaf16d579" providerId="AD" clId="Web-{931DA601-58D9-F5B7-52BF-1EA7D299C064}" dt="2025-02-11T11:59:15.566" v="544"/>
      <pc:docMkLst>
        <pc:docMk/>
      </pc:docMkLst>
      <pc:sldChg chg="addSp modSp mod setBg modClrScheme setClrOvrMap chgLayout">
        <pc:chgData name="Laura James" userId="S::laura.james@uwtsd.ac.uk::e815814b-f5ab-4367-85bb-abbbaf16d579" providerId="AD" clId="Web-{931DA601-58D9-F5B7-52BF-1EA7D299C064}" dt="2025-02-11T10:44:12.184" v="13"/>
        <pc:sldMkLst>
          <pc:docMk/>
          <pc:sldMk cId="109857222" sldId="256"/>
        </pc:sldMkLst>
        <pc:spChg chg="mod">
          <ac:chgData name="Laura James" userId="S::laura.james@uwtsd.ac.uk::e815814b-f5ab-4367-85bb-abbbaf16d579" providerId="AD" clId="Web-{931DA601-58D9-F5B7-52BF-1EA7D299C064}" dt="2025-02-11T10:44:12.184" v="13"/>
          <ac:spMkLst>
            <pc:docMk/>
            <pc:sldMk cId="109857222" sldId="256"/>
            <ac:spMk id="2" creationId="{00000000-0000-0000-0000-000000000000}"/>
          </ac:spMkLst>
        </pc:spChg>
        <pc:spChg chg="mod">
          <ac:chgData name="Laura James" userId="S::laura.james@uwtsd.ac.uk::e815814b-f5ab-4367-85bb-abbbaf16d579" providerId="AD" clId="Web-{931DA601-58D9-F5B7-52BF-1EA7D299C064}" dt="2025-02-11T10:44:12.184" v="13"/>
          <ac:spMkLst>
            <pc:docMk/>
            <pc:sldMk cId="109857222" sldId="256"/>
            <ac:spMk id="3" creationId="{00000000-0000-0000-0000-000000000000}"/>
          </ac:spMkLst>
        </pc:spChg>
        <pc:spChg chg="add">
          <ac:chgData name="Laura James" userId="S::laura.james@uwtsd.ac.uk::e815814b-f5ab-4367-85bb-abbbaf16d579" providerId="AD" clId="Web-{931DA601-58D9-F5B7-52BF-1EA7D299C064}" dt="2025-02-11T10:44:12.184" v="13"/>
          <ac:spMkLst>
            <pc:docMk/>
            <pc:sldMk cId="109857222" sldId="256"/>
            <ac:spMk id="9" creationId="{33E93247-6229-44AB-A550-739E971E690B}"/>
          </ac:spMkLst>
        </pc:spChg>
        <pc:spChg chg="add">
          <ac:chgData name="Laura James" userId="S::laura.james@uwtsd.ac.uk::e815814b-f5ab-4367-85bb-abbbaf16d579" providerId="AD" clId="Web-{931DA601-58D9-F5B7-52BF-1EA7D299C064}" dt="2025-02-11T10:44:12.184" v="13"/>
          <ac:spMkLst>
            <pc:docMk/>
            <pc:sldMk cId="109857222" sldId="256"/>
            <ac:spMk id="11" creationId="{A5D67320-FCFD-4931-AAF7-C6C853329C7F}"/>
          </ac:spMkLst>
        </pc:spChg>
        <pc:picChg chg="add">
          <ac:chgData name="Laura James" userId="S::laura.james@uwtsd.ac.uk::e815814b-f5ab-4367-85bb-abbbaf16d579" providerId="AD" clId="Web-{931DA601-58D9-F5B7-52BF-1EA7D299C064}" dt="2025-02-11T10:44:12.184" v="13"/>
          <ac:picMkLst>
            <pc:docMk/>
            <pc:sldMk cId="109857222" sldId="256"/>
            <ac:picMk id="4" creationId="{F3B57B03-65F1-6CBF-E5B0-6F56FA6AB67C}"/>
          </ac:picMkLst>
        </pc:picChg>
        <pc:cxnChg chg="add">
          <ac:chgData name="Laura James" userId="S::laura.james@uwtsd.ac.uk::e815814b-f5ab-4367-85bb-abbbaf16d579" providerId="AD" clId="Web-{931DA601-58D9-F5B7-52BF-1EA7D299C064}" dt="2025-02-11T10:44:12.184" v="13"/>
          <ac:cxnSpMkLst>
            <pc:docMk/>
            <pc:sldMk cId="109857222" sldId="256"/>
            <ac:cxnSpMk id="13" creationId="{EE2E603F-4A95-4FE8-BB06-211DFD75DBEF}"/>
          </ac:cxnSpMkLst>
        </pc:cxnChg>
      </pc:sldChg>
      <pc:sldChg chg="addSp modSp new mod setBg">
        <pc:chgData name="Laura James" userId="S::laura.james@uwtsd.ac.uk::e815814b-f5ab-4367-85bb-abbbaf16d579" providerId="AD" clId="Web-{931DA601-58D9-F5B7-52BF-1EA7D299C064}" dt="2025-02-11T10:48:51.051" v="44"/>
        <pc:sldMkLst>
          <pc:docMk/>
          <pc:sldMk cId="3620415567" sldId="257"/>
        </pc:sldMkLst>
        <pc:spChg chg="mod">
          <ac:chgData name="Laura James" userId="S::laura.james@uwtsd.ac.uk::e815814b-f5ab-4367-85bb-abbbaf16d579" providerId="AD" clId="Web-{931DA601-58D9-F5B7-52BF-1EA7D299C064}" dt="2025-02-11T10:48:51.051" v="44"/>
          <ac:spMkLst>
            <pc:docMk/>
            <pc:sldMk cId="3620415567" sldId="257"/>
            <ac:spMk id="2" creationId="{04108812-5E44-A10D-3472-10B7CBC3EDE3}"/>
          </ac:spMkLst>
        </pc:spChg>
        <pc:spChg chg="mod">
          <ac:chgData name="Laura James" userId="S::laura.james@uwtsd.ac.uk::e815814b-f5ab-4367-85bb-abbbaf16d579" providerId="AD" clId="Web-{931DA601-58D9-F5B7-52BF-1EA7D299C064}" dt="2025-02-11T10:48:51.051" v="44"/>
          <ac:spMkLst>
            <pc:docMk/>
            <pc:sldMk cId="3620415567" sldId="257"/>
            <ac:spMk id="3" creationId="{37684D00-360D-8CB5-CAB6-5CEFC3FF207D}"/>
          </ac:spMkLst>
        </pc:spChg>
        <pc:spChg chg="add">
          <ac:chgData name="Laura James" userId="S::laura.james@uwtsd.ac.uk::e815814b-f5ab-4367-85bb-abbbaf16d579" providerId="AD" clId="Web-{931DA601-58D9-F5B7-52BF-1EA7D299C064}" dt="2025-02-11T10:48:51.051" v="44"/>
          <ac:spMkLst>
            <pc:docMk/>
            <pc:sldMk cId="3620415567" sldId="257"/>
            <ac:spMk id="10" creationId="{E49D7415-2F11-44C2-B6AA-13A25B6814B9}"/>
          </ac:spMkLst>
        </pc:spChg>
        <pc:picChg chg="add">
          <ac:chgData name="Laura James" userId="S::laura.james@uwtsd.ac.uk::e815814b-f5ab-4367-85bb-abbbaf16d579" providerId="AD" clId="Web-{931DA601-58D9-F5B7-52BF-1EA7D299C064}" dt="2025-02-11T10:48:51.051" v="44"/>
          <ac:picMkLst>
            <pc:docMk/>
            <pc:sldMk cId="3620415567" sldId="257"/>
            <ac:picMk id="7" creationId="{71BAF64B-5B56-363C-923B-D7C9856E42EC}"/>
          </ac:picMkLst>
        </pc:picChg>
        <pc:cxnChg chg="add">
          <ac:chgData name="Laura James" userId="S::laura.james@uwtsd.ac.uk::e815814b-f5ab-4367-85bb-abbbaf16d579" providerId="AD" clId="Web-{931DA601-58D9-F5B7-52BF-1EA7D299C064}" dt="2025-02-11T10:48:51.051" v="44"/>
          <ac:cxnSpMkLst>
            <pc:docMk/>
            <pc:sldMk cId="3620415567" sldId="257"/>
            <ac:cxnSpMk id="12" creationId="{8E813B4C-6731-0B72-5252-A79AB0E20B58}"/>
          </ac:cxnSpMkLst>
        </pc:cxnChg>
        <pc:cxnChg chg="add">
          <ac:chgData name="Laura James" userId="S::laura.james@uwtsd.ac.uk::e815814b-f5ab-4367-85bb-abbbaf16d579" providerId="AD" clId="Web-{931DA601-58D9-F5B7-52BF-1EA7D299C064}" dt="2025-02-11T10:48:51.051" v="44"/>
          <ac:cxnSpMkLst>
            <pc:docMk/>
            <pc:sldMk cId="3620415567" sldId="257"/>
            <ac:cxnSpMk id="14" creationId="{6E0E8146-6E65-2E6C-0C86-547E3C925406}"/>
          </ac:cxnSpMkLst>
        </pc:cxnChg>
      </pc:sldChg>
      <pc:sldChg chg="addSp modSp new mod setBg">
        <pc:chgData name="Laura James" userId="S::laura.james@uwtsd.ac.uk::e815814b-f5ab-4367-85bb-abbbaf16d579" providerId="AD" clId="Web-{931DA601-58D9-F5B7-52BF-1EA7D299C064}" dt="2025-02-11T10:54:07.824" v="62"/>
        <pc:sldMkLst>
          <pc:docMk/>
          <pc:sldMk cId="2200985442" sldId="258"/>
        </pc:sldMkLst>
        <pc:spChg chg="mod">
          <ac:chgData name="Laura James" userId="S::laura.james@uwtsd.ac.uk::e815814b-f5ab-4367-85bb-abbbaf16d579" providerId="AD" clId="Web-{931DA601-58D9-F5B7-52BF-1EA7D299C064}" dt="2025-02-11T10:54:07.824" v="62"/>
          <ac:spMkLst>
            <pc:docMk/>
            <pc:sldMk cId="2200985442" sldId="258"/>
            <ac:spMk id="2" creationId="{456EF707-61E0-8120-4409-EA5F0B877801}"/>
          </ac:spMkLst>
        </pc:spChg>
        <pc:spChg chg="mod">
          <ac:chgData name="Laura James" userId="S::laura.james@uwtsd.ac.uk::e815814b-f5ab-4367-85bb-abbbaf16d579" providerId="AD" clId="Web-{931DA601-58D9-F5B7-52BF-1EA7D299C064}" dt="2025-02-11T10:54:07.824" v="62"/>
          <ac:spMkLst>
            <pc:docMk/>
            <pc:sldMk cId="2200985442" sldId="258"/>
            <ac:spMk id="3" creationId="{76A5D8D0-09ED-7F33-108E-14685685C956}"/>
          </ac:spMkLst>
        </pc:spChg>
        <pc:spChg chg="add">
          <ac:chgData name="Laura James" userId="S::laura.james@uwtsd.ac.uk::e815814b-f5ab-4367-85bb-abbbaf16d579" providerId="AD" clId="Web-{931DA601-58D9-F5B7-52BF-1EA7D299C064}" dt="2025-02-11T10:54:07.824" v="62"/>
          <ac:spMkLst>
            <pc:docMk/>
            <pc:sldMk cId="2200985442" sldId="258"/>
            <ac:spMk id="9" creationId="{E49D7415-2F11-44C2-B6AA-13A25B6814B9}"/>
          </ac:spMkLst>
        </pc:spChg>
        <pc:picChg chg="add mod ord">
          <ac:chgData name="Laura James" userId="S::laura.james@uwtsd.ac.uk::e815814b-f5ab-4367-85bb-abbbaf16d579" providerId="AD" clId="Web-{931DA601-58D9-F5B7-52BF-1EA7D299C064}" dt="2025-02-11T10:54:07.824" v="62"/>
          <ac:picMkLst>
            <pc:docMk/>
            <pc:sldMk cId="2200985442" sldId="258"/>
            <ac:picMk id="4" creationId="{1D67C646-22B3-23FB-9430-86FF4B9D32A2}"/>
          </ac:picMkLst>
        </pc:picChg>
        <pc:cxnChg chg="add">
          <ac:chgData name="Laura James" userId="S::laura.james@uwtsd.ac.uk::e815814b-f5ab-4367-85bb-abbbaf16d579" providerId="AD" clId="Web-{931DA601-58D9-F5B7-52BF-1EA7D299C064}" dt="2025-02-11T10:54:07.824" v="62"/>
          <ac:cxnSpMkLst>
            <pc:docMk/>
            <pc:sldMk cId="2200985442" sldId="258"/>
            <ac:cxnSpMk id="11" creationId="{D2E57F3D-33BE-4306-87E6-245763719516}"/>
          </ac:cxnSpMkLst>
        </pc:cxnChg>
        <pc:cxnChg chg="add">
          <ac:chgData name="Laura James" userId="S::laura.james@uwtsd.ac.uk::e815814b-f5ab-4367-85bb-abbbaf16d579" providerId="AD" clId="Web-{931DA601-58D9-F5B7-52BF-1EA7D299C064}" dt="2025-02-11T10:54:07.824" v="62"/>
          <ac:cxnSpMkLst>
            <pc:docMk/>
            <pc:sldMk cId="2200985442" sldId="258"/>
            <ac:cxnSpMk id="13" creationId="{8E0104E4-99BC-494F-8342-F250828E574F}"/>
          </ac:cxnSpMkLst>
        </pc:cxnChg>
      </pc:sldChg>
      <pc:sldChg chg="addSp delSp modSp new mod setBg">
        <pc:chgData name="Laura James" userId="S::laura.james@uwtsd.ac.uk::e815814b-f5ab-4367-85bb-abbbaf16d579" providerId="AD" clId="Web-{931DA601-58D9-F5B7-52BF-1EA7D299C064}" dt="2025-02-11T10:55:00.060" v="72"/>
        <pc:sldMkLst>
          <pc:docMk/>
          <pc:sldMk cId="3846028271" sldId="259"/>
        </pc:sldMkLst>
        <pc:spChg chg="mod">
          <ac:chgData name="Laura James" userId="S::laura.james@uwtsd.ac.uk::e815814b-f5ab-4367-85bb-abbbaf16d579" providerId="AD" clId="Web-{931DA601-58D9-F5B7-52BF-1EA7D299C064}" dt="2025-02-11T10:55:00.060" v="72"/>
          <ac:spMkLst>
            <pc:docMk/>
            <pc:sldMk cId="3846028271" sldId="259"/>
            <ac:spMk id="2" creationId="{0DD7B94A-E1D6-8ECB-0B42-906A7DD7C348}"/>
          </ac:spMkLst>
        </pc:spChg>
        <pc:spChg chg="mod">
          <ac:chgData name="Laura James" userId="S::laura.james@uwtsd.ac.uk::e815814b-f5ab-4367-85bb-abbbaf16d579" providerId="AD" clId="Web-{931DA601-58D9-F5B7-52BF-1EA7D299C064}" dt="2025-02-11T10:55:00.060" v="72"/>
          <ac:spMkLst>
            <pc:docMk/>
            <pc:sldMk cId="3846028271" sldId="259"/>
            <ac:spMk id="3" creationId="{7FF3CABD-BAC5-1FBF-2594-914532618466}"/>
          </ac:spMkLst>
        </pc:spChg>
        <pc:spChg chg="add del mod">
          <ac:chgData name="Laura James" userId="S::laura.james@uwtsd.ac.uk::e815814b-f5ab-4367-85bb-abbbaf16d579" providerId="AD" clId="Web-{931DA601-58D9-F5B7-52BF-1EA7D299C064}" dt="2025-02-11T10:54:49.216" v="70"/>
          <ac:spMkLst>
            <pc:docMk/>
            <pc:sldMk cId="3846028271" sldId="259"/>
            <ac:spMk id="4" creationId="{A69E12DB-D9BA-6CE2-BE04-45819C63DCF6}"/>
          </ac:spMkLst>
        </pc:spChg>
        <pc:spChg chg="add del">
          <ac:chgData name="Laura James" userId="S::laura.james@uwtsd.ac.uk::e815814b-f5ab-4367-85bb-abbbaf16d579" providerId="AD" clId="Web-{931DA601-58D9-F5B7-52BF-1EA7D299C064}" dt="2025-02-11T10:55:00.060" v="72"/>
          <ac:spMkLst>
            <pc:docMk/>
            <pc:sldMk cId="3846028271" sldId="259"/>
            <ac:spMk id="8" creationId="{5F710FDB-0919-493E-8539-8240C23F1EB2}"/>
          </ac:spMkLst>
        </pc:spChg>
        <pc:spChg chg="add">
          <ac:chgData name="Laura James" userId="S::laura.james@uwtsd.ac.uk::e815814b-f5ab-4367-85bb-abbbaf16d579" providerId="AD" clId="Web-{931DA601-58D9-F5B7-52BF-1EA7D299C064}" dt="2025-02-11T10:55:00.060" v="72"/>
          <ac:spMkLst>
            <pc:docMk/>
            <pc:sldMk cId="3846028271" sldId="259"/>
            <ac:spMk id="15" creationId="{E49D7415-2F11-44C2-B6AA-13A25B6814B9}"/>
          </ac:spMkLst>
        </pc:spChg>
        <pc:picChg chg="add mod ord">
          <ac:chgData name="Laura James" userId="S::laura.james@uwtsd.ac.uk::e815814b-f5ab-4367-85bb-abbbaf16d579" providerId="AD" clId="Web-{931DA601-58D9-F5B7-52BF-1EA7D299C064}" dt="2025-02-11T10:55:00.060" v="72"/>
          <ac:picMkLst>
            <pc:docMk/>
            <pc:sldMk cId="3846028271" sldId="259"/>
            <ac:picMk id="5" creationId="{D564BC53-83F6-7D2C-04AE-8E530D9D2662}"/>
          </ac:picMkLst>
        </pc:picChg>
        <pc:cxnChg chg="add del">
          <ac:chgData name="Laura James" userId="S::laura.james@uwtsd.ac.uk::e815814b-f5ab-4367-85bb-abbbaf16d579" providerId="AD" clId="Web-{931DA601-58D9-F5B7-52BF-1EA7D299C064}" dt="2025-02-11T10:55:00.060" v="72"/>
          <ac:cxnSpMkLst>
            <pc:docMk/>
            <pc:sldMk cId="3846028271" sldId="259"/>
            <ac:cxnSpMk id="10" creationId="{0AFF0B6C-73E2-4B40-9280-938C14922C87}"/>
          </ac:cxnSpMkLst>
        </pc:cxnChg>
        <pc:cxnChg chg="add">
          <ac:chgData name="Laura James" userId="S::laura.james@uwtsd.ac.uk::e815814b-f5ab-4367-85bb-abbbaf16d579" providerId="AD" clId="Web-{931DA601-58D9-F5B7-52BF-1EA7D299C064}" dt="2025-02-11T10:55:00.060" v="72"/>
          <ac:cxnSpMkLst>
            <pc:docMk/>
            <pc:sldMk cId="3846028271" sldId="259"/>
            <ac:cxnSpMk id="17" creationId="{D2E57F3D-33BE-4306-87E6-245763719516}"/>
          </ac:cxnSpMkLst>
        </pc:cxnChg>
        <pc:cxnChg chg="add">
          <ac:chgData name="Laura James" userId="S::laura.james@uwtsd.ac.uk::e815814b-f5ab-4367-85bb-abbbaf16d579" providerId="AD" clId="Web-{931DA601-58D9-F5B7-52BF-1EA7D299C064}" dt="2025-02-11T10:55:00.060" v="72"/>
          <ac:cxnSpMkLst>
            <pc:docMk/>
            <pc:sldMk cId="3846028271" sldId="259"/>
            <ac:cxnSpMk id="19" creationId="{8E0104E4-99BC-494F-8342-F250828E574F}"/>
          </ac:cxnSpMkLst>
        </pc:cxnChg>
      </pc:sldChg>
      <pc:sldChg chg="addSp delSp modSp new mod setBg">
        <pc:chgData name="Laura James" userId="S::laura.james@uwtsd.ac.uk::e815814b-f5ab-4367-85bb-abbbaf16d579" providerId="AD" clId="Web-{931DA601-58D9-F5B7-52BF-1EA7D299C064}" dt="2025-02-11T11:02:47.150" v="150" actId="1076"/>
        <pc:sldMkLst>
          <pc:docMk/>
          <pc:sldMk cId="759778595" sldId="260"/>
        </pc:sldMkLst>
        <pc:spChg chg="del mod">
          <ac:chgData name="Laura James" userId="S::laura.james@uwtsd.ac.uk::e815814b-f5ab-4367-85bb-abbbaf16d579" providerId="AD" clId="Web-{931DA601-58D9-F5B7-52BF-1EA7D299C064}" dt="2025-02-11T11:01:57.946" v="148"/>
          <ac:spMkLst>
            <pc:docMk/>
            <pc:sldMk cId="759778595" sldId="260"/>
            <ac:spMk id="2" creationId="{A6A6CA26-1DA4-5792-D63E-26962BBFFA2B}"/>
          </ac:spMkLst>
        </pc:spChg>
        <pc:spChg chg="mod">
          <ac:chgData name="Laura James" userId="S::laura.james@uwtsd.ac.uk::e815814b-f5ab-4367-85bb-abbbaf16d579" providerId="AD" clId="Web-{931DA601-58D9-F5B7-52BF-1EA7D299C064}" dt="2025-02-11T11:02:47.150" v="150" actId="1076"/>
          <ac:spMkLst>
            <pc:docMk/>
            <pc:sldMk cId="759778595" sldId="260"/>
            <ac:spMk id="3" creationId="{275C8810-B1A9-530E-56BC-5E0CB9AEEA4F}"/>
          </ac:spMkLst>
        </pc:spChg>
        <pc:spChg chg="add del mod">
          <ac:chgData name="Laura James" userId="S::laura.james@uwtsd.ac.uk::e815814b-f5ab-4367-85bb-abbbaf16d579" providerId="AD" clId="Web-{931DA601-58D9-F5B7-52BF-1EA7D299C064}" dt="2025-02-11T11:02:00.618" v="149"/>
          <ac:spMkLst>
            <pc:docMk/>
            <pc:sldMk cId="759778595" sldId="260"/>
            <ac:spMk id="6" creationId="{C1AB6C84-F8EB-4DB8-57DF-E2DC7C8D798F}"/>
          </ac:spMkLst>
        </pc:spChg>
        <pc:spChg chg="add">
          <ac:chgData name="Laura James" userId="S::laura.james@uwtsd.ac.uk::e815814b-f5ab-4367-85bb-abbbaf16d579" providerId="AD" clId="Web-{931DA601-58D9-F5B7-52BF-1EA7D299C064}" dt="2025-02-11T11:01:40.414" v="147"/>
          <ac:spMkLst>
            <pc:docMk/>
            <pc:sldMk cId="759778595" sldId="260"/>
            <ac:spMk id="9" creationId="{E49D7415-2F11-44C2-B6AA-13A25B6814B9}"/>
          </ac:spMkLst>
        </pc:spChg>
        <pc:picChg chg="add mod ord">
          <ac:chgData name="Laura James" userId="S::laura.james@uwtsd.ac.uk::e815814b-f5ab-4367-85bb-abbbaf16d579" providerId="AD" clId="Web-{931DA601-58D9-F5B7-52BF-1EA7D299C064}" dt="2025-02-11T11:01:40.414" v="147"/>
          <ac:picMkLst>
            <pc:docMk/>
            <pc:sldMk cId="759778595" sldId="260"/>
            <ac:picMk id="4" creationId="{2FB5A72C-5D32-4831-786A-C634E4192313}"/>
          </ac:picMkLst>
        </pc:picChg>
        <pc:cxnChg chg="add">
          <ac:chgData name="Laura James" userId="S::laura.james@uwtsd.ac.uk::e815814b-f5ab-4367-85bb-abbbaf16d579" providerId="AD" clId="Web-{931DA601-58D9-F5B7-52BF-1EA7D299C064}" dt="2025-02-11T11:01:40.414" v="147"/>
          <ac:cxnSpMkLst>
            <pc:docMk/>
            <pc:sldMk cId="759778595" sldId="260"/>
            <ac:cxnSpMk id="11" creationId="{D2E57F3D-33BE-4306-87E6-245763719516}"/>
          </ac:cxnSpMkLst>
        </pc:cxnChg>
      </pc:sldChg>
      <pc:sldChg chg="modSp new">
        <pc:chgData name="Laura James" userId="S::laura.james@uwtsd.ac.uk::e815814b-f5ab-4367-85bb-abbbaf16d579" providerId="AD" clId="Web-{931DA601-58D9-F5B7-52BF-1EA7D299C064}" dt="2025-02-11T11:04:33.809" v="176" actId="20577"/>
        <pc:sldMkLst>
          <pc:docMk/>
          <pc:sldMk cId="816191438" sldId="261"/>
        </pc:sldMkLst>
        <pc:spChg chg="mod">
          <ac:chgData name="Laura James" userId="S::laura.james@uwtsd.ac.uk::e815814b-f5ab-4367-85bb-abbbaf16d579" providerId="AD" clId="Web-{931DA601-58D9-F5B7-52BF-1EA7D299C064}" dt="2025-02-11T11:03:23.011" v="158" actId="1076"/>
          <ac:spMkLst>
            <pc:docMk/>
            <pc:sldMk cId="816191438" sldId="261"/>
            <ac:spMk id="2" creationId="{007B87F1-2DE8-648C-CD39-DDB9FAFAC7DC}"/>
          </ac:spMkLst>
        </pc:spChg>
        <pc:spChg chg="mod">
          <ac:chgData name="Laura James" userId="S::laura.james@uwtsd.ac.uk::e815814b-f5ab-4367-85bb-abbbaf16d579" providerId="AD" clId="Web-{931DA601-58D9-F5B7-52BF-1EA7D299C064}" dt="2025-02-11T11:04:33.809" v="176" actId="20577"/>
          <ac:spMkLst>
            <pc:docMk/>
            <pc:sldMk cId="816191438" sldId="261"/>
            <ac:spMk id="3" creationId="{5755826C-92A8-DDDB-E25A-376B056214C9}"/>
          </ac:spMkLst>
        </pc:spChg>
      </pc:sldChg>
      <pc:sldChg chg="addSp delSp modSp new mod setBg">
        <pc:chgData name="Laura James" userId="S::laura.james@uwtsd.ac.uk::e815814b-f5ab-4367-85bb-abbbaf16d579" providerId="AD" clId="Web-{931DA601-58D9-F5B7-52BF-1EA7D299C064}" dt="2025-02-11T11:08:16.831" v="186"/>
        <pc:sldMkLst>
          <pc:docMk/>
          <pc:sldMk cId="3197441198" sldId="262"/>
        </pc:sldMkLst>
        <pc:spChg chg="mod">
          <ac:chgData name="Laura James" userId="S::laura.james@uwtsd.ac.uk::e815814b-f5ab-4367-85bb-abbbaf16d579" providerId="AD" clId="Web-{931DA601-58D9-F5B7-52BF-1EA7D299C064}" dt="2025-02-11T11:08:16.831" v="186"/>
          <ac:spMkLst>
            <pc:docMk/>
            <pc:sldMk cId="3197441198" sldId="262"/>
            <ac:spMk id="2" creationId="{C4BF6159-9D8D-6BEE-0B08-39568521B14D}"/>
          </ac:spMkLst>
        </pc:spChg>
        <pc:spChg chg="del">
          <ac:chgData name="Laura James" userId="S::laura.james@uwtsd.ac.uk::e815814b-f5ab-4367-85bb-abbbaf16d579" providerId="AD" clId="Web-{931DA601-58D9-F5B7-52BF-1EA7D299C064}" dt="2025-02-11T11:06:26.843" v="183"/>
          <ac:spMkLst>
            <pc:docMk/>
            <pc:sldMk cId="3197441198" sldId="262"/>
            <ac:spMk id="3" creationId="{3417A187-3E31-AB95-B713-6C29BEE2B2D9}"/>
          </ac:spMkLst>
        </pc:spChg>
        <pc:spChg chg="add">
          <ac:chgData name="Laura James" userId="S::laura.james@uwtsd.ac.uk::e815814b-f5ab-4367-85bb-abbbaf16d579" providerId="AD" clId="Web-{931DA601-58D9-F5B7-52BF-1EA7D299C064}" dt="2025-02-11T11:08:16.831" v="186"/>
          <ac:spMkLst>
            <pc:docMk/>
            <pc:sldMk cId="3197441198" sldId="262"/>
            <ac:spMk id="12" creationId="{0EECA69B-4C2A-7F31-8019-E90DB3BD49CB}"/>
          </ac:spMkLst>
        </pc:spChg>
        <pc:spChg chg="add del">
          <ac:chgData name="Laura James" userId="S::laura.james@uwtsd.ac.uk::e815814b-f5ab-4367-85bb-abbbaf16d579" providerId="AD" clId="Web-{931DA601-58D9-F5B7-52BF-1EA7D299C064}" dt="2025-02-11T11:08:16.799" v="185"/>
          <ac:spMkLst>
            <pc:docMk/>
            <pc:sldMk cId="3197441198" sldId="262"/>
            <ac:spMk id="13" creationId="{33E93247-6229-44AB-A550-739E971E690B}"/>
          </ac:spMkLst>
        </pc:spChg>
        <pc:spChg chg="add">
          <ac:chgData name="Laura James" userId="S::laura.james@uwtsd.ac.uk::e815814b-f5ab-4367-85bb-abbbaf16d579" providerId="AD" clId="Web-{931DA601-58D9-F5B7-52BF-1EA7D299C064}" dt="2025-02-11T11:08:16.831" v="186"/>
          <ac:spMkLst>
            <pc:docMk/>
            <pc:sldMk cId="3197441198" sldId="262"/>
            <ac:spMk id="14" creationId="{857DEAC1-B3AA-6569-0A44-A191DF2F3C67}"/>
          </ac:spMkLst>
        </pc:spChg>
        <pc:picChg chg="add">
          <ac:chgData name="Laura James" userId="S::laura.james@uwtsd.ac.uk::e815814b-f5ab-4367-85bb-abbbaf16d579" providerId="AD" clId="Web-{931DA601-58D9-F5B7-52BF-1EA7D299C064}" dt="2025-02-11T11:08:16.831" v="186"/>
          <ac:picMkLst>
            <pc:docMk/>
            <pc:sldMk cId="3197441198" sldId="262"/>
            <ac:picMk id="4" creationId="{5AE41C52-529F-8C1A-B522-5D8F49C30907}"/>
          </ac:picMkLst>
        </pc:picChg>
        <pc:picChg chg="add del">
          <ac:chgData name="Laura James" userId="S::laura.james@uwtsd.ac.uk::e815814b-f5ab-4367-85bb-abbbaf16d579" providerId="AD" clId="Web-{931DA601-58D9-F5B7-52BF-1EA7D299C064}" dt="2025-02-11T11:08:16.799" v="185"/>
          <ac:picMkLst>
            <pc:docMk/>
            <pc:sldMk cId="3197441198" sldId="262"/>
            <ac:picMk id="6" creationId="{5E1ED4D1-6A1C-AB0A-8CA0-E2D79780D128}"/>
          </ac:picMkLst>
        </pc:picChg>
        <pc:cxnChg chg="add">
          <ac:chgData name="Laura James" userId="S::laura.james@uwtsd.ac.uk::e815814b-f5ab-4367-85bb-abbbaf16d579" providerId="AD" clId="Web-{931DA601-58D9-F5B7-52BF-1EA7D299C064}" dt="2025-02-11T11:08:16.831" v="186"/>
          <ac:cxnSpMkLst>
            <pc:docMk/>
            <pc:sldMk cId="3197441198" sldId="262"/>
            <ac:cxnSpMk id="8" creationId="{F64F9B95-9045-48D2-B9F3-2927E98F54AA}"/>
          </ac:cxnSpMkLst>
        </pc:cxnChg>
        <pc:cxnChg chg="add del">
          <ac:chgData name="Laura James" userId="S::laura.james@uwtsd.ac.uk::e815814b-f5ab-4367-85bb-abbbaf16d579" providerId="AD" clId="Web-{931DA601-58D9-F5B7-52BF-1EA7D299C064}" dt="2025-02-11T11:08:16.799" v="185"/>
          <ac:cxnSpMkLst>
            <pc:docMk/>
            <pc:sldMk cId="3197441198" sldId="262"/>
            <ac:cxnSpMk id="9" creationId="{F64F9B95-9045-48D2-B9F3-2927E98F54AA}"/>
          </ac:cxnSpMkLst>
        </pc:cxnChg>
        <pc:cxnChg chg="add">
          <ac:chgData name="Laura James" userId="S::laura.james@uwtsd.ac.uk::e815814b-f5ab-4367-85bb-abbbaf16d579" providerId="AD" clId="Web-{931DA601-58D9-F5B7-52BF-1EA7D299C064}" dt="2025-02-11T11:08:16.831" v="186"/>
          <ac:cxnSpMkLst>
            <pc:docMk/>
            <pc:sldMk cId="3197441198" sldId="262"/>
            <ac:cxnSpMk id="10" creationId="{085AA86F-6A4D-4BCB-A045-D992CDC2959B}"/>
          </ac:cxnSpMkLst>
        </pc:cxnChg>
        <pc:cxnChg chg="add del">
          <ac:chgData name="Laura James" userId="S::laura.james@uwtsd.ac.uk::e815814b-f5ab-4367-85bb-abbbaf16d579" providerId="AD" clId="Web-{931DA601-58D9-F5B7-52BF-1EA7D299C064}" dt="2025-02-11T11:08:16.799" v="185"/>
          <ac:cxnSpMkLst>
            <pc:docMk/>
            <pc:sldMk cId="3197441198" sldId="262"/>
            <ac:cxnSpMk id="11" creationId="{085AA86F-6A4D-4BCB-A045-D992CDC2959B}"/>
          </ac:cxnSpMkLst>
        </pc:cxnChg>
        <pc:cxnChg chg="add del">
          <ac:chgData name="Laura James" userId="S::laura.james@uwtsd.ac.uk::e815814b-f5ab-4367-85bb-abbbaf16d579" providerId="AD" clId="Web-{931DA601-58D9-F5B7-52BF-1EA7D299C064}" dt="2025-02-11T11:08:16.799" v="185"/>
          <ac:cxnSpMkLst>
            <pc:docMk/>
            <pc:sldMk cId="3197441198" sldId="262"/>
            <ac:cxnSpMk id="15" creationId="{EE2E603F-4A95-4FE8-BB06-211DFD75DBEF}"/>
          </ac:cxnSpMkLst>
        </pc:cxnChg>
      </pc:sldChg>
      <pc:sldChg chg="addSp modSp new mod setBg">
        <pc:chgData name="Laura James" userId="S::laura.james@uwtsd.ac.uk::e815814b-f5ab-4367-85bb-abbbaf16d579" providerId="AD" clId="Web-{931DA601-58D9-F5B7-52BF-1EA7D299C064}" dt="2025-02-11T11:15:11.123" v="196"/>
        <pc:sldMkLst>
          <pc:docMk/>
          <pc:sldMk cId="930365639" sldId="263"/>
        </pc:sldMkLst>
        <pc:spChg chg="mod">
          <ac:chgData name="Laura James" userId="S::laura.james@uwtsd.ac.uk::e815814b-f5ab-4367-85bb-abbbaf16d579" providerId="AD" clId="Web-{931DA601-58D9-F5B7-52BF-1EA7D299C064}" dt="2025-02-11T11:15:11.123" v="196"/>
          <ac:spMkLst>
            <pc:docMk/>
            <pc:sldMk cId="930365639" sldId="263"/>
            <ac:spMk id="2" creationId="{BD0B7CA4-11D6-316C-A604-FEE00D02B0EA}"/>
          </ac:spMkLst>
        </pc:spChg>
        <pc:spChg chg="mod">
          <ac:chgData name="Laura James" userId="S::laura.james@uwtsd.ac.uk::e815814b-f5ab-4367-85bb-abbbaf16d579" providerId="AD" clId="Web-{931DA601-58D9-F5B7-52BF-1EA7D299C064}" dt="2025-02-11T11:15:11.123" v="196"/>
          <ac:spMkLst>
            <pc:docMk/>
            <pc:sldMk cId="930365639" sldId="263"/>
            <ac:spMk id="3" creationId="{3C5197FC-D030-B95F-1A48-E9F020DA810A}"/>
          </ac:spMkLst>
        </pc:spChg>
        <pc:spChg chg="add">
          <ac:chgData name="Laura James" userId="S::laura.james@uwtsd.ac.uk::e815814b-f5ab-4367-85bb-abbbaf16d579" providerId="AD" clId="Web-{931DA601-58D9-F5B7-52BF-1EA7D299C064}" dt="2025-02-11T11:15:11.123" v="196"/>
          <ac:spMkLst>
            <pc:docMk/>
            <pc:sldMk cId="930365639" sldId="263"/>
            <ac:spMk id="9" creationId="{E49D7415-2F11-44C2-B6AA-13A25B6814B9}"/>
          </ac:spMkLst>
        </pc:spChg>
        <pc:picChg chg="add">
          <ac:chgData name="Laura James" userId="S::laura.james@uwtsd.ac.uk::e815814b-f5ab-4367-85bb-abbbaf16d579" providerId="AD" clId="Web-{931DA601-58D9-F5B7-52BF-1EA7D299C064}" dt="2025-02-11T11:15:11.123" v="196"/>
          <ac:picMkLst>
            <pc:docMk/>
            <pc:sldMk cId="930365639" sldId="263"/>
            <ac:picMk id="5" creationId="{7F41482D-CD53-B08D-55DF-F6CCB4DBCF75}"/>
          </ac:picMkLst>
        </pc:picChg>
        <pc:cxnChg chg="add">
          <ac:chgData name="Laura James" userId="S::laura.james@uwtsd.ac.uk::e815814b-f5ab-4367-85bb-abbbaf16d579" providerId="AD" clId="Web-{931DA601-58D9-F5B7-52BF-1EA7D299C064}" dt="2025-02-11T11:15:11.123" v="196"/>
          <ac:cxnSpMkLst>
            <pc:docMk/>
            <pc:sldMk cId="930365639" sldId="263"/>
            <ac:cxnSpMk id="11" creationId="{D2E57F3D-33BE-4306-87E6-245763719516}"/>
          </ac:cxnSpMkLst>
        </pc:cxnChg>
      </pc:sldChg>
      <pc:sldChg chg="addSp delSp modSp new mod setBg">
        <pc:chgData name="Laura James" userId="S::laura.james@uwtsd.ac.uk::e815814b-f5ab-4367-85bb-abbbaf16d579" providerId="AD" clId="Web-{931DA601-58D9-F5B7-52BF-1EA7D299C064}" dt="2025-02-11T11:17:16.970" v="213" actId="14100"/>
        <pc:sldMkLst>
          <pc:docMk/>
          <pc:sldMk cId="88402325" sldId="264"/>
        </pc:sldMkLst>
        <pc:spChg chg="mod">
          <ac:chgData name="Laura James" userId="S::laura.james@uwtsd.ac.uk::e815814b-f5ab-4367-85bb-abbbaf16d579" providerId="AD" clId="Web-{931DA601-58D9-F5B7-52BF-1EA7D299C064}" dt="2025-02-11T11:17:11.657" v="212" actId="1076"/>
          <ac:spMkLst>
            <pc:docMk/>
            <pc:sldMk cId="88402325" sldId="264"/>
            <ac:spMk id="2" creationId="{7301EAB4-872E-D584-4525-715EE144B37B}"/>
          </ac:spMkLst>
        </pc:spChg>
        <pc:spChg chg="mod">
          <ac:chgData name="Laura James" userId="S::laura.james@uwtsd.ac.uk::e815814b-f5ab-4367-85bb-abbbaf16d579" providerId="AD" clId="Web-{931DA601-58D9-F5B7-52BF-1EA7D299C064}" dt="2025-02-11T11:17:16.970" v="213" actId="14100"/>
          <ac:spMkLst>
            <pc:docMk/>
            <pc:sldMk cId="88402325" sldId="264"/>
            <ac:spMk id="3" creationId="{D7092AE1-D95E-41D9-DAC6-D41BE387B824}"/>
          </ac:spMkLst>
        </pc:spChg>
        <pc:spChg chg="add del">
          <ac:chgData name="Laura James" userId="S::laura.james@uwtsd.ac.uk::e815814b-f5ab-4367-85bb-abbbaf16d579" providerId="AD" clId="Web-{931DA601-58D9-F5B7-52BF-1EA7D299C064}" dt="2025-02-11T11:16:51.141" v="207"/>
          <ac:spMkLst>
            <pc:docMk/>
            <pc:sldMk cId="88402325" sldId="264"/>
            <ac:spMk id="8" creationId="{5F710FDB-0919-493E-8539-8240C23F1EB2}"/>
          </ac:spMkLst>
        </pc:spChg>
        <pc:spChg chg="add">
          <ac:chgData name="Laura James" userId="S::laura.james@uwtsd.ac.uk::e815814b-f5ab-4367-85bb-abbbaf16d579" providerId="AD" clId="Web-{931DA601-58D9-F5B7-52BF-1EA7D299C064}" dt="2025-02-11T11:16:51.141" v="207"/>
          <ac:spMkLst>
            <pc:docMk/>
            <pc:sldMk cId="88402325" sldId="264"/>
            <ac:spMk id="15" creationId="{E49D7415-2F11-44C2-B6AA-13A25B6814B9}"/>
          </ac:spMkLst>
        </pc:spChg>
        <pc:picChg chg="add mod ord">
          <ac:chgData name="Laura James" userId="S::laura.james@uwtsd.ac.uk::e815814b-f5ab-4367-85bb-abbbaf16d579" providerId="AD" clId="Web-{931DA601-58D9-F5B7-52BF-1EA7D299C064}" dt="2025-02-11T11:16:51.141" v="207"/>
          <ac:picMkLst>
            <pc:docMk/>
            <pc:sldMk cId="88402325" sldId="264"/>
            <ac:picMk id="4" creationId="{3539E728-6192-DC86-A581-77A7C396FAD1}"/>
          </ac:picMkLst>
        </pc:picChg>
        <pc:cxnChg chg="add del">
          <ac:chgData name="Laura James" userId="S::laura.james@uwtsd.ac.uk::e815814b-f5ab-4367-85bb-abbbaf16d579" providerId="AD" clId="Web-{931DA601-58D9-F5B7-52BF-1EA7D299C064}" dt="2025-02-11T11:16:51.141" v="207"/>
          <ac:cxnSpMkLst>
            <pc:docMk/>
            <pc:sldMk cId="88402325" sldId="264"/>
            <ac:cxnSpMk id="10" creationId="{0AFF0B6C-73E2-4B40-9280-938C14922C87}"/>
          </ac:cxnSpMkLst>
        </pc:cxnChg>
        <pc:cxnChg chg="add">
          <ac:chgData name="Laura James" userId="S::laura.james@uwtsd.ac.uk::e815814b-f5ab-4367-85bb-abbbaf16d579" providerId="AD" clId="Web-{931DA601-58D9-F5B7-52BF-1EA7D299C064}" dt="2025-02-11T11:16:51.141" v="207"/>
          <ac:cxnSpMkLst>
            <pc:docMk/>
            <pc:sldMk cId="88402325" sldId="264"/>
            <ac:cxnSpMk id="17" creationId="{D2E57F3D-33BE-4306-87E6-245763719516}"/>
          </ac:cxnSpMkLst>
        </pc:cxnChg>
        <pc:cxnChg chg="add">
          <ac:chgData name="Laura James" userId="S::laura.james@uwtsd.ac.uk::e815814b-f5ab-4367-85bb-abbbaf16d579" providerId="AD" clId="Web-{931DA601-58D9-F5B7-52BF-1EA7D299C064}" dt="2025-02-11T11:16:51.141" v="207"/>
          <ac:cxnSpMkLst>
            <pc:docMk/>
            <pc:sldMk cId="88402325" sldId="264"/>
            <ac:cxnSpMk id="19" creationId="{8E0104E4-99BC-494F-8342-F250828E574F}"/>
          </ac:cxnSpMkLst>
        </pc:cxnChg>
      </pc:sldChg>
      <pc:sldChg chg="addSp delSp modSp new mod setBg">
        <pc:chgData name="Laura James" userId="S::laura.james@uwtsd.ac.uk::e815814b-f5ab-4367-85bb-abbbaf16d579" providerId="AD" clId="Web-{931DA601-58D9-F5B7-52BF-1EA7D299C064}" dt="2025-02-11T11:21:42.430" v="229"/>
        <pc:sldMkLst>
          <pc:docMk/>
          <pc:sldMk cId="4036075225" sldId="265"/>
        </pc:sldMkLst>
        <pc:spChg chg="mod">
          <ac:chgData name="Laura James" userId="S::laura.james@uwtsd.ac.uk::e815814b-f5ab-4367-85bb-abbbaf16d579" providerId="AD" clId="Web-{931DA601-58D9-F5B7-52BF-1EA7D299C064}" dt="2025-02-11T11:21:42.430" v="229"/>
          <ac:spMkLst>
            <pc:docMk/>
            <pc:sldMk cId="4036075225" sldId="265"/>
            <ac:spMk id="2" creationId="{5ED0E40C-5E25-FB67-CC22-74928D58344E}"/>
          </ac:spMkLst>
        </pc:spChg>
        <pc:spChg chg="del mod">
          <ac:chgData name="Laura James" userId="S::laura.james@uwtsd.ac.uk::e815814b-f5ab-4367-85bb-abbbaf16d579" providerId="AD" clId="Web-{931DA601-58D9-F5B7-52BF-1EA7D299C064}" dt="2025-02-11T11:21:42.430" v="229"/>
          <ac:spMkLst>
            <pc:docMk/>
            <pc:sldMk cId="4036075225" sldId="265"/>
            <ac:spMk id="3" creationId="{D190C436-9AF5-5AC6-D234-E978EC332520}"/>
          </ac:spMkLst>
        </pc:spChg>
        <pc:spChg chg="add">
          <ac:chgData name="Laura James" userId="S::laura.james@uwtsd.ac.uk::e815814b-f5ab-4367-85bb-abbbaf16d579" providerId="AD" clId="Web-{931DA601-58D9-F5B7-52BF-1EA7D299C064}" dt="2025-02-11T11:21:42.430" v="229"/>
          <ac:spMkLst>
            <pc:docMk/>
            <pc:sldMk cId="4036075225" sldId="265"/>
            <ac:spMk id="9" creationId="{F68B2C62-7648-4430-90D5-AE0F252AF113}"/>
          </ac:spMkLst>
        </pc:spChg>
        <pc:graphicFrameChg chg="add">
          <ac:chgData name="Laura James" userId="S::laura.james@uwtsd.ac.uk::e815814b-f5ab-4367-85bb-abbbaf16d579" providerId="AD" clId="Web-{931DA601-58D9-F5B7-52BF-1EA7D299C064}" dt="2025-02-11T11:21:42.430" v="229"/>
          <ac:graphicFrameMkLst>
            <pc:docMk/>
            <pc:sldMk cId="4036075225" sldId="265"/>
            <ac:graphicFrameMk id="5" creationId="{1E11AC19-29B3-F01C-0401-6EDDF23BE29F}"/>
          </ac:graphicFrameMkLst>
        </pc:graphicFrameChg>
        <pc:cxnChg chg="add">
          <ac:chgData name="Laura James" userId="S::laura.james@uwtsd.ac.uk::e815814b-f5ab-4367-85bb-abbbaf16d579" providerId="AD" clId="Web-{931DA601-58D9-F5B7-52BF-1EA7D299C064}" dt="2025-02-11T11:21:42.430" v="229"/>
          <ac:cxnSpMkLst>
            <pc:docMk/>
            <pc:sldMk cId="4036075225" sldId="265"/>
            <ac:cxnSpMk id="11" creationId="{4BFD5B9F-5FB6-467D-83D5-DF82F1907354}"/>
          </ac:cxnSpMkLst>
        </pc:cxnChg>
      </pc:sldChg>
      <pc:sldChg chg="addSp modSp new mod setBg">
        <pc:chgData name="Laura James" userId="S::laura.james@uwtsd.ac.uk::e815814b-f5ab-4367-85bb-abbbaf16d579" providerId="AD" clId="Web-{931DA601-58D9-F5B7-52BF-1EA7D299C064}" dt="2025-02-11T11:27:32.157" v="282"/>
        <pc:sldMkLst>
          <pc:docMk/>
          <pc:sldMk cId="1982094149" sldId="266"/>
        </pc:sldMkLst>
        <pc:spChg chg="mod">
          <ac:chgData name="Laura James" userId="S::laura.james@uwtsd.ac.uk::e815814b-f5ab-4367-85bb-abbbaf16d579" providerId="AD" clId="Web-{931DA601-58D9-F5B7-52BF-1EA7D299C064}" dt="2025-02-11T11:27:32.157" v="282"/>
          <ac:spMkLst>
            <pc:docMk/>
            <pc:sldMk cId="1982094149" sldId="266"/>
            <ac:spMk id="2" creationId="{36E25F37-0504-A43A-0A99-152074EF38FA}"/>
          </ac:spMkLst>
        </pc:spChg>
        <pc:spChg chg="mod">
          <ac:chgData name="Laura James" userId="S::laura.james@uwtsd.ac.uk::e815814b-f5ab-4367-85bb-abbbaf16d579" providerId="AD" clId="Web-{931DA601-58D9-F5B7-52BF-1EA7D299C064}" dt="2025-02-11T11:27:32.157" v="282"/>
          <ac:spMkLst>
            <pc:docMk/>
            <pc:sldMk cId="1982094149" sldId="266"/>
            <ac:spMk id="3" creationId="{B75347C1-9302-C225-BAFF-091BCDA66952}"/>
          </ac:spMkLst>
        </pc:spChg>
        <pc:spChg chg="add">
          <ac:chgData name="Laura James" userId="S::laura.james@uwtsd.ac.uk::e815814b-f5ab-4367-85bb-abbbaf16d579" providerId="AD" clId="Web-{931DA601-58D9-F5B7-52BF-1EA7D299C064}" dt="2025-02-11T11:27:32.157" v="282"/>
          <ac:spMkLst>
            <pc:docMk/>
            <pc:sldMk cId="1982094149" sldId="266"/>
            <ac:spMk id="10" creationId="{E49D7415-2F11-44C2-B6AA-13A25B6814B9}"/>
          </ac:spMkLst>
        </pc:spChg>
        <pc:picChg chg="add">
          <ac:chgData name="Laura James" userId="S::laura.james@uwtsd.ac.uk::e815814b-f5ab-4367-85bb-abbbaf16d579" providerId="AD" clId="Web-{931DA601-58D9-F5B7-52BF-1EA7D299C064}" dt="2025-02-11T11:27:32.157" v="282"/>
          <ac:picMkLst>
            <pc:docMk/>
            <pc:sldMk cId="1982094149" sldId="266"/>
            <ac:picMk id="7" creationId="{D2A3EF2A-166C-E6F3-9514-D6A65B74CEBA}"/>
          </ac:picMkLst>
        </pc:picChg>
        <pc:cxnChg chg="add">
          <ac:chgData name="Laura James" userId="S::laura.james@uwtsd.ac.uk::e815814b-f5ab-4367-85bb-abbbaf16d579" providerId="AD" clId="Web-{931DA601-58D9-F5B7-52BF-1EA7D299C064}" dt="2025-02-11T11:27:32.157" v="282"/>
          <ac:cxnSpMkLst>
            <pc:docMk/>
            <pc:sldMk cId="1982094149" sldId="266"/>
            <ac:cxnSpMk id="12" creationId="{4E495065-8864-87FB-2BCC-254769963EA4}"/>
          </ac:cxnSpMkLst>
        </pc:cxnChg>
      </pc:sldChg>
      <pc:sldChg chg="addSp modSp new mod setBg">
        <pc:chgData name="Laura James" userId="S::laura.james@uwtsd.ac.uk::e815814b-f5ab-4367-85bb-abbbaf16d579" providerId="AD" clId="Web-{931DA601-58D9-F5B7-52BF-1EA7D299C064}" dt="2025-02-11T11:34:13.527" v="346"/>
        <pc:sldMkLst>
          <pc:docMk/>
          <pc:sldMk cId="1307161817" sldId="267"/>
        </pc:sldMkLst>
        <pc:spChg chg="mod">
          <ac:chgData name="Laura James" userId="S::laura.james@uwtsd.ac.uk::e815814b-f5ab-4367-85bb-abbbaf16d579" providerId="AD" clId="Web-{931DA601-58D9-F5B7-52BF-1EA7D299C064}" dt="2025-02-11T11:34:13.527" v="346"/>
          <ac:spMkLst>
            <pc:docMk/>
            <pc:sldMk cId="1307161817" sldId="267"/>
            <ac:spMk id="2" creationId="{74A971E0-45B0-21D7-3D89-6485589531BE}"/>
          </ac:spMkLst>
        </pc:spChg>
        <pc:spChg chg="mod">
          <ac:chgData name="Laura James" userId="S::laura.james@uwtsd.ac.uk::e815814b-f5ab-4367-85bb-abbbaf16d579" providerId="AD" clId="Web-{931DA601-58D9-F5B7-52BF-1EA7D299C064}" dt="2025-02-11T11:34:13.527" v="346"/>
          <ac:spMkLst>
            <pc:docMk/>
            <pc:sldMk cId="1307161817" sldId="267"/>
            <ac:spMk id="3" creationId="{4B8A5ED4-A7B1-ED68-B38E-2FAA2939901A}"/>
          </ac:spMkLst>
        </pc:spChg>
        <pc:spChg chg="add">
          <ac:chgData name="Laura James" userId="S::laura.james@uwtsd.ac.uk::e815814b-f5ab-4367-85bb-abbbaf16d579" providerId="AD" clId="Web-{931DA601-58D9-F5B7-52BF-1EA7D299C064}" dt="2025-02-11T11:34:13.527" v="346"/>
          <ac:spMkLst>
            <pc:docMk/>
            <pc:sldMk cId="1307161817" sldId="267"/>
            <ac:spMk id="9" creationId="{E49D7415-2F11-44C2-B6AA-13A25B6814B9}"/>
          </ac:spMkLst>
        </pc:spChg>
        <pc:picChg chg="add">
          <ac:chgData name="Laura James" userId="S::laura.james@uwtsd.ac.uk::e815814b-f5ab-4367-85bb-abbbaf16d579" providerId="AD" clId="Web-{931DA601-58D9-F5B7-52BF-1EA7D299C064}" dt="2025-02-11T11:34:13.527" v="346"/>
          <ac:picMkLst>
            <pc:docMk/>
            <pc:sldMk cId="1307161817" sldId="267"/>
            <ac:picMk id="5" creationId="{57D0AD62-3F5B-A86C-5AB4-462B53D09886}"/>
          </ac:picMkLst>
        </pc:picChg>
        <pc:cxnChg chg="add">
          <ac:chgData name="Laura James" userId="S::laura.james@uwtsd.ac.uk::e815814b-f5ab-4367-85bb-abbbaf16d579" providerId="AD" clId="Web-{931DA601-58D9-F5B7-52BF-1EA7D299C064}" dt="2025-02-11T11:34:13.527" v="346"/>
          <ac:cxnSpMkLst>
            <pc:docMk/>
            <pc:sldMk cId="1307161817" sldId="267"/>
            <ac:cxnSpMk id="11" creationId="{D2E57F3D-33BE-4306-87E6-245763719516}"/>
          </ac:cxnSpMkLst>
        </pc:cxnChg>
      </pc:sldChg>
      <pc:sldChg chg="addSp modSp new mod setBg">
        <pc:chgData name="Laura James" userId="S::laura.james@uwtsd.ac.uk::e815814b-f5ab-4367-85bb-abbbaf16d579" providerId="AD" clId="Web-{931DA601-58D9-F5B7-52BF-1EA7D299C064}" dt="2025-02-11T11:34:41.887" v="353" actId="20577"/>
        <pc:sldMkLst>
          <pc:docMk/>
          <pc:sldMk cId="3113639190" sldId="268"/>
        </pc:sldMkLst>
        <pc:spChg chg="mod">
          <ac:chgData name="Laura James" userId="S::laura.james@uwtsd.ac.uk::e815814b-f5ab-4367-85bb-abbbaf16d579" providerId="AD" clId="Web-{931DA601-58D9-F5B7-52BF-1EA7D299C064}" dt="2025-02-11T11:34:22.824" v="347"/>
          <ac:spMkLst>
            <pc:docMk/>
            <pc:sldMk cId="3113639190" sldId="268"/>
            <ac:spMk id="2" creationId="{BEFEF902-B33F-911E-6643-36D50408E0D4}"/>
          </ac:spMkLst>
        </pc:spChg>
        <pc:spChg chg="mod">
          <ac:chgData name="Laura James" userId="S::laura.james@uwtsd.ac.uk::e815814b-f5ab-4367-85bb-abbbaf16d579" providerId="AD" clId="Web-{931DA601-58D9-F5B7-52BF-1EA7D299C064}" dt="2025-02-11T11:34:41.887" v="353" actId="20577"/>
          <ac:spMkLst>
            <pc:docMk/>
            <pc:sldMk cId="3113639190" sldId="268"/>
            <ac:spMk id="3" creationId="{B9A8FF1A-95CF-C7BA-61B2-9008482AB2A0}"/>
          </ac:spMkLst>
        </pc:spChg>
        <pc:spChg chg="add">
          <ac:chgData name="Laura James" userId="S::laura.james@uwtsd.ac.uk::e815814b-f5ab-4367-85bb-abbbaf16d579" providerId="AD" clId="Web-{931DA601-58D9-F5B7-52BF-1EA7D299C064}" dt="2025-02-11T11:34:22.824" v="347"/>
          <ac:spMkLst>
            <pc:docMk/>
            <pc:sldMk cId="3113639190" sldId="268"/>
            <ac:spMk id="9" creationId="{E49D7415-2F11-44C2-B6AA-13A25B6814B9}"/>
          </ac:spMkLst>
        </pc:spChg>
        <pc:picChg chg="add">
          <ac:chgData name="Laura James" userId="S::laura.james@uwtsd.ac.uk::e815814b-f5ab-4367-85bb-abbbaf16d579" providerId="AD" clId="Web-{931DA601-58D9-F5B7-52BF-1EA7D299C064}" dt="2025-02-11T11:34:22.824" v="347"/>
          <ac:picMkLst>
            <pc:docMk/>
            <pc:sldMk cId="3113639190" sldId="268"/>
            <ac:picMk id="5" creationId="{6DA3115B-8ADF-9022-74DC-151C86F2F354}"/>
          </ac:picMkLst>
        </pc:picChg>
        <pc:cxnChg chg="add">
          <ac:chgData name="Laura James" userId="S::laura.james@uwtsd.ac.uk::e815814b-f5ab-4367-85bb-abbbaf16d579" providerId="AD" clId="Web-{931DA601-58D9-F5B7-52BF-1EA7D299C064}" dt="2025-02-11T11:34:22.824" v="347"/>
          <ac:cxnSpMkLst>
            <pc:docMk/>
            <pc:sldMk cId="3113639190" sldId="268"/>
            <ac:cxnSpMk id="11" creationId="{D2E57F3D-33BE-4306-87E6-245763719516}"/>
          </ac:cxnSpMkLst>
        </pc:cxnChg>
      </pc:sldChg>
      <pc:sldChg chg="addSp modSp new mod setBg">
        <pc:chgData name="Laura James" userId="S::laura.james@uwtsd.ac.uk::e815814b-f5ab-4367-85bb-abbbaf16d579" providerId="AD" clId="Web-{931DA601-58D9-F5B7-52BF-1EA7D299C064}" dt="2025-02-11T11:39:18.082" v="372"/>
        <pc:sldMkLst>
          <pc:docMk/>
          <pc:sldMk cId="454738075" sldId="269"/>
        </pc:sldMkLst>
        <pc:spChg chg="mod">
          <ac:chgData name="Laura James" userId="S::laura.james@uwtsd.ac.uk::e815814b-f5ab-4367-85bb-abbbaf16d579" providerId="AD" clId="Web-{931DA601-58D9-F5B7-52BF-1EA7D299C064}" dt="2025-02-11T11:39:18.082" v="372"/>
          <ac:spMkLst>
            <pc:docMk/>
            <pc:sldMk cId="454738075" sldId="269"/>
            <ac:spMk id="2" creationId="{BFEA7C56-CD66-064E-90D7-32DE297126CE}"/>
          </ac:spMkLst>
        </pc:spChg>
        <pc:spChg chg="mod">
          <ac:chgData name="Laura James" userId="S::laura.james@uwtsd.ac.uk::e815814b-f5ab-4367-85bb-abbbaf16d579" providerId="AD" clId="Web-{931DA601-58D9-F5B7-52BF-1EA7D299C064}" dt="2025-02-11T11:39:18.082" v="372"/>
          <ac:spMkLst>
            <pc:docMk/>
            <pc:sldMk cId="454738075" sldId="269"/>
            <ac:spMk id="3" creationId="{A338093F-C646-BE96-B15D-D77961187506}"/>
          </ac:spMkLst>
        </pc:spChg>
        <pc:spChg chg="add">
          <ac:chgData name="Laura James" userId="S::laura.james@uwtsd.ac.uk::e815814b-f5ab-4367-85bb-abbbaf16d579" providerId="AD" clId="Web-{931DA601-58D9-F5B7-52BF-1EA7D299C064}" dt="2025-02-11T11:39:18.082" v="372"/>
          <ac:spMkLst>
            <pc:docMk/>
            <pc:sldMk cId="454738075" sldId="269"/>
            <ac:spMk id="9" creationId="{E49D7415-2F11-44C2-B6AA-13A25B6814B9}"/>
          </ac:spMkLst>
        </pc:spChg>
        <pc:picChg chg="add">
          <ac:chgData name="Laura James" userId="S::laura.james@uwtsd.ac.uk::e815814b-f5ab-4367-85bb-abbbaf16d579" providerId="AD" clId="Web-{931DA601-58D9-F5B7-52BF-1EA7D299C064}" dt="2025-02-11T11:39:18.082" v="372"/>
          <ac:picMkLst>
            <pc:docMk/>
            <pc:sldMk cId="454738075" sldId="269"/>
            <ac:picMk id="5" creationId="{DA4B172A-F9A1-B22D-376B-0286A0E84A47}"/>
          </ac:picMkLst>
        </pc:picChg>
        <pc:cxnChg chg="add">
          <ac:chgData name="Laura James" userId="S::laura.james@uwtsd.ac.uk::e815814b-f5ab-4367-85bb-abbbaf16d579" providerId="AD" clId="Web-{931DA601-58D9-F5B7-52BF-1EA7D299C064}" dt="2025-02-11T11:39:18.082" v="372"/>
          <ac:cxnSpMkLst>
            <pc:docMk/>
            <pc:sldMk cId="454738075" sldId="269"/>
            <ac:cxnSpMk id="11" creationId="{D2E57F3D-33BE-4306-87E6-245763719516}"/>
          </ac:cxnSpMkLst>
        </pc:cxnChg>
      </pc:sldChg>
      <pc:sldChg chg="addSp modSp new mod setBg">
        <pc:chgData name="Laura James" userId="S::laura.james@uwtsd.ac.uk::e815814b-f5ab-4367-85bb-abbbaf16d579" providerId="AD" clId="Web-{931DA601-58D9-F5B7-52BF-1EA7D299C064}" dt="2025-02-11T11:50:01.333" v="425"/>
        <pc:sldMkLst>
          <pc:docMk/>
          <pc:sldMk cId="1186457528" sldId="270"/>
        </pc:sldMkLst>
        <pc:spChg chg="mod">
          <ac:chgData name="Laura James" userId="S::laura.james@uwtsd.ac.uk::e815814b-f5ab-4367-85bb-abbbaf16d579" providerId="AD" clId="Web-{931DA601-58D9-F5B7-52BF-1EA7D299C064}" dt="2025-02-11T11:50:01.333" v="425"/>
          <ac:spMkLst>
            <pc:docMk/>
            <pc:sldMk cId="1186457528" sldId="270"/>
            <ac:spMk id="2" creationId="{106C36B2-0632-1D0B-2214-B88994570A2B}"/>
          </ac:spMkLst>
        </pc:spChg>
        <pc:spChg chg="mod">
          <ac:chgData name="Laura James" userId="S::laura.james@uwtsd.ac.uk::e815814b-f5ab-4367-85bb-abbbaf16d579" providerId="AD" clId="Web-{931DA601-58D9-F5B7-52BF-1EA7D299C064}" dt="2025-02-11T11:50:01.333" v="425"/>
          <ac:spMkLst>
            <pc:docMk/>
            <pc:sldMk cId="1186457528" sldId="270"/>
            <ac:spMk id="3" creationId="{71D90114-34FD-3F9A-E4A7-8C7CCCAB20E3}"/>
          </ac:spMkLst>
        </pc:spChg>
        <pc:spChg chg="add">
          <ac:chgData name="Laura James" userId="S::laura.james@uwtsd.ac.uk::e815814b-f5ab-4367-85bb-abbbaf16d579" providerId="AD" clId="Web-{931DA601-58D9-F5B7-52BF-1EA7D299C064}" dt="2025-02-11T11:50:01.333" v="425"/>
          <ac:spMkLst>
            <pc:docMk/>
            <pc:sldMk cId="1186457528" sldId="270"/>
            <ac:spMk id="14" creationId="{33E93247-6229-44AB-A550-739E971E690B}"/>
          </ac:spMkLst>
        </pc:spChg>
        <pc:picChg chg="add">
          <ac:chgData name="Laura James" userId="S::laura.james@uwtsd.ac.uk::e815814b-f5ab-4367-85bb-abbbaf16d579" providerId="AD" clId="Web-{931DA601-58D9-F5B7-52BF-1EA7D299C064}" dt="2025-02-11T11:50:01.333" v="425"/>
          <ac:picMkLst>
            <pc:docMk/>
            <pc:sldMk cId="1186457528" sldId="270"/>
            <ac:picMk id="7" creationId="{95DCC8BE-E188-5E3C-BBD4-145CECBE5F9C}"/>
          </ac:picMkLst>
        </pc:picChg>
        <pc:cxnChg chg="add">
          <ac:chgData name="Laura James" userId="S::laura.james@uwtsd.ac.uk::e815814b-f5ab-4367-85bb-abbbaf16d579" providerId="AD" clId="Web-{931DA601-58D9-F5B7-52BF-1EA7D299C064}" dt="2025-02-11T11:50:01.333" v="425"/>
          <ac:cxnSpMkLst>
            <pc:docMk/>
            <pc:sldMk cId="1186457528" sldId="270"/>
            <ac:cxnSpMk id="10" creationId="{F64F9B95-9045-48D2-B9F3-2927E98F54AA}"/>
          </ac:cxnSpMkLst>
        </pc:cxnChg>
        <pc:cxnChg chg="add">
          <ac:chgData name="Laura James" userId="S::laura.james@uwtsd.ac.uk::e815814b-f5ab-4367-85bb-abbbaf16d579" providerId="AD" clId="Web-{931DA601-58D9-F5B7-52BF-1EA7D299C064}" dt="2025-02-11T11:50:01.333" v="425"/>
          <ac:cxnSpMkLst>
            <pc:docMk/>
            <pc:sldMk cId="1186457528" sldId="270"/>
            <ac:cxnSpMk id="12" creationId="{085AA86F-6A4D-4BCB-A045-D992CDC2959B}"/>
          </ac:cxnSpMkLst>
        </pc:cxnChg>
        <pc:cxnChg chg="add">
          <ac:chgData name="Laura James" userId="S::laura.james@uwtsd.ac.uk::e815814b-f5ab-4367-85bb-abbbaf16d579" providerId="AD" clId="Web-{931DA601-58D9-F5B7-52BF-1EA7D299C064}" dt="2025-02-11T11:50:01.333" v="425"/>
          <ac:cxnSpMkLst>
            <pc:docMk/>
            <pc:sldMk cId="1186457528" sldId="270"/>
            <ac:cxnSpMk id="16" creationId="{EE2E603F-4A95-4FE8-BB06-211DFD75DBEF}"/>
          </ac:cxnSpMkLst>
        </pc:cxnChg>
        <pc:cxnChg chg="add">
          <ac:chgData name="Laura James" userId="S::laura.james@uwtsd.ac.uk::e815814b-f5ab-4367-85bb-abbbaf16d579" providerId="AD" clId="Web-{931DA601-58D9-F5B7-52BF-1EA7D299C064}" dt="2025-02-11T11:50:01.333" v="425"/>
          <ac:cxnSpMkLst>
            <pc:docMk/>
            <pc:sldMk cId="1186457528" sldId="270"/>
            <ac:cxnSpMk id="18" creationId="{D7CC41EB-2D81-4303-9171-6401B388BA35}"/>
          </ac:cxnSpMkLst>
        </pc:cxnChg>
      </pc:sldChg>
      <pc:sldChg chg="addSp delSp modSp new mod setBg">
        <pc:chgData name="Laura James" userId="S::laura.james@uwtsd.ac.uk::e815814b-f5ab-4367-85bb-abbbaf16d579" providerId="AD" clId="Web-{931DA601-58D9-F5B7-52BF-1EA7D299C064}" dt="2025-02-11T11:52:54.306" v="452" actId="20577"/>
        <pc:sldMkLst>
          <pc:docMk/>
          <pc:sldMk cId="1795752981" sldId="271"/>
        </pc:sldMkLst>
        <pc:spChg chg="mod">
          <ac:chgData name="Laura James" userId="S::laura.james@uwtsd.ac.uk::e815814b-f5ab-4367-85bb-abbbaf16d579" providerId="AD" clId="Web-{931DA601-58D9-F5B7-52BF-1EA7D299C064}" dt="2025-02-11T11:52:47.525" v="449"/>
          <ac:spMkLst>
            <pc:docMk/>
            <pc:sldMk cId="1795752981" sldId="271"/>
            <ac:spMk id="2" creationId="{821DDAD8-8844-E0AA-615A-8B433F6AE532}"/>
          </ac:spMkLst>
        </pc:spChg>
        <pc:spChg chg="mod">
          <ac:chgData name="Laura James" userId="S::laura.james@uwtsd.ac.uk::e815814b-f5ab-4367-85bb-abbbaf16d579" providerId="AD" clId="Web-{931DA601-58D9-F5B7-52BF-1EA7D299C064}" dt="2025-02-11T11:52:54.306" v="452" actId="20577"/>
          <ac:spMkLst>
            <pc:docMk/>
            <pc:sldMk cId="1795752981" sldId="271"/>
            <ac:spMk id="3" creationId="{C653369B-382A-8346-529D-6C0CFEB619B0}"/>
          </ac:spMkLst>
        </pc:spChg>
        <pc:spChg chg="add del">
          <ac:chgData name="Laura James" userId="S::laura.james@uwtsd.ac.uk::e815814b-f5ab-4367-85bb-abbbaf16d579" providerId="AD" clId="Web-{931DA601-58D9-F5B7-52BF-1EA7D299C064}" dt="2025-02-11T11:52:47.525" v="449"/>
          <ac:spMkLst>
            <pc:docMk/>
            <pc:sldMk cId="1795752981" sldId="271"/>
            <ac:spMk id="9" creationId="{E49D7415-2F11-44C2-B6AA-13A25B6814B9}"/>
          </ac:spMkLst>
        </pc:spChg>
        <pc:spChg chg="add del">
          <ac:chgData name="Laura James" userId="S::laura.james@uwtsd.ac.uk::e815814b-f5ab-4367-85bb-abbbaf16d579" providerId="AD" clId="Web-{931DA601-58D9-F5B7-52BF-1EA7D299C064}" dt="2025-02-11T11:52:47.509" v="448"/>
          <ac:spMkLst>
            <pc:docMk/>
            <pc:sldMk cId="1795752981" sldId="271"/>
            <ac:spMk id="16" creationId="{660EB578-C970-4186-B93C-45851BBC6E34}"/>
          </ac:spMkLst>
        </pc:spChg>
        <pc:spChg chg="add">
          <ac:chgData name="Laura James" userId="S::laura.james@uwtsd.ac.uk::e815814b-f5ab-4367-85bb-abbbaf16d579" providerId="AD" clId="Web-{931DA601-58D9-F5B7-52BF-1EA7D299C064}" dt="2025-02-11T11:52:47.525" v="449"/>
          <ac:spMkLst>
            <pc:docMk/>
            <pc:sldMk cId="1795752981" sldId="271"/>
            <ac:spMk id="22" creationId="{E49D7415-2F11-44C2-B6AA-13A25B6814B9}"/>
          </ac:spMkLst>
        </pc:spChg>
        <pc:picChg chg="add mod">
          <ac:chgData name="Laura James" userId="S::laura.james@uwtsd.ac.uk::e815814b-f5ab-4367-85bb-abbbaf16d579" providerId="AD" clId="Web-{931DA601-58D9-F5B7-52BF-1EA7D299C064}" dt="2025-02-11T11:52:47.525" v="449"/>
          <ac:picMkLst>
            <pc:docMk/>
            <pc:sldMk cId="1795752981" sldId="271"/>
            <ac:picMk id="5" creationId="{959E633C-1942-93FC-4185-6B12BB899521}"/>
          </ac:picMkLst>
        </pc:picChg>
        <pc:cxnChg chg="add del">
          <ac:chgData name="Laura James" userId="S::laura.james@uwtsd.ac.uk::e815814b-f5ab-4367-85bb-abbbaf16d579" providerId="AD" clId="Web-{931DA601-58D9-F5B7-52BF-1EA7D299C064}" dt="2025-02-11T11:52:47.525" v="449"/>
          <ac:cxnSpMkLst>
            <pc:docMk/>
            <pc:sldMk cId="1795752981" sldId="271"/>
            <ac:cxnSpMk id="11" creationId="{D2E57F3D-33BE-4306-87E6-245763719516}"/>
          </ac:cxnSpMkLst>
        </pc:cxnChg>
        <pc:cxnChg chg="add del">
          <ac:chgData name="Laura James" userId="S::laura.james@uwtsd.ac.uk::e815814b-f5ab-4367-85bb-abbbaf16d579" providerId="AD" clId="Web-{931DA601-58D9-F5B7-52BF-1EA7D299C064}" dt="2025-02-11T11:52:47.509" v="448"/>
          <ac:cxnSpMkLst>
            <pc:docMk/>
            <pc:sldMk cId="1795752981" sldId="271"/>
            <ac:cxnSpMk id="18" creationId="{CDF57B02-07BB-407B-BB36-06D9C64A673E}"/>
          </ac:cxnSpMkLst>
        </pc:cxnChg>
        <pc:cxnChg chg="add del">
          <ac:chgData name="Laura James" userId="S::laura.james@uwtsd.ac.uk::e815814b-f5ab-4367-85bb-abbbaf16d579" providerId="AD" clId="Web-{931DA601-58D9-F5B7-52BF-1EA7D299C064}" dt="2025-02-11T11:52:47.509" v="448"/>
          <ac:cxnSpMkLst>
            <pc:docMk/>
            <pc:sldMk cId="1795752981" sldId="271"/>
            <ac:cxnSpMk id="20" creationId="{C6855964-C920-48EB-8804-74291211C8A9}"/>
          </ac:cxnSpMkLst>
        </pc:cxnChg>
        <pc:cxnChg chg="add">
          <ac:chgData name="Laura James" userId="S::laura.james@uwtsd.ac.uk::e815814b-f5ab-4367-85bb-abbbaf16d579" providerId="AD" clId="Web-{931DA601-58D9-F5B7-52BF-1EA7D299C064}" dt="2025-02-11T11:52:47.525" v="449"/>
          <ac:cxnSpMkLst>
            <pc:docMk/>
            <pc:sldMk cId="1795752981" sldId="271"/>
            <ac:cxnSpMk id="23" creationId="{511FC409-B3C2-4F68-865C-C5333D6F2710}"/>
          </ac:cxnSpMkLst>
        </pc:cxnChg>
        <pc:cxnChg chg="add">
          <ac:chgData name="Laura James" userId="S::laura.james@uwtsd.ac.uk::e815814b-f5ab-4367-85bb-abbbaf16d579" providerId="AD" clId="Web-{931DA601-58D9-F5B7-52BF-1EA7D299C064}" dt="2025-02-11T11:52:47.525" v="449"/>
          <ac:cxnSpMkLst>
            <pc:docMk/>
            <pc:sldMk cId="1795752981" sldId="271"/>
            <ac:cxnSpMk id="24" creationId="{B810270D-76A7-44B3-9746-7EDF5788602E}"/>
          </ac:cxnSpMkLst>
        </pc:cxnChg>
      </pc:sldChg>
      <pc:sldChg chg="addSp modSp new mod setBg">
        <pc:chgData name="Laura James" userId="S::laura.james@uwtsd.ac.uk::e815814b-f5ab-4367-85bb-abbbaf16d579" providerId="AD" clId="Web-{931DA601-58D9-F5B7-52BF-1EA7D299C064}" dt="2025-02-11T11:54:21.418" v="473" actId="1076"/>
        <pc:sldMkLst>
          <pc:docMk/>
          <pc:sldMk cId="4138269256" sldId="272"/>
        </pc:sldMkLst>
        <pc:spChg chg="add mod">
          <ac:chgData name="Laura James" userId="S::laura.james@uwtsd.ac.uk::e815814b-f5ab-4367-85bb-abbbaf16d579" providerId="AD" clId="Web-{931DA601-58D9-F5B7-52BF-1EA7D299C064}" dt="2025-02-11T11:54:21.418" v="473" actId="1076"/>
          <ac:spMkLst>
            <pc:docMk/>
            <pc:sldMk cId="4138269256" sldId="272"/>
            <ac:spMk id="2" creationId="{41BEE43A-7F77-1186-BD4B-EE86152FBB72}"/>
          </ac:spMkLst>
        </pc:spChg>
        <pc:spChg chg="add">
          <ac:chgData name="Laura James" userId="S::laura.james@uwtsd.ac.uk::e815814b-f5ab-4367-85bb-abbbaf16d579" providerId="AD" clId="Web-{931DA601-58D9-F5B7-52BF-1EA7D299C064}" dt="2025-02-11T11:54:12.230" v="469"/>
          <ac:spMkLst>
            <pc:docMk/>
            <pc:sldMk cId="4138269256" sldId="272"/>
            <ac:spMk id="13" creationId="{E49D7415-2F11-44C2-B6AA-13A25B6814B9}"/>
          </ac:spMkLst>
        </pc:spChg>
        <pc:picChg chg="add">
          <ac:chgData name="Laura James" userId="S::laura.james@uwtsd.ac.uk::e815814b-f5ab-4367-85bb-abbbaf16d579" providerId="AD" clId="Web-{931DA601-58D9-F5B7-52BF-1EA7D299C064}" dt="2025-02-11T11:54:12.230" v="469"/>
          <ac:picMkLst>
            <pc:docMk/>
            <pc:sldMk cId="4138269256" sldId="272"/>
            <ac:picMk id="6" creationId="{56A170F4-DE8D-17DE-9B04-D4537696CA28}"/>
          </ac:picMkLst>
        </pc:picChg>
        <pc:cxnChg chg="add">
          <ac:chgData name="Laura James" userId="S::laura.james@uwtsd.ac.uk::e815814b-f5ab-4367-85bb-abbbaf16d579" providerId="AD" clId="Web-{931DA601-58D9-F5B7-52BF-1EA7D299C064}" dt="2025-02-11T11:54:12.230" v="469"/>
          <ac:cxnSpMkLst>
            <pc:docMk/>
            <pc:sldMk cId="4138269256" sldId="272"/>
            <ac:cxnSpMk id="9" creationId="{F64F9B95-9045-48D2-B9F3-2927E98F54AA}"/>
          </ac:cxnSpMkLst>
        </pc:cxnChg>
        <pc:cxnChg chg="add">
          <ac:chgData name="Laura James" userId="S::laura.james@uwtsd.ac.uk::e815814b-f5ab-4367-85bb-abbbaf16d579" providerId="AD" clId="Web-{931DA601-58D9-F5B7-52BF-1EA7D299C064}" dt="2025-02-11T11:54:12.230" v="469"/>
          <ac:cxnSpMkLst>
            <pc:docMk/>
            <pc:sldMk cId="4138269256" sldId="272"/>
            <ac:cxnSpMk id="11" creationId="{085AA86F-6A4D-4BCB-A045-D992CDC2959B}"/>
          </ac:cxnSpMkLst>
        </pc:cxnChg>
        <pc:cxnChg chg="add">
          <ac:chgData name="Laura James" userId="S::laura.james@uwtsd.ac.uk::e815814b-f5ab-4367-85bb-abbbaf16d579" providerId="AD" clId="Web-{931DA601-58D9-F5B7-52BF-1EA7D299C064}" dt="2025-02-11T11:54:12.230" v="469"/>
          <ac:cxnSpMkLst>
            <pc:docMk/>
            <pc:sldMk cId="4138269256" sldId="272"/>
            <ac:cxnSpMk id="15" creationId="{4583FD9E-C5A7-96F7-951D-7D292013CD58}"/>
          </ac:cxnSpMkLst>
        </pc:cxnChg>
      </pc:sldChg>
      <pc:sldChg chg="addSp delSp modSp new mod setBg">
        <pc:chgData name="Laura James" userId="S::laura.james@uwtsd.ac.uk::e815814b-f5ab-4367-85bb-abbbaf16d579" providerId="AD" clId="Web-{931DA601-58D9-F5B7-52BF-1EA7D299C064}" dt="2025-02-11T11:57:18.235" v="505" actId="1076"/>
        <pc:sldMkLst>
          <pc:docMk/>
          <pc:sldMk cId="4054518692" sldId="273"/>
        </pc:sldMkLst>
        <pc:spChg chg="add del mod">
          <ac:chgData name="Laura James" userId="S::laura.james@uwtsd.ac.uk::e815814b-f5ab-4367-85bb-abbbaf16d579" providerId="AD" clId="Web-{931DA601-58D9-F5B7-52BF-1EA7D299C064}" dt="2025-02-11T11:57:03.656" v="503"/>
          <ac:spMkLst>
            <pc:docMk/>
            <pc:sldMk cId="4054518692" sldId="273"/>
            <ac:spMk id="2" creationId="{97331634-F698-D001-015B-539FC6B25638}"/>
          </ac:spMkLst>
        </pc:spChg>
        <pc:spChg chg="add">
          <ac:chgData name="Laura James" userId="S::laura.james@uwtsd.ac.uk::e815814b-f5ab-4367-85bb-abbbaf16d579" providerId="AD" clId="Web-{931DA601-58D9-F5B7-52BF-1EA7D299C064}" dt="2025-02-11T11:57:03.656" v="503"/>
          <ac:spMkLst>
            <pc:docMk/>
            <pc:sldMk cId="4054518692" sldId="273"/>
            <ac:spMk id="12" creationId="{985184E4-C93A-4E34-8365-1886AAC5DE60}"/>
          </ac:spMkLst>
        </pc:spChg>
        <pc:graphicFrameChg chg="add mod">
          <ac:chgData name="Laura James" userId="S::laura.james@uwtsd.ac.uk::e815814b-f5ab-4367-85bb-abbbaf16d579" providerId="AD" clId="Web-{931DA601-58D9-F5B7-52BF-1EA7D299C064}" dt="2025-02-11T11:57:18.235" v="505" actId="1076"/>
          <ac:graphicFrameMkLst>
            <pc:docMk/>
            <pc:sldMk cId="4054518692" sldId="273"/>
            <ac:graphicFrameMk id="4" creationId="{98F9271F-475E-F161-1102-27582D058C71}"/>
          </ac:graphicFrameMkLst>
        </pc:graphicFrameChg>
        <pc:cxnChg chg="add">
          <ac:chgData name="Laura James" userId="S::laura.james@uwtsd.ac.uk::e815814b-f5ab-4367-85bb-abbbaf16d579" providerId="AD" clId="Web-{931DA601-58D9-F5B7-52BF-1EA7D299C064}" dt="2025-02-11T11:57:03.656" v="503"/>
          <ac:cxnSpMkLst>
            <pc:docMk/>
            <pc:sldMk cId="4054518692" sldId="273"/>
            <ac:cxnSpMk id="8" creationId="{F64F9B95-9045-48D2-B9F3-2927E98F54AA}"/>
          </ac:cxnSpMkLst>
        </pc:cxnChg>
        <pc:cxnChg chg="add">
          <ac:chgData name="Laura James" userId="S::laura.james@uwtsd.ac.uk::e815814b-f5ab-4367-85bb-abbbaf16d579" providerId="AD" clId="Web-{931DA601-58D9-F5B7-52BF-1EA7D299C064}" dt="2025-02-11T11:57:03.656" v="503"/>
          <ac:cxnSpMkLst>
            <pc:docMk/>
            <pc:sldMk cId="4054518692" sldId="273"/>
            <ac:cxnSpMk id="10" creationId="{085AA86F-6A4D-4BCB-A045-D992CDC2959B}"/>
          </ac:cxnSpMkLst>
        </pc:cxnChg>
        <pc:cxnChg chg="add">
          <ac:chgData name="Laura James" userId="S::laura.james@uwtsd.ac.uk::e815814b-f5ab-4367-85bb-abbbaf16d579" providerId="AD" clId="Web-{931DA601-58D9-F5B7-52BF-1EA7D299C064}" dt="2025-02-11T11:57:03.656" v="503"/>
          <ac:cxnSpMkLst>
            <pc:docMk/>
            <pc:sldMk cId="4054518692" sldId="273"/>
            <ac:cxnSpMk id="14" creationId="{8AB0D40B-37F7-4F1F-B956-AFC12066ABE3}"/>
          </ac:cxnSpMkLst>
        </pc:cxnChg>
      </pc:sldChg>
      <pc:sldChg chg="addSp delSp modSp new">
        <pc:chgData name="Laura James" userId="S::laura.james@uwtsd.ac.uk::e815814b-f5ab-4367-85bb-abbbaf16d579" providerId="AD" clId="Web-{931DA601-58D9-F5B7-52BF-1EA7D299C064}" dt="2025-02-11T11:59:15.566" v="544"/>
        <pc:sldMkLst>
          <pc:docMk/>
          <pc:sldMk cId="4023935084" sldId="274"/>
        </pc:sldMkLst>
        <pc:spChg chg="add del mod">
          <ac:chgData name="Laura James" userId="S::laura.james@uwtsd.ac.uk::e815814b-f5ab-4367-85bb-abbbaf16d579" providerId="AD" clId="Web-{931DA601-58D9-F5B7-52BF-1EA7D299C064}" dt="2025-02-11T11:59:15.566" v="544"/>
          <ac:spMkLst>
            <pc:docMk/>
            <pc:sldMk cId="4023935084" sldId="274"/>
            <ac:spMk id="2" creationId="{03270B89-97A4-7861-DFDD-86DC62297F16}"/>
          </ac:spMkLst>
        </pc:spChg>
        <pc:graphicFrameChg chg="add">
          <ac:chgData name="Laura James" userId="S::laura.james@uwtsd.ac.uk::e815814b-f5ab-4367-85bb-abbbaf16d579" providerId="AD" clId="Web-{931DA601-58D9-F5B7-52BF-1EA7D299C064}" dt="2025-02-11T11:59:15.566" v="544"/>
          <ac:graphicFrameMkLst>
            <pc:docMk/>
            <pc:sldMk cId="4023935084" sldId="274"/>
            <ac:graphicFrameMk id="4" creationId="{B999C898-6D74-1523-3A39-FD5449F980BB}"/>
          </ac:graphicFrameMkLst>
        </pc:graphicFrameChg>
      </pc:sldChg>
      <pc:sldMasterChg chg="del delSldLayout">
        <pc:chgData name="Laura James" userId="S::laura.james@uwtsd.ac.uk::e815814b-f5ab-4367-85bb-abbbaf16d579" providerId="AD" clId="Web-{931DA601-58D9-F5B7-52BF-1EA7D299C064}" dt="2025-02-11T10:44:12.184" v="13"/>
        <pc:sldMasterMkLst>
          <pc:docMk/>
          <pc:sldMasterMk cId="2460954070" sldId="2147483660"/>
        </pc:sldMasterMkLst>
        <pc:sldLayoutChg chg="del">
          <pc:chgData name="Laura James" userId="S::laura.james@uwtsd.ac.uk::e815814b-f5ab-4367-85bb-abbbaf16d579" providerId="AD" clId="Web-{931DA601-58D9-F5B7-52BF-1EA7D299C064}" dt="2025-02-11T10:44:12.184" v="13"/>
          <pc:sldLayoutMkLst>
            <pc:docMk/>
            <pc:sldMasterMk cId="2460954070" sldId="2147483660"/>
            <pc:sldLayoutMk cId="2385387890" sldId="2147483661"/>
          </pc:sldLayoutMkLst>
        </pc:sldLayoutChg>
        <pc:sldLayoutChg chg="del">
          <pc:chgData name="Laura James" userId="S::laura.james@uwtsd.ac.uk::e815814b-f5ab-4367-85bb-abbbaf16d579" providerId="AD" clId="Web-{931DA601-58D9-F5B7-52BF-1EA7D299C064}" dt="2025-02-11T10:44:12.184" v="13"/>
          <pc:sldLayoutMkLst>
            <pc:docMk/>
            <pc:sldMasterMk cId="2460954070" sldId="2147483660"/>
            <pc:sldLayoutMk cId="949138452" sldId="2147483662"/>
          </pc:sldLayoutMkLst>
        </pc:sldLayoutChg>
        <pc:sldLayoutChg chg="del">
          <pc:chgData name="Laura James" userId="S::laura.james@uwtsd.ac.uk::e815814b-f5ab-4367-85bb-abbbaf16d579" providerId="AD" clId="Web-{931DA601-58D9-F5B7-52BF-1EA7D299C064}" dt="2025-02-11T10:44:12.184" v="13"/>
          <pc:sldLayoutMkLst>
            <pc:docMk/>
            <pc:sldMasterMk cId="2460954070" sldId="2147483660"/>
            <pc:sldLayoutMk cId="2591524520" sldId="2147483663"/>
          </pc:sldLayoutMkLst>
        </pc:sldLayoutChg>
        <pc:sldLayoutChg chg="del">
          <pc:chgData name="Laura James" userId="S::laura.james@uwtsd.ac.uk::e815814b-f5ab-4367-85bb-abbbaf16d579" providerId="AD" clId="Web-{931DA601-58D9-F5B7-52BF-1EA7D299C064}" dt="2025-02-11T10:44:12.184" v="13"/>
          <pc:sldLayoutMkLst>
            <pc:docMk/>
            <pc:sldMasterMk cId="2460954070" sldId="2147483660"/>
            <pc:sldLayoutMk cId="1203092039" sldId="2147483664"/>
          </pc:sldLayoutMkLst>
        </pc:sldLayoutChg>
        <pc:sldLayoutChg chg="del">
          <pc:chgData name="Laura James" userId="S::laura.james@uwtsd.ac.uk::e815814b-f5ab-4367-85bb-abbbaf16d579" providerId="AD" clId="Web-{931DA601-58D9-F5B7-52BF-1EA7D299C064}" dt="2025-02-11T10:44:12.184" v="13"/>
          <pc:sldLayoutMkLst>
            <pc:docMk/>
            <pc:sldMasterMk cId="2460954070" sldId="2147483660"/>
            <pc:sldLayoutMk cId="3733172339" sldId="2147483665"/>
          </pc:sldLayoutMkLst>
        </pc:sldLayoutChg>
        <pc:sldLayoutChg chg="del">
          <pc:chgData name="Laura James" userId="S::laura.james@uwtsd.ac.uk::e815814b-f5ab-4367-85bb-abbbaf16d579" providerId="AD" clId="Web-{931DA601-58D9-F5B7-52BF-1EA7D299C064}" dt="2025-02-11T10:44:12.184" v="13"/>
          <pc:sldLayoutMkLst>
            <pc:docMk/>
            <pc:sldMasterMk cId="2460954070" sldId="2147483660"/>
            <pc:sldLayoutMk cId="3210312558" sldId="2147483666"/>
          </pc:sldLayoutMkLst>
        </pc:sldLayoutChg>
        <pc:sldLayoutChg chg="del">
          <pc:chgData name="Laura James" userId="S::laura.james@uwtsd.ac.uk::e815814b-f5ab-4367-85bb-abbbaf16d579" providerId="AD" clId="Web-{931DA601-58D9-F5B7-52BF-1EA7D299C064}" dt="2025-02-11T10:44:12.184" v="13"/>
          <pc:sldLayoutMkLst>
            <pc:docMk/>
            <pc:sldMasterMk cId="2460954070" sldId="2147483660"/>
            <pc:sldLayoutMk cId="3146388984" sldId="2147483667"/>
          </pc:sldLayoutMkLst>
        </pc:sldLayoutChg>
        <pc:sldLayoutChg chg="del">
          <pc:chgData name="Laura James" userId="S::laura.james@uwtsd.ac.uk::e815814b-f5ab-4367-85bb-abbbaf16d579" providerId="AD" clId="Web-{931DA601-58D9-F5B7-52BF-1EA7D299C064}" dt="2025-02-11T10:44:12.184" v="13"/>
          <pc:sldLayoutMkLst>
            <pc:docMk/>
            <pc:sldMasterMk cId="2460954070" sldId="2147483660"/>
            <pc:sldLayoutMk cId="3171841454" sldId="2147483668"/>
          </pc:sldLayoutMkLst>
        </pc:sldLayoutChg>
        <pc:sldLayoutChg chg="del">
          <pc:chgData name="Laura James" userId="S::laura.james@uwtsd.ac.uk::e815814b-f5ab-4367-85bb-abbbaf16d579" providerId="AD" clId="Web-{931DA601-58D9-F5B7-52BF-1EA7D299C064}" dt="2025-02-11T10:44:12.184" v="13"/>
          <pc:sldLayoutMkLst>
            <pc:docMk/>
            <pc:sldMasterMk cId="2460954070" sldId="2147483660"/>
            <pc:sldLayoutMk cId="1718958274" sldId="2147483669"/>
          </pc:sldLayoutMkLst>
        </pc:sldLayoutChg>
        <pc:sldLayoutChg chg="del">
          <pc:chgData name="Laura James" userId="S::laura.james@uwtsd.ac.uk::e815814b-f5ab-4367-85bb-abbbaf16d579" providerId="AD" clId="Web-{931DA601-58D9-F5B7-52BF-1EA7D299C064}" dt="2025-02-11T10:44:12.184" v="13"/>
          <pc:sldLayoutMkLst>
            <pc:docMk/>
            <pc:sldMasterMk cId="2460954070" sldId="2147483660"/>
            <pc:sldLayoutMk cId="2202905451" sldId="2147483670"/>
          </pc:sldLayoutMkLst>
        </pc:sldLayoutChg>
        <pc:sldLayoutChg chg="del">
          <pc:chgData name="Laura James" userId="S::laura.james@uwtsd.ac.uk::e815814b-f5ab-4367-85bb-abbbaf16d579" providerId="AD" clId="Web-{931DA601-58D9-F5B7-52BF-1EA7D299C064}" dt="2025-02-11T10:44:12.184" v="13"/>
          <pc:sldLayoutMkLst>
            <pc:docMk/>
            <pc:sldMasterMk cId="2460954070" sldId="2147483660"/>
            <pc:sldLayoutMk cId="3479445657" sldId="2147483671"/>
          </pc:sldLayoutMkLst>
        </pc:sldLayoutChg>
      </pc:sldMasterChg>
      <pc:sldMasterChg chg="add addSldLayout">
        <pc:chgData name="Laura James" userId="S::laura.james@uwtsd.ac.uk::e815814b-f5ab-4367-85bb-abbbaf16d579" providerId="AD" clId="Web-{931DA601-58D9-F5B7-52BF-1EA7D299C064}" dt="2025-02-11T10:44:12.184" v="13"/>
        <pc:sldMasterMkLst>
          <pc:docMk/>
          <pc:sldMasterMk cId="252467227" sldId="2147483695"/>
        </pc:sldMasterMkLst>
        <pc:sldLayoutChg chg="add">
          <pc:chgData name="Laura James" userId="S::laura.james@uwtsd.ac.uk::e815814b-f5ab-4367-85bb-abbbaf16d579" providerId="AD" clId="Web-{931DA601-58D9-F5B7-52BF-1EA7D299C064}" dt="2025-02-11T10:44:12.184" v="13"/>
          <pc:sldLayoutMkLst>
            <pc:docMk/>
            <pc:sldMasterMk cId="252467227" sldId="2147483695"/>
            <pc:sldLayoutMk cId="4199647953" sldId="2147483684"/>
          </pc:sldLayoutMkLst>
        </pc:sldLayoutChg>
        <pc:sldLayoutChg chg="add">
          <pc:chgData name="Laura James" userId="S::laura.james@uwtsd.ac.uk::e815814b-f5ab-4367-85bb-abbbaf16d579" providerId="AD" clId="Web-{931DA601-58D9-F5B7-52BF-1EA7D299C064}" dt="2025-02-11T10:44:12.184" v="13"/>
          <pc:sldLayoutMkLst>
            <pc:docMk/>
            <pc:sldMasterMk cId="252467227" sldId="2147483695"/>
            <pc:sldLayoutMk cId="1756111811" sldId="2147483685"/>
          </pc:sldLayoutMkLst>
        </pc:sldLayoutChg>
        <pc:sldLayoutChg chg="add">
          <pc:chgData name="Laura James" userId="S::laura.james@uwtsd.ac.uk::e815814b-f5ab-4367-85bb-abbbaf16d579" providerId="AD" clId="Web-{931DA601-58D9-F5B7-52BF-1EA7D299C064}" dt="2025-02-11T10:44:12.184" v="13"/>
          <pc:sldLayoutMkLst>
            <pc:docMk/>
            <pc:sldMasterMk cId="252467227" sldId="2147483695"/>
            <pc:sldLayoutMk cId="261164174" sldId="2147483686"/>
          </pc:sldLayoutMkLst>
        </pc:sldLayoutChg>
        <pc:sldLayoutChg chg="add">
          <pc:chgData name="Laura James" userId="S::laura.james@uwtsd.ac.uk::e815814b-f5ab-4367-85bb-abbbaf16d579" providerId="AD" clId="Web-{931DA601-58D9-F5B7-52BF-1EA7D299C064}" dt="2025-02-11T10:44:12.184" v="13"/>
          <pc:sldLayoutMkLst>
            <pc:docMk/>
            <pc:sldMasterMk cId="252467227" sldId="2147483695"/>
            <pc:sldLayoutMk cId="1534070658" sldId="2147483687"/>
          </pc:sldLayoutMkLst>
        </pc:sldLayoutChg>
        <pc:sldLayoutChg chg="add">
          <pc:chgData name="Laura James" userId="S::laura.james@uwtsd.ac.uk::e815814b-f5ab-4367-85bb-abbbaf16d579" providerId="AD" clId="Web-{931DA601-58D9-F5B7-52BF-1EA7D299C064}" dt="2025-02-11T10:44:12.184" v="13"/>
          <pc:sldLayoutMkLst>
            <pc:docMk/>
            <pc:sldMasterMk cId="252467227" sldId="2147483695"/>
            <pc:sldLayoutMk cId="3426085488" sldId="2147483688"/>
          </pc:sldLayoutMkLst>
        </pc:sldLayoutChg>
        <pc:sldLayoutChg chg="add">
          <pc:chgData name="Laura James" userId="S::laura.james@uwtsd.ac.uk::e815814b-f5ab-4367-85bb-abbbaf16d579" providerId="AD" clId="Web-{931DA601-58D9-F5B7-52BF-1EA7D299C064}" dt="2025-02-11T10:44:12.184" v="13"/>
          <pc:sldLayoutMkLst>
            <pc:docMk/>
            <pc:sldMasterMk cId="252467227" sldId="2147483695"/>
            <pc:sldLayoutMk cId="3702122488" sldId="2147483689"/>
          </pc:sldLayoutMkLst>
        </pc:sldLayoutChg>
        <pc:sldLayoutChg chg="add">
          <pc:chgData name="Laura James" userId="S::laura.james@uwtsd.ac.uk::e815814b-f5ab-4367-85bb-abbbaf16d579" providerId="AD" clId="Web-{931DA601-58D9-F5B7-52BF-1EA7D299C064}" dt="2025-02-11T10:44:12.184" v="13"/>
          <pc:sldLayoutMkLst>
            <pc:docMk/>
            <pc:sldMasterMk cId="252467227" sldId="2147483695"/>
            <pc:sldLayoutMk cId="2500764347" sldId="2147483690"/>
          </pc:sldLayoutMkLst>
        </pc:sldLayoutChg>
        <pc:sldLayoutChg chg="add">
          <pc:chgData name="Laura James" userId="S::laura.james@uwtsd.ac.uk::e815814b-f5ab-4367-85bb-abbbaf16d579" providerId="AD" clId="Web-{931DA601-58D9-F5B7-52BF-1EA7D299C064}" dt="2025-02-11T10:44:12.184" v="13"/>
          <pc:sldLayoutMkLst>
            <pc:docMk/>
            <pc:sldMasterMk cId="252467227" sldId="2147483695"/>
            <pc:sldLayoutMk cId="3251721182" sldId="2147483691"/>
          </pc:sldLayoutMkLst>
        </pc:sldLayoutChg>
        <pc:sldLayoutChg chg="add">
          <pc:chgData name="Laura James" userId="S::laura.james@uwtsd.ac.uk::e815814b-f5ab-4367-85bb-abbbaf16d579" providerId="AD" clId="Web-{931DA601-58D9-F5B7-52BF-1EA7D299C064}" dt="2025-02-11T10:44:12.184" v="13"/>
          <pc:sldLayoutMkLst>
            <pc:docMk/>
            <pc:sldMasterMk cId="252467227" sldId="2147483695"/>
            <pc:sldLayoutMk cId="490153718" sldId="2147483692"/>
          </pc:sldLayoutMkLst>
        </pc:sldLayoutChg>
        <pc:sldLayoutChg chg="add">
          <pc:chgData name="Laura James" userId="S::laura.james@uwtsd.ac.uk::e815814b-f5ab-4367-85bb-abbbaf16d579" providerId="AD" clId="Web-{931DA601-58D9-F5B7-52BF-1EA7D299C064}" dt="2025-02-11T10:44:12.184" v="13"/>
          <pc:sldLayoutMkLst>
            <pc:docMk/>
            <pc:sldMasterMk cId="252467227" sldId="2147483695"/>
            <pc:sldLayoutMk cId="1952201303" sldId="2147483693"/>
          </pc:sldLayoutMkLst>
        </pc:sldLayoutChg>
        <pc:sldLayoutChg chg="add">
          <pc:chgData name="Laura James" userId="S::laura.james@uwtsd.ac.uk::e815814b-f5ab-4367-85bb-abbbaf16d579" providerId="AD" clId="Web-{931DA601-58D9-F5B7-52BF-1EA7D299C064}" dt="2025-02-11T10:44:12.184" v="13"/>
          <pc:sldLayoutMkLst>
            <pc:docMk/>
            <pc:sldMasterMk cId="252467227" sldId="2147483695"/>
            <pc:sldLayoutMk cId="2969076533" sldId="2147483694"/>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9.png"/><Relationship Id="rId7" Type="http://schemas.openxmlformats.org/officeDocument/2006/relationships/image" Target="../media/image31.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9.png"/><Relationship Id="rId7" Type="http://schemas.openxmlformats.org/officeDocument/2006/relationships/image" Target="../media/image31.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719A5A-1EA2-4F6B-BCEE-F3321F8FD61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AD44F8F-EBE0-4E57-B77B-E14DDBFE7091}">
      <dgm:prSet/>
      <dgm:spPr/>
      <dgm:t>
        <a:bodyPr/>
        <a:lstStyle/>
        <a:p>
          <a:r>
            <a:rPr lang="en-GB"/>
            <a:t>Let's have a chat about the following:</a:t>
          </a:r>
          <a:endParaRPr lang="en-US"/>
        </a:p>
      </dgm:t>
    </dgm:pt>
    <dgm:pt modelId="{0C131533-AE6D-43A7-ABD3-85E9392B692A}" type="parTrans" cxnId="{04E73433-FC24-4F8A-AC04-686A6C185B75}">
      <dgm:prSet/>
      <dgm:spPr/>
      <dgm:t>
        <a:bodyPr/>
        <a:lstStyle/>
        <a:p>
          <a:endParaRPr lang="en-US"/>
        </a:p>
      </dgm:t>
    </dgm:pt>
    <dgm:pt modelId="{07E60888-2DD0-4EFD-8EE4-91678086B495}" type="sibTrans" cxnId="{04E73433-FC24-4F8A-AC04-686A6C185B75}">
      <dgm:prSet/>
      <dgm:spPr/>
      <dgm:t>
        <a:bodyPr/>
        <a:lstStyle/>
        <a:p>
          <a:endParaRPr lang="en-US"/>
        </a:p>
      </dgm:t>
    </dgm:pt>
    <dgm:pt modelId="{EA394549-1124-476E-9DAB-B48D05E3A9F5}">
      <dgm:prSet/>
      <dgm:spPr/>
      <dgm:t>
        <a:bodyPr/>
        <a:lstStyle/>
        <a:p>
          <a:r>
            <a:rPr lang="en-GB"/>
            <a:t>Creating unbiased job descriptions.</a:t>
          </a:r>
          <a:endParaRPr lang="en-US"/>
        </a:p>
      </dgm:t>
    </dgm:pt>
    <dgm:pt modelId="{46E2FF82-1284-4191-A7E8-C2BC017F03F1}" type="parTrans" cxnId="{688747C2-C9FC-4709-9B33-FA9A94EC8385}">
      <dgm:prSet/>
      <dgm:spPr/>
      <dgm:t>
        <a:bodyPr/>
        <a:lstStyle/>
        <a:p>
          <a:endParaRPr lang="en-US"/>
        </a:p>
      </dgm:t>
    </dgm:pt>
    <dgm:pt modelId="{DB3686C4-13EB-4619-9EA8-6584BD1654C0}" type="sibTrans" cxnId="{688747C2-C9FC-4709-9B33-FA9A94EC8385}">
      <dgm:prSet/>
      <dgm:spPr/>
      <dgm:t>
        <a:bodyPr/>
        <a:lstStyle/>
        <a:p>
          <a:endParaRPr lang="en-US"/>
        </a:p>
      </dgm:t>
    </dgm:pt>
    <dgm:pt modelId="{228B0031-BE11-4014-A580-1F785F1F592E}">
      <dgm:prSet/>
      <dgm:spPr/>
      <dgm:t>
        <a:bodyPr/>
        <a:lstStyle/>
        <a:p>
          <a:r>
            <a:rPr lang="en-GB"/>
            <a:t>Using diverse recruitment channels.</a:t>
          </a:r>
          <a:endParaRPr lang="en-US"/>
        </a:p>
      </dgm:t>
    </dgm:pt>
    <dgm:pt modelId="{45B72FED-558E-4582-BFDC-B24A72BBB092}" type="parTrans" cxnId="{40839165-110A-4FAD-8027-55E476A6243A}">
      <dgm:prSet/>
      <dgm:spPr/>
      <dgm:t>
        <a:bodyPr/>
        <a:lstStyle/>
        <a:p>
          <a:endParaRPr lang="en-US"/>
        </a:p>
      </dgm:t>
    </dgm:pt>
    <dgm:pt modelId="{32A5AD68-D88D-4390-A744-A64EACEDB864}" type="sibTrans" cxnId="{40839165-110A-4FAD-8027-55E476A6243A}">
      <dgm:prSet/>
      <dgm:spPr/>
      <dgm:t>
        <a:bodyPr/>
        <a:lstStyle/>
        <a:p>
          <a:endParaRPr lang="en-US"/>
        </a:p>
      </dgm:t>
    </dgm:pt>
    <dgm:pt modelId="{BF8106B6-63D9-4A81-A824-64D2362D97BE}">
      <dgm:prSet/>
      <dgm:spPr/>
      <dgm:t>
        <a:bodyPr/>
        <a:lstStyle/>
        <a:p>
          <a:r>
            <a:rPr lang="en-GB"/>
            <a:t>Implementing structured interviews to reduce bias</a:t>
          </a:r>
          <a:endParaRPr lang="en-US"/>
        </a:p>
      </dgm:t>
    </dgm:pt>
    <dgm:pt modelId="{02F5F196-FA93-41FB-895E-4FCC82DDB077}" type="parTrans" cxnId="{B77744BF-9A11-47D2-8923-15CE8E7A0818}">
      <dgm:prSet/>
      <dgm:spPr/>
      <dgm:t>
        <a:bodyPr/>
        <a:lstStyle/>
        <a:p>
          <a:endParaRPr lang="en-US"/>
        </a:p>
      </dgm:t>
    </dgm:pt>
    <dgm:pt modelId="{A60611BE-997A-40F6-99C0-C52BE3007950}" type="sibTrans" cxnId="{B77744BF-9A11-47D2-8923-15CE8E7A0818}">
      <dgm:prSet/>
      <dgm:spPr/>
      <dgm:t>
        <a:bodyPr/>
        <a:lstStyle/>
        <a:p>
          <a:endParaRPr lang="en-US"/>
        </a:p>
      </dgm:t>
    </dgm:pt>
    <dgm:pt modelId="{214ACAEA-D06C-48DC-ADB9-C7349D1BDF76}" type="pres">
      <dgm:prSet presAssocID="{BB719A5A-1EA2-4F6B-BCEE-F3321F8FD61B}" presName="root" presStyleCnt="0">
        <dgm:presLayoutVars>
          <dgm:dir/>
          <dgm:resizeHandles val="exact"/>
        </dgm:presLayoutVars>
      </dgm:prSet>
      <dgm:spPr/>
    </dgm:pt>
    <dgm:pt modelId="{5C59C767-0D58-46C3-B2AA-48EF8A5A6430}" type="pres">
      <dgm:prSet presAssocID="{1AD44F8F-EBE0-4E57-B77B-E14DDBFE7091}" presName="compNode" presStyleCnt="0"/>
      <dgm:spPr/>
    </dgm:pt>
    <dgm:pt modelId="{D7309C74-E777-4258-87DD-896F6369C8EC}" type="pres">
      <dgm:prSet presAssocID="{1AD44F8F-EBE0-4E57-B77B-E14DDBFE7091}" presName="bgRect" presStyleLbl="bgShp" presStyleIdx="0" presStyleCnt="4"/>
      <dgm:spPr/>
    </dgm:pt>
    <dgm:pt modelId="{CB312A23-5BCA-4DF4-986F-338FECBBB0FD}" type="pres">
      <dgm:prSet presAssocID="{1AD44F8F-EBE0-4E57-B77B-E14DDBFE709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eech"/>
        </a:ext>
      </dgm:extLst>
    </dgm:pt>
    <dgm:pt modelId="{842E8813-5390-4E32-B6BE-82C97ADCAF93}" type="pres">
      <dgm:prSet presAssocID="{1AD44F8F-EBE0-4E57-B77B-E14DDBFE7091}" presName="spaceRect" presStyleCnt="0"/>
      <dgm:spPr/>
    </dgm:pt>
    <dgm:pt modelId="{C33F4325-2B9E-4841-9752-054D5289A060}" type="pres">
      <dgm:prSet presAssocID="{1AD44F8F-EBE0-4E57-B77B-E14DDBFE7091}" presName="parTx" presStyleLbl="revTx" presStyleIdx="0" presStyleCnt="4">
        <dgm:presLayoutVars>
          <dgm:chMax val="0"/>
          <dgm:chPref val="0"/>
        </dgm:presLayoutVars>
      </dgm:prSet>
      <dgm:spPr/>
    </dgm:pt>
    <dgm:pt modelId="{E884B9BC-C093-4F24-89F6-3C0E9F773041}" type="pres">
      <dgm:prSet presAssocID="{07E60888-2DD0-4EFD-8EE4-91678086B495}" presName="sibTrans" presStyleCnt="0"/>
      <dgm:spPr/>
    </dgm:pt>
    <dgm:pt modelId="{0002B1BE-364C-4F8B-A2E4-1993580434B0}" type="pres">
      <dgm:prSet presAssocID="{EA394549-1124-476E-9DAB-B48D05E3A9F5}" presName="compNode" presStyleCnt="0"/>
      <dgm:spPr/>
    </dgm:pt>
    <dgm:pt modelId="{76231246-2536-44DF-834A-AF11D00D0109}" type="pres">
      <dgm:prSet presAssocID="{EA394549-1124-476E-9DAB-B48D05E3A9F5}" presName="bgRect" presStyleLbl="bgShp" presStyleIdx="1" presStyleCnt="4"/>
      <dgm:spPr/>
    </dgm:pt>
    <dgm:pt modelId="{A6728899-C941-4440-AE1B-C0F01109E8BC}" type="pres">
      <dgm:prSet presAssocID="{EA394549-1124-476E-9DAB-B48D05E3A9F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F70359A0-DEFD-48E0-945E-49157691DBB1}" type="pres">
      <dgm:prSet presAssocID="{EA394549-1124-476E-9DAB-B48D05E3A9F5}" presName="spaceRect" presStyleCnt="0"/>
      <dgm:spPr/>
    </dgm:pt>
    <dgm:pt modelId="{3C22EBF5-6684-4471-B6F7-83897278BC93}" type="pres">
      <dgm:prSet presAssocID="{EA394549-1124-476E-9DAB-B48D05E3A9F5}" presName="parTx" presStyleLbl="revTx" presStyleIdx="1" presStyleCnt="4">
        <dgm:presLayoutVars>
          <dgm:chMax val="0"/>
          <dgm:chPref val="0"/>
        </dgm:presLayoutVars>
      </dgm:prSet>
      <dgm:spPr/>
    </dgm:pt>
    <dgm:pt modelId="{80BB8900-B221-4B2D-A444-D0F4B7FD45B2}" type="pres">
      <dgm:prSet presAssocID="{DB3686C4-13EB-4619-9EA8-6584BD1654C0}" presName="sibTrans" presStyleCnt="0"/>
      <dgm:spPr/>
    </dgm:pt>
    <dgm:pt modelId="{FDDBD63F-025F-4517-9964-BD87888446D7}" type="pres">
      <dgm:prSet presAssocID="{228B0031-BE11-4014-A580-1F785F1F592E}" presName="compNode" presStyleCnt="0"/>
      <dgm:spPr/>
    </dgm:pt>
    <dgm:pt modelId="{9411E6AE-6129-48AB-A3BC-55FB39D74078}" type="pres">
      <dgm:prSet presAssocID="{228B0031-BE11-4014-A580-1F785F1F592E}" presName="bgRect" presStyleLbl="bgShp" presStyleIdx="2" presStyleCnt="4"/>
      <dgm:spPr/>
    </dgm:pt>
    <dgm:pt modelId="{D92DBCB0-64EE-4512-956D-FC8C5B87C2C2}" type="pres">
      <dgm:prSet presAssocID="{228B0031-BE11-4014-A580-1F785F1F592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039A4EAB-FB77-47B3-869D-0C7ACA071D4D}" type="pres">
      <dgm:prSet presAssocID="{228B0031-BE11-4014-A580-1F785F1F592E}" presName="spaceRect" presStyleCnt="0"/>
      <dgm:spPr/>
    </dgm:pt>
    <dgm:pt modelId="{9ED39344-027C-4E06-B891-6AD4A6A15A02}" type="pres">
      <dgm:prSet presAssocID="{228B0031-BE11-4014-A580-1F785F1F592E}" presName="parTx" presStyleLbl="revTx" presStyleIdx="2" presStyleCnt="4">
        <dgm:presLayoutVars>
          <dgm:chMax val="0"/>
          <dgm:chPref val="0"/>
        </dgm:presLayoutVars>
      </dgm:prSet>
      <dgm:spPr/>
    </dgm:pt>
    <dgm:pt modelId="{AF6317BA-6072-4FC2-9E5D-E2C3D4AEAF28}" type="pres">
      <dgm:prSet presAssocID="{32A5AD68-D88D-4390-A744-A64EACEDB864}" presName="sibTrans" presStyleCnt="0"/>
      <dgm:spPr/>
    </dgm:pt>
    <dgm:pt modelId="{9B7C1200-128C-4858-9B42-377F5D9888B4}" type="pres">
      <dgm:prSet presAssocID="{BF8106B6-63D9-4A81-A824-64D2362D97BE}" presName="compNode" presStyleCnt="0"/>
      <dgm:spPr/>
    </dgm:pt>
    <dgm:pt modelId="{73219D7C-53A7-4EFD-9FC8-892FEC34187C}" type="pres">
      <dgm:prSet presAssocID="{BF8106B6-63D9-4A81-A824-64D2362D97BE}" presName="bgRect" presStyleLbl="bgShp" presStyleIdx="3" presStyleCnt="4"/>
      <dgm:spPr/>
    </dgm:pt>
    <dgm:pt modelId="{24FBD0AB-C7AF-4758-80AF-37B4688549E2}" type="pres">
      <dgm:prSet presAssocID="{BF8106B6-63D9-4A81-A824-64D2362D97B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4CCE1931-3903-4855-9963-A8904C8231D1}" type="pres">
      <dgm:prSet presAssocID="{BF8106B6-63D9-4A81-A824-64D2362D97BE}" presName="spaceRect" presStyleCnt="0"/>
      <dgm:spPr/>
    </dgm:pt>
    <dgm:pt modelId="{F0A35F59-D0E6-45CF-BABC-EDB3050C0540}" type="pres">
      <dgm:prSet presAssocID="{BF8106B6-63D9-4A81-A824-64D2362D97BE}" presName="parTx" presStyleLbl="revTx" presStyleIdx="3" presStyleCnt="4">
        <dgm:presLayoutVars>
          <dgm:chMax val="0"/>
          <dgm:chPref val="0"/>
        </dgm:presLayoutVars>
      </dgm:prSet>
      <dgm:spPr/>
    </dgm:pt>
  </dgm:ptLst>
  <dgm:cxnLst>
    <dgm:cxn modelId="{54B6F621-1CDA-465F-B27B-D5D2B443E032}" type="presOf" srcId="{EA394549-1124-476E-9DAB-B48D05E3A9F5}" destId="{3C22EBF5-6684-4471-B6F7-83897278BC93}" srcOrd="0" destOrd="0" presId="urn:microsoft.com/office/officeart/2018/2/layout/IconVerticalSolidList"/>
    <dgm:cxn modelId="{5A210C23-2E7B-4B23-81C2-D93561757020}" type="presOf" srcId="{1AD44F8F-EBE0-4E57-B77B-E14DDBFE7091}" destId="{C33F4325-2B9E-4841-9752-054D5289A060}" srcOrd="0" destOrd="0" presId="urn:microsoft.com/office/officeart/2018/2/layout/IconVerticalSolidList"/>
    <dgm:cxn modelId="{04E73433-FC24-4F8A-AC04-686A6C185B75}" srcId="{BB719A5A-1EA2-4F6B-BCEE-F3321F8FD61B}" destId="{1AD44F8F-EBE0-4E57-B77B-E14DDBFE7091}" srcOrd="0" destOrd="0" parTransId="{0C131533-AE6D-43A7-ABD3-85E9392B692A}" sibTransId="{07E60888-2DD0-4EFD-8EE4-91678086B495}"/>
    <dgm:cxn modelId="{DE421362-457F-48B2-A4E8-8B0C9ED12CB9}" type="presOf" srcId="{BF8106B6-63D9-4A81-A824-64D2362D97BE}" destId="{F0A35F59-D0E6-45CF-BABC-EDB3050C0540}" srcOrd="0" destOrd="0" presId="urn:microsoft.com/office/officeart/2018/2/layout/IconVerticalSolidList"/>
    <dgm:cxn modelId="{40839165-110A-4FAD-8027-55E476A6243A}" srcId="{BB719A5A-1EA2-4F6B-BCEE-F3321F8FD61B}" destId="{228B0031-BE11-4014-A580-1F785F1F592E}" srcOrd="2" destOrd="0" parTransId="{45B72FED-558E-4582-BFDC-B24A72BBB092}" sibTransId="{32A5AD68-D88D-4390-A744-A64EACEDB864}"/>
    <dgm:cxn modelId="{D2D83D57-4710-43AB-9AF0-C2D4B1652CA8}" type="presOf" srcId="{BB719A5A-1EA2-4F6B-BCEE-F3321F8FD61B}" destId="{214ACAEA-D06C-48DC-ADB9-C7349D1BDF76}" srcOrd="0" destOrd="0" presId="urn:microsoft.com/office/officeart/2018/2/layout/IconVerticalSolidList"/>
    <dgm:cxn modelId="{E1685681-385C-45B9-9804-BA253C1896DD}" type="presOf" srcId="{228B0031-BE11-4014-A580-1F785F1F592E}" destId="{9ED39344-027C-4E06-B891-6AD4A6A15A02}" srcOrd="0" destOrd="0" presId="urn:microsoft.com/office/officeart/2018/2/layout/IconVerticalSolidList"/>
    <dgm:cxn modelId="{B77744BF-9A11-47D2-8923-15CE8E7A0818}" srcId="{BB719A5A-1EA2-4F6B-BCEE-F3321F8FD61B}" destId="{BF8106B6-63D9-4A81-A824-64D2362D97BE}" srcOrd="3" destOrd="0" parTransId="{02F5F196-FA93-41FB-895E-4FCC82DDB077}" sibTransId="{A60611BE-997A-40F6-99C0-C52BE3007950}"/>
    <dgm:cxn modelId="{688747C2-C9FC-4709-9B33-FA9A94EC8385}" srcId="{BB719A5A-1EA2-4F6B-BCEE-F3321F8FD61B}" destId="{EA394549-1124-476E-9DAB-B48D05E3A9F5}" srcOrd="1" destOrd="0" parTransId="{46E2FF82-1284-4191-A7E8-C2BC017F03F1}" sibTransId="{DB3686C4-13EB-4619-9EA8-6584BD1654C0}"/>
    <dgm:cxn modelId="{77175BFB-9A21-4F56-85B8-A8B5260B2F34}" type="presParOf" srcId="{214ACAEA-D06C-48DC-ADB9-C7349D1BDF76}" destId="{5C59C767-0D58-46C3-B2AA-48EF8A5A6430}" srcOrd="0" destOrd="0" presId="urn:microsoft.com/office/officeart/2018/2/layout/IconVerticalSolidList"/>
    <dgm:cxn modelId="{8567338F-6D58-455E-9EC0-DD4FFBE9E19A}" type="presParOf" srcId="{5C59C767-0D58-46C3-B2AA-48EF8A5A6430}" destId="{D7309C74-E777-4258-87DD-896F6369C8EC}" srcOrd="0" destOrd="0" presId="urn:microsoft.com/office/officeart/2018/2/layout/IconVerticalSolidList"/>
    <dgm:cxn modelId="{58650A26-34F1-461B-BD08-D619C7227C60}" type="presParOf" srcId="{5C59C767-0D58-46C3-B2AA-48EF8A5A6430}" destId="{CB312A23-5BCA-4DF4-986F-338FECBBB0FD}" srcOrd="1" destOrd="0" presId="urn:microsoft.com/office/officeart/2018/2/layout/IconVerticalSolidList"/>
    <dgm:cxn modelId="{4BEAAF0D-279A-4F6D-B16E-198574B3C407}" type="presParOf" srcId="{5C59C767-0D58-46C3-B2AA-48EF8A5A6430}" destId="{842E8813-5390-4E32-B6BE-82C97ADCAF93}" srcOrd="2" destOrd="0" presId="urn:microsoft.com/office/officeart/2018/2/layout/IconVerticalSolidList"/>
    <dgm:cxn modelId="{DD34B689-D39A-4B42-84DC-F870F830FEC5}" type="presParOf" srcId="{5C59C767-0D58-46C3-B2AA-48EF8A5A6430}" destId="{C33F4325-2B9E-4841-9752-054D5289A060}" srcOrd="3" destOrd="0" presId="urn:microsoft.com/office/officeart/2018/2/layout/IconVerticalSolidList"/>
    <dgm:cxn modelId="{11873153-F47B-4781-8B7E-EE85CE747390}" type="presParOf" srcId="{214ACAEA-D06C-48DC-ADB9-C7349D1BDF76}" destId="{E884B9BC-C093-4F24-89F6-3C0E9F773041}" srcOrd="1" destOrd="0" presId="urn:microsoft.com/office/officeart/2018/2/layout/IconVerticalSolidList"/>
    <dgm:cxn modelId="{0724AEDA-F386-4FCA-963E-075282690B31}" type="presParOf" srcId="{214ACAEA-D06C-48DC-ADB9-C7349D1BDF76}" destId="{0002B1BE-364C-4F8B-A2E4-1993580434B0}" srcOrd="2" destOrd="0" presId="urn:microsoft.com/office/officeart/2018/2/layout/IconVerticalSolidList"/>
    <dgm:cxn modelId="{5A2EB664-4E5E-42B9-ADB0-A0C024BF4E15}" type="presParOf" srcId="{0002B1BE-364C-4F8B-A2E4-1993580434B0}" destId="{76231246-2536-44DF-834A-AF11D00D0109}" srcOrd="0" destOrd="0" presId="urn:microsoft.com/office/officeart/2018/2/layout/IconVerticalSolidList"/>
    <dgm:cxn modelId="{7B30BAEE-3437-40C7-9B31-9103170EC1B2}" type="presParOf" srcId="{0002B1BE-364C-4F8B-A2E4-1993580434B0}" destId="{A6728899-C941-4440-AE1B-C0F01109E8BC}" srcOrd="1" destOrd="0" presId="urn:microsoft.com/office/officeart/2018/2/layout/IconVerticalSolidList"/>
    <dgm:cxn modelId="{806D63EA-59FC-441A-B5EB-AEDD580A46F6}" type="presParOf" srcId="{0002B1BE-364C-4F8B-A2E4-1993580434B0}" destId="{F70359A0-DEFD-48E0-945E-49157691DBB1}" srcOrd="2" destOrd="0" presId="urn:microsoft.com/office/officeart/2018/2/layout/IconVerticalSolidList"/>
    <dgm:cxn modelId="{456BBD42-E7E7-437D-A5FA-104CBE10B004}" type="presParOf" srcId="{0002B1BE-364C-4F8B-A2E4-1993580434B0}" destId="{3C22EBF5-6684-4471-B6F7-83897278BC93}" srcOrd="3" destOrd="0" presId="urn:microsoft.com/office/officeart/2018/2/layout/IconVerticalSolidList"/>
    <dgm:cxn modelId="{851BECEF-549F-40B6-920E-F25DDFE7D24D}" type="presParOf" srcId="{214ACAEA-D06C-48DC-ADB9-C7349D1BDF76}" destId="{80BB8900-B221-4B2D-A444-D0F4B7FD45B2}" srcOrd="3" destOrd="0" presId="urn:microsoft.com/office/officeart/2018/2/layout/IconVerticalSolidList"/>
    <dgm:cxn modelId="{7ECCEB94-F81E-443D-9C38-A3D44D0F3852}" type="presParOf" srcId="{214ACAEA-D06C-48DC-ADB9-C7349D1BDF76}" destId="{FDDBD63F-025F-4517-9964-BD87888446D7}" srcOrd="4" destOrd="0" presId="urn:microsoft.com/office/officeart/2018/2/layout/IconVerticalSolidList"/>
    <dgm:cxn modelId="{4220468B-CDDB-4574-B5BB-54EFD3E1603D}" type="presParOf" srcId="{FDDBD63F-025F-4517-9964-BD87888446D7}" destId="{9411E6AE-6129-48AB-A3BC-55FB39D74078}" srcOrd="0" destOrd="0" presId="urn:microsoft.com/office/officeart/2018/2/layout/IconVerticalSolidList"/>
    <dgm:cxn modelId="{26A1AFCB-EC2A-4624-B81B-29B659653569}" type="presParOf" srcId="{FDDBD63F-025F-4517-9964-BD87888446D7}" destId="{D92DBCB0-64EE-4512-956D-FC8C5B87C2C2}" srcOrd="1" destOrd="0" presId="urn:microsoft.com/office/officeart/2018/2/layout/IconVerticalSolidList"/>
    <dgm:cxn modelId="{D697DDB8-15FC-4EED-B3C3-B3732524D81A}" type="presParOf" srcId="{FDDBD63F-025F-4517-9964-BD87888446D7}" destId="{039A4EAB-FB77-47B3-869D-0C7ACA071D4D}" srcOrd="2" destOrd="0" presId="urn:microsoft.com/office/officeart/2018/2/layout/IconVerticalSolidList"/>
    <dgm:cxn modelId="{840FB315-82D1-4A37-BD68-F0027CB58CCD}" type="presParOf" srcId="{FDDBD63F-025F-4517-9964-BD87888446D7}" destId="{9ED39344-027C-4E06-B891-6AD4A6A15A02}" srcOrd="3" destOrd="0" presId="urn:microsoft.com/office/officeart/2018/2/layout/IconVerticalSolidList"/>
    <dgm:cxn modelId="{02BBEB68-BBEA-4C10-9AF8-BAC4A32B9089}" type="presParOf" srcId="{214ACAEA-D06C-48DC-ADB9-C7349D1BDF76}" destId="{AF6317BA-6072-4FC2-9E5D-E2C3D4AEAF28}" srcOrd="5" destOrd="0" presId="urn:microsoft.com/office/officeart/2018/2/layout/IconVerticalSolidList"/>
    <dgm:cxn modelId="{DE1A396F-C347-40AA-9A72-2317A9D8ACAC}" type="presParOf" srcId="{214ACAEA-D06C-48DC-ADB9-C7349D1BDF76}" destId="{9B7C1200-128C-4858-9B42-377F5D9888B4}" srcOrd="6" destOrd="0" presId="urn:microsoft.com/office/officeart/2018/2/layout/IconVerticalSolidList"/>
    <dgm:cxn modelId="{5E93404B-780B-4453-9E5A-BFCE837F76E5}" type="presParOf" srcId="{9B7C1200-128C-4858-9B42-377F5D9888B4}" destId="{73219D7C-53A7-4EFD-9FC8-892FEC34187C}" srcOrd="0" destOrd="0" presId="urn:microsoft.com/office/officeart/2018/2/layout/IconVerticalSolidList"/>
    <dgm:cxn modelId="{0AADB273-6F97-4A26-BDE2-5094CEA16D2A}" type="presParOf" srcId="{9B7C1200-128C-4858-9B42-377F5D9888B4}" destId="{24FBD0AB-C7AF-4758-80AF-37B4688549E2}" srcOrd="1" destOrd="0" presId="urn:microsoft.com/office/officeart/2018/2/layout/IconVerticalSolidList"/>
    <dgm:cxn modelId="{9F41CD73-9A49-4FB8-B634-4ED1AA33EBAF}" type="presParOf" srcId="{9B7C1200-128C-4858-9B42-377F5D9888B4}" destId="{4CCE1931-3903-4855-9963-A8904C8231D1}" srcOrd="2" destOrd="0" presId="urn:microsoft.com/office/officeart/2018/2/layout/IconVerticalSolidList"/>
    <dgm:cxn modelId="{4903690C-88C7-463E-83B3-92A507D9C242}" type="presParOf" srcId="{9B7C1200-128C-4858-9B42-377F5D9888B4}" destId="{F0A35F59-D0E6-45CF-BABC-EDB3050C054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C21CD3-1015-43E5-AF38-8FBAC57BE90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CAE41EB-9C1A-4E73-8989-385A759479E4}">
      <dgm:prSet/>
      <dgm:spPr/>
      <dgm:t>
        <a:bodyPr/>
        <a:lstStyle/>
        <a:p>
          <a:r>
            <a:rPr lang="en-US" b="1"/>
            <a:t>Be Aware of Unconscious Bias:</a:t>
          </a:r>
          <a:endParaRPr lang="en-US"/>
        </a:p>
      </dgm:t>
    </dgm:pt>
    <dgm:pt modelId="{F360D650-4948-4C38-8E3B-E2889D21D238}" type="parTrans" cxnId="{57DB92BD-835E-4E0F-84B4-2036FFEB879D}">
      <dgm:prSet/>
      <dgm:spPr/>
      <dgm:t>
        <a:bodyPr/>
        <a:lstStyle/>
        <a:p>
          <a:endParaRPr lang="en-US"/>
        </a:p>
      </dgm:t>
    </dgm:pt>
    <dgm:pt modelId="{B55C369F-69F7-4552-B65A-45AC1CF13AB7}" type="sibTrans" cxnId="{57DB92BD-835E-4E0F-84B4-2036FFEB879D}">
      <dgm:prSet/>
      <dgm:spPr/>
      <dgm:t>
        <a:bodyPr/>
        <a:lstStyle/>
        <a:p>
          <a:endParaRPr lang="en-US"/>
        </a:p>
      </dgm:t>
    </dgm:pt>
    <dgm:pt modelId="{74A7F471-078B-45BF-ADA5-B8EDA320368D}">
      <dgm:prSet/>
      <dgm:spPr/>
      <dgm:t>
        <a:bodyPr/>
        <a:lstStyle/>
        <a:p>
          <a:r>
            <a:rPr lang="en-US"/>
            <a:t>Take steps to recognize and mitigate unconscious biases in your interactions and decision-making processes. This can include participating in bias training and reflecting on your own behaviors</a:t>
          </a:r>
        </a:p>
      </dgm:t>
    </dgm:pt>
    <dgm:pt modelId="{FAEBA050-3C86-4BD5-99B9-23333E6E7C9F}" type="parTrans" cxnId="{7940BD23-EF3A-4803-85D7-A5085F1C5C9C}">
      <dgm:prSet/>
      <dgm:spPr/>
      <dgm:t>
        <a:bodyPr/>
        <a:lstStyle/>
        <a:p>
          <a:endParaRPr lang="en-US"/>
        </a:p>
      </dgm:t>
    </dgm:pt>
    <dgm:pt modelId="{FAFB03D2-C73F-49F8-890D-2A6DAF7A1CF5}" type="sibTrans" cxnId="{7940BD23-EF3A-4803-85D7-A5085F1C5C9C}">
      <dgm:prSet/>
      <dgm:spPr/>
      <dgm:t>
        <a:bodyPr/>
        <a:lstStyle/>
        <a:p>
          <a:endParaRPr lang="en-US"/>
        </a:p>
      </dgm:t>
    </dgm:pt>
    <dgm:pt modelId="{5EE560F2-2829-467C-AD5B-246A156D04AA}">
      <dgm:prSet/>
      <dgm:spPr/>
      <dgm:t>
        <a:bodyPr/>
        <a:lstStyle/>
        <a:p>
          <a:r>
            <a:rPr lang="en-US" b="1"/>
            <a:t>Create Inclusive Meetings:</a:t>
          </a:r>
          <a:endParaRPr lang="en-US"/>
        </a:p>
      </dgm:t>
    </dgm:pt>
    <dgm:pt modelId="{57A5F9F5-BE7D-4BE5-85A2-0612ECF3B19E}" type="parTrans" cxnId="{499C4F42-4350-40EA-8D39-E594357FAD92}">
      <dgm:prSet/>
      <dgm:spPr/>
      <dgm:t>
        <a:bodyPr/>
        <a:lstStyle/>
        <a:p>
          <a:endParaRPr lang="en-US"/>
        </a:p>
      </dgm:t>
    </dgm:pt>
    <dgm:pt modelId="{AD5CDE3F-8A16-4128-9DD7-1CB656034104}" type="sibTrans" cxnId="{499C4F42-4350-40EA-8D39-E594357FAD92}">
      <dgm:prSet/>
      <dgm:spPr/>
      <dgm:t>
        <a:bodyPr/>
        <a:lstStyle/>
        <a:p>
          <a:endParaRPr lang="en-US"/>
        </a:p>
      </dgm:t>
    </dgm:pt>
    <dgm:pt modelId="{B684A1A2-6750-416C-A132-2CE9F81E89DE}">
      <dgm:prSet/>
      <dgm:spPr/>
      <dgm:t>
        <a:bodyPr/>
        <a:lstStyle/>
        <a:p>
          <a:r>
            <a:rPr lang="en-US"/>
            <a:t>Make sure that meetings are inclusive by inviting input from all participants. Rotate meeting roles, such as note-taking and leading discussions, to ensure everyone has a chance to contribute.</a:t>
          </a:r>
        </a:p>
      </dgm:t>
    </dgm:pt>
    <dgm:pt modelId="{C88C4010-F9AD-4730-9779-731C0CB32D46}" type="parTrans" cxnId="{F02210A6-5FF2-41F3-AE00-CFBF228AA18F}">
      <dgm:prSet/>
      <dgm:spPr/>
      <dgm:t>
        <a:bodyPr/>
        <a:lstStyle/>
        <a:p>
          <a:endParaRPr lang="en-US"/>
        </a:p>
      </dgm:t>
    </dgm:pt>
    <dgm:pt modelId="{BA25ABCF-F4A4-4549-B36F-7F465F0A10AE}" type="sibTrans" cxnId="{F02210A6-5FF2-41F3-AE00-CFBF228AA18F}">
      <dgm:prSet/>
      <dgm:spPr/>
      <dgm:t>
        <a:bodyPr/>
        <a:lstStyle/>
        <a:p>
          <a:endParaRPr lang="en-US"/>
        </a:p>
      </dgm:t>
    </dgm:pt>
    <dgm:pt modelId="{C3A56C04-52E5-4C8D-9FCB-A50ECC5BBBAE}">
      <dgm:prSet/>
      <dgm:spPr/>
      <dgm:t>
        <a:bodyPr/>
        <a:lstStyle/>
        <a:p>
          <a:r>
            <a:rPr lang="en-US" b="1"/>
            <a:t>Support Employee Resource Groups (ERGs):</a:t>
          </a:r>
          <a:endParaRPr lang="en-US"/>
        </a:p>
      </dgm:t>
    </dgm:pt>
    <dgm:pt modelId="{E5876D9C-2169-4F4E-86A5-BD9CF0D5B01D}" type="parTrans" cxnId="{9F747BFE-8908-44CB-9605-41D6CB13460F}">
      <dgm:prSet/>
      <dgm:spPr/>
      <dgm:t>
        <a:bodyPr/>
        <a:lstStyle/>
        <a:p>
          <a:endParaRPr lang="en-US"/>
        </a:p>
      </dgm:t>
    </dgm:pt>
    <dgm:pt modelId="{EA91C87E-C963-4C8F-B06A-256218E18F0F}" type="sibTrans" cxnId="{9F747BFE-8908-44CB-9605-41D6CB13460F}">
      <dgm:prSet/>
      <dgm:spPr/>
      <dgm:t>
        <a:bodyPr/>
        <a:lstStyle/>
        <a:p>
          <a:endParaRPr lang="en-US"/>
        </a:p>
      </dgm:t>
    </dgm:pt>
    <dgm:pt modelId="{8DF8D9F7-39C9-41FA-965A-5A0B1443BE36}">
      <dgm:prSet/>
      <dgm:spPr/>
      <dgm:t>
        <a:bodyPr/>
        <a:lstStyle/>
        <a:p>
          <a:r>
            <a:rPr lang="en-US"/>
            <a:t>Encourage the formation of ERGs that support underrepresented groups within the organization. Provide resources and support for these groups to thrive.</a:t>
          </a:r>
        </a:p>
      </dgm:t>
    </dgm:pt>
    <dgm:pt modelId="{CD6BBC96-CE74-441C-A139-C2F174F25AC5}" type="parTrans" cxnId="{BD40E40F-E0F3-400C-8AA4-026C0BDEAB30}">
      <dgm:prSet/>
      <dgm:spPr/>
      <dgm:t>
        <a:bodyPr/>
        <a:lstStyle/>
        <a:p>
          <a:endParaRPr lang="en-US"/>
        </a:p>
      </dgm:t>
    </dgm:pt>
    <dgm:pt modelId="{49C6EE59-92BB-47A8-B322-00A88EA12367}" type="sibTrans" cxnId="{BD40E40F-E0F3-400C-8AA4-026C0BDEAB30}">
      <dgm:prSet/>
      <dgm:spPr/>
      <dgm:t>
        <a:bodyPr/>
        <a:lstStyle/>
        <a:p>
          <a:endParaRPr lang="en-US"/>
        </a:p>
      </dgm:t>
    </dgm:pt>
    <dgm:pt modelId="{B5DE7EFA-6329-48C5-AC53-607B5427117A}">
      <dgm:prSet/>
      <dgm:spPr/>
      <dgm:t>
        <a:bodyPr/>
        <a:lstStyle/>
        <a:p>
          <a:r>
            <a:rPr lang="en-US" b="1"/>
            <a:t>Offer Flexible Work Arrangements:</a:t>
          </a:r>
          <a:endParaRPr lang="en-US"/>
        </a:p>
      </dgm:t>
    </dgm:pt>
    <dgm:pt modelId="{4B877E8A-AD8E-4DA8-9D2B-69662B17D8A2}" type="parTrans" cxnId="{77596781-599E-4348-94D2-1DC145E54DA2}">
      <dgm:prSet/>
      <dgm:spPr/>
      <dgm:t>
        <a:bodyPr/>
        <a:lstStyle/>
        <a:p>
          <a:endParaRPr lang="en-US"/>
        </a:p>
      </dgm:t>
    </dgm:pt>
    <dgm:pt modelId="{7F43A320-D057-4B80-9D88-A789E886DAD6}" type="sibTrans" cxnId="{77596781-599E-4348-94D2-1DC145E54DA2}">
      <dgm:prSet/>
      <dgm:spPr/>
      <dgm:t>
        <a:bodyPr/>
        <a:lstStyle/>
        <a:p>
          <a:endParaRPr lang="en-US"/>
        </a:p>
      </dgm:t>
    </dgm:pt>
    <dgm:pt modelId="{964711B9-E384-48A1-A17F-CAAB6D84D926}">
      <dgm:prSet/>
      <dgm:spPr/>
      <dgm:t>
        <a:bodyPr/>
        <a:lstStyle/>
        <a:p>
          <a:r>
            <a:rPr lang="en-US"/>
            <a:t>Provide flexible work options, such as remote work and flexible hours, to accommodate diverse needs and lifestyles. This can help create a more inclusive and supportive work environment.</a:t>
          </a:r>
        </a:p>
      </dgm:t>
    </dgm:pt>
    <dgm:pt modelId="{03570528-B08B-4F18-9FC1-6CE5040F7531}" type="parTrans" cxnId="{FED5179A-C64B-4DC2-ADB5-0A08904D02A9}">
      <dgm:prSet/>
      <dgm:spPr/>
      <dgm:t>
        <a:bodyPr/>
        <a:lstStyle/>
        <a:p>
          <a:endParaRPr lang="en-US"/>
        </a:p>
      </dgm:t>
    </dgm:pt>
    <dgm:pt modelId="{398A5D7E-D262-44DE-96E0-135445ED84B0}" type="sibTrans" cxnId="{FED5179A-C64B-4DC2-ADB5-0A08904D02A9}">
      <dgm:prSet/>
      <dgm:spPr/>
      <dgm:t>
        <a:bodyPr/>
        <a:lstStyle/>
        <a:p>
          <a:endParaRPr lang="en-US"/>
        </a:p>
      </dgm:t>
    </dgm:pt>
    <dgm:pt modelId="{4F155DA1-DEAE-4E84-829D-2C76BB224001}" type="pres">
      <dgm:prSet presAssocID="{4DC21CD3-1015-43E5-AF38-8FBAC57BE90F}" presName="root" presStyleCnt="0">
        <dgm:presLayoutVars>
          <dgm:dir/>
          <dgm:resizeHandles val="exact"/>
        </dgm:presLayoutVars>
      </dgm:prSet>
      <dgm:spPr/>
    </dgm:pt>
    <dgm:pt modelId="{46100EF5-F7E9-4617-B3CC-8350D799BCD5}" type="pres">
      <dgm:prSet presAssocID="{6CAE41EB-9C1A-4E73-8989-385A759479E4}" presName="compNode" presStyleCnt="0"/>
      <dgm:spPr/>
    </dgm:pt>
    <dgm:pt modelId="{C7A4FB7A-45F6-4BAC-88B7-AC001B3AA62B}" type="pres">
      <dgm:prSet presAssocID="{6CAE41EB-9C1A-4E73-8989-385A759479E4}" presName="bgRect" presStyleLbl="bgShp" presStyleIdx="0" presStyleCnt="8"/>
      <dgm:spPr/>
    </dgm:pt>
    <dgm:pt modelId="{0812BB92-8E6B-44D8-9A89-37979964EEC6}" type="pres">
      <dgm:prSet presAssocID="{6CAE41EB-9C1A-4E73-8989-385A759479E4}"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3C2F034F-C312-4111-9E2D-E0738FF6FF8A}" type="pres">
      <dgm:prSet presAssocID="{6CAE41EB-9C1A-4E73-8989-385A759479E4}" presName="spaceRect" presStyleCnt="0"/>
      <dgm:spPr/>
    </dgm:pt>
    <dgm:pt modelId="{818C67D4-2564-4A67-A6D2-CBFE1E0B14D0}" type="pres">
      <dgm:prSet presAssocID="{6CAE41EB-9C1A-4E73-8989-385A759479E4}" presName="parTx" presStyleLbl="revTx" presStyleIdx="0" presStyleCnt="8">
        <dgm:presLayoutVars>
          <dgm:chMax val="0"/>
          <dgm:chPref val="0"/>
        </dgm:presLayoutVars>
      </dgm:prSet>
      <dgm:spPr/>
    </dgm:pt>
    <dgm:pt modelId="{BE7C8EB7-95E7-45B1-92E9-71C00FD89C7D}" type="pres">
      <dgm:prSet presAssocID="{B55C369F-69F7-4552-B65A-45AC1CF13AB7}" presName="sibTrans" presStyleCnt="0"/>
      <dgm:spPr/>
    </dgm:pt>
    <dgm:pt modelId="{E9C54F16-99CC-4927-A8D7-D6EF4834FE2E}" type="pres">
      <dgm:prSet presAssocID="{74A7F471-078B-45BF-ADA5-B8EDA320368D}" presName="compNode" presStyleCnt="0"/>
      <dgm:spPr/>
    </dgm:pt>
    <dgm:pt modelId="{33E07C8C-5335-4765-95E1-C4A319378A3F}" type="pres">
      <dgm:prSet presAssocID="{74A7F471-078B-45BF-ADA5-B8EDA320368D}" presName="bgRect" presStyleLbl="bgShp" presStyleIdx="1" presStyleCnt="8"/>
      <dgm:spPr/>
    </dgm:pt>
    <dgm:pt modelId="{F6CFE9C3-29E4-4349-AD8A-FB7A82FAC154}" type="pres">
      <dgm:prSet presAssocID="{74A7F471-078B-45BF-ADA5-B8EDA320368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1C269D18-325E-4CFE-ACFF-5D946E81C912}" type="pres">
      <dgm:prSet presAssocID="{74A7F471-078B-45BF-ADA5-B8EDA320368D}" presName="spaceRect" presStyleCnt="0"/>
      <dgm:spPr/>
    </dgm:pt>
    <dgm:pt modelId="{49555C4B-137A-49FA-8C71-261669420BD2}" type="pres">
      <dgm:prSet presAssocID="{74A7F471-078B-45BF-ADA5-B8EDA320368D}" presName="parTx" presStyleLbl="revTx" presStyleIdx="1" presStyleCnt="8">
        <dgm:presLayoutVars>
          <dgm:chMax val="0"/>
          <dgm:chPref val="0"/>
        </dgm:presLayoutVars>
      </dgm:prSet>
      <dgm:spPr/>
    </dgm:pt>
    <dgm:pt modelId="{449B1A41-4CB2-47D0-BC24-B03257D026D9}" type="pres">
      <dgm:prSet presAssocID="{FAFB03D2-C73F-49F8-890D-2A6DAF7A1CF5}" presName="sibTrans" presStyleCnt="0"/>
      <dgm:spPr/>
    </dgm:pt>
    <dgm:pt modelId="{63EEA518-AA27-4C13-9E30-F8E83A1137D3}" type="pres">
      <dgm:prSet presAssocID="{5EE560F2-2829-467C-AD5B-246A156D04AA}" presName="compNode" presStyleCnt="0"/>
      <dgm:spPr/>
    </dgm:pt>
    <dgm:pt modelId="{9CA7300D-0145-4F41-9A87-F5B411828FC5}" type="pres">
      <dgm:prSet presAssocID="{5EE560F2-2829-467C-AD5B-246A156D04AA}" presName="bgRect" presStyleLbl="bgShp" presStyleIdx="2" presStyleCnt="8"/>
      <dgm:spPr/>
    </dgm:pt>
    <dgm:pt modelId="{B7AFE362-BC91-4EF9-A422-FE53956DC248}" type="pres">
      <dgm:prSet presAssocID="{5EE560F2-2829-467C-AD5B-246A156D04A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0D6E99D8-0537-4048-837D-37D0BF979A24}" type="pres">
      <dgm:prSet presAssocID="{5EE560F2-2829-467C-AD5B-246A156D04AA}" presName="spaceRect" presStyleCnt="0"/>
      <dgm:spPr/>
    </dgm:pt>
    <dgm:pt modelId="{C69BFE0F-A006-410D-B537-44807A987B6E}" type="pres">
      <dgm:prSet presAssocID="{5EE560F2-2829-467C-AD5B-246A156D04AA}" presName="parTx" presStyleLbl="revTx" presStyleIdx="2" presStyleCnt="8">
        <dgm:presLayoutVars>
          <dgm:chMax val="0"/>
          <dgm:chPref val="0"/>
        </dgm:presLayoutVars>
      </dgm:prSet>
      <dgm:spPr/>
    </dgm:pt>
    <dgm:pt modelId="{D3A53BF3-8E6C-4062-8364-89EAB5DECEBD}" type="pres">
      <dgm:prSet presAssocID="{AD5CDE3F-8A16-4128-9DD7-1CB656034104}" presName="sibTrans" presStyleCnt="0"/>
      <dgm:spPr/>
    </dgm:pt>
    <dgm:pt modelId="{915CFEB5-4376-4BAB-9335-3318CE15166E}" type="pres">
      <dgm:prSet presAssocID="{B684A1A2-6750-416C-A132-2CE9F81E89DE}" presName="compNode" presStyleCnt="0"/>
      <dgm:spPr/>
    </dgm:pt>
    <dgm:pt modelId="{FE65991A-79E6-4BD2-B9A2-9E37BF95D258}" type="pres">
      <dgm:prSet presAssocID="{B684A1A2-6750-416C-A132-2CE9F81E89DE}" presName="bgRect" presStyleLbl="bgShp" presStyleIdx="3" presStyleCnt="8"/>
      <dgm:spPr/>
    </dgm:pt>
    <dgm:pt modelId="{5D7AA02B-4215-46F0-9711-01184B82305E}" type="pres">
      <dgm:prSet presAssocID="{B684A1A2-6750-416C-A132-2CE9F81E89D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mote control"/>
        </a:ext>
      </dgm:extLst>
    </dgm:pt>
    <dgm:pt modelId="{9B055E50-2268-4180-B281-D4CA465E001F}" type="pres">
      <dgm:prSet presAssocID="{B684A1A2-6750-416C-A132-2CE9F81E89DE}" presName="spaceRect" presStyleCnt="0"/>
      <dgm:spPr/>
    </dgm:pt>
    <dgm:pt modelId="{E22077A0-0521-4376-8EE3-6E83EB47A3FE}" type="pres">
      <dgm:prSet presAssocID="{B684A1A2-6750-416C-A132-2CE9F81E89DE}" presName="parTx" presStyleLbl="revTx" presStyleIdx="3" presStyleCnt="8">
        <dgm:presLayoutVars>
          <dgm:chMax val="0"/>
          <dgm:chPref val="0"/>
        </dgm:presLayoutVars>
      </dgm:prSet>
      <dgm:spPr/>
    </dgm:pt>
    <dgm:pt modelId="{3D719E0E-A72A-451C-BB03-280B8F970CA8}" type="pres">
      <dgm:prSet presAssocID="{BA25ABCF-F4A4-4549-B36F-7F465F0A10AE}" presName="sibTrans" presStyleCnt="0"/>
      <dgm:spPr/>
    </dgm:pt>
    <dgm:pt modelId="{FAD1C49E-71B4-482B-BFB7-BAF97F7A41DE}" type="pres">
      <dgm:prSet presAssocID="{C3A56C04-52E5-4C8D-9FCB-A50ECC5BBBAE}" presName="compNode" presStyleCnt="0"/>
      <dgm:spPr/>
    </dgm:pt>
    <dgm:pt modelId="{3D28D68B-0111-4C52-8E8C-AB83CBD273CA}" type="pres">
      <dgm:prSet presAssocID="{C3A56C04-52E5-4C8D-9FCB-A50ECC5BBBAE}" presName="bgRect" presStyleLbl="bgShp" presStyleIdx="4" presStyleCnt="8"/>
      <dgm:spPr/>
    </dgm:pt>
    <dgm:pt modelId="{379978FC-2C3B-4673-9ADF-7D6ECC35208B}" type="pres">
      <dgm:prSet presAssocID="{C3A56C04-52E5-4C8D-9FCB-A50ECC5BBBAE}" presName="iconRect" presStyleLbl="node1" presStyleIdx="4" presStyleCnt="8"/>
      <dgm:spPr>
        <a:ln>
          <a:noFill/>
        </a:ln>
      </dgm:spPr>
    </dgm:pt>
    <dgm:pt modelId="{CE986BFF-F38C-46C6-B1D6-0DCDB862D3D8}" type="pres">
      <dgm:prSet presAssocID="{C3A56C04-52E5-4C8D-9FCB-A50ECC5BBBAE}" presName="spaceRect" presStyleCnt="0"/>
      <dgm:spPr/>
    </dgm:pt>
    <dgm:pt modelId="{A4AE0224-B7C3-42D9-B3E2-D9CA73E9F52E}" type="pres">
      <dgm:prSet presAssocID="{C3A56C04-52E5-4C8D-9FCB-A50ECC5BBBAE}" presName="parTx" presStyleLbl="revTx" presStyleIdx="4" presStyleCnt="8">
        <dgm:presLayoutVars>
          <dgm:chMax val="0"/>
          <dgm:chPref val="0"/>
        </dgm:presLayoutVars>
      </dgm:prSet>
      <dgm:spPr/>
    </dgm:pt>
    <dgm:pt modelId="{2AD6E6CB-2163-461D-9F25-7259050E165E}" type="pres">
      <dgm:prSet presAssocID="{EA91C87E-C963-4C8F-B06A-256218E18F0F}" presName="sibTrans" presStyleCnt="0"/>
      <dgm:spPr/>
    </dgm:pt>
    <dgm:pt modelId="{0A4C142C-9EA2-4E73-8459-D51121FACD95}" type="pres">
      <dgm:prSet presAssocID="{8DF8D9F7-39C9-41FA-965A-5A0B1443BE36}" presName="compNode" presStyleCnt="0"/>
      <dgm:spPr/>
    </dgm:pt>
    <dgm:pt modelId="{FBE98437-5496-4BDF-A78C-F98545F963C4}" type="pres">
      <dgm:prSet presAssocID="{8DF8D9F7-39C9-41FA-965A-5A0B1443BE36}" presName="bgRect" presStyleLbl="bgShp" presStyleIdx="5" presStyleCnt="8"/>
      <dgm:spPr/>
    </dgm:pt>
    <dgm:pt modelId="{DB0BBCBC-5631-4BC0-BEE1-211ED79CAE92}" type="pres">
      <dgm:prSet presAssocID="{8DF8D9F7-39C9-41FA-965A-5A0B1443BE36}" presName="iconRect" presStyleLbl="node1" presStyleIdx="5" presStyleCnt="8"/>
      <dgm:spPr>
        <a:ln>
          <a:noFill/>
        </a:ln>
      </dgm:spPr>
    </dgm:pt>
    <dgm:pt modelId="{E0F636DD-C19E-4A56-86FF-FCAB49EC5A82}" type="pres">
      <dgm:prSet presAssocID="{8DF8D9F7-39C9-41FA-965A-5A0B1443BE36}" presName="spaceRect" presStyleCnt="0"/>
      <dgm:spPr/>
    </dgm:pt>
    <dgm:pt modelId="{ABE1D17D-8229-43F2-8929-37C60214FF82}" type="pres">
      <dgm:prSet presAssocID="{8DF8D9F7-39C9-41FA-965A-5A0B1443BE36}" presName="parTx" presStyleLbl="revTx" presStyleIdx="5" presStyleCnt="8">
        <dgm:presLayoutVars>
          <dgm:chMax val="0"/>
          <dgm:chPref val="0"/>
        </dgm:presLayoutVars>
      </dgm:prSet>
      <dgm:spPr/>
    </dgm:pt>
    <dgm:pt modelId="{0B84FC2C-E543-433F-8A6A-F3E4DA6160F6}" type="pres">
      <dgm:prSet presAssocID="{49C6EE59-92BB-47A8-B322-00A88EA12367}" presName="sibTrans" presStyleCnt="0"/>
      <dgm:spPr/>
    </dgm:pt>
    <dgm:pt modelId="{99F10B33-001E-4B58-A333-2D46D21F8AB7}" type="pres">
      <dgm:prSet presAssocID="{B5DE7EFA-6329-48C5-AC53-607B5427117A}" presName="compNode" presStyleCnt="0"/>
      <dgm:spPr/>
    </dgm:pt>
    <dgm:pt modelId="{D3B7AD37-4194-485C-AC93-6D690EAD649D}" type="pres">
      <dgm:prSet presAssocID="{B5DE7EFA-6329-48C5-AC53-607B5427117A}" presName="bgRect" presStyleLbl="bgShp" presStyleIdx="6" presStyleCnt="8"/>
      <dgm:spPr/>
    </dgm:pt>
    <dgm:pt modelId="{C937B167-7C18-46A1-B697-95EEC55AE06E}" type="pres">
      <dgm:prSet presAssocID="{B5DE7EFA-6329-48C5-AC53-607B5427117A}" presName="iconRect" presStyleLbl="node1" presStyleIdx="6" presStyleCnt="8"/>
      <dgm:spPr>
        <a:ln>
          <a:noFill/>
        </a:ln>
      </dgm:spPr>
    </dgm:pt>
    <dgm:pt modelId="{280C54AE-BF79-4687-9C2C-931D166D807D}" type="pres">
      <dgm:prSet presAssocID="{B5DE7EFA-6329-48C5-AC53-607B5427117A}" presName="spaceRect" presStyleCnt="0"/>
      <dgm:spPr/>
    </dgm:pt>
    <dgm:pt modelId="{752FA3E0-4B32-4A4E-B4E0-3BA3C09D61AE}" type="pres">
      <dgm:prSet presAssocID="{B5DE7EFA-6329-48C5-AC53-607B5427117A}" presName="parTx" presStyleLbl="revTx" presStyleIdx="6" presStyleCnt="8">
        <dgm:presLayoutVars>
          <dgm:chMax val="0"/>
          <dgm:chPref val="0"/>
        </dgm:presLayoutVars>
      </dgm:prSet>
      <dgm:spPr/>
    </dgm:pt>
    <dgm:pt modelId="{7BC60937-29E2-4E54-9132-098EC6CD1A07}" type="pres">
      <dgm:prSet presAssocID="{7F43A320-D057-4B80-9D88-A789E886DAD6}" presName="sibTrans" presStyleCnt="0"/>
      <dgm:spPr/>
    </dgm:pt>
    <dgm:pt modelId="{C8970C60-3987-4FDE-B912-27E8E4738B2F}" type="pres">
      <dgm:prSet presAssocID="{964711B9-E384-48A1-A17F-CAAB6D84D926}" presName="compNode" presStyleCnt="0"/>
      <dgm:spPr/>
    </dgm:pt>
    <dgm:pt modelId="{6AF03D6B-16B1-48F0-9072-10DFA7D95327}" type="pres">
      <dgm:prSet presAssocID="{964711B9-E384-48A1-A17F-CAAB6D84D926}" presName="bgRect" presStyleLbl="bgShp" presStyleIdx="7" presStyleCnt="8"/>
      <dgm:spPr/>
    </dgm:pt>
    <dgm:pt modelId="{37D95492-8046-460C-B42F-E6CF41421857}" type="pres">
      <dgm:prSet presAssocID="{964711B9-E384-48A1-A17F-CAAB6D84D926}" presName="iconRect" presStyleLbl="node1" presStyleIdx="7" presStyleCnt="8"/>
      <dgm:spPr>
        <a:ln>
          <a:noFill/>
        </a:ln>
      </dgm:spPr>
    </dgm:pt>
    <dgm:pt modelId="{13360F36-4E7D-4C1B-89A9-0C5AD6AE96F1}" type="pres">
      <dgm:prSet presAssocID="{964711B9-E384-48A1-A17F-CAAB6D84D926}" presName="spaceRect" presStyleCnt="0"/>
      <dgm:spPr/>
    </dgm:pt>
    <dgm:pt modelId="{E6E8C1FA-FB3B-4D91-B319-A31B18780B2B}" type="pres">
      <dgm:prSet presAssocID="{964711B9-E384-48A1-A17F-CAAB6D84D926}" presName="parTx" presStyleLbl="revTx" presStyleIdx="7" presStyleCnt="8">
        <dgm:presLayoutVars>
          <dgm:chMax val="0"/>
          <dgm:chPref val="0"/>
        </dgm:presLayoutVars>
      </dgm:prSet>
      <dgm:spPr/>
    </dgm:pt>
  </dgm:ptLst>
  <dgm:cxnLst>
    <dgm:cxn modelId="{BD40E40F-E0F3-400C-8AA4-026C0BDEAB30}" srcId="{4DC21CD3-1015-43E5-AF38-8FBAC57BE90F}" destId="{8DF8D9F7-39C9-41FA-965A-5A0B1443BE36}" srcOrd="5" destOrd="0" parTransId="{CD6BBC96-CE74-441C-A139-C2F174F25AC5}" sibTransId="{49C6EE59-92BB-47A8-B322-00A88EA12367}"/>
    <dgm:cxn modelId="{7940BD23-EF3A-4803-85D7-A5085F1C5C9C}" srcId="{4DC21CD3-1015-43E5-AF38-8FBAC57BE90F}" destId="{74A7F471-078B-45BF-ADA5-B8EDA320368D}" srcOrd="1" destOrd="0" parTransId="{FAEBA050-3C86-4BD5-99B9-23333E6E7C9F}" sibTransId="{FAFB03D2-C73F-49F8-890D-2A6DAF7A1CF5}"/>
    <dgm:cxn modelId="{E59C4230-AD9B-4176-A00B-7892E0D21040}" type="presOf" srcId="{5EE560F2-2829-467C-AD5B-246A156D04AA}" destId="{C69BFE0F-A006-410D-B537-44807A987B6E}" srcOrd="0" destOrd="0" presId="urn:microsoft.com/office/officeart/2018/2/layout/IconVerticalSolidList"/>
    <dgm:cxn modelId="{499C4F42-4350-40EA-8D39-E594357FAD92}" srcId="{4DC21CD3-1015-43E5-AF38-8FBAC57BE90F}" destId="{5EE560F2-2829-467C-AD5B-246A156D04AA}" srcOrd="2" destOrd="0" parTransId="{57A5F9F5-BE7D-4BE5-85A2-0612ECF3B19E}" sibTransId="{AD5CDE3F-8A16-4128-9DD7-1CB656034104}"/>
    <dgm:cxn modelId="{37A5F844-7BC2-4F59-B661-9F9096EDCF98}" type="presOf" srcId="{B684A1A2-6750-416C-A132-2CE9F81E89DE}" destId="{E22077A0-0521-4376-8EE3-6E83EB47A3FE}" srcOrd="0" destOrd="0" presId="urn:microsoft.com/office/officeart/2018/2/layout/IconVerticalSolidList"/>
    <dgm:cxn modelId="{1222E66F-DE97-456D-84E7-4C5E276EDD21}" type="presOf" srcId="{964711B9-E384-48A1-A17F-CAAB6D84D926}" destId="{E6E8C1FA-FB3B-4D91-B319-A31B18780B2B}" srcOrd="0" destOrd="0" presId="urn:microsoft.com/office/officeart/2018/2/layout/IconVerticalSolidList"/>
    <dgm:cxn modelId="{FAD87753-FB90-4A8C-A83E-9710539B9153}" type="presOf" srcId="{8DF8D9F7-39C9-41FA-965A-5A0B1443BE36}" destId="{ABE1D17D-8229-43F2-8929-37C60214FF82}" srcOrd="0" destOrd="0" presId="urn:microsoft.com/office/officeart/2018/2/layout/IconVerticalSolidList"/>
    <dgm:cxn modelId="{90C6BE54-A47D-44C8-8FA5-C0A3124B6244}" type="presOf" srcId="{B5DE7EFA-6329-48C5-AC53-607B5427117A}" destId="{752FA3E0-4B32-4A4E-B4E0-3BA3C09D61AE}" srcOrd="0" destOrd="0" presId="urn:microsoft.com/office/officeart/2018/2/layout/IconVerticalSolidList"/>
    <dgm:cxn modelId="{9378D974-A5F2-412E-B182-871CD2D5FC79}" type="presOf" srcId="{4DC21CD3-1015-43E5-AF38-8FBAC57BE90F}" destId="{4F155DA1-DEAE-4E84-829D-2C76BB224001}" srcOrd="0" destOrd="0" presId="urn:microsoft.com/office/officeart/2018/2/layout/IconVerticalSolidList"/>
    <dgm:cxn modelId="{77596781-599E-4348-94D2-1DC145E54DA2}" srcId="{4DC21CD3-1015-43E5-AF38-8FBAC57BE90F}" destId="{B5DE7EFA-6329-48C5-AC53-607B5427117A}" srcOrd="6" destOrd="0" parTransId="{4B877E8A-AD8E-4DA8-9D2B-69662B17D8A2}" sibTransId="{7F43A320-D057-4B80-9D88-A789E886DAD6}"/>
    <dgm:cxn modelId="{FED5179A-C64B-4DC2-ADB5-0A08904D02A9}" srcId="{4DC21CD3-1015-43E5-AF38-8FBAC57BE90F}" destId="{964711B9-E384-48A1-A17F-CAAB6D84D926}" srcOrd="7" destOrd="0" parTransId="{03570528-B08B-4F18-9FC1-6CE5040F7531}" sibTransId="{398A5D7E-D262-44DE-96E0-135445ED84B0}"/>
    <dgm:cxn modelId="{F02210A6-5FF2-41F3-AE00-CFBF228AA18F}" srcId="{4DC21CD3-1015-43E5-AF38-8FBAC57BE90F}" destId="{B684A1A2-6750-416C-A132-2CE9F81E89DE}" srcOrd="3" destOrd="0" parTransId="{C88C4010-F9AD-4730-9779-731C0CB32D46}" sibTransId="{BA25ABCF-F4A4-4549-B36F-7F465F0A10AE}"/>
    <dgm:cxn modelId="{57DB92BD-835E-4E0F-84B4-2036FFEB879D}" srcId="{4DC21CD3-1015-43E5-AF38-8FBAC57BE90F}" destId="{6CAE41EB-9C1A-4E73-8989-385A759479E4}" srcOrd="0" destOrd="0" parTransId="{F360D650-4948-4C38-8E3B-E2889D21D238}" sibTransId="{B55C369F-69F7-4552-B65A-45AC1CF13AB7}"/>
    <dgm:cxn modelId="{27D8A6BF-CAF7-46D9-AC74-2C9744D8ECF1}" type="presOf" srcId="{6CAE41EB-9C1A-4E73-8989-385A759479E4}" destId="{818C67D4-2564-4A67-A6D2-CBFE1E0B14D0}" srcOrd="0" destOrd="0" presId="urn:microsoft.com/office/officeart/2018/2/layout/IconVerticalSolidList"/>
    <dgm:cxn modelId="{E598F6DE-41A9-4FF0-AD03-0A764410A10E}" type="presOf" srcId="{74A7F471-078B-45BF-ADA5-B8EDA320368D}" destId="{49555C4B-137A-49FA-8C71-261669420BD2}" srcOrd="0" destOrd="0" presId="urn:microsoft.com/office/officeart/2018/2/layout/IconVerticalSolidList"/>
    <dgm:cxn modelId="{9F747BFE-8908-44CB-9605-41D6CB13460F}" srcId="{4DC21CD3-1015-43E5-AF38-8FBAC57BE90F}" destId="{C3A56C04-52E5-4C8D-9FCB-A50ECC5BBBAE}" srcOrd="4" destOrd="0" parTransId="{E5876D9C-2169-4F4E-86A5-BD9CF0D5B01D}" sibTransId="{EA91C87E-C963-4C8F-B06A-256218E18F0F}"/>
    <dgm:cxn modelId="{9041ECFE-33B1-408F-B685-B2CFA98ED2D5}" type="presOf" srcId="{C3A56C04-52E5-4C8D-9FCB-A50ECC5BBBAE}" destId="{A4AE0224-B7C3-42D9-B3E2-D9CA73E9F52E}" srcOrd="0" destOrd="0" presId="urn:microsoft.com/office/officeart/2018/2/layout/IconVerticalSolidList"/>
    <dgm:cxn modelId="{E948A75E-F636-428D-A67C-E4621D15185A}" type="presParOf" srcId="{4F155DA1-DEAE-4E84-829D-2C76BB224001}" destId="{46100EF5-F7E9-4617-B3CC-8350D799BCD5}" srcOrd="0" destOrd="0" presId="urn:microsoft.com/office/officeart/2018/2/layout/IconVerticalSolidList"/>
    <dgm:cxn modelId="{B5D33199-AE06-4C6B-B6C3-C00278A3EA42}" type="presParOf" srcId="{46100EF5-F7E9-4617-B3CC-8350D799BCD5}" destId="{C7A4FB7A-45F6-4BAC-88B7-AC001B3AA62B}" srcOrd="0" destOrd="0" presId="urn:microsoft.com/office/officeart/2018/2/layout/IconVerticalSolidList"/>
    <dgm:cxn modelId="{908BF268-4F22-42F4-AFAC-4BD3EDD9FCE0}" type="presParOf" srcId="{46100EF5-F7E9-4617-B3CC-8350D799BCD5}" destId="{0812BB92-8E6B-44D8-9A89-37979964EEC6}" srcOrd="1" destOrd="0" presId="urn:microsoft.com/office/officeart/2018/2/layout/IconVerticalSolidList"/>
    <dgm:cxn modelId="{C9163970-1767-49C4-9A80-3159C66D652A}" type="presParOf" srcId="{46100EF5-F7E9-4617-B3CC-8350D799BCD5}" destId="{3C2F034F-C312-4111-9E2D-E0738FF6FF8A}" srcOrd="2" destOrd="0" presId="urn:microsoft.com/office/officeart/2018/2/layout/IconVerticalSolidList"/>
    <dgm:cxn modelId="{880E0EAD-AD09-4C7C-9E38-6D86353645B5}" type="presParOf" srcId="{46100EF5-F7E9-4617-B3CC-8350D799BCD5}" destId="{818C67D4-2564-4A67-A6D2-CBFE1E0B14D0}" srcOrd="3" destOrd="0" presId="urn:microsoft.com/office/officeart/2018/2/layout/IconVerticalSolidList"/>
    <dgm:cxn modelId="{3AC9B736-BF3D-47A7-9074-8AD0C05B7524}" type="presParOf" srcId="{4F155DA1-DEAE-4E84-829D-2C76BB224001}" destId="{BE7C8EB7-95E7-45B1-92E9-71C00FD89C7D}" srcOrd="1" destOrd="0" presId="urn:microsoft.com/office/officeart/2018/2/layout/IconVerticalSolidList"/>
    <dgm:cxn modelId="{7F8F7F37-DE23-4AAB-8A8A-69B1B8F61C7B}" type="presParOf" srcId="{4F155DA1-DEAE-4E84-829D-2C76BB224001}" destId="{E9C54F16-99CC-4927-A8D7-D6EF4834FE2E}" srcOrd="2" destOrd="0" presId="urn:microsoft.com/office/officeart/2018/2/layout/IconVerticalSolidList"/>
    <dgm:cxn modelId="{D64E8F12-5317-416C-932E-921623A339DF}" type="presParOf" srcId="{E9C54F16-99CC-4927-A8D7-D6EF4834FE2E}" destId="{33E07C8C-5335-4765-95E1-C4A319378A3F}" srcOrd="0" destOrd="0" presId="urn:microsoft.com/office/officeart/2018/2/layout/IconVerticalSolidList"/>
    <dgm:cxn modelId="{EE6E90C3-B9B1-4E04-914E-86E62FE31B51}" type="presParOf" srcId="{E9C54F16-99CC-4927-A8D7-D6EF4834FE2E}" destId="{F6CFE9C3-29E4-4349-AD8A-FB7A82FAC154}" srcOrd="1" destOrd="0" presId="urn:microsoft.com/office/officeart/2018/2/layout/IconVerticalSolidList"/>
    <dgm:cxn modelId="{DFBD23EE-5B2D-491C-B245-40559C1402C5}" type="presParOf" srcId="{E9C54F16-99CC-4927-A8D7-D6EF4834FE2E}" destId="{1C269D18-325E-4CFE-ACFF-5D946E81C912}" srcOrd="2" destOrd="0" presId="urn:microsoft.com/office/officeart/2018/2/layout/IconVerticalSolidList"/>
    <dgm:cxn modelId="{78C93921-DE94-4C35-A2F8-58A20C834674}" type="presParOf" srcId="{E9C54F16-99CC-4927-A8D7-D6EF4834FE2E}" destId="{49555C4B-137A-49FA-8C71-261669420BD2}" srcOrd="3" destOrd="0" presId="urn:microsoft.com/office/officeart/2018/2/layout/IconVerticalSolidList"/>
    <dgm:cxn modelId="{3B0AEF7B-ABEE-4D28-985E-4F7BB6A1FA07}" type="presParOf" srcId="{4F155DA1-DEAE-4E84-829D-2C76BB224001}" destId="{449B1A41-4CB2-47D0-BC24-B03257D026D9}" srcOrd="3" destOrd="0" presId="urn:microsoft.com/office/officeart/2018/2/layout/IconVerticalSolidList"/>
    <dgm:cxn modelId="{E2B2088B-8E04-439A-A3CC-8443C6D19222}" type="presParOf" srcId="{4F155DA1-DEAE-4E84-829D-2C76BB224001}" destId="{63EEA518-AA27-4C13-9E30-F8E83A1137D3}" srcOrd="4" destOrd="0" presId="urn:microsoft.com/office/officeart/2018/2/layout/IconVerticalSolidList"/>
    <dgm:cxn modelId="{96E6333C-11B8-4B37-9527-F92ED8E5E0B6}" type="presParOf" srcId="{63EEA518-AA27-4C13-9E30-F8E83A1137D3}" destId="{9CA7300D-0145-4F41-9A87-F5B411828FC5}" srcOrd="0" destOrd="0" presId="urn:microsoft.com/office/officeart/2018/2/layout/IconVerticalSolidList"/>
    <dgm:cxn modelId="{6FF59FDF-9932-46D2-9B03-6012A8219FBF}" type="presParOf" srcId="{63EEA518-AA27-4C13-9E30-F8E83A1137D3}" destId="{B7AFE362-BC91-4EF9-A422-FE53956DC248}" srcOrd="1" destOrd="0" presId="urn:microsoft.com/office/officeart/2018/2/layout/IconVerticalSolidList"/>
    <dgm:cxn modelId="{CD81E8D9-C45D-4FD8-8813-D60636B26026}" type="presParOf" srcId="{63EEA518-AA27-4C13-9E30-F8E83A1137D3}" destId="{0D6E99D8-0537-4048-837D-37D0BF979A24}" srcOrd="2" destOrd="0" presId="urn:microsoft.com/office/officeart/2018/2/layout/IconVerticalSolidList"/>
    <dgm:cxn modelId="{21C47B89-18AE-4E77-B633-C04F3BEC9D75}" type="presParOf" srcId="{63EEA518-AA27-4C13-9E30-F8E83A1137D3}" destId="{C69BFE0F-A006-410D-B537-44807A987B6E}" srcOrd="3" destOrd="0" presId="urn:microsoft.com/office/officeart/2018/2/layout/IconVerticalSolidList"/>
    <dgm:cxn modelId="{8568BA58-A73A-4478-AA04-2A796A14B97D}" type="presParOf" srcId="{4F155DA1-DEAE-4E84-829D-2C76BB224001}" destId="{D3A53BF3-8E6C-4062-8364-89EAB5DECEBD}" srcOrd="5" destOrd="0" presId="urn:microsoft.com/office/officeart/2018/2/layout/IconVerticalSolidList"/>
    <dgm:cxn modelId="{F7720C4B-0DA2-41B9-BF53-38B3161D195E}" type="presParOf" srcId="{4F155DA1-DEAE-4E84-829D-2C76BB224001}" destId="{915CFEB5-4376-4BAB-9335-3318CE15166E}" srcOrd="6" destOrd="0" presId="urn:microsoft.com/office/officeart/2018/2/layout/IconVerticalSolidList"/>
    <dgm:cxn modelId="{960F5ADD-FBA5-4D1D-BD56-D5CD80C65B14}" type="presParOf" srcId="{915CFEB5-4376-4BAB-9335-3318CE15166E}" destId="{FE65991A-79E6-4BD2-B9A2-9E37BF95D258}" srcOrd="0" destOrd="0" presId="urn:microsoft.com/office/officeart/2018/2/layout/IconVerticalSolidList"/>
    <dgm:cxn modelId="{EA03037C-7364-4A30-A5A3-5B92237D142C}" type="presParOf" srcId="{915CFEB5-4376-4BAB-9335-3318CE15166E}" destId="{5D7AA02B-4215-46F0-9711-01184B82305E}" srcOrd="1" destOrd="0" presId="urn:microsoft.com/office/officeart/2018/2/layout/IconVerticalSolidList"/>
    <dgm:cxn modelId="{6134A991-72B4-4BF2-A7EC-3AFE6A77930E}" type="presParOf" srcId="{915CFEB5-4376-4BAB-9335-3318CE15166E}" destId="{9B055E50-2268-4180-B281-D4CA465E001F}" srcOrd="2" destOrd="0" presId="urn:microsoft.com/office/officeart/2018/2/layout/IconVerticalSolidList"/>
    <dgm:cxn modelId="{111D65E4-F5E4-4092-AC15-944C6F4CBC85}" type="presParOf" srcId="{915CFEB5-4376-4BAB-9335-3318CE15166E}" destId="{E22077A0-0521-4376-8EE3-6E83EB47A3FE}" srcOrd="3" destOrd="0" presId="urn:microsoft.com/office/officeart/2018/2/layout/IconVerticalSolidList"/>
    <dgm:cxn modelId="{B65615B0-BCB5-4750-ACB2-49A940E56D1B}" type="presParOf" srcId="{4F155DA1-DEAE-4E84-829D-2C76BB224001}" destId="{3D719E0E-A72A-451C-BB03-280B8F970CA8}" srcOrd="7" destOrd="0" presId="urn:microsoft.com/office/officeart/2018/2/layout/IconVerticalSolidList"/>
    <dgm:cxn modelId="{007B5EFA-A14F-4521-87BD-3969BD050B3A}" type="presParOf" srcId="{4F155DA1-DEAE-4E84-829D-2C76BB224001}" destId="{FAD1C49E-71B4-482B-BFB7-BAF97F7A41DE}" srcOrd="8" destOrd="0" presId="urn:microsoft.com/office/officeart/2018/2/layout/IconVerticalSolidList"/>
    <dgm:cxn modelId="{311B3523-D32D-494F-92C5-75859B3F93CA}" type="presParOf" srcId="{FAD1C49E-71B4-482B-BFB7-BAF97F7A41DE}" destId="{3D28D68B-0111-4C52-8E8C-AB83CBD273CA}" srcOrd="0" destOrd="0" presId="urn:microsoft.com/office/officeart/2018/2/layout/IconVerticalSolidList"/>
    <dgm:cxn modelId="{D1EEBDA0-2361-4510-BA4F-B9B37B524F5D}" type="presParOf" srcId="{FAD1C49E-71B4-482B-BFB7-BAF97F7A41DE}" destId="{379978FC-2C3B-4673-9ADF-7D6ECC35208B}" srcOrd="1" destOrd="0" presId="urn:microsoft.com/office/officeart/2018/2/layout/IconVerticalSolidList"/>
    <dgm:cxn modelId="{2B83BFEE-F32E-4F72-AE3F-94747BCCE725}" type="presParOf" srcId="{FAD1C49E-71B4-482B-BFB7-BAF97F7A41DE}" destId="{CE986BFF-F38C-46C6-B1D6-0DCDB862D3D8}" srcOrd="2" destOrd="0" presId="urn:microsoft.com/office/officeart/2018/2/layout/IconVerticalSolidList"/>
    <dgm:cxn modelId="{72144C28-E190-4ACC-8CF7-BE4990FA5562}" type="presParOf" srcId="{FAD1C49E-71B4-482B-BFB7-BAF97F7A41DE}" destId="{A4AE0224-B7C3-42D9-B3E2-D9CA73E9F52E}" srcOrd="3" destOrd="0" presId="urn:microsoft.com/office/officeart/2018/2/layout/IconVerticalSolidList"/>
    <dgm:cxn modelId="{C10DDC9C-2D3E-495F-980F-4F0AEA701C30}" type="presParOf" srcId="{4F155DA1-DEAE-4E84-829D-2C76BB224001}" destId="{2AD6E6CB-2163-461D-9F25-7259050E165E}" srcOrd="9" destOrd="0" presId="urn:microsoft.com/office/officeart/2018/2/layout/IconVerticalSolidList"/>
    <dgm:cxn modelId="{CF6892DC-D65A-4EBE-BA71-72EA77C07800}" type="presParOf" srcId="{4F155DA1-DEAE-4E84-829D-2C76BB224001}" destId="{0A4C142C-9EA2-4E73-8459-D51121FACD95}" srcOrd="10" destOrd="0" presId="urn:microsoft.com/office/officeart/2018/2/layout/IconVerticalSolidList"/>
    <dgm:cxn modelId="{585FD44C-7747-443E-95C9-F914275CCB66}" type="presParOf" srcId="{0A4C142C-9EA2-4E73-8459-D51121FACD95}" destId="{FBE98437-5496-4BDF-A78C-F98545F963C4}" srcOrd="0" destOrd="0" presId="urn:microsoft.com/office/officeart/2018/2/layout/IconVerticalSolidList"/>
    <dgm:cxn modelId="{F82F3F9C-2056-49A4-B290-86538A797119}" type="presParOf" srcId="{0A4C142C-9EA2-4E73-8459-D51121FACD95}" destId="{DB0BBCBC-5631-4BC0-BEE1-211ED79CAE92}" srcOrd="1" destOrd="0" presId="urn:microsoft.com/office/officeart/2018/2/layout/IconVerticalSolidList"/>
    <dgm:cxn modelId="{55270535-1A1D-4FD6-8582-BC9323651511}" type="presParOf" srcId="{0A4C142C-9EA2-4E73-8459-D51121FACD95}" destId="{E0F636DD-C19E-4A56-86FF-FCAB49EC5A82}" srcOrd="2" destOrd="0" presId="urn:microsoft.com/office/officeart/2018/2/layout/IconVerticalSolidList"/>
    <dgm:cxn modelId="{6ED0AF93-4898-4A56-98A1-1A0FF58109AD}" type="presParOf" srcId="{0A4C142C-9EA2-4E73-8459-D51121FACD95}" destId="{ABE1D17D-8229-43F2-8929-37C60214FF82}" srcOrd="3" destOrd="0" presId="urn:microsoft.com/office/officeart/2018/2/layout/IconVerticalSolidList"/>
    <dgm:cxn modelId="{6C26C0BA-7F22-4A2B-9F1F-527248B36F0B}" type="presParOf" srcId="{4F155DA1-DEAE-4E84-829D-2C76BB224001}" destId="{0B84FC2C-E543-433F-8A6A-F3E4DA6160F6}" srcOrd="11" destOrd="0" presId="urn:microsoft.com/office/officeart/2018/2/layout/IconVerticalSolidList"/>
    <dgm:cxn modelId="{61C5F484-71E2-418F-9DB6-D375D2CD1BC7}" type="presParOf" srcId="{4F155DA1-DEAE-4E84-829D-2C76BB224001}" destId="{99F10B33-001E-4B58-A333-2D46D21F8AB7}" srcOrd="12" destOrd="0" presId="urn:microsoft.com/office/officeart/2018/2/layout/IconVerticalSolidList"/>
    <dgm:cxn modelId="{802ACF7C-C56F-4ECA-A065-CA90BF3A8291}" type="presParOf" srcId="{99F10B33-001E-4B58-A333-2D46D21F8AB7}" destId="{D3B7AD37-4194-485C-AC93-6D690EAD649D}" srcOrd="0" destOrd="0" presId="urn:microsoft.com/office/officeart/2018/2/layout/IconVerticalSolidList"/>
    <dgm:cxn modelId="{783ABC04-F9DE-45A7-B35B-8AD0C04B5BC0}" type="presParOf" srcId="{99F10B33-001E-4B58-A333-2D46D21F8AB7}" destId="{C937B167-7C18-46A1-B697-95EEC55AE06E}" srcOrd="1" destOrd="0" presId="urn:microsoft.com/office/officeart/2018/2/layout/IconVerticalSolidList"/>
    <dgm:cxn modelId="{F681B447-614A-4697-947D-B1B5DB89A068}" type="presParOf" srcId="{99F10B33-001E-4B58-A333-2D46D21F8AB7}" destId="{280C54AE-BF79-4687-9C2C-931D166D807D}" srcOrd="2" destOrd="0" presId="urn:microsoft.com/office/officeart/2018/2/layout/IconVerticalSolidList"/>
    <dgm:cxn modelId="{C66685C1-4959-4AC3-9FE8-72E9ECF296D8}" type="presParOf" srcId="{99F10B33-001E-4B58-A333-2D46D21F8AB7}" destId="{752FA3E0-4B32-4A4E-B4E0-3BA3C09D61AE}" srcOrd="3" destOrd="0" presId="urn:microsoft.com/office/officeart/2018/2/layout/IconVerticalSolidList"/>
    <dgm:cxn modelId="{3B2527F1-17BE-44BB-8D04-FBED80CD525E}" type="presParOf" srcId="{4F155DA1-DEAE-4E84-829D-2C76BB224001}" destId="{7BC60937-29E2-4E54-9132-098EC6CD1A07}" srcOrd="13" destOrd="0" presId="urn:microsoft.com/office/officeart/2018/2/layout/IconVerticalSolidList"/>
    <dgm:cxn modelId="{119B8B6B-85C3-4A99-AA40-CD1F39F847B3}" type="presParOf" srcId="{4F155DA1-DEAE-4E84-829D-2C76BB224001}" destId="{C8970C60-3987-4FDE-B912-27E8E4738B2F}" srcOrd="14" destOrd="0" presId="urn:microsoft.com/office/officeart/2018/2/layout/IconVerticalSolidList"/>
    <dgm:cxn modelId="{208DBD9C-CE76-4612-8EA6-2D540C63E639}" type="presParOf" srcId="{C8970C60-3987-4FDE-B912-27E8E4738B2F}" destId="{6AF03D6B-16B1-48F0-9072-10DFA7D95327}" srcOrd="0" destOrd="0" presId="urn:microsoft.com/office/officeart/2018/2/layout/IconVerticalSolidList"/>
    <dgm:cxn modelId="{8945F604-ED03-40C5-B6DC-1DF4048E3337}" type="presParOf" srcId="{C8970C60-3987-4FDE-B912-27E8E4738B2F}" destId="{37D95492-8046-460C-B42F-E6CF41421857}" srcOrd="1" destOrd="0" presId="urn:microsoft.com/office/officeart/2018/2/layout/IconVerticalSolidList"/>
    <dgm:cxn modelId="{F7E23C9D-7671-4A2D-BF78-94F07DB71E52}" type="presParOf" srcId="{C8970C60-3987-4FDE-B912-27E8E4738B2F}" destId="{13360F36-4E7D-4C1B-89A9-0C5AD6AE96F1}" srcOrd="2" destOrd="0" presId="urn:microsoft.com/office/officeart/2018/2/layout/IconVerticalSolidList"/>
    <dgm:cxn modelId="{AB72D643-B332-4D41-8981-3570A57E68F1}" type="presParOf" srcId="{C8970C60-3987-4FDE-B912-27E8E4738B2F}" destId="{E6E8C1FA-FB3B-4D91-B319-A31B18780B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4367D3-94DD-40DA-8B52-F32886B4D7A0}" type="doc">
      <dgm:prSet loTypeId="urn:microsoft.com/office/officeart/2016/7/layout/VerticalDownArrowProcess" loCatId="process" qsTypeId="urn:microsoft.com/office/officeart/2005/8/quickstyle/simple1" qsCatId="simple" csTypeId="urn:microsoft.com/office/officeart/2005/8/colors/accent1_2" csCatId="accent1"/>
      <dgm:spPr/>
      <dgm:t>
        <a:bodyPr/>
        <a:lstStyle/>
        <a:p>
          <a:endParaRPr lang="en-US"/>
        </a:p>
      </dgm:t>
    </dgm:pt>
    <dgm:pt modelId="{C54107AC-921B-465A-8B8C-7CD3932D69E8}">
      <dgm:prSet/>
      <dgm:spPr/>
      <dgm:t>
        <a:bodyPr/>
        <a:lstStyle/>
        <a:p>
          <a:r>
            <a:rPr lang="en-US"/>
            <a:t>Promote</a:t>
          </a:r>
        </a:p>
      </dgm:t>
    </dgm:pt>
    <dgm:pt modelId="{6AA91CE7-A106-43A7-8A58-E69B98F586B3}" type="parTrans" cxnId="{91D9485F-00B3-42F4-912A-07349286E707}">
      <dgm:prSet/>
      <dgm:spPr/>
      <dgm:t>
        <a:bodyPr/>
        <a:lstStyle/>
        <a:p>
          <a:endParaRPr lang="en-US"/>
        </a:p>
      </dgm:t>
    </dgm:pt>
    <dgm:pt modelId="{6381C43E-1BB4-4BDE-808C-C143D8C82470}" type="sibTrans" cxnId="{91D9485F-00B3-42F4-912A-07349286E707}">
      <dgm:prSet/>
      <dgm:spPr/>
      <dgm:t>
        <a:bodyPr/>
        <a:lstStyle/>
        <a:p>
          <a:endParaRPr lang="en-US"/>
        </a:p>
      </dgm:t>
    </dgm:pt>
    <dgm:pt modelId="{02AD0260-31CF-4065-B6D9-EF2A0F860D07}">
      <dgm:prSet/>
      <dgm:spPr/>
      <dgm:t>
        <a:bodyPr/>
        <a:lstStyle/>
        <a:p>
          <a:r>
            <a:rPr lang="en-US"/>
            <a:t>Promote Inclusive Leadership:</a:t>
          </a:r>
        </a:p>
      </dgm:t>
    </dgm:pt>
    <dgm:pt modelId="{413E3477-2528-4F52-8549-4899A975213A}" type="parTrans" cxnId="{B2E1FE9C-B303-4CFB-94B0-7D42EC90B1F4}">
      <dgm:prSet/>
      <dgm:spPr/>
      <dgm:t>
        <a:bodyPr/>
        <a:lstStyle/>
        <a:p>
          <a:endParaRPr lang="en-US"/>
        </a:p>
      </dgm:t>
    </dgm:pt>
    <dgm:pt modelId="{C2BFE8D4-389E-48BA-827D-207D9B5E2A57}" type="sibTrans" cxnId="{B2E1FE9C-B303-4CFB-94B0-7D42EC90B1F4}">
      <dgm:prSet/>
      <dgm:spPr/>
      <dgm:t>
        <a:bodyPr/>
        <a:lstStyle/>
        <a:p>
          <a:endParaRPr lang="en-US"/>
        </a:p>
      </dgm:t>
    </dgm:pt>
    <dgm:pt modelId="{A5897F0C-968D-4D4C-A5CE-A347F93F6A0E}">
      <dgm:prSet/>
      <dgm:spPr/>
      <dgm:t>
        <a:bodyPr/>
        <a:lstStyle/>
        <a:p>
          <a:r>
            <a:rPr lang="en-US"/>
            <a:t>Encourage leaders to model inclusive behaviors and set the tone for the rest of the organization. Inclusive leaders should actively seek out and value diverse perspectives.</a:t>
          </a:r>
        </a:p>
      </dgm:t>
    </dgm:pt>
    <dgm:pt modelId="{FD4313A5-65AA-481C-A583-C54A10B1069A}" type="parTrans" cxnId="{7DCDD13A-58C7-432F-8439-DDA7368495AE}">
      <dgm:prSet/>
      <dgm:spPr/>
      <dgm:t>
        <a:bodyPr/>
        <a:lstStyle/>
        <a:p>
          <a:endParaRPr lang="en-US"/>
        </a:p>
      </dgm:t>
    </dgm:pt>
    <dgm:pt modelId="{00017DC7-D678-405C-AD70-EB058D6CF590}" type="sibTrans" cxnId="{7DCDD13A-58C7-432F-8439-DDA7368495AE}">
      <dgm:prSet/>
      <dgm:spPr/>
      <dgm:t>
        <a:bodyPr/>
        <a:lstStyle/>
        <a:p>
          <a:endParaRPr lang="en-US"/>
        </a:p>
      </dgm:t>
    </dgm:pt>
    <dgm:pt modelId="{65FA30A9-935E-4828-8701-770459157F35}">
      <dgm:prSet/>
      <dgm:spPr/>
      <dgm:t>
        <a:bodyPr/>
        <a:lstStyle/>
        <a:p>
          <a:r>
            <a:rPr lang="en-US"/>
            <a:t>Provide</a:t>
          </a:r>
        </a:p>
      </dgm:t>
    </dgm:pt>
    <dgm:pt modelId="{E33E774E-A071-409C-8B1C-75EEF995E77F}" type="parTrans" cxnId="{09E4E921-630A-4BB3-8DA1-E201DB3D3B3D}">
      <dgm:prSet/>
      <dgm:spPr/>
      <dgm:t>
        <a:bodyPr/>
        <a:lstStyle/>
        <a:p>
          <a:endParaRPr lang="en-US"/>
        </a:p>
      </dgm:t>
    </dgm:pt>
    <dgm:pt modelId="{2D5D9AC9-87C5-4EE1-BD24-45496EBF59FD}" type="sibTrans" cxnId="{09E4E921-630A-4BB3-8DA1-E201DB3D3B3D}">
      <dgm:prSet/>
      <dgm:spPr/>
      <dgm:t>
        <a:bodyPr/>
        <a:lstStyle/>
        <a:p>
          <a:endParaRPr lang="en-US"/>
        </a:p>
      </dgm:t>
    </dgm:pt>
    <dgm:pt modelId="{50CB0003-1E53-4443-AC62-A6F56C2C5ADE}">
      <dgm:prSet/>
      <dgm:spPr/>
      <dgm:t>
        <a:bodyPr/>
        <a:lstStyle/>
        <a:p>
          <a:r>
            <a:rPr lang="en-US"/>
            <a:t>Provide Accessibility:</a:t>
          </a:r>
        </a:p>
      </dgm:t>
    </dgm:pt>
    <dgm:pt modelId="{3A260687-4A9C-4ECB-B69C-4E1A1ADE9A27}" type="parTrans" cxnId="{A3EA49B7-59C2-4C8E-88DB-DD29E0822146}">
      <dgm:prSet/>
      <dgm:spPr/>
      <dgm:t>
        <a:bodyPr/>
        <a:lstStyle/>
        <a:p>
          <a:endParaRPr lang="en-US"/>
        </a:p>
      </dgm:t>
    </dgm:pt>
    <dgm:pt modelId="{D1259CC8-520A-45C5-9A52-5C9A0822B96E}" type="sibTrans" cxnId="{A3EA49B7-59C2-4C8E-88DB-DD29E0822146}">
      <dgm:prSet/>
      <dgm:spPr/>
      <dgm:t>
        <a:bodyPr/>
        <a:lstStyle/>
        <a:p>
          <a:endParaRPr lang="en-US"/>
        </a:p>
      </dgm:t>
    </dgm:pt>
    <dgm:pt modelId="{43F723D1-90B2-47F2-9E33-FA1B8B6BBA5F}">
      <dgm:prSet/>
      <dgm:spPr/>
      <dgm:t>
        <a:bodyPr/>
        <a:lstStyle/>
        <a:p>
          <a:r>
            <a:rPr lang="en-US"/>
            <a:t>Ensure that the workplace is accessible to all employees, including those with disabilities. This includes physical accessibility as well as accessible technology and communication tools.</a:t>
          </a:r>
        </a:p>
      </dgm:t>
    </dgm:pt>
    <dgm:pt modelId="{C1B96190-9A32-42E5-BFB7-1412685A10A7}" type="parTrans" cxnId="{B87C87D0-8F4D-4327-A9BE-157747142584}">
      <dgm:prSet/>
      <dgm:spPr/>
      <dgm:t>
        <a:bodyPr/>
        <a:lstStyle/>
        <a:p>
          <a:endParaRPr lang="en-US"/>
        </a:p>
      </dgm:t>
    </dgm:pt>
    <dgm:pt modelId="{F1606953-E79D-4B0F-80F3-114F97CF3E17}" type="sibTrans" cxnId="{B87C87D0-8F4D-4327-A9BE-157747142584}">
      <dgm:prSet/>
      <dgm:spPr/>
      <dgm:t>
        <a:bodyPr/>
        <a:lstStyle/>
        <a:p>
          <a:endParaRPr lang="en-US"/>
        </a:p>
      </dgm:t>
    </dgm:pt>
    <dgm:pt modelId="{70298AF8-6F1E-4074-A342-892E6154866E}">
      <dgm:prSet/>
      <dgm:spPr/>
      <dgm:t>
        <a:bodyPr/>
        <a:lstStyle/>
        <a:p>
          <a:r>
            <a:rPr lang="en-US"/>
            <a:t>Acknowledge and Address</a:t>
          </a:r>
        </a:p>
      </dgm:t>
    </dgm:pt>
    <dgm:pt modelId="{7513112E-8A5F-4424-815A-153FAECCA53C}" type="parTrans" cxnId="{25908557-95B8-4BC3-A479-1947AD37FB45}">
      <dgm:prSet/>
      <dgm:spPr/>
      <dgm:t>
        <a:bodyPr/>
        <a:lstStyle/>
        <a:p>
          <a:endParaRPr lang="en-US"/>
        </a:p>
      </dgm:t>
    </dgm:pt>
    <dgm:pt modelId="{F60F2DD0-E3FF-47CA-8669-B22039724327}" type="sibTrans" cxnId="{25908557-95B8-4BC3-A479-1947AD37FB45}">
      <dgm:prSet/>
      <dgm:spPr/>
      <dgm:t>
        <a:bodyPr/>
        <a:lstStyle/>
        <a:p>
          <a:endParaRPr lang="en-US"/>
        </a:p>
      </dgm:t>
    </dgm:pt>
    <dgm:pt modelId="{3495304E-4D56-4849-BCFF-08A4A1C35480}">
      <dgm:prSet/>
      <dgm:spPr/>
      <dgm:t>
        <a:bodyPr/>
        <a:lstStyle/>
        <a:p>
          <a:r>
            <a:rPr lang="en-US"/>
            <a:t>Acknowledge and Address Microaggressions:</a:t>
          </a:r>
        </a:p>
      </dgm:t>
    </dgm:pt>
    <dgm:pt modelId="{5EF082E4-51B8-408A-9D12-DEAA29C097F3}" type="parTrans" cxnId="{46E8EBDB-4513-4AF0-AAB1-A186FC21264F}">
      <dgm:prSet/>
      <dgm:spPr/>
      <dgm:t>
        <a:bodyPr/>
        <a:lstStyle/>
        <a:p>
          <a:endParaRPr lang="en-US"/>
        </a:p>
      </dgm:t>
    </dgm:pt>
    <dgm:pt modelId="{6B09401C-CDEF-4EE7-92C8-327DE56C08A6}" type="sibTrans" cxnId="{46E8EBDB-4513-4AF0-AAB1-A186FC21264F}">
      <dgm:prSet/>
      <dgm:spPr/>
      <dgm:t>
        <a:bodyPr/>
        <a:lstStyle/>
        <a:p>
          <a:endParaRPr lang="en-US"/>
        </a:p>
      </dgm:t>
    </dgm:pt>
    <dgm:pt modelId="{69C91FD3-3029-445A-847F-0FAB948462D9}">
      <dgm:prSet/>
      <dgm:spPr/>
      <dgm:t>
        <a:bodyPr/>
        <a:lstStyle/>
        <a:p>
          <a:r>
            <a:rPr lang="en-US"/>
            <a:t>Be aware of and address microaggressions—subtle, often unintentional, discriminatory comments or behaviors. Create a safe space for employees to report and discuss these incidents.</a:t>
          </a:r>
        </a:p>
      </dgm:t>
    </dgm:pt>
    <dgm:pt modelId="{E4F031B0-32A4-4B10-8558-D903C7AB05EE}" type="parTrans" cxnId="{66956AE9-7521-4C59-96A8-2153F882BBF7}">
      <dgm:prSet/>
      <dgm:spPr/>
      <dgm:t>
        <a:bodyPr/>
        <a:lstStyle/>
        <a:p>
          <a:endParaRPr lang="en-US"/>
        </a:p>
      </dgm:t>
    </dgm:pt>
    <dgm:pt modelId="{A4786B76-BCBD-486B-B12C-0B311801095C}" type="sibTrans" cxnId="{66956AE9-7521-4C59-96A8-2153F882BBF7}">
      <dgm:prSet/>
      <dgm:spPr/>
      <dgm:t>
        <a:bodyPr/>
        <a:lstStyle/>
        <a:p>
          <a:endParaRPr lang="en-US"/>
        </a:p>
      </dgm:t>
    </dgm:pt>
    <dgm:pt modelId="{6CA59490-43A4-4742-9FCF-45874ED2BB28}">
      <dgm:prSet/>
      <dgm:spPr/>
      <dgm:t>
        <a:bodyPr/>
        <a:lstStyle/>
        <a:p>
          <a:r>
            <a:rPr lang="en-US"/>
            <a:t>Foster</a:t>
          </a:r>
        </a:p>
      </dgm:t>
    </dgm:pt>
    <dgm:pt modelId="{7888681C-23ED-4C6F-A7EC-C780BEB7F453}" type="parTrans" cxnId="{49A201FD-1C67-48D4-A03D-D39D295FCDC4}">
      <dgm:prSet/>
      <dgm:spPr/>
      <dgm:t>
        <a:bodyPr/>
        <a:lstStyle/>
        <a:p>
          <a:endParaRPr lang="en-US"/>
        </a:p>
      </dgm:t>
    </dgm:pt>
    <dgm:pt modelId="{866C2C6C-7726-4C2C-A1B0-C09F15ED4021}" type="sibTrans" cxnId="{49A201FD-1C67-48D4-A03D-D39D295FCDC4}">
      <dgm:prSet/>
      <dgm:spPr/>
      <dgm:t>
        <a:bodyPr/>
        <a:lstStyle/>
        <a:p>
          <a:endParaRPr lang="en-US"/>
        </a:p>
      </dgm:t>
    </dgm:pt>
    <dgm:pt modelId="{946E2AFA-1CEA-435A-A937-91A6EEF82F8A}">
      <dgm:prSet/>
      <dgm:spPr/>
      <dgm:t>
        <a:bodyPr/>
        <a:lstStyle/>
        <a:p>
          <a:r>
            <a:rPr lang="en-US"/>
            <a:t>Foster a Sense of Belonging:</a:t>
          </a:r>
        </a:p>
      </dgm:t>
    </dgm:pt>
    <dgm:pt modelId="{31B2A31B-AB21-48F6-BE3D-EB27B6DFCA27}" type="parTrans" cxnId="{9C9D6D08-427B-4A7F-B70F-90016684E35B}">
      <dgm:prSet/>
      <dgm:spPr/>
      <dgm:t>
        <a:bodyPr/>
        <a:lstStyle/>
        <a:p>
          <a:endParaRPr lang="en-US"/>
        </a:p>
      </dgm:t>
    </dgm:pt>
    <dgm:pt modelId="{4D64B55A-3351-442F-87A3-A63DA302DDB8}" type="sibTrans" cxnId="{9C9D6D08-427B-4A7F-B70F-90016684E35B}">
      <dgm:prSet/>
      <dgm:spPr/>
      <dgm:t>
        <a:bodyPr/>
        <a:lstStyle/>
        <a:p>
          <a:endParaRPr lang="en-US"/>
        </a:p>
      </dgm:t>
    </dgm:pt>
    <dgm:pt modelId="{57BA2B68-DCB0-4585-8B69-AE2F7D02A1CB}">
      <dgm:prSet/>
      <dgm:spPr/>
      <dgm:t>
        <a:bodyPr/>
        <a:lstStyle/>
        <a:p>
          <a:r>
            <a:rPr lang="en-US"/>
            <a:t>Make an effort to include everyone in social activities and team-building events. Ensure that these activities are diverse and inclusive, catering to different interests and backgrounds.</a:t>
          </a:r>
        </a:p>
      </dgm:t>
    </dgm:pt>
    <dgm:pt modelId="{704CE1B6-005F-48B5-8AD4-9DDB6E0F144A}" type="parTrans" cxnId="{482A7E88-50FA-48D7-95D9-BD3DC42717EA}">
      <dgm:prSet/>
      <dgm:spPr/>
      <dgm:t>
        <a:bodyPr/>
        <a:lstStyle/>
        <a:p>
          <a:endParaRPr lang="en-US"/>
        </a:p>
      </dgm:t>
    </dgm:pt>
    <dgm:pt modelId="{7031963B-BBF2-46BE-877A-58E04653127C}" type="sibTrans" cxnId="{482A7E88-50FA-48D7-95D9-BD3DC42717EA}">
      <dgm:prSet/>
      <dgm:spPr/>
      <dgm:t>
        <a:bodyPr/>
        <a:lstStyle/>
        <a:p>
          <a:endParaRPr lang="en-US"/>
        </a:p>
      </dgm:t>
    </dgm:pt>
    <dgm:pt modelId="{3A52390C-F74B-44FE-8928-3240ADD08A6D}">
      <dgm:prSet/>
      <dgm:spPr/>
      <dgm:t>
        <a:bodyPr/>
        <a:lstStyle/>
        <a:p>
          <a:r>
            <a:rPr lang="en-US"/>
            <a:t>Provide</a:t>
          </a:r>
        </a:p>
      </dgm:t>
    </dgm:pt>
    <dgm:pt modelId="{387FF896-2556-462A-A67D-0C76D9377766}" type="parTrans" cxnId="{9A38DDC1-4D26-42C6-8E62-1F440F3E0D96}">
      <dgm:prSet/>
      <dgm:spPr/>
      <dgm:t>
        <a:bodyPr/>
        <a:lstStyle/>
        <a:p>
          <a:endParaRPr lang="en-US"/>
        </a:p>
      </dgm:t>
    </dgm:pt>
    <dgm:pt modelId="{495A04EC-F170-41CA-8CE5-1BE6CF2E9DDF}" type="sibTrans" cxnId="{9A38DDC1-4D26-42C6-8E62-1F440F3E0D96}">
      <dgm:prSet/>
      <dgm:spPr/>
      <dgm:t>
        <a:bodyPr/>
        <a:lstStyle/>
        <a:p>
          <a:endParaRPr lang="en-US"/>
        </a:p>
      </dgm:t>
    </dgm:pt>
    <dgm:pt modelId="{94FBB934-F220-42C6-BCBA-76C3E50D6D0F}">
      <dgm:prSet/>
      <dgm:spPr/>
      <dgm:t>
        <a:bodyPr/>
        <a:lstStyle/>
        <a:p>
          <a:r>
            <a:rPr lang="en-US"/>
            <a:t>Provide Diversity Training:</a:t>
          </a:r>
        </a:p>
      </dgm:t>
    </dgm:pt>
    <dgm:pt modelId="{73CBB517-AD04-40A8-A832-71FB6493DCA9}" type="parTrans" cxnId="{DBA44756-4573-4EC4-B599-B90D0D572231}">
      <dgm:prSet/>
      <dgm:spPr/>
      <dgm:t>
        <a:bodyPr/>
        <a:lstStyle/>
        <a:p>
          <a:endParaRPr lang="en-US"/>
        </a:p>
      </dgm:t>
    </dgm:pt>
    <dgm:pt modelId="{0443831E-4E80-4F67-B0D3-5BF171039783}" type="sibTrans" cxnId="{DBA44756-4573-4EC4-B599-B90D0D572231}">
      <dgm:prSet/>
      <dgm:spPr/>
      <dgm:t>
        <a:bodyPr/>
        <a:lstStyle/>
        <a:p>
          <a:endParaRPr lang="en-US"/>
        </a:p>
      </dgm:t>
    </dgm:pt>
    <dgm:pt modelId="{43E2D0D6-6B8F-4930-A52F-48617C0EFA4A}">
      <dgm:prSet/>
      <dgm:spPr/>
      <dgm:t>
        <a:bodyPr/>
        <a:lstStyle/>
        <a:p>
          <a:r>
            <a:rPr lang="en-US"/>
            <a:t>Offer regular diversity and inclusion training to all employees. This can help raise awareness, build understanding, and promote inclusive behaviors.</a:t>
          </a:r>
        </a:p>
      </dgm:t>
    </dgm:pt>
    <dgm:pt modelId="{27ACA61D-D53C-44F9-A4FB-70CD317D6B73}" type="parTrans" cxnId="{77B1FCE5-88E5-4149-9F7A-86876D0DC48E}">
      <dgm:prSet/>
      <dgm:spPr/>
      <dgm:t>
        <a:bodyPr/>
        <a:lstStyle/>
        <a:p>
          <a:endParaRPr lang="en-US"/>
        </a:p>
      </dgm:t>
    </dgm:pt>
    <dgm:pt modelId="{0CDA7965-EBE5-4849-B260-8EAD56499E4E}" type="sibTrans" cxnId="{77B1FCE5-88E5-4149-9F7A-86876D0DC48E}">
      <dgm:prSet/>
      <dgm:spPr/>
      <dgm:t>
        <a:bodyPr/>
        <a:lstStyle/>
        <a:p>
          <a:endParaRPr lang="en-US"/>
        </a:p>
      </dgm:t>
    </dgm:pt>
    <dgm:pt modelId="{A11B6157-C0E0-4369-862F-F5BA9793F468}">
      <dgm:prSet/>
      <dgm:spPr/>
      <dgm:t>
        <a:bodyPr/>
        <a:lstStyle/>
        <a:p>
          <a:r>
            <a:rPr lang="en-US"/>
            <a:t>Solicit</a:t>
          </a:r>
        </a:p>
      </dgm:t>
    </dgm:pt>
    <dgm:pt modelId="{F5AF69A1-1CC8-4123-A2D6-BC1CA3B42495}" type="parTrans" cxnId="{C3C36C3C-A89D-4F22-B50E-6C05F61C28AD}">
      <dgm:prSet/>
      <dgm:spPr/>
      <dgm:t>
        <a:bodyPr/>
        <a:lstStyle/>
        <a:p>
          <a:endParaRPr lang="en-US"/>
        </a:p>
      </dgm:t>
    </dgm:pt>
    <dgm:pt modelId="{60602D53-D147-409F-B56F-2C323AA18DC4}" type="sibTrans" cxnId="{C3C36C3C-A89D-4F22-B50E-6C05F61C28AD}">
      <dgm:prSet/>
      <dgm:spPr/>
      <dgm:t>
        <a:bodyPr/>
        <a:lstStyle/>
        <a:p>
          <a:endParaRPr lang="en-US"/>
        </a:p>
      </dgm:t>
    </dgm:pt>
    <dgm:pt modelId="{BB29CA38-8ACE-4F6B-9F56-117BB7804743}">
      <dgm:prSet/>
      <dgm:spPr/>
      <dgm:t>
        <a:bodyPr/>
        <a:lstStyle/>
        <a:p>
          <a:r>
            <a:rPr lang="en-US"/>
            <a:t>Solicit Feedback:</a:t>
          </a:r>
        </a:p>
      </dgm:t>
    </dgm:pt>
    <dgm:pt modelId="{62D215A3-99C3-439E-B4C9-524490E1F8E7}" type="parTrans" cxnId="{06897439-F7D0-4214-9462-CDA7AD0FDB86}">
      <dgm:prSet/>
      <dgm:spPr/>
      <dgm:t>
        <a:bodyPr/>
        <a:lstStyle/>
        <a:p>
          <a:endParaRPr lang="en-US"/>
        </a:p>
      </dgm:t>
    </dgm:pt>
    <dgm:pt modelId="{5F18F873-EA63-4CB1-9A10-3C668EBC9169}" type="sibTrans" cxnId="{06897439-F7D0-4214-9462-CDA7AD0FDB86}">
      <dgm:prSet/>
      <dgm:spPr/>
      <dgm:t>
        <a:bodyPr/>
        <a:lstStyle/>
        <a:p>
          <a:endParaRPr lang="en-US"/>
        </a:p>
      </dgm:t>
    </dgm:pt>
    <dgm:pt modelId="{B76E488B-5694-437D-8040-8A8326D6F0C7}">
      <dgm:prSet/>
      <dgm:spPr/>
      <dgm:t>
        <a:bodyPr/>
        <a:lstStyle/>
        <a:p>
          <a:r>
            <a:rPr lang="en-US"/>
            <a:t>Regularly seek feedback from employees on how to improve inclusivity in the workplace. Use this feedback to make meaningful changes and demonstrate a commitment to continuous improvement.</a:t>
          </a:r>
        </a:p>
      </dgm:t>
    </dgm:pt>
    <dgm:pt modelId="{6909BE4E-0A50-492E-8D0F-3C6BCF932686}" type="parTrans" cxnId="{5F8E414C-4A1A-4AA6-8BA0-81C065C92483}">
      <dgm:prSet/>
      <dgm:spPr/>
      <dgm:t>
        <a:bodyPr/>
        <a:lstStyle/>
        <a:p>
          <a:endParaRPr lang="en-US"/>
        </a:p>
      </dgm:t>
    </dgm:pt>
    <dgm:pt modelId="{1A203558-4AA0-46F6-A01D-6EE8E1BCD4FF}" type="sibTrans" cxnId="{5F8E414C-4A1A-4AA6-8BA0-81C065C92483}">
      <dgm:prSet/>
      <dgm:spPr/>
      <dgm:t>
        <a:bodyPr/>
        <a:lstStyle/>
        <a:p>
          <a:endParaRPr lang="en-US"/>
        </a:p>
      </dgm:t>
    </dgm:pt>
    <dgm:pt modelId="{1B124CC6-1519-4071-9A68-665547D76B08}" type="pres">
      <dgm:prSet presAssocID="{AA4367D3-94DD-40DA-8B52-F32886B4D7A0}" presName="Name0" presStyleCnt="0">
        <dgm:presLayoutVars>
          <dgm:dir/>
          <dgm:animLvl val="lvl"/>
          <dgm:resizeHandles val="exact"/>
        </dgm:presLayoutVars>
      </dgm:prSet>
      <dgm:spPr/>
    </dgm:pt>
    <dgm:pt modelId="{5D791EBC-F354-4E2D-A8E1-DEFFD86210A5}" type="pres">
      <dgm:prSet presAssocID="{A11B6157-C0E0-4369-862F-F5BA9793F468}" presName="boxAndChildren" presStyleCnt="0"/>
      <dgm:spPr/>
    </dgm:pt>
    <dgm:pt modelId="{16864B0A-01FB-409D-9D4B-FA7432D35CD0}" type="pres">
      <dgm:prSet presAssocID="{A11B6157-C0E0-4369-862F-F5BA9793F468}" presName="parentTextBox" presStyleLbl="alignNode1" presStyleIdx="0" presStyleCnt="6"/>
      <dgm:spPr/>
    </dgm:pt>
    <dgm:pt modelId="{2BF1B56F-9A51-4EC7-B0F5-9DBEB1076368}" type="pres">
      <dgm:prSet presAssocID="{A11B6157-C0E0-4369-862F-F5BA9793F468}" presName="descendantBox" presStyleLbl="bgAccFollowNode1" presStyleIdx="0" presStyleCnt="6"/>
      <dgm:spPr/>
    </dgm:pt>
    <dgm:pt modelId="{7E3C85E5-6443-40FA-BD00-C21F40B9E92C}" type="pres">
      <dgm:prSet presAssocID="{495A04EC-F170-41CA-8CE5-1BE6CF2E9DDF}" presName="sp" presStyleCnt="0"/>
      <dgm:spPr/>
    </dgm:pt>
    <dgm:pt modelId="{A24AD333-E17A-4EC2-B895-2875B2CCA0B4}" type="pres">
      <dgm:prSet presAssocID="{3A52390C-F74B-44FE-8928-3240ADD08A6D}" presName="arrowAndChildren" presStyleCnt="0"/>
      <dgm:spPr/>
    </dgm:pt>
    <dgm:pt modelId="{4B1DCE75-F038-4C0D-97A9-2482EA5BBE02}" type="pres">
      <dgm:prSet presAssocID="{3A52390C-F74B-44FE-8928-3240ADD08A6D}" presName="parentTextArrow" presStyleLbl="node1" presStyleIdx="0" presStyleCnt="0"/>
      <dgm:spPr/>
    </dgm:pt>
    <dgm:pt modelId="{7751F02E-5494-4546-8486-A2F8D40554E3}" type="pres">
      <dgm:prSet presAssocID="{3A52390C-F74B-44FE-8928-3240ADD08A6D}" presName="arrow" presStyleLbl="alignNode1" presStyleIdx="1" presStyleCnt="6"/>
      <dgm:spPr/>
    </dgm:pt>
    <dgm:pt modelId="{714A0AE5-E168-4E31-B627-C9F19697FAFF}" type="pres">
      <dgm:prSet presAssocID="{3A52390C-F74B-44FE-8928-3240ADD08A6D}" presName="descendantArrow" presStyleLbl="bgAccFollowNode1" presStyleIdx="1" presStyleCnt="6"/>
      <dgm:spPr/>
    </dgm:pt>
    <dgm:pt modelId="{6109C00D-D76F-4779-8399-28BF8703064B}" type="pres">
      <dgm:prSet presAssocID="{866C2C6C-7726-4C2C-A1B0-C09F15ED4021}" presName="sp" presStyleCnt="0"/>
      <dgm:spPr/>
    </dgm:pt>
    <dgm:pt modelId="{C1804E84-6FC4-42C5-AB02-3D907D3C95DA}" type="pres">
      <dgm:prSet presAssocID="{6CA59490-43A4-4742-9FCF-45874ED2BB28}" presName="arrowAndChildren" presStyleCnt="0"/>
      <dgm:spPr/>
    </dgm:pt>
    <dgm:pt modelId="{85E1AD57-1193-40A9-9883-564033AD4156}" type="pres">
      <dgm:prSet presAssocID="{6CA59490-43A4-4742-9FCF-45874ED2BB28}" presName="parentTextArrow" presStyleLbl="node1" presStyleIdx="0" presStyleCnt="0"/>
      <dgm:spPr/>
    </dgm:pt>
    <dgm:pt modelId="{8671C45D-045D-4654-A7CB-EE42B76ECA87}" type="pres">
      <dgm:prSet presAssocID="{6CA59490-43A4-4742-9FCF-45874ED2BB28}" presName="arrow" presStyleLbl="alignNode1" presStyleIdx="2" presStyleCnt="6"/>
      <dgm:spPr/>
    </dgm:pt>
    <dgm:pt modelId="{25221B89-7738-4D97-9951-44408FB63B3F}" type="pres">
      <dgm:prSet presAssocID="{6CA59490-43A4-4742-9FCF-45874ED2BB28}" presName="descendantArrow" presStyleLbl="bgAccFollowNode1" presStyleIdx="2" presStyleCnt="6"/>
      <dgm:spPr/>
    </dgm:pt>
    <dgm:pt modelId="{CEF9CCF9-1258-473F-B3A1-42FB8ED92ABB}" type="pres">
      <dgm:prSet presAssocID="{F60F2DD0-E3FF-47CA-8669-B22039724327}" presName="sp" presStyleCnt="0"/>
      <dgm:spPr/>
    </dgm:pt>
    <dgm:pt modelId="{500CF9E0-3E48-4A7E-9713-1D62C4970772}" type="pres">
      <dgm:prSet presAssocID="{70298AF8-6F1E-4074-A342-892E6154866E}" presName="arrowAndChildren" presStyleCnt="0"/>
      <dgm:spPr/>
    </dgm:pt>
    <dgm:pt modelId="{C341D3B8-8A46-4E56-85E2-DAEE9D63CBE3}" type="pres">
      <dgm:prSet presAssocID="{70298AF8-6F1E-4074-A342-892E6154866E}" presName="parentTextArrow" presStyleLbl="node1" presStyleIdx="0" presStyleCnt="0"/>
      <dgm:spPr/>
    </dgm:pt>
    <dgm:pt modelId="{6E7AE3F0-0734-4D8A-9D5C-CB5AA6D09C06}" type="pres">
      <dgm:prSet presAssocID="{70298AF8-6F1E-4074-A342-892E6154866E}" presName="arrow" presStyleLbl="alignNode1" presStyleIdx="3" presStyleCnt="6"/>
      <dgm:spPr/>
    </dgm:pt>
    <dgm:pt modelId="{962F7723-3057-4DA1-B6C2-929FD5D5AC46}" type="pres">
      <dgm:prSet presAssocID="{70298AF8-6F1E-4074-A342-892E6154866E}" presName="descendantArrow" presStyleLbl="bgAccFollowNode1" presStyleIdx="3" presStyleCnt="6"/>
      <dgm:spPr/>
    </dgm:pt>
    <dgm:pt modelId="{974E0CB9-74A1-4002-B052-B41F204B6ABB}" type="pres">
      <dgm:prSet presAssocID="{2D5D9AC9-87C5-4EE1-BD24-45496EBF59FD}" presName="sp" presStyleCnt="0"/>
      <dgm:spPr/>
    </dgm:pt>
    <dgm:pt modelId="{9D4E8ECE-8EFE-47FC-9B29-679D5DC45C31}" type="pres">
      <dgm:prSet presAssocID="{65FA30A9-935E-4828-8701-770459157F35}" presName="arrowAndChildren" presStyleCnt="0"/>
      <dgm:spPr/>
    </dgm:pt>
    <dgm:pt modelId="{1E7EA2AC-E88D-4759-8354-9D5FF785FDD0}" type="pres">
      <dgm:prSet presAssocID="{65FA30A9-935E-4828-8701-770459157F35}" presName="parentTextArrow" presStyleLbl="node1" presStyleIdx="0" presStyleCnt="0"/>
      <dgm:spPr/>
    </dgm:pt>
    <dgm:pt modelId="{8259B9CB-9ADC-4228-8B05-8B3D8A03F53C}" type="pres">
      <dgm:prSet presAssocID="{65FA30A9-935E-4828-8701-770459157F35}" presName="arrow" presStyleLbl="alignNode1" presStyleIdx="4" presStyleCnt="6"/>
      <dgm:spPr/>
    </dgm:pt>
    <dgm:pt modelId="{C99E0BBE-59F1-4065-AD0F-A74A4BD8D967}" type="pres">
      <dgm:prSet presAssocID="{65FA30A9-935E-4828-8701-770459157F35}" presName="descendantArrow" presStyleLbl="bgAccFollowNode1" presStyleIdx="4" presStyleCnt="6"/>
      <dgm:spPr/>
    </dgm:pt>
    <dgm:pt modelId="{EA02C2AF-4002-401C-A938-6B81F1ABA6BE}" type="pres">
      <dgm:prSet presAssocID="{6381C43E-1BB4-4BDE-808C-C143D8C82470}" presName="sp" presStyleCnt="0"/>
      <dgm:spPr/>
    </dgm:pt>
    <dgm:pt modelId="{392D0A3C-0E24-42FC-B744-B92754BC1A8D}" type="pres">
      <dgm:prSet presAssocID="{C54107AC-921B-465A-8B8C-7CD3932D69E8}" presName="arrowAndChildren" presStyleCnt="0"/>
      <dgm:spPr/>
    </dgm:pt>
    <dgm:pt modelId="{4F6F3D45-67E7-4B4A-8D26-F13E4324015A}" type="pres">
      <dgm:prSet presAssocID="{C54107AC-921B-465A-8B8C-7CD3932D69E8}" presName="parentTextArrow" presStyleLbl="node1" presStyleIdx="0" presStyleCnt="0"/>
      <dgm:spPr/>
    </dgm:pt>
    <dgm:pt modelId="{ABA1A79D-4EA1-4D2A-85F8-5C5CB4C42D0C}" type="pres">
      <dgm:prSet presAssocID="{C54107AC-921B-465A-8B8C-7CD3932D69E8}" presName="arrow" presStyleLbl="alignNode1" presStyleIdx="5" presStyleCnt="6"/>
      <dgm:spPr/>
    </dgm:pt>
    <dgm:pt modelId="{E03F0ED8-F955-467D-98CC-460D3FCE02CA}" type="pres">
      <dgm:prSet presAssocID="{C54107AC-921B-465A-8B8C-7CD3932D69E8}" presName="descendantArrow" presStyleLbl="bgAccFollowNode1" presStyleIdx="5" presStyleCnt="6"/>
      <dgm:spPr/>
    </dgm:pt>
  </dgm:ptLst>
  <dgm:cxnLst>
    <dgm:cxn modelId="{12187304-99DC-409D-9122-2A1DA73CCE1D}" type="presOf" srcId="{B76E488B-5694-437D-8040-8A8326D6F0C7}" destId="{2BF1B56F-9A51-4EC7-B0F5-9DBEB1076368}" srcOrd="0" destOrd="1" presId="urn:microsoft.com/office/officeart/2016/7/layout/VerticalDownArrowProcess"/>
    <dgm:cxn modelId="{9C9D6D08-427B-4A7F-B70F-90016684E35B}" srcId="{6CA59490-43A4-4742-9FCF-45874ED2BB28}" destId="{946E2AFA-1CEA-435A-A937-91A6EEF82F8A}" srcOrd="0" destOrd="0" parTransId="{31B2A31B-AB21-48F6-BE3D-EB27B6DFCA27}" sibTransId="{4D64B55A-3351-442F-87A3-A63DA302DDB8}"/>
    <dgm:cxn modelId="{27C64619-AEF1-4882-B0DB-FC82A0C401A1}" type="presOf" srcId="{C54107AC-921B-465A-8B8C-7CD3932D69E8}" destId="{4F6F3D45-67E7-4B4A-8D26-F13E4324015A}" srcOrd="0" destOrd="0" presId="urn:microsoft.com/office/officeart/2016/7/layout/VerticalDownArrowProcess"/>
    <dgm:cxn modelId="{BF91701B-2BD6-44D6-9FE8-27CFBB25B09A}" type="presOf" srcId="{6CA59490-43A4-4742-9FCF-45874ED2BB28}" destId="{85E1AD57-1193-40A9-9883-564033AD4156}" srcOrd="0" destOrd="0" presId="urn:microsoft.com/office/officeart/2016/7/layout/VerticalDownArrowProcess"/>
    <dgm:cxn modelId="{09E4E921-630A-4BB3-8DA1-E201DB3D3B3D}" srcId="{AA4367D3-94DD-40DA-8B52-F32886B4D7A0}" destId="{65FA30A9-935E-4828-8701-770459157F35}" srcOrd="1" destOrd="0" parTransId="{E33E774E-A071-409C-8B1C-75EEF995E77F}" sibTransId="{2D5D9AC9-87C5-4EE1-BD24-45496EBF59FD}"/>
    <dgm:cxn modelId="{CE1B982A-B92C-42B7-80A8-85EA25FF84D4}" type="presOf" srcId="{3A52390C-F74B-44FE-8928-3240ADD08A6D}" destId="{7751F02E-5494-4546-8486-A2F8D40554E3}" srcOrd="1" destOrd="0" presId="urn:microsoft.com/office/officeart/2016/7/layout/VerticalDownArrowProcess"/>
    <dgm:cxn modelId="{F30D612B-E277-4C32-8D91-A8C41838F024}" type="presOf" srcId="{65FA30A9-935E-4828-8701-770459157F35}" destId="{8259B9CB-9ADC-4228-8B05-8B3D8A03F53C}" srcOrd="1" destOrd="0" presId="urn:microsoft.com/office/officeart/2016/7/layout/VerticalDownArrowProcess"/>
    <dgm:cxn modelId="{06897439-F7D0-4214-9462-CDA7AD0FDB86}" srcId="{A11B6157-C0E0-4369-862F-F5BA9793F468}" destId="{BB29CA38-8ACE-4F6B-9F56-117BB7804743}" srcOrd="0" destOrd="0" parTransId="{62D215A3-99C3-439E-B4C9-524490E1F8E7}" sibTransId="{5F18F873-EA63-4CB1-9A10-3C668EBC9169}"/>
    <dgm:cxn modelId="{7DCDD13A-58C7-432F-8439-DDA7368495AE}" srcId="{02AD0260-31CF-4065-B6D9-EF2A0F860D07}" destId="{A5897F0C-968D-4D4C-A5CE-A347F93F6A0E}" srcOrd="0" destOrd="0" parTransId="{FD4313A5-65AA-481C-A583-C54A10B1069A}" sibTransId="{00017DC7-D678-405C-AD70-EB058D6CF590}"/>
    <dgm:cxn modelId="{C3C36C3C-A89D-4F22-B50E-6C05F61C28AD}" srcId="{AA4367D3-94DD-40DA-8B52-F32886B4D7A0}" destId="{A11B6157-C0E0-4369-862F-F5BA9793F468}" srcOrd="5" destOrd="0" parTransId="{F5AF69A1-1CC8-4123-A2D6-BC1CA3B42495}" sibTransId="{60602D53-D147-409F-B56F-2C323AA18DC4}"/>
    <dgm:cxn modelId="{F2F9033D-11A5-4A73-9091-0503CC7144C7}" type="presOf" srcId="{50CB0003-1E53-4443-AC62-A6F56C2C5ADE}" destId="{C99E0BBE-59F1-4065-AD0F-A74A4BD8D967}" srcOrd="0" destOrd="0" presId="urn:microsoft.com/office/officeart/2016/7/layout/VerticalDownArrowProcess"/>
    <dgm:cxn modelId="{3E036E3D-4F0A-493B-B22E-F0DB07BF71B8}" type="presOf" srcId="{65FA30A9-935E-4828-8701-770459157F35}" destId="{1E7EA2AC-E88D-4759-8354-9D5FF785FDD0}" srcOrd="0" destOrd="0" presId="urn:microsoft.com/office/officeart/2016/7/layout/VerticalDownArrowProcess"/>
    <dgm:cxn modelId="{738E825C-8626-468E-9779-543C79AEC81D}" type="presOf" srcId="{70298AF8-6F1E-4074-A342-892E6154866E}" destId="{6E7AE3F0-0734-4D8A-9D5C-CB5AA6D09C06}" srcOrd="1" destOrd="0" presId="urn:microsoft.com/office/officeart/2016/7/layout/VerticalDownArrowProcess"/>
    <dgm:cxn modelId="{91D9485F-00B3-42F4-912A-07349286E707}" srcId="{AA4367D3-94DD-40DA-8B52-F32886B4D7A0}" destId="{C54107AC-921B-465A-8B8C-7CD3932D69E8}" srcOrd="0" destOrd="0" parTransId="{6AA91CE7-A106-43A7-8A58-E69B98F586B3}" sibTransId="{6381C43E-1BB4-4BDE-808C-C143D8C82470}"/>
    <dgm:cxn modelId="{473ABB5F-A2FF-4657-9D24-86A1D98412C9}" type="presOf" srcId="{BB29CA38-8ACE-4F6B-9F56-117BB7804743}" destId="{2BF1B56F-9A51-4EC7-B0F5-9DBEB1076368}" srcOrd="0" destOrd="0" presId="urn:microsoft.com/office/officeart/2016/7/layout/VerticalDownArrowProcess"/>
    <dgm:cxn modelId="{296DB366-BFAD-488B-BB2E-39FDCB62534E}" type="presOf" srcId="{02AD0260-31CF-4065-B6D9-EF2A0F860D07}" destId="{E03F0ED8-F955-467D-98CC-460D3FCE02CA}" srcOrd="0" destOrd="0" presId="urn:microsoft.com/office/officeart/2016/7/layout/VerticalDownArrowProcess"/>
    <dgm:cxn modelId="{5F8E414C-4A1A-4AA6-8BA0-81C065C92483}" srcId="{BB29CA38-8ACE-4F6B-9F56-117BB7804743}" destId="{B76E488B-5694-437D-8040-8A8326D6F0C7}" srcOrd="0" destOrd="0" parTransId="{6909BE4E-0A50-492E-8D0F-3C6BCF932686}" sibTransId="{1A203558-4AA0-46F6-A01D-6EE8E1BCD4FF}"/>
    <dgm:cxn modelId="{E9E39A4E-AFBF-4044-9BD0-5DD59170F165}" type="presOf" srcId="{A5897F0C-968D-4D4C-A5CE-A347F93F6A0E}" destId="{E03F0ED8-F955-467D-98CC-460D3FCE02CA}" srcOrd="0" destOrd="1" presId="urn:microsoft.com/office/officeart/2016/7/layout/VerticalDownArrowProcess"/>
    <dgm:cxn modelId="{DBA44756-4573-4EC4-B599-B90D0D572231}" srcId="{3A52390C-F74B-44FE-8928-3240ADD08A6D}" destId="{94FBB934-F220-42C6-BCBA-76C3E50D6D0F}" srcOrd="0" destOrd="0" parTransId="{73CBB517-AD04-40A8-A832-71FB6493DCA9}" sibTransId="{0443831E-4E80-4F67-B0D3-5BF171039783}"/>
    <dgm:cxn modelId="{25908557-95B8-4BC3-A479-1947AD37FB45}" srcId="{AA4367D3-94DD-40DA-8B52-F32886B4D7A0}" destId="{70298AF8-6F1E-4074-A342-892E6154866E}" srcOrd="2" destOrd="0" parTransId="{7513112E-8A5F-4424-815A-153FAECCA53C}" sibTransId="{F60F2DD0-E3FF-47CA-8669-B22039724327}"/>
    <dgm:cxn modelId="{8B565D5A-AE79-4480-9BE5-6202AA7A3D8C}" type="presOf" srcId="{69C91FD3-3029-445A-847F-0FAB948462D9}" destId="{962F7723-3057-4DA1-B6C2-929FD5D5AC46}" srcOrd="0" destOrd="1" presId="urn:microsoft.com/office/officeart/2016/7/layout/VerticalDownArrowProcess"/>
    <dgm:cxn modelId="{04E40A7F-1B5C-44D8-89EB-B66C4D51D35B}" type="presOf" srcId="{AA4367D3-94DD-40DA-8B52-F32886B4D7A0}" destId="{1B124CC6-1519-4071-9A68-665547D76B08}" srcOrd="0" destOrd="0" presId="urn:microsoft.com/office/officeart/2016/7/layout/VerticalDownArrowProcess"/>
    <dgm:cxn modelId="{482A7E88-50FA-48D7-95D9-BD3DC42717EA}" srcId="{946E2AFA-1CEA-435A-A937-91A6EEF82F8A}" destId="{57BA2B68-DCB0-4585-8B69-AE2F7D02A1CB}" srcOrd="0" destOrd="0" parTransId="{704CE1B6-005F-48B5-8AD4-9DDB6E0F144A}" sibTransId="{7031963B-BBF2-46BE-877A-58E04653127C}"/>
    <dgm:cxn modelId="{B2E1FE9C-B303-4CFB-94B0-7D42EC90B1F4}" srcId="{C54107AC-921B-465A-8B8C-7CD3932D69E8}" destId="{02AD0260-31CF-4065-B6D9-EF2A0F860D07}" srcOrd="0" destOrd="0" parTransId="{413E3477-2528-4F52-8549-4899A975213A}" sibTransId="{C2BFE8D4-389E-48BA-827D-207D9B5E2A57}"/>
    <dgm:cxn modelId="{525202A9-E484-41E1-B912-FE04A08CF470}" type="presOf" srcId="{43E2D0D6-6B8F-4930-A52F-48617C0EFA4A}" destId="{714A0AE5-E168-4E31-B627-C9F19697FAFF}" srcOrd="0" destOrd="1" presId="urn:microsoft.com/office/officeart/2016/7/layout/VerticalDownArrowProcess"/>
    <dgm:cxn modelId="{675D7CB3-3315-4659-A07D-D81BF5D698C8}" type="presOf" srcId="{A11B6157-C0E0-4369-862F-F5BA9793F468}" destId="{16864B0A-01FB-409D-9D4B-FA7432D35CD0}" srcOrd="0" destOrd="0" presId="urn:microsoft.com/office/officeart/2016/7/layout/VerticalDownArrowProcess"/>
    <dgm:cxn modelId="{A3EA49B7-59C2-4C8E-88DB-DD29E0822146}" srcId="{65FA30A9-935E-4828-8701-770459157F35}" destId="{50CB0003-1E53-4443-AC62-A6F56C2C5ADE}" srcOrd="0" destOrd="0" parTransId="{3A260687-4A9C-4ECB-B69C-4E1A1ADE9A27}" sibTransId="{D1259CC8-520A-45C5-9A52-5C9A0822B96E}"/>
    <dgm:cxn modelId="{30AC2EB9-EE2B-4B5C-AB30-D795DC37DAD7}" type="presOf" srcId="{946E2AFA-1CEA-435A-A937-91A6EEF82F8A}" destId="{25221B89-7738-4D97-9951-44408FB63B3F}" srcOrd="0" destOrd="0" presId="urn:microsoft.com/office/officeart/2016/7/layout/VerticalDownArrowProcess"/>
    <dgm:cxn modelId="{868A3CBA-07DF-42FA-9387-7C65C6456038}" type="presOf" srcId="{6CA59490-43A4-4742-9FCF-45874ED2BB28}" destId="{8671C45D-045D-4654-A7CB-EE42B76ECA87}" srcOrd="1" destOrd="0" presId="urn:microsoft.com/office/officeart/2016/7/layout/VerticalDownArrowProcess"/>
    <dgm:cxn modelId="{9A38DDC1-4D26-42C6-8E62-1F440F3E0D96}" srcId="{AA4367D3-94DD-40DA-8B52-F32886B4D7A0}" destId="{3A52390C-F74B-44FE-8928-3240ADD08A6D}" srcOrd="4" destOrd="0" parTransId="{387FF896-2556-462A-A67D-0C76D9377766}" sibTransId="{495A04EC-F170-41CA-8CE5-1BE6CF2E9DDF}"/>
    <dgm:cxn modelId="{16A944C2-CEF3-4FC4-A5C7-2F9A38F89BDB}" type="presOf" srcId="{43F723D1-90B2-47F2-9E33-FA1B8B6BBA5F}" destId="{C99E0BBE-59F1-4065-AD0F-A74A4BD8D967}" srcOrd="0" destOrd="1" presId="urn:microsoft.com/office/officeart/2016/7/layout/VerticalDownArrowProcess"/>
    <dgm:cxn modelId="{353BC3C6-32D5-4F1D-A212-B09A4CB6C593}" type="presOf" srcId="{3A52390C-F74B-44FE-8928-3240ADD08A6D}" destId="{4B1DCE75-F038-4C0D-97A9-2482EA5BBE02}" srcOrd="0" destOrd="0" presId="urn:microsoft.com/office/officeart/2016/7/layout/VerticalDownArrowProcess"/>
    <dgm:cxn modelId="{D8D070CC-3160-4AC9-918B-1D9FD3203387}" type="presOf" srcId="{70298AF8-6F1E-4074-A342-892E6154866E}" destId="{C341D3B8-8A46-4E56-85E2-DAEE9D63CBE3}" srcOrd="0" destOrd="0" presId="urn:microsoft.com/office/officeart/2016/7/layout/VerticalDownArrowProcess"/>
    <dgm:cxn modelId="{B87C87D0-8F4D-4327-A9BE-157747142584}" srcId="{50CB0003-1E53-4443-AC62-A6F56C2C5ADE}" destId="{43F723D1-90B2-47F2-9E33-FA1B8B6BBA5F}" srcOrd="0" destOrd="0" parTransId="{C1B96190-9A32-42E5-BFB7-1412685A10A7}" sibTransId="{F1606953-E79D-4B0F-80F3-114F97CF3E17}"/>
    <dgm:cxn modelId="{DCED71D7-95C8-4E84-9E56-FC507B6FF7AB}" type="presOf" srcId="{C54107AC-921B-465A-8B8C-7CD3932D69E8}" destId="{ABA1A79D-4EA1-4D2A-85F8-5C5CB4C42D0C}" srcOrd="1" destOrd="0" presId="urn:microsoft.com/office/officeart/2016/7/layout/VerticalDownArrowProcess"/>
    <dgm:cxn modelId="{46E8EBDB-4513-4AF0-AAB1-A186FC21264F}" srcId="{70298AF8-6F1E-4074-A342-892E6154866E}" destId="{3495304E-4D56-4849-BCFF-08A4A1C35480}" srcOrd="0" destOrd="0" parTransId="{5EF082E4-51B8-408A-9D12-DEAA29C097F3}" sibTransId="{6B09401C-CDEF-4EE7-92C8-327DE56C08A6}"/>
    <dgm:cxn modelId="{5E880BE5-C32B-4393-961A-F293C1807E6C}" type="presOf" srcId="{94FBB934-F220-42C6-BCBA-76C3E50D6D0F}" destId="{714A0AE5-E168-4E31-B627-C9F19697FAFF}" srcOrd="0" destOrd="0" presId="urn:microsoft.com/office/officeart/2016/7/layout/VerticalDownArrowProcess"/>
    <dgm:cxn modelId="{77B1FCE5-88E5-4149-9F7A-86876D0DC48E}" srcId="{94FBB934-F220-42C6-BCBA-76C3E50D6D0F}" destId="{43E2D0D6-6B8F-4930-A52F-48617C0EFA4A}" srcOrd="0" destOrd="0" parTransId="{27ACA61D-D53C-44F9-A4FB-70CD317D6B73}" sibTransId="{0CDA7965-EBE5-4849-B260-8EAD56499E4E}"/>
    <dgm:cxn modelId="{66956AE9-7521-4C59-96A8-2153F882BBF7}" srcId="{3495304E-4D56-4849-BCFF-08A4A1C35480}" destId="{69C91FD3-3029-445A-847F-0FAB948462D9}" srcOrd="0" destOrd="0" parTransId="{E4F031B0-32A4-4B10-8558-D903C7AB05EE}" sibTransId="{A4786B76-BCBD-486B-B12C-0B311801095C}"/>
    <dgm:cxn modelId="{8B8615FA-6C26-445F-9CDF-BE850DBA2EDE}" type="presOf" srcId="{57BA2B68-DCB0-4585-8B69-AE2F7D02A1CB}" destId="{25221B89-7738-4D97-9951-44408FB63B3F}" srcOrd="0" destOrd="1" presId="urn:microsoft.com/office/officeart/2016/7/layout/VerticalDownArrowProcess"/>
    <dgm:cxn modelId="{FC54A9FC-84F5-4919-B713-867E9AD31AEF}" type="presOf" srcId="{3495304E-4D56-4849-BCFF-08A4A1C35480}" destId="{962F7723-3057-4DA1-B6C2-929FD5D5AC46}" srcOrd="0" destOrd="0" presId="urn:microsoft.com/office/officeart/2016/7/layout/VerticalDownArrowProcess"/>
    <dgm:cxn modelId="{49A201FD-1C67-48D4-A03D-D39D295FCDC4}" srcId="{AA4367D3-94DD-40DA-8B52-F32886B4D7A0}" destId="{6CA59490-43A4-4742-9FCF-45874ED2BB28}" srcOrd="3" destOrd="0" parTransId="{7888681C-23ED-4C6F-A7EC-C780BEB7F453}" sibTransId="{866C2C6C-7726-4C2C-A1B0-C09F15ED4021}"/>
    <dgm:cxn modelId="{43ED45CC-D1E6-4928-84C7-F78EE32A5DC0}" type="presParOf" srcId="{1B124CC6-1519-4071-9A68-665547D76B08}" destId="{5D791EBC-F354-4E2D-A8E1-DEFFD86210A5}" srcOrd="0" destOrd="0" presId="urn:microsoft.com/office/officeart/2016/7/layout/VerticalDownArrowProcess"/>
    <dgm:cxn modelId="{645B1F44-E305-45E0-B30C-1EC3F73AF5D1}" type="presParOf" srcId="{5D791EBC-F354-4E2D-A8E1-DEFFD86210A5}" destId="{16864B0A-01FB-409D-9D4B-FA7432D35CD0}" srcOrd="0" destOrd="0" presId="urn:microsoft.com/office/officeart/2016/7/layout/VerticalDownArrowProcess"/>
    <dgm:cxn modelId="{DE01F716-114E-4183-B169-CE1FEFFFC3EC}" type="presParOf" srcId="{5D791EBC-F354-4E2D-A8E1-DEFFD86210A5}" destId="{2BF1B56F-9A51-4EC7-B0F5-9DBEB1076368}" srcOrd="1" destOrd="0" presId="urn:microsoft.com/office/officeart/2016/7/layout/VerticalDownArrowProcess"/>
    <dgm:cxn modelId="{3138862F-D23A-4BF9-906D-E8AA2AB0DCDB}" type="presParOf" srcId="{1B124CC6-1519-4071-9A68-665547D76B08}" destId="{7E3C85E5-6443-40FA-BD00-C21F40B9E92C}" srcOrd="1" destOrd="0" presId="urn:microsoft.com/office/officeart/2016/7/layout/VerticalDownArrowProcess"/>
    <dgm:cxn modelId="{12C307C2-E2DC-4A6C-AA8F-4ED1DD6A4524}" type="presParOf" srcId="{1B124CC6-1519-4071-9A68-665547D76B08}" destId="{A24AD333-E17A-4EC2-B895-2875B2CCA0B4}" srcOrd="2" destOrd="0" presId="urn:microsoft.com/office/officeart/2016/7/layout/VerticalDownArrowProcess"/>
    <dgm:cxn modelId="{208E0CA2-0657-4F6E-85AE-610C96CE4C0C}" type="presParOf" srcId="{A24AD333-E17A-4EC2-B895-2875B2CCA0B4}" destId="{4B1DCE75-F038-4C0D-97A9-2482EA5BBE02}" srcOrd="0" destOrd="0" presId="urn:microsoft.com/office/officeart/2016/7/layout/VerticalDownArrowProcess"/>
    <dgm:cxn modelId="{6C9FF494-FD91-46C6-8D03-E97E5D61FA96}" type="presParOf" srcId="{A24AD333-E17A-4EC2-B895-2875B2CCA0B4}" destId="{7751F02E-5494-4546-8486-A2F8D40554E3}" srcOrd="1" destOrd="0" presId="urn:microsoft.com/office/officeart/2016/7/layout/VerticalDownArrowProcess"/>
    <dgm:cxn modelId="{3D3178AB-D984-435E-B811-640A3551FC6E}" type="presParOf" srcId="{A24AD333-E17A-4EC2-B895-2875B2CCA0B4}" destId="{714A0AE5-E168-4E31-B627-C9F19697FAFF}" srcOrd="2" destOrd="0" presId="urn:microsoft.com/office/officeart/2016/7/layout/VerticalDownArrowProcess"/>
    <dgm:cxn modelId="{D51D4414-A530-4B66-A549-66713681679F}" type="presParOf" srcId="{1B124CC6-1519-4071-9A68-665547D76B08}" destId="{6109C00D-D76F-4779-8399-28BF8703064B}" srcOrd="3" destOrd="0" presId="urn:microsoft.com/office/officeart/2016/7/layout/VerticalDownArrowProcess"/>
    <dgm:cxn modelId="{751979CC-1564-489E-AF81-5AD52E629648}" type="presParOf" srcId="{1B124CC6-1519-4071-9A68-665547D76B08}" destId="{C1804E84-6FC4-42C5-AB02-3D907D3C95DA}" srcOrd="4" destOrd="0" presId="urn:microsoft.com/office/officeart/2016/7/layout/VerticalDownArrowProcess"/>
    <dgm:cxn modelId="{B046FC4E-7001-4C68-9668-1D528A21E21B}" type="presParOf" srcId="{C1804E84-6FC4-42C5-AB02-3D907D3C95DA}" destId="{85E1AD57-1193-40A9-9883-564033AD4156}" srcOrd="0" destOrd="0" presId="urn:microsoft.com/office/officeart/2016/7/layout/VerticalDownArrowProcess"/>
    <dgm:cxn modelId="{8B67239E-2956-4559-8BE1-8961ED6A55EC}" type="presParOf" srcId="{C1804E84-6FC4-42C5-AB02-3D907D3C95DA}" destId="{8671C45D-045D-4654-A7CB-EE42B76ECA87}" srcOrd="1" destOrd="0" presId="urn:microsoft.com/office/officeart/2016/7/layout/VerticalDownArrowProcess"/>
    <dgm:cxn modelId="{98D44E5A-23A4-4568-9BED-496E0DC2D11C}" type="presParOf" srcId="{C1804E84-6FC4-42C5-AB02-3D907D3C95DA}" destId="{25221B89-7738-4D97-9951-44408FB63B3F}" srcOrd="2" destOrd="0" presId="urn:microsoft.com/office/officeart/2016/7/layout/VerticalDownArrowProcess"/>
    <dgm:cxn modelId="{AF3CDBBA-63D1-427C-896A-D24BCE0826DD}" type="presParOf" srcId="{1B124CC6-1519-4071-9A68-665547D76B08}" destId="{CEF9CCF9-1258-473F-B3A1-42FB8ED92ABB}" srcOrd="5" destOrd="0" presId="urn:microsoft.com/office/officeart/2016/7/layout/VerticalDownArrowProcess"/>
    <dgm:cxn modelId="{B34F5CE5-A2B1-42D5-A8DA-7AA2FF76C285}" type="presParOf" srcId="{1B124CC6-1519-4071-9A68-665547D76B08}" destId="{500CF9E0-3E48-4A7E-9713-1D62C4970772}" srcOrd="6" destOrd="0" presId="urn:microsoft.com/office/officeart/2016/7/layout/VerticalDownArrowProcess"/>
    <dgm:cxn modelId="{AA2CE2EC-61D7-4F74-8909-CEA7A6D7AD3D}" type="presParOf" srcId="{500CF9E0-3E48-4A7E-9713-1D62C4970772}" destId="{C341D3B8-8A46-4E56-85E2-DAEE9D63CBE3}" srcOrd="0" destOrd="0" presId="urn:microsoft.com/office/officeart/2016/7/layout/VerticalDownArrowProcess"/>
    <dgm:cxn modelId="{50FD5EE4-6734-43C8-82C9-1731DE574E42}" type="presParOf" srcId="{500CF9E0-3E48-4A7E-9713-1D62C4970772}" destId="{6E7AE3F0-0734-4D8A-9D5C-CB5AA6D09C06}" srcOrd="1" destOrd="0" presId="urn:microsoft.com/office/officeart/2016/7/layout/VerticalDownArrowProcess"/>
    <dgm:cxn modelId="{E0D57E39-F0D2-4265-B83A-1EE4278DE4F6}" type="presParOf" srcId="{500CF9E0-3E48-4A7E-9713-1D62C4970772}" destId="{962F7723-3057-4DA1-B6C2-929FD5D5AC46}" srcOrd="2" destOrd="0" presId="urn:microsoft.com/office/officeart/2016/7/layout/VerticalDownArrowProcess"/>
    <dgm:cxn modelId="{E9AC110B-14A7-401B-AD9E-352CAF2196DA}" type="presParOf" srcId="{1B124CC6-1519-4071-9A68-665547D76B08}" destId="{974E0CB9-74A1-4002-B052-B41F204B6ABB}" srcOrd="7" destOrd="0" presId="urn:microsoft.com/office/officeart/2016/7/layout/VerticalDownArrowProcess"/>
    <dgm:cxn modelId="{FC53AC8C-05B6-47C7-B323-1C966691D659}" type="presParOf" srcId="{1B124CC6-1519-4071-9A68-665547D76B08}" destId="{9D4E8ECE-8EFE-47FC-9B29-679D5DC45C31}" srcOrd="8" destOrd="0" presId="urn:microsoft.com/office/officeart/2016/7/layout/VerticalDownArrowProcess"/>
    <dgm:cxn modelId="{45735663-CA29-4B4D-8385-4283EE7DCD56}" type="presParOf" srcId="{9D4E8ECE-8EFE-47FC-9B29-679D5DC45C31}" destId="{1E7EA2AC-E88D-4759-8354-9D5FF785FDD0}" srcOrd="0" destOrd="0" presId="urn:microsoft.com/office/officeart/2016/7/layout/VerticalDownArrowProcess"/>
    <dgm:cxn modelId="{16EA6E40-2255-4AF3-902E-E5227DBAA341}" type="presParOf" srcId="{9D4E8ECE-8EFE-47FC-9B29-679D5DC45C31}" destId="{8259B9CB-9ADC-4228-8B05-8B3D8A03F53C}" srcOrd="1" destOrd="0" presId="urn:microsoft.com/office/officeart/2016/7/layout/VerticalDownArrowProcess"/>
    <dgm:cxn modelId="{D6134094-8259-4555-990D-7EC3C5DE9C0F}" type="presParOf" srcId="{9D4E8ECE-8EFE-47FC-9B29-679D5DC45C31}" destId="{C99E0BBE-59F1-4065-AD0F-A74A4BD8D967}" srcOrd="2" destOrd="0" presId="urn:microsoft.com/office/officeart/2016/7/layout/VerticalDownArrowProcess"/>
    <dgm:cxn modelId="{761BA01E-4A76-4025-B277-9F61559BC658}" type="presParOf" srcId="{1B124CC6-1519-4071-9A68-665547D76B08}" destId="{EA02C2AF-4002-401C-A938-6B81F1ABA6BE}" srcOrd="9" destOrd="0" presId="urn:microsoft.com/office/officeart/2016/7/layout/VerticalDownArrowProcess"/>
    <dgm:cxn modelId="{9E498F7B-2E55-4EC2-9513-985F0C5F7727}" type="presParOf" srcId="{1B124CC6-1519-4071-9A68-665547D76B08}" destId="{392D0A3C-0E24-42FC-B744-B92754BC1A8D}" srcOrd="10" destOrd="0" presId="urn:microsoft.com/office/officeart/2016/7/layout/VerticalDownArrowProcess"/>
    <dgm:cxn modelId="{6C4FAFAB-A5D3-475E-8FD7-212A8BD3BDA8}" type="presParOf" srcId="{392D0A3C-0E24-42FC-B744-B92754BC1A8D}" destId="{4F6F3D45-67E7-4B4A-8D26-F13E4324015A}" srcOrd="0" destOrd="0" presId="urn:microsoft.com/office/officeart/2016/7/layout/VerticalDownArrowProcess"/>
    <dgm:cxn modelId="{93E0EC9C-B307-4C50-9FF6-CE1880BD23A8}" type="presParOf" srcId="{392D0A3C-0E24-42FC-B744-B92754BC1A8D}" destId="{ABA1A79D-4EA1-4D2A-85F8-5C5CB4C42D0C}" srcOrd="1" destOrd="0" presId="urn:microsoft.com/office/officeart/2016/7/layout/VerticalDownArrowProcess"/>
    <dgm:cxn modelId="{C0935B3A-9BB3-4E39-A158-451092CE8389}" type="presParOf" srcId="{392D0A3C-0E24-42FC-B744-B92754BC1A8D}" destId="{E03F0ED8-F955-467D-98CC-460D3FCE02CA}"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309C74-E777-4258-87DD-896F6369C8EC}">
      <dsp:nvSpPr>
        <dsp:cNvPr id="0" name=""/>
        <dsp:cNvSpPr/>
      </dsp:nvSpPr>
      <dsp:spPr>
        <a:xfrm>
          <a:off x="0" y="2282"/>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312A23-5BCA-4DF4-986F-338FECBBB0FD}">
      <dsp:nvSpPr>
        <dsp:cNvPr id="0" name=""/>
        <dsp:cNvSpPr/>
      </dsp:nvSpPr>
      <dsp:spPr>
        <a:xfrm>
          <a:off x="349915" y="262549"/>
          <a:ext cx="636209" cy="6362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3F4325-2B9E-4841-9752-054D5289A060}">
      <dsp:nvSpPr>
        <dsp:cNvPr id="0" name=""/>
        <dsp:cNvSpPr/>
      </dsp:nvSpPr>
      <dsp:spPr>
        <a:xfrm>
          <a:off x="1336039" y="228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Let's have a chat about the following:</a:t>
          </a:r>
          <a:endParaRPr lang="en-US" sz="2200" kern="1200"/>
        </a:p>
      </dsp:txBody>
      <dsp:txXfrm>
        <a:off x="1336039" y="2282"/>
        <a:ext cx="4835908" cy="1156744"/>
      </dsp:txXfrm>
    </dsp:sp>
    <dsp:sp modelId="{76231246-2536-44DF-834A-AF11D00D0109}">
      <dsp:nvSpPr>
        <dsp:cNvPr id="0" name=""/>
        <dsp:cNvSpPr/>
      </dsp:nvSpPr>
      <dsp:spPr>
        <a:xfrm>
          <a:off x="0" y="1448212"/>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728899-C941-4440-AE1B-C0F01109E8BC}">
      <dsp:nvSpPr>
        <dsp:cNvPr id="0" name=""/>
        <dsp:cNvSpPr/>
      </dsp:nvSpPr>
      <dsp:spPr>
        <a:xfrm>
          <a:off x="349915" y="1708480"/>
          <a:ext cx="636209" cy="6362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22EBF5-6684-4471-B6F7-83897278BC93}">
      <dsp:nvSpPr>
        <dsp:cNvPr id="0" name=""/>
        <dsp:cNvSpPr/>
      </dsp:nvSpPr>
      <dsp:spPr>
        <a:xfrm>
          <a:off x="1336039" y="144821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Creating unbiased job descriptions.</a:t>
          </a:r>
          <a:endParaRPr lang="en-US" sz="2200" kern="1200"/>
        </a:p>
      </dsp:txBody>
      <dsp:txXfrm>
        <a:off x="1336039" y="1448212"/>
        <a:ext cx="4835908" cy="1156744"/>
      </dsp:txXfrm>
    </dsp:sp>
    <dsp:sp modelId="{9411E6AE-6129-48AB-A3BC-55FB39D74078}">
      <dsp:nvSpPr>
        <dsp:cNvPr id="0" name=""/>
        <dsp:cNvSpPr/>
      </dsp:nvSpPr>
      <dsp:spPr>
        <a:xfrm>
          <a:off x="0" y="2894143"/>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2DBCB0-64EE-4512-956D-FC8C5B87C2C2}">
      <dsp:nvSpPr>
        <dsp:cNvPr id="0" name=""/>
        <dsp:cNvSpPr/>
      </dsp:nvSpPr>
      <dsp:spPr>
        <a:xfrm>
          <a:off x="349915" y="3154410"/>
          <a:ext cx="636209" cy="6362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D39344-027C-4E06-B891-6AD4A6A15A02}">
      <dsp:nvSpPr>
        <dsp:cNvPr id="0" name=""/>
        <dsp:cNvSpPr/>
      </dsp:nvSpPr>
      <dsp:spPr>
        <a:xfrm>
          <a:off x="1336039" y="289414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Using diverse recruitment channels.</a:t>
          </a:r>
          <a:endParaRPr lang="en-US" sz="2200" kern="1200"/>
        </a:p>
      </dsp:txBody>
      <dsp:txXfrm>
        <a:off x="1336039" y="2894143"/>
        <a:ext cx="4835908" cy="1156744"/>
      </dsp:txXfrm>
    </dsp:sp>
    <dsp:sp modelId="{73219D7C-53A7-4EFD-9FC8-892FEC34187C}">
      <dsp:nvSpPr>
        <dsp:cNvPr id="0" name=""/>
        <dsp:cNvSpPr/>
      </dsp:nvSpPr>
      <dsp:spPr>
        <a:xfrm>
          <a:off x="0" y="4340073"/>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FBD0AB-C7AF-4758-80AF-37B4688549E2}">
      <dsp:nvSpPr>
        <dsp:cNvPr id="0" name=""/>
        <dsp:cNvSpPr/>
      </dsp:nvSpPr>
      <dsp:spPr>
        <a:xfrm>
          <a:off x="349915" y="4600340"/>
          <a:ext cx="636209" cy="6362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A35F59-D0E6-45CF-BABC-EDB3050C0540}">
      <dsp:nvSpPr>
        <dsp:cNvPr id="0" name=""/>
        <dsp:cNvSpPr/>
      </dsp:nvSpPr>
      <dsp:spPr>
        <a:xfrm>
          <a:off x="1336039" y="434007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977900">
            <a:lnSpc>
              <a:spcPct val="90000"/>
            </a:lnSpc>
            <a:spcBef>
              <a:spcPct val="0"/>
            </a:spcBef>
            <a:spcAft>
              <a:spcPct val="35000"/>
            </a:spcAft>
            <a:buNone/>
          </a:pPr>
          <a:r>
            <a:rPr lang="en-GB" sz="2200" kern="1200"/>
            <a:t>Implementing structured interviews to reduce bias</a:t>
          </a:r>
          <a:endParaRPr lang="en-US" sz="2200" kern="1200"/>
        </a:p>
      </dsp:txBody>
      <dsp:txXfrm>
        <a:off x="1336039" y="4340073"/>
        <a:ext cx="4835908" cy="1156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4FB7A-45F6-4BAC-88B7-AC001B3AA62B}">
      <dsp:nvSpPr>
        <dsp:cNvPr id="0" name=""/>
        <dsp:cNvSpPr/>
      </dsp:nvSpPr>
      <dsp:spPr>
        <a:xfrm>
          <a:off x="0" y="689"/>
          <a:ext cx="9699171" cy="579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12BB92-8E6B-44D8-9A89-37979964EEC6}">
      <dsp:nvSpPr>
        <dsp:cNvPr id="0" name=""/>
        <dsp:cNvSpPr/>
      </dsp:nvSpPr>
      <dsp:spPr>
        <a:xfrm>
          <a:off x="175242" y="131035"/>
          <a:ext cx="318622" cy="3186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8C67D4-2564-4A67-A6D2-CBFE1E0B14D0}">
      <dsp:nvSpPr>
        <dsp:cNvPr id="0" name=""/>
        <dsp:cNvSpPr/>
      </dsp:nvSpPr>
      <dsp:spPr>
        <a:xfrm>
          <a:off x="669106" y="689"/>
          <a:ext cx="9030064" cy="57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11" tIns="61311" rIns="61311" bIns="61311" numCol="1" spcCol="1270" anchor="ctr" anchorCtr="0">
          <a:noAutofit/>
        </a:bodyPr>
        <a:lstStyle/>
        <a:p>
          <a:pPr marL="0" lvl="0" indent="0" algn="l" defTabSz="711200">
            <a:lnSpc>
              <a:spcPct val="90000"/>
            </a:lnSpc>
            <a:spcBef>
              <a:spcPct val="0"/>
            </a:spcBef>
            <a:spcAft>
              <a:spcPct val="35000"/>
            </a:spcAft>
            <a:buNone/>
          </a:pPr>
          <a:r>
            <a:rPr lang="en-US" sz="1600" b="1" kern="1200"/>
            <a:t>Be Aware of Unconscious Bias:</a:t>
          </a:r>
          <a:endParaRPr lang="en-US" sz="1600" kern="1200"/>
        </a:p>
      </dsp:txBody>
      <dsp:txXfrm>
        <a:off x="669106" y="689"/>
        <a:ext cx="9030064" cy="579313"/>
      </dsp:txXfrm>
    </dsp:sp>
    <dsp:sp modelId="{33E07C8C-5335-4765-95E1-C4A319378A3F}">
      <dsp:nvSpPr>
        <dsp:cNvPr id="0" name=""/>
        <dsp:cNvSpPr/>
      </dsp:nvSpPr>
      <dsp:spPr>
        <a:xfrm>
          <a:off x="0" y="724831"/>
          <a:ext cx="9699171" cy="579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CFE9C3-29E4-4349-AD8A-FB7A82FAC154}">
      <dsp:nvSpPr>
        <dsp:cNvPr id="0" name=""/>
        <dsp:cNvSpPr/>
      </dsp:nvSpPr>
      <dsp:spPr>
        <a:xfrm>
          <a:off x="175242" y="855176"/>
          <a:ext cx="318622" cy="318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555C4B-137A-49FA-8C71-261669420BD2}">
      <dsp:nvSpPr>
        <dsp:cNvPr id="0" name=""/>
        <dsp:cNvSpPr/>
      </dsp:nvSpPr>
      <dsp:spPr>
        <a:xfrm>
          <a:off x="669106" y="724831"/>
          <a:ext cx="9030064" cy="57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11" tIns="61311" rIns="61311" bIns="61311" numCol="1" spcCol="1270" anchor="ctr" anchorCtr="0">
          <a:noAutofit/>
        </a:bodyPr>
        <a:lstStyle/>
        <a:p>
          <a:pPr marL="0" lvl="0" indent="0" algn="l" defTabSz="711200">
            <a:lnSpc>
              <a:spcPct val="90000"/>
            </a:lnSpc>
            <a:spcBef>
              <a:spcPct val="0"/>
            </a:spcBef>
            <a:spcAft>
              <a:spcPct val="35000"/>
            </a:spcAft>
            <a:buNone/>
          </a:pPr>
          <a:r>
            <a:rPr lang="en-US" sz="1600" kern="1200"/>
            <a:t>Take steps to recognize and mitigate unconscious biases in your interactions and decision-making processes. This can include participating in bias training and reflecting on your own behaviors</a:t>
          </a:r>
        </a:p>
      </dsp:txBody>
      <dsp:txXfrm>
        <a:off x="669106" y="724831"/>
        <a:ext cx="9030064" cy="579313"/>
      </dsp:txXfrm>
    </dsp:sp>
    <dsp:sp modelId="{9CA7300D-0145-4F41-9A87-F5B411828FC5}">
      <dsp:nvSpPr>
        <dsp:cNvPr id="0" name=""/>
        <dsp:cNvSpPr/>
      </dsp:nvSpPr>
      <dsp:spPr>
        <a:xfrm>
          <a:off x="0" y="1448973"/>
          <a:ext cx="9699171" cy="579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AFE362-BC91-4EF9-A422-FE53956DC248}">
      <dsp:nvSpPr>
        <dsp:cNvPr id="0" name=""/>
        <dsp:cNvSpPr/>
      </dsp:nvSpPr>
      <dsp:spPr>
        <a:xfrm>
          <a:off x="175242" y="1579318"/>
          <a:ext cx="318622" cy="3186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BFE0F-A006-410D-B537-44807A987B6E}">
      <dsp:nvSpPr>
        <dsp:cNvPr id="0" name=""/>
        <dsp:cNvSpPr/>
      </dsp:nvSpPr>
      <dsp:spPr>
        <a:xfrm>
          <a:off x="669106" y="1448973"/>
          <a:ext cx="9030064" cy="57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11" tIns="61311" rIns="61311" bIns="61311" numCol="1" spcCol="1270" anchor="ctr" anchorCtr="0">
          <a:noAutofit/>
        </a:bodyPr>
        <a:lstStyle/>
        <a:p>
          <a:pPr marL="0" lvl="0" indent="0" algn="l" defTabSz="711200">
            <a:lnSpc>
              <a:spcPct val="90000"/>
            </a:lnSpc>
            <a:spcBef>
              <a:spcPct val="0"/>
            </a:spcBef>
            <a:spcAft>
              <a:spcPct val="35000"/>
            </a:spcAft>
            <a:buNone/>
          </a:pPr>
          <a:r>
            <a:rPr lang="en-US" sz="1600" b="1" kern="1200"/>
            <a:t>Create Inclusive Meetings:</a:t>
          </a:r>
          <a:endParaRPr lang="en-US" sz="1600" kern="1200"/>
        </a:p>
      </dsp:txBody>
      <dsp:txXfrm>
        <a:off x="669106" y="1448973"/>
        <a:ext cx="9030064" cy="579313"/>
      </dsp:txXfrm>
    </dsp:sp>
    <dsp:sp modelId="{FE65991A-79E6-4BD2-B9A2-9E37BF95D258}">
      <dsp:nvSpPr>
        <dsp:cNvPr id="0" name=""/>
        <dsp:cNvSpPr/>
      </dsp:nvSpPr>
      <dsp:spPr>
        <a:xfrm>
          <a:off x="0" y="2173114"/>
          <a:ext cx="9699171" cy="579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AA02B-4215-46F0-9711-01184B82305E}">
      <dsp:nvSpPr>
        <dsp:cNvPr id="0" name=""/>
        <dsp:cNvSpPr/>
      </dsp:nvSpPr>
      <dsp:spPr>
        <a:xfrm>
          <a:off x="175242" y="2303460"/>
          <a:ext cx="318622" cy="3186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2077A0-0521-4376-8EE3-6E83EB47A3FE}">
      <dsp:nvSpPr>
        <dsp:cNvPr id="0" name=""/>
        <dsp:cNvSpPr/>
      </dsp:nvSpPr>
      <dsp:spPr>
        <a:xfrm>
          <a:off x="669106" y="2173114"/>
          <a:ext cx="9030064" cy="57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11" tIns="61311" rIns="61311" bIns="61311" numCol="1" spcCol="1270" anchor="ctr" anchorCtr="0">
          <a:noAutofit/>
        </a:bodyPr>
        <a:lstStyle/>
        <a:p>
          <a:pPr marL="0" lvl="0" indent="0" algn="l" defTabSz="711200">
            <a:lnSpc>
              <a:spcPct val="90000"/>
            </a:lnSpc>
            <a:spcBef>
              <a:spcPct val="0"/>
            </a:spcBef>
            <a:spcAft>
              <a:spcPct val="35000"/>
            </a:spcAft>
            <a:buNone/>
          </a:pPr>
          <a:r>
            <a:rPr lang="en-US" sz="1600" kern="1200"/>
            <a:t>Make sure that meetings are inclusive by inviting input from all participants. Rotate meeting roles, such as note-taking and leading discussions, to ensure everyone has a chance to contribute.</a:t>
          </a:r>
        </a:p>
      </dsp:txBody>
      <dsp:txXfrm>
        <a:off x="669106" y="2173114"/>
        <a:ext cx="9030064" cy="579313"/>
      </dsp:txXfrm>
    </dsp:sp>
    <dsp:sp modelId="{3D28D68B-0111-4C52-8E8C-AB83CBD273CA}">
      <dsp:nvSpPr>
        <dsp:cNvPr id="0" name=""/>
        <dsp:cNvSpPr/>
      </dsp:nvSpPr>
      <dsp:spPr>
        <a:xfrm>
          <a:off x="0" y="2897256"/>
          <a:ext cx="9699171" cy="579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9978FC-2C3B-4673-9ADF-7D6ECC35208B}">
      <dsp:nvSpPr>
        <dsp:cNvPr id="0" name=""/>
        <dsp:cNvSpPr/>
      </dsp:nvSpPr>
      <dsp:spPr>
        <a:xfrm>
          <a:off x="175242" y="3027602"/>
          <a:ext cx="318622" cy="318622"/>
        </a:xfrm>
        <a:prstGeom prst="rect">
          <a:avLst/>
        </a:prstGeom>
        <a:solidFill>
          <a:schemeClr val="accent6">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AE0224-B7C3-42D9-B3E2-D9CA73E9F52E}">
      <dsp:nvSpPr>
        <dsp:cNvPr id="0" name=""/>
        <dsp:cNvSpPr/>
      </dsp:nvSpPr>
      <dsp:spPr>
        <a:xfrm>
          <a:off x="669106" y="2897256"/>
          <a:ext cx="9030064" cy="57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11" tIns="61311" rIns="61311" bIns="61311" numCol="1" spcCol="1270" anchor="ctr" anchorCtr="0">
          <a:noAutofit/>
        </a:bodyPr>
        <a:lstStyle/>
        <a:p>
          <a:pPr marL="0" lvl="0" indent="0" algn="l" defTabSz="711200">
            <a:lnSpc>
              <a:spcPct val="90000"/>
            </a:lnSpc>
            <a:spcBef>
              <a:spcPct val="0"/>
            </a:spcBef>
            <a:spcAft>
              <a:spcPct val="35000"/>
            </a:spcAft>
            <a:buNone/>
          </a:pPr>
          <a:r>
            <a:rPr lang="en-US" sz="1600" b="1" kern="1200"/>
            <a:t>Support Employee Resource Groups (ERGs):</a:t>
          </a:r>
          <a:endParaRPr lang="en-US" sz="1600" kern="1200"/>
        </a:p>
      </dsp:txBody>
      <dsp:txXfrm>
        <a:off x="669106" y="2897256"/>
        <a:ext cx="9030064" cy="579313"/>
      </dsp:txXfrm>
    </dsp:sp>
    <dsp:sp modelId="{FBE98437-5496-4BDF-A78C-F98545F963C4}">
      <dsp:nvSpPr>
        <dsp:cNvPr id="0" name=""/>
        <dsp:cNvSpPr/>
      </dsp:nvSpPr>
      <dsp:spPr>
        <a:xfrm>
          <a:off x="0" y="3621398"/>
          <a:ext cx="9699171" cy="579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0BBCBC-5631-4BC0-BEE1-211ED79CAE92}">
      <dsp:nvSpPr>
        <dsp:cNvPr id="0" name=""/>
        <dsp:cNvSpPr/>
      </dsp:nvSpPr>
      <dsp:spPr>
        <a:xfrm>
          <a:off x="175242" y="3751743"/>
          <a:ext cx="318622" cy="318622"/>
        </a:xfrm>
        <a:prstGeom prst="rect">
          <a:avLst/>
        </a:prstGeom>
        <a:solidFill>
          <a:schemeClr val="accent2">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E1D17D-8229-43F2-8929-37C60214FF82}">
      <dsp:nvSpPr>
        <dsp:cNvPr id="0" name=""/>
        <dsp:cNvSpPr/>
      </dsp:nvSpPr>
      <dsp:spPr>
        <a:xfrm>
          <a:off x="669106" y="3621398"/>
          <a:ext cx="9030064" cy="57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11" tIns="61311" rIns="61311" bIns="61311" numCol="1" spcCol="1270" anchor="ctr" anchorCtr="0">
          <a:noAutofit/>
        </a:bodyPr>
        <a:lstStyle/>
        <a:p>
          <a:pPr marL="0" lvl="0" indent="0" algn="l" defTabSz="711200">
            <a:lnSpc>
              <a:spcPct val="90000"/>
            </a:lnSpc>
            <a:spcBef>
              <a:spcPct val="0"/>
            </a:spcBef>
            <a:spcAft>
              <a:spcPct val="35000"/>
            </a:spcAft>
            <a:buNone/>
          </a:pPr>
          <a:r>
            <a:rPr lang="en-US" sz="1600" kern="1200"/>
            <a:t>Encourage the formation of ERGs that support underrepresented groups within the organization. Provide resources and support for these groups to thrive.</a:t>
          </a:r>
        </a:p>
      </dsp:txBody>
      <dsp:txXfrm>
        <a:off x="669106" y="3621398"/>
        <a:ext cx="9030064" cy="579313"/>
      </dsp:txXfrm>
    </dsp:sp>
    <dsp:sp modelId="{D3B7AD37-4194-485C-AC93-6D690EAD649D}">
      <dsp:nvSpPr>
        <dsp:cNvPr id="0" name=""/>
        <dsp:cNvSpPr/>
      </dsp:nvSpPr>
      <dsp:spPr>
        <a:xfrm>
          <a:off x="0" y="4345540"/>
          <a:ext cx="9699171" cy="579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37B167-7C18-46A1-B697-95EEC55AE06E}">
      <dsp:nvSpPr>
        <dsp:cNvPr id="0" name=""/>
        <dsp:cNvSpPr/>
      </dsp:nvSpPr>
      <dsp:spPr>
        <a:xfrm>
          <a:off x="175242" y="4475885"/>
          <a:ext cx="318622" cy="318622"/>
        </a:xfrm>
        <a:prstGeom prst="rect">
          <a:avLst/>
        </a:prstGeom>
        <a:solidFill>
          <a:schemeClr val="accent3">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2FA3E0-4B32-4A4E-B4E0-3BA3C09D61AE}">
      <dsp:nvSpPr>
        <dsp:cNvPr id="0" name=""/>
        <dsp:cNvSpPr/>
      </dsp:nvSpPr>
      <dsp:spPr>
        <a:xfrm>
          <a:off x="669106" y="4345540"/>
          <a:ext cx="9030064" cy="57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11" tIns="61311" rIns="61311" bIns="61311" numCol="1" spcCol="1270" anchor="ctr" anchorCtr="0">
          <a:noAutofit/>
        </a:bodyPr>
        <a:lstStyle/>
        <a:p>
          <a:pPr marL="0" lvl="0" indent="0" algn="l" defTabSz="711200">
            <a:lnSpc>
              <a:spcPct val="90000"/>
            </a:lnSpc>
            <a:spcBef>
              <a:spcPct val="0"/>
            </a:spcBef>
            <a:spcAft>
              <a:spcPct val="35000"/>
            </a:spcAft>
            <a:buNone/>
          </a:pPr>
          <a:r>
            <a:rPr lang="en-US" sz="1600" b="1" kern="1200"/>
            <a:t>Offer Flexible Work Arrangements:</a:t>
          </a:r>
          <a:endParaRPr lang="en-US" sz="1600" kern="1200"/>
        </a:p>
      </dsp:txBody>
      <dsp:txXfrm>
        <a:off x="669106" y="4345540"/>
        <a:ext cx="9030064" cy="579313"/>
      </dsp:txXfrm>
    </dsp:sp>
    <dsp:sp modelId="{6AF03D6B-16B1-48F0-9072-10DFA7D95327}">
      <dsp:nvSpPr>
        <dsp:cNvPr id="0" name=""/>
        <dsp:cNvSpPr/>
      </dsp:nvSpPr>
      <dsp:spPr>
        <a:xfrm>
          <a:off x="0" y="5069681"/>
          <a:ext cx="9699171" cy="579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D95492-8046-460C-B42F-E6CF41421857}">
      <dsp:nvSpPr>
        <dsp:cNvPr id="0" name=""/>
        <dsp:cNvSpPr/>
      </dsp:nvSpPr>
      <dsp:spPr>
        <a:xfrm>
          <a:off x="175242" y="5200027"/>
          <a:ext cx="318622" cy="318622"/>
        </a:xfrm>
        <a:prstGeom prst="rect">
          <a:avLst/>
        </a:prstGeom>
        <a:solidFill>
          <a:schemeClr val="accent4">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E8C1FA-FB3B-4D91-B319-A31B18780B2B}">
      <dsp:nvSpPr>
        <dsp:cNvPr id="0" name=""/>
        <dsp:cNvSpPr/>
      </dsp:nvSpPr>
      <dsp:spPr>
        <a:xfrm>
          <a:off x="669106" y="5069681"/>
          <a:ext cx="9030064" cy="57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311" tIns="61311" rIns="61311" bIns="61311" numCol="1" spcCol="1270" anchor="ctr" anchorCtr="0">
          <a:noAutofit/>
        </a:bodyPr>
        <a:lstStyle/>
        <a:p>
          <a:pPr marL="0" lvl="0" indent="0" algn="l" defTabSz="711200">
            <a:lnSpc>
              <a:spcPct val="90000"/>
            </a:lnSpc>
            <a:spcBef>
              <a:spcPct val="0"/>
            </a:spcBef>
            <a:spcAft>
              <a:spcPct val="35000"/>
            </a:spcAft>
            <a:buNone/>
          </a:pPr>
          <a:r>
            <a:rPr lang="en-US" sz="1600" kern="1200"/>
            <a:t>Provide flexible work options, such as remote work and flexible hours, to accommodate diverse needs and lifestyles. This can help create a more inclusive and supportive work environment.</a:t>
          </a:r>
        </a:p>
      </dsp:txBody>
      <dsp:txXfrm>
        <a:off x="669106" y="5069681"/>
        <a:ext cx="9030064" cy="5793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64B0A-01FB-409D-9D4B-FA7432D35CD0}">
      <dsp:nvSpPr>
        <dsp:cNvPr id="0" name=""/>
        <dsp:cNvSpPr/>
      </dsp:nvSpPr>
      <dsp:spPr>
        <a:xfrm>
          <a:off x="0" y="5710721"/>
          <a:ext cx="2707821" cy="74952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580" tIns="128016" rIns="192580" bIns="128016" numCol="1" spcCol="1270" anchor="ctr" anchorCtr="0">
          <a:noAutofit/>
        </a:bodyPr>
        <a:lstStyle/>
        <a:p>
          <a:pPr marL="0" lvl="0" indent="0" algn="ctr" defTabSz="800100">
            <a:lnSpc>
              <a:spcPct val="90000"/>
            </a:lnSpc>
            <a:spcBef>
              <a:spcPct val="0"/>
            </a:spcBef>
            <a:spcAft>
              <a:spcPct val="35000"/>
            </a:spcAft>
            <a:buNone/>
          </a:pPr>
          <a:r>
            <a:rPr lang="en-US" sz="1800" kern="1200"/>
            <a:t>Solicit</a:t>
          </a:r>
        </a:p>
      </dsp:txBody>
      <dsp:txXfrm>
        <a:off x="0" y="5710721"/>
        <a:ext cx="2707821" cy="749529"/>
      </dsp:txXfrm>
    </dsp:sp>
    <dsp:sp modelId="{2BF1B56F-9A51-4EC7-B0F5-9DBEB1076368}">
      <dsp:nvSpPr>
        <dsp:cNvPr id="0" name=""/>
        <dsp:cNvSpPr/>
      </dsp:nvSpPr>
      <dsp:spPr>
        <a:xfrm>
          <a:off x="2707821" y="5710721"/>
          <a:ext cx="8123463" cy="74952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782" tIns="139700" rIns="164782" bIns="139700" numCol="1" spcCol="1270" anchor="t" anchorCtr="0">
          <a:noAutofit/>
        </a:bodyPr>
        <a:lstStyle/>
        <a:p>
          <a:pPr marL="0" lvl="0" indent="0" algn="l" defTabSz="488950">
            <a:lnSpc>
              <a:spcPct val="90000"/>
            </a:lnSpc>
            <a:spcBef>
              <a:spcPct val="0"/>
            </a:spcBef>
            <a:spcAft>
              <a:spcPct val="35000"/>
            </a:spcAft>
            <a:buNone/>
          </a:pPr>
          <a:r>
            <a:rPr lang="en-US" sz="1100" kern="1200"/>
            <a:t>Solicit Feedback:</a:t>
          </a:r>
        </a:p>
        <a:p>
          <a:pPr marL="57150" lvl="1" indent="-57150" algn="l" defTabSz="400050">
            <a:lnSpc>
              <a:spcPct val="90000"/>
            </a:lnSpc>
            <a:spcBef>
              <a:spcPct val="0"/>
            </a:spcBef>
            <a:spcAft>
              <a:spcPct val="15000"/>
            </a:spcAft>
            <a:buChar char="•"/>
          </a:pPr>
          <a:r>
            <a:rPr lang="en-US" sz="900" kern="1200"/>
            <a:t>Regularly seek feedback from employees on how to improve inclusivity in the workplace. Use this feedback to make meaningful changes and demonstrate a commitment to continuous improvement.</a:t>
          </a:r>
        </a:p>
      </dsp:txBody>
      <dsp:txXfrm>
        <a:off x="2707821" y="5710721"/>
        <a:ext cx="8123463" cy="749529"/>
      </dsp:txXfrm>
    </dsp:sp>
    <dsp:sp modelId="{7751F02E-5494-4546-8486-A2F8D40554E3}">
      <dsp:nvSpPr>
        <dsp:cNvPr id="0" name=""/>
        <dsp:cNvSpPr/>
      </dsp:nvSpPr>
      <dsp:spPr>
        <a:xfrm rot="10800000">
          <a:off x="0" y="4569188"/>
          <a:ext cx="2707821" cy="115277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580" tIns="128016" rIns="192580" bIns="128016" numCol="1" spcCol="1270" anchor="ctr" anchorCtr="0">
          <a:noAutofit/>
        </a:bodyPr>
        <a:lstStyle/>
        <a:p>
          <a:pPr marL="0" lvl="0" indent="0" algn="ctr" defTabSz="800100">
            <a:lnSpc>
              <a:spcPct val="90000"/>
            </a:lnSpc>
            <a:spcBef>
              <a:spcPct val="0"/>
            </a:spcBef>
            <a:spcAft>
              <a:spcPct val="35000"/>
            </a:spcAft>
            <a:buNone/>
          </a:pPr>
          <a:r>
            <a:rPr lang="en-US" sz="1800" kern="1200"/>
            <a:t>Provide</a:t>
          </a:r>
        </a:p>
      </dsp:txBody>
      <dsp:txXfrm rot="-10800000">
        <a:off x="0" y="4569188"/>
        <a:ext cx="2707821" cy="749304"/>
      </dsp:txXfrm>
    </dsp:sp>
    <dsp:sp modelId="{714A0AE5-E168-4E31-B627-C9F19697FAFF}">
      <dsp:nvSpPr>
        <dsp:cNvPr id="0" name=""/>
        <dsp:cNvSpPr/>
      </dsp:nvSpPr>
      <dsp:spPr>
        <a:xfrm>
          <a:off x="2707821" y="4569188"/>
          <a:ext cx="8123463" cy="74930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782" tIns="139700" rIns="164782" bIns="139700" numCol="1" spcCol="1270" anchor="t" anchorCtr="0">
          <a:noAutofit/>
        </a:bodyPr>
        <a:lstStyle/>
        <a:p>
          <a:pPr marL="0" lvl="0" indent="0" algn="l" defTabSz="488950">
            <a:lnSpc>
              <a:spcPct val="90000"/>
            </a:lnSpc>
            <a:spcBef>
              <a:spcPct val="0"/>
            </a:spcBef>
            <a:spcAft>
              <a:spcPct val="35000"/>
            </a:spcAft>
            <a:buNone/>
          </a:pPr>
          <a:r>
            <a:rPr lang="en-US" sz="1100" kern="1200"/>
            <a:t>Provide Diversity Training:</a:t>
          </a:r>
        </a:p>
        <a:p>
          <a:pPr marL="57150" lvl="1" indent="-57150" algn="l" defTabSz="400050">
            <a:lnSpc>
              <a:spcPct val="90000"/>
            </a:lnSpc>
            <a:spcBef>
              <a:spcPct val="0"/>
            </a:spcBef>
            <a:spcAft>
              <a:spcPct val="15000"/>
            </a:spcAft>
            <a:buChar char="•"/>
          </a:pPr>
          <a:r>
            <a:rPr lang="en-US" sz="900" kern="1200"/>
            <a:t>Offer regular diversity and inclusion training to all employees. This can help raise awareness, build understanding, and promote inclusive behaviors.</a:t>
          </a:r>
        </a:p>
      </dsp:txBody>
      <dsp:txXfrm>
        <a:off x="2707821" y="4569188"/>
        <a:ext cx="8123463" cy="749304"/>
      </dsp:txXfrm>
    </dsp:sp>
    <dsp:sp modelId="{8671C45D-045D-4654-A7CB-EE42B76ECA87}">
      <dsp:nvSpPr>
        <dsp:cNvPr id="0" name=""/>
        <dsp:cNvSpPr/>
      </dsp:nvSpPr>
      <dsp:spPr>
        <a:xfrm rot="10800000">
          <a:off x="0" y="3427655"/>
          <a:ext cx="2707821" cy="115277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580" tIns="128016" rIns="192580" bIns="128016" numCol="1" spcCol="1270" anchor="ctr" anchorCtr="0">
          <a:noAutofit/>
        </a:bodyPr>
        <a:lstStyle/>
        <a:p>
          <a:pPr marL="0" lvl="0" indent="0" algn="ctr" defTabSz="800100">
            <a:lnSpc>
              <a:spcPct val="90000"/>
            </a:lnSpc>
            <a:spcBef>
              <a:spcPct val="0"/>
            </a:spcBef>
            <a:spcAft>
              <a:spcPct val="35000"/>
            </a:spcAft>
            <a:buNone/>
          </a:pPr>
          <a:r>
            <a:rPr lang="en-US" sz="1800" kern="1200"/>
            <a:t>Foster</a:t>
          </a:r>
        </a:p>
      </dsp:txBody>
      <dsp:txXfrm rot="-10800000">
        <a:off x="0" y="3427655"/>
        <a:ext cx="2707821" cy="749304"/>
      </dsp:txXfrm>
    </dsp:sp>
    <dsp:sp modelId="{25221B89-7738-4D97-9951-44408FB63B3F}">
      <dsp:nvSpPr>
        <dsp:cNvPr id="0" name=""/>
        <dsp:cNvSpPr/>
      </dsp:nvSpPr>
      <dsp:spPr>
        <a:xfrm>
          <a:off x="2707821" y="3427655"/>
          <a:ext cx="8123463" cy="74930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782" tIns="139700" rIns="164782" bIns="139700" numCol="1" spcCol="1270" anchor="t" anchorCtr="0">
          <a:noAutofit/>
        </a:bodyPr>
        <a:lstStyle/>
        <a:p>
          <a:pPr marL="0" lvl="0" indent="0" algn="l" defTabSz="488950">
            <a:lnSpc>
              <a:spcPct val="90000"/>
            </a:lnSpc>
            <a:spcBef>
              <a:spcPct val="0"/>
            </a:spcBef>
            <a:spcAft>
              <a:spcPct val="35000"/>
            </a:spcAft>
            <a:buNone/>
          </a:pPr>
          <a:r>
            <a:rPr lang="en-US" sz="1100" kern="1200"/>
            <a:t>Foster a Sense of Belonging:</a:t>
          </a:r>
        </a:p>
        <a:p>
          <a:pPr marL="57150" lvl="1" indent="-57150" algn="l" defTabSz="400050">
            <a:lnSpc>
              <a:spcPct val="90000"/>
            </a:lnSpc>
            <a:spcBef>
              <a:spcPct val="0"/>
            </a:spcBef>
            <a:spcAft>
              <a:spcPct val="15000"/>
            </a:spcAft>
            <a:buChar char="•"/>
          </a:pPr>
          <a:r>
            <a:rPr lang="en-US" sz="900" kern="1200"/>
            <a:t>Make an effort to include everyone in social activities and team-building events. Ensure that these activities are diverse and inclusive, catering to different interests and backgrounds.</a:t>
          </a:r>
        </a:p>
      </dsp:txBody>
      <dsp:txXfrm>
        <a:off x="2707821" y="3427655"/>
        <a:ext cx="8123463" cy="749304"/>
      </dsp:txXfrm>
    </dsp:sp>
    <dsp:sp modelId="{6E7AE3F0-0734-4D8A-9D5C-CB5AA6D09C06}">
      <dsp:nvSpPr>
        <dsp:cNvPr id="0" name=""/>
        <dsp:cNvSpPr/>
      </dsp:nvSpPr>
      <dsp:spPr>
        <a:xfrm rot="10800000">
          <a:off x="0" y="2286123"/>
          <a:ext cx="2707821" cy="115277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580" tIns="128016" rIns="192580" bIns="128016" numCol="1" spcCol="1270" anchor="ctr" anchorCtr="0">
          <a:noAutofit/>
        </a:bodyPr>
        <a:lstStyle/>
        <a:p>
          <a:pPr marL="0" lvl="0" indent="0" algn="ctr" defTabSz="800100">
            <a:lnSpc>
              <a:spcPct val="90000"/>
            </a:lnSpc>
            <a:spcBef>
              <a:spcPct val="0"/>
            </a:spcBef>
            <a:spcAft>
              <a:spcPct val="35000"/>
            </a:spcAft>
            <a:buNone/>
          </a:pPr>
          <a:r>
            <a:rPr lang="en-US" sz="1800" kern="1200"/>
            <a:t>Acknowledge and Address</a:t>
          </a:r>
        </a:p>
      </dsp:txBody>
      <dsp:txXfrm rot="-10800000">
        <a:off x="0" y="2286123"/>
        <a:ext cx="2707821" cy="749304"/>
      </dsp:txXfrm>
    </dsp:sp>
    <dsp:sp modelId="{962F7723-3057-4DA1-B6C2-929FD5D5AC46}">
      <dsp:nvSpPr>
        <dsp:cNvPr id="0" name=""/>
        <dsp:cNvSpPr/>
      </dsp:nvSpPr>
      <dsp:spPr>
        <a:xfrm>
          <a:off x="2707821" y="2286123"/>
          <a:ext cx="8123463" cy="74930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782" tIns="139700" rIns="164782" bIns="139700" numCol="1" spcCol="1270" anchor="t" anchorCtr="0">
          <a:noAutofit/>
        </a:bodyPr>
        <a:lstStyle/>
        <a:p>
          <a:pPr marL="0" lvl="0" indent="0" algn="l" defTabSz="488950">
            <a:lnSpc>
              <a:spcPct val="90000"/>
            </a:lnSpc>
            <a:spcBef>
              <a:spcPct val="0"/>
            </a:spcBef>
            <a:spcAft>
              <a:spcPct val="35000"/>
            </a:spcAft>
            <a:buNone/>
          </a:pPr>
          <a:r>
            <a:rPr lang="en-US" sz="1100" kern="1200"/>
            <a:t>Acknowledge and Address Microaggressions:</a:t>
          </a:r>
        </a:p>
        <a:p>
          <a:pPr marL="57150" lvl="1" indent="-57150" algn="l" defTabSz="400050">
            <a:lnSpc>
              <a:spcPct val="90000"/>
            </a:lnSpc>
            <a:spcBef>
              <a:spcPct val="0"/>
            </a:spcBef>
            <a:spcAft>
              <a:spcPct val="15000"/>
            </a:spcAft>
            <a:buChar char="•"/>
          </a:pPr>
          <a:r>
            <a:rPr lang="en-US" sz="900" kern="1200"/>
            <a:t>Be aware of and address microaggressions—subtle, often unintentional, discriminatory comments or behaviors. Create a safe space for employees to report and discuss these incidents.</a:t>
          </a:r>
        </a:p>
      </dsp:txBody>
      <dsp:txXfrm>
        <a:off x="2707821" y="2286123"/>
        <a:ext cx="8123463" cy="749304"/>
      </dsp:txXfrm>
    </dsp:sp>
    <dsp:sp modelId="{8259B9CB-9ADC-4228-8B05-8B3D8A03F53C}">
      <dsp:nvSpPr>
        <dsp:cNvPr id="0" name=""/>
        <dsp:cNvSpPr/>
      </dsp:nvSpPr>
      <dsp:spPr>
        <a:xfrm rot="10800000">
          <a:off x="0" y="1144590"/>
          <a:ext cx="2707821" cy="115277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580" tIns="128016" rIns="192580" bIns="128016" numCol="1" spcCol="1270" anchor="ctr" anchorCtr="0">
          <a:noAutofit/>
        </a:bodyPr>
        <a:lstStyle/>
        <a:p>
          <a:pPr marL="0" lvl="0" indent="0" algn="ctr" defTabSz="800100">
            <a:lnSpc>
              <a:spcPct val="90000"/>
            </a:lnSpc>
            <a:spcBef>
              <a:spcPct val="0"/>
            </a:spcBef>
            <a:spcAft>
              <a:spcPct val="35000"/>
            </a:spcAft>
            <a:buNone/>
          </a:pPr>
          <a:r>
            <a:rPr lang="en-US" sz="1800" kern="1200"/>
            <a:t>Provide</a:t>
          </a:r>
        </a:p>
      </dsp:txBody>
      <dsp:txXfrm rot="-10800000">
        <a:off x="0" y="1144590"/>
        <a:ext cx="2707821" cy="749304"/>
      </dsp:txXfrm>
    </dsp:sp>
    <dsp:sp modelId="{C99E0BBE-59F1-4065-AD0F-A74A4BD8D967}">
      <dsp:nvSpPr>
        <dsp:cNvPr id="0" name=""/>
        <dsp:cNvSpPr/>
      </dsp:nvSpPr>
      <dsp:spPr>
        <a:xfrm>
          <a:off x="2707821" y="1144590"/>
          <a:ext cx="8123463" cy="74930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782" tIns="139700" rIns="164782" bIns="139700" numCol="1" spcCol="1270" anchor="t" anchorCtr="0">
          <a:noAutofit/>
        </a:bodyPr>
        <a:lstStyle/>
        <a:p>
          <a:pPr marL="0" lvl="0" indent="0" algn="l" defTabSz="488950">
            <a:lnSpc>
              <a:spcPct val="90000"/>
            </a:lnSpc>
            <a:spcBef>
              <a:spcPct val="0"/>
            </a:spcBef>
            <a:spcAft>
              <a:spcPct val="35000"/>
            </a:spcAft>
            <a:buNone/>
          </a:pPr>
          <a:r>
            <a:rPr lang="en-US" sz="1100" kern="1200"/>
            <a:t>Provide Accessibility:</a:t>
          </a:r>
        </a:p>
        <a:p>
          <a:pPr marL="57150" lvl="1" indent="-57150" algn="l" defTabSz="400050">
            <a:lnSpc>
              <a:spcPct val="90000"/>
            </a:lnSpc>
            <a:spcBef>
              <a:spcPct val="0"/>
            </a:spcBef>
            <a:spcAft>
              <a:spcPct val="15000"/>
            </a:spcAft>
            <a:buChar char="•"/>
          </a:pPr>
          <a:r>
            <a:rPr lang="en-US" sz="900" kern="1200"/>
            <a:t>Ensure that the workplace is accessible to all employees, including those with disabilities. This includes physical accessibility as well as accessible technology and communication tools.</a:t>
          </a:r>
        </a:p>
      </dsp:txBody>
      <dsp:txXfrm>
        <a:off x="2707821" y="1144590"/>
        <a:ext cx="8123463" cy="749304"/>
      </dsp:txXfrm>
    </dsp:sp>
    <dsp:sp modelId="{ABA1A79D-4EA1-4D2A-85F8-5C5CB4C42D0C}">
      <dsp:nvSpPr>
        <dsp:cNvPr id="0" name=""/>
        <dsp:cNvSpPr/>
      </dsp:nvSpPr>
      <dsp:spPr>
        <a:xfrm rot="10800000">
          <a:off x="0" y="3057"/>
          <a:ext cx="2707821" cy="1152775"/>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580" tIns="128016" rIns="192580" bIns="128016" numCol="1" spcCol="1270" anchor="ctr" anchorCtr="0">
          <a:noAutofit/>
        </a:bodyPr>
        <a:lstStyle/>
        <a:p>
          <a:pPr marL="0" lvl="0" indent="0" algn="ctr" defTabSz="800100">
            <a:lnSpc>
              <a:spcPct val="90000"/>
            </a:lnSpc>
            <a:spcBef>
              <a:spcPct val="0"/>
            </a:spcBef>
            <a:spcAft>
              <a:spcPct val="35000"/>
            </a:spcAft>
            <a:buNone/>
          </a:pPr>
          <a:r>
            <a:rPr lang="en-US" sz="1800" kern="1200"/>
            <a:t>Promote</a:t>
          </a:r>
        </a:p>
      </dsp:txBody>
      <dsp:txXfrm rot="-10800000">
        <a:off x="0" y="3057"/>
        <a:ext cx="2707821" cy="749304"/>
      </dsp:txXfrm>
    </dsp:sp>
    <dsp:sp modelId="{E03F0ED8-F955-467D-98CC-460D3FCE02CA}">
      <dsp:nvSpPr>
        <dsp:cNvPr id="0" name=""/>
        <dsp:cNvSpPr/>
      </dsp:nvSpPr>
      <dsp:spPr>
        <a:xfrm>
          <a:off x="2707821" y="3057"/>
          <a:ext cx="8123463" cy="74930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4782" tIns="139700" rIns="164782" bIns="139700" numCol="1" spcCol="1270" anchor="t" anchorCtr="0">
          <a:noAutofit/>
        </a:bodyPr>
        <a:lstStyle/>
        <a:p>
          <a:pPr marL="0" lvl="0" indent="0" algn="l" defTabSz="488950">
            <a:lnSpc>
              <a:spcPct val="90000"/>
            </a:lnSpc>
            <a:spcBef>
              <a:spcPct val="0"/>
            </a:spcBef>
            <a:spcAft>
              <a:spcPct val="35000"/>
            </a:spcAft>
            <a:buNone/>
          </a:pPr>
          <a:r>
            <a:rPr lang="en-US" sz="1100" kern="1200"/>
            <a:t>Promote Inclusive Leadership:</a:t>
          </a:r>
        </a:p>
        <a:p>
          <a:pPr marL="57150" lvl="1" indent="-57150" algn="l" defTabSz="400050">
            <a:lnSpc>
              <a:spcPct val="90000"/>
            </a:lnSpc>
            <a:spcBef>
              <a:spcPct val="0"/>
            </a:spcBef>
            <a:spcAft>
              <a:spcPct val="15000"/>
            </a:spcAft>
            <a:buChar char="•"/>
          </a:pPr>
          <a:r>
            <a:rPr lang="en-US" sz="900" kern="1200"/>
            <a:t>Encourage leaders to model inclusive behaviors and set the tone for the rest of the organization. Inclusive leaders should actively seek out and value diverse perspectives.</a:t>
          </a:r>
        </a:p>
      </dsp:txBody>
      <dsp:txXfrm>
        <a:off x="2707821" y="3057"/>
        <a:ext cx="8123463" cy="74930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2/11/2025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00764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2/11/2025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51721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2/11/2025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90153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2/11/2025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52201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2/11/2025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69076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2/11/2025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26085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2/11/2025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99647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2/11/2025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56111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2/11/2025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1164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2/11/2025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34070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2/11/2025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02122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2/11/2025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467227"/>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3B57B03-65F1-6CBF-E5B0-6F56FA6AB67C}"/>
              </a:ext>
            </a:extLst>
          </p:cNvPr>
          <p:cNvPicPr>
            <a:picLocks noChangeAspect="1"/>
          </p:cNvPicPr>
          <p:nvPr/>
        </p:nvPicPr>
        <p:blipFill>
          <a:blip r:embed="rId2"/>
          <a:srcRect l="4915" r="35079" b="-2"/>
          <a:stretch/>
        </p:blipFill>
        <p:spPr>
          <a:xfrm>
            <a:off x="4876158" y="10"/>
            <a:ext cx="7315841" cy="6857990"/>
          </a:xfrm>
          <a:prstGeom prst="rect">
            <a:avLst/>
          </a:prstGeom>
        </p:spPr>
      </p:pic>
      <p:sp>
        <p:nvSpPr>
          <p:cNvPr id="2" name="Title 1"/>
          <p:cNvSpPr>
            <a:spLocks noGrp="1"/>
          </p:cNvSpPr>
          <p:nvPr>
            <p:ph type="ctrTitle"/>
          </p:nvPr>
        </p:nvSpPr>
        <p:spPr>
          <a:xfrm>
            <a:off x="703400" y="908651"/>
            <a:ext cx="3620882" cy="3640345"/>
          </a:xfrm>
        </p:spPr>
        <p:txBody>
          <a:bodyPr anchor="t">
            <a:normAutofit/>
          </a:bodyPr>
          <a:lstStyle/>
          <a:p>
            <a:pPr>
              <a:lnSpc>
                <a:spcPct val="90000"/>
              </a:lnSpc>
            </a:pPr>
            <a:r>
              <a:rPr lang="en-GB" sz="4000" b="1">
                <a:latin typeface="Segoe UI"/>
                <a:cs typeface="Segoe UI"/>
              </a:rPr>
              <a:t>Creating and Fostering a Diverse and Inclusive Workplace</a:t>
            </a:r>
            <a:endParaRPr lang="en-US" sz="4000"/>
          </a:p>
          <a:p>
            <a:pPr>
              <a:lnSpc>
                <a:spcPct val="90000"/>
              </a:lnSpc>
            </a:pPr>
            <a:endParaRPr lang="en-GB" sz="4000"/>
          </a:p>
        </p:txBody>
      </p:sp>
      <p:sp>
        <p:nvSpPr>
          <p:cNvPr id="3" name="Subtitle 2"/>
          <p:cNvSpPr>
            <a:spLocks noGrp="1"/>
          </p:cNvSpPr>
          <p:nvPr>
            <p:ph type="subTitle" idx="1"/>
          </p:nvPr>
        </p:nvSpPr>
        <p:spPr>
          <a:xfrm>
            <a:off x="703400" y="4945712"/>
            <a:ext cx="3380437" cy="850392"/>
          </a:xfrm>
        </p:spPr>
        <p:txBody>
          <a:bodyPr vert="horz" lIns="91440" tIns="45720" rIns="91440" bIns="45720" rtlCol="0" anchor="b">
            <a:normAutofit/>
          </a:bodyPr>
          <a:lstStyle/>
          <a:p>
            <a:r>
              <a:rPr lang="en-GB" sz="1800"/>
              <a:t>Working in an Inclusive World</a:t>
            </a:r>
          </a:p>
        </p:txBody>
      </p:sp>
      <p:cxnSp>
        <p:nvCxnSpPr>
          <p:cNvPr id="13" name="Straight Connector 1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108812-5E44-A10D-3472-10B7CBC3EDE3}"/>
              </a:ext>
            </a:extLst>
          </p:cNvPr>
          <p:cNvSpPr>
            <a:spLocks noGrp="1"/>
          </p:cNvSpPr>
          <p:nvPr>
            <p:ph type="title"/>
          </p:nvPr>
        </p:nvSpPr>
        <p:spPr>
          <a:xfrm>
            <a:off x="700088" y="909637"/>
            <a:ext cx="6400800" cy="1307592"/>
          </a:xfrm>
        </p:spPr>
        <p:txBody>
          <a:bodyPr>
            <a:normAutofit/>
          </a:bodyPr>
          <a:lstStyle/>
          <a:p>
            <a:pPr>
              <a:lnSpc>
                <a:spcPct val="90000"/>
              </a:lnSpc>
            </a:pPr>
            <a:r>
              <a:rPr lang="en-GB" dirty="0"/>
              <a:t>Importance of diversity and inclusion </a:t>
            </a:r>
            <a:endParaRPr lang="en-GB"/>
          </a:p>
        </p:txBody>
      </p:sp>
      <p:sp>
        <p:nvSpPr>
          <p:cNvPr id="3" name="Content Placeholder 2">
            <a:extLst>
              <a:ext uri="{FF2B5EF4-FFF2-40B4-BE49-F238E27FC236}">
                <a16:creationId xmlns:a16="http://schemas.microsoft.com/office/drawing/2014/main" id="{37684D00-360D-8CB5-CAB6-5CEFC3FF207D}"/>
              </a:ext>
            </a:extLst>
          </p:cNvPr>
          <p:cNvSpPr>
            <a:spLocks noGrp="1"/>
          </p:cNvSpPr>
          <p:nvPr>
            <p:ph idx="1"/>
          </p:nvPr>
        </p:nvSpPr>
        <p:spPr>
          <a:xfrm>
            <a:off x="700088" y="2221992"/>
            <a:ext cx="6400800" cy="3739896"/>
          </a:xfrm>
        </p:spPr>
        <p:txBody>
          <a:bodyPr vert="horz" lIns="91440" tIns="45720" rIns="91440" bIns="45720" rtlCol="0">
            <a:normAutofit/>
          </a:bodyPr>
          <a:lstStyle/>
          <a:p>
            <a:pPr>
              <a:lnSpc>
                <a:spcPct val="100000"/>
              </a:lnSpc>
            </a:pPr>
            <a:r>
              <a:rPr lang="en-GB" sz="1400">
                <a:latin typeface="Segoe UI"/>
                <a:cs typeface="Segoe UI"/>
              </a:rPr>
              <a:t>Can you share an experience where you felt included or excluded in a workplace setting? How did it impact your performance and well-being?</a:t>
            </a:r>
            <a:endParaRPr lang="en-GB" sz="1400"/>
          </a:p>
          <a:p>
            <a:pPr>
              <a:lnSpc>
                <a:spcPct val="100000"/>
              </a:lnSpc>
            </a:pPr>
            <a:r>
              <a:rPr lang="en-GB" sz="1400">
                <a:latin typeface="Segoe UI"/>
                <a:cs typeface="Segoe UI"/>
              </a:rPr>
              <a:t>What does diversity and inclusion mean to you? How do you see it playing a role in your current workplace?</a:t>
            </a:r>
            <a:endParaRPr lang="en-GB" sz="1400"/>
          </a:p>
          <a:p>
            <a:pPr>
              <a:lnSpc>
                <a:spcPct val="100000"/>
              </a:lnSpc>
            </a:pPr>
            <a:r>
              <a:rPr lang="en-GB" sz="1400">
                <a:latin typeface="Segoe UI"/>
                <a:cs typeface="Segoe UI"/>
              </a:rPr>
              <a:t>In what ways do you think a diverse and inclusive workplace can benefit an organisation? Can you provide any examples from your own experience or observations?</a:t>
            </a:r>
            <a:endParaRPr lang="en-GB" sz="1400"/>
          </a:p>
          <a:p>
            <a:pPr>
              <a:lnSpc>
                <a:spcPct val="100000"/>
              </a:lnSpc>
            </a:pPr>
            <a:r>
              <a:rPr lang="en-GB" sz="1400">
                <a:latin typeface="Segoe UI"/>
                <a:cs typeface="Segoe UI"/>
              </a:rPr>
              <a:t>What are some common challenges organisations face when trying to implement diversity and inclusion initiatives? How can these challenges be addressed?</a:t>
            </a:r>
            <a:endParaRPr lang="en-GB" sz="1400"/>
          </a:p>
          <a:p>
            <a:pPr>
              <a:lnSpc>
                <a:spcPct val="100000"/>
              </a:lnSpc>
            </a:pPr>
            <a:r>
              <a:rPr lang="en-GB" sz="1400">
                <a:latin typeface="Segoe UI"/>
                <a:cs typeface="Segoe UI"/>
              </a:rPr>
              <a:t>How important do you think leadership is in fostering a diverse and inclusive workplace? What qualities should leaders possess to effectively promote diversity and inclusion?</a:t>
            </a:r>
            <a:endParaRPr lang="en-GB" sz="1400"/>
          </a:p>
          <a:p>
            <a:pPr marL="0" indent="0">
              <a:lnSpc>
                <a:spcPct val="100000"/>
              </a:lnSpc>
              <a:buNone/>
            </a:pPr>
            <a:endParaRPr lang="en-GB" sz="1400"/>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Board Room">
            <a:extLst>
              <a:ext uri="{FF2B5EF4-FFF2-40B4-BE49-F238E27FC236}">
                <a16:creationId xmlns:a16="http://schemas.microsoft.com/office/drawing/2014/main" id="{71BAF64B-5B56-363C-923B-D7C9856E42E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7920" y="2102261"/>
            <a:ext cx="3903980" cy="3903980"/>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0415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at Any Diversity And Inclusion Policy ...">
            <a:extLst>
              <a:ext uri="{FF2B5EF4-FFF2-40B4-BE49-F238E27FC236}">
                <a16:creationId xmlns:a16="http://schemas.microsoft.com/office/drawing/2014/main" id="{1D67C646-22B3-23FB-9430-86FF4B9D32A2}"/>
              </a:ext>
            </a:extLst>
          </p:cNvPr>
          <p:cNvPicPr>
            <a:picLocks noChangeAspect="1"/>
          </p:cNvPicPr>
          <p:nvPr/>
        </p:nvPicPr>
        <p:blipFill>
          <a:blip r:embed="rId2"/>
          <a:srcRect l="26285" r="31202" b="1"/>
          <a:stretch/>
        </p:blipFill>
        <p:spPr>
          <a:xfrm>
            <a:off x="7306236" y="902448"/>
            <a:ext cx="4085664" cy="5053104"/>
          </a:xfrm>
          <a:prstGeom prst="rect">
            <a:avLst/>
          </a:prstGeom>
        </p:spPr>
      </p:pic>
      <p:sp>
        <p:nvSpPr>
          <p:cNvPr id="2" name="Title 1">
            <a:extLst>
              <a:ext uri="{FF2B5EF4-FFF2-40B4-BE49-F238E27FC236}">
                <a16:creationId xmlns:a16="http://schemas.microsoft.com/office/drawing/2014/main" id="{456EF707-61E0-8120-4409-EA5F0B877801}"/>
              </a:ext>
            </a:extLst>
          </p:cNvPr>
          <p:cNvSpPr>
            <a:spLocks noGrp="1"/>
          </p:cNvSpPr>
          <p:nvPr>
            <p:ph type="title"/>
          </p:nvPr>
        </p:nvSpPr>
        <p:spPr>
          <a:xfrm>
            <a:off x="704088" y="914400"/>
            <a:ext cx="6151083" cy="1307592"/>
          </a:xfrm>
        </p:spPr>
        <p:txBody>
          <a:bodyPr>
            <a:normAutofit/>
          </a:bodyPr>
          <a:lstStyle/>
          <a:p>
            <a:pPr>
              <a:lnSpc>
                <a:spcPct val="90000"/>
              </a:lnSpc>
            </a:pPr>
            <a:r>
              <a:rPr lang="en-GB" dirty="0"/>
              <a:t>Diversity, Equity and inclusion policies</a:t>
            </a:r>
            <a:endParaRPr lang="en-GB"/>
          </a:p>
        </p:txBody>
      </p:sp>
      <p:sp>
        <p:nvSpPr>
          <p:cNvPr id="3" name="Content Placeholder 2">
            <a:extLst>
              <a:ext uri="{FF2B5EF4-FFF2-40B4-BE49-F238E27FC236}">
                <a16:creationId xmlns:a16="http://schemas.microsoft.com/office/drawing/2014/main" id="{76A5D8D0-09ED-7F33-108E-14685685C956}"/>
              </a:ext>
            </a:extLst>
          </p:cNvPr>
          <p:cNvSpPr>
            <a:spLocks noGrp="1"/>
          </p:cNvSpPr>
          <p:nvPr>
            <p:ph idx="1"/>
          </p:nvPr>
        </p:nvSpPr>
        <p:spPr>
          <a:xfrm>
            <a:off x="704088" y="2219183"/>
            <a:ext cx="6151083" cy="3753812"/>
          </a:xfrm>
        </p:spPr>
        <p:txBody>
          <a:bodyPr vert="horz" lIns="91440" tIns="45720" rIns="91440" bIns="45720" rtlCol="0">
            <a:normAutofit/>
          </a:bodyPr>
          <a:lstStyle/>
          <a:p>
            <a:pPr marL="0" indent="0">
              <a:buNone/>
            </a:pPr>
            <a:r>
              <a:rPr lang="en-GB" b="1">
                <a:latin typeface="Segoe UI"/>
                <a:cs typeface="Segoe UI"/>
              </a:rPr>
              <a:t>Diversity, Equity, and Inclusion (DEI) policies</a:t>
            </a:r>
            <a:r>
              <a:rPr lang="en-GB">
                <a:latin typeface="Segoe UI"/>
                <a:cs typeface="Segoe UI"/>
              </a:rPr>
              <a:t> are formal guidelines and practices that organizations implement to promote a diverse, equitable, and inclusive workplace. These policies aim to ensure that all employees, regardless of their background, have equal opportunities and are treated with respect and fairness.</a:t>
            </a:r>
            <a:endParaRPr lang="en-GB"/>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0985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at Any Diversity And Inclusion Policy ...">
            <a:extLst>
              <a:ext uri="{FF2B5EF4-FFF2-40B4-BE49-F238E27FC236}">
                <a16:creationId xmlns:a16="http://schemas.microsoft.com/office/drawing/2014/main" id="{D564BC53-83F6-7D2C-04AE-8E530D9D2662}"/>
              </a:ext>
            </a:extLst>
          </p:cNvPr>
          <p:cNvPicPr>
            <a:picLocks noChangeAspect="1"/>
          </p:cNvPicPr>
          <p:nvPr/>
        </p:nvPicPr>
        <p:blipFill>
          <a:blip r:embed="rId2"/>
          <a:srcRect l="26285" r="31202" b="1"/>
          <a:stretch/>
        </p:blipFill>
        <p:spPr>
          <a:xfrm>
            <a:off x="7306236" y="902448"/>
            <a:ext cx="4085664" cy="5053104"/>
          </a:xfrm>
          <a:prstGeom prst="rect">
            <a:avLst/>
          </a:prstGeom>
        </p:spPr>
      </p:pic>
      <p:sp>
        <p:nvSpPr>
          <p:cNvPr id="2" name="Title 1">
            <a:extLst>
              <a:ext uri="{FF2B5EF4-FFF2-40B4-BE49-F238E27FC236}">
                <a16:creationId xmlns:a16="http://schemas.microsoft.com/office/drawing/2014/main" id="{0DD7B94A-E1D6-8ECB-0B42-906A7DD7C348}"/>
              </a:ext>
            </a:extLst>
          </p:cNvPr>
          <p:cNvSpPr>
            <a:spLocks noGrp="1"/>
          </p:cNvSpPr>
          <p:nvPr>
            <p:ph type="title"/>
          </p:nvPr>
        </p:nvSpPr>
        <p:spPr>
          <a:xfrm>
            <a:off x="704088" y="914400"/>
            <a:ext cx="6151083" cy="1307592"/>
          </a:xfrm>
        </p:spPr>
        <p:txBody>
          <a:bodyPr>
            <a:normAutofit/>
          </a:bodyPr>
          <a:lstStyle/>
          <a:p>
            <a:pPr>
              <a:lnSpc>
                <a:spcPct val="90000"/>
              </a:lnSpc>
            </a:pPr>
            <a:r>
              <a:rPr lang="en-GB">
                <a:latin typeface="Segoe UI"/>
                <a:cs typeface="Segoe UI"/>
              </a:rPr>
              <a:t>Here’s a breakdown of each component:</a:t>
            </a:r>
            <a:endParaRPr lang="en-US"/>
          </a:p>
        </p:txBody>
      </p:sp>
      <p:sp>
        <p:nvSpPr>
          <p:cNvPr id="3" name="Content Placeholder 2">
            <a:extLst>
              <a:ext uri="{FF2B5EF4-FFF2-40B4-BE49-F238E27FC236}">
                <a16:creationId xmlns:a16="http://schemas.microsoft.com/office/drawing/2014/main" id="{7FF3CABD-BAC5-1FBF-2594-914532618466}"/>
              </a:ext>
            </a:extLst>
          </p:cNvPr>
          <p:cNvSpPr>
            <a:spLocks noGrp="1"/>
          </p:cNvSpPr>
          <p:nvPr>
            <p:ph idx="1"/>
          </p:nvPr>
        </p:nvSpPr>
        <p:spPr>
          <a:xfrm>
            <a:off x="704088" y="2219183"/>
            <a:ext cx="6151083" cy="3753812"/>
          </a:xfrm>
        </p:spPr>
        <p:txBody>
          <a:bodyPr vert="horz" lIns="91440" tIns="45720" rIns="91440" bIns="45720" rtlCol="0">
            <a:normAutofit/>
          </a:bodyPr>
          <a:lstStyle/>
          <a:p>
            <a:pPr>
              <a:lnSpc>
                <a:spcPct val="100000"/>
              </a:lnSpc>
            </a:pPr>
            <a:r>
              <a:rPr lang="en-GB" sz="1400" b="1">
                <a:latin typeface="Segoe UI"/>
                <a:cs typeface="Segoe UI"/>
              </a:rPr>
              <a:t>Diversity</a:t>
            </a:r>
            <a:r>
              <a:rPr lang="en-GB" sz="1400">
                <a:latin typeface="Segoe UI"/>
                <a:cs typeface="Segoe UI"/>
              </a:rPr>
              <a:t>: Refers to the presence of differences within a given setting. In the workplace, this includes differences in race, ethnicity, gender, age, sexual orientation, disability, socioeconomic status, and more. Diversity policies focus on creating a workforce that reflects a wide range of perspectives and experiences.</a:t>
            </a:r>
            <a:endParaRPr lang="en-GB" sz="1400"/>
          </a:p>
          <a:p>
            <a:pPr>
              <a:lnSpc>
                <a:spcPct val="100000"/>
              </a:lnSpc>
            </a:pPr>
            <a:r>
              <a:rPr lang="en-GB" sz="1400" b="1">
                <a:latin typeface="Segoe UI"/>
                <a:cs typeface="Segoe UI"/>
              </a:rPr>
              <a:t>Equity</a:t>
            </a:r>
            <a:r>
              <a:rPr lang="en-GB" sz="1400">
                <a:latin typeface="Segoe UI"/>
                <a:cs typeface="Segoe UI"/>
              </a:rPr>
              <a:t>: Involves ensuring fair treatment, opportunities, and advancement for all employees. Equity policies address systemic barriers and biases that may prevent certain groups from accessing the same opportunities as others. This includes implementing practices that support equal pay, career development, and access to resources.</a:t>
            </a:r>
            <a:endParaRPr lang="en-GB" sz="1400"/>
          </a:p>
          <a:p>
            <a:pPr>
              <a:lnSpc>
                <a:spcPct val="100000"/>
              </a:lnSpc>
            </a:pPr>
            <a:r>
              <a:rPr lang="en-GB" sz="1400" b="1">
                <a:latin typeface="Segoe UI"/>
                <a:cs typeface="Segoe UI"/>
              </a:rPr>
              <a:t>Inclusion</a:t>
            </a:r>
            <a:r>
              <a:rPr lang="en-GB" sz="1400">
                <a:latin typeface="Segoe UI"/>
                <a:cs typeface="Segoe UI"/>
              </a:rPr>
              <a:t>: The practice of creating an environment where all individuals feel valued, respected, and supported. Inclusion policies aim to foster a culture where everyone can fully participate and contribute to the organization’s success. This includes promoting open communication, collaboration, and a sense of belonging</a:t>
            </a:r>
            <a:endParaRPr lang="en-GB" sz="1400"/>
          </a:p>
          <a:p>
            <a:pPr>
              <a:lnSpc>
                <a:spcPct val="100000"/>
              </a:lnSpc>
            </a:pPr>
            <a:endParaRPr lang="en-GB" sz="1400"/>
          </a:p>
        </p:txBody>
      </p:sp>
      <p:cxnSp>
        <p:nvCxnSpPr>
          <p:cNvPr id="17" name="Straight Connector 16">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6028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FWA President is first columnist ...">
            <a:extLst>
              <a:ext uri="{FF2B5EF4-FFF2-40B4-BE49-F238E27FC236}">
                <a16:creationId xmlns:a16="http://schemas.microsoft.com/office/drawing/2014/main" id="{2FB5A72C-5D32-4831-786A-C634E4192313}"/>
              </a:ext>
            </a:extLst>
          </p:cNvPr>
          <p:cNvPicPr>
            <a:picLocks noChangeAspect="1"/>
          </p:cNvPicPr>
          <p:nvPr/>
        </p:nvPicPr>
        <p:blipFill>
          <a:blip r:embed="rId2"/>
          <a:srcRect l="10114" r="10138" b="2"/>
          <a:stretch/>
        </p:blipFill>
        <p:spPr>
          <a:xfrm>
            <a:off x="4981575" y="735286"/>
            <a:ext cx="6495042" cy="5419642"/>
          </a:xfrm>
          <a:prstGeom prst="rect">
            <a:avLst/>
          </a:prstGeom>
        </p:spPr>
      </p:pic>
      <p:sp>
        <p:nvSpPr>
          <p:cNvPr id="3" name="Content Placeholder 2">
            <a:extLst>
              <a:ext uri="{FF2B5EF4-FFF2-40B4-BE49-F238E27FC236}">
                <a16:creationId xmlns:a16="http://schemas.microsoft.com/office/drawing/2014/main" id="{275C8810-B1A9-530E-56BC-5E0CB9AEEA4F}"/>
              </a:ext>
            </a:extLst>
          </p:cNvPr>
          <p:cNvSpPr>
            <a:spLocks noGrp="1"/>
          </p:cNvSpPr>
          <p:nvPr>
            <p:ph idx="1"/>
          </p:nvPr>
        </p:nvSpPr>
        <p:spPr>
          <a:xfrm>
            <a:off x="802059" y="1712686"/>
            <a:ext cx="3799763" cy="3767328"/>
          </a:xfrm>
        </p:spPr>
        <p:txBody>
          <a:bodyPr vert="horz" lIns="91440" tIns="45720" rIns="91440" bIns="45720" rtlCol="0">
            <a:normAutofit/>
          </a:bodyPr>
          <a:lstStyle/>
          <a:p>
            <a:pPr marL="0" indent="0">
              <a:buNone/>
            </a:pPr>
            <a:r>
              <a:rPr lang="en-GB" dirty="0"/>
              <a:t>Do some research to find out why Diversity, Equity and Inclusion Policies are crucial for organisations</a:t>
            </a:r>
            <a:endParaRPr lang="en-US"/>
          </a:p>
          <a:p>
            <a:endParaRPr lang="en-GB" dirty="0"/>
          </a:p>
          <a:p>
            <a:pPr marL="0" indent="0">
              <a:buNone/>
            </a:pPr>
            <a:r>
              <a:rPr lang="en-GB"/>
              <a:t>Work together and get ready to present back what you have found.</a:t>
            </a:r>
            <a:endParaRPr lang="en-GB" dirty="0"/>
          </a:p>
          <a:p>
            <a:pPr marL="0" indent="0">
              <a:buNone/>
            </a:pPr>
            <a:r>
              <a:rPr lang="en-GB"/>
              <a:t>You will have 20 minutes </a:t>
            </a:r>
            <a:endParaRPr lang="en-GB" dirty="0"/>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9778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B87F1-2DE8-648C-CD39-DDB9FAFAC7DC}"/>
              </a:ext>
            </a:extLst>
          </p:cNvPr>
          <p:cNvSpPr>
            <a:spLocks noGrp="1"/>
          </p:cNvSpPr>
          <p:nvPr>
            <p:ph type="title"/>
          </p:nvPr>
        </p:nvSpPr>
        <p:spPr>
          <a:xfrm>
            <a:off x="559121" y="228600"/>
            <a:ext cx="10691265" cy="1307592"/>
          </a:xfrm>
        </p:spPr>
        <p:txBody>
          <a:bodyPr/>
          <a:lstStyle/>
          <a:p>
            <a:r>
              <a:rPr lang="en-GB" sz="1100" b="1" dirty="0">
                <a:solidFill>
                  <a:srgbClr val="242424"/>
                </a:solidFill>
                <a:latin typeface="Segoe UI"/>
                <a:cs typeface="Segoe UI"/>
              </a:rPr>
              <a:t>Why are DEI Policies Crucial for Organizations?</a:t>
            </a:r>
            <a:endParaRPr lang="en-US" dirty="0"/>
          </a:p>
          <a:p>
            <a:endParaRPr lang="en-GB" dirty="0"/>
          </a:p>
        </p:txBody>
      </p:sp>
      <p:sp>
        <p:nvSpPr>
          <p:cNvPr id="3" name="Content Placeholder 2">
            <a:extLst>
              <a:ext uri="{FF2B5EF4-FFF2-40B4-BE49-F238E27FC236}">
                <a16:creationId xmlns:a16="http://schemas.microsoft.com/office/drawing/2014/main" id="{5755826C-92A8-DDDB-E25A-376B056214C9}"/>
              </a:ext>
            </a:extLst>
          </p:cNvPr>
          <p:cNvSpPr>
            <a:spLocks noGrp="1"/>
          </p:cNvSpPr>
          <p:nvPr>
            <p:ph idx="1"/>
          </p:nvPr>
        </p:nvSpPr>
        <p:spPr>
          <a:xfrm>
            <a:off x="330521" y="883050"/>
            <a:ext cx="11213779" cy="5742866"/>
          </a:xfrm>
        </p:spPr>
        <p:txBody>
          <a:bodyPr vert="horz" lIns="91440" tIns="45720" rIns="91440" bIns="45720" rtlCol="0" anchor="t">
            <a:normAutofit/>
          </a:bodyPr>
          <a:lstStyle/>
          <a:p>
            <a:r>
              <a:rPr lang="en-GB" sz="1100" b="1" dirty="0">
                <a:solidFill>
                  <a:srgbClr val="242424"/>
                </a:solidFill>
                <a:latin typeface="Segoe UI"/>
                <a:cs typeface="Segoe UI"/>
              </a:rPr>
              <a:t>Enhanced Innovation and Creativity</a:t>
            </a:r>
            <a:r>
              <a:rPr lang="en-GB" sz="1100" dirty="0">
                <a:solidFill>
                  <a:srgbClr val="242424"/>
                </a:solidFill>
                <a:latin typeface="Segoe UI"/>
                <a:cs typeface="Segoe UI"/>
              </a:rPr>
              <a:t>:</a:t>
            </a:r>
            <a:endParaRPr lang="en-GB" dirty="0"/>
          </a:p>
          <a:p>
            <a:pPr lvl="1"/>
            <a:r>
              <a:rPr lang="en-GB" sz="1100" dirty="0">
                <a:solidFill>
                  <a:srgbClr val="242424"/>
                </a:solidFill>
                <a:latin typeface="Segoe UI"/>
                <a:cs typeface="Segoe UI"/>
              </a:rPr>
              <a:t>A diverse workforce brings a variety of perspectives and ideas, which can lead to more innovative solutions and creative problem-solving. When employees from different backgrounds collaborate, they can approach challenges from unique angles, driving innovation.</a:t>
            </a:r>
            <a:endParaRPr lang="en-GB" dirty="0"/>
          </a:p>
          <a:p>
            <a:r>
              <a:rPr lang="en-GB" sz="1100" b="1" dirty="0">
                <a:solidFill>
                  <a:srgbClr val="242424"/>
                </a:solidFill>
                <a:latin typeface="Segoe UI"/>
                <a:cs typeface="Segoe UI"/>
              </a:rPr>
              <a:t>Improved Employee Engagement and Retention</a:t>
            </a:r>
            <a:r>
              <a:rPr lang="en-GB" sz="1100" dirty="0">
                <a:solidFill>
                  <a:srgbClr val="242424"/>
                </a:solidFill>
                <a:latin typeface="Segoe UI"/>
                <a:cs typeface="Segoe UI"/>
              </a:rPr>
              <a:t>:</a:t>
            </a:r>
            <a:endParaRPr lang="en-GB" dirty="0"/>
          </a:p>
          <a:p>
            <a:pPr lvl="1"/>
            <a:r>
              <a:rPr lang="en-GB" sz="1100" dirty="0">
                <a:solidFill>
                  <a:srgbClr val="242424"/>
                </a:solidFill>
                <a:latin typeface="Segoe UI"/>
                <a:cs typeface="Segoe UI"/>
              </a:rPr>
              <a:t>Employees who feel included and valued are more likely to be engaged and committed to their work. DEI policies help create a positive work environment where employees feel respected and supported, leading to higher job satisfaction and lower turnover rates.</a:t>
            </a:r>
            <a:endParaRPr lang="en-GB" dirty="0"/>
          </a:p>
          <a:p>
            <a:r>
              <a:rPr lang="en-GB" sz="1100" b="1" dirty="0">
                <a:solidFill>
                  <a:srgbClr val="242424"/>
                </a:solidFill>
                <a:latin typeface="Segoe UI"/>
                <a:cs typeface="Segoe UI"/>
              </a:rPr>
              <a:t>Better Decision-Making</a:t>
            </a:r>
            <a:r>
              <a:rPr lang="en-GB" sz="1100" dirty="0">
                <a:solidFill>
                  <a:srgbClr val="242424"/>
                </a:solidFill>
                <a:latin typeface="Segoe UI"/>
                <a:cs typeface="Segoe UI"/>
              </a:rPr>
              <a:t>:</a:t>
            </a:r>
            <a:endParaRPr lang="en-GB" dirty="0"/>
          </a:p>
          <a:p>
            <a:pPr lvl="1"/>
            <a:r>
              <a:rPr lang="en-GB" sz="1100" dirty="0">
                <a:solidFill>
                  <a:srgbClr val="242424"/>
                </a:solidFill>
                <a:latin typeface="Segoe UI"/>
                <a:cs typeface="Segoe UI"/>
              </a:rPr>
              <a:t>Diverse teams are better equipped to make informed decisions. When different viewpoints are considered, organisations can avoid groupthink and make more balanced and effective decisions. This can lead to better business outcomes and a competitive advantage.</a:t>
            </a:r>
            <a:endParaRPr lang="en-GB" dirty="0"/>
          </a:p>
          <a:p>
            <a:r>
              <a:rPr lang="en-GB" sz="1100" b="1" dirty="0">
                <a:solidFill>
                  <a:srgbClr val="242424"/>
                </a:solidFill>
                <a:latin typeface="Segoe UI"/>
                <a:cs typeface="Segoe UI"/>
              </a:rPr>
              <a:t>Attracting Top Talent</a:t>
            </a:r>
            <a:r>
              <a:rPr lang="en-GB" sz="1100" dirty="0">
                <a:solidFill>
                  <a:srgbClr val="242424"/>
                </a:solidFill>
                <a:latin typeface="Segoe UI"/>
                <a:cs typeface="Segoe UI"/>
              </a:rPr>
              <a:t>:</a:t>
            </a:r>
            <a:endParaRPr lang="en-GB" dirty="0"/>
          </a:p>
          <a:p>
            <a:pPr lvl="1"/>
            <a:r>
              <a:rPr lang="en-GB" sz="1100" dirty="0">
                <a:solidFill>
                  <a:srgbClr val="242424"/>
                </a:solidFill>
                <a:latin typeface="Segoe UI"/>
                <a:cs typeface="Segoe UI"/>
              </a:rPr>
              <a:t>Organisations that prioritise DEI are more attractive to job seekers, especially those from underrepresented groups. A strong commitment to diversity and inclusion can enhance an organisation’s reputation and help attract a wider pool of talent.</a:t>
            </a:r>
            <a:endParaRPr lang="en-GB" dirty="0"/>
          </a:p>
          <a:p>
            <a:r>
              <a:rPr lang="en-GB" sz="1100" b="1" dirty="0">
                <a:solidFill>
                  <a:srgbClr val="242424"/>
                </a:solidFill>
                <a:latin typeface="Segoe UI"/>
                <a:cs typeface="Segoe UI"/>
              </a:rPr>
              <a:t>Compliance and Risk Management</a:t>
            </a:r>
            <a:r>
              <a:rPr lang="en-GB" sz="1100" dirty="0">
                <a:solidFill>
                  <a:srgbClr val="242424"/>
                </a:solidFill>
                <a:latin typeface="Segoe UI"/>
                <a:cs typeface="Segoe UI"/>
              </a:rPr>
              <a:t>:</a:t>
            </a:r>
            <a:endParaRPr lang="en-GB" dirty="0"/>
          </a:p>
          <a:p>
            <a:pPr lvl="1"/>
            <a:r>
              <a:rPr lang="en-GB" sz="1100" dirty="0">
                <a:solidFill>
                  <a:srgbClr val="242424"/>
                </a:solidFill>
                <a:latin typeface="Segoe UI"/>
                <a:cs typeface="Segoe UI"/>
              </a:rPr>
              <a:t>Implementing DEI policies helps organisations comply with legal and regulatory requirements related to equal employment opportunities and anti-discrimination laws. This can reduce the risk of legal issues and enhance the organisation’s reputation.</a:t>
            </a:r>
            <a:endParaRPr lang="en-GB" dirty="0"/>
          </a:p>
          <a:p>
            <a:r>
              <a:rPr lang="en-GB" sz="1100" b="1" dirty="0">
                <a:solidFill>
                  <a:srgbClr val="242424"/>
                </a:solidFill>
                <a:latin typeface="Segoe UI"/>
                <a:cs typeface="Segoe UI"/>
              </a:rPr>
              <a:t>Reflecting Customer and Community Diversity</a:t>
            </a:r>
            <a:r>
              <a:rPr lang="en-GB" sz="1100" dirty="0">
                <a:solidFill>
                  <a:srgbClr val="242424"/>
                </a:solidFill>
                <a:latin typeface="Segoe UI"/>
                <a:cs typeface="Segoe UI"/>
              </a:rPr>
              <a:t>:</a:t>
            </a:r>
            <a:endParaRPr lang="en-GB" dirty="0"/>
          </a:p>
          <a:p>
            <a:pPr lvl="1"/>
            <a:r>
              <a:rPr lang="en-GB" sz="1100" dirty="0">
                <a:solidFill>
                  <a:srgbClr val="242424"/>
                </a:solidFill>
                <a:latin typeface="Segoe UI"/>
                <a:cs typeface="Segoe UI"/>
              </a:rPr>
              <a:t>Organisations that reflect the diversity of their customers and communities are better positioned to understand and meet their needs. This can lead to improved customer satisfaction and loyalty, as well as stronger community relationships.</a:t>
            </a:r>
            <a:endParaRPr lang="en-GB" dirty="0"/>
          </a:p>
          <a:p>
            <a:r>
              <a:rPr lang="en-GB" sz="1100" b="1" dirty="0">
                <a:solidFill>
                  <a:srgbClr val="242424"/>
                </a:solidFill>
                <a:latin typeface="Segoe UI"/>
                <a:cs typeface="Segoe UI"/>
              </a:rPr>
              <a:t>Ethical and Social Responsibility</a:t>
            </a:r>
            <a:r>
              <a:rPr lang="en-GB" sz="1100" dirty="0">
                <a:solidFill>
                  <a:srgbClr val="242424"/>
                </a:solidFill>
                <a:latin typeface="Segoe UI"/>
                <a:cs typeface="Segoe UI"/>
              </a:rPr>
              <a:t>:</a:t>
            </a:r>
            <a:endParaRPr lang="en-GB" dirty="0"/>
          </a:p>
          <a:p>
            <a:pPr lvl="1"/>
            <a:r>
              <a:rPr lang="en-GB" sz="1100" dirty="0">
                <a:solidFill>
                  <a:srgbClr val="242424"/>
                </a:solidFill>
                <a:latin typeface="Segoe UI"/>
                <a:cs typeface="Segoe UI"/>
              </a:rPr>
              <a:t>Promoting diversity, equity, and inclusion aligns with ethical principles and social responsibility. Organisations have a moral obligation to create fair and inclusive workplaces that respect the dignity and rights of all individuals.</a:t>
            </a:r>
            <a:endParaRPr lang="en-GB" dirty="0"/>
          </a:p>
          <a:p>
            <a:endParaRPr lang="en-GB" dirty="0"/>
          </a:p>
        </p:txBody>
      </p:sp>
    </p:spTree>
    <p:extLst>
      <p:ext uri="{BB962C8B-B14F-4D97-AF65-F5344CB8AC3E}">
        <p14:creationId xmlns:p14="http://schemas.microsoft.com/office/powerpoint/2010/main" val="816191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Coloured organisers on shelves">
            <a:extLst>
              <a:ext uri="{FF2B5EF4-FFF2-40B4-BE49-F238E27FC236}">
                <a16:creationId xmlns:a16="http://schemas.microsoft.com/office/drawing/2014/main" id="{5AE41C52-529F-8C1A-B522-5D8F49C30907}"/>
              </a:ext>
            </a:extLst>
          </p:cNvPr>
          <p:cNvPicPr>
            <a:picLocks noChangeAspect="1"/>
          </p:cNvPicPr>
          <p:nvPr/>
        </p:nvPicPr>
        <p:blipFill>
          <a:blip r:embed="rId2"/>
          <a:srcRect t="20982" r="9085" b="3288"/>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0"/>
            <a:ext cx="12191999" cy="13716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C4BF6159-9D8D-6BEE-0B08-39568521B14D}"/>
              </a:ext>
            </a:extLst>
          </p:cNvPr>
          <p:cNvSpPr>
            <a:spLocks noGrp="1"/>
          </p:cNvSpPr>
          <p:nvPr>
            <p:ph type="title"/>
          </p:nvPr>
        </p:nvSpPr>
        <p:spPr>
          <a:xfrm>
            <a:off x="320040" y="5715000"/>
            <a:ext cx="8027544" cy="960120"/>
          </a:xfrm>
          <a:ln>
            <a:noFill/>
          </a:ln>
        </p:spPr>
        <p:txBody>
          <a:bodyPr vert="horz" lIns="91440" tIns="45720" rIns="91440" bIns="45720" rtlCol="0" anchor="ctr">
            <a:normAutofit/>
          </a:bodyPr>
          <a:lstStyle/>
          <a:p>
            <a:r>
              <a:rPr lang="en-US" sz="3600"/>
              <a:t>Case studies</a:t>
            </a:r>
          </a:p>
        </p:txBody>
      </p:sp>
    </p:spTree>
    <p:extLst>
      <p:ext uri="{BB962C8B-B14F-4D97-AF65-F5344CB8AC3E}">
        <p14:creationId xmlns:p14="http://schemas.microsoft.com/office/powerpoint/2010/main" val="3197441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7F41482D-CD53-B08D-55DF-F6CCB4DBCF75}"/>
              </a:ext>
            </a:extLst>
          </p:cNvPr>
          <p:cNvPicPr>
            <a:picLocks noChangeAspect="1"/>
          </p:cNvPicPr>
          <p:nvPr/>
        </p:nvPicPr>
        <p:blipFill>
          <a:blip r:embed="rId2"/>
          <a:srcRect l="26182" r="25369" b="-10"/>
          <a:stretch/>
        </p:blipFill>
        <p:spPr>
          <a:xfrm>
            <a:off x="20" y="-1"/>
            <a:ext cx="4663420" cy="6858001"/>
          </a:xfrm>
          <a:prstGeom prst="rect">
            <a:avLst/>
          </a:prstGeom>
        </p:spPr>
      </p:pic>
      <p:sp>
        <p:nvSpPr>
          <p:cNvPr id="2" name="Title 1">
            <a:extLst>
              <a:ext uri="{FF2B5EF4-FFF2-40B4-BE49-F238E27FC236}">
                <a16:creationId xmlns:a16="http://schemas.microsoft.com/office/drawing/2014/main" id="{BD0B7CA4-11D6-316C-A604-FEE00D02B0EA}"/>
              </a:ext>
            </a:extLst>
          </p:cNvPr>
          <p:cNvSpPr>
            <a:spLocks noGrp="1"/>
          </p:cNvSpPr>
          <p:nvPr>
            <p:ph type="title"/>
          </p:nvPr>
        </p:nvSpPr>
        <p:spPr>
          <a:xfrm>
            <a:off x="5248656" y="914400"/>
            <a:ext cx="6236208" cy="1307592"/>
          </a:xfrm>
        </p:spPr>
        <p:txBody>
          <a:bodyPr>
            <a:normAutofit/>
          </a:bodyPr>
          <a:lstStyle/>
          <a:p>
            <a:r>
              <a:rPr lang="en-GB" dirty="0"/>
              <a:t>Recruitment practices</a:t>
            </a:r>
          </a:p>
        </p:txBody>
      </p:sp>
      <p:sp>
        <p:nvSpPr>
          <p:cNvPr id="3" name="Content Placeholder 2">
            <a:extLst>
              <a:ext uri="{FF2B5EF4-FFF2-40B4-BE49-F238E27FC236}">
                <a16:creationId xmlns:a16="http://schemas.microsoft.com/office/drawing/2014/main" id="{3C5197FC-D030-B95F-1A48-E9F020DA810A}"/>
              </a:ext>
            </a:extLst>
          </p:cNvPr>
          <p:cNvSpPr>
            <a:spLocks noGrp="1"/>
          </p:cNvSpPr>
          <p:nvPr>
            <p:ph idx="1"/>
          </p:nvPr>
        </p:nvSpPr>
        <p:spPr>
          <a:xfrm>
            <a:off x="5248656" y="2221992"/>
            <a:ext cx="6236208" cy="3941064"/>
          </a:xfrm>
        </p:spPr>
        <p:txBody>
          <a:bodyPr vert="horz" lIns="91440" tIns="45720" rIns="91440" bIns="45720" rtlCol="0">
            <a:normAutofit/>
          </a:bodyPr>
          <a:lstStyle/>
          <a:p>
            <a:pPr marL="0" indent="0">
              <a:buNone/>
            </a:pPr>
            <a:r>
              <a:rPr lang="en-GB" b="1">
                <a:latin typeface="Segoe UI"/>
                <a:cs typeface="Segoe UI"/>
              </a:rPr>
              <a:t>What is Inclusive Hiring?</a:t>
            </a:r>
            <a:endParaRPr lang="en-GB"/>
          </a:p>
          <a:p>
            <a:pPr marL="0" indent="0">
              <a:buNone/>
            </a:pPr>
            <a:r>
              <a:rPr lang="en-GB" b="1">
                <a:latin typeface="Segoe UI"/>
                <a:cs typeface="Segoe UI"/>
              </a:rPr>
              <a:t>Inclusive hiring</a:t>
            </a:r>
            <a:r>
              <a:rPr lang="en-GB">
                <a:latin typeface="Segoe UI"/>
                <a:cs typeface="Segoe UI"/>
              </a:rPr>
              <a:t> refers to the process of recruiting and selecting candidates in a way that ensures equal opportunity for all individuals, regardless of their background, identity, or personal characteristics. This approach aims to eliminate biases and barriers that may prevent qualified candidates from being considered for positions. Inclusive hiring practices focus on creating a fair and equitable recruitment process that values diversity and promotes a diverse workforce</a:t>
            </a:r>
            <a:endParaRPr lang="en-GB"/>
          </a:p>
          <a:p>
            <a:pPr marL="0" indent="0">
              <a:buNone/>
            </a:pPr>
            <a:endParaRPr lang="en-GB" dirty="0"/>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365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re Inclusive Recruitment Process ...">
            <a:extLst>
              <a:ext uri="{FF2B5EF4-FFF2-40B4-BE49-F238E27FC236}">
                <a16:creationId xmlns:a16="http://schemas.microsoft.com/office/drawing/2014/main" id="{3539E728-6192-DC86-A581-77A7C396FAD1}"/>
              </a:ext>
            </a:extLst>
          </p:cNvPr>
          <p:cNvPicPr>
            <a:picLocks noChangeAspect="1"/>
          </p:cNvPicPr>
          <p:nvPr/>
        </p:nvPicPr>
        <p:blipFill>
          <a:blip r:embed="rId2"/>
          <a:srcRect l="28357" r="26160"/>
          <a:stretch/>
        </p:blipFill>
        <p:spPr>
          <a:xfrm>
            <a:off x="790575" y="902448"/>
            <a:ext cx="4104154" cy="5053104"/>
          </a:xfrm>
          <a:prstGeom prst="rect">
            <a:avLst/>
          </a:prstGeom>
        </p:spPr>
      </p:pic>
      <p:sp>
        <p:nvSpPr>
          <p:cNvPr id="2" name="Title 1">
            <a:extLst>
              <a:ext uri="{FF2B5EF4-FFF2-40B4-BE49-F238E27FC236}">
                <a16:creationId xmlns:a16="http://schemas.microsoft.com/office/drawing/2014/main" id="{7301EAB4-872E-D584-4525-715EE144B37B}"/>
              </a:ext>
            </a:extLst>
          </p:cNvPr>
          <p:cNvSpPr>
            <a:spLocks noGrp="1"/>
          </p:cNvSpPr>
          <p:nvPr>
            <p:ph type="title"/>
          </p:nvPr>
        </p:nvSpPr>
        <p:spPr>
          <a:xfrm>
            <a:off x="5350933" y="739161"/>
            <a:ext cx="6053328" cy="1316736"/>
          </a:xfrm>
        </p:spPr>
        <p:txBody>
          <a:bodyPr>
            <a:normAutofit/>
          </a:bodyPr>
          <a:lstStyle/>
          <a:p>
            <a:pPr>
              <a:lnSpc>
                <a:spcPct val="90000"/>
              </a:lnSpc>
            </a:pPr>
            <a:r>
              <a:rPr lang="en-GB" sz="3100" b="1">
                <a:latin typeface="Segoe UI"/>
                <a:cs typeface="Segoe UI"/>
              </a:rPr>
              <a:t>Key Elements of Inclusive Hiring Practices</a:t>
            </a:r>
            <a:endParaRPr lang="en-US" sz="3100"/>
          </a:p>
          <a:p>
            <a:pPr>
              <a:lnSpc>
                <a:spcPct val="90000"/>
              </a:lnSpc>
            </a:pPr>
            <a:endParaRPr lang="en-GB" sz="3100"/>
          </a:p>
        </p:txBody>
      </p:sp>
      <p:sp>
        <p:nvSpPr>
          <p:cNvPr id="3" name="Content Placeholder 2">
            <a:extLst>
              <a:ext uri="{FF2B5EF4-FFF2-40B4-BE49-F238E27FC236}">
                <a16:creationId xmlns:a16="http://schemas.microsoft.com/office/drawing/2014/main" id="{D7092AE1-D95E-41D9-DAC6-D41BE387B824}"/>
              </a:ext>
            </a:extLst>
          </p:cNvPr>
          <p:cNvSpPr>
            <a:spLocks noGrp="1"/>
          </p:cNvSpPr>
          <p:nvPr>
            <p:ph idx="1"/>
          </p:nvPr>
        </p:nvSpPr>
        <p:spPr>
          <a:xfrm>
            <a:off x="4980820" y="1609584"/>
            <a:ext cx="6989498" cy="4966452"/>
          </a:xfrm>
        </p:spPr>
        <p:txBody>
          <a:bodyPr vert="horz" lIns="91440" tIns="45720" rIns="91440" bIns="45720" rtlCol="0" anchor="t">
            <a:noAutofit/>
          </a:bodyPr>
          <a:lstStyle/>
          <a:p>
            <a:pPr>
              <a:lnSpc>
                <a:spcPct val="100000"/>
              </a:lnSpc>
            </a:pPr>
            <a:r>
              <a:rPr lang="en-GB" sz="1200" b="1" dirty="0">
                <a:latin typeface="Segoe UI"/>
                <a:cs typeface="Segoe UI"/>
              </a:rPr>
              <a:t>Unbiased Job Descriptions</a:t>
            </a:r>
            <a:r>
              <a:rPr lang="en-GB" sz="1200" dirty="0">
                <a:latin typeface="Segoe UI"/>
                <a:cs typeface="Segoe UI"/>
              </a:rPr>
              <a:t>:</a:t>
            </a:r>
            <a:endParaRPr lang="en-GB" sz="1200" dirty="0"/>
          </a:p>
          <a:p>
            <a:pPr lvl="1">
              <a:lnSpc>
                <a:spcPct val="100000"/>
              </a:lnSpc>
            </a:pPr>
            <a:r>
              <a:rPr lang="en-GB" sz="1200" dirty="0">
                <a:latin typeface="Segoe UI"/>
                <a:cs typeface="Segoe UI"/>
              </a:rPr>
              <a:t>Crafting job descriptions that use inclusive language and avoid gendered or culturally specific terms.</a:t>
            </a:r>
            <a:endParaRPr lang="en-GB" sz="1200" dirty="0"/>
          </a:p>
          <a:p>
            <a:pPr lvl="1">
              <a:lnSpc>
                <a:spcPct val="100000"/>
              </a:lnSpc>
            </a:pPr>
            <a:r>
              <a:rPr lang="en-GB" sz="1200" dirty="0">
                <a:latin typeface="Segoe UI"/>
                <a:cs typeface="Segoe UI"/>
              </a:rPr>
              <a:t>Clearly outlining the essential skills and qualifications required for the role.</a:t>
            </a:r>
            <a:endParaRPr lang="en-GB" sz="1200" dirty="0"/>
          </a:p>
          <a:p>
            <a:pPr>
              <a:lnSpc>
                <a:spcPct val="100000"/>
              </a:lnSpc>
            </a:pPr>
            <a:r>
              <a:rPr lang="en-GB" sz="1200" b="1" dirty="0">
                <a:latin typeface="Segoe UI"/>
                <a:cs typeface="Segoe UI"/>
              </a:rPr>
              <a:t>Diverse Recruitment Channels</a:t>
            </a:r>
            <a:r>
              <a:rPr lang="en-GB" sz="1200" dirty="0">
                <a:latin typeface="Segoe UI"/>
                <a:cs typeface="Segoe UI"/>
              </a:rPr>
              <a:t>:</a:t>
            </a:r>
            <a:endParaRPr lang="en-GB" sz="1200" dirty="0"/>
          </a:p>
          <a:p>
            <a:pPr lvl="1">
              <a:lnSpc>
                <a:spcPct val="100000"/>
              </a:lnSpc>
            </a:pPr>
            <a:r>
              <a:rPr lang="en-GB" sz="1200" dirty="0">
                <a:latin typeface="Segoe UI"/>
                <a:cs typeface="Segoe UI"/>
              </a:rPr>
              <a:t>Utilizing a variety of recruitment channels to reach a broad and diverse pool of candidates.</a:t>
            </a:r>
            <a:endParaRPr lang="en-GB" sz="1200" dirty="0"/>
          </a:p>
          <a:p>
            <a:pPr lvl="1">
              <a:lnSpc>
                <a:spcPct val="100000"/>
              </a:lnSpc>
            </a:pPr>
            <a:r>
              <a:rPr lang="en-GB" sz="1200" dirty="0">
                <a:latin typeface="Segoe UI"/>
                <a:cs typeface="Segoe UI"/>
              </a:rPr>
              <a:t>Partnering with organizations and platforms that focus on underrepresented groups.</a:t>
            </a:r>
            <a:endParaRPr lang="en-GB" sz="1200" dirty="0"/>
          </a:p>
          <a:p>
            <a:pPr>
              <a:lnSpc>
                <a:spcPct val="100000"/>
              </a:lnSpc>
            </a:pPr>
            <a:r>
              <a:rPr lang="en-GB" sz="1200" b="1" dirty="0">
                <a:latin typeface="Segoe UI"/>
                <a:cs typeface="Segoe UI"/>
              </a:rPr>
              <a:t>Structured Interviews</a:t>
            </a:r>
            <a:r>
              <a:rPr lang="en-GB" sz="1200" dirty="0">
                <a:latin typeface="Segoe UI"/>
                <a:cs typeface="Segoe UI"/>
              </a:rPr>
              <a:t>:</a:t>
            </a:r>
            <a:endParaRPr lang="en-GB" sz="1200" dirty="0"/>
          </a:p>
          <a:p>
            <a:pPr lvl="1">
              <a:lnSpc>
                <a:spcPct val="100000"/>
              </a:lnSpc>
            </a:pPr>
            <a:r>
              <a:rPr lang="en-GB" sz="1200" dirty="0">
                <a:latin typeface="Segoe UI"/>
                <a:cs typeface="Segoe UI"/>
              </a:rPr>
              <a:t>Implementing structured interview processes with standardized questions to reduce bias.</a:t>
            </a:r>
            <a:endParaRPr lang="en-GB" sz="1200" dirty="0"/>
          </a:p>
          <a:p>
            <a:pPr lvl="1">
              <a:lnSpc>
                <a:spcPct val="100000"/>
              </a:lnSpc>
            </a:pPr>
            <a:r>
              <a:rPr lang="en-GB" sz="1200" dirty="0">
                <a:latin typeface="Segoe UI"/>
                <a:cs typeface="Segoe UI"/>
              </a:rPr>
              <a:t>Training interviewers on recognizing and mitigating unconscious bias.</a:t>
            </a:r>
            <a:endParaRPr lang="en-GB" sz="1200" dirty="0"/>
          </a:p>
          <a:p>
            <a:pPr>
              <a:lnSpc>
                <a:spcPct val="100000"/>
              </a:lnSpc>
            </a:pPr>
            <a:r>
              <a:rPr lang="en-GB" sz="1200" b="1" dirty="0">
                <a:latin typeface="Segoe UI"/>
                <a:cs typeface="Segoe UI"/>
              </a:rPr>
              <a:t>Inclusive Assessment Methods</a:t>
            </a:r>
            <a:r>
              <a:rPr lang="en-GB" sz="1200" dirty="0">
                <a:latin typeface="Segoe UI"/>
                <a:cs typeface="Segoe UI"/>
              </a:rPr>
              <a:t>:</a:t>
            </a:r>
            <a:endParaRPr lang="en-GB" sz="1200" dirty="0"/>
          </a:p>
          <a:p>
            <a:pPr lvl="1">
              <a:lnSpc>
                <a:spcPct val="100000"/>
              </a:lnSpc>
            </a:pPr>
            <a:r>
              <a:rPr lang="en-GB" sz="1200" dirty="0">
                <a:latin typeface="Segoe UI"/>
                <a:cs typeface="Segoe UI"/>
              </a:rPr>
              <a:t>Using assessment methods that are fair and accessible to all candidates.</a:t>
            </a:r>
            <a:endParaRPr lang="en-GB" sz="1200" dirty="0"/>
          </a:p>
          <a:p>
            <a:pPr lvl="1">
              <a:lnSpc>
                <a:spcPct val="100000"/>
              </a:lnSpc>
            </a:pPr>
            <a:r>
              <a:rPr lang="en-GB" sz="1200" dirty="0">
                <a:latin typeface="Segoe UI"/>
                <a:cs typeface="Segoe UI"/>
              </a:rPr>
              <a:t>Ensuring that assessments measure relevant skills and competencies without cultural or gender bias.</a:t>
            </a:r>
            <a:endParaRPr lang="en-GB" sz="1200" dirty="0"/>
          </a:p>
          <a:p>
            <a:pPr>
              <a:lnSpc>
                <a:spcPct val="100000"/>
              </a:lnSpc>
            </a:pPr>
            <a:r>
              <a:rPr lang="en-GB" sz="1200" b="1" dirty="0">
                <a:latin typeface="Segoe UI"/>
                <a:cs typeface="Segoe UI"/>
              </a:rPr>
              <a:t>Diverse Hiring Panels</a:t>
            </a:r>
            <a:r>
              <a:rPr lang="en-GB" sz="1200" dirty="0">
                <a:latin typeface="Segoe UI"/>
                <a:cs typeface="Segoe UI"/>
              </a:rPr>
              <a:t>:</a:t>
            </a:r>
            <a:endParaRPr lang="en-GB" sz="1200" dirty="0"/>
          </a:p>
          <a:p>
            <a:pPr lvl="1">
              <a:lnSpc>
                <a:spcPct val="100000"/>
              </a:lnSpc>
            </a:pPr>
            <a:r>
              <a:rPr lang="en-GB" sz="1200" dirty="0">
                <a:latin typeface="Segoe UI"/>
                <a:cs typeface="Segoe UI"/>
              </a:rPr>
              <a:t>Forming diverse hiring panels to bring multiple perspectives to the selection process.</a:t>
            </a:r>
            <a:endParaRPr lang="en-GB" sz="1200" dirty="0"/>
          </a:p>
          <a:p>
            <a:pPr lvl="1">
              <a:lnSpc>
                <a:spcPct val="100000"/>
              </a:lnSpc>
            </a:pPr>
            <a:r>
              <a:rPr lang="en-GB" sz="1200" dirty="0">
                <a:latin typeface="Segoe UI"/>
                <a:cs typeface="Segoe UI"/>
              </a:rPr>
              <a:t>Encouraging panel members to provide feedback and insights on candidates.</a:t>
            </a:r>
            <a:endParaRPr lang="en-GB" sz="1200" dirty="0"/>
          </a:p>
          <a:p>
            <a:pPr>
              <a:lnSpc>
                <a:spcPct val="100000"/>
              </a:lnSpc>
            </a:pPr>
            <a:endParaRPr lang="en-GB" sz="900"/>
          </a:p>
        </p:txBody>
      </p:sp>
      <p:cxnSp>
        <p:nvCxnSpPr>
          <p:cNvPr id="17" name="Straight Connector 16">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402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ED0E40C-5E25-FB67-CC22-74928D58344E}"/>
              </a:ext>
            </a:extLst>
          </p:cNvPr>
          <p:cNvSpPr>
            <a:spLocks noGrp="1"/>
          </p:cNvSpPr>
          <p:nvPr>
            <p:ph type="title"/>
          </p:nvPr>
        </p:nvSpPr>
        <p:spPr>
          <a:xfrm>
            <a:off x="704088" y="914400"/>
            <a:ext cx="3914776" cy="3977269"/>
          </a:xfrm>
        </p:spPr>
        <p:txBody>
          <a:bodyPr>
            <a:normAutofit/>
          </a:bodyPr>
          <a:lstStyle/>
          <a:p>
            <a:r>
              <a:rPr lang="en-GB" b="1">
                <a:latin typeface="Segoe UI"/>
                <a:cs typeface="Segoe UI"/>
              </a:rPr>
              <a:t>Best Practices for Diversity Recruitment</a:t>
            </a:r>
            <a:endParaRPr lang="en-US" dirty="0"/>
          </a:p>
        </p:txBody>
      </p:sp>
      <p:graphicFrame>
        <p:nvGraphicFramePr>
          <p:cNvPr id="5" name="Content Placeholder 2">
            <a:extLst>
              <a:ext uri="{FF2B5EF4-FFF2-40B4-BE49-F238E27FC236}">
                <a16:creationId xmlns:a16="http://schemas.microsoft.com/office/drawing/2014/main" id="{1E11AC19-29B3-F01C-0401-6EDDF23BE29F}"/>
              </a:ext>
            </a:extLst>
          </p:cNvPr>
          <p:cNvGraphicFramePr>
            <a:graphicFrameLocks noGrp="1"/>
          </p:cNvGraphicFramePr>
          <p:nvPr>
            <p:ph idx="1"/>
            <p:extLst>
              <p:ext uri="{D42A27DB-BD31-4B8C-83A1-F6EECF244321}">
                <p14:modId xmlns:p14="http://schemas.microsoft.com/office/powerpoint/2010/main" val="2668158072"/>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6075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25F37-0504-A43A-0A99-152074EF38FA}"/>
              </a:ext>
            </a:extLst>
          </p:cNvPr>
          <p:cNvSpPr>
            <a:spLocks noGrp="1"/>
          </p:cNvSpPr>
          <p:nvPr>
            <p:ph type="title"/>
          </p:nvPr>
        </p:nvSpPr>
        <p:spPr>
          <a:xfrm>
            <a:off x="704088" y="914400"/>
            <a:ext cx="10780776" cy="1180210"/>
          </a:xfrm>
        </p:spPr>
        <p:txBody>
          <a:bodyPr>
            <a:normAutofit/>
          </a:bodyPr>
          <a:lstStyle/>
          <a:p>
            <a:r>
              <a:rPr lang="en-GB" dirty="0"/>
              <a:t>challenges</a:t>
            </a:r>
          </a:p>
        </p:txBody>
      </p:sp>
      <p:sp>
        <p:nvSpPr>
          <p:cNvPr id="3" name="Content Placeholder 2">
            <a:extLst>
              <a:ext uri="{FF2B5EF4-FFF2-40B4-BE49-F238E27FC236}">
                <a16:creationId xmlns:a16="http://schemas.microsoft.com/office/drawing/2014/main" id="{B75347C1-9302-C225-BAFF-091BCDA66952}"/>
              </a:ext>
            </a:extLst>
          </p:cNvPr>
          <p:cNvSpPr>
            <a:spLocks noGrp="1"/>
          </p:cNvSpPr>
          <p:nvPr>
            <p:ph idx="1"/>
          </p:nvPr>
        </p:nvSpPr>
        <p:spPr>
          <a:xfrm>
            <a:off x="6664960" y="2346960"/>
            <a:ext cx="4819903" cy="3775456"/>
          </a:xfrm>
        </p:spPr>
        <p:txBody>
          <a:bodyPr vert="horz" lIns="91440" tIns="45720" rIns="91440" bIns="45720" rtlCol="0">
            <a:normAutofit/>
          </a:bodyPr>
          <a:lstStyle/>
          <a:p>
            <a:r>
              <a:rPr lang="en-GB" dirty="0"/>
              <a:t>In a group, consider what the challenges are of inclusive recruitment and what potential solutions there are</a:t>
            </a:r>
          </a:p>
        </p:txBody>
      </p:sp>
      <p:cxnSp>
        <p:nvCxnSpPr>
          <p:cNvPr id="12" name="Straight Connector 11">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User Network">
            <a:extLst>
              <a:ext uri="{FF2B5EF4-FFF2-40B4-BE49-F238E27FC236}">
                <a16:creationId xmlns:a16="http://schemas.microsoft.com/office/drawing/2014/main" id="{D2A3EF2A-166C-E6F3-9514-D6A65B74CEB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36838" y="2286633"/>
            <a:ext cx="3876421" cy="3876421"/>
          </a:xfrm>
          <a:prstGeom prst="rect">
            <a:avLst/>
          </a:prstGeom>
        </p:spPr>
      </p:pic>
    </p:spTree>
    <p:extLst>
      <p:ext uri="{BB962C8B-B14F-4D97-AF65-F5344CB8AC3E}">
        <p14:creationId xmlns:p14="http://schemas.microsoft.com/office/powerpoint/2010/main" val="1982094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on top of each other">
            <a:extLst>
              <a:ext uri="{FF2B5EF4-FFF2-40B4-BE49-F238E27FC236}">
                <a16:creationId xmlns:a16="http://schemas.microsoft.com/office/drawing/2014/main" id="{57D0AD62-3F5B-A86C-5AB4-462B53D09886}"/>
              </a:ext>
            </a:extLst>
          </p:cNvPr>
          <p:cNvPicPr>
            <a:picLocks noChangeAspect="1"/>
          </p:cNvPicPr>
          <p:nvPr/>
        </p:nvPicPr>
        <p:blipFill>
          <a:blip r:embed="rId2"/>
          <a:srcRect l="56407" r="13909" b="-2"/>
          <a:stretch/>
        </p:blipFill>
        <p:spPr>
          <a:xfrm>
            <a:off x="20" y="-1"/>
            <a:ext cx="4663420" cy="6858001"/>
          </a:xfrm>
          <a:prstGeom prst="rect">
            <a:avLst/>
          </a:prstGeom>
        </p:spPr>
      </p:pic>
      <p:sp>
        <p:nvSpPr>
          <p:cNvPr id="2" name="Title 1">
            <a:extLst>
              <a:ext uri="{FF2B5EF4-FFF2-40B4-BE49-F238E27FC236}">
                <a16:creationId xmlns:a16="http://schemas.microsoft.com/office/drawing/2014/main" id="{74A971E0-45B0-21D7-3D89-6485589531BE}"/>
              </a:ext>
            </a:extLst>
          </p:cNvPr>
          <p:cNvSpPr>
            <a:spLocks noGrp="1"/>
          </p:cNvSpPr>
          <p:nvPr>
            <p:ph type="title"/>
          </p:nvPr>
        </p:nvSpPr>
        <p:spPr>
          <a:xfrm>
            <a:off x="5248656" y="914400"/>
            <a:ext cx="6236208" cy="1307592"/>
          </a:xfrm>
        </p:spPr>
        <p:txBody>
          <a:bodyPr>
            <a:normAutofit/>
          </a:bodyPr>
          <a:lstStyle/>
          <a:p>
            <a:pPr>
              <a:lnSpc>
                <a:spcPct val="90000"/>
              </a:lnSpc>
            </a:pPr>
            <a:endParaRPr lang="en-GB" b="1">
              <a:latin typeface="Segoe UI"/>
              <a:cs typeface="Segoe UI"/>
            </a:endParaRPr>
          </a:p>
          <a:p>
            <a:pPr>
              <a:lnSpc>
                <a:spcPct val="90000"/>
              </a:lnSpc>
            </a:pPr>
            <a:r>
              <a:rPr lang="en-GB" dirty="0"/>
              <a:t>challenges</a:t>
            </a:r>
            <a:endParaRPr lang="en-GB"/>
          </a:p>
        </p:txBody>
      </p:sp>
      <p:sp>
        <p:nvSpPr>
          <p:cNvPr id="3" name="Content Placeholder 2">
            <a:extLst>
              <a:ext uri="{FF2B5EF4-FFF2-40B4-BE49-F238E27FC236}">
                <a16:creationId xmlns:a16="http://schemas.microsoft.com/office/drawing/2014/main" id="{4B8A5ED4-A7B1-ED68-B38E-2FAA2939901A}"/>
              </a:ext>
            </a:extLst>
          </p:cNvPr>
          <p:cNvSpPr>
            <a:spLocks noGrp="1"/>
          </p:cNvSpPr>
          <p:nvPr>
            <p:ph idx="1"/>
          </p:nvPr>
        </p:nvSpPr>
        <p:spPr>
          <a:xfrm>
            <a:off x="5248656" y="2221992"/>
            <a:ext cx="6236208" cy="3941064"/>
          </a:xfrm>
        </p:spPr>
        <p:txBody>
          <a:bodyPr vert="horz" lIns="91440" tIns="45720" rIns="91440" bIns="45720" rtlCol="0">
            <a:normAutofit/>
          </a:bodyPr>
          <a:lstStyle/>
          <a:p>
            <a:pPr>
              <a:lnSpc>
                <a:spcPct val="100000"/>
              </a:lnSpc>
            </a:pPr>
            <a:r>
              <a:rPr lang="en-GB" sz="1100" b="1">
                <a:latin typeface="Segoe UI"/>
                <a:cs typeface="Segoe UI"/>
              </a:rPr>
              <a:t>Unconscious Bias</a:t>
            </a:r>
            <a:r>
              <a:rPr lang="en-GB" sz="1100">
                <a:latin typeface="Segoe UI"/>
                <a:cs typeface="Segoe UI"/>
              </a:rPr>
              <a:t>:</a:t>
            </a:r>
            <a:endParaRPr lang="en-GB" sz="1100"/>
          </a:p>
          <a:p>
            <a:pPr lvl="1">
              <a:lnSpc>
                <a:spcPct val="100000"/>
              </a:lnSpc>
            </a:pPr>
            <a:r>
              <a:rPr lang="en-GB" sz="1100" b="1">
                <a:latin typeface="Segoe UI"/>
                <a:cs typeface="Segoe UI"/>
              </a:rPr>
              <a:t>Challenge</a:t>
            </a:r>
            <a:r>
              <a:rPr lang="en-GB" sz="1100">
                <a:latin typeface="Segoe UI"/>
                <a:cs typeface="Segoe UI"/>
              </a:rPr>
              <a:t>: Unconscious biases are ingrained attitudes or stereotypes that can influence hiring decisions without the recruiter even realizing it. These biases can lead to unfair treatment of candidates from diverse backgrounds</a:t>
            </a:r>
            <a:endParaRPr lang="en-GB" sz="1100"/>
          </a:p>
          <a:p>
            <a:pPr marL="457200" lvl="1" indent="0">
              <a:lnSpc>
                <a:spcPct val="100000"/>
              </a:lnSpc>
              <a:buNone/>
            </a:pPr>
            <a:endParaRPr lang="en-GB" sz="1100">
              <a:latin typeface="Segoe UI"/>
              <a:cs typeface="Segoe UI"/>
            </a:endParaRPr>
          </a:p>
          <a:p>
            <a:pPr lvl="1">
              <a:lnSpc>
                <a:spcPct val="100000"/>
              </a:lnSpc>
            </a:pPr>
            <a:r>
              <a:rPr lang="en-GB" sz="1100" b="1">
                <a:latin typeface="Segoe UI"/>
                <a:cs typeface="Segoe UI"/>
              </a:rPr>
              <a:t>Solution</a:t>
            </a:r>
            <a:r>
              <a:rPr lang="en-GB" sz="1100">
                <a:latin typeface="Segoe UI"/>
                <a:cs typeface="Segoe UI"/>
              </a:rPr>
              <a:t>: Implement bias awareness training for all hiring managers and recruiters. Use structured interviews and standardized evaluation criteria to minimize the impact of biases</a:t>
            </a:r>
            <a:endParaRPr lang="en-GB" sz="1100"/>
          </a:p>
          <a:p>
            <a:pPr marL="457200" lvl="1" indent="0">
              <a:lnSpc>
                <a:spcPct val="100000"/>
              </a:lnSpc>
              <a:buNone/>
            </a:pPr>
            <a:endParaRPr lang="en-GB" sz="1100">
              <a:latin typeface="Segoe UI"/>
              <a:cs typeface="Segoe UI"/>
            </a:endParaRPr>
          </a:p>
          <a:p>
            <a:pPr>
              <a:lnSpc>
                <a:spcPct val="100000"/>
              </a:lnSpc>
            </a:pPr>
            <a:r>
              <a:rPr lang="en-GB" sz="1100" b="1">
                <a:latin typeface="Segoe UI"/>
                <a:cs typeface="Segoe UI"/>
              </a:rPr>
              <a:t>Limited Talent Pipelines</a:t>
            </a:r>
            <a:r>
              <a:rPr lang="en-GB" sz="1100">
                <a:latin typeface="Segoe UI"/>
                <a:cs typeface="Segoe UI"/>
              </a:rPr>
              <a:t>:</a:t>
            </a:r>
            <a:endParaRPr lang="en-GB" sz="1100"/>
          </a:p>
          <a:p>
            <a:pPr lvl="1">
              <a:lnSpc>
                <a:spcPct val="100000"/>
              </a:lnSpc>
            </a:pPr>
            <a:r>
              <a:rPr lang="en-GB" sz="1100" b="1">
                <a:latin typeface="Segoe UI"/>
                <a:cs typeface="Segoe UI"/>
              </a:rPr>
              <a:t>Challenge</a:t>
            </a:r>
            <a:r>
              <a:rPr lang="en-GB" sz="1100">
                <a:latin typeface="Segoe UI"/>
                <a:cs typeface="Segoe UI"/>
              </a:rPr>
              <a:t>: Organizations often struggle to find diverse candidates because their recruitment efforts are limited to traditional sources, which may not include underrepresented groups</a:t>
            </a:r>
            <a:endParaRPr lang="en-GB" sz="1100"/>
          </a:p>
          <a:p>
            <a:pPr lvl="1">
              <a:lnSpc>
                <a:spcPct val="100000"/>
              </a:lnSpc>
            </a:pPr>
            <a:endParaRPr lang="en-GB" sz="1100">
              <a:latin typeface="Segoe UI"/>
              <a:cs typeface="Segoe UI"/>
            </a:endParaRPr>
          </a:p>
          <a:p>
            <a:pPr lvl="1">
              <a:lnSpc>
                <a:spcPct val="100000"/>
              </a:lnSpc>
            </a:pPr>
            <a:r>
              <a:rPr lang="en-GB" sz="1100" b="1">
                <a:latin typeface="Segoe UI"/>
                <a:cs typeface="Segoe UI"/>
              </a:rPr>
              <a:t>Solution</a:t>
            </a:r>
            <a:r>
              <a:rPr lang="en-GB" sz="1100">
                <a:latin typeface="Segoe UI"/>
                <a:cs typeface="Segoe UI"/>
              </a:rPr>
              <a:t>: Expand recruitment efforts by partnering with organizations that support diverse communities, attending diversity-focused job fairs, and using platforms dedicated to inclusive hiring</a:t>
            </a:r>
            <a:endParaRPr lang="en-GB" sz="1100"/>
          </a:p>
          <a:p>
            <a:pPr marL="457200" lvl="1" indent="0">
              <a:lnSpc>
                <a:spcPct val="100000"/>
              </a:lnSpc>
              <a:buNone/>
            </a:pPr>
            <a:endParaRPr lang="en-GB" sz="1100">
              <a:latin typeface="Segoe UI"/>
              <a:cs typeface="Segoe UI"/>
            </a:endParaRPr>
          </a:p>
          <a:p>
            <a:pPr>
              <a:lnSpc>
                <a:spcPct val="100000"/>
              </a:lnSpc>
            </a:pPr>
            <a:endParaRPr lang="en-GB" sz="1100"/>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7161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6DA3115B-8ADF-9022-74DC-151C86F2F354}"/>
              </a:ext>
            </a:extLst>
          </p:cNvPr>
          <p:cNvPicPr>
            <a:picLocks noChangeAspect="1"/>
          </p:cNvPicPr>
          <p:nvPr/>
        </p:nvPicPr>
        <p:blipFill>
          <a:blip r:embed="rId2"/>
          <a:srcRect l="29365" r="25846" b="5"/>
          <a:stretch/>
        </p:blipFill>
        <p:spPr>
          <a:xfrm>
            <a:off x="20" y="-1"/>
            <a:ext cx="4663420" cy="6858001"/>
          </a:xfrm>
          <a:prstGeom prst="rect">
            <a:avLst/>
          </a:prstGeom>
        </p:spPr>
      </p:pic>
      <p:sp>
        <p:nvSpPr>
          <p:cNvPr id="2" name="Title 1">
            <a:extLst>
              <a:ext uri="{FF2B5EF4-FFF2-40B4-BE49-F238E27FC236}">
                <a16:creationId xmlns:a16="http://schemas.microsoft.com/office/drawing/2014/main" id="{BEFEF902-B33F-911E-6643-36D50408E0D4}"/>
              </a:ext>
            </a:extLst>
          </p:cNvPr>
          <p:cNvSpPr>
            <a:spLocks noGrp="1"/>
          </p:cNvSpPr>
          <p:nvPr>
            <p:ph type="title"/>
          </p:nvPr>
        </p:nvSpPr>
        <p:spPr>
          <a:xfrm>
            <a:off x="5248656" y="914400"/>
            <a:ext cx="6236208" cy="1307592"/>
          </a:xfrm>
        </p:spPr>
        <p:txBody>
          <a:bodyPr>
            <a:normAutofit/>
          </a:bodyPr>
          <a:lstStyle/>
          <a:p>
            <a:r>
              <a:rPr lang="en-GB" dirty="0"/>
              <a:t>Challenges </a:t>
            </a:r>
            <a:r>
              <a:rPr lang="en-GB" dirty="0" err="1"/>
              <a:t>cont</a:t>
            </a:r>
          </a:p>
        </p:txBody>
      </p:sp>
      <p:sp>
        <p:nvSpPr>
          <p:cNvPr id="3" name="Content Placeholder 2">
            <a:extLst>
              <a:ext uri="{FF2B5EF4-FFF2-40B4-BE49-F238E27FC236}">
                <a16:creationId xmlns:a16="http://schemas.microsoft.com/office/drawing/2014/main" id="{B9A8FF1A-95CF-C7BA-61B2-9008482AB2A0}"/>
              </a:ext>
            </a:extLst>
          </p:cNvPr>
          <p:cNvSpPr>
            <a:spLocks noGrp="1"/>
          </p:cNvSpPr>
          <p:nvPr>
            <p:ph idx="1"/>
          </p:nvPr>
        </p:nvSpPr>
        <p:spPr>
          <a:xfrm>
            <a:off x="4839081" y="1707642"/>
            <a:ext cx="6645783" cy="4455414"/>
          </a:xfrm>
        </p:spPr>
        <p:txBody>
          <a:bodyPr vert="horz" lIns="91440" tIns="45720" rIns="91440" bIns="45720" rtlCol="0" anchor="t">
            <a:noAutofit/>
          </a:bodyPr>
          <a:lstStyle/>
          <a:p>
            <a:pPr>
              <a:lnSpc>
                <a:spcPct val="100000"/>
              </a:lnSpc>
            </a:pPr>
            <a:r>
              <a:rPr lang="en-GB" sz="1100" b="1" dirty="0">
                <a:latin typeface="Segoe UI"/>
                <a:cs typeface="Segoe UI"/>
              </a:rPr>
              <a:t>The "Cultural Fit" Trap</a:t>
            </a:r>
            <a:r>
              <a:rPr lang="en-GB" sz="1100" dirty="0">
                <a:latin typeface="Segoe UI"/>
                <a:cs typeface="Segoe UI"/>
              </a:rPr>
              <a:t>:</a:t>
            </a:r>
          </a:p>
          <a:p>
            <a:pPr lvl="1">
              <a:lnSpc>
                <a:spcPct val="100000"/>
              </a:lnSpc>
            </a:pPr>
            <a:r>
              <a:rPr lang="en-GB" sz="1100" b="1" dirty="0">
                <a:latin typeface="Segoe UI"/>
                <a:cs typeface="Segoe UI"/>
              </a:rPr>
              <a:t>Challenge</a:t>
            </a:r>
            <a:r>
              <a:rPr lang="en-GB" sz="1100" dirty="0">
                <a:latin typeface="Segoe UI"/>
                <a:cs typeface="Segoe UI"/>
              </a:rPr>
              <a:t>: Hiring for "cultural fit" can sometimes lead to homogeneity, as it may favour candidates who are similar to existing employees</a:t>
            </a:r>
          </a:p>
          <a:p>
            <a:pPr lvl="1">
              <a:lnSpc>
                <a:spcPct val="100000"/>
              </a:lnSpc>
            </a:pPr>
            <a:endParaRPr lang="en-GB" sz="1100" dirty="0">
              <a:latin typeface="Segoe UI"/>
              <a:cs typeface="Segoe UI"/>
            </a:endParaRPr>
          </a:p>
          <a:p>
            <a:pPr lvl="1">
              <a:lnSpc>
                <a:spcPct val="100000"/>
              </a:lnSpc>
            </a:pPr>
            <a:r>
              <a:rPr lang="en-GB" sz="1100" b="1" dirty="0">
                <a:latin typeface="Segoe UI"/>
                <a:cs typeface="Segoe UI"/>
              </a:rPr>
              <a:t>Solution</a:t>
            </a:r>
            <a:r>
              <a:rPr lang="en-GB" sz="1100" dirty="0">
                <a:latin typeface="Segoe UI"/>
                <a:cs typeface="Segoe UI"/>
              </a:rPr>
              <a:t>: Focus on "cultural add" instead of "cultural fit." Look for candidates who bring unique perspectives and experiences that can enhance the organization's culture</a:t>
            </a:r>
          </a:p>
          <a:p>
            <a:pPr lvl="1">
              <a:lnSpc>
                <a:spcPct val="100000"/>
              </a:lnSpc>
            </a:pPr>
            <a:endParaRPr lang="en-GB" sz="1100" dirty="0">
              <a:latin typeface="Segoe UI"/>
              <a:cs typeface="Segoe UI"/>
            </a:endParaRPr>
          </a:p>
          <a:p>
            <a:pPr>
              <a:lnSpc>
                <a:spcPct val="100000"/>
              </a:lnSpc>
            </a:pPr>
            <a:r>
              <a:rPr lang="en-GB" sz="1100" b="1" dirty="0">
                <a:latin typeface="Segoe UI"/>
                <a:cs typeface="Segoe UI"/>
              </a:rPr>
              <a:t>Inadequate Policies and Training</a:t>
            </a:r>
            <a:r>
              <a:rPr lang="en-GB" sz="1100" dirty="0">
                <a:latin typeface="Segoe UI"/>
                <a:cs typeface="Segoe UI"/>
              </a:rPr>
              <a:t>:</a:t>
            </a:r>
          </a:p>
          <a:p>
            <a:pPr lvl="1">
              <a:lnSpc>
                <a:spcPct val="100000"/>
              </a:lnSpc>
            </a:pPr>
            <a:r>
              <a:rPr lang="en-GB" sz="1100" b="1" dirty="0">
                <a:latin typeface="Segoe UI"/>
                <a:cs typeface="Segoe UI"/>
              </a:rPr>
              <a:t>Challenge</a:t>
            </a:r>
            <a:r>
              <a:rPr lang="en-GB" sz="1100" dirty="0">
                <a:latin typeface="Segoe UI"/>
                <a:cs typeface="Segoe UI"/>
              </a:rPr>
              <a:t>: Without clear policies and training, inclusive hiring practices can be inconsistent and ineffective</a:t>
            </a:r>
          </a:p>
          <a:p>
            <a:pPr lvl="1">
              <a:lnSpc>
                <a:spcPct val="100000"/>
              </a:lnSpc>
            </a:pPr>
            <a:endParaRPr lang="en-GB" sz="1100" dirty="0">
              <a:latin typeface="Segoe UI"/>
              <a:cs typeface="Segoe UI"/>
            </a:endParaRPr>
          </a:p>
          <a:p>
            <a:pPr lvl="1">
              <a:lnSpc>
                <a:spcPct val="100000"/>
              </a:lnSpc>
            </a:pPr>
            <a:r>
              <a:rPr lang="en-GB" sz="1100" b="1" dirty="0">
                <a:latin typeface="Segoe UI"/>
                <a:cs typeface="Segoe UI"/>
              </a:rPr>
              <a:t>Solution</a:t>
            </a:r>
            <a:r>
              <a:rPr lang="en-GB" sz="1100" dirty="0">
                <a:latin typeface="Segoe UI"/>
                <a:cs typeface="Segoe UI"/>
              </a:rPr>
              <a:t>: Develop comprehensive DEI policies and provide regular training on inclusive hiring practices. Ensure that these policies are communicated clearly and consistently across the organization</a:t>
            </a:r>
          </a:p>
          <a:p>
            <a:pPr lvl="1">
              <a:lnSpc>
                <a:spcPct val="100000"/>
              </a:lnSpc>
            </a:pPr>
            <a:endParaRPr lang="en-GB" sz="1100" dirty="0">
              <a:latin typeface="Segoe UI"/>
              <a:cs typeface="Segoe UI"/>
            </a:endParaRPr>
          </a:p>
          <a:p>
            <a:pPr>
              <a:lnSpc>
                <a:spcPct val="100000"/>
              </a:lnSpc>
            </a:pPr>
            <a:r>
              <a:rPr lang="en-GB" sz="1100" b="1" dirty="0">
                <a:latin typeface="Segoe UI"/>
                <a:cs typeface="Segoe UI"/>
              </a:rPr>
              <a:t>Tokenism</a:t>
            </a:r>
            <a:r>
              <a:rPr lang="en-GB" sz="1100" dirty="0">
                <a:latin typeface="Segoe UI"/>
                <a:cs typeface="Segoe UI"/>
              </a:rPr>
              <a:t>:</a:t>
            </a:r>
          </a:p>
          <a:p>
            <a:pPr lvl="1">
              <a:lnSpc>
                <a:spcPct val="100000"/>
              </a:lnSpc>
            </a:pPr>
            <a:r>
              <a:rPr lang="en-GB" sz="1100" b="1" dirty="0">
                <a:latin typeface="Segoe UI"/>
                <a:cs typeface="Segoe UI"/>
              </a:rPr>
              <a:t>Challenge</a:t>
            </a:r>
            <a:r>
              <a:rPr lang="en-GB" sz="1100" dirty="0">
                <a:latin typeface="Segoe UI"/>
                <a:cs typeface="Segoe UI"/>
              </a:rPr>
              <a:t>: Tokenism occurs when organizations hire individuals from underrepresented groups to meet diversity quotas without genuinely valuing their contributions</a:t>
            </a:r>
          </a:p>
          <a:p>
            <a:pPr lvl="1">
              <a:lnSpc>
                <a:spcPct val="100000"/>
              </a:lnSpc>
            </a:pPr>
            <a:endParaRPr lang="en-GB" sz="1100" dirty="0">
              <a:latin typeface="Segoe UI"/>
              <a:cs typeface="Segoe UI"/>
            </a:endParaRPr>
          </a:p>
          <a:p>
            <a:pPr lvl="1">
              <a:lnSpc>
                <a:spcPct val="100000"/>
              </a:lnSpc>
            </a:pPr>
            <a:r>
              <a:rPr lang="en-GB" sz="1100" b="1" dirty="0">
                <a:latin typeface="Segoe UI"/>
                <a:cs typeface="Segoe UI"/>
              </a:rPr>
              <a:t>Solution</a:t>
            </a:r>
            <a:r>
              <a:rPr lang="en-GB" sz="1100" dirty="0">
                <a:latin typeface="Segoe UI"/>
                <a:cs typeface="Segoe UI"/>
              </a:rPr>
              <a:t>: Focus on genuine inclusion by creating an environment where all employees feel valued and supported. Ensure that diversity efforts are meaningful and not just about meeting quotas</a:t>
            </a:r>
          </a:p>
          <a:p>
            <a:pPr lvl="1">
              <a:lnSpc>
                <a:spcPct val="100000"/>
              </a:lnSpc>
            </a:pPr>
            <a:endParaRPr lang="en-GB" sz="900">
              <a:latin typeface="Segoe UI"/>
              <a:cs typeface="Segoe UI"/>
            </a:endParaRPr>
          </a:p>
          <a:p>
            <a:pPr lvl="1">
              <a:lnSpc>
                <a:spcPct val="100000"/>
              </a:lnSpc>
            </a:pPr>
            <a:endParaRPr lang="en-GB" sz="900">
              <a:latin typeface="Segoe UI"/>
              <a:cs typeface="Segoe UI"/>
            </a:endParaRPr>
          </a:p>
          <a:p>
            <a:pPr>
              <a:lnSpc>
                <a:spcPct val="100000"/>
              </a:lnSpc>
            </a:pPr>
            <a:endParaRPr lang="en-GB" sz="900"/>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3639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DA4B172A-F9A1-B22D-376B-0286A0E84A47}"/>
              </a:ext>
            </a:extLst>
          </p:cNvPr>
          <p:cNvPicPr>
            <a:picLocks noChangeAspect="1"/>
          </p:cNvPicPr>
          <p:nvPr/>
        </p:nvPicPr>
        <p:blipFill>
          <a:blip r:embed="rId2"/>
          <a:srcRect l="23633" r="29223" b="9"/>
          <a:stretch/>
        </p:blipFill>
        <p:spPr>
          <a:xfrm>
            <a:off x="20" y="-1"/>
            <a:ext cx="4663420" cy="6858001"/>
          </a:xfrm>
          <a:prstGeom prst="rect">
            <a:avLst/>
          </a:prstGeom>
        </p:spPr>
      </p:pic>
      <p:sp>
        <p:nvSpPr>
          <p:cNvPr id="2" name="Title 1">
            <a:extLst>
              <a:ext uri="{FF2B5EF4-FFF2-40B4-BE49-F238E27FC236}">
                <a16:creationId xmlns:a16="http://schemas.microsoft.com/office/drawing/2014/main" id="{BFEA7C56-CD66-064E-90D7-32DE297126CE}"/>
              </a:ext>
            </a:extLst>
          </p:cNvPr>
          <p:cNvSpPr>
            <a:spLocks noGrp="1"/>
          </p:cNvSpPr>
          <p:nvPr>
            <p:ph type="title"/>
          </p:nvPr>
        </p:nvSpPr>
        <p:spPr>
          <a:xfrm>
            <a:off x="5248656" y="914400"/>
            <a:ext cx="6236208" cy="1307592"/>
          </a:xfrm>
        </p:spPr>
        <p:txBody>
          <a:bodyPr>
            <a:normAutofit/>
          </a:bodyPr>
          <a:lstStyle/>
          <a:p>
            <a:r>
              <a:rPr lang="en-GB" dirty="0"/>
              <a:t>Fostering inclusion</a:t>
            </a:r>
          </a:p>
        </p:txBody>
      </p:sp>
      <p:sp>
        <p:nvSpPr>
          <p:cNvPr id="3" name="Content Placeholder 2">
            <a:extLst>
              <a:ext uri="{FF2B5EF4-FFF2-40B4-BE49-F238E27FC236}">
                <a16:creationId xmlns:a16="http://schemas.microsoft.com/office/drawing/2014/main" id="{A338093F-C646-BE96-B15D-D77961187506}"/>
              </a:ext>
            </a:extLst>
          </p:cNvPr>
          <p:cNvSpPr>
            <a:spLocks noGrp="1"/>
          </p:cNvSpPr>
          <p:nvPr>
            <p:ph idx="1"/>
          </p:nvPr>
        </p:nvSpPr>
        <p:spPr>
          <a:xfrm>
            <a:off x="5248656" y="2221992"/>
            <a:ext cx="6236208" cy="3941064"/>
          </a:xfrm>
        </p:spPr>
        <p:txBody>
          <a:bodyPr vert="horz" lIns="91440" tIns="45720" rIns="91440" bIns="45720" rtlCol="0">
            <a:normAutofit/>
          </a:bodyPr>
          <a:lstStyle/>
          <a:p>
            <a:pPr marL="0" indent="0">
              <a:buNone/>
            </a:pPr>
            <a:r>
              <a:rPr lang="en-GB" b="1">
                <a:latin typeface="Segoe UI"/>
                <a:cs typeface="Segoe UI"/>
              </a:rPr>
              <a:t>Strategies to Foster Inclusion</a:t>
            </a:r>
            <a:r>
              <a:rPr lang="en-GB">
                <a:latin typeface="Segoe UI"/>
                <a:cs typeface="Segoe UI"/>
              </a:rPr>
              <a:t>:</a:t>
            </a:r>
            <a:endParaRPr lang="en-GB"/>
          </a:p>
          <a:p>
            <a:pPr marL="0" indent="0">
              <a:buNone/>
            </a:pPr>
            <a:r>
              <a:rPr lang="en-GB">
                <a:latin typeface="Segoe UI"/>
                <a:cs typeface="Segoe UI"/>
              </a:rPr>
              <a:t>Encouraging open communication and feedback.</a:t>
            </a:r>
            <a:endParaRPr lang="en-GB"/>
          </a:p>
          <a:p>
            <a:pPr marL="0" indent="0">
              <a:buNone/>
            </a:pPr>
            <a:r>
              <a:rPr lang="en-GB">
                <a:latin typeface="Segoe UI"/>
                <a:cs typeface="Segoe UI"/>
              </a:rPr>
              <a:t>Providing diversity training and education.</a:t>
            </a:r>
            <a:endParaRPr lang="en-GB"/>
          </a:p>
          <a:p>
            <a:pPr marL="0" indent="0">
              <a:buNone/>
            </a:pPr>
            <a:r>
              <a:rPr lang="en-GB">
                <a:latin typeface="Segoe UI"/>
                <a:cs typeface="Segoe UI"/>
              </a:rPr>
              <a:t>Promoting inclusive leadership</a:t>
            </a:r>
            <a:endParaRPr lang="en-GB"/>
          </a:p>
          <a:p>
            <a:pPr marL="0" indent="0">
              <a:buNone/>
            </a:pPr>
            <a:endParaRPr lang="en-GB" dirty="0"/>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4738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C36B2-0632-1D0B-2214-B88994570A2B}"/>
              </a:ext>
            </a:extLst>
          </p:cNvPr>
          <p:cNvSpPr>
            <a:spLocks noGrp="1"/>
          </p:cNvSpPr>
          <p:nvPr>
            <p:ph type="title"/>
          </p:nvPr>
        </p:nvSpPr>
        <p:spPr>
          <a:xfrm>
            <a:off x="8138159" y="1177348"/>
            <a:ext cx="3330906" cy="3441068"/>
          </a:xfrm>
        </p:spPr>
        <p:txBody>
          <a:bodyPr vert="horz" lIns="91440" tIns="45720" rIns="91440" bIns="45720" rtlCol="0" anchor="t">
            <a:normAutofit/>
          </a:bodyPr>
          <a:lstStyle/>
          <a:p>
            <a:r>
              <a:rPr lang="en-US" sz="4200"/>
              <a:t>Small actions for inclusivity</a:t>
            </a:r>
          </a:p>
        </p:txBody>
      </p:sp>
      <p:sp>
        <p:nvSpPr>
          <p:cNvPr id="3" name="Content Placeholder 2">
            <a:extLst>
              <a:ext uri="{FF2B5EF4-FFF2-40B4-BE49-F238E27FC236}">
                <a16:creationId xmlns:a16="http://schemas.microsoft.com/office/drawing/2014/main" id="{71D90114-34FD-3F9A-E4A7-8C7CCCAB20E3}"/>
              </a:ext>
            </a:extLst>
          </p:cNvPr>
          <p:cNvSpPr>
            <a:spLocks noGrp="1"/>
          </p:cNvSpPr>
          <p:nvPr>
            <p:ph idx="1"/>
          </p:nvPr>
        </p:nvSpPr>
        <p:spPr>
          <a:xfrm>
            <a:off x="8209280" y="4754942"/>
            <a:ext cx="3259785" cy="925710"/>
          </a:xfrm>
        </p:spPr>
        <p:txBody>
          <a:bodyPr vert="horz" lIns="91440" tIns="45720" rIns="91440" bIns="45720" rtlCol="0" anchor="b">
            <a:normAutofit/>
          </a:bodyPr>
          <a:lstStyle/>
          <a:p>
            <a:pPr marL="0" indent="0">
              <a:lnSpc>
                <a:spcPct val="100000"/>
              </a:lnSpc>
              <a:buNone/>
            </a:pPr>
            <a:r>
              <a:rPr lang="en-US" sz="1700" dirty="0"/>
              <a:t>What practical tips can you think to foster inclusivity in the workplace?</a:t>
            </a:r>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Thought bubble">
            <a:extLst>
              <a:ext uri="{FF2B5EF4-FFF2-40B4-BE49-F238E27FC236}">
                <a16:creationId xmlns:a16="http://schemas.microsoft.com/office/drawing/2014/main" id="{95DCC8BE-E188-5E3C-BBD4-145CECBE5F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45541" y="863602"/>
            <a:ext cx="5134757" cy="5134757"/>
          </a:xfrm>
          <a:prstGeom prst="rect">
            <a:avLst/>
          </a:prstGeom>
        </p:spPr>
      </p:pic>
      <p:cxnSp>
        <p:nvCxnSpPr>
          <p:cNvPr id="18" name="Straight Connector 17">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64575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rawings on colourful paper">
            <a:extLst>
              <a:ext uri="{FF2B5EF4-FFF2-40B4-BE49-F238E27FC236}">
                <a16:creationId xmlns:a16="http://schemas.microsoft.com/office/drawing/2014/main" id="{959E633C-1942-93FC-4185-6B12BB899521}"/>
              </a:ext>
            </a:extLst>
          </p:cNvPr>
          <p:cNvPicPr>
            <a:picLocks noChangeAspect="1"/>
          </p:cNvPicPr>
          <p:nvPr/>
        </p:nvPicPr>
        <p:blipFill>
          <a:blip r:embed="rId2"/>
          <a:srcRect l="7594" r="33577" b="-1"/>
          <a:stretch/>
        </p:blipFill>
        <p:spPr>
          <a:xfrm>
            <a:off x="20" y="10"/>
            <a:ext cx="6044164" cy="6857990"/>
          </a:xfrm>
          <a:prstGeom prst="rect">
            <a:avLst/>
          </a:prstGeom>
        </p:spPr>
      </p:pic>
      <p:sp>
        <p:nvSpPr>
          <p:cNvPr id="2" name="Title 1">
            <a:extLst>
              <a:ext uri="{FF2B5EF4-FFF2-40B4-BE49-F238E27FC236}">
                <a16:creationId xmlns:a16="http://schemas.microsoft.com/office/drawing/2014/main" id="{821DDAD8-8844-E0AA-615A-8B433F6AE532}"/>
              </a:ext>
            </a:extLst>
          </p:cNvPr>
          <p:cNvSpPr>
            <a:spLocks noGrp="1"/>
          </p:cNvSpPr>
          <p:nvPr>
            <p:ph type="title"/>
          </p:nvPr>
        </p:nvSpPr>
        <p:spPr>
          <a:xfrm>
            <a:off x="6696186" y="909637"/>
            <a:ext cx="4800600" cy="1307592"/>
          </a:xfrm>
        </p:spPr>
        <p:txBody>
          <a:bodyPr>
            <a:normAutofit/>
          </a:bodyPr>
          <a:lstStyle/>
          <a:p>
            <a:pPr>
              <a:lnSpc>
                <a:spcPct val="90000"/>
              </a:lnSpc>
            </a:pPr>
            <a:r>
              <a:rPr lang="en-GB" sz="3100" b="1">
                <a:latin typeface="Segoe UI"/>
                <a:cs typeface="Segoe UI"/>
              </a:rPr>
              <a:t>Practical Tips for Everyday Inclusivity</a:t>
            </a:r>
            <a:endParaRPr lang="en-US" sz="3100"/>
          </a:p>
          <a:p>
            <a:pPr>
              <a:lnSpc>
                <a:spcPct val="90000"/>
              </a:lnSpc>
            </a:pPr>
            <a:endParaRPr lang="en-GB" sz="3100"/>
          </a:p>
        </p:txBody>
      </p:sp>
      <p:sp>
        <p:nvSpPr>
          <p:cNvPr id="3" name="Content Placeholder 2">
            <a:extLst>
              <a:ext uri="{FF2B5EF4-FFF2-40B4-BE49-F238E27FC236}">
                <a16:creationId xmlns:a16="http://schemas.microsoft.com/office/drawing/2014/main" id="{C653369B-382A-8346-529D-6C0CFEB619B0}"/>
              </a:ext>
            </a:extLst>
          </p:cNvPr>
          <p:cNvSpPr>
            <a:spLocks noGrp="1"/>
          </p:cNvSpPr>
          <p:nvPr>
            <p:ph idx="1"/>
          </p:nvPr>
        </p:nvSpPr>
        <p:spPr>
          <a:xfrm>
            <a:off x="6696186" y="2221992"/>
            <a:ext cx="4800600" cy="3739896"/>
          </a:xfrm>
        </p:spPr>
        <p:txBody>
          <a:bodyPr vert="horz" lIns="91440" tIns="45720" rIns="91440" bIns="45720" rtlCol="0" anchor="t">
            <a:normAutofit/>
          </a:bodyPr>
          <a:lstStyle/>
          <a:p>
            <a:pPr marL="0" indent="0">
              <a:lnSpc>
                <a:spcPct val="100000"/>
              </a:lnSpc>
              <a:buNone/>
            </a:pPr>
            <a:r>
              <a:rPr lang="en-GB" sz="1700" b="1" dirty="0">
                <a:latin typeface="Segoe UI"/>
                <a:cs typeface="Segoe UI"/>
              </a:rPr>
              <a:t>Use Inclusive Language</a:t>
            </a:r>
            <a:r>
              <a:rPr lang="en-GB" sz="1700" dirty="0">
                <a:latin typeface="Segoe UI"/>
                <a:cs typeface="Segoe UI"/>
              </a:rPr>
              <a:t>:</a:t>
            </a:r>
            <a:endParaRPr lang="en-US" sz="1700" dirty="0"/>
          </a:p>
          <a:p>
            <a:pPr lvl="1" indent="0">
              <a:lnSpc>
                <a:spcPct val="100000"/>
              </a:lnSpc>
              <a:buNone/>
            </a:pPr>
            <a:r>
              <a:rPr lang="en-GB" sz="1700" dirty="0">
                <a:latin typeface="Segoe UI"/>
                <a:cs typeface="Segoe UI"/>
              </a:rPr>
              <a:t>Be mindful of the language you use. Avoid terms that may be exclusive or offensive to certain groups. Use gender-neutral language and respect individuals' preferred pronouns.</a:t>
            </a:r>
            <a:endParaRPr lang="en-GB" sz="1700" dirty="0">
              <a:latin typeface="Calisto MT"/>
              <a:cs typeface="Segoe UI"/>
            </a:endParaRPr>
          </a:p>
          <a:p>
            <a:pPr lvl="1" indent="0">
              <a:lnSpc>
                <a:spcPct val="100000"/>
              </a:lnSpc>
              <a:buNone/>
            </a:pPr>
            <a:endParaRPr lang="en-GB" sz="1700" b="1" dirty="0">
              <a:latin typeface="Segoe UI"/>
              <a:cs typeface="Segoe UI"/>
            </a:endParaRPr>
          </a:p>
          <a:p>
            <a:pPr lvl="1" indent="0">
              <a:lnSpc>
                <a:spcPct val="100000"/>
              </a:lnSpc>
              <a:buNone/>
            </a:pPr>
            <a:r>
              <a:rPr lang="en-GB" sz="1700" b="1" dirty="0">
                <a:latin typeface="Segoe UI"/>
                <a:cs typeface="Segoe UI"/>
              </a:rPr>
              <a:t>Encourage Open Communication</a:t>
            </a:r>
            <a:r>
              <a:rPr lang="en-GB" sz="1700" dirty="0">
                <a:latin typeface="Segoe UI"/>
                <a:cs typeface="Segoe UI"/>
              </a:rPr>
              <a:t>:</a:t>
            </a:r>
            <a:endParaRPr lang="en-GB" sz="1700"/>
          </a:p>
          <a:p>
            <a:pPr marL="0" indent="0">
              <a:lnSpc>
                <a:spcPct val="100000"/>
              </a:lnSpc>
              <a:buNone/>
            </a:pPr>
            <a:r>
              <a:rPr lang="en-GB" sz="1700" dirty="0">
                <a:latin typeface="Segoe UI"/>
                <a:cs typeface="Segoe UI"/>
              </a:rPr>
              <a:t>Create an environment where employees feel comfortable sharing their thoughts and ideas. Encourage open dialogue and actively listen to different perspectives</a:t>
            </a:r>
            <a:endParaRPr lang="en-GB" sz="1700" dirty="0"/>
          </a:p>
          <a:p>
            <a:pPr lvl="1" indent="0">
              <a:lnSpc>
                <a:spcPct val="100000"/>
              </a:lnSpc>
              <a:buNone/>
            </a:pPr>
            <a:endParaRPr lang="en-GB" sz="1700">
              <a:latin typeface="Segoe UI"/>
              <a:cs typeface="Segoe UI"/>
            </a:endParaRPr>
          </a:p>
          <a:p>
            <a:pPr marL="0" indent="0">
              <a:lnSpc>
                <a:spcPct val="100000"/>
              </a:lnSpc>
              <a:buNone/>
            </a:pPr>
            <a:endParaRPr lang="en-GB" sz="1700">
              <a:latin typeface="Calisto MT"/>
              <a:cs typeface="Segoe UI"/>
            </a:endParaRPr>
          </a:p>
        </p:txBody>
      </p:sp>
      <p:cxnSp>
        <p:nvCxnSpPr>
          <p:cNvPr id="23" name="Straight Connector 22">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57529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1BEE43A-7F77-1186-BD4B-EE86152FBB72}"/>
              </a:ext>
            </a:extLst>
          </p:cNvPr>
          <p:cNvSpPr txBox="1"/>
          <p:nvPr/>
        </p:nvSpPr>
        <p:spPr>
          <a:xfrm>
            <a:off x="714974" y="1305850"/>
            <a:ext cx="6001512" cy="393192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b="1" dirty="0"/>
              <a:t>Celebrate Diversity:</a:t>
            </a:r>
          </a:p>
          <a:p>
            <a:pPr marL="0" lvl="1" indent="-228600">
              <a:lnSpc>
                <a:spcPct val="110000"/>
              </a:lnSpc>
              <a:spcAft>
                <a:spcPts val="600"/>
              </a:spcAft>
              <a:buFont typeface="Arial" panose="020B0604020202020204" pitchFamily="34" charset="0"/>
              <a:buChar char="•"/>
            </a:pPr>
            <a:r>
              <a:rPr lang="en-US" dirty="0" err="1"/>
              <a:t>Recognise</a:t>
            </a:r>
            <a:r>
              <a:rPr lang="en-US" dirty="0"/>
              <a:t> and celebrate cultural, religious, and personal milestones. This can include organizing events for cultural holidays, sharing stories, and acknowledging diverse backgrounds.</a:t>
            </a:r>
          </a:p>
          <a:p>
            <a:pPr marL="0" lvl="1" indent="-228600">
              <a:lnSpc>
                <a:spcPct val="110000"/>
              </a:lnSpc>
              <a:spcAft>
                <a:spcPts val="600"/>
              </a:spcAft>
              <a:buFont typeface="Arial" panose="020B0604020202020204" pitchFamily="34" charset="0"/>
              <a:buChar char="•"/>
            </a:pPr>
            <a:endParaRPr lang="en-US"/>
          </a:p>
          <a:p>
            <a:pPr indent="-228600">
              <a:lnSpc>
                <a:spcPct val="110000"/>
              </a:lnSpc>
              <a:spcAft>
                <a:spcPts val="600"/>
              </a:spcAft>
              <a:buFont typeface="Arial" panose="020B0604020202020204" pitchFamily="34" charset="0"/>
              <a:buChar char="•"/>
            </a:pPr>
            <a:r>
              <a:rPr lang="en-US" b="1" dirty="0"/>
              <a:t>Provide Equal Opportunities:</a:t>
            </a:r>
          </a:p>
          <a:p>
            <a:pPr marL="0" lvl="1" indent="-228600">
              <a:lnSpc>
                <a:spcPct val="110000"/>
              </a:lnSpc>
              <a:spcAft>
                <a:spcPts val="600"/>
              </a:spcAft>
              <a:buFont typeface="Arial" panose="020B0604020202020204" pitchFamily="34" charset="0"/>
              <a:buChar char="•"/>
            </a:pPr>
            <a:r>
              <a:rPr lang="en-US" dirty="0"/>
              <a:t>Ensure that all employees have access to the same opportunities for growth and development. This includes offering training, mentorship programs, and career advancement opportunities to everyone.</a:t>
            </a:r>
          </a:p>
        </p:txBody>
      </p:sp>
      <p:cxnSp>
        <p:nvCxnSpPr>
          <p:cNvPr id="15" name="Straight Connector 14">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Graphic 5" descr="Confetti Ball">
            <a:extLst>
              <a:ext uri="{FF2B5EF4-FFF2-40B4-BE49-F238E27FC236}">
                <a16:creationId xmlns:a16="http://schemas.microsoft.com/office/drawing/2014/main" id="{56A170F4-DE8D-17DE-9B04-D4537696CA2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41382692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TextBox 1">
            <a:extLst>
              <a:ext uri="{FF2B5EF4-FFF2-40B4-BE49-F238E27FC236}">
                <a16:creationId xmlns:a16="http://schemas.microsoft.com/office/drawing/2014/main" id="{98F9271F-475E-F161-1102-27582D058C71}"/>
              </a:ext>
            </a:extLst>
          </p:cNvPr>
          <p:cNvGraphicFramePr/>
          <p:nvPr>
            <p:extLst>
              <p:ext uri="{D42A27DB-BD31-4B8C-83A1-F6EECF244321}">
                <p14:modId xmlns:p14="http://schemas.microsoft.com/office/powerpoint/2010/main" val="1889950293"/>
              </p:ext>
            </p:extLst>
          </p:nvPr>
        </p:nvGraphicFramePr>
        <p:xfrm>
          <a:off x="1143001" y="386444"/>
          <a:ext cx="9699171" cy="56496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4518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B999C898-6D74-1523-3A39-FD5449F980BB}"/>
              </a:ext>
            </a:extLst>
          </p:cNvPr>
          <p:cNvGraphicFramePr/>
          <p:nvPr/>
        </p:nvGraphicFramePr>
        <p:xfrm>
          <a:off x="533401" y="391886"/>
          <a:ext cx="10831285" cy="64633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3935084"/>
      </p:ext>
    </p:extLst>
  </p:cSld>
  <p:clrMapOvr>
    <a:masterClrMapping/>
  </p:clrMapOvr>
</p:sld>
</file>

<file path=ppt/theme/theme1.xml><?xml version="1.0" encoding="utf-8"?>
<a:theme xmlns:a="http://schemas.openxmlformats.org/drawingml/2006/main" name="ChronicleVTI">
  <a:themeElements>
    <a:clrScheme name="AnalogousFromDarkSeedLeftStep">
      <a:dk1>
        <a:srgbClr val="000000"/>
      </a:dk1>
      <a:lt1>
        <a:srgbClr val="FFFFFF"/>
      </a:lt1>
      <a:dk2>
        <a:srgbClr val="301B29"/>
      </a:dk2>
      <a:lt2>
        <a:srgbClr val="F0F3F3"/>
      </a:lt2>
      <a:accent1>
        <a:srgbClr val="E72949"/>
      </a:accent1>
      <a:accent2>
        <a:srgbClr val="D51786"/>
      </a:accent2>
      <a:accent3>
        <a:srgbClr val="E729E7"/>
      </a:accent3>
      <a:accent4>
        <a:srgbClr val="8617D5"/>
      </a:accent4>
      <a:accent5>
        <a:srgbClr val="4929E7"/>
      </a:accent5>
      <a:accent6>
        <a:srgbClr val="1747D5"/>
      </a:accent6>
      <a:hlink>
        <a:srgbClr val="7B55C6"/>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ChronicleVTI</vt:lpstr>
      <vt:lpstr>Creating and Fostering a Diverse and Inclusive Workplace </vt:lpstr>
      <vt:lpstr>Importance of diversity and inclusion </vt:lpstr>
      <vt:lpstr>Diversity, Equity and inclusion policies</vt:lpstr>
      <vt:lpstr>Here’s a breakdown of each component:</vt:lpstr>
      <vt:lpstr>PowerPoint Presentation</vt:lpstr>
      <vt:lpstr>Why are DEI Policies Crucial for Organizations? </vt:lpstr>
      <vt:lpstr>Case studies</vt:lpstr>
      <vt:lpstr>Recruitment practices</vt:lpstr>
      <vt:lpstr>Key Elements of Inclusive Hiring Practices </vt:lpstr>
      <vt:lpstr>Best Practices for Diversity Recruitment</vt:lpstr>
      <vt:lpstr>challenges</vt:lpstr>
      <vt:lpstr> challenges</vt:lpstr>
      <vt:lpstr>Challenges cont</vt:lpstr>
      <vt:lpstr>Fostering inclusion</vt:lpstr>
      <vt:lpstr>Small actions for inclusivity</vt:lpstr>
      <vt:lpstr>Practical Tips for Everyday Inclusivity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191</cp:revision>
  <dcterms:created xsi:type="dcterms:W3CDTF">2025-02-11T10:43:32Z</dcterms:created>
  <dcterms:modified xsi:type="dcterms:W3CDTF">2025-02-11T11:59:58Z</dcterms:modified>
</cp:coreProperties>
</file>