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0BF710-A0F7-42FF-8D49-B2444F913F1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5C67B1A-A145-4938-A504-0703E7933605}">
      <dgm:prSet/>
      <dgm:spPr/>
      <dgm:t>
        <a:bodyPr/>
        <a:lstStyle/>
        <a:p>
          <a:r>
            <a:rPr lang="en-GB"/>
            <a:t>Green Haven Florists is a small independent flower shop located in Norwich. </a:t>
          </a:r>
          <a:endParaRPr lang="en-US"/>
        </a:p>
      </dgm:t>
    </dgm:pt>
    <dgm:pt modelId="{87198C1A-BBD7-48F5-BF6B-83F213D68E2E}" type="parTrans" cxnId="{1A08A712-21AD-4AF3-AA78-43A9726C8770}">
      <dgm:prSet/>
      <dgm:spPr/>
      <dgm:t>
        <a:bodyPr/>
        <a:lstStyle/>
        <a:p>
          <a:endParaRPr lang="en-US"/>
        </a:p>
      </dgm:t>
    </dgm:pt>
    <dgm:pt modelId="{096095A3-02D5-49C6-AA69-C1DCDF8D92FF}" type="sibTrans" cxnId="{1A08A712-21AD-4AF3-AA78-43A9726C8770}">
      <dgm:prSet/>
      <dgm:spPr/>
      <dgm:t>
        <a:bodyPr/>
        <a:lstStyle/>
        <a:p>
          <a:endParaRPr lang="en-US"/>
        </a:p>
      </dgm:t>
    </dgm:pt>
    <dgm:pt modelId="{5BDD6AD0-822F-43E4-BCEE-12F4C143C4F7}">
      <dgm:prSet/>
      <dgm:spPr/>
      <dgm:t>
        <a:bodyPr/>
        <a:lstStyle/>
        <a:p>
          <a:r>
            <a:rPr lang="en-GB"/>
            <a:t>It was founded in 2016 by Liam and Priya Patel.</a:t>
          </a:r>
          <a:endParaRPr lang="en-US"/>
        </a:p>
      </dgm:t>
    </dgm:pt>
    <dgm:pt modelId="{B281967C-8EF1-44D2-BAA0-9A52AA751441}" type="parTrans" cxnId="{AF357F17-1B34-4E55-8890-5BDBA813F8DD}">
      <dgm:prSet/>
      <dgm:spPr/>
      <dgm:t>
        <a:bodyPr/>
        <a:lstStyle/>
        <a:p>
          <a:endParaRPr lang="en-US"/>
        </a:p>
      </dgm:t>
    </dgm:pt>
    <dgm:pt modelId="{D4149261-8152-432E-B035-CA218E5EA99B}" type="sibTrans" cxnId="{AF357F17-1B34-4E55-8890-5BDBA813F8DD}">
      <dgm:prSet/>
      <dgm:spPr/>
      <dgm:t>
        <a:bodyPr/>
        <a:lstStyle/>
        <a:p>
          <a:endParaRPr lang="en-US"/>
        </a:p>
      </dgm:t>
    </dgm:pt>
    <dgm:pt modelId="{54CF88C1-F447-4C8C-9115-17FC5C673389}">
      <dgm:prSet/>
      <dgm:spPr/>
      <dgm:t>
        <a:bodyPr/>
        <a:lstStyle/>
        <a:p>
          <a:r>
            <a:rPr lang="en-GB"/>
            <a:t>The shop quickly became more popular for its floral arrangements, eco-friendly packaging and strong community ties</a:t>
          </a:r>
          <a:endParaRPr lang="en-US"/>
        </a:p>
      </dgm:t>
    </dgm:pt>
    <dgm:pt modelId="{2F35560E-B64B-447B-BB3B-6298ADB3B84F}" type="parTrans" cxnId="{136BE6A8-FEA3-415C-A565-00D4B4347C8C}">
      <dgm:prSet/>
      <dgm:spPr/>
      <dgm:t>
        <a:bodyPr/>
        <a:lstStyle/>
        <a:p>
          <a:endParaRPr lang="en-US"/>
        </a:p>
      </dgm:t>
    </dgm:pt>
    <dgm:pt modelId="{762AEFFC-CCBF-4C9E-A7B1-333BF896E845}" type="sibTrans" cxnId="{136BE6A8-FEA3-415C-A565-00D4B4347C8C}">
      <dgm:prSet/>
      <dgm:spPr/>
      <dgm:t>
        <a:bodyPr/>
        <a:lstStyle/>
        <a:p>
          <a:endParaRPr lang="en-US"/>
        </a:p>
      </dgm:t>
    </dgm:pt>
    <dgm:pt modelId="{06FEC809-C358-470E-80DF-335687093A20}">
      <dgm:prSet/>
      <dgm:spPr/>
      <dgm:t>
        <a:bodyPr/>
        <a:lstStyle/>
        <a:p>
          <a:r>
            <a:rPr lang="en-GB"/>
            <a:t>Customer base: retail, weddings, corporate clients.</a:t>
          </a:r>
          <a:endParaRPr lang="en-US"/>
        </a:p>
      </dgm:t>
    </dgm:pt>
    <dgm:pt modelId="{0464E197-FB1A-41E9-8978-6EB4DBEB6136}" type="parTrans" cxnId="{1E8E3C07-B824-4C2C-861C-4D040A91B288}">
      <dgm:prSet/>
      <dgm:spPr/>
      <dgm:t>
        <a:bodyPr/>
        <a:lstStyle/>
        <a:p>
          <a:endParaRPr lang="en-US"/>
        </a:p>
      </dgm:t>
    </dgm:pt>
    <dgm:pt modelId="{60BE515B-5257-4C37-9768-C36D8D1011FD}" type="sibTrans" cxnId="{1E8E3C07-B824-4C2C-861C-4D040A91B288}">
      <dgm:prSet/>
      <dgm:spPr/>
      <dgm:t>
        <a:bodyPr/>
        <a:lstStyle/>
        <a:p>
          <a:endParaRPr lang="en-US"/>
        </a:p>
      </dgm:t>
    </dgm:pt>
    <dgm:pt modelId="{8002A409-C7B4-4089-83AD-D19C853F3F93}">
      <dgm:prSet/>
      <dgm:spPr/>
      <dgm:t>
        <a:bodyPr/>
        <a:lstStyle/>
        <a:p>
          <a:r>
            <a:rPr lang="en-GB"/>
            <a:t>Recent downturn due to competition and rising costs (Case Study, 2023)</a:t>
          </a:r>
          <a:endParaRPr lang="en-US"/>
        </a:p>
      </dgm:t>
    </dgm:pt>
    <dgm:pt modelId="{EA2D80A9-F1E5-4D6F-B727-4AC1441A6297}" type="parTrans" cxnId="{10695203-3056-47D4-98AB-411180861A03}">
      <dgm:prSet/>
      <dgm:spPr/>
      <dgm:t>
        <a:bodyPr/>
        <a:lstStyle/>
        <a:p>
          <a:endParaRPr lang="en-US"/>
        </a:p>
      </dgm:t>
    </dgm:pt>
    <dgm:pt modelId="{B4620D9B-87EB-4A79-8230-BACC96D37680}" type="sibTrans" cxnId="{10695203-3056-47D4-98AB-411180861A03}">
      <dgm:prSet/>
      <dgm:spPr/>
      <dgm:t>
        <a:bodyPr/>
        <a:lstStyle/>
        <a:p>
          <a:endParaRPr lang="en-US"/>
        </a:p>
      </dgm:t>
    </dgm:pt>
    <dgm:pt modelId="{3E15D546-F29D-4502-9103-6996711D6230}" type="pres">
      <dgm:prSet presAssocID="{B10BF710-A0F7-42FF-8D49-B2444F913F1C}" presName="vert0" presStyleCnt="0">
        <dgm:presLayoutVars>
          <dgm:dir/>
          <dgm:animOne val="branch"/>
          <dgm:animLvl val="lvl"/>
        </dgm:presLayoutVars>
      </dgm:prSet>
      <dgm:spPr/>
    </dgm:pt>
    <dgm:pt modelId="{1AC62681-87EB-422E-8656-D50B71FFE823}" type="pres">
      <dgm:prSet presAssocID="{55C67B1A-A145-4938-A504-0703E7933605}" presName="thickLine" presStyleLbl="alignNode1" presStyleIdx="0" presStyleCnt="5"/>
      <dgm:spPr/>
    </dgm:pt>
    <dgm:pt modelId="{D3506CE6-27F8-437F-86FA-4A69232F59F4}" type="pres">
      <dgm:prSet presAssocID="{55C67B1A-A145-4938-A504-0703E7933605}" presName="horz1" presStyleCnt="0"/>
      <dgm:spPr/>
    </dgm:pt>
    <dgm:pt modelId="{0F5BCE9C-9F7C-4789-9DA4-365C9287944F}" type="pres">
      <dgm:prSet presAssocID="{55C67B1A-A145-4938-A504-0703E7933605}" presName="tx1" presStyleLbl="revTx" presStyleIdx="0" presStyleCnt="5"/>
      <dgm:spPr/>
    </dgm:pt>
    <dgm:pt modelId="{06220E79-3B02-4D13-B4B6-BDD549F2D65B}" type="pres">
      <dgm:prSet presAssocID="{55C67B1A-A145-4938-A504-0703E7933605}" presName="vert1" presStyleCnt="0"/>
      <dgm:spPr/>
    </dgm:pt>
    <dgm:pt modelId="{C6BD6EC7-AFCD-48C9-8B05-BDF043D0157B}" type="pres">
      <dgm:prSet presAssocID="{5BDD6AD0-822F-43E4-BCEE-12F4C143C4F7}" presName="thickLine" presStyleLbl="alignNode1" presStyleIdx="1" presStyleCnt="5"/>
      <dgm:spPr/>
    </dgm:pt>
    <dgm:pt modelId="{8CAB6CDD-1BD6-4D8F-8285-209B3234D4EB}" type="pres">
      <dgm:prSet presAssocID="{5BDD6AD0-822F-43E4-BCEE-12F4C143C4F7}" presName="horz1" presStyleCnt="0"/>
      <dgm:spPr/>
    </dgm:pt>
    <dgm:pt modelId="{9611C16C-8984-4F97-9080-78A716BF4579}" type="pres">
      <dgm:prSet presAssocID="{5BDD6AD0-822F-43E4-BCEE-12F4C143C4F7}" presName="tx1" presStyleLbl="revTx" presStyleIdx="1" presStyleCnt="5"/>
      <dgm:spPr/>
    </dgm:pt>
    <dgm:pt modelId="{1B289DDF-9B5D-42A5-B972-B82C9427C425}" type="pres">
      <dgm:prSet presAssocID="{5BDD6AD0-822F-43E4-BCEE-12F4C143C4F7}" presName="vert1" presStyleCnt="0"/>
      <dgm:spPr/>
    </dgm:pt>
    <dgm:pt modelId="{DAF01D82-95A8-449D-8885-AD5FDC472306}" type="pres">
      <dgm:prSet presAssocID="{54CF88C1-F447-4C8C-9115-17FC5C673389}" presName="thickLine" presStyleLbl="alignNode1" presStyleIdx="2" presStyleCnt="5"/>
      <dgm:spPr/>
    </dgm:pt>
    <dgm:pt modelId="{199EC748-0DBD-48C0-9258-4C375C18D4B5}" type="pres">
      <dgm:prSet presAssocID="{54CF88C1-F447-4C8C-9115-17FC5C673389}" presName="horz1" presStyleCnt="0"/>
      <dgm:spPr/>
    </dgm:pt>
    <dgm:pt modelId="{7AB41773-AF0C-4C79-86E9-2DE37303E232}" type="pres">
      <dgm:prSet presAssocID="{54CF88C1-F447-4C8C-9115-17FC5C673389}" presName="tx1" presStyleLbl="revTx" presStyleIdx="2" presStyleCnt="5"/>
      <dgm:spPr/>
    </dgm:pt>
    <dgm:pt modelId="{ABE74A6B-F04E-4AC3-A6C8-F6226D84B815}" type="pres">
      <dgm:prSet presAssocID="{54CF88C1-F447-4C8C-9115-17FC5C673389}" presName="vert1" presStyleCnt="0"/>
      <dgm:spPr/>
    </dgm:pt>
    <dgm:pt modelId="{1F5D3423-382C-4A0D-90AC-2B77609BBE33}" type="pres">
      <dgm:prSet presAssocID="{06FEC809-C358-470E-80DF-335687093A20}" presName="thickLine" presStyleLbl="alignNode1" presStyleIdx="3" presStyleCnt="5"/>
      <dgm:spPr/>
    </dgm:pt>
    <dgm:pt modelId="{ACF7BF17-F3F2-4EC6-A0D0-BB7B716F663B}" type="pres">
      <dgm:prSet presAssocID="{06FEC809-C358-470E-80DF-335687093A20}" presName="horz1" presStyleCnt="0"/>
      <dgm:spPr/>
    </dgm:pt>
    <dgm:pt modelId="{73E812F6-D1BE-4A0C-82AE-C4972A968ABA}" type="pres">
      <dgm:prSet presAssocID="{06FEC809-C358-470E-80DF-335687093A20}" presName="tx1" presStyleLbl="revTx" presStyleIdx="3" presStyleCnt="5"/>
      <dgm:spPr/>
    </dgm:pt>
    <dgm:pt modelId="{87BC8BA7-0A51-404C-956B-2F0BD17660F4}" type="pres">
      <dgm:prSet presAssocID="{06FEC809-C358-470E-80DF-335687093A20}" presName="vert1" presStyleCnt="0"/>
      <dgm:spPr/>
    </dgm:pt>
    <dgm:pt modelId="{CD68AD59-794F-46FF-B2E5-6CDBC0697B59}" type="pres">
      <dgm:prSet presAssocID="{8002A409-C7B4-4089-83AD-D19C853F3F93}" presName="thickLine" presStyleLbl="alignNode1" presStyleIdx="4" presStyleCnt="5"/>
      <dgm:spPr/>
    </dgm:pt>
    <dgm:pt modelId="{5DF5D12D-04E8-4A83-B948-259C1849DFA5}" type="pres">
      <dgm:prSet presAssocID="{8002A409-C7B4-4089-83AD-D19C853F3F93}" presName="horz1" presStyleCnt="0"/>
      <dgm:spPr/>
    </dgm:pt>
    <dgm:pt modelId="{CF4ACBBE-86AB-49D6-B7E9-DDDA8C6C3FDD}" type="pres">
      <dgm:prSet presAssocID="{8002A409-C7B4-4089-83AD-D19C853F3F93}" presName="tx1" presStyleLbl="revTx" presStyleIdx="4" presStyleCnt="5"/>
      <dgm:spPr/>
    </dgm:pt>
    <dgm:pt modelId="{6A4C7D8A-9EC0-4A03-B38B-507C69C8391E}" type="pres">
      <dgm:prSet presAssocID="{8002A409-C7B4-4089-83AD-D19C853F3F93}" presName="vert1" presStyleCnt="0"/>
      <dgm:spPr/>
    </dgm:pt>
  </dgm:ptLst>
  <dgm:cxnLst>
    <dgm:cxn modelId="{10695203-3056-47D4-98AB-411180861A03}" srcId="{B10BF710-A0F7-42FF-8D49-B2444F913F1C}" destId="{8002A409-C7B4-4089-83AD-D19C853F3F93}" srcOrd="4" destOrd="0" parTransId="{EA2D80A9-F1E5-4D6F-B727-4AC1441A6297}" sibTransId="{B4620D9B-87EB-4A79-8230-BACC96D37680}"/>
    <dgm:cxn modelId="{1E8E3C07-B824-4C2C-861C-4D040A91B288}" srcId="{B10BF710-A0F7-42FF-8D49-B2444F913F1C}" destId="{06FEC809-C358-470E-80DF-335687093A20}" srcOrd="3" destOrd="0" parTransId="{0464E197-FB1A-41E9-8978-6EB4DBEB6136}" sibTransId="{60BE515B-5257-4C37-9768-C36D8D1011FD}"/>
    <dgm:cxn modelId="{1A08A712-21AD-4AF3-AA78-43A9726C8770}" srcId="{B10BF710-A0F7-42FF-8D49-B2444F913F1C}" destId="{55C67B1A-A145-4938-A504-0703E7933605}" srcOrd="0" destOrd="0" parTransId="{87198C1A-BBD7-48F5-BF6B-83F213D68E2E}" sibTransId="{096095A3-02D5-49C6-AA69-C1DCDF8D92FF}"/>
    <dgm:cxn modelId="{AF357F17-1B34-4E55-8890-5BDBA813F8DD}" srcId="{B10BF710-A0F7-42FF-8D49-B2444F913F1C}" destId="{5BDD6AD0-822F-43E4-BCEE-12F4C143C4F7}" srcOrd="1" destOrd="0" parTransId="{B281967C-8EF1-44D2-BAA0-9A52AA751441}" sibTransId="{D4149261-8152-432E-B035-CA218E5EA99B}"/>
    <dgm:cxn modelId="{D6970F1A-4742-4EB0-AEC1-33EAE96C3ACB}" type="presOf" srcId="{5BDD6AD0-822F-43E4-BCEE-12F4C143C4F7}" destId="{9611C16C-8984-4F97-9080-78A716BF4579}" srcOrd="0" destOrd="0" presId="urn:microsoft.com/office/officeart/2008/layout/LinedList"/>
    <dgm:cxn modelId="{CBC98B64-3BF6-45E6-BD23-A7874139E9B5}" type="presOf" srcId="{55C67B1A-A145-4938-A504-0703E7933605}" destId="{0F5BCE9C-9F7C-4789-9DA4-365C9287944F}" srcOrd="0" destOrd="0" presId="urn:microsoft.com/office/officeart/2008/layout/LinedList"/>
    <dgm:cxn modelId="{CB9B6A6D-6C2D-4B87-A687-F7E6ED320ED4}" type="presOf" srcId="{8002A409-C7B4-4089-83AD-D19C853F3F93}" destId="{CF4ACBBE-86AB-49D6-B7E9-DDDA8C6C3FDD}" srcOrd="0" destOrd="0" presId="urn:microsoft.com/office/officeart/2008/layout/LinedList"/>
    <dgm:cxn modelId="{136BE6A8-FEA3-415C-A565-00D4B4347C8C}" srcId="{B10BF710-A0F7-42FF-8D49-B2444F913F1C}" destId="{54CF88C1-F447-4C8C-9115-17FC5C673389}" srcOrd="2" destOrd="0" parTransId="{2F35560E-B64B-447B-BB3B-6298ADB3B84F}" sibTransId="{762AEFFC-CCBF-4C9E-A7B1-333BF896E845}"/>
    <dgm:cxn modelId="{422AFDB7-6D7D-4BB6-B76D-1FD43AC91952}" type="presOf" srcId="{06FEC809-C358-470E-80DF-335687093A20}" destId="{73E812F6-D1BE-4A0C-82AE-C4972A968ABA}" srcOrd="0" destOrd="0" presId="urn:microsoft.com/office/officeart/2008/layout/LinedList"/>
    <dgm:cxn modelId="{E38B68CD-B774-401C-AC0B-2DA212368C7B}" type="presOf" srcId="{B10BF710-A0F7-42FF-8D49-B2444F913F1C}" destId="{3E15D546-F29D-4502-9103-6996711D6230}" srcOrd="0" destOrd="0" presId="urn:microsoft.com/office/officeart/2008/layout/LinedList"/>
    <dgm:cxn modelId="{64A58FCE-1E83-4528-A054-5DE6F1BA43AC}" type="presOf" srcId="{54CF88C1-F447-4C8C-9115-17FC5C673389}" destId="{7AB41773-AF0C-4C79-86E9-2DE37303E232}" srcOrd="0" destOrd="0" presId="urn:microsoft.com/office/officeart/2008/layout/LinedList"/>
    <dgm:cxn modelId="{BF9BD246-92FA-434C-9E03-3973F19A127D}" type="presParOf" srcId="{3E15D546-F29D-4502-9103-6996711D6230}" destId="{1AC62681-87EB-422E-8656-D50B71FFE823}" srcOrd="0" destOrd="0" presId="urn:microsoft.com/office/officeart/2008/layout/LinedList"/>
    <dgm:cxn modelId="{CB6C86AC-D5AA-41A4-8B4E-7CAC6C880B2F}" type="presParOf" srcId="{3E15D546-F29D-4502-9103-6996711D6230}" destId="{D3506CE6-27F8-437F-86FA-4A69232F59F4}" srcOrd="1" destOrd="0" presId="urn:microsoft.com/office/officeart/2008/layout/LinedList"/>
    <dgm:cxn modelId="{E9A0CFB9-C822-4AEC-9B37-78F4D57BC0BC}" type="presParOf" srcId="{D3506CE6-27F8-437F-86FA-4A69232F59F4}" destId="{0F5BCE9C-9F7C-4789-9DA4-365C9287944F}" srcOrd="0" destOrd="0" presId="urn:microsoft.com/office/officeart/2008/layout/LinedList"/>
    <dgm:cxn modelId="{8A3D71AB-A94F-4EB9-98E3-FE709A1A4B6E}" type="presParOf" srcId="{D3506CE6-27F8-437F-86FA-4A69232F59F4}" destId="{06220E79-3B02-4D13-B4B6-BDD549F2D65B}" srcOrd="1" destOrd="0" presId="urn:microsoft.com/office/officeart/2008/layout/LinedList"/>
    <dgm:cxn modelId="{8F04EBBE-F4B0-45A6-9FAA-7D2078A82304}" type="presParOf" srcId="{3E15D546-F29D-4502-9103-6996711D6230}" destId="{C6BD6EC7-AFCD-48C9-8B05-BDF043D0157B}" srcOrd="2" destOrd="0" presId="urn:microsoft.com/office/officeart/2008/layout/LinedList"/>
    <dgm:cxn modelId="{90302188-1840-4C95-8533-D544A1EBE737}" type="presParOf" srcId="{3E15D546-F29D-4502-9103-6996711D6230}" destId="{8CAB6CDD-1BD6-4D8F-8285-209B3234D4EB}" srcOrd="3" destOrd="0" presId="urn:microsoft.com/office/officeart/2008/layout/LinedList"/>
    <dgm:cxn modelId="{619BA2FD-2BD1-45B1-B013-07831C4540B7}" type="presParOf" srcId="{8CAB6CDD-1BD6-4D8F-8285-209B3234D4EB}" destId="{9611C16C-8984-4F97-9080-78A716BF4579}" srcOrd="0" destOrd="0" presId="urn:microsoft.com/office/officeart/2008/layout/LinedList"/>
    <dgm:cxn modelId="{E6B8AA4D-F01D-4810-A520-A631D39BB6C6}" type="presParOf" srcId="{8CAB6CDD-1BD6-4D8F-8285-209B3234D4EB}" destId="{1B289DDF-9B5D-42A5-B972-B82C9427C425}" srcOrd="1" destOrd="0" presId="urn:microsoft.com/office/officeart/2008/layout/LinedList"/>
    <dgm:cxn modelId="{E97D0F24-BE27-4728-BE94-E9E6C0B4184F}" type="presParOf" srcId="{3E15D546-F29D-4502-9103-6996711D6230}" destId="{DAF01D82-95A8-449D-8885-AD5FDC472306}" srcOrd="4" destOrd="0" presId="urn:microsoft.com/office/officeart/2008/layout/LinedList"/>
    <dgm:cxn modelId="{30CA8342-2AD5-4496-A756-6D5D977EAE20}" type="presParOf" srcId="{3E15D546-F29D-4502-9103-6996711D6230}" destId="{199EC748-0DBD-48C0-9258-4C375C18D4B5}" srcOrd="5" destOrd="0" presId="urn:microsoft.com/office/officeart/2008/layout/LinedList"/>
    <dgm:cxn modelId="{863F5A0E-0EE8-4597-88C0-12A78B5CABB8}" type="presParOf" srcId="{199EC748-0DBD-48C0-9258-4C375C18D4B5}" destId="{7AB41773-AF0C-4C79-86E9-2DE37303E232}" srcOrd="0" destOrd="0" presId="urn:microsoft.com/office/officeart/2008/layout/LinedList"/>
    <dgm:cxn modelId="{1D1FCD8D-B2EC-4565-846D-6B98A0A1A1EC}" type="presParOf" srcId="{199EC748-0DBD-48C0-9258-4C375C18D4B5}" destId="{ABE74A6B-F04E-4AC3-A6C8-F6226D84B815}" srcOrd="1" destOrd="0" presId="urn:microsoft.com/office/officeart/2008/layout/LinedList"/>
    <dgm:cxn modelId="{195BF84D-A0ED-4D5E-8B8A-926527A46A14}" type="presParOf" srcId="{3E15D546-F29D-4502-9103-6996711D6230}" destId="{1F5D3423-382C-4A0D-90AC-2B77609BBE33}" srcOrd="6" destOrd="0" presId="urn:microsoft.com/office/officeart/2008/layout/LinedList"/>
    <dgm:cxn modelId="{BECA1E60-ACBB-420B-908A-D798F91E1A69}" type="presParOf" srcId="{3E15D546-F29D-4502-9103-6996711D6230}" destId="{ACF7BF17-F3F2-4EC6-A0D0-BB7B716F663B}" srcOrd="7" destOrd="0" presId="urn:microsoft.com/office/officeart/2008/layout/LinedList"/>
    <dgm:cxn modelId="{E614E750-6A30-4FD0-BDC8-28109AB69822}" type="presParOf" srcId="{ACF7BF17-F3F2-4EC6-A0D0-BB7B716F663B}" destId="{73E812F6-D1BE-4A0C-82AE-C4972A968ABA}" srcOrd="0" destOrd="0" presId="urn:microsoft.com/office/officeart/2008/layout/LinedList"/>
    <dgm:cxn modelId="{17EDE827-297F-45A6-AAA1-2E10B396CB58}" type="presParOf" srcId="{ACF7BF17-F3F2-4EC6-A0D0-BB7B716F663B}" destId="{87BC8BA7-0A51-404C-956B-2F0BD17660F4}" srcOrd="1" destOrd="0" presId="urn:microsoft.com/office/officeart/2008/layout/LinedList"/>
    <dgm:cxn modelId="{5D32B6F4-00D7-4D34-BE92-C123D4295BE9}" type="presParOf" srcId="{3E15D546-F29D-4502-9103-6996711D6230}" destId="{CD68AD59-794F-46FF-B2E5-6CDBC0697B59}" srcOrd="8" destOrd="0" presId="urn:microsoft.com/office/officeart/2008/layout/LinedList"/>
    <dgm:cxn modelId="{AE054E21-0E6D-45ED-B7A6-9C9659A4B773}" type="presParOf" srcId="{3E15D546-F29D-4502-9103-6996711D6230}" destId="{5DF5D12D-04E8-4A83-B948-259C1849DFA5}" srcOrd="9" destOrd="0" presId="urn:microsoft.com/office/officeart/2008/layout/LinedList"/>
    <dgm:cxn modelId="{10218B45-21FA-41D3-A393-E8A6C851915A}" type="presParOf" srcId="{5DF5D12D-04E8-4A83-B948-259C1849DFA5}" destId="{CF4ACBBE-86AB-49D6-B7E9-DDDA8C6C3FDD}" srcOrd="0" destOrd="0" presId="urn:microsoft.com/office/officeart/2008/layout/LinedList"/>
    <dgm:cxn modelId="{24161ACF-AB84-4C16-9318-D576C9ECD96C}" type="presParOf" srcId="{5DF5D12D-04E8-4A83-B948-259C1849DFA5}" destId="{6A4C7D8A-9EC0-4A03-B38B-507C69C839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C62681-87EB-422E-8656-D50B71FFE823}">
      <dsp:nvSpPr>
        <dsp:cNvPr id="0" name=""/>
        <dsp:cNvSpPr/>
      </dsp:nvSpPr>
      <dsp:spPr>
        <a:xfrm>
          <a:off x="0" y="511"/>
          <a:ext cx="1092782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BCE9C-9F7C-4789-9DA4-365C9287944F}">
      <dsp:nvSpPr>
        <dsp:cNvPr id="0" name=""/>
        <dsp:cNvSpPr/>
      </dsp:nvSpPr>
      <dsp:spPr>
        <a:xfrm>
          <a:off x="0" y="511"/>
          <a:ext cx="10927829" cy="83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Green Haven Florists is a small independent flower shop located in Norwich. </a:t>
          </a:r>
          <a:endParaRPr lang="en-US" sz="2300" kern="1200"/>
        </a:p>
      </dsp:txBody>
      <dsp:txXfrm>
        <a:off x="0" y="511"/>
        <a:ext cx="10927829" cy="838356"/>
      </dsp:txXfrm>
    </dsp:sp>
    <dsp:sp modelId="{C6BD6EC7-AFCD-48C9-8B05-BDF043D0157B}">
      <dsp:nvSpPr>
        <dsp:cNvPr id="0" name=""/>
        <dsp:cNvSpPr/>
      </dsp:nvSpPr>
      <dsp:spPr>
        <a:xfrm>
          <a:off x="0" y="838868"/>
          <a:ext cx="10927829" cy="0"/>
        </a:xfrm>
        <a:prstGeom prst="line">
          <a:avLst/>
        </a:prstGeom>
        <a:solidFill>
          <a:schemeClr val="accent2">
            <a:hueOff val="0"/>
            <a:satOff val="0"/>
            <a:lumOff val="-2745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-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11C16C-8984-4F97-9080-78A716BF4579}">
      <dsp:nvSpPr>
        <dsp:cNvPr id="0" name=""/>
        <dsp:cNvSpPr/>
      </dsp:nvSpPr>
      <dsp:spPr>
        <a:xfrm>
          <a:off x="0" y="838868"/>
          <a:ext cx="10927829" cy="83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It was founded in 2016 by Liam and Priya Patel.</a:t>
          </a:r>
          <a:endParaRPr lang="en-US" sz="2300" kern="1200"/>
        </a:p>
      </dsp:txBody>
      <dsp:txXfrm>
        <a:off x="0" y="838868"/>
        <a:ext cx="10927829" cy="838356"/>
      </dsp:txXfrm>
    </dsp:sp>
    <dsp:sp modelId="{DAF01D82-95A8-449D-8885-AD5FDC472306}">
      <dsp:nvSpPr>
        <dsp:cNvPr id="0" name=""/>
        <dsp:cNvSpPr/>
      </dsp:nvSpPr>
      <dsp:spPr>
        <a:xfrm>
          <a:off x="0" y="1677224"/>
          <a:ext cx="10927829" cy="0"/>
        </a:xfrm>
        <a:prstGeom prst="line">
          <a:avLst/>
        </a:prstGeom>
        <a:solidFill>
          <a:schemeClr val="accent2">
            <a:hueOff val="0"/>
            <a:satOff val="0"/>
            <a:lumOff val="-549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B41773-AF0C-4C79-86E9-2DE37303E232}">
      <dsp:nvSpPr>
        <dsp:cNvPr id="0" name=""/>
        <dsp:cNvSpPr/>
      </dsp:nvSpPr>
      <dsp:spPr>
        <a:xfrm>
          <a:off x="0" y="1677224"/>
          <a:ext cx="10927829" cy="83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shop quickly became more popular for its floral arrangements, eco-friendly packaging and strong community ties</a:t>
          </a:r>
          <a:endParaRPr lang="en-US" sz="2300" kern="1200"/>
        </a:p>
      </dsp:txBody>
      <dsp:txXfrm>
        <a:off x="0" y="1677224"/>
        <a:ext cx="10927829" cy="838356"/>
      </dsp:txXfrm>
    </dsp:sp>
    <dsp:sp modelId="{1F5D3423-382C-4A0D-90AC-2B77609BBE33}">
      <dsp:nvSpPr>
        <dsp:cNvPr id="0" name=""/>
        <dsp:cNvSpPr/>
      </dsp:nvSpPr>
      <dsp:spPr>
        <a:xfrm>
          <a:off x="0" y="2515580"/>
          <a:ext cx="10927829" cy="0"/>
        </a:xfrm>
        <a:prstGeom prst="line">
          <a:avLst/>
        </a:prstGeom>
        <a:solidFill>
          <a:schemeClr val="accent2">
            <a:hueOff val="0"/>
            <a:satOff val="0"/>
            <a:lumOff val="-8235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-8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812F6-D1BE-4A0C-82AE-C4972A968ABA}">
      <dsp:nvSpPr>
        <dsp:cNvPr id="0" name=""/>
        <dsp:cNvSpPr/>
      </dsp:nvSpPr>
      <dsp:spPr>
        <a:xfrm>
          <a:off x="0" y="2515580"/>
          <a:ext cx="10927829" cy="83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Customer base: retail, weddings, corporate clients.</a:t>
          </a:r>
          <a:endParaRPr lang="en-US" sz="2300" kern="1200"/>
        </a:p>
      </dsp:txBody>
      <dsp:txXfrm>
        <a:off x="0" y="2515580"/>
        <a:ext cx="10927829" cy="838356"/>
      </dsp:txXfrm>
    </dsp:sp>
    <dsp:sp modelId="{CD68AD59-794F-46FF-B2E5-6CDBC0697B59}">
      <dsp:nvSpPr>
        <dsp:cNvPr id="0" name=""/>
        <dsp:cNvSpPr/>
      </dsp:nvSpPr>
      <dsp:spPr>
        <a:xfrm>
          <a:off x="0" y="3353936"/>
          <a:ext cx="10927829" cy="0"/>
        </a:xfrm>
        <a:prstGeom prst="line">
          <a:avLst/>
        </a:prstGeom>
        <a:solidFill>
          <a:schemeClr val="accent2">
            <a:hueOff val="0"/>
            <a:satOff val="0"/>
            <a:lumOff val="-1098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-10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ACBBE-86AB-49D6-B7E9-DDDA8C6C3FDD}">
      <dsp:nvSpPr>
        <dsp:cNvPr id="0" name=""/>
        <dsp:cNvSpPr/>
      </dsp:nvSpPr>
      <dsp:spPr>
        <a:xfrm>
          <a:off x="0" y="3353936"/>
          <a:ext cx="10927829" cy="83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Recent downturn due to competition and rising costs (Case Study, 2023)</a:t>
          </a:r>
          <a:endParaRPr lang="en-US" sz="2300" kern="1200"/>
        </a:p>
      </dsp:txBody>
      <dsp:txXfrm>
        <a:off x="0" y="3353936"/>
        <a:ext cx="10927829" cy="838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www.gov.uk%2F&amp;data=05%7C02%7C2419584%40student.uwtsd.ac.uk%7Ca08654de80914ac14cbf08de02b8a5b0%7C4e0f11f9046e45059cb8db2152311e21%7C0%7C0%7C638951189255933458%7CUnknown%7CTWFpbGZsb3d8eyJFbXB0eU1hcGkiOnRydWUsIlYiOiIwLjAuMDAwMCIsIlAiOiJXaW4zMiIsIkFOIjoiTWFpbCIsIldUIjoyfQ%3D%3D%7C0%7C%7C%7C&amp;sdata=DBwsYslkw9FsKgyJckv8nZyKlNU4nos7BCSLYIZvezM%3D&amp;reserved=0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Name:	</a:t>
            </a:r>
            <a:r>
              <a:rPr lang="en-US" sz="2000" dirty="0"/>
              <a:t>Andrzej Kyrcz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Student ID: </a:t>
            </a:r>
            <a:r>
              <a:rPr lang="en-US" sz="2000" dirty="0"/>
              <a:t>2419584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Lecturer’s Name: </a:t>
            </a:r>
            <a:r>
              <a:rPr lang="en-US" sz="2000" dirty="0"/>
              <a:t>Dr Chijioke Uba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 Code: 	</a:t>
            </a:r>
            <a:r>
              <a:rPr lang="en-US" sz="2000" dirty="0"/>
              <a:t>LCLM 4004 Component 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Module Name: </a:t>
            </a:r>
            <a:r>
              <a:rPr lang="en-US" sz="2000" dirty="0"/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Component 1: 	</a:t>
            </a:r>
            <a:r>
              <a:rPr lang="en-US" sz="2000" dirty="0"/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 presentation.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My name is Andrzej Kyrcz.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/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Green Havan Florists</a:t>
            </a:r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BD142F-A941-5BE2-0A19-B12476DB4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250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Problems Green Haven Florists are facing.</a:t>
            </a: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Key Issue: 30% decline in in-store sales in 12 months.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Internal Factors: outdated website, weak digital marketing, limited delivery options. 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External Factors: rising costs, competition, high street decline, online shift.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Scope: Financial losses, customer dissatisfaction, reputational risk.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0612478"/>
              </p:ext>
            </p:extLst>
          </p:nvPr>
        </p:nvGraphicFramePr>
        <p:xfrm>
          <a:off x="606056" y="2102688"/>
          <a:ext cx="11155306" cy="385154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2975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87592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87592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87592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87592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87592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87592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69956">
                <a:tc gridSpan="7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4592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031813">
                <a:tc>
                  <a:txBody>
                    <a:bodyPr/>
                    <a:lstStyle/>
                    <a:p>
                      <a:r>
                        <a:rPr lang="en-GB" dirty="0"/>
                        <a:t>What effect is it having?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lost?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50385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Decline in sales (30%), rising costs</a:t>
                      </a:r>
                      <a:endParaRPr lang="en-GB" sz="1800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Norwich store &amp; online</a:t>
                      </a:r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Last 12 months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Owners, staff, loyal customers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Competition, outdated marketing, online preference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Lack of adaptation to trends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Significant revenue loss (~30%)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180753" y="332045"/>
            <a:ext cx="1192973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endParaRPr lang="en-GB" sz="3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2F7C1E-2BFE-2235-1934-FC55808A5687}"/>
              </a:ext>
            </a:extLst>
          </p:cNvPr>
          <p:cNvSpPr txBox="1"/>
          <p:nvPr/>
        </p:nvSpPr>
        <p:spPr>
          <a:xfrm>
            <a:off x="340659" y="1506071"/>
            <a:ext cx="11420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better understand the scope , I have applied the 5W2H  framework (Luo, Hong and Zhong, 2024).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4377CE4-3EFA-798A-CCA1-2FB2D46ADEFF}"/>
              </a:ext>
            </a:extLst>
          </p:cNvPr>
          <p:cNvSpPr/>
          <p:nvPr/>
        </p:nvSpPr>
        <p:spPr>
          <a:xfrm>
            <a:off x="0" y="0"/>
            <a:ext cx="12192000" cy="135665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50000"/>
                  <a:lumOff val="50000"/>
                  <a:shade val="30000"/>
                  <a:satMod val="115000"/>
                </a:schemeClr>
              </a:gs>
              <a:gs pos="50000">
                <a:schemeClr val="tx2">
                  <a:lumMod val="50000"/>
                  <a:lumOff val="50000"/>
                  <a:shade val="67500"/>
                  <a:satMod val="115000"/>
                </a:schemeClr>
              </a:gs>
              <a:gs pos="100000">
                <a:schemeClr val="tx2">
                  <a:lumMod val="50000"/>
                  <a:lumOff val="50000"/>
                  <a:shade val="100000"/>
                  <a:satMod val="115000"/>
                </a:schemeClr>
              </a:gs>
            </a:gsLst>
            <a:lin ang="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          The Nature and Scope of Business Problem </a:t>
            </a:r>
          </a:p>
          <a:p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at Green Haven Florists.</a:t>
            </a:r>
            <a:endParaRPr lang="en-GB" sz="3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PESTEL Framework of Green Haven Florists</a:t>
            </a:r>
            <a:br>
              <a:rPr lang="en-GB" sz="34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 Definition: </a:t>
            </a:r>
          </a:p>
          <a:p>
            <a:r>
              <a:rPr lang="en-GB" sz="2000">
                <a:cs typeface="Arial" panose="020B0604020202020204" pitchFamily="34" charset="0"/>
              </a:rPr>
              <a:t>Pestle is a strategic tool used analyses external micro-environmental factors (Rastogi and Trivedi, 2016).</a:t>
            </a:r>
          </a:p>
          <a:p>
            <a:pPr marL="0" indent="0">
              <a:buNone/>
            </a:pPr>
            <a:r>
              <a:rPr lang="en-GB" sz="2000">
                <a:cs typeface="Arial" panose="020B0604020202020204" pitchFamily="34" charset="0"/>
              </a:rPr>
              <a:t>It indicate: </a:t>
            </a:r>
          </a:p>
          <a:p>
            <a:r>
              <a:rPr lang="en-GB" sz="2000">
                <a:cs typeface="Arial" panose="020B0604020202020204" pitchFamily="34" charset="0"/>
              </a:rPr>
              <a:t>Political / Economical/ Social / Technological /Legal / Environmental (Dunaievskyi, 2022)</a:t>
            </a:r>
          </a:p>
          <a:p>
            <a:pPr marL="0" indent="0">
              <a:buNone/>
            </a:pPr>
            <a:r>
              <a:rPr lang="en-GB" sz="2000"/>
              <a:t>Benefits: </a:t>
            </a:r>
          </a:p>
          <a:p>
            <a:r>
              <a:rPr lang="en-GB" sz="2000"/>
              <a:t>Comprehensive, identifies opportunities/threats</a:t>
            </a:r>
          </a:p>
          <a:p>
            <a:r>
              <a:rPr lang="en-GB" sz="2000">
                <a:cs typeface="Arial" panose="020B0604020202020204" pitchFamily="34" charset="0"/>
              </a:rPr>
              <a:t>Criticisms: Too broad, static, can oversimplify (Gupta, 2013; Henry, 2018).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53" y="74428"/>
            <a:ext cx="11976847" cy="1164265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Green Haven Florists.</a:t>
            </a:r>
            <a:br>
              <a:rPr lang="en-GB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0604377"/>
              </p:ext>
            </p:extLst>
          </p:nvPr>
        </p:nvGraphicFramePr>
        <p:xfrm>
          <a:off x="113554" y="1174899"/>
          <a:ext cx="12024657" cy="5507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4331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25507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988357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22833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2012052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96078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063877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4443787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-Post-Brexit import costs.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-Local Government support for small business</a:t>
                      </a:r>
                    </a:p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-Regulatory pressure on sustainable packaging(plastic bans) (UK Gov, 2022; Henry, 2018).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-Inflation, supply chain disruption.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-Rising energy and transport costs increasing operating expenses.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-Grow of subscription models in retail sectors increasing competition (Armstrong et al., 2020).</a:t>
                      </a:r>
                      <a:endParaRPr lang="en-GB" sz="1800" b="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-Shift to convenience and online shopping.</a:t>
                      </a:r>
                    </a:p>
                    <a:p>
                      <a:r>
                        <a:rPr lang="en-GB" sz="1800" b="0" dirty="0"/>
                        <a:t>-Social media influencing purchasing behaviour (Instagram-driven floristry trend) (Baines et al., 2019)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-E-commerce growth, digital marketing trends.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-Opportunities in digital marketing(Instagram Tic Tock)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-Development of AI- enable customer service chatbots for ordering online  ( Grant, 2019; Johnson et al., 2017).</a:t>
                      </a:r>
                      <a:endParaRPr lang="en-GB" sz="1800" b="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-Data protection law (GDPR) affecting online customer data handling.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-Health and safety regulation in flower handling/storage (UK Gov, 2022).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-Employment law requiring fair wages.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-Demand for eco-friendly products.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-Supply chain risk from climate change.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-Sustainability certifications becoming customer expectations (Gupta, 2013)</a:t>
                      </a: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09" y="294538"/>
            <a:ext cx="11302410" cy="1033669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Cause-and-Effect analysis of Green Haven Florists.</a:t>
            </a:r>
            <a:endParaRPr lang="en-GB" sz="3400" b="1" u="sng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cause-and effect analysis is a structured method used to identify root causes of a problem by categorising potential influences across different domains (Ishikawa, 1990).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useful in understanding operation inefficiencies, market-related challenges, and financial stressors, particularly in small business environments (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Phillips and Simmonds, 2013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699713" y="248038"/>
            <a:ext cx="7063721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Green Haven Florists Cause-and Effect diagram.</a:t>
            </a:r>
            <a:endParaRPr lang="en-US" sz="2800" b="1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Fishbone analysis of Green Haven Florists</a:t>
            </a:r>
          </a:p>
        </p:txBody>
      </p:sp>
      <p:grpSp>
        <p:nvGrpSpPr>
          <p:cNvPr id="97" name="Group 137">
            <a:extLst>
              <a:ext uri="{FF2B5EF4-FFF2-40B4-BE49-F238E27FC236}">
                <a16:creationId xmlns:a16="http://schemas.microsoft.com/office/drawing/2014/main" id="{303A4E13-2B62-5088-4BF3-85535F5456AD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228060" y="653902"/>
            <a:ext cx="9162128" cy="5764362"/>
            <a:chOff x="1173" y="666"/>
            <a:chExt cx="5372" cy="3377"/>
          </a:xfrm>
        </p:grpSpPr>
        <p:sp>
          <p:nvSpPr>
            <p:cNvPr id="98" name="AutoShape 136">
              <a:extLst>
                <a:ext uri="{FF2B5EF4-FFF2-40B4-BE49-F238E27FC236}">
                  <a16:creationId xmlns:a16="http://schemas.microsoft.com/office/drawing/2014/main" id="{2777986F-D045-89D4-9FB8-1040A1398F15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1176" y="1239"/>
              <a:ext cx="5328" cy="28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9" name="Rectangle 138">
              <a:extLst>
                <a:ext uri="{FF2B5EF4-FFF2-40B4-BE49-F238E27FC236}">
                  <a16:creationId xmlns:a16="http://schemas.microsoft.com/office/drawing/2014/main" id="{7494ED45-E1EB-B8F7-1DC1-F5657E1F55A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2" y="666"/>
              <a:ext cx="79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3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0" name="Rectangle 139">
              <a:extLst>
                <a:ext uri="{FF2B5EF4-FFF2-40B4-BE49-F238E27FC236}">
                  <a16:creationId xmlns:a16="http://schemas.microsoft.com/office/drawing/2014/main" id="{D424CFE5-4E1D-0E5C-627E-5B88ABBC2D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2" y="780"/>
              <a:ext cx="79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3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4" name="Rectangle 141">
              <a:extLst>
                <a:ext uri="{FF2B5EF4-FFF2-40B4-BE49-F238E27FC236}">
                  <a16:creationId xmlns:a16="http://schemas.microsoft.com/office/drawing/2014/main" id="{81E15E65-2177-4C7F-78CC-BA890A2F86A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48" y="895"/>
              <a:ext cx="456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3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            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6" name="Rectangle 142">
              <a:extLst>
                <a:ext uri="{FF2B5EF4-FFF2-40B4-BE49-F238E27FC236}">
                  <a16:creationId xmlns:a16="http://schemas.microsoft.com/office/drawing/2014/main" id="{45DB8379-BA91-4294-C2F0-36025003CB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036" y="895"/>
              <a:ext cx="79" cy="1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3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0" name="Rectangle 144">
              <a:extLst>
                <a:ext uri="{FF2B5EF4-FFF2-40B4-BE49-F238E27FC236}">
                  <a16:creationId xmlns:a16="http://schemas.microsoft.com/office/drawing/2014/main" id="{E00E0DD6-7A20-55C4-20E1-D26643A10E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86" y="1084"/>
              <a:ext cx="57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1" name="Rectangle 145">
              <a:extLst>
                <a:ext uri="{FF2B5EF4-FFF2-40B4-BE49-F238E27FC236}">
                  <a16:creationId xmlns:a16="http://schemas.microsoft.com/office/drawing/2014/main" id="{1A628956-8F0C-ED1A-76BB-33998E8B76D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4" y="1242"/>
              <a:ext cx="62" cy="1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2" name="Freeform 146">
              <a:extLst>
                <a:ext uri="{FF2B5EF4-FFF2-40B4-BE49-F238E27FC236}">
                  <a16:creationId xmlns:a16="http://schemas.microsoft.com/office/drawing/2014/main" id="{12CA4DFF-79AD-7370-C6D6-282FA6DD928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78" y="1822"/>
              <a:ext cx="284" cy="43"/>
            </a:xfrm>
            <a:custGeom>
              <a:avLst/>
              <a:gdLst>
                <a:gd name="T0" fmla="*/ 0 w 284"/>
                <a:gd name="T1" fmla="*/ 18 h 43"/>
                <a:gd name="T2" fmla="*/ 249 w 284"/>
                <a:gd name="T3" fmla="*/ 18 h 43"/>
                <a:gd name="T4" fmla="*/ 249 w 284"/>
                <a:gd name="T5" fmla="*/ 25 h 43"/>
                <a:gd name="T6" fmla="*/ 0 w 284"/>
                <a:gd name="T7" fmla="*/ 25 h 43"/>
                <a:gd name="T8" fmla="*/ 0 w 284"/>
                <a:gd name="T9" fmla="*/ 18 h 43"/>
                <a:gd name="T10" fmla="*/ 242 w 284"/>
                <a:gd name="T11" fmla="*/ 0 h 43"/>
                <a:gd name="T12" fmla="*/ 284 w 284"/>
                <a:gd name="T13" fmla="*/ 21 h 43"/>
                <a:gd name="T14" fmla="*/ 242 w 284"/>
                <a:gd name="T15" fmla="*/ 43 h 43"/>
                <a:gd name="T16" fmla="*/ 242 w 284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4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4" y="21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3" name="Freeform 147">
              <a:extLst>
                <a:ext uri="{FF2B5EF4-FFF2-40B4-BE49-F238E27FC236}">
                  <a16:creationId xmlns:a16="http://schemas.microsoft.com/office/drawing/2014/main" id="{CD626F53-E702-76F5-2ACF-9340BE8CE85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173" y="1731"/>
              <a:ext cx="599" cy="209"/>
            </a:xfrm>
            <a:custGeom>
              <a:avLst/>
              <a:gdLst>
                <a:gd name="T0" fmla="*/ 10626 w 11226"/>
                <a:gd name="T1" fmla="*/ 50 h 3914"/>
                <a:gd name="T2" fmla="*/ 10326 w 11226"/>
                <a:gd name="T3" fmla="*/ 50 h 3914"/>
                <a:gd name="T4" fmla="*/ 9676 w 11226"/>
                <a:gd name="T5" fmla="*/ 100 h 3914"/>
                <a:gd name="T6" fmla="*/ 9276 w 11226"/>
                <a:gd name="T7" fmla="*/ 0 h 3914"/>
                <a:gd name="T8" fmla="*/ 8675 w 11226"/>
                <a:gd name="T9" fmla="*/ 100 h 3914"/>
                <a:gd name="T10" fmla="*/ 8275 w 11226"/>
                <a:gd name="T11" fmla="*/ 0 h 3914"/>
                <a:gd name="T12" fmla="*/ 7875 w 11226"/>
                <a:gd name="T13" fmla="*/ 100 h 3914"/>
                <a:gd name="T14" fmla="*/ 7224 w 11226"/>
                <a:gd name="T15" fmla="*/ 50 h 3914"/>
                <a:gd name="T16" fmla="*/ 6924 w 11226"/>
                <a:gd name="T17" fmla="*/ 50 h 3914"/>
                <a:gd name="T18" fmla="*/ 6274 w 11226"/>
                <a:gd name="T19" fmla="*/ 100 h 3914"/>
                <a:gd name="T20" fmla="*/ 5874 w 11226"/>
                <a:gd name="T21" fmla="*/ 0 h 3914"/>
                <a:gd name="T22" fmla="*/ 5274 w 11226"/>
                <a:gd name="T23" fmla="*/ 100 h 3914"/>
                <a:gd name="T24" fmla="*/ 4873 w 11226"/>
                <a:gd name="T25" fmla="*/ 0 h 3914"/>
                <a:gd name="T26" fmla="*/ 4473 w 11226"/>
                <a:gd name="T27" fmla="*/ 100 h 3914"/>
                <a:gd name="T28" fmla="*/ 3823 w 11226"/>
                <a:gd name="T29" fmla="*/ 50 h 3914"/>
                <a:gd name="T30" fmla="*/ 3523 w 11226"/>
                <a:gd name="T31" fmla="*/ 50 h 3914"/>
                <a:gd name="T32" fmla="*/ 2872 w 11226"/>
                <a:gd name="T33" fmla="*/ 100 h 3914"/>
                <a:gd name="T34" fmla="*/ 2472 w 11226"/>
                <a:gd name="T35" fmla="*/ 0 h 3914"/>
                <a:gd name="T36" fmla="*/ 1872 w 11226"/>
                <a:gd name="T37" fmla="*/ 100 h 3914"/>
                <a:gd name="T38" fmla="*/ 1472 w 11226"/>
                <a:gd name="T39" fmla="*/ 0 h 3914"/>
                <a:gd name="T40" fmla="*/ 1071 w 11226"/>
                <a:gd name="T41" fmla="*/ 100 h 3914"/>
                <a:gd name="T42" fmla="*/ 421 w 11226"/>
                <a:gd name="T43" fmla="*/ 50 h 3914"/>
                <a:gd name="T44" fmla="*/ 121 w 11226"/>
                <a:gd name="T45" fmla="*/ 50 h 3914"/>
                <a:gd name="T46" fmla="*/ 100 w 11226"/>
                <a:gd name="T47" fmla="*/ 630 h 3914"/>
                <a:gd name="T48" fmla="*/ 0 w 11226"/>
                <a:gd name="T49" fmla="*/ 1030 h 3914"/>
                <a:gd name="T50" fmla="*/ 100 w 11226"/>
                <a:gd name="T51" fmla="*/ 1630 h 3914"/>
                <a:gd name="T52" fmla="*/ 0 w 11226"/>
                <a:gd name="T53" fmla="*/ 2030 h 3914"/>
                <a:gd name="T54" fmla="*/ 100 w 11226"/>
                <a:gd name="T55" fmla="*/ 2431 h 3914"/>
                <a:gd name="T56" fmla="*/ 50 w 11226"/>
                <a:gd name="T57" fmla="*/ 3081 h 3914"/>
                <a:gd name="T58" fmla="*/ 50 w 11226"/>
                <a:gd name="T59" fmla="*/ 3381 h 3914"/>
                <a:gd name="T60" fmla="*/ 217 w 11226"/>
                <a:gd name="T61" fmla="*/ 3814 h 3914"/>
                <a:gd name="T62" fmla="*/ 618 w 11226"/>
                <a:gd name="T63" fmla="*/ 3914 h 3914"/>
                <a:gd name="T64" fmla="*/ 1218 w 11226"/>
                <a:gd name="T65" fmla="*/ 3814 h 3914"/>
                <a:gd name="T66" fmla="*/ 1618 w 11226"/>
                <a:gd name="T67" fmla="*/ 3914 h 3914"/>
                <a:gd name="T68" fmla="*/ 2018 w 11226"/>
                <a:gd name="T69" fmla="*/ 3814 h 3914"/>
                <a:gd name="T70" fmla="*/ 2669 w 11226"/>
                <a:gd name="T71" fmla="*/ 3864 h 3914"/>
                <a:gd name="T72" fmla="*/ 2969 w 11226"/>
                <a:gd name="T73" fmla="*/ 3864 h 3914"/>
                <a:gd name="T74" fmla="*/ 3619 w 11226"/>
                <a:gd name="T75" fmla="*/ 3814 h 3914"/>
                <a:gd name="T76" fmla="*/ 4019 w 11226"/>
                <a:gd name="T77" fmla="*/ 3914 h 3914"/>
                <a:gd name="T78" fmla="*/ 4620 w 11226"/>
                <a:gd name="T79" fmla="*/ 3814 h 3914"/>
                <a:gd name="T80" fmla="*/ 5020 w 11226"/>
                <a:gd name="T81" fmla="*/ 3914 h 3914"/>
                <a:gd name="T82" fmla="*/ 5420 w 11226"/>
                <a:gd name="T83" fmla="*/ 3814 h 3914"/>
                <a:gd name="T84" fmla="*/ 6070 w 11226"/>
                <a:gd name="T85" fmla="*/ 3864 h 3914"/>
                <a:gd name="T86" fmla="*/ 6370 w 11226"/>
                <a:gd name="T87" fmla="*/ 3864 h 3914"/>
                <a:gd name="T88" fmla="*/ 7021 w 11226"/>
                <a:gd name="T89" fmla="*/ 3814 h 3914"/>
                <a:gd name="T90" fmla="*/ 7421 w 11226"/>
                <a:gd name="T91" fmla="*/ 3914 h 3914"/>
                <a:gd name="T92" fmla="*/ 8021 w 11226"/>
                <a:gd name="T93" fmla="*/ 3814 h 3914"/>
                <a:gd name="T94" fmla="*/ 8422 w 11226"/>
                <a:gd name="T95" fmla="*/ 3914 h 3914"/>
                <a:gd name="T96" fmla="*/ 8822 w 11226"/>
                <a:gd name="T97" fmla="*/ 3814 h 3914"/>
                <a:gd name="T98" fmla="*/ 9472 w 11226"/>
                <a:gd name="T99" fmla="*/ 3864 h 3914"/>
                <a:gd name="T100" fmla="*/ 9772 w 11226"/>
                <a:gd name="T101" fmla="*/ 3864 h 3914"/>
                <a:gd name="T102" fmla="*/ 10423 w 11226"/>
                <a:gd name="T103" fmla="*/ 3814 h 3914"/>
                <a:gd name="T104" fmla="*/ 10823 w 11226"/>
                <a:gd name="T105" fmla="*/ 3914 h 3914"/>
                <a:gd name="T106" fmla="*/ 11126 w 11226"/>
                <a:gd name="T107" fmla="*/ 3617 h 3914"/>
                <a:gd name="T108" fmla="*/ 11226 w 11226"/>
                <a:gd name="T109" fmla="*/ 3217 h 3914"/>
                <a:gd name="T110" fmla="*/ 11126 w 11226"/>
                <a:gd name="T111" fmla="*/ 2817 h 3914"/>
                <a:gd name="T112" fmla="*/ 11176 w 11226"/>
                <a:gd name="T113" fmla="*/ 2167 h 3914"/>
                <a:gd name="T114" fmla="*/ 11176 w 11226"/>
                <a:gd name="T115" fmla="*/ 1866 h 3914"/>
                <a:gd name="T116" fmla="*/ 11126 w 11226"/>
                <a:gd name="T117" fmla="*/ 1216 h 3914"/>
                <a:gd name="T118" fmla="*/ 11226 w 11226"/>
                <a:gd name="T119" fmla="*/ 816 h 3914"/>
                <a:gd name="T120" fmla="*/ 11126 w 11226"/>
                <a:gd name="T121" fmla="*/ 216 h 39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1226" h="3914">
                  <a:moveTo>
                    <a:pt x="11076" y="100"/>
                  </a:moveTo>
                  <a:lnTo>
                    <a:pt x="11076" y="100"/>
                  </a:lnTo>
                  <a:cubicBezTo>
                    <a:pt x="11049" y="100"/>
                    <a:pt x="11026" y="78"/>
                    <a:pt x="11026" y="50"/>
                  </a:cubicBezTo>
                  <a:cubicBezTo>
                    <a:pt x="11026" y="23"/>
                    <a:pt x="11049" y="0"/>
                    <a:pt x="11076" y="0"/>
                  </a:cubicBezTo>
                  <a:lnTo>
                    <a:pt x="11076" y="0"/>
                  </a:lnTo>
                  <a:cubicBezTo>
                    <a:pt x="11104" y="0"/>
                    <a:pt x="11126" y="23"/>
                    <a:pt x="11126" y="50"/>
                  </a:cubicBezTo>
                  <a:cubicBezTo>
                    <a:pt x="11126" y="78"/>
                    <a:pt x="11104" y="100"/>
                    <a:pt x="11076" y="100"/>
                  </a:cubicBezTo>
                  <a:close/>
                  <a:moveTo>
                    <a:pt x="10876" y="100"/>
                  </a:moveTo>
                  <a:lnTo>
                    <a:pt x="10876" y="100"/>
                  </a:lnTo>
                  <a:cubicBezTo>
                    <a:pt x="10849" y="100"/>
                    <a:pt x="10826" y="78"/>
                    <a:pt x="10826" y="50"/>
                  </a:cubicBezTo>
                  <a:cubicBezTo>
                    <a:pt x="10826" y="23"/>
                    <a:pt x="10849" y="0"/>
                    <a:pt x="10876" y="0"/>
                  </a:cubicBezTo>
                  <a:lnTo>
                    <a:pt x="10876" y="0"/>
                  </a:lnTo>
                  <a:cubicBezTo>
                    <a:pt x="10904" y="0"/>
                    <a:pt x="10926" y="23"/>
                    <a:pt x="10926" y="50"/>
                  </a:cubicBezTo>
                  <a:cubicBezTo>
                    <a:pt x="10926" y="78"/>
                    <a:pt x="10904" y="100"/>
                    <a:pt x="10876" y="100"/>
                  </a:cubicBezTo>
                  <a:close/>
                  <a:moveTo>
                    <a:pt x="10676" y="100"/>
                  </a:moveTo>
                  <a:lnTo>
                    <a:pt x="10676" y="100"/>
                  </a:lnTo>
                  <a:cubicBezTo>
                    <a:pt x="10649" y="100"/>
                    <a:pt x="10626" y="78"/>
                    <a:pt x="10626" y="50"/>
                  </a:cubicBezTo>
                  <a:cubicBezTo>
                    <a:pt x="10626" y="23"/>
                    <a:pt x="10649" y="0"/>
                    <a:pt x="10676" y="0"/>
                  </a:cubicBezTo>
                  <a:lnTo>
                    <a:pt x="10676" y="0"/>
                  </a:lnTo>
                  <a:cubicBezTo>
                    <a:pt x="10704" y="0"/>
                    <a:pt x="10726" y="23"/>
                    <a:pt x="10726" y="50"/>
                  </a:cubicBezTo>
                  <a:cubicBezTo>
                    <a:pt x="10726" y="78"/>
                    <a:pt x="10704" y="100"/>
                    <a:pt x="10676" y="100"/>
                  </a:cubicBezTo>
                  <a:close/>
                  <a:moveTo>
                    <a:pt x="10476" y="100"/>
                  </a:moveTo>
                  <a:lnTo>
                    <a:pt x="10476" y="100"/>
                  </a:lnTo>
                  <a:cubicBezTo>
                    <a:pt x="10448" y="100"/>
                    <a:pt x="10426" y="78"/>
                    <a:pt x="10426" y="50"/>
                  </a:cubicBezTo>
                  <a:cubicBezTo>
                    <a:pt x="10426" y="23"/>
                    <a:pt x="10448" y="0"/>
                    <a:pt x="10476" y="0"/>
                  </a:cubicBezTo>
                  <a:lnTo>
                    <a:pt x="10476" y="0"/>
                  </a:lnTo>
                  <a:cubicBezTo>
                    <a:pt x="10504" y="0"/>
                    <a:pt x="10526" y="23"/>
                    <a:pt x="10526" y="50"/>
                  </a:cubicBezTo>
                  <a:cubicBezTo>
                    <a:pt x="10526" y="78"/>
                    <a:pt x="10504" y="100"/>
                    <a:pt x="10476" y="100"/>
                  </a:cubicBezTo>
                  <a:close/>
                  <a:moveTo>
                    <a:pt x="10276" y="100"/>
                  </a:moveTo>
                  <a:lnTo>
                    <a:pt x="10276" y="100"/>
                  </a:lnTo>
                  <a:cubicBezTo>
                    <a:pt x="10248" y="100"/>
                    <a:pt x="10226" y="78"/>
                    <a:pt x="10226" y="50"/>
                  </a:cubicBezTo>
                  <a:cubicBezTo>
                    <a:pt x="10226" y="23"/>
                    <a:pt x="10248" y="0"/>
                    <a:pt x="10276" y="0"/>
                  </a:cubicBezTo>
                  <a:lnTo>
                    <a:pt x="10276" y="0"/>
                  </a:lnTo>
                  <a:cubicBezTo>
                    <a:pt x="10304" y="0"/>
                    <a:pt x="10326" y="23"/>
                    <a:pt x="10326" y="50"/>
                  </a:cubicBezTo>
                  <a:cubicBezTo>
                    <a:pt x="10326" y="78"/>
                    <a:pt x="10304" y="100"/>
                    <a:pt x="10276" y="100"/>
                  </a:cubicBezTo>
                  <a:close/>
                  <a:moveTo>
                    <a:pt x="10076" y="100"/>
                  </a:moveTo>
                  <a:lnTo>
                    <a:pt x="10076" y="100"/>
                  </a:lnTo>
                  <a:cubicBezTo>
                    <a:pt x="10048" y="100"/>
                    <a:pt x="10026" y="78"/>
                    <a:pt x="10026" y="50"/>
                  </a:cubicBezTo>
                  <a:cubicBezTo>
                    <a:pt x="10026" y="23"/>
                    <a:pt x="10048" y="0"/>
                    <a:pt x="10076" y="0"/>
                  </a:cubicBezTo>
                  <a:lnTo>
                    <a:pt x="10076" y="0"/>
                  </a:lnTo>
                  <a:cubicBezTo>
                    <a:pt x="10104" y="0"/>
                    <a:pt x="10126" y="23"/>
                    <a:pt x="10126" y="50"/>
                  </a:cubicBezTo>
                  <a:cubicBezTo>
                    <a:pt x="10126" y="78"/>
                    <a:pt x="10104" y="100"/>
                    <a:pt x="10076" y="100"/>
                  </a:cubicBezTo>
                  <a:close/>
                  <a:moveTo>
                    <a:pt x="9876" y="100"/>
                  </a:moveTo>
                  <a:lnTo>
                    <a:pt x="9876" y="100"/>
                  </a:lnTo>
                  <a:cubicBezTo>
                    <a:pt x="9848" y="100"/>
                    <a:pt x="9826" y="78"/>
                    <a:pt x="9826" y="50"/>
                  </a:cubicBezTo>
                  <a:cubicBezTo>
                    <a:pt x="9826" y="23"/>
                    <a:pt x="9848" y="0"/>
                    <a:pt x="9876" y="0"/>
                  </a:cubicBezTo>
                  <a:lnTo>
                    <a:pt x="9876" y="0"/>
                  </a:lnTo>
                  <a:cubicBezTo>
                    <a:pt x="9903" y="0"/>
                    <a:pt x="9926" y="23"/>
                    <a:pt x="9926" y="50"/>
                  </a:cubicBezTo>
                  <a:cubicBezTo>
                    <a:pt x="9926" y="78"/>
                    <a:pt x="9903" y="100"/>
                    <a:pt x="9876" y="100"/>
                  </a:cubicBezTo>
                  <a:close/>
                  <a:moveTo>
                    <a:pt x="9676" y="100"/>
                  </a:moveTo>
                  <a:lnTo>
                    <a:pt x="9676" y="100"/>
                  </a:lnTo>
                  <a:cubicBezTo>
                    <a:pt x="9648" y="100"/>
                    <a:pt x="9626" y="78"/>
                    <a:pt x="9626" y="50"/>
                  </a:cubicBezTo>
                  <a:cubicBezTo>
                    <a:pt x="9626" y="23"/>
                    <a:pt x="9648" y="0"/>
                    <a:pt x="9676" y="0"/>
                  </a:cubicBezTo>
                  <a:lnTo>
                    <a:pt x="9676" y="0"/>
                  </a:lnTo>
                  <a:cubicBezTo>
                    <a:pt x="9703" y="0"/>
                    <a:pt x="9726" y="23"/>
                    <a:pt x="9726" y="50"/>
                  </a:cubicBezTo>
                  <a:cubicBezTo>
                    <a:pt x="9726" y="78"/>
                    <a:pt x="9703" y="100"/>
                    <a:pt x="9676" y="100"/>
                  </a:cubicBezTo>
                  <a:close/>
                  <a:moveTo>
                    <a:pt x="9476" y="100"/>
                  </a:moveTo>
                  <a:lnTo>
                    <a:pt x="9476" y="100"/>
                  </a:lnTo>
                  <a:cubicBezTo>
                    <a:pt x="9448" y="100"/>
                    <a:pt x="9426" y="78"/>
                    <a:pt x="9426" y="50"/>
                  </a:cubicBezTo>
                  <a:cubicBezTo>
                    <a:pt x="9426" y="23"/>
                    <a:pt x="9448" y="0"/>
                    <a:pt x="9476" y="0"/>
                  </a:cubicBezTo>
                  <a:lnTo>
                    <a:pt x="9476" y="0"/>
                  </a:lnTo>
                  <a:cubicBezTo>
                    <a:pt x="9503" y="0"/>
                    <a:pt x="9526" y="23"/>
                    <a:pt x="9526" y="50"/>
                  </a:cubicBezTo>
                  <a:cubicBezTo>
                    <a:pt x="9526" y="78"/>
                    <a:pt x="9503" y="100"/>
                    <a:pt x="9476" y="100"/>
                  </a:cubicBezTo>
                  <a:close/>
                  <a:moveTo>
                    <a:pt x="9276" y="100"/>
                  </a:moveTo>
                  <a:lnTo>
                    <a:pt x="9275" y="100"/>
                  </a:lnTo>
                  <a:cubicBezTo>
                    <a:pt x="9248" y="100"/>
                    <a:pt x="9225" y="78"/>
                    <a:pt x="9225" y="50"/>
                  </a:cubicBezTo>
                  <a:cubicBezTo>
                    <a:pt x="9225" y="23"/>
                    <a:pt x="9248" y="0"/>
                    <a:pt x="9275" y="0"/>
                  </a:cubicBezTo>
                  <a:lnTo>
                    <a:pt x="9276" y="0"/>
                  </a:lnTo>
                  <a:cubicBezTo>
                    <a:pt x="9303" y="0"/>
                    <a:pt x="9326" y="23"/>
                    <a:pt x="9326" y="50"/>
                  </a:cubicBezTo>
                  <a:cubicBezTo>
                    <a:pt x="9326" y="78"/>
                    <a:pt x="9303" y="100"/>
                    <a:pt x="9276" y="100"/>
                  </a:cubicBezTo>
                  <a:close/>
                  <a:moveTo>
                    <a:pt x="9075" y="100"/>
                  </a:moveTo>
                  <a:lnTo>
                    <a:pt x="9075" y="100"/>
                  </a:lnTo>
                  <a:cubicBezTo>
                    <a:pt x="9048" y="100"/>
                    <a:pt x="9025" y="78"/>
                    <a:pt x="9025" y="50"/>
                  </a:cubicBezTo>
                  <a:cubicBezTo>
                    <a:pt x="9025" y="23"/>
                    <a:pt x="9048" y="0"/>
                    <a:pt x="9075" y="0"/>
                  </a:cubicBezTo>
                  <a:lnTo>
                    <a:pt x="9075" y="0"/>
                  </a:lnTo>
                  <a:cubicBezTo>
                    <a:pt x="9103" y="0"/>
                    <a:pt x="9125" y="23"/>
                    <a:pt x="9125" y="50"/>
                  </a:cubicBezTo>
                  <a:cubicBezTo>
                    <a:pt x="9125" y="78"/>
                    <a:pt x="9103" y="100"/>
                    <a:pt x="9075" y="100"/>
                  </a:cubicBezTo>
                  <a:close/>
                  <a:moveTo>
                    <a:pt x="8875" y="100"/>
                  </a:moveTo>
                  <a:lnTo>
                    <a:pt x="8875" y="100"/>
                  </a:lnTo>
                  <a:cubicBezTo>
                    <a:pt x="8848" y="100"/>
                    <a:pt x="8825" y="78"/>
                    <a:pt x="8825" y="50"/>
                  </a:cubicBezTo>
                  <a:cubicBezTo>
                    <a:pt x="8825" y="23"/>
                    <a:pt x="8848" y="0"/>
                    <a:pt x="8875" y="0"/>
                  </a:cubicBezTo>
                  <a:lnTo>
                    <a:pt x="8875" y="0"/>
                  </a:lnTo>
                  <a:cubicBezTo>
                    <a:pt x="8903" y="0"/>
                    <a:pt x="8925" y="23"/>
                    <a:pt x="8925" y="50"/>
                  </a:cubicBezTo>
                  <a:cubicBezTo>
                    <a:pt x="8925" y="78"/>
                    <a:pt x="8903" y="100"/>
                    <a:pt x="8875" y="100"/>
                  </a:cubicBezTo>
                  <a:close/>
                  <a:moveTo>
                    <a:pt x="8675" y="100"/>
                  </a:moveTo>
                  <a:lnTo>
                    <a:pt x="8675" y="100"/>
                  </a:lnTo>
                  <a:cubicBezTo>
                    <a:pt x="8648" y="100"/>
                    <a:pt x="8625" y="78"/>
                    <a:pt x="8625" y="50"/>
                  </a:cubicBezTo>
                  <a:cubicBezTo>
                    <a:pt x="8625" y="23"/>
                    <a:pt x="8648" y="0"/>
                    <a:pt x="8675" y="0"/>
                  </a:cubicBezTo>
                  <a:lnTo>
                    <a:pt x="8675" y="0"/>
                  </a:lnTo>
                  <a:cubicBezTo>
                    <a:pt x="8703" y="0"/>
                    <a:pt x="8725" y="23"/>
                    <a:pt x="8725" y="50"/>
                  </a:cubicBezTo>
                  <a:cubicBezTo>
                    <a:pt x="8725" y="78"/>
                    <a:pt x="8703" y="100"/>
                    <a:pt x="8675" y="100"/>
                  </a:cubicBezTo>
                  <a:close/>
                  <a:moveTo>
                    <a:pt x="8475" y="100"/>
                  </a:moveTo>
                  <a:lnTo>
                    <a:pt x="8475" y="100"/>
                  </a:lnTo>
                  <a:cubicBezTo>
                    <a:pt x="8447" y="100"/>
                    <a:pt x="8425" y="78"/>
                    <a:pt x="8425" y="50"/>
                  </a:cubicBezTo>
                  <a:cubicBezTo>
                    <a:pt x="8425" y="23"/>
                    <a:pt x="8447" y="0"/>
                    <a:pt x="8475" y="0"/>
                  </a:cubicBezTo>
                  <a:lnTo>
                    <a:pt x="8475" y="0"/>
                  </a:lnTo>
                  <a:cubicBezTo>
                    <a:pt x="8503" y="0"/>
                    <a:pt x="8525" y="23"/>
                    <a:pt x="8525" y="50"/>
                  </a:cubicBezTo>
                  <a:cubicBezTo>
                    <a:pt x="8525" y="78"/>
                    <a:pt x="8503" y="100"/>
                    <a:pt x="8475" y="100"/>
                  </a:cubicBezTo>
                  <a:close/>
                  <a:moveTo>
                    <a:pt x="8275" y="100"/>
                  </a:moveTo>
                  <a:lnTo>
                    <a:pt x="8275" y="100"/>
                  </a:lnTo>
                  <a:cubicBezTo>
                    <a:pt x="8247" y="100"/>
                    <a:pt x="8225" y="78"/>
                    <a:pt x="8225" y="50"/>
                  </a:cubicBezTo>
                  <a:cubicBezTo>
                    <a:pt x="8225" y="23"/>
                    <a:pt x="8247" y="0"/>
                    <a:pt x="8275" y="0"/>
                  </a:cubicBezTo>
                  <a:lnTo>
                    <a:pt x="8275" y="0"/>
                  </a:lnTo>
                  <a:cubicBezTo>
                    <a:pt x="8303" y="0"/>
                    <a:pt x="8325" y="23"/>
                    <a:pt x="8325" y="50"/>
                  </a:cubicBezTo>
                  <a:cubicBezTo>
                    <a:pt x="8325" y="78"/>
                    <a:pt x="8303" y="100"/>
                    <a:pt x="8275" y="100"/>
                  </a:cubicBezTo>
                  <a:close/>
                  <a:moveTo>
                    <a:pt x="8075" y="100"/>
                  </a:moveTo>
                  <a:lnTo>
                    <a:pt x="8075" y="100"/>
                  </a:lnTo>
                  <a:cubicBezTo>
                    <a:pt x="8047" y="100"/>
                    <a:pt x="8025" y="78"/>
                    <a:pt x="8025" y="50"/>
                  </a:cubicBezTo>
                  <a:cubicBezTo>
                    <a:pt x="8025" y="23"/>
                    <a:pt x="8047" y="0"/>
                    <a:pt x="8075" y="0"/>
                  </a:cubicBezTo>
                  <a:lnTo>
                    <a:pt x="8075" y="0"/>
                  </a:lnTo>
                  <a:cubicBezTo>
                    <a:pt x="8103" y="0"/>
                    <a:pt x="8125" y="23"/>
                    <a:pt x="8125" y="50"/>
                  </a:cubicBezTo>
                  <a:cubicBezTo>
                    <a:pt x="8125" y="78"/>
                    <a:pt x="8103" y="100"/>
                    <a:pt x="8075" y="100"/>
                  </a:cubicBezTo>
                  <a:close/>
                  <a:moveTo>
                    <a:pt x="7875" y="100"/>
                  </a:moveTo>
                  <a:lnTo>
                    <a:pt x="7875" y="100"/>
                  </a:lnTo>
                  <a:cubicBezTo>
                    <a:pt x="7847" y="100"/>
                    <a:pt x="7825" y="78"/>
                    <a:pt x="7825" y="50"/>
                  </a:cubicBezTo>
                  <a:cubicBezTo>
                    <a:pt x="7825" y="23"/>
                    <a:pt x="7847" y="0"/>
                    <a:pt x="7875" y="0"/>
                  </a:cubicBezTo>
                  <a:lnTo>
                    <a:pt x="7875" y="0"/>
                  </a:lnTo>
                  <a:cubicBezTo>
                    <a:pt x="7902" y="0"/>
                    <a:pt x="7925" y="23"/>
                    <a:pt x="7925" y="50"/>
                  </a:cubicBezTo>
                  <a:cubicBezTo>
                    <a:pt x="7925" y="78"/>
                    <a:pt x="7902" y="100"/>
                    <a:pt x="7875" y="100"/>
                  </a:cubicBezTo>
                  <a:close/>
                  <a:moveTo>
                    <a:pt x="7675" y="100"/>
                  </a:moveTo>
                  <a:lnTo>
                    <a:pt x="7675" y="100"/>
                  </a:lnTo>
                  <a:cubicBezTo>
                    <a:pt x="7647" y="100"/>
                    <a:pt x="7625" y="78"/>
                    <a:pt x="7625" y="50"/>
                  </a:cubicBezTo>
                  <a:cubicBezTo>
                    <a:pt x="7625" y="23"/>
                    <a:pt x="7647" y="0"/>
                    <a:pt x="7675" y="0"/>
                  </a:cubicBezTo>
                  <a:lnTo>
                    <a:pt x="7675" y="0"/>
                  </a:lnTo>
                  <a:cubicBezTo>
                    <a:pt x="7702" y="0"/>
                    <a:pt x="7725" y="23"/>
                    <a:pt x="7725" y="50"/>
                  </a:cubicBezTo>
                  <a:cubicBezTo>
                    <a:pt x="7725" y="78"/>
                    <a:pt x="7702" y="100"/>
                    <a:pt x="7675" y="100"/>
                  </a:cubicBezTo>
                  <a:close/>
                  <a:moveTo>
                    <a:pt x="7475" y="100"/>
                  </a:moveTo>
                  <a:lnTo>
                    <a:pt x="7475" y="100"/>
                  </a:lnTo>
                  <a:cubicBezTo>
                    <a:pt x="7447" y="100"/>
                    <a:pt x="7425" y="78"/>
                    <a:pt x="7425" y="50"/>
                  </a:cubicBezTo>
                  <a:cubicBezTo>
                    <a:pt x="7425" y="23"/>
                    <a:pt x="7447" y="0"/>
                    <a:pt x="7475" y="0"/>
                  </a:cubicBezTo>
                  <a:lnTo>
                    <a:pt x="7475" y="0"/>
                  </a:lnTo>
                  <a:cubicBezTo>
                    <a:pt x="7502" y="0"/>
                    <a:pt x="7525" y="23"/>
                    <a:pt x="7525" y="50"/>
                  </a:cubicBezTo>
                  <a:cubicBezTo>
                    <a:pt x="7525" y="78"/>
                    <a:pt x="7502" y="100"/>
                    <a:pt x="7475" y="100"/>
                  </a:cubicBezTo>
                  <a:close/>
                  <a:moveTo>
                    <a:pt x="7275" y="100"/>
                  </a:moveTo>
                  <a:lnTo>
                    <a:pt x="7274" y="100"/>
                  </a:lnTo>
                  <a:cubicBezTo>
                    <a:pt x="7247" y="100"/>
                    <a:pt x="7224" y="78"/>
                    <a:pt x="7224" y="50"/>
                  </a:cubicBezTo>
                  <a:cubicBezTo>
                    <a:pt x="7224" y="23"/>
                    <a:pt x="7247" y="0"/>
                    <a:pt x="7274" y="0"/>
                  </a:cubicBezTo>
                  <a:lnTo>
                    <a:pt x="7275" y="0"/>
                  </a:lnTo>
                  <a:cubicBezTo>
                    <a:pt x="7302" y="0"/>
                    <a:pt x="7325" y="23"/>
                    <a:pt x="7325" y="50"/>
                  </a:cubicBezTo>
                  <a:cubicBezTo>
                    <a:pt x="7325" y="78"/>
                    <a:pt x="7302" y="100"/>
                    <a:pt x="7275" y="100"/>
                  </a:cubicBezTo>
                  <a:close/>
                  <a:moveTo>
                    <a:pt x="7074" y="100"/>
                  </a:moveTo>
                  <a:lnTo>
                    <a:pt x="7074" y="100"/>
                  </a:lnTo>
                  <a:cubicBezTo>
                    <a:pt x="7047" y="100"/>
                    <a:pt x="7024" y="78"/>
                    <a:pt x="7024" y="50"/>
                  </a:cubicBezTo>
                  <a:cubicBezTo>
                    <a:pt x="7024" y="23"/>
                    <a:pt x="7047" y="0"/>
                    <a:pt x="7074" y="0"/>
                  </a:cubicBezTo>
                  <a:lnTo>
                    <a:pt x="7074" y="0"/>
                  </a:lnTo>
                  <a:cubicBezTo>
                    <a:pt x="7102" y="0"/>
                    <a:pt x="7124" y="23"/>
                    <a:pt x="7124" y="50"/>
                  </a:cubicBezTo>
                  <a:cubicBezTo>
                    <a:pt x="7124" y="78"/>
                    <a:pt x="7102" y="100"/>
                    <a:pt x="7074" y="100"/>
                  </a:cubicBezTo>
                  <a:close/>
                  <a:moveTo>
                    <a:pt x="6874" y="100"/>
                  </a:moveTo>
                  <a:lnTo>
                    <a:pt x="6874" y="100"/>
                  </a:lnTo>
                  <a:cubicBezTo>
                    <a:pt x="6847" y="100"/>
                    <a:pt x="6824" y="78"/>
                    <a:pt x="6824" y="50"/>
                  </a:cubicBezTo>
                  <a:cubicBezTo>
                    <a:pt x="6824" y="23"/>
                    <a:pt x="6847" y="0"/>
                    <a:pt x="6874" y="0"/>
                  </a:cubicBezTo>
                  <a:lnTo>
                    <a:pt x="6874" y="0"/>
                  </a:lnTo>
                  <a:cubicBezTo>
                    <a:pt x="6902" y="0"/>
                    <a:pt x="6924" y="23"/>
                    <a:pt x="6924" y="50"/>
                  </a:cubicBezTo>
                  <a:cubicBezTo>
                    <a:pt x="6924" y="78"/>
                    <a:pt x="6902" y="100"/>
                    <a:pt x="6874" y="100"/>
                  </a:cubicBezTo>
                  <a:close/>
                  <a:moveTo>
                    <a:pt x="6674" y="100"/>
                  </a:moveTo>
                  <a:lnTo>
                    <a:pt x="6674" y="100"/>
                  </a:lnTo>
                  <a:cubicBezTo>
                    <a:pt x="6647" y="100"/>
                    <a:pt x="6624" y="78"/>
                    <a:pt x="6624" y="50"/>
                  </a:cubicBezTo>
                  <a:cubicBezTo>
                    <a:pt x="6624" y="23"/>
                    <a:pt x="6647" y="0"/>
                    <a:pt x="6674" y="0"/>
                  </a:cubicBezTo>
                  <a:lnTo>
                    <a:pt x="6674" y="0"/>
                  </a:lnTo>
                  <a:cubicBezTo>
                    <a:pt x="6702" y="0"/>
                    <a:pt x="6724" y="23"/>
                    <a:pt x="6724" y="50"/>
                  </a:cubicBezTo>
                  <a:cubicBezTo>
                    <a:pt x="6724" y="78"/>
                    <a:pt x="6702" y="100"/>
                    <a:pt x="6674" y="100"/>
                  </a:cubicBezTo>
                  <a:close/>
                  <a:moveTo>
                    <a:pt x="6474" y="100"/>
                  </a:moveTo>
                  <a:lnTo>
                    <a:pt x="6474" y="100"/>
                  </a:lnTo>
                  <a:cubicBezTo>
                    <a:pt x="6446" y="100"/>
                    <a:pt x="6424" y="78"/>
                    <a:pt x="6424" y="50"/>
                  </a:cubicBezTo>
                  <a:cubicBezTo>
                    <a:pt x="6424" y="23"/>
                    <a:pt x="6446" y="0"/>
                    <a:pt x="6474" y="0"/>
                  </a:cubicBezTo>
                  <a:lnTo>
                    <a:pt x="6474" y="0"/>
                  </a:lnTo>
                  <a:cubicBezTo>
                    <a:pt x="6502" y="0"/>
                    <a:pt x="6524" y="23"/>
                    <a:pt x="6524" y="50"/>
                  </a:cubicBezTo>
                  <a:cubicBezTo>
                    <a:pt x="6524" y="78"/>
                    <a:pt x="6502" y="100"/>
                    <a:pt x="6474" y="100"/>
                  </a:cubicBezTo>
                  <a:close/>
                  <a:moveTo>
                    <a:pt x="6274" y="100"/>
                  </a:moveTo>
                  <a:lnTo>
                    <a:pt x="6274" y="100"/>
                  </a:lnTo>
                  <a:cubicBezTo>
                    <a:pt x="6246" y="100"/>
                    <a:pt x="6224" y="78"/>
                    <a:pt x="6224" y="50"/>
                  </a:cubicBezTo>
                  <a:cubicBezTo>
                    <a:pt x="6224" y="23"/>
                    <a:pt x="6246" y="0"/>
                    <a:pt x="6274" y="0"/>
                  </a:cubicBezTo>
                  <a:lnTo>
                    <a:pt x="6274" y="0"/>
                  </a:lnTo>
                  <a:cubicBezTo>
                    <a:pt x="6302" y="0"/>
                    <a:pt x="6324" y="23"/>
                    <a:pt x="6324" y="50"/>
                  </a:cubicBezTo>
                  <a:cubicBezTo>
                    <a:pt x="6324" y="78"/>
                    <a:pt x="6302" y="100"/>
                    <a:pt x="6274" y="100"/>
                  </a:cubicBezTo>
                  <a:close/>
                  <a:moveTo>
                    <a:pt x="6074" y="100"/>
                  </a:moveTo>
                  <a:lnTo>
                    <a:pt x="6074" y="100"/>
                  </a:lnTo>
                  <a:cubicBezTo>
                    <a:pt x="6046" y="100"/>
                    <a:pt x="6024" y="78"/>
                    <a:pt x="6024" y="50"/>
                  </a:cubicBezTo>
                  <a:cubicBezTo>
                    <a:pt x="6024" y="23"/>
                    <a:pt x="6046" y="0"/>
                    <a:pt x="6074" y="0"/>
                  </a:cubicBezTo>
                  <a:lnTo>
                    <a:pt x="6074" y="0"/>
                  </a:lnTo>
                  <a:cubicBezTo>
                    <a:pt x="6102" y="0"/>
                    <a:pt x="6124" y="23"/>
                    <a:pt x="6124" y="50"/>
                  </a:cubicBezTo>
                  <a:cubicBezTo>
                    <a:pt x="6124" y="78"/>
                    <a:pt x="6102" y="100"/>
                    <a:pt x="6074" y="100"/>
                  </a:cubicBezTo>
                  <a:close/>
                  <a:moveTo>
                    <a:pt x="5874" y="100"/>
                  </a:moveTo>
                  <a:lnTo>
                    <a:pt x="5874" y="100"/>
                  </a:lnTo>
                  <a:cubicBezTo>
                    <a:pt x="5846" y="100"/>
                    <a:pt x="5824" y="78"/>
                    <a:pt x="5824" y="50"/>
                  </a:cubicBezTo>
                  <a:cubicBezTo>
                    <a:pt x="5824" y="23"/>
                    <a:pt x="5846" y="0"/>
                    <a:pt x="5874" y="0"/>
                  </a:cubicBezTo>
                  <a:lnTo>
                    <a:pt x="5874" y="0"/>
                  </a:lnTo>
                  <a:cubicBezTo>
                    <a:pt x="5901" y="0"/>
                    <a:pt x="5924" y="23"/>
                    <a:pt x="5924" y="50"/>
                  </a:cubicBezTo>
                  <a:cubicBezTo>
                    <a:pt x="5924" y="78"/>
                    <a:pt x="5901" y="100"/>
                    <a:pt x="5874" y="100"/>
                  </a:cubicBezTo>
                  <a:close/>
                  <a:moveTo>
                    <a:pt x="5674" y="100"/>
                  </a:moveTo>
                  <a:lnTo>
                    <a:pt x="5674" y="100"/>
                  </a:lnTo>
                  <a:cubicBezTo>
                    <a:pt x="5646" y="100"/>
                    <a:pt x="5624" y="78"/>
                    <a:pt x="5624" y="50"/>
                  </a:cubicBezTo>
                  <a:cubicBezTo>
                    <a:pt x="5624" y="23"/>
                    <a:pt x="5646" y="0"/>
                    <a:pt x="5674" y="0"/>
                  </a:cubicBezTo>
                  <a:lnTo>
                    <a:pt x="5674" y="0"/>
                  </a:lnTo>
                  <a:cubicBezTo>
                    <a:pt x="5701" y="0"/>
                    <a:pt x="5724" y="23"/>
                    <a:pt x="5724" y="50"/>
                  </a:cubicBezTo>
                  <a:cubicBezTo>
                    <a:pt x="5724" y="78"/>
                    <a:pt x="5701" y="100"/>
                    <a:pt x="5674" y="100"/>
                  </a:cubicBezTo>
                  <a:close/>
                  <a:moveTo>
                    <a:pt x="5474" y="100"/>
                  </a:moveTo>
                  <a:lnTo>
                    <a:pt x="5474" y="100"/>
                  </a:lnTo>
                  <a:cubicBezTo>
                    <a:pt x="5446" y="100"/>
                    <a:pt x="5424" y="78"/>
                    <a:pt x="5424" y="50"/>
                  </a:cubicBezTo>
                  <a:cubicBezTo>
                    <a:pt x="5424" y="23"/>
                    <a:pt x="5446" y="0"/>
                    <a:pt x="5474" y="0"/>
                  </a:cubicBezTo>
                  <a:lnTo>
                    <a:pt x="5474" y="0"/>
                  </a:lnTo>
                  <a:cubicBezTo>
                    <a:pt x="5501" y="0"/>
                    <a:pt x="5524" y="23"/>
                    <a:pt x="5524" y="50"/>
                  </a:cubicBezTo>
                  <a:cubicBezTo>
                    <a:pt x="5524" y="78"/>
                    <a:pt x="5501" y="100"/>
                    <a:pt x="5474" y="100"/>
                  </a:cubicBezTo>
                  <a:close/>
                  <a:moveTo>
                    <a:pt x="5274" y="100"/>
                  </a:moveTo>
                  <a:lnTo>
                    <a:pt x="5273" y="100"/>
                  </a:lnTo>
                  <a:cubicBezTo>
                    <a:pt x="5246" y="100"/>
                    <a:pt x="5223" y="78"/>
                    <a:pt x="5223" y="50"/>
                  </a:cubicBezTo>
                  <a:cubicBezTo>
                    <a:pt x="5223" y="23"/>
                    <a:pt x="5246" y="0"/>
                    <a:pt x="5273" y="0"/>
                  </a:cubicBezTo>
                  <a:lnTo>
                    <a:pt x="5274" y="0"/>
                  </a:lnTo>
                  <a:cubicBezTo>
                    <a:pt x="5301" y="0"/>
                    <a:pt x="5324" y="23"/>
                    <a:pt x="5324" y="50"/>
                  </a:cubicBezTo>
                  <a:cubicBezTo>
                    <a:pt x="5324" y="78"/>
                    <a:pt x="5301" y="100"/>
                    <a:pt x="5274" y="100"/>
                  </a:cubicBezTo>
                  <a:close/>
                  <a:moveTo>
                    <a:pt x="5073" y="100"/>
                  </a:moveTo>
                  <a:lnTo>
                    <a:pt x="5073" y="100"/>
                  </a:lnTo>
                  <a:cubicBezTo>
                    <a:pt x="5046" y="100"/>
                    <a:pt x="5023" y="78"/>
                    <a:pt x="5023" y="50"/>
                  </a:cubicBezTo>
                  <a:cubicBezTo>
                    <a:pt x="5023" y="23"/>
                    <a:pt x="5046" y="0"/>
                    <a:pt x="5073" y="0"/>
                  </a:cubicBezTo>
                  <a:lnTo>
                    <a:pt x="5073" y="0"/>
                  </a:lnTo>
                  <a:cubicBezTo>
                    <a:pt x="5101" y="0"/>
                    <a:pt x="5123" y="23"/>
                    <a:pt x="5123" y="50"/>
                  </a:cubicBezTo>
                  <a:cubicBezTo>
                    <a:pt x="5123" y="78"/>
                    <a:pt x="5101" y="100"/>
                    <a:pt x="5073" y="100"/>
                  </a:cubicBezTo>
                  <a:close/>
                  <a:moveTo>
                    <a:pt x="4873" y="100"/>
                  </a:moveTo>
                  <a:lnTo>
                    <a:pt x="4873" y="100"/>
                  </a:lnTo>
                  <a:cubicBezTo>
                    <a:pt x="4846" y="100"/>
                    <a:pt x="4823" y="78"/>
                    <a:pt x="4823" y="50"/>
                  </a:cubicBezTo>
                  <a:cubicBezTo>
                    <a:pt x="4823" y="23"/>
                    <a:pt x="4846" y="0"/>
                    <a:pt x="4873" y="0"/>
                  </a:cubicBezTo>
                  <a:lnTo>
                    <a:pt x="4873" y="0"/>
                  </a:lnTo>
                  <a:cubicBezTo>
                    <a:pt x="4901" y="0"/>
                    <a:pt x="4923" y="23"/>
                    <a:pt x="4923" y="50"/>
                  </a:cubicBezTo>
                  <a:cubicBezTo>
                    <a:pt x="4923" y="78"/>
                    <a:pt x="4901" y="100"/>
                    <a:pt x="4873" y="100"/>
                  </a:cubicBezTo>
                  <a:close/>
                  <a:moveTo>
                    <a:pt x="4673" y="100"/>
                  </a:moveTo>
                  <a:lnTo>
                    <a:pt x="4673" y="100"/>
                  </a:lnTo>
                  <a:cubicBezTo>
                    <a:pt x="4646" y="100"/>
                    <a:pt x="4623" y="78"/>
                    <a:pt x="4623" y="50"/>
                  </a:cubicBezTo>
                  <a:cubicBezTo>
                    <a:pt x="4623" y="23"/>
                    <a:pt x="4646" y="0"/>
                    <a:pt x="4673" y="0"/>
                  </a:cubicBezTo>
                  <a:lnTo>
                    <a:pt x="4673" y="0"/>
                  </a:lnTo>
                  <a:cubicBezTo>
                    <a:pt x="4701" y="0"/>
                    <a:pt x="4723" y="23"/>
                    <a:pt x="4723" y="50"/>
                  </a:cubicBezTo>
                  <a:cubicBezTo>
                    <a:pt x="4723" y="78"/>
                    <a:pt x="4701" y="100"/>
                    <a:pt x="4673" y="100"/>
                  </a:cubicBezTo>
                  <a:close/>
                  <a:moveTo>
                    <a:pt x="4473" y="100"/>
                  </a:moveTo>
                  <a:lnTo>
                    <a:pt x="4473" y="100"/>
                  </a:lnTo>
                  <a:cubicBezTo>
                    <a:pt x="4445" y="100"/>
                    <a:pt x="4423" y="78"/>
                    <a:pt x="4423" y="50"/>
                  </a:cubicBezTo>
                  <a:cubicBezTo>
                    <a:pt x="4423" y="23"/>
                    <a:pt x="4445" y="0"/>
                    <a:pt x="4473" y="0"/>
                  </a:cubicBezTo>
                  <a:lnTo>
                    <a:pt x="4473" y="0"/>
                  </a:lnTo>
                  <a:cubicBezTo>
                    <a:pt x="4501" y="0"/>
                    <a:pt x="4523" y="23"/>
                    <a:pt x="4523" y="50"/>
                  </a:cubicBezTo>
                  <a:cubicBezTo>
                    <a:pt x="4523" y="78"/>
                    <a:pt x="4501" y="100"/>
                    <a:pt x="4473" y="100"/>
                  </a:cubicBezTo>
                  <a:close/>
                  <a:moveTo>
                    <a:pt x="4273" y="100"/>
                  </a:moveTo>
                  <a:lnTo>
                    <a:pt x="4273" y="100"/>
                  </a:lnTo>
                  <a:cubicBezTo>
                    <a:pt x="4245" y="100"/>
                    <a:pt x="4223" y="78"/>
                    <a:pt x="4223" y="50"/>
                  </a:cubicBezTo>
                  <a:cubicBezTo>
                    <a:pt x="4223" y="23"/>
                    <a:pt x="4245" y="0"/>
                    <a:pt x="4273" y="0"/>
                  </a:cubicBezTo>
                  <a:lnTo>
                    <a:pt x="4273" y="0"/>
                  </a:lnTo>
                  <a:cubicBezTo>
                    <a:pt x="4301" y="0"/>
                    <a:pt x="4323" y="23"/>
                    <a:pt x="4323" y="50"/>
                  </a:cubicBezTo>
                  <a:cubicBezTo>
                    <a:pt x="4323" y="78"/>
                    <a:pt x="4301" y="100"/>
                    <a:pt x="4273" y="100"/>
                  </a:cubicBezTo>
                  <a:close/>
                  <a:moveTo>
                    <a:pt x="4073" y="100"/>
                  </a:moveTo>
                  <a:lnTo>
                    <a:pt x="4073" y="100"/>
                  </a:lnTo>
                  <a:cubicBezTo>
                    <a:pt x="4045" y="100"/>
                    <a:pt x="4023" y="78"/>
                    <a:pt x="4023" y="50"/>
                  </a:cubicBezTo>
                  <a:cubicBezTo>
                    <a:pt x="4023" y="23"/>
                    <a:pt x="4045" y="0"/>
                    <a:pt x="4073" y="0"/>
                  </a:cubicBezTo>
                  <a:lnTo>
                    <a:pt x="4073" y="0"/>
                  </a:lnTo>
                  <a:cubicBezTo>
                    <a:pt x="4101" y="0"/>
                    <a:pt x="4123" y="23"/>
                    <a:pt x="4123" y="50"/>
                  </a:cubicBezTo>
                  <a:cubicBezTo>
                    <a:pt x="4123" y="78"/>
                    <a:pt x="4101" y="100"/>
                    <a:pt x="4073" y="100"/>
                  </a:cubicBezTo>
                  <a:close/>
                  <a:moveTo>
                    <a:pt x="3873" y="100"/>
                  </a:moveTo>
                  <a:lnTo>
                    <a:pt x="3873" y="100"/>
                  </a:lnTo>
                  <a:cubicBezTo>
                    <a:pt x="3845" y="100"/>
                    <a:pt x="3823" y="78"/>
                    <a:pt x="3823" y="50"/>
                  </a:cubicBezTo>
                  <a:cubicBezTo>
                    <a:pt x="3823" y="23"/>
                    <a:pt x="3845" y="0"/>
                    <a:pt x="3873" y="0"/>
                  </a:cubicBezTo>
                  <a:lnTo>
                    <a:pt x="3873" y="0"/>
                  </a:lnTo>
                  <a:cubicBezTo>
                    <a:pt x="3900" y="0"/>
                    <a:pt x="3923" y="23"/>
                    <a:pt x="3923" y="50"/>
                  </a:cubicBezTo>
                  <a:cubicBezTo>
                    <a:pt x="3923" y="78"/>
                    <a:pt x="3900" y="100"/>
                    <a:pt x="3873" y="100"/>
                  </a:cubicBezTo>
                  <a:close/>
                  <a:moveTo>
                    <a:pt x="3673" y="100"/>
                  </a:moveTo>
                  <a:lnTo>
                    <a:pt x="3673" y="100"/>
                  </a:lnTo>
                  <a:cubicBezTo>
                    <a:pt x="3645" y="100"/>
                    <a:pt x="3623" y="78"/>
                    <a:pt x="3623" y="50"/>
                  </a:cubicBezTo>
                  <a:cubicBezTo>
                    <a:pt x="3623" y="23"/>
                    <a:pt x="3645" y="0"/>
                    <a:pt x="3673" y="0"/>
                  </a:cubicBezTo>
                  <a:lnTo>
                    <a:pt x="3673" y="0"/>
                  </a:lnTo>
                  <a:cubicBezTo>
                    <a:pt x="3700" y="0"/>
                    <a:pt x="3723" y="23"/>
                    <a:pt x="3723" y="50"/>
                  </a:cubicBezTo>
                  <a:cubicBezTo>
                    <a:pt x="3723" y="78"/>
                    <a:pt x="3700" y="100"/>
                    <a:pt x="3673" y="100"/>
                  </a:cubicBezTo>
                  <a:close/>
                  <a:moveTo>
                    <a:pt x="3473" y="100"/>
                  </a:moveTo>
                  <a:lnTo>
                    <a:pt x="3473" y="100"/>
                  </a:lnTo>
                  <a:cubicBezTo>
                    <a:pt x="3445" y="100"/>
                    <a:pt x="3423" y="78"/>
                    <a:pt x="3423" y="50"/>
                  </a:cubicBezTo>
                  <a:cubicBezTo>
                    <a:pt x="3423" y="23"/>
                    <a:pt x="3445" y="0"/>
                    <a:pt x="3473" y="0"/>
                  </a:cubicBezTo>
                  <a:lnTo>
                    <a:pt x="3473" y="0"/>
                  </a:lnTo>
                  <a:cubicBezTo>
                    <a:pt x="3500" y="0"/>
                    <a:pt x="3523" y="23"/>
                    <a:pt x="3523" y="50"/>
                  </a:cubicBezTo>
                  <a:cubicBezTo>
                    <a:pt x="3523" y="78"/>
                    <a:pt x="3500" y="100"/>
                    <a:pt x="3473" y="100"/>
                  </a:cubicBezTo>
                  <a:close/>
                  <a:moveTo>
                    <a:pt x="3273" y="100"/>
                  </a:moveTo>
                  <a:lnTo>
                    <a:pt x="3272" y="100"/>
                  </a:lnTo>
                  <a:cubicBezTo>
                    <a:pt x="3245" y="100"/>
                    <a:pt x="3222" y="78"/>
                    <a:pt x="3222" y="50"/>
                  </a:cubicBezTo>
                  <a:cubicBezTo>
                    <a:pt x="3222" y="23"/>
                    <a:pt x="3245" y="0"/>
                    <a:pt x="3272" y="0"/>
                  </a:cubicBezTo>
                  <a:lnTo>
                    <a:pt x="3273" y="0"/>
                  </a:lnTo>
                  <a:cubicBezTo>
                    <a:pt x="3300" y="0"/>
                    <a:pt x="3323" y="23"/>
                    <a:pt x="3323" y="50"/>
                  </a:cubicBezTo>
                  <a:cubicBezTo>
                    <a:pt x="3323" y="78"/>
                    <a:pt x="3300" y="100"/>
                    <a:pt x="3273" y="100"/>
                  </a:cubicBezTo>
                  <a:close/>
                  <a:moveTo>
                    <a:pt x="3072" y="100"/>
                  </a:moveTo>
                  <a:lnTo>
                    <a:pt x="3072" y="100"/>
                  </a:lnTo>
                  <a:cubicBezTo>
                    <a:pt x="3045" y="100"/>
                    <a:pt x="3022" y="78"/>
                    <a:pt x="3022" y="50"/>
                  </a:cubicBezTo>
                  <a:cubicBezTo>
                    <a:pt x="3022" y="23"/>
                    <a:pt x="3045" y="0"/>
                    <a:pt x="3072" y="0"/>
                  </a:cubicBezTo>
                  <a:lnTo>
                    <a:pt x="3072" y="0"/>
                  </a:lnTo>
                  <a:cubicBezTo>
                    <a:pt x="3100" y="0"/>
                    <a:pt x="3122" y="23"/>
                    <a:pt x="3122" y="50"/>
                  </a:cubicBezTo>
                  <a:cubicBezTo>
                    <a:pt x="3122" y="78"/>
                    <a:pt x="3100" y="100"/>
                    <a:pt x="3072" y="100"/>
                  </a:cubicBezTo>
                  <a:close/>
                  <a:moveTo>
                    <a:pt x="2872" y="100"/>
                  </a:moveTo>
                  <a:lnTo>
                    <a:pt x="2872" y="100"/>
                  </a:lnTo>
                  <a:cubicBezTo>
                    <a:pt x="2845" y="100"/>
                    <a:pt x="2822" y="78"/>
                    <a:pt x="2822" y="50"/>
                  </a:cubicBezTo>
                  <a:cubicBezTo>
                    <a:pt x="2822" y="23"/>
                    <a:pt x="2845" y="0"/>
                    <a:pt x="2872" y="0"/>
                  </a:cubicBezTo>
                  <a:lnTo>
                    <a:pt x="2872" y="0"/>
                  </a:lnTo>
                  <a:cubicBezTo>
                    <a:pt x="2900" y="0"/>
                    <a:pt x="2922" y="23"/>
                    <a:pt x="2922" y="50"/>
                  </a:cubicBezTo>
                  <a:cubicBezTo>
                    <a:pt x="2922" y="78"/>
                    <a:pt x="2900" y="100"/>
                    <a:pt x="2872" y="100"/>
                  </a:cubicBezTo>
                  <a:close/>
                  <a:moveTo>
                    <a:pt x="2672" y="100"/>
                  </a:moveTo>
                  <a:lnTo>
                    <a:pt x="2672" y="100"/>
                  </a:lnTo>
                  <a:cubicBezTo>
                    <a:pt x="2645" y="100"/>
                    <a:pt x="2622" y="78"/>
                    <a:pt x="2622" y="50"/>
                  </a:cubicBezTo>
                  <a:cubicBezTo>
                    <a:pt x="2622" y="23"/>
                    <a:pt x="2645" y="0"/>
                    <a:pt x="2672" y="0"/>
                  </a:cubicBezTo>
                  <a:lnTo>
                    <a:pt x="2672" y="0"/>
                  </a:lnTo>
                  <a:cubicBezTo>
                    <a:pt x="2700" y="0"/>
                    <a:pt x="2722" y="23"/>
                    <a:pt x="2722" y="50"/>
                  </a:cubicBezTo>
                  <a:cubicBezTo>
                    <a:pt x="2722" y="78"/>
                    <a:pt x="2700" y="100"/>
                    <a:pt x="2672" y="100"/>
                  </a:cubicBezTo>
                  <a:close/>
                  <a:moveTo>
                    <a:pt x="2472" y="100"/>
                  </a:moveTo>
                  <a:lnTo>
                    <a:pt x="2472" y="100"/>
                  </a:lnTo>
                  <a:cubicBezTo>
                    <a:pt x="2444" y="100"/>
                    <a:pt x="2422" y="78"/>
                    <a:pt x="2422" y="50"/>
                  </a:cubicBezTo>
                  <a:cubicBezTo>
                    <a:pt x="2422" y="23"/>
                    <a:pt x="2444" y="0"/>
                    <a:pt x="2472" y="0"/>
                  </a:cubicBezTo>
                  <a:lnTo>
                    <a:pt x="2472" y="0"/>
                  </a:lnTo>
                  <a:cubicBezTo>
                    <a:pt x="2500" y="0"/>
                    <a:pt x="2522" y="23"/>
                    <a:pt x="2522" y="50"/>
                  </a:cubicBezTo>
                  <a:cubicBezTo>
                    <a:pt x="2522" y="78"/>
                    <a:pt x="2500" y="100"/>
                    <a:pt x="2472" y="100"/>
                  </a:cubicBezTo>
                  <a:close/>
                  <a:moveTo>
                    <a:pt x="2272" y="100"/>
                  </a:moveTo>
                  <a:lnTo>
                    <a:pt x="2272" y="100"/>
                  </a:lnTo>
                  <a:cubicBezTo>
                    <a:pt x="2244" y="100"/>
                    <a:pt x="2222" y="78"/>
                    <a:pt x="2222" y="50"/>
                  </a:cubicBezTo>
                  <a:cubicBezTo>
                    <a:pt x="2222" y="23"/>
                    <a:pt x="2244" y="0"/>
                    <a:pt x="2272" y="0"/>
                  </a:cubicBezTo>
                  <a:lnTo>
                    <a:pt x="2272" y="0"/>
                  </a:lnTo>
                  <a:cubicBezTo>
                    <a:pt x="2300" y="0"/>
                    <a:pt x="2322" y="23"/>
                    <a:pt x="2322" y="50"/>
                  </a:cubicBezTo>
                  <a:cubicBezTo>
                    <a:pt x="2322" y="78"/>
                    <a:pt x="2300" y="100"/>
                    <a:pt x="2272" y="100"/>
                  </a:cubicBezTo>
                  <a:close/>
                  <a:moveTo>
                    <a:pt x="2072" y="100"/>
                  </a:moveTo>
                  <a:lnTo>
                    <a:pt x="2072" y="100"/>
                  </a:lnTo>
                  <a:cubicBezTo>
                    <a:pt x="2044" y="100"/>
                    <a:pt x="2022" y="78"/>
                    <a:pt x="2022" y="50"/>
                  </a:cubicBezTo>
                  <a:cubicBezTo>
                    <a:pt x="2022" y="23"/>
                    <a:pt x="2044" y="0"/>
                    <a:pt x="2072" y="0"/>
                  </a:cubicBezTo>
                  <a:lnTo>
                    <a:pt x="2072" y="0"/>
                  </a:lnTo>
                  <a:cubicBezTo>
                    <a:pt x="2100" y="0"/>
                    <a:pt x="2122" y="23"/>
                    <a:pt x="2122" y="50"/>
                  </a:cubicBezTo>
                  <a:cubicBezTo>
                    <a:pt x="2122" y="78"/>
                    <a:pt x="2100" y="100"/>
                    <a:pt x="2072" y="100"/>
                  </a:cubicBezTo>
                  <a:close/>
                  <a:moveTo>
                    <a:pt x="1872" y="100"/>
                  </a:moveTo>
                  <a:lnTo>
                    <a:pt x="1872" y="100"/>
                  </a:lnTo>
                  <a:cubicBezTo>
                    <a:pt x="1844" y="100"/>
                    <a:pt x="1822" y="78"/>
                    <a:pt x="1822" y="50"/>
                  </a:cubicBezTo>
                  <a:cubicBezTo>
                    <a:pt x="1822" y="23"/>
                    <a:pt x="1844" y="0"/>
                    <a:pt x="1872" y="0"/>
                  </a:cubicBezTo>
                  <a:lnTo>
                    <a:pt x="1872" y="0"/>
                  </a:lnTo>
                  <a:cubicBezTo>
                    <a:pt x="1899" y="0"/>
                    <a:pt x="1922" y="23"/>
                    <a:pt x="1922" y="50"/>
                  </a:cubicBezTo>
                  <a:cubicBezTo>
                    <a:pt x="1922" y="78"/>
                    <a:pt x="1899" y="100"/>
                    <a:pt x="1872" y="100"/>
                  </a:cubicBezTo>
                  <a:close/>
                  <a:moveTo>
                    <a:pt x="1672" y="100"/>
                  </a:moveTo>
                  <a:lnTo>
                    <a:pt x="1672" y="100"/>
                  </a:lnTo>
                  <a:cubicBezTo>
                    <a:pt x="1644" y="100"/>
                    <a:pt x="1622" y="78"/>
                    <a:pt x="1622" y="50"/>
                  </a:cubicBezTo>
                  <a:cubicBezTo>
                    <a:pt x="1622" y="23"/>
                    <a:pt x="1644" y="0"/>
                    <a:pt x="1672" y="0"/>
                  </a:cubicBezTo>
                  <a:lnTo>
                    <a:pt x="1672" y="0"/>
                  </a:lnTo>
                  <a:cubicBezTo>
                    <a:pt x="1699" y="0"/>
                    <a:pt x="1722" y="23"/>
                    <a:pt x="1722" y="50"/>
                  </a:cubicBezTo>
                  <a:cubicBezTo>
                    <a:pt x="1722" y="78"/>
                    <a:pt x="1699" y="100"/>
                    <a:pt x="1672" y="100"/>
                  </a:cubicBezTo>
                  <a:close/>
                  <a:moveTo>
                    <a:pt x="1472" y="100"/>
                  </a:moveTo>
                  <a:lnTo>
                    <a:pt x="1472" y="100"/>
                  </a:lnTo>
                  <a:cubicBezTo>
                    <a:pt x="1444" y="100"/>
                    <a:pt x="1422" y="78"/>
                    <a:pt x="1422" y="50"/>
                  </a:cubicBezTo>
                  <a:cubicBezTo>
                    <a:pt x="1422" y="23"/>
                    <a:pt x="1444" y="0"/>
                    <a:pt x="1472" y="0"/>
                  </a:cubicBezTo>
                  <a:lnTo>
                    <a:pt x="1472" y="0"/>
                  </a:lnTo>
                  <a:cubicBezTo>
                    <a:pt x="1499" y="0"/>
                    <a:pt x="1522" y="23"/>
                    <a:pt x="1522" y="50"/>
                  </a:cubicBezTo>
                  <a:cubicBezTo>
                    <a:pt x="1522" y="78"/>
                    <a:pt x="1499" y="100"/>
                    <a:pt x="1472" y="100"/>
                  </a:cubicBezTo>
                  <a:close/>
                  <a:moveTo>
                    <a:pt x="1272" y="100"/>
                  </a:moveTo>
                  <a:lnTo>
                    <a:pt x="1271" y="100"/>
                  </a:lnTo>
                  <a:cubicBezTo>
                    <a:pt x="1244" y="100"/>
                    <a:pt x="1221" y="78"/>
                    <a:pt x="1221" y="50"/>
                  </a:cubicBezTo>
                  <a:cubicBezTo>
                    <a:pt x="1221" y="23"/>
                    <a:pt x="1244" y="0"/>
                    <a:pt x="1271" y="0"/>
                  </a:cubicBezTo>
                  <a:lnTo>
                    <a:pt x="1272" y="0"/>
                  </a:lnTo>
                  <a:cubicBezTo>
                    <a:pt x="1299" y="0"/>
                    <a:pt x="1322" y="23"/>
                    <a:pt x="1322" y="50"/>
                  </a:cubicBezTo>
                  <a:cubicBezTo>
                    <a:pt x="1322" y="78"/>
                    <a:pt x="1299" y="100"/>
                    <a:pt x="1272" y="100"/>
                  </a:cubicBezTo>
                  <a:close/>
                  <a:moveTo>
                    <a:pt x="1071" y="100"/>
                  </a:moveTo>
                  <a:lnTo>
                    <a:pt x="1071" y="100"/>
                  </a:lnTo>
                  <a:cubicBezTo>
                    <a:pt x="1044" y="100"/>
                    <a:pt x="1021" y="78"/>
                    <a:pt x="1021" y="50"/>
                  </a:cubicBezTo>
                  <a:cubicBezTo>
                    <a:pt x="1021" y="23"/>
                    <a:pt x="1044" y="0"/>
                    <a:pt x="1071" y="0"/>
                  </a:cubicBezTo>
                  <a:lnTo>
                    <a:pt x="1071" y="0"/>
                  </a:lnTo>
                  <a:cubicBezTo>
                    <a:pt x="1099" y="0"/>
                    <a:pt x="1121" y="23"/>
                    <a:pt x="1121" y="50"/>
                  </a:cubicBezTo>
                  <a:cubicBezTo>
                    <a:pt x="1121" y="78"/>
                    <a:pt x="1099" y="100"/>
                    <a:pt x="1071" y="100"/>
                  </a:cubicBezTo>
                  <a:close/>
                  <a:moveTo>
                    <a:pt x="871" y="100"/>
                  </a:moveTo>
                  <a:lnTo>
                    <a:pt x="871" y="100"/>
                  </a:lnTo>
                  <a:cubicBezTo>
                    <a:pt x="844" y="100"/>
                    <a:pt x="821" y="78"/>
                    <a:pt x="821" y="50"/>
                  </a:cubicBezTo>
                  <a:cubicBezTo>
                    <a:pt x="821" y="23"/>
                    <a:pt x="844" y="0"/>
                    <a:pt x="871" y="0"/>
                  </a:cubicBezTo>
                  <a:lnTo>
                    <a:pt x="871" y="0"/>
                  </a:lnTo>
                  <a:cubicBezTo>
                    <a:pt x="899" y="0"/>
                    <a:pt x="921" y="23"/>
                    <a:pt x="921" y="50"/>
                  </a:cubicBezTo>
                  <a:cubicBezTo>
                    <a:pt x="921" y="78"/>
                    <a:pt x="899" y="100"/>
                    <a:pt x="871" y="100"/>
                  </a:cubicBezTo>
                  <a:close/>
                  <a:moveTo>
                    <a:pt x="671" y="100"/>
                  </a:moveTo>
                  <a:lnTo>
                    <a:pt x="671" y="100"/>
                  </a:lnTo>
                  <a:cubicBezTo>
                    <a:pt x="644" y="100"/>
                    <a:pt x="621" y="78"/>
                    <a:pt x="621" y="50"/>
                  </a:cubicBezTo>
                  <a:cubicBezTo>
                    <a:pt x="621" y="23"/>
                    <a:pt x="644" y="0"/>
                    <a:pt x="671" y="0"/>
                  </a:cubicBezTo>
                  <a:lnTo>
                    <a:pt x="671" y="0"/>
                  </a:lnTo>
                  <a:cubicBezTo>
                    <a:pt x="699" y="0"/>
                    <a:pt x="721" y="23"/>
                    <a:pt x="721" y="50"/>
                  </a:cubicBezTo>
                  <a:cubicBezTo>
                    <a:pt x="721" y="78"/>
                    <a:pt x="699" y="100"/>
                    <a:pt x="671" y="100"/>
                  </a:cubicBezTo>
                  <a:close/>
                  <a:moveTo>
                    <a:pt x="471" y="100"/>
                  </a:moveTo>
                  <a:lnTo>
                    <a:pt x="471" y="100"/>
                  </a:lnTo>
                  <a:cubicBezTo>
                    <a:pt x="443" y="100"/>
                    <a:pt x="421" y="78"/>
                    <a:pt x="421" y="50"/>
                  </a:cubicBezTo>
                  <a:cubicBezTo>
                    <a:pt x="421" y="23"/>
                    <a:pt x="443" y="0"/>
                    <a:pt x="471" y="0"/>
                  </a:cubicBezTo>
                  <a:lnTo>
                    <a:pt x="471" y="0"/>
                  </a:lnTo>
                  <a:cubicBezTo>
                    <a:pt x="499" y="0"/>
                    <a:pt x="521" y="23"/>
                    <a:pt x="521" y="50"/>
                  </a:cubicBezTo>
                  <a:cubicBezTo>
                    <a:pt x="521" y="78"/>
                    <a:pt x="499" y="100"/>
                    <a:pt x="471" y="100"/>
                  </a:cubicBezTo>
                  <a:close/>
                  <a:moveTo>
                    <a:pt x="271" y="100"/>
                  </a:moveTo>
                  <a:lnTo>
                    <a:pt x="271" y="100"/>
                  </a:lnTo>
                  <a:cubicBezTo>
                    <a:pt x="243" y="100"/>
                    <a:pt x="221" y="78"/>
                    <a:pt x="221" y="50"/>
                  </a:cubicBezTo>
                  <a:cubicBezTo>
                    <a:pt x="221" y="23"/>
                    <a:pt x="243" y="0"/>
                    <a:pt x="271" y="0"/>
                  </a:cubicBezTo>
                  <a:lnTo>
                    <a:pt x="271" y="0"/>
                  </a:lnTo>
                  <a:cubicBezTo>
                    <a:pt x="299" y="0"/>
                    <a:pt x="321" y="23"/>
                    <a:pt x="321" y="50"/>
                  </a:cubicBezTo>
                  <a:cubicBezTo>
                    <a:pt x="321" y="78"/>
                    <a:pt x="299" y="100"/>
                    <a:pt x="271" y="100"/>
                  </a:cubicBezTo>
                  <a:close/>
                  <a:moveTo>
                    <a:pt x="71" y="100"/>
                  </a:moveTo>
                  <a:lnTo>
                    <a:pt x="71" y="100"/>
                  </a:lnTo>
                  <a:cubicBezTo>
                    <a:pt x="43" y="100"/>
                    <a:pt x="21" y="78"/>
                    <a:pt x="21" y="50"/>
                  </a:cubicBezTo>
                  <a:cubicBezTo>
                    <a:pt x="21" y="23"/>
                    <a:pt x="43" y="0"/>
                    <a:pt x="71" y="0"/>
                  </a:cubicBezTo>
                  <a:lnTo>
                    <a:pt x="71" y="0"/>
                  </a:lnTo>
                  <a:cubicBezTo>
                    <a:pt x="99" y="0"/>
                    <a:pt x="121" y="23"/>
                    <a:pt x="121" y="50"/>
                  </a:cubicBezTo>
                  <a:cubicBezTo>
                    <a:pt x="121" y="78"/>
                    <a:pt x="99" y="100"/>
                    <a:pt x="71" y="100"/>
                  </a:cubicBezTo>
                  <a:close/>
                  <a:moveTo>
                    <a:pt x="100" y="229"/>
                  </a:moveTo>
                  <a:lnTo>
                    <a:pt x="100" y="230"/>
                  </a:lnTo>
                  <a:cubicBezTo>
                    <a:pt x="100" y="257"/>
                    <a:pt x="77" y="280"/>
                    <a:pt x="50" y="280"/>
                  </a:cubicBezTo>
                  <a:cubicBezTo>
                    <a:pt x="22" y="280"/>
                    <a:pt x="0" y="257"/>
                    <a:pt x="0" y="230"/>
                  </a:cubicBezTo>
                  <a:lnTo>
                    <a:pt x="0" y="229"/>
                  </a:lnTo>
                  <a:cubicBezTo>
                    <a:pt x="0" y="202"/>
                    <a:pt x="22" y="179"/>
                    <a:pt x="50" y="179"/>
                  </a:cubicBezTo>
                  <a:cubicBezTo>
                    <a:pt x="77" y="179"/>
                    <a:pt x="100" y="202"/>
                    <a:pt x="100" y="229"/>
                  </a:cubicBezTo>
                  <a:close/>
                  <a:moveTo>
                    <a:pt x="100" y="430"/>
                  </a:moveTo>
                  <a:lnTo>
                    <a:pt x="100" y="430"/>
                  </a:lnTo>
                  <a:cubicBezTo>
                    <a:pt x="100" y="457"/>
                    <a:pt x="77" y="480"/>
                    <a:pt x="50" y="480"/>
                  </a:cubicBezTo>
                  <a:cubicBezTo>
                    <a:pt x="22" y="480"/>
                    <a:pt x="0" y="457"/>
                    <a:pt x="0" y="430"/>
                  </a:cubicBezTo>
                  <a:lnTo>
                    <a:pt x="0" y="430"/>
                  </a:lnTo>
                  <a:cubicBezTo>
                    <a:pt x="0" y="402"/>
                    <a:pt x="22" y="380"/>
                    <a:pt x="50" y="380"/>
                  </a:cubicBezTo>
                  <a:cubicBezTo>
                    <a:pt x="77" y="380"/>
                    <a:pt x="100" y="402"/>
                    <a:pt x="100" y="430"/>
                  </a:cubicBezTo>
                  <a:close/>
                  <a:moveTo>
                    <a:pt x="100" y="630"/>
                  </a:moveTo>
                  <a:lnTo>
                    <a:pt x="100" y="630"/>
                  </a:lnTo>
                  <a:cubicBezTo>
                    <a:pt x="100" y="657"/>
                    <a:pt x="77" y="680"/>
                    <a:pt x="50" y="680"/>
                  </a:cubicBezTo>
                  <a:cubicBezTo>
                    <a:pt x="22" y="680"/>
                    <a:pt x="0" y="657"/>
                    <a:pt x="0" y="630"/>
                  </a:cubicBezTo>
                  <a:lnTo>
                    <a:pt x="0" y="630"/>
                  </a:lnTo>
                  <a:cubicBezTo>
                    <a:pt x="0" y="602"/>
                    <a:pt x="22" y="580"/>
                    <a:pt x="50" y="580"/>
                  </a:cubicBezTo>
                  <a:cubicBezTo>
                    <a:pt x="77" y="580"/>
                    <a:pt x="100" y="602"/>
                    <a:pt x="100" y="630"/>
                  </a:cubicBezTo>
                  <a:close/>
                  <a:moveTo>
                    <a:pt x="100" y="830"/>
                  </a:moveTo>
                  <a:lnTo>
                    <a:pt x="100" y="830"/>
                  </a:lnTo>
                  <a:cubicBezTo>
                    <a:pt x="100" y="857"/>
                    <a:pt x="77" y="880"/>
                    <a:pt x="50" y="880"/>
                  </a:cubicBezTo>
                  <a:cubicBezTo>
                    <a:pt x="22" y="880"/>
                    <a:pt x="0" y="857"/>
                    <a:pt x="0" y="830"/>
                  </a:cubicBezTo>
                  <a:lnTo>
                    <a:pt x="0" y="830"/>
                  </a:lnTo>
                  <a:cubicBezTo>
                    <a:pt x="0" y="802"/>
                    <a:pt x="22" y="780"/>
                    <a:pt x="50" y="780"/>
                  </a:cubicBezTo>
                  <a:cubicBezTo>
                    <a:pt x="77" y="780"/>
                    <a:pt x="100" y="802"/>
                    <a:pt x="100" y="830"/>
                  </a:cubicBezTo>
                  <a:close/>
                  <a:moveTo>
                    <a:pt x="100" y="1030"/>
                  </a:moveTo>
                  <a:lnTo>
                    <a:pt x="100" y="1030"/>
                  </a:lnTo>
                  <a:cubicBezTo>
                    <a:pt x="100" y="1058"/>
                    <a:pt x="77" y="1080"/>
                    <a:pt x="50" y="1080"/>
                  </a:cubicBezTo>
                  <a:cubicBezTo>
                    <a:pt x="22" y="1080"/>
                    <a:pt x="0" y="1058"/>
                    <a:pt x="0" y="1030"/>
                  </a:cubicBezTo>
                  <a:lnTo>
                    <a:pt x="0" y="1030"/>
                  </a:lnTo>
                  <a:cubicBezTo>
                    <a:pt x="0" y="1002"/>
                    <a:pt x="22" y="980"/>
                    <a:pt x="50" y="980"/>
                  </a:cubicBezTo>
                  <a:cubicBezTo>
                    <a:pt x="77" y="980"/>
                    <a:pt x="100" y="1002"/>
                    <a:pt x="100" y="1030"/>
                  </a:cubicBezTo>
                  <a:close/>
                  <a:moveTo>
                    <a:pt x="100" y="1230"/>
                  </a:moveTo>
                  <a:lnTo>
                    <a:pt x="100" y="1230"/>
                  </a:lnTo>
                  <a:cubicBezTo>
                    <a:pt x="100" y="1258"/>
                    <a:pt x="77" y="1280"/>
                    <a:pt x="50" y="1280"/>
                  </a:cubicBezTo>
                  <a:cubicBezTo>
                    <a:pt x="22" y="1280"/>
                    <a:pt x="0" y="1258"/>
                    <a:pt x="0" y="1230"/>
                  </a:cubicBezTo>
                  <a:lnTo>
                    <a:pt x="0" y="1230"/>
                  </a:lnTo>
                  <a:cubicBezTo>
                    <a:pt x="0" y="1202"/>
                    <a:pt x="22" y="1180"/>
                    <a:pt x="50" y="1180"/>
                  </a:cubicBezTo>
                  <a:cubicBezTo>
                    <a:pt x="77" y="1180"/>
                    <a:pt x="100" y="1202"/>
                    <a:pt x="100" y="1230"/>
                  </a:cubicBezTo>
                  <a:close/>
                  <a:moveTo>
                    <a:pt x="100" y="1430"/>
                  </a:moveTo>
                  <a:lnTo>
                    <a:pt x="100" y="1430"/>
                  </a:lnTo>
                  <a:cubicBezTo>
                    <a:pt x="100" y="1458"/>
                    <a:pt x="77" y="1480"/>
                    <a:pt x="50" y="1480"/>
                  </a:cubicBezTo>
                  <a:cubicBezTo>
                    <a:pt x="22" y="1480"/>
                    <a:pt x="0" y="1458"/>
                    <a:pt x="0" y="1430"/>
                  </a:cubicBezTo>
                  <a:lnTo>
                    <a:pt x="0" y="1430"/>
                  </a:lnTo>
                  <a:cubicBezTo>
                    <a:pt x="0" y="1402"/>
                    <a:pt x="22" y="1380"/>
                    <a:pt x="50" y="1380"/>
                  </a:cubicBezTo>
                  <a:cubicBezTo>
                    <a:pt x="77" y="1380"/>
                    <a:pt x="100" y="1402"/>
                    <a:pt x="100" y="1430"/>
                  </a:cubicBezTo>
                  <a:close/>
                  <a:moveTo>
                    <a:pt x="100" y="1630"/>
                  </a:moveTo>
                  <a:lnTo>
                    <a:pt x="100" y="1630"/>
                  </a:lnTo>
                  <a:cubicBezTo>
                    <a:pt x="100" y="1658"/>
                    <a:pt x="77" y="1680"/>
                    <a:pt x="50" y="1680"/>
                  </a:cubicBezTo>
                  <a:cubicBezTo>
                    <a:pt x="22" y="1680"/>
                    <a:pt x="0" y="1658"/>
                    <a:pt x="0" y="1630"/>
                  </a:cubicBezTo>
                  <a:lnTo>
                    <a:pt x="0" y="1630"/>
                  </a:lnTo>
                  <a:cubicBezTo>
                    <a:pt x="0" y="1602"/>
                    <a:pt x="22" y="1580"/>
                    <a:pt x="50" y="1580"/>
                  </a:cubicBezTo>
                  <a:cubicBezTo>
                    <a:pt x="77" y="1580"/>
                    <a:pt x="100" y="1602"/>
                    <a:pt x="100" y="1630"/>
                  </a:cubicBezTo>
                  <a:close/>
                  <a:moveTo>
                    <a:pt x="100" y="1830"/>
                  </a:moveTo>
                  <a:lnTo>
                    <a:pt x="100" y="1830"/>
                  </a:lnTo>
                  <a:cubicBezTo>
                    <a:pt x="100" y="1858"/>
                    <a:pt x="77" y="1880"/>
                    <a:pt x="50" y="1880"/>
                  </a:cubicBezTo>
                  <a:cubicBezTo>
                    <a:pt x="22" y="1880"/>
                    <a:pt x="0" y="1858"/>
                    <a:pt x="0" y="1830"/>
                  </a:cubicBezTo>
                  <a:lnTo>
                    <a:pt x="0" y="1830"/>
                  </a:lnTo>
                  <a:cubicBezTo>
                    <a:pt x="0" y="1803"/>
                    <a:pt x="22" y="1780"/>
                    <a:pt x="50" y="1780"/>
                  </a:cubicBezTo>
                  <a:cubicBezTo>
                    <a:pt x="77" y="1780"/>
                    <a:pt x="100" y="1803"/>
                    <a:pt x="100" y="1830"/>
                  </a:cubicBezTo>
                  <a:close/>
                  <a:moveTo>
                    <a:pt x="100" y="2030"/>
                  </a:moveTo>
                  <a:lnTo>
                    <a:pt x="100" y="2030"/>
                  </a:lnTo>
                  <a:cubicBezTo>
                    <a:pt x="100" y="2058"/>
                    <a:pt x="77" y="2080"/>
                    <a:pt x="50" y="2080"/>
                  </a:cubicBezTo>
                  <a:cubicBezTo>
                    <a:pt x="22" y="2080"/>
                    <a:pt x="0" y="2058"/>
                    <a:pt x="0" y="2030"/>
                  </a:cubicBezTo>
                  <a:lnTo>
                    <a:pt x="0" y="2030"/>
                  </a:lnTo>
                  <a:cubicBezTo>
                    <a:pt x="0" y="2003"/>
                    <a:pt x="22" y="1980"/>
                    <a:pt x="50" y="1980"/>
                  </a:cubicBezTo>
                  <a:cubicBezTo>
                    <a:pt x="77" y="1980"/>
                    <a:pt x="100" y="2003"/>
                    <a:pt x="100" y="2030"/>
                  </a:cubicBezTo>
                  <a:close/>
                  <a:moveTo>
                    <a:pt x="100" y="2230"/>
                  </a:moveTo>
                  <a:lnTo>
                    <a:pt x="100" y="2231"/>
                  </a:lnTo>
                  <a:cubicBezTo>
                    <a:pt x="100" y="2258"/>
                    <a:pt x="77" y="2281"/>
                    <a:pt x="50" y="2281"/>
                  </a:cubicBezTo>
                  <a:cubicBezTo>
                    <a:pt x="22" y="2281"/>
                    <a:pt x="0" y="2258"/>
                    <a:pt x="0" y="2231"/>
                  </a:cubicBezTo>
                  <a:lnTo>
                    <a:pt x="0" y="2230"/>
                  </a:lnTo>
                  <a:cubicBezTo>
                    <a:pt x="0" y="2203"/>
                    <a:pt x="22" y="2180"/>
                    <a:pt x="50" y="2180"/>
                  </a:cubicBezTo>
                  <a:cubicBezTo>
                    <a:pt x="77" y="2180"/>
                    <a:pt x="100" y="2203"/>
                    <a:pt x="100" y="2230"/>
                  </a:cubicBezTo>
                  <a:close/>
                  <a:moveTo>
                    <a:pt x="100" y="2431"/>
                  </a:moveTo>
                  <a:lnTo>
                    <a:pt x="100" y="2431"/>
                  </a:lnTo>
                  <a:cubicBezTo>
                    <a:pt x="100" y="2458"/>
                    <a:pt x="77" y="2481"/>
                    <a:pt x="50" y="2481"/>
                  </a:cubicBezTo>
                  <a:cubicBezTo>
                    <a:pt x="22" y="2481"/>
                    <a:pt x="0" y="2458"/>
                    <a:pt x="0" y="2431"/>
                  </a:cubicBezTo>
                  <a:lnTo>
                    <a:pt x="0" y="2431"/>
                  </a:lnTo>
                  <a:cubicBezTo>
                    <a:pt x="0" y="2403"/>
                    <a:pt x="22" y="2381"/>
                    <a:pt x="50" y="2381"/>
                  </a:cubicBezTo>
                  <a:cubicBezTo>
                    <a:pt x="77" y="2381"/>
                    <a:pt x="100" y="2403"/>
                    <a:pt x="100" y="2431"/>
                  </a:cubicBezTo>
                  <a:close/>
                  <a:moveTo>
                    <a:pt x="100" y="2631"/>
                  </a:moveTo>
                  <a:lnTo>
                    <a:pt x="100" y="2631"/>
                  </a:lnTo>
                  <a:cubicBezTo>
                    <a:pt x="100" y="2658"/>
                    <a:pt x="77" y="2681"/>
                    <a:pt x="50" y="2681"/>
                  </a:cubicBezTo>
                  <a:cubicBezTo>
                    <a:pt x="22" y="2681"/>
                    <a:pt x="0" y="2658"/>
                    <a:pt x="0" y="2631"/>
                  </a:cubicBezTo>
                  <a:lnTo>
                    <a:pt x="0" y="2631"/>
                  </a:lnTo>
                  <a:cubicBezTo>
                    <a:pt x="0" y="2603"/>
                    <a:pt x="22" y="2581"/>
                    <a:pt x="50" y="2581"/>
                  </a:cubicBezTo>
                  <a:cubicBezTo>
                    <a:pt x="77" y="2581"/>
                    <a:pt x="100" y="2603"/>
                    <a:pt x="100" y="2631"/>
                  </a:cubicBezTo>
                  <a:close/>
                  <a:moveTo>
                    <a:pt x="100" y="2831"/>
                  </a:moveTo>
                  <a:lnTo>
                    <a:pt x="100" y="2831"/>
                  </a:lnTo>
                  <a:cubicBezTo>
                    <a:pt x="100" y="2858"/>
                    <a:pt x="77" y="2881"/>
                    <a:pt x="50" y="2881"/>
                  </a:cubicBezTo>
                  <a:cubicBezTo>
                    <a:pt x="22" y="2881"/>
                    <a:pt x="0" y="2858"/>
                    <a:pt x="0" y="2831"/>
                  </a:cubicBezTo>
                  <a:lnTo>
                    <a:pt x="0" y="2831"/>
                  </a:lnTo>
                  <a:cubicBezTo>
                    <a:pt x="0" y="2803"/>
                    <a:pt x="22" y="2781"/>
                    <a:pt x="50" y="2781"/>
                  </a:cubicBezTo>
                  <a:cubicBezTo>
                    <a:pt x="77" y="2781"/>
                    <a:pt x="100" y="2803"/>
                    <a:pt x="100" y="2831"/>
                  </a:cubicBezTo>
                  <a:close/>
                  <a:moveTo>
                    <a:pt x="100" y="3031"/>
                  </a:moveTo>
                  <a:lnTo>
                    <a:pt x="100" y="3031"/>
                  </a:lnTo>
                  <a:cubicBezTo>
                    <a:pt x="100" y="3059"/>
                    <a:pt x="77" y="3081"/>
                    <a:pt x="50" y="3081"/>
                  </a:cubicBezTo>
                  <a:cubicBezTo>
                    <a:pt x="22" y="3081"/>
                    <a:pt x="0" y="3059"/>
                    <a:pt x="0" y="3031"/>
                  </a:cubicBezTo>
                  <a:lnTo>
                    <a:pt x="0" y="3031"/>
                  </a:lnTo>
                  <a:cubicBezTo>
                    <a:pt x="0" y="3003"/>
                    <a:pt x="22" y="2981"/>
                    <a:pt x="50" y="2981"/>
                  </a:cubicBezTo>
                  <a:cubicBezTo>
                    <a:pt x="77" y="2981"/>
                    <a:pt x="100" y="3003"/>
                    <a:pt x="100" y="3031"/>
                  </a:cubicBezTo>
                  <a:close/>
                  <a:moveTo>
                    <a:pt x="100" y="3231"/>
                  </a:moveTo>
                  <a:lnTo>
                    <a:pt x="100" y="3231"/>
                  </a:lnTo>
                  <a:cubicBezTo>
                    <a:pt x="100" y="3259"/>
                    <a:pt x="77" y="3281"/>
                    <a:pt x="50" y="3281"/>
                  </a:cubicBezTo>
                  <a:cubicBezTo>
                    <a:pt x="22" y="3281"/>
                    <a:pt x="0" y="3259"/>
                    <a:pt x="0" y="3231"/>
                  </a:cubicBezTo>
                  <a:lnTo>
                    <a:pt x="0" y="3231"/>
                  </a:lnTo>
                  <a:cubicBezTo>
                    <a:pt x="0" y="3203"/>
                    <a:pt x="22" y="3181"/>
                    <a:pt x="50" y="3181"/>
                  </a:cubicBezTo>
                  <a:cubicBezTo>
                    <a:pt x="77" y="3181"/>
                    <a:pt x="100" y="3203"/>
                    <a:pt x="100" y="3231"/>
                  </a:cubicBezTo>
                  <a:close/>
                  <a:moveTo>
                    <a:pt x="100" y="3431"/>
                  </a:moveTo>
                  <a:lnTo>
                    <a:pt x="100" y="3431"/>
                  </a:lnTo>
                  <a:cubicBezTo>
                    <a:pt x="100" y="3459"/>
                    <a:pt x="77" y="3481"/>
                    <a:pt x="50" y="3481"/>
                  </a:cubicBezTo>
                  <a:cubicBezTo>
                    <a:pt x="22" y="3481"/>
                    <a:pt x="0" y="3459"/>
                    <a:pt x="0" y="3431"/>
                  </a:cubicBezTo>
                  <a:lnTo>
                    <a:pt x="0" y="3431"/>
                  </a:lnTo>
                  <a:cubicBezTo>
                    <a:pt x="0" y="3403"/>
                    <a:pt x="22" y="3381"/>
                    <a:pt x="50" y="3381"/>
                  </a:cubicBezTo>
                  <a:cubicBezTo>
                    <a:pt x="77" y="3381"/>
                    <a:pt x="100" y="3403"/>
                    <a:pt x="100" y="3431"/>
                  </a:cubicBezTo>
                  <a:close/>
                  <a:moveTo>
                    <a:pt x="100" y="3631"/>
                  </a:moveTo>
                  <a:lnTo>
                    <a:pt x="100" y="3631"/>
                  </a:lnTo>
                  <a:cubicBezTo>
                    <a:pt x="100" y="3659"/>
                    <a:pt x="77" y="3681"/>
                    <a:pt x="50" y="3681"/>
                  </a:cubicBezTo>
                  <a:cubicBezTo>
                    <a:pt x="22" y="3681"/>
                    <a:pt x="0" y="3659"/>
                    <a:pt x="0" y="3631"/>
                  </a:cubicBezTo>
                  <a:lnTo>
                    <a:pt x="0" y="3631"/>
                  </a:lnTo>
                  <a:cubicBezTo>
                    <a:pt x="0" y="3604"/>
                    <a:pt x="22" y="3581"/>
                    <a:pt x="50" y="3581"/>
                  </a:cubicBezTo>
                  <a:cubicBezTo>
                    <a:pt x="77" y="3581"/>
                    <a:pt x="100" y="3604"/>
                    <a:pt x="100" y="3631"/>
                  </a:cubicBezTo>
                  <a:close/>
                  <a:moveTo>
                    <a:pt x="100" y="3831"/>
                  </a:moveTo>
                  <a:lnTo>
                    <a:pt x="100" y="3831"/>
                  </a:lnTo>
                  <a:cubicBezTo>
                    <a:pt x="100" y="3859"/>
                    <a:pt x="77" y="3881"/>
                    <a:pt x="50" y="3881"/>
                  </a:cubicBezTo>
                  <a:cubicBezTo>
                    <a:pt x="22" y="3881"/>
                    <a:pt x="0" y="3859"/>
                    <a:pt x="0" y="3831"/>
                  </a:cubicBezTo>
                  <a:lnTo>
                    <a:pt x="0" y="3831"/>
                  </a:lnTo>
                  <a:cubicBezTo>
                    <a:pt x="0" y="3804"/>
                    <a:pt x="22" y="3781"/>
                    <a:pt x="50" y="3781"/>
                  </a:cubicBezTo>
                  <a:cubicBezTo>
                    <a:pt x="77" y="3781"/>
                    <a:pt x="100" y="3804"/>
                    <a:pt x="100" y="3831"/>
                  </a:cubicBezTo>
                  <a:close/>
                  <a:moveTo>
                    <a:pt x="217" y="3814"/>
                  </a:moveTo>
                  <a:lnTo>
                    <a:pt x="217" y="3814"/>
                  </a:lnTo>
                  <a:cubicBezTo>
                    <a:pt x="245" y="3814"/>
                    <a:pt x="267" y="3836"/>
                    <a:pt x="267" y="3864"/>
                  </a:cubicBezTo>
                  <a:cubicBezTo>
                    <a:pt x="267" y="3891"/>
                    <a:pt x="245" y="3914"/>
                    <a:pt x="217" y="3914"/>
                  </a:cubicBezTo>
                  <a:lnTo>
                    <a:pt x="217" y="3914"/>
                  </a:lnTo>
                  <a:cubicBezTo>
                    <a:pt x="190" y="3914"/>
                    <a:pt x="167" y="3891"/>
                    <a:pt x="167" y="3864"/>
                  </a:cubicBezTo>
                  <a:cubicBezTo>
                    <a:pt x="167" y="3836"/>
                    <a:pt x="190" y="3814"/>
                    <a:pt x="217" y="3814"/>
                  </a:cubicBezTo>
                  <a:close/>
                  <a:moveTo>
                    <a:pt x="417" y="3814"/>
                  </a:moveTo>
                  <a:lnTo>
                    <a:pt x="418" y="3814"/>
                  </a:lnTo>
                  <a:cubicBezTo>
                    <a:pt x="445" y="3814"/>
                    <a:pt x="468" y="3836"/>
                    <a:pt x="468" y="3864"/>
                  </a:cubicBezTo>
                  <a:cubicBezTo>
                    <a:pt x="468" y="3891"/>
                    <a:pt x="445" y="3914"/>
                    <a:pt x="418" y="3914"/>
                  </a:cubicBezTo>
                  <a:lnTo>
                    <a:pt x="417" y="3914"/>
                  </a:lnTo>
                  <a:cubicBezTo>
                    <a:pt x="390" y="3914"/>
                    <a:pt x="367" y="3891"/>
                    <a:pt x="367" y="3864"/>
                  </a:cubicBezTo>
                  <a:cubicBezTo>
                    <a:pt x="367" y="3836"/>
                    <a:pt x="390" y="3814"/>
                    <a:pt x="417" y="3814"/>
                  </a:cubicBezTo>
                  <a:close/>
                  <a:moveTo>
                    <a:pt x="618" y="3814"/>
                  </a:moveTo>
                  <a:lnTo>
                    <a:pt x="618" y="3814"/>
                  </a:lnTo>
                  <a:cubicBezTo>
                    <a:pt x="645" y="3814"/>
                    <a:pt x="668" y="3836"/>
                    <a:pt x="668" y="3864"/>
                  </a:cubicBezTo>
                  <a:cubicBezTo>
                    <a:pt x="668" y="3891"/>
                    <a:pt x="645" y="3914"/>
                    <a:pt x="618" y="3914"/>
                  </a:cubicBezTo>
                  <a:lnTo>
                    <a:pt x="618" y="3914"/>
                  </a:lnTo>
                  <a:cubicBezTo>
                    <a:pt x="590" y="3914"/>
                    <a:pt x="568" y="3891"/>
                    <a:pt x="568" y="3864"/>
                  </a:cubicBezTo>
                  <a:cubicBezTo>
                    <a:pt x="568" y="3836"/>
                    <a:pt x="590" y="3814"/>
                    <a:pt x="618" y="3814"/>
                  </a:cubicBezTo>
                  <a:close/>
                  <a:moveTo>
                    <a:pt x="818" y="3814"/>
                  </a:moveTo>
                  <a:lnTo>
                    <a:pt x="818" y="3814"/>
                  </a:lnTo>
                  <a:cubicBezTo>
                    <a:pt x="845" y="3814"/>
                    <a:pt x="868" y="3836"/>
                    <a:pt x="868" y="3864"/>
                  </a:cubicBezTo>
                  <a:cubicBezTo>
                    <a:pt x="868" y="3891"/>
                    <a:pt x="845" y="3914"/>
                    <a:pt x="818" y="3914"/>
                  </a:cubicBezTo>
                  <a:lnTo>
                    <a:pt x="818" y="3914"/>
                  </a:lnTo>
                  <a:cubicBezTo>
                    <a:pt x="790" y="3914"/>
                    <a:pt x="768" y="3891"/>
                    <a:pt x="768" y="3864"/>
                  </a:cubicBezTo>
                  <a:cubicBezTo>
                    <a:pt x="768" y="3836"/>
                    <a:pt x="790" y="3814"/>
                    <a:pt x="818" y="3814"/>
                  </a:cubicBezTo>
                  <a:close/>
                  <a:moveTo>
                    <a:pt x="1018" y="3814"/>
                  </a:moveTo>
                  <a:lnTo>
                    <a:pt x="1018" y="3814"/>
                  </a:lnTo>
                  <a:cubicBezTo>
                    <a:pt x="1045" y="3814"/>
                    <a:pt x="1068" y="3836"/>
                    <a:pt x="1068" y="3864"/>
                  </a:cubicBezTo>
                  <a:cubicBezTo>
                    <a:pt x="1068" y="3891"/>
                    <a:pt x="1045" y="3914"/>
                    <a:pt x="1018" y="3914"/>
                  </a:cubicBezTo>
                  <a:lnTo>
                    <a:pt x="1018" y="3914"/>
                  </a:lnTo>
                  <a:cubicBezTo>
                    <a:pt x="990" y="3914"/>
                    <a:pt x="968" y="3891"/>
                    <a:pt x="968" y="3864"/>
                  </a:cubicBezTo>
                  <a:cubicBezTo>
                    <a:pt x="968" y="3836"/>
                    <a:pt x="990" y="3814"/>
                    <a:pt x="1018" y="3814"/>
                  </a:cubicBezTo>
                  <a:close/>
                  <a:moveTo>
                    <a:pt x="1218" y="3814"/>
                  </a:moveTo>
                  <a:lnTo>
                    <a:pt x="1218" y="3814"/>
                  </a:lnTo>
                  <a:cubicBezTo>
                    <a:pt x="1246" y="3814"/>
                    <a:pt x="1268" y="3836"/>
                    <a:pt x="1268" y="3864"/>
                  </a:cubicBezTo>
                  <a:cubicBezTo>
                    <a:pt x="1268" y="3891"/>
                    <a:pt x="1246" y="3914"/>
                    <a:pt x="1218" y="3914"/>
                  </a:cubicBezTo>
                  <a:lnTo>
                    <a:pt x="1218" y="3914"/>
                  </a:lnTo>
                  <a:cubicBezTo>
                    <a:pt x="1190" y="3914"/>
                    <a:pt x="1168" y="3891"/>
                    <a:pt x="1168" y="3864"/>
                  </a:cubicBezTo>
                  <a:cubicBezTo>
                    <a:pt x="1168" y="3836"/>
                    <a:pt x="1190" y="3814"/>
                    <a:pt x="1218" y="3814"/>
                  </a:cubicBezTo>
                  <a:close/>
                  <a:moveTo>
                    <a:pt x="1418" y="3814"/>
                  </a:moveTo>
                  <a:lnTo>
                    <a:pt x="1418" y="3814"/>
                  </a:lnTo>
                  <a:cubicBezTo>
                    <a:pt x="1446" y="3814"/>
                    <a:pt x="1468" y="3836"/>
                    <a:pt x="1468" y="3864"/>
                  </a:cubicBezTo>
                  <a:cubicBezTo>
                    <a:pt x="1468" y="3891"/>
                    <a:pt x="1446" y="3914"/>
                    <a:pt x="1418" y="3914"/>
                  </a:cubicBezTo>
                  <a:lnTo>
                    <a:pt x="1418" y="3914"/>
                  </a:lnTo>
                  <a:cubicBezTo>
                    <a:pt x="1390" y="3914"/>
                    <a:pt x="1368" y="3891"/>
                    <a:pt x="1368" y="3864"/>
                  </a:cubicBezTo>
                  <a:cubicBezTo>
                    <a:pt x="1368" y="3836"/>
                    <a:pt x="1390" y="3814"/>
                    <a:pt x="1418" y="3814"/>
                  </a:cubicBezTo>
                  <a:close/>
                  <a:moveTo>
                    <a:pt x="1618" y="3814"/>
                  </a:moveTo>
                  <a:lnTo>
                    <a:pt x="1618" y="3814"/>
                  </a:lnTo>
                  <a:cubicBezTo>
                    <a:pt x="1646" y="3814"/>
                    <a:pt x="1668" y="3836"/>
                    <a:pt x="1668" y="3864"/>
                  </a:cubicBezTo>
                  <a:cubicBezTo>
                    <a:pt x="1668" y="3891"/>
                    <a:pt x="1646" y="3914"/>
                    <a:pt x="1618" y="3914"/>
                  </a:cubicBezTo>
                  <a:lnTo>
                    <a:pt x="1618" y="3914"/>
                  </a:lnTo>
                  <a:cubicBezTo>
                    <a:pt x="1590" y="3914"/>
                    <a:pt x="1568" y="3891"/>
                    <a:pt x="1568" y="3864"/>
                  </a:cubicBezTo>
                  <a:cubicBezTo>
                    <a:pt x="1568" y="3836"/>
                    <a:pt x="1590" y="3814"/>
                    <a:pt x="1618" y="3814"/>
                  </a:cubicBezTo>
                  <a:close/>
                  <a:moveTo>
                    <a:pt x="1818" y="3814"/>
                  </a:moveTo>
                  <a:lnTo>
                    <a:pt x="1818" y="3814"/>
                  </a:lnTo>
                  <a:cubicBezTo>
                    <a:pt x="1846" y="3814"/>
                    <a:pt x="1868" y="3836"/>
                    <a:pt x="1868" y="3864"/>
                  </a:cubicBezTo>
                  <a:cubicBezTo>
                    <a:pt x="1868" y="3891"/>
                    <a:pt x="1846" y="3914"/>
                    <a:pt x="1818" y="3914"/>
                  </a:cubicBezTo>
                  <a:lnTo>
                    <a:pt x="1818" y="3914"/>
                  </a:lnTo>
                  <a:cubicBezTo>
                    <a:pt x="1791" y="3914"/>
                    <a:pt x="1768" y="3891"/>
                    <a:pt x="1768" y="3864"/>
                  </a:cubicBezTo>
                  <a:cubicBezTo>
                    <a:pt x="1768" y="3836"/>
                    <a:pt x="1791" y="3814"/>
                    <a:pt x="1818" y="3814"/>
                  </a:cubicBezTo>
                  <a:close/>
                  <a:moveTo>
                    <a:pt x="2018" y="3814"/>
                  </a:moveTo>
                  <a:lnTo>
                    <a:pt x="2018" y="3814"/>
                  </a:lnTo>
                  <a:cubicBezTo>
                    <a:pt x="2046" y="3814"/>
                    <a:pt x="2068" y="3836"/>
                    <a:pt x="2068" y="3864"/>
                  </a:cubicBezTo>
                  <a:cubicBezTo>
                    <a:pt x="2068" y="3891"/>
                    <a:pt x="2046" y="3914"/>
                    <a:pt x="2018" y="3914"/>
                  </a:cubicBezTo>
                  <a:lnTo>
                    <a:pt x="2018" y="3914"/>
                  </a:lnTo>
                  <a:cubicBezTo>
                    <a:pt x="1991" y="3914"/>
                    <a:pt x="1968" y="3891"/>
                    <a:pt x="1968" y="3864"/>
                  </a:cubicBezTo>
                  <a:cubicBezTo>
                    <a:pt x="1968" y="3836"/>
                    <a:pt x="1991" y="3814"/>
                    <a:pt x="2018" y="3814"/>
                  </a:cubicBezTo>
                  <a:close/>
                  <a:moveTo>
                    <a:pt x="2218" y="3814"/>
                  </a:moveTo>
                  <a:lnTo>
                    <a:pt x="2218" y="3814"/>
                  </a:lnTo>
                  <a:cubicBezTo>
                    <a:pt x="2246" y="3814"/>
                    <a:pt x="2268" y="3836"/>
                    <a:pt x="2268" y="3864"/>
                  </a:cubicBezTo>
                  <a:cubicBezTo>
                    <a:pt x="2268" y="3891"/>
                    <a:pt x="2246" y="3914"/>
                    <a:pt x="2218" y="3914"/>
                  </a:cubicBezTo>
                  <a:lnTo>
                    <a:pt x="2218" y="3914"/>
                  </a:lnTo>
                  <a:cubicBezTo>
                    <a:pt x="2191" y="3914"/>
                    <a:pt x="2168" y="3891"/>
                    <a:pt x="2168" y="3864"/>
                  </a:cubicBezTo>
                  <a:cubicBezTo>
                    <a:pt x="2168" y="3836"/>
                    <a:pt x="2191" y="3814"/>
                    <a:pt x="2218" y="3814"/>
                  </a:cubicBezTo>
                  <a:close/>
                  <a:moveTo>
                    <a:pt x="2418" y="3814"/>
                  </a:moveTo>
                  <a:lnTo>
                    <a:pt x="2419" y="3814"/>
                  </a:lnTo>
                  <a:cubicBezTo>
                    <a:pt x="2446" y="3814"/>
                    <a:pt x="2469" y="3836"/>
                    <a:pt x="2469" y="3864"/>
                  </a:cubicBezTo>
                  <a:cubicBezTo>
                    <a:pt x="2469" y="3891"/>
                    <a:pt x="2446" y="3914"/>
                    <a:pt x="2419" y="3914"/>
                  </a:cubicBezTo>
                  <a:lnTo>
                    <a:pt x="2418" y="3914"/>
                  </a:lnTo>
                  <a:cubicBezTo>
                    <a:pt x="2391" y="3914"/>
                    <a:pt x="2368" y="3891"/>
                    <a:pt x="2368" y="3864"/>
                  </a:cubicBezTo>
                  <a:cubicBezTo>
                    <a:pt x="2368" y="3836"/>
                    <a:pt x="2391" y="3814"/>
                    <a:pt x="2418" y="3814"/>
                  </a:cubicBezTo>
                  <a:close/>
                  <a:moveTo>
                    <a:pt x="2619" y="3814"/>
                  </a:moveTo>
                  <a:lnTo>
                    <a:pt x="2619" y="3814"/>
                  </a:lnTo>
                  <a:cubicBezTo>
                    <a:pt x="2646" y="3814"/>
                    <a:pt x="2669" y="3836"/>
                    <a:pt x="2669" y="3864"/>
                  </a:cubicBezTo>
                  <a:cubicBezTo>
                    <a:pt x="2669" y="3891"/>
                    <a:pt x="2646" y="3914"/>
                    <a:pt x="2619" y="3914"/>
                  </a:cubicBezTo>
                  <a:lnTo>
                    <a:pt x="2619" y="3914"/>
                  </a:lnTo>
                  <a:cubicBezTo>
                    <a:pt x="2591" y="3914"/>
                    <a:pt x="2569" y="3891"/>
                    <a:pt x="2569" y="3864"/>
                  </a:cubicBezTo>
                  <a:cubicBezTo>
                    <a:pt x="2569" y="3836"/>
                    <a:pt x="2591" y="3814"/>
                    <a:pt x="2619" y="3814"/>
                  </a:cubicBezTo>
                  <a:close/>
                  <a:moveTo>
                    <a:pt x="2819" y="3814"/>
                  </a:moveTo>
                  <a:lnTo>
                    <a:pt x="2819" y="3814"/>
                  </a:lnTo>
                  <a:cubicBezTo>
                    <a:pt x="2846" y="3814"/>
                    <a:pt x="2869" y="3836"/>
                    <a:pt x="2869" y="3864"/>
                  </a:cubicBezTo>
                  <a:cubicBezTo>
                    <a:pt x="2869" y="3891"/>
                    <a:pt x="2846" y="3914"/>
                    <a:pt x="2819" y="3914"/>
                  </a:cubicBezTo>
                  <a:lnTo>
                    <a:pt x="2819" y="3914"/>
                  </a:lnTo>
                  <a:cubicBezTo>
                    <a:pt x="2791" y="3914"/>
                    <a:pt x="2769" y="3891"/>
                    <a:pt x="2769" y="3864"/>
                  </a:cubicBezTo>
                  <a:cubicBezTo>
                    <a:pt x="2769" y="3836"/>
                    <a:pt x="2791" y="3814"/>
                    <a:pt x="2819" y="3814"/>
                  </a:cubicBezTo>
                  <a:close/>
                  <a:moveTo>
                    <a:pt x="3019" y="3814"/>
                  </a:moveTo>
                  <a:lnTo>
                    <a:pt x="3019" y="3814"/>
                  </a:lnTo>
                  <a:cubicBezTo>
                    <a:pt x="3046" y="3814"/>
                    <a:pt x="3069" y="3836"/>
                    <a:pt x="3069" y="3864"/>
                  </a:cubicBezTo>
                  <a:cubicBezTo>
                    <a:pt x="3069" y="3891"/>
                    <a:pt x="3046" y="3914"/>
                    <a:pt x="3019" y="3914"/>
                  </a:cubicBezTo>
                  <a:lnTo>
                    <a:pt x="3019" y="3914"/>
                  </a:lnTo>
                  <a:cubicBezTo>
                    <a:pt x="2991" y="3914"/>
                    <a:pt x="2969" y="3891"/>
                    <a:pt x="2969" y="3864"/>
                  </a:cubicBezTo>
                  <a:cubicBezTo>
                    <a:pt x="2969" y="3836"/>
                    <a:pt x="2991" y="3814"/>
                    <a:pt x="3019" y="3814"/>
                  </a:cubicBezTo>
                  <a:close/>
                  <a:moveTo>
                    <a:pt x="3219" y="3814"/>
                  </a:moveTo>
                  <a:lnTo>
                    <a:pt x="3219" y="3814"/>
                  </a:lnTo>
                  <a:cubicBezTo>
                    <a:pt x="3247" y="3814"/>
                    <a:pt x="3269" y="3836"/>
                    <a:pt x="3269" y="3864"/>
                  </a:cubicBezTo>
                  <a:cubicBezTo>
                    <a:pt x="3269" y="3891"/>
                    <a:pt x="3247" y="3914"/>
                    <a:pt x="3219" y="3914"/>
                  </a:cubicBezTo>
                  <a:lnTo>
                    <a:pt x="3219" y="3914"/>
                  </a:lnTo>
                  <a:cubicBezTo>
                    <a:pt x="3191" y="3914"/>
                    <a:pt x="3169" y="3891"/>
                    <a:pt x="3169" y="3864"/>
                  </a:cubicBezTo>
                  <a:cubicBezTo>
                    <a:pt x="3169" y="3836"/>
                    <a:pt x="3191" y="3814"/>
                    <a:pt x="3219" y="3814"/>
                  </a:cubicBezTo>
                  <a:close/>
                  <a:moveTo>
                    <a:pt x="3419" y="3814"/>
                  </a:moveTo>
                  <a:lnTo>
                    <a:pt x="3419" y="3814"/>
                  </a:lnTo>
                  <a:cubicBezTo>
                    <a:pt x="3447" y="3814"/>
                    <a:pt x="3469" y="3836"/>
                    <a:pt x="3469" y="3864"/>
                  </a:cubicBezTo>
                  <a:cubicBezTo>
                    <a:pt x="3469" y="3891"/>
                    <a:pt x="3447" y="3914"/>
                    <a:pt x="3419" y="3914"/>
                  </a:cubicBezTo>
                  <a:lnTo>
                    <a:pt x="3419" y="3914"/>
                  </a:lnTo>
                  <a:cubicBezTo>
                    <a:pt x="3391" y="3914"/>
                    <a:pt x="3369" y="3891"/>
                    <a:pt x="3369" y="3864"/>
                  </a:cubicBezTo>
                  <a:cubicBezTo>
                    <a:pt x="3369" y="3836"/>
                    <a:pt x="3391" y="3814"/>
                    <a:pt x="3419" y="3814"/>
                  </a:cubicBezTo>
                  <a:close/>
                  <a:moveTo>
                    <a:pt x="3619" y="3814"/>
                  </a:moveTo>
                  <a:lnTo>
                    <a:pt x="3619" y="3814"/>
                  </a:lnTo>
                  <a:cubicBezTo>
                    <a:pt x="3647" y="3814"/>
                    <a:pt x="3669" y="3836"/>
                    <a:pt x="3669" y="3864"/>
                  </a:cubicBezTo>
                  <a:cubicBezTo>
                    <a:pt x="3669" y="3891"/>
                    <a:pt x="3647" y="3914"/>
                    <a:pt x="3619" y="3914"/>
                  </a:cubicBezTo>
                  <a:lnTo>
                    <a:pt x="3619" y="3914"/>
                  </a:lnTo>
                  <a:cubicBezTo>
                    <a:pt x="3591" y="3914"/>
                    <a:pt x="3569" y="3891"/>
                    <a:pt x="3569" y="3864"/>
                  </a:cubicBezTo>
                  <a:cubicBezTo>
                    <a:pt x="3569" y="3836"/>
                    <a:pt x="3591" y="3814"/>
                    <a:pt x="3619" y="3814"/>
                  </a:cubicBezTo>
                  <a:close/>
                  <a:moveTo>
                    <a:pt x="3819" y="3814"/>
                  </a:moveTo>
                  <a:lnTo>
                    <a:pt x="3819" y="3814"/>
                  </a:lnTo>
                  <a:cubicBezTo>
                    <a:pt x="3847" y="3814"/>
                    <a:pt x="3869" y="3836"/>
                    <a:pt x="3869" y="3864"/>
                  </a:cubicBezTo>
                  <a:cubicBezTo>
                    <a:pt x="3869" y="3891"/>
                    <a:pt x="3847" y="3914"/>
                    <a:pt x="3819" y="3914"/>
                  </a:cubicBezTo>
                  <a:lnTo>
                    <a:pt x="3819" y="3914"/>
                  </a:lnTo>
                  <a:cubicBezTo>
                    <a:pt x="3792" y="3914"/>
                    <a:pt x="3769" y="3891"/>
                    <a:pt x="3769" y="3864"/>
                  </a:cubicBezTo>
                  <a:cubicBezTo>
                    <a:pt x="3769" y="3836"/>
                    <a:pt x="3792" y="3814"/>
                    <a:pt x="3819" y="3814"/>
                  </a:cubicBezTo>
                  <a:close/>
                  <a:moveTo>
                    <a:pt x="4019" y="3814"/>
                  </a:moveTo>
                  <a:lnTo>
                    <a:pt x="4019" y="3814"/>
                  </a:lnTo>
                  <a:cubicBezTo>
                    <a:pt x="4047" y="3814"/>
                    <a:pt x="4069" y="3836"/>
                    <a:pt x="4069" y="3864"/>
                  </a:cubicBezTo>
                  <a:cubicBezTo>
                    <a:pt x="4069" y="3891"/>
                    <a:pt x="4047" y="3914"/>
                    <a:pt x="4019" y="3914"/>
                  </a:cubicBezTo>
                  <a:lnTo>
                    <a:pt x="4019" y="3914"/>
                  </a:lnTo>
                  <a:cubicBezTo>
                    <a:pt x="3992" y="3914"/>
                    <a:pt x="3969" y="3891"/>
                    <a:pt x="3969" y="3864"/>
                  </a:cubicBezTo>
                  <a:cubicBezTo>
                    <a:pt x="3969" y="3836"/>
                    <a:pt x="3992" y="3814"/>
                    <a:pt x="4019" y="3814"/>
                  </a:cubicBezTo>
                  <a:close/>
                  <a:moveTo>
                    <a:pt x="4219" y="3814"/>
                  </a:moveTo>
                  <a:lnTo>
                    <a:pt x="4219" y="3814"/>
                  </a:lnTo>
                  <a:cubicBezTo>
                    <a:pt x="4247" y="3814"/>
                    <a:pt x="4269" y="3836"/>
                    <a:pt x="4269" y="3864"/>
                  </a:cubicBezTo>
                  <a:cubicBezTo>
                    <a:pt x="4269" y="3891"/>
                    <a:pt x="4247" y="3914"/>
                    <a:pt x="4219" y="3914"/>
                  </a:cubicBezTo>
                  <a:lnTo>
                    <a:pt x="4219" y="3914"/>
                  </a:lnTo>
                  <a:cubicBezTo>
                    <a:pt x="4192" y="3914"/>
                    <a:pt x="4169" y="3891"/>
                    <a:pt x="4169" y="3864"/>
                  </a:cubicBezTo>
                  <a:cubicBezTo>
                    <a:pt x="4169" y="3836"/>
                    <a:pt x="4192" y="3814"/>
                    <a:pt x="4219" y="3814"/>
                  </a:cubicBezTo>
                  <a:close/>
                  <a:moveTo>
                    <a:pt x="4419" y="3814"/>
                  </a:moveTo>
                  <a:lnTo>
                    <a:pt x="4420" y="3814"/>
                  </a:lnTo>
                  <a:cubicBezTo>
                    <a:pt x="4447" y="3814"/>
                    <a:pt x="4470" y="3836"/>
                    <a:pt x="4470" y="3864"/>
                  </a:cubicBezTo>
                  <a:cubicBezTo>
                    <a:pt x="4470" y="3891"/>
                    <a:pt x="4447" y="3914"/>
                    <a:pt x="4420" y="3914"/>
                  </a:cubicBezTo>
                  <a:lnTo>
                    <a:pt x="4419" y="3914"/>
                  </a:lnTo>
                  <a:cubicBezTo>
                    <a:pt x="4392" y="3914"/>
                    <a:pt x="4369" y="3891"/>
                    <a:pt x="4369" y="3864"/>
                  </a:cubicBezTo>
                  <a:cubicBezTo>
                    <a:pt x="4369" y="3836"/>
                    <a:pt x="4392" y="3814"/>
                    <a:pt x="4419" y="3814"/>
                  </a:cubicBezTo>
                  <a:close/>
                  <a:moveTo>
                    <a:pt x="4620" y="3814"/>
                  </a:moveTo>
                  <a:lnTo>
                    <a:pt x="4620" y="3814"/>
                  </a:lnTo>
                  <a:cubicBezTo>
                    <a:pt x="4647" y="3814"/>
                    <a:pt x="4670" y="3836"/>
                    <a:pt x="4670" y="3864"/>
                  </a:cubicBezTo>
                  <a:cubicBezTo>
                    <a:pt x="4670" y="3891"/>
                    <a:pt x="4647" y="3914"/>
                    <a:pt x="4620" y="3914"/>
                  </a:cubicBezTo>
                  <a:lnTo>
                    <a:pt x="4620" y="3914"/>
                  </a:lnTo>
                  <a:cubicBezTo>
                    <a:pt x="4592" y="3914"/>
                    <a:pt x="4570" y="3891"/>
                    <a:pt x="4570" y="3864"/>
                  </a:cubicBezTo>
                  <a:cubicBezTo>
                    <a:pt x="4570" y="3836"/>
                    <a:pt x="4592" y="3814"/>
                    <a:pt x="4620" y="3814"/>
                  </a:cubicBezTo>
                  <a:close/>
                  <a:moveTo>
                    <a:pt x="4820" y="3814"/>
                  </a:moveTo>
                  <a:lnTo>
                    <a:pt x="4820" y="3814"/>
                  </a:lnTo>
                  <a:cubicBezTo>
                    <a:pt x="4847" y="3814"/>
                    <a:pt x="4870" y="3836"/>
                    <a:pt x="4870" y="3864"/>
                  </a:cubicBezTo>
                  <a:cubicBezTo>
                    <a:pt x="4870" y="3891"/>
                    <a:pt x="4847" y="3914"/>
                    <a:pt x="4820" y="3914"/>
                  </a:cubicBezTo>
                  <a:lnTo>
                    <a:pt x="4820" y="3914"/>
                  </a:lnTo>
                  <a:cubicBezTo>
                    <a:pt x="4792" y="3914"/>
                    <a:pt x="4770" y="3891"/>
                    <a:pt x="4770" y="3864"/>
                  </a:cubicBezTo>
                  <a:cubicBezTo>
                    <a:pt x="4770" y="3836"/>
                    <a:pt x="4792" y="3814"/>
                    <a:pt x="4820" y="3814"/>
                  </a:cubicBezTo>
                  <a:close/>
                  <a:moveTo>
                    <a:pt x="5020" y="3814"/>
                  </a:moveTo>
                  <a:lnTo>
                    <a:pt x="5020" y="3814"/>
                  </a:lnTo>
                  <a:cubicBezTo>
                    <a:pt x="5047" y="3814"/>
                    <a:pt x="5070" y="3836"/>
                    <a:pt x="5070" y="3864"/>
                  </a:cubicBezTo>
                  <a:cubicBezTo>
                    <a:pt x="5070" y="3891"/>
                    <a:pt x="5047" y="3914"/>
                    <a:pt x="5020" y="3914"/>
                  </a:cubicBezTo>
                  <a:lnTo>
                    <a:pt x="5020" y="3914"/>
                  </a:lnTo>
                  <a:cubicBezTo>
                    <a:pt x="4992" y="3914"/>
                    <a:pt x="4970" y="3891"/>
                    <a:pt x="4970" y="3864"/>
                  </a:cubicBezTo>
                  <a:cubicBezTo>
                    <a:pt x="4970" y="3836"/>
                    <a:pt x="4992" y="3814"/>
                    <a:pt x="5020" y="3814"/>
                  </a:cubicBezTo>
                  <a:close/>
                  <a:moveTo>
                    <a:pt x="5220" y="3814"/>
                  </a:moveTo>
                  <a:lnTo>
                    <a:pt x="5220" y="3814"/>
                  </a:lnTo>
                  <a:cubicBezTo>
                    <a:pt x="5248" y="3814"/>
                    <a:pt x="5270" y="3836"/>
                    <a:pt x="5270" y="3864"/>
                  </a:cubicBezTo>
                  <a:cubicBezTo>
                    <a:pt x="5270" y="3891"/>
                    <a:pt x="5248" y="3914"/>
                    <a:pt x="5220" y="3914"/>
                  </a:cubicBezTo>
                  <a:lnTo>
                    <a:pt x="5220" y="3914"/>
                  </a:lnTo>
                  <a:cubicBezTo>
                    <a:pt x="5192" y="3914"/>
                    <a:pt x="5170" y="3891"/>
                    <a:pt x="5170" y="3864"/>
                  </a:cubicBezTo>
                  <a:cubicBezTo>
                    <a:pt x="5170" y="3836"/>
                    <a:pt x="5192" y="3814"/>
                    <a:pt x="5220" y="3814"/>
                  </a:cubicBezTo>
                  <a:close/>
                  <a:moveTo>
                    <a:pt x="5420" y="3814"/>
                  </a:moveTo>
                  <a:lnTo>
                    <a:pt x="5420" y="3814"/>
                  </a:lnTo>
                  <a:cubicBezTo>
                    <a:pt x="5448" y="3814"/>
                    <a:pt x="5470" y="3836"/>
                    <a:pt x="5470" y="3864"/>
                  </a:cubicBezTo>
                  <a:cubicBezTo>
                    <a:pt x="5470" y="3891"/>
                    <a:pt x="5448" y="3914"/>
                    <a:pt x="5420" y="3914"/>
                  </a:cubicBezTo>
                  <a:lnTo>
                    <a:pt x="5420" y="3914"/>
                  </a:lnTo>
                  <a:cubicBezTo>
                    <a:pt x="5392" y="3914"/>
                    <a:pt x="5370" y="3891"/>
                    <a:pt x="5370" y="3864"/>
                  </a:cubicBezTo>
                  <a:cubicBezTo>
                    <a:pt x="5370" y="3836"/>
                    <a:pt x="5392" y="3814"/>
                    <a:pt x="5420" y="3814"/>
                  </a:cubicBezTo>
                  <a:close/>
                  <a:moveTo>
                    <a:pt x="5620" y="3814"/>
                  </a:moveTo>
                  <a:lnTo>
                    <a:pt x="5620" y="3814"/>
                  </a:lnTo>
                  <a:cubicBezTo>
                    <a:pt x="5648" y="3814"/>
                    <a:pt x="5670" y="3836"/>
                    <a:pt x="5670" y="3864"/>
                  </a:cubicBezTo>
                  <a:cubicBezTo>
                    <a:pt x="5670" y="3891"/>
                    <a:pt x="5648" y="3914"/>
                    <a:pt x="5620" y="3914"/>
                  </a:cubicBezTo>
                  <a:lnTo>
                    <a:pt x="5620" y="3914"/>
                  </a:lnTo>
                  <a:cubicBezTo>
                    <a:pt x="5592" y="3914"/>
                    <a:pt x="5570" y="3891"/>
                    <a:pt x="5570" y="3864"/>
                  </a:cubicBezTo>
                  <a:cubicBezTo>
                    <a:pt x="5570" y="3836"/>
                    <a:pt x="5592" y="3814"/>
                    <a:pt x="5620" y="3814"/>
                  </a:cubicBezTo>
                  <a:close/>
                  <a:moveTo>
                    <a:pt x="5820" y="3814"/>
                  </a:moveTo>
                  <a:lnTo>
                    <a:pt x="5820" y="3814"/>
                  </a:lnTo>
                  <a:cubicBezTo>
                    <a:pt x="5848" y="3814"/>
                    <a:pt x="5870" y="3836"/>
                    <a:pt x="5870" y="3864"/>
                  </a:cubicBezTo>
                  <a:cubicBezTo>
                    <a:pt x="5870" y="3891"/>
                    <a:pt x="5848" y="3914"/>
                    <a:pt x="5820" y="3914"/>
                  </a:cubicBezTo>
                  <a:lnTo>
                    <a:pt x="5820" y="3914"/>
                  </a:lnTo>
                  <a:cubicBezTo>
                    <a:pt x="5793" y="3914"/>
                    <a:pt x="5770" y="3891"/>
                    <a:pt x="5770" y="3864"/>
                  </a:cubicBezTo>
                  <a:cubicBezTo>
                    <a:pt x="5770" y="3836"/>
                    <a:pt x="5793" y="3814"/>
                    <a:pt x="5820" y="3814"/>
                  </a:cubicBezTo>
                  <a:close/>
                  <a:moveTo>
                    <a:pt x="6020" y="3814"/>
                  </a:moveTo>
                  <a:lnTo>
                    <a:pt x="6020" y="3814"/>
                  </a:lnTo>
                  <a:cubicBezTo>
                    <a:pt x="6048" y="3814"/>
                    <a:pt x="6070" y="3836"/>
                    <a:pt x="6070" y="3864"/>
                  </a:cubicBezTo>
                  <a:cubicBezTo>
                    <a:pt x="6070" y="3891"/>
                    <a:pt x="6048" y="3914"/>
                    <a:pt x="6020" y="3914"/>
                  </a:cubicBezTo>
                  <a:lnTo>
                    <a:pt x="6020" y="3914"/>
                  </a:lnTo>
                  <a:cubicBezTo>
                    <a:pt x="5993" y="3914"/>
                    <a:pt x="5970" y="3891"/>
                    <a:pt x="5970" y="3864"/>
                  </a:cubicBezTo>
                  <a:cubicBezTo>
                    <a:pt x="5970" y="3836"/>
                    <a:pt x="5993" y="3814"/>
                    <a:pt x="6020" y="3814"/>
                  </a:cubicBezTo>
                  <a:close/>
                  <a:moveTo>
                    <a:pt x="6220" y="3814"/>
                  </a:moveTo>
                  <a:lnTo>
                    <a:pt x="6220" y="3814"/>
                  </a:lnTo>
                  <a:cubicBezTo>
                    <a:pt x="6248" y="3814"/>
                    <a:pt x="6270" y="3836"/>
                    <a:pt x="6270" y="3864"/>
                  </a:cubicBezTo>
                  <a:cubicBezTo>
                    <a:pt x="6270" y="3891"/>
                    <a:pt x="6248" y="3914"/>
                    <a:pt x="6220" y="3914"/>
                  </a:cubicBezTo>
                  <a:lnTo>
                    <a:pt x="6220" y="3914"/>
                  </a:lnTo>
                  <a:cubicBezTo>
                    <a:pt x="6193" y="3914"/>
                    <a:pt x="6170" y="3891"/>
                    <a:pt x="6170" y="3864"/>
                  </a:cubicBezTo>
                  <a:cubicBezTo>
                    <a:pt x="6170" y="3836"/>
                    <a:pt x="6193" y="3814"/>
                    <a:pt x="6220" y="3814"/>
                  </a:cubicBezTo>
                  <a:close/>
                  <a:moveTo>
                    <a:pt x="6420" y="3814"/>
                  </a:moveTo>
                  <a:lnTo>
                    <a:pt x="6421" y="3814"/>
                  </a:lnTo>
                  <a:cubicBezTo>
                    <a:pt x="6448" y="3814"/>
                    <a:pt x="6471" y="3836"/>
                    <a:pt x="6471" y="3864"/>
                  </a:cubicBezTo>
                  <a:cubicBezTo>
                    <a:pt x="6471" y="3891"/>
                    <a:pt x="6448" y="3914"/>
                    <a:pt x="6421" y="3914"/>
                  </a:cubicBezTo>
                  <a:lnTo>
                    <a:pt x="6420" y="3914"/>
                  </a:lnTo>
                  <a:cubicBezTo>
                    <a:pt x="6393" y="3914"/>
                    <a:pt x="6370" y="3891"/>
                    <a:pt x="6370" y="3864"/>
                  </a:cubicBezTo>
                  <a:cubicBezTo>
                    <a:pt x="6370" y="3836"/>
                    <a:pt x="6393" y="3814"/>
                    <a:pt x="6420" y="3814"/>
                  </a:cubicBezTo>
                  <a:close/>
                  <a:moveTo>
                    <a:pt x="6621" y="3814"/>
                  </a:moveTo>
                  <a:lnTo>
                    <a:pt x="6621" y="3814"/>
                  </a:lnTo>
                  <a:cubicBezTo>
                    <a:pt x="6648" y="3814"/>
                    <a:pt x="6671" y="3836"/>
                    <a:pt x="6671" y="3864"/>
                  </a:cubicBezTo>
                  <a:cubicBezTo>
                    <a:pt x="6671" y="3891"/>
                    <a:pt x="6648" y="3914"/>
                    <a:pt x="6621" y="3914"/>
                  </a:cubicBezTo>
                  <a:lnTo>
                    <a:pt x="6621" y="3914"/>
                  </a:lnTo>
                  <a:cubicBezTo>
                    <a:pt x="6593" y="3914"/>
                    <a:pt x="6571" y="3891"/>
                    <a:pt x="6571" y="3864"/>
                  </a:cubicBezTo>
                  <a:cubicBezTo>
                    <a:pt x="6571" y="3836"/>
                    <a:pt x="6593" y="3814"/>
                    <a:pt x="6621" y="3814"/>
                  </a:cubicBezTo>
                  <a:close/>
                  <a:moveTo>
                    <a:pt x="6821" y="3814"/>
                  </a:moveTo>
                  <a:lnTo>
                    <a:pt x="6821" y="3814"/>
                  </a:lnTo>
                  <a:cubicBezTo>
                    <a:pt x="6848" y="3814"/>
                    <a:pt x="6871" y="3836"/>
                    <a:pt x="6871" y="3864"/>
                  </a:cubicBezTo>
                  <a:cubicBezTo>
                    <a:pt x="6871" y="3891"/>
                    <a:pt x="6848" y="3914"/>
                    <a:pt x="6821" y="3914"/>
                  </a:cubicBezTo>
                  <a:lnTo>
                    <a:pt x="6821" y="3914"/>
                  </a:lnTo>
                  <a:cubicBezTo>
                    <a:pt x="6793" y="3914"/>
                    <a:pt x="6771" y="3891"/>
                    <a:pt x="6771" y="3864"/>
                  </a:cubicBezTo>
                  <a:cubicBezTo>
                    <a:pt x="6771" y="3836"/>
                    <a:pt x="6793" y="3814"/>
                    <a:pt x="6821" y="3814"/>
                  </a:cubicBezTo>
                  <a:close/>
                  <a:moveTo>
                    <a:pt x="7021" y="3814"/>
                  </a:moveTo>
                  <a:lnTo>
                    <a:pt x="7021" y="3814"/>
                  </a:lnTo>
                  <a:cubicBezTo>
                    <a:pt x="7048" y="3814"/>
                    <a:pt x="7071" y="3836"/>
                    <a:pt x="7071" y="3864"/>
                  </a:cubicBezTo>
                  <a:cubicBezTo>
                    <a:pt x="7071" y="3891"/>
                    <a:pt x="7048" y="3914"/>
                    <a:pt x="7021" y="3914"/>
                  </a:cubicBezTo>
                  <a:lnTo>
                    <a:pt x="7021" y="3914"/>
                  </a:lnTo>
                  <a:cubicBezTo>
                    <a:pt x="6993" y="3914"/>
                    <a:pt x="6971" y="3891"/>
                    <a:pt x="6971" y="3864"/>
                  </a:cubicBezTo>
                  <a:cubicBezTo>
                    <a:pt x="6971" y="3836"/>
                    <a:pt x="6993" y="3814"/>
                    <a:pt x="7021" y="3814"/>
                  </a:cubicBezTo>
                  <a:close/>
                  <a:moveTo>
                    <a:pt x="7221" y="3814"/>
                  </a:moveTo>
                  <a:lnTo>
                    <a:pt x="7221" y="3814"/>
                  </a:lnTo>
                  <a:cubicBezTo>
                    <a:pt x="7249" y="3814"/>
                    <a:pt x="7271" y="3836"/>
                    <a:pt x="7271" y="3864"/>
                  </a:cubicBezTo>
                  <a:cubicBezTo>
                    <a:pt x="7271" y="3891"/>
                    <a:pt x="7249" y="3914"/>
                    <a:pt x="7221" y="3914"/>
                  </a:cubicBezTo>
                  <a:lnTo>
                    <a:pt x="7221" y="3914"/>
                  </a:lnTo>
                  <a:cubicBezTo>
                    <a:pt x="7193" y="3914"/>
                    <a:pt x="7171" y="3891"/>
                    <a:pt x="7171" y="3864"/>
                  </a:cubicBezTo>
                  <a:cubicBezTo>
                    <a:pt x="7171" y="3836"/>
                    <a:pt x="7193" y="3814"/>
                    <a:pt x="7221" y="3814"/>
                  </a:cubicBezTo>
                  <a:close/>
                  <a:moveTo>
                    <a:pt x="7421" y="3814"/>
                  </a:moveTo>
                  <a:lnTo>
                    <a:pt x="7421" y="3814"/>
                  </a:lnTo>
                  <a:cubicBezTo>
                    <a:pt x="7449" y="3814"/>
                    <a:pt x="7471" y="3836"/>
                    <a:pt x="7471" y="3864"/>
                  </a:cubicBezTo>
                  <a:cubicBezTo>
                    <a:pt x="7471" y="3891"/>
                    <a:pt x="7449" y="3914"/>
                    <a:pt x="7421" y="3914"/>
                  </a:cubicBezTo>
                  <a:lnTo>
                    <a:pt x="7421" y="3914"/>
                  </a:lnTo>
                  <a:cubicBezTo>
                    <a:pt x="7393" y="3914"/>
                    <a:pt x="7371" y="3891"/>
                    <a:pt x="7371" y="3864"/>
                  </a:cubicBezTo>
                  <a:cubicBezTo>
                    <a:pt x="7371" y="3836"/>
                    <a:pt x="7393" y="3814"/>
                    <a:pt x="7421" y="3814"/>
                  </a:cubicBezTo>
                  <a:close/>
                  <a:moveTo>
                    <a:pt x="7621" y="3814"/>
                  </a:moveTo>
                  <a:lnTo>
                    <a:pt x="7621" y="3814"/>
                  </a:lnTo>
                  <a:cubicBezTo>
                    <a:pt x="7649" y="3814"/>
                    <a:pt x="7671" y="3836"/>
                    <a:pt x="7671" y="3864"/>
                  </a:cubicBezTo>
                  <a:cubicBezTo>
                    <a:pt x="7671" y="3891"/>
                    <a:pt x="7649" y="3914"/>
                    <a:pt x="7621" y="3914"/>
                  </a:cubicBezTo>
                  <a:lnTo>
                    <a:pt x="7621" y="3914"/>
                  </a:lnTo>
                  <a:cubicBezTo>
                    <a:pt x="7593" y="3914"/>
                    <a:pt x="7571" y="3891"/>
                    <a:pt x="7571" y="3864"/>
                  </a:cubicBezTo>
                  <a:cubicBezTo>
                    <a:pt x="7571" y="3836"/>
                    <a:pt x="7593" y="3814"/>
                    <a:pt x="7621" y="3814"/>
                  </a:cubicBezTo>
                  <a:close/>
                  <a:moveTo>
                    <a:pt x="7821" y="3814"/>
                  </a:moveTo>
                  <a:lnTo>
                    <a:pt x="7821" y="3814"/>
                  </a:lnTo>
                  <a:cubicBezTo>
                    <a:pt x="7849" y="3814"/>
                    <a:pt x="7871" y="3836"/>
                    <a:pt x="7871" y="3864"/>
                  </a:cubicBezTo>
                  <a:cubicBezTo>
                    <a:pt x="7871" y="3891"/>
                    <a:pt x="7849" y="3914"/>
                    <a:pt x="7821" y="3914"/>
                  </a:cubicBezTo>
                  <a:lnTo>
                    <a:pt x="7821" y="3914"/>
                  </a:lnTo>
                  <a:cubicBezTo>
                    <a:pt x="7794" y="3914"/>
                    <a:pt x="7771" y="3891"/>
                    <a:pt x="7771" y="3864"/>
                  </a:cubicBezTo>
                  <a:cubicBezTo>
                    <a:pt x="7771" y="3836"/>
                    <a:pt x="7794" y="3814"/>
                    <a:pt x="7821" y="3814"/>
                  </a:cubicBezTo>
                  <a:close/>
                  <a:moveTo>
                    <a:pt x="8021" y="3814"/>
                  </a:moveTo>
                  <a:lnTo>
                    <a:pt x="8021" y="3814"/>
                  </a:lnTo>
                  <a:cubicBezTo>
                    <a:pt x="8049" y="3814"/>
                    <a:pt x="8071" y="3836"/>
                    <a:pt x="8071" y="3864"/>
                  </a:cubicBezTo>
                  <a:cubicBezTo>
                    <a:pt x="8071" y="3891"/>
                    <a:pt x="8049" y="3914"/>
                    <a:pt x="8021" y="3914"/>
                  </a:cubicBezTo>
                  <a:lnTo>
                    <a:pt x="8021" y="3914"/>
                  </a:lnTo>
                  <a:cubicBezTo>
                    <a:pt x="7994" y="3914"/>
                    <a:pt x="7971" y="3891"/>
                    <a:pt x="7971" y="3864"/>
                  </a:cubicBezTo>
                  <a:cubicBezTo>
                    <a:pt x="7971" y="3836"/>
                    <a:pt x="7994" y="3814"/>
                    <a:pt x="8021" y="3814"/>
                  </a:cubicBezTo>
                  <a:close/>
                  <a:moveTo>
                    <a:pt x="8221" y="3814"/>
                  </a:moveTo>
                  <a:lnTo>
                    <a:pt x="8221" y="3814"/>
                  </a:lnTo>
                  <a:cubicBezTo>
                    <a:pt x="8249" y="3814"/>
                    <a:pt x="8271" y="3836"/>
                    <a:pt x="8271" y="3864"/>
                  </a:cubicBezTo>
                  <a:cubicBezTo>
                    <a:pt x="8271" y="3891"/>
                    <a:pt x="8249" y="3914"/>
                    <a:pt x="8221" y="3914"/>
                  </a:cubicBezTo>
                  <a:lnTo>
                    <a:pt x="8221" y="3914"/>
                  </a:lnTo>
                  <a:cubicBezTo>
                    <a:pt x="8194" y="3914"/>
                    <a:pt x="8171" y="3891"/>
                    <a:pt x="8171" y="3864"/>
                  </a:cubicBezTo>
                  <a:cubicBezTo>
                    <a:pt x="8171" y="3836"/>
                    <a:pt x="8194" y="3814"/>
                    <a:pt x="8221" y="3814"/>
                  </a:cubicBezTo>
                  <a:close/>
                  <a:moveTo>
                    <a:pt x="8421" y="3814"/>
                  </a:moveTo>
                  <a:lnTo>
                    <a:pt x="8422" y="3814"/>
                  </a:lnTo>
                  <a:cubicBezTo>
                    <a:pt x="8449" y="3814"/>
                    <a:pt x="8472" y="3836"/>
                    <a:pt x="8472" y="3864"/>
                  </a:cubicBezTo>
                  <a:cubicBezTo>
                    <a:pt x="8472" y="3891"/>
                    <a:pt x="8449" y="3914"/>
                    <a:pt x="8422" y="3914"/>
                  </a:cubicBezTo>
                  <a:lnTo>
                    <a:pt x="8421" y="3914"/>
                  </a:lnTo>
                  <a:cubicBezTo>
                    <a:pt x="8394" y="3914"/>
                    <a:pt x="8371" y="3891"/>
                    <a:pt x="8371" y="3864"/>
                  </a:cubicBezTo>
                  <a:cubicBezTo>
                    <a:pt x="8371" y="3836"/>
                    <a:pt x="8394" y="3814"/>
                    <a:pt x="8421" y="3814"/>
                  </a:cubicBezTo>
                  <a:close/>
                  <a:moveTo>
                    <a:pt x="8622" y="3814"/>
                  </a:moveTo>
                  <a:lnTo>
                    <a:pt x="8622" y="3814"/>
                  </a:lnTo>
                  <a:cubicBezTo>
                    <a:pt x="8649" y="3814"/>
                    <a:pt x="8672" y="3836"/>
                    <a:pt x="8672" y="3864"/>
                  </a:cubicBezTo>
                  <a:cubicBezTo>
                    <a:pt x="8672" y="3891"/>
                    <a:pt x="8649" y="3914"/>
                    <a:pt x="8622" y="3914"/>
                  </a:cubicBezTo>
                  <a:lnTo>
                    <a:pt x="8622" y="3914"/>
                  </a:lnTo>
                  <a:cubicBezTo>
                    <a:pt x="8594" y="3914"/>
                    <a:pt x="8572" y="3891"/>
                    <a:pt x="8572" y="3864"/>
                  </a:cubicBezTo>
                  <a:cubicBezTo>
                    <a:pt x="8572" y="3836"/>
                    <a:pt x="8594" y="3814"/>
                    <a:pt x="8622" y="3814"/>
                  </a:cubicBezTo>
                  <a:close/>
                  <a:moveTo>
                    <a:pt x="8822" y="3814"/>
                  </a:moveTo>
                  <a:lnTo>
                    <a:pt x="8822" y="3814"/>
                  </a:lnTo>
                  <a:cubicBezTo>
                    <a:pt x="8849" y="3814"/>
                    <a:pt x="8872" y="3836"/>
                    <a:pt x="8872" y="3864"/>
                  </a:cubicBezTo>
                  <a:cubicBezTo>
                    <a:pt x="8872" y="3891"/>
                    <a:pt x="8849" y="3914"/>
                    <a:pt x="8822" y="3914"/>
                  </a:cubicBezTo>
                  <a:lnTo>
                    <a:pt x="8822" y="3914"/>
                  </a:lnTo>
                  <a:cubicBezTo>
                    <a:pt x="8794" y="3914"/>
                    <a:pt x="8772" y="3891"/>
                    <a:pt x="8772" y="3864"/>
                  </a:cubicBezTo>
                  <a:cubicBezTo>
                    <a:pt x="8772" y="3836"/>
                    <a:pt x="8794" y="3814"/>
                    <a:pt x="8822" y="3814"/>
                  </a:cubicBezTo>
                  <a:close/>
                  <a:moveTo>
                    <a:pt x="9022" y="3814"/>
                  </a:moveTo>
                  <a:lnTo>
                    <a:pt x="9022" y="3814"/>
                  </a:lnTo>
                  <a:cubicBezTo>
                    <a:pt x="9049" y="3814"/>
                    <a:pt x="9072" y="3836"/>
                    <a:pt x="9072" y="3864"/>
                  </a:cubicBezTo>
                  <a:cubicBezTo>
                    <a:pt x="9072" y="3891"/>
                    <a:pt x="9049" y="3914"/>
                    <a:pt x="9022" y="3914"/>
                  </a:cubicBezTo>
                  <a:lnTo>
                    <a:pt x="9022" y="3914"/>
                  </a:lnTo>
                  <a:cubicBezTo>
                    <a:pt x="8994" y="3914"/>
                    <a:pt x="8972" y="3891"/>
                    <a:pt x="8972" y="3864"/>
                  </a:cubicBezTo>
                  <a:cubicBezTo>
                    <a:pt x="8972" y="3836"/>
                    <a:pt x="8994" y="3814"/>
                    <a:pt x="9022" y="3814"/>
                  </a:cubicBezTo>
                  <a:close/>
                  <a:moveTo>
                    <a:pt x="9222" y="3814"/>
                  </a:moveTo>
                  <a:lnTo>
                    <a:pt x="9222" y="3814"/>
                  </a:lnTo>
                  <a:cubicBezTo>
                    <a:pt x="9250" y="3814"/>
                    <a:pt x="9272" y="3836"/>
                    <a:pt x="9272" y="3864"/>
                  </a:cubicBezTo>
                  <a:cubicBezTo>
                    <a:pt x="9272" y="3891"/>
                    <a:pt x="9250" y="3914"/>
                    <a:pt x="9222" y="3914"/>
                  </a:cubicBezTo>
                  <a:lnTo>
                    <a:pt x="9222" y="3914"/>
                  </a:lnTo>
                  <a:cubicBezTo>
                    <a:pt x="9194" y="3914"/>
                    <a:pt x="9172" y="3891"/>
                    <a:pt x="9172" y="3864"/>
                  </a:cubicBezTo>
                  <a:cubicBezTo>
                    <a:pt x="9172" y="3836"/>
                    <a:pt x="9194" y="3814"/>
                    <a:pt x="9222" y="3814"/>
                  </a:cubicBezTo>
                  <a:close/>
                  <a:moveTo>
                    <a:pt x="9422" y="3814"/>
                  </a:moveTo>
                  <a:lnTo>
                    <a:pt x="9422" y="3814"/>
                  </a:lnTo>
                  <a:cubicBezTo>
                    <a:pt x="9450" y="3814"/>
                    <a:pt x="9472" y="3836"/>
                    <a:pt x="9472" y="3864"/>
                  </a:cubicBezTo>
                  <a:cubicBezTo>
                    <a:pt x="9472" y="3891"/>
                    <a:pt x="9450" y="3914"/>
                    <a:pt x="9422" y="3914"/>
                  </a:cubicBezTo>
                  <a:lnTo>
                    <a:pt x="9422" y="3914"/>
                  </a:lnTo>
                  <a:cubicBezTo>
                    <a:pt x="9394" y="3914"/>
                    <a:pt x="9372" y="3891"/>
                    <a:pt x="9372" y="3864"/>
                  </a:cubicBezTo>
                  <a:cubicBezTo>
                    <a:pt x="9372" y="3836"/>
                    <a:pt x="9394" y="3814"/>
                    <a:pt x="9422" y="3814"/>
                  </a:cubicBezTo>
                  <a:close/>
                  <a:moveTo>
                    <a:pt x="9622" y="3814"/>
                  </a:moveTo>
                  <a:lnTo>
                    <a:pt x="9622" y="3814"/>
                  </a:lnTo>
                  <a:cubicBezTo>
                    <a:pt x="9650" y="3814"/>
                    <a:pt x="9672" y="3836"/>
                    <a:pt x="9672" y="3864"/>
                  </a:cubicBezTo>
                  <a:cubicBezTo>
                    <a:pt x="9672" y="3891"/>
                    <a:pt x="9650" y="3914"/>
                    <a:pt x="9622" y="3914"/>
                  </a:cubicBezTo>
                  <a:lnTo>
                    <a:pt x="9622" y="3914"/>
                  </a:lnTo>
                  <a:cubicBezTo>
                    <a:pt x="9594" y="3914"/>
                    <a:pt x="9572" y="3891"/>
                    <a:pt x="9572" y="3864"/>
                  </a:cubicBezTo>
                  <a:cubicBezTo>
                    <a:pt x="9572" y="3836"/>
                    <a:pt x="9594" y="3814"/>
                    <a:pt x="9622" y="3814"/>
                  </a:cubicBezTo>
                  <a:close/>
                  <a:moveTo>
                    <a:pt x="9822" y="3814"/>
                  </a:moveTo>
                  <a:lnTo>
                    <a:pt x="9822" y="3814"/>
                  </a:lnTo>
                  <a:cubicBezTo>
                    <a:pt x="9850" y="3814"/>
                    <a:pt x="9872" y="3836"/>
                    <a:pt x="9872" y="3864"/>
                  </a:cubicBezTo>
                  <a:cubicBezTo>
                    <a:pt x="9872" y="3891"/>
                    <a:pt x="9850" y="3914"/>
                    <a:pt x="9822" y="3914"/>
                  </a:cubicBezTo>
                  <a:lnTo>
                    <a:pt x="9822" y="3914"/>
                  </a:lnTo>
                  <a:cubicBezTo>
                    <a:pt x="9795" y="3914"/>
                    <a:pt x="9772" y="3891"/>
                    <a:pt x="9772" y="3864"/>
                  </a:cubicBezTo>
                  <a:cubicBezTo>
                    <a:pt x="9772" y="3836"/>
                    <a:pt x="9795" y="3814"/>
                    <a:pt x="9822" y="3814"/>
                  </a:cubicBezTo>
                  <a:close/>
                  <a:moveTo>
                    <a:pt x="10022" y="3814"/>
                  </a:moveTo>
                  <a:lnTo>
                    <a:pt x="10022" y="3814"/>
                  </a:lnTo>
                  <a:cubicBezTo>
                    <a:pt x="10050" y="3814"/>
                    <a:pt x="10072" y="3836"/>
                    <a:pt x="10072" y="3864"/>
                  </a:cubicBezTo>
                  <a:cubicBezTo>
                    <a:pt x="10072" y="3891"/>
                    <a:pt x="10050" y="3914"/>
                    <a:pt x="10022" y="3914"/>
                  </a:cubicBezTo>
                  <a:lnTo>
                    <a:pt x="10022" y="3914"/>
                  </a:lnTo>
                  <a:cubicBezTo>
                    <a:pt x="9995" y="3914"/>
                    <a:pt x="9972" y="3891"/>
                    <a:pt x="9972" y="3864"/>
                  </a:cubicBezTo>
                  <a:cubicBezTo>
                    <a:pt x="9972" y="3836"/>
                    <a:pt x="9995" y="3814"/>
                    <a:pt x="10022" y="3814"/>
                  </a:cubicBezTo>
                  <a:close/>
                  <a:moveTo>
                    <a:pt x="10222" y="3814"/>
                  </a:moveTo>
                  <a:lnTo>
                    <a:pt x="10222" y="3814"/>
                  </a:lnTo>
                  <a:cubicBezTo>
                    <a:pt x="10250" y="3814"/>
                    <a:pt x="10272" y="3836"/>
                    <a:pt x="10272" y="3864"/>
                  </a:cubicBezTo>
                  <a:cubicBezTo>
                    <a:pt x="10272" y="3891"/>
                    <a:pt x="10250" y="3914"/>
                    <a:pt x="10222" y="3914"/>
                  </a:cubicBezTo>
                  <a:lnTo>
                    <a:pt x="10222" y="3914"/>
                  </a:lnTo>
                  <a:cubicBezTo>
                    <a:pt x="10195" y="3914"/>
                    <a:pt x="10172" y="3891"/>
                    <a:pt x="10172" y="3864"/>
                  </a:cubicBezTo>
                  <a:cubicBezTo>
                    <a:pt x="10172" y="3836"/>
                    <a:pt x="10195" y="3814"/>
                    <a:pt x="10222" y="3814"/>
                  </a:cubicBezTo>
                  <a:close/>
                  <a:moveTo>
                    <a:pt x="10422" y="3814"/>
                  </a:moveTo>
                  <a:lnTo>
                    <a:pt x="10423" y="3814"/>
                  </a:lnTo>
                  <a:cubicBezTo>
                    <a:pt x="10450" y="3814"/>
                    <a:pt x="10473" y="3836"/>
                    <a:pt x="10473" y="3864"/>
                  </a:cubicBezTo>
                  <a:cubicBezTo>
                    <a:pt x="10473" y="3891"/>
                    <a:pt x="10450" y="3914"/>
                    <a:pt x="10423" y="3914"/>
                  </a:cubicBezTo>
                  <a:lnTo>
                    <a:pt x="10422" y="3914"/>
                  </a:lnTo>
                  <a:cubicBezTo>
                    <a:pt x="10395" y="3914"/>
                    <a:pt x="10372" y="3891"/>
                    <a:pt x="10372" y="3864"/>
                  </a:cubicBezTo>
                  <a:cubicBezTo>
                    <a:pt x="10372" y="3836"/>
                    <a:pt x="10395" y="3814"/>
                    <a:pt x="10422" y="3814"/>
                  </a:cubicBezTo>
                  <a:close/>
                  <a:moveTo>
                    <a:pt x="10623" y="3814"/>
                  </a:moveTo>
                  <a:lnTo>
                    <a:pt x="10623" y="3814"/>
                  </a:lnTo>
                  <a:cubicBezTo>
                    <a:pt x="10650" y="3814"/>
                    <a:pt x="10673" y="3836"/>
                    <a:pt x="10673" y="3864"/>
                  </a:cubicBezTo>
                  <a:cubicBezTo>
                    <a:pt x="10673" y="3891"/>
                    <a:pt x="10650" y="3914"/>
                    <a:pt x="10623" y="3914"/>
                  </a:cubicBezTo>
                  <a:lnTo>
                    <a:pt x="10623" y="3914"/>
                  </a:lnTo>
                  <a:cubicBezTo>
                    <a:pt x="10595" y="3914"/>
                    <a:pt x="10573" y="3891"/>
                    <a:pt x="10573" y="3864"/>
                  </a:cubicBezTo>
                  <a:cubicBezTo>
                    <a:pt x="10573" y="3836"/>
                    <a:pt x="10595" y="3814"/>
                    <a:pt x="10623" y="3814"/>
                  </a:cubicBezTo>
                  <a:close/>
                  <a:moveTo>
                    <a:pt x="10823" y="3814"/>
                  </a:moveTo>
                  <a:lnTo>
                    <a:pt x="10823" y="3814"/>
                  </a:lnTo>
                  <a:cubicBezTo>
                    <a:pt x="10850" y="3814"/>
                    <a:pt x="10873" y="3836"/>
                    <a:pt x="10873" y="3864"/>
                  </a:cubicBezTo>
                  <a:cubicBezTo>
                    <a:pt x="10873" y="3891"/>
                    <a:pt x="10850" y="3914"/>
                    <a:pt x="10823" y="3914"/>
                  </a:cubicBezTo>
                  <a:lnTo>
                    <a:pt x="10823" y="3914"/>
                  </a:lnTo>
                  <a:cubicBezTo>
                    <a:pt x="10795" y="3914"/>
                    <a:pt x="10773" y="3891"/>
                    <a:pt x="10773" y="3864"/>
                  </a:cubicBezTo>
                  <a:cubicBezTo>
                    <a:pt x="10773" y="3836"/>
                    <a:pt x="10795" y="3814"/>
                    <a:pt x="10823" y="3814"/>
                  </a:cubicBezTo>
                  <a:close/>
                  <a:moveTo>
                    <a:pt x="11023" y="3814"/>
                  </a:moveTo>
                  <a:lnTo>
                    <a:pt x="11023" y="3814"/>
                  </a:lnTo>
                  <a:cubicBezTo>
                    <a:pt x="11050" y="3814"/>
                    <a:pt x="11073" y="3836"/>
                    <a:pt x="11073" y="3864"/>
                  </a:cubicBezTo>
                  <a:cubicBezTo>
                    <a:pt x="11073" y="3891"/>
                    <a:pt x="11050" y="3914"/>
                    <a:pt x="11023" y="3914"/>
                  </a:cubicBezTo>
                  <a:lnTo>
                    <a:pt x="11023" y="3914"/>
                  </a:lnTo>
                  <a:cubicBezTo>
                    <a:pt x="10995" y="3914"/>
                    <a:pt x="10973" y="3891"/>
                    <a:pt x="10973" y="3864"/>
                  </a:cubicBezTo>
                  <a:cubicBezTo>
                    <a:pt x="10973" y="3836"/>
                    <a:pt x="10995" y="3814"/>
                    <a:pt x="11023" y="3814"/>
                  </a:cubicBezTo>
                  <a:close/>
                  <a:moveTo>
                    <a:pt x="11126" y="3817"/>
                  </a:moveTo>
                  <a:lnTo>
                    <a:pt x="11126" y="3817"/>
                  </a:lnTo>
                  <a:cubicBezTo>
                    <a:pt x="11126" y="3790"/>
                    <a:pt x="11149" y="3767"/>
                    <a:pt x="11176" y="3767"/>
                  </a:cubicBezTo>
                  <a:cubicBezTo>
                    <a:pt x="11204" y="3767"/>
                    <a:pt x="11226" y="3790"/>
                    <a:pt x="11226" y="3817"/>
                  </a:cubicBezTo>
                  <a:lnTo>
                    <a:pt x="11226" y="3817"/>
                  </a:lnTo>
                  <a:cubicBezTo>
                    <a:pt x="11226" y="3845"/>
                    <a:pt x="11204" y="3867"/>
                    <a:pt x="11176" y="3867"/>
                  </a:cubicBezTo>
                  <a:cubicBezTo>
                    <a:pt x="11149" y="3867"/>
                    <a:pt x="11126" y="3845"/>
                    <a:pt x="11126" y="3817"/>
                  </a:cubicBezTo>
                  <a:close/>
                  <a:moveTo>
                    <a:pt x="11126" y="3617"/>
                  </a:moveTo>
                  <a:lnTo>
                    <a:pt x="11126" y="3617"/>
                  </a:lnTo>
                  <a:cubicBezTo>
                    <a:pt x="11126" y="3590"/>
                    <a:pt x="11149" y="3567"/>
                    <a:pt x="11176" y="3567"/>
                  </a:cubicBezTo>
                  <a:cubicBezTo>
                    <a:pt x="11204" y="3567"/>
                    <a:pt x="11226" y="3590"/>
                    <a:pt x="11226" y="3617"/>
                  </a:cubicBezTo>
                  <a:lnTo>
                    <a:pt x="11226" y="3617"/>
                  </a:lnTo>
                  <a:cubicBezTo>
                    <a:pt x="11226" y="3645"/>
                    <a:pt x="11204" y="3667"/>
                    <a:pt x="11176" y="3667"/>
                  </a:cubicBezTo>
                  <a:cubicBezTo>
                    <a:pt x="11149" y="3667"/>
                    <a:pt x="11126" y="3645"/>
                    <a:pt x="11126" y="3617"/>
                  </a:cubicBezTo>
                  <a:close/>
                  <a:moveTo>
                    <a:pt x="11126" y="3417"/>
                  </a:moveTo>
                  <a:lnTo>
                    <a:pt x="11126" y="3417"/>
                  </a:lnTo>
                  <a:cubicBezTo>
                    <a:pt x="11126" y="3390"/>
                    <a:pt x="11149" y="3367"/>
                    <a:pt x="11176" y="3367"/>
                  </a:cubicBezTo>
                  <a:cubicBezTo>
                    <a:pt x="11204" y="3367"/>
                    <a:pt x="11226" y="3390"/>
                    <a:pt x="11226" y="3417"/>
                  </a:cubicBezTo>
                  <a:lnTo>
                    <a:pt x="11226" y="3417"/>
                  </a:lnTo>
                  <a:cubicBezTo>
                    <a:pt x="11226" y="3445"/>
                    <a:pt x="11204" y="3467"/>
                    <a:pt x="11176" y="3467"/>
                  </a:cubicBezTo>
                  <a:cubicBezTo>
                    <a:pt x="11149" y="3467"/>
                    <a:pt x="11126" y="3445"/>
                    <a:pt x="11126" y="3417"/>
                  </a:cubicBezTo>
                  <a:close/>
                  <a:moveTo>
                    <a:pt x="11126" y="3217"/>
                  </a:moveTo>
                  <a:lnTo>
                    <a:pt x="11126" y="3217"/>
                  </a:lnTo>
                  <a:cubicBezTo>
                    <a:pt x="11126" y="3189"/>
                    <a:pt x="11149" y="3167"/>
                    <a:pt x="11176" y="3167"/>
                  </a:cubicBezTo>
                  <a:cubicBezTo>
                    <a:pt x="11204" y="3167"/>
                    <a:pt x="11226" y="3189"/>
                    <a:pt x="11226" y="3217"/>
                  </a:cubicBezTo>
                  <a:lnTo>
                    <a:pt x="11226" y="3217"/>
                  </a:lnTo>
                  <a:cubicBezTo>
                    <a:pt x="11226" y="3245"/>
                    <a:pt x="11204" y="3267"/>
                    <a:pt x="11176" y="3267"/>
                  </a:cubicBezTo>
                  <a:cubicBezTo>
                    <a:pt x="11149" y="3267"/>
                    <a:pt x="11126" y="3245"/>
                    <a:pt x="11126" y="3217"/>
                  </a:cubicBezTo>
                  <a:close/>
                  <a:moveTo>
                    <a:pt x="11126" y="3017"/>
                  </a:moveTo>
                  <a:lnTo>
                    <a:pt x="11126" y="3017"/>
                  </a:lnTo>
                  <a:cubicBezTo>
                    <a:pt x="11126" y="2989"/>
                    <a:pt x="11149" y="2967"/>
                    <a:pt x="11176" y="2967"/>
                  </a:cubicBezTo>
                  <a:cubicBezTo>
                    <a:pt x="11204" y="2967"/>
                    <a:pt x="11226" y="2989"/>
                    <a:pt x="11226" y="3017"/>
                  </a:cubicBezTo>
                  <a:lnTo>
                    <a:pt x="11226" y="3017"/>
                  </a:lnTo>
                  <a:cubicBezTo>
                    <a:pt x="11226" y="3045"/>
                    <a:pt x="11204" y="3067"/>
                    <a:pt x="11176" y="3067"/>
                  </a:cubicBezTo>
                  <a:cubicBezTo>
                    <a:pt x="11149" y="3067"/>
                    <a:pt x="11126" y="3045"/>
                    <a:pt x="11126" y="3017"/>
                  </a:cubicBezTo>
                  <a:close/>
                  <a:moveTo>
                    <a:pt x="11126" y="2817"/>
                  </a:moveTo>
                  <a:lnTo>
                    <a:pt x="11126" y="2817"/>
                  </a:lnTo>
                  <a:cubicBezTo>
                    <a:pt x="11126" y="2789"/>
                    <a:pt x="11149" y="2767"/>
                    <a:pt x="11176" y="2767"/>
                  </a:cubicBezTo>
                  <a:cubicBezTo>
                    <a:pt x="11204" y="2767"/>
                    <a:pt x="11226" y="2789"/>
                    <a:pt x="11226" y="2817"/>
                  </a:cubicBezTo>
                  <a:lnTo>
                    <a:pt x="11226" y="2817"/>
                  </a:lnTo>
                  <a:cubicBezTo>
                    <a:pt x="11226" y="2845"/>
                    <a:pt x="11204" y="2867"/>
                    <a:pt x="11176" y="2867"/>
                  </a:cubicBezTo>
                  <a:cubicBezTo>
                    <a:pt x="11149" y="2867"/>
                    <a:pt x="11126" y="2845"/>
                    <a:pt x="11126" y="2817"/>
                  </a:cubicBezTo>
                  <a:close/>
                  <a:moveTo>
                    <a:pt x="11126" y="2617"/>
                  </a:moveTo>
                  <a:lnTo>
                    <a:pt x="11126" y="2617"/>
                  </a:lnTo>
                  <a:cubicBezTo>
                    <a:pt x="11126" y="2589"/>
                    <a:pt x="11149" y="2567"/>
                    <a:pt x="11176" y="2567"/>
                  </a:cubicBezTo>
                  <a:cubicBezTo>
                    <a:pt x="11204" y="2567"/>
                    <a:pt x="11226" y="2589"/>
                    <a:pt x="11226" y="2617"/>
                  </a:cubicBezTo>
                  <a:lnTo>
                    <a:pt x="11226" y="2617"/>
                  </a:lnTo>
                  <a:cubicBezTo>
                    <a:pt x="11226" y="2644"/>
                    <a:pt x="11204" y="2667"/>
                    <a:pt x="11176" y="2667"/>
                  </a:cubicBezTo>
                  <a:cubicBezTo>
                    <a:pt x="11149" y="2667"/>
                    <a:pt x="11126" y="2644"/>
                    <a:pt x="11126" y="2617"/>
                  </a:cubicBezTo>
                  <a:close/>
                  <a:moveTo>
                    <a:pt x="11126" y="2417"/>
                  </a:moveTo>
                  <a:lnTo>
                    <a:pt x="11126" y="2417"/>
                  </a:lnTo>
                  <a:cubicBezTo>
                    <a:pt x="11126" y="2389"/>
                    <a:pt x="11149" y="2367"/>
                    <a:pt x="11176" y="2367"/>
                  </a:cubicBezTo>
                  <a:cubicBezTo>
                    <a:pt x="11204" y="2367"/>
                    <a:pt x="11226" y="2389"/>
                    <a:pt x="11226" y="2417"/>
                  </a:cubicBezTo>
                  <a:lnTo>
                    <a:pt x="11226" y="2417"/>
                  </a:lnTo>
                  <a:cubicBezTo>
                    <a:pt x="11226" y="2444"/>
                    <a:pt x="11204" y="2467"/>
                    <a:pt x="11176" y="2467"/>
                  </a:cubicBezTo>
                  <a:cubicBezTo>
                    <a:pt x="11149" y="2467"/>
                    <a:pt x="11126" y="2444"/>
                    <a:pt x="11126" y="2417"/>
                  </a:cubicBezTo>
                  <a:close/>
                  <a:moveTo>
                    <a:pt x="11126" y="2217"/>
                  </a:moveTo>
                  <a:lnTo>
                    <a:pt x="11126" y="2217"/>
                  </a:lnTo>
                  <a:cubicBezTo>
                    <a:pt x="11126" y="2189"/>
                    <a:pt x="11149" y="2167"/>
                    <a:pt x="11176" y="2167"/>
                  </a:cubicBezTo>
                  <a:cubicBezTo>
                    <a:pt x="11204" y="2167"/>
                    <a:pt x="11226" y="2189"/>
                    <a:pt x="11226" y="2217"/>
                  </a:cubicBezTo>
                  <a:lnTo>
                    <a:pt x="11226" y="2217"/>
                  </a:lnTo>
                  <a:cubicBezTo>
                    <a:pt x="11226" y="2244"/>
                    <a:pt x="11204" y="2267"/>
                    <a:pt x="11176" y="2267"/>
                  </a:cubicBezTo>
                  <a:cubicBezTo>
                    <a:pt x="11149" y="2267"/>
                    <a:pt x="11126" y="2244"/>
                    <a:pt x="11126" y="2217"/>
                  </a:cubicBezTo>
                  <a:close/>
                  <a:moveTo>
                    <a:pt x="11126" y="2017"/>
                  </a:moveTo>
                  <a:lnTo>
                    <a:pt x="11126" y="2016"/>
                  </a:lnTo>
                  <a:cubicBezTo>
                    <a:pt x="11126" y="1989"/>
                    <a:pt x="11149" y="1966"/>
                    <a:pt x="11176" y="1966"/>
                  </a:cubicBezTo>
                  <a:cubicBezTo>
                    <a:pt x="11204" y="1966"/>
                    <a:pt x="11226" y="1989"/>
                    <a:pt x="11226" y="2016"/>
                  </a:cubicBezTo>
                  <a:lnTo>
                    <a:pt x="11226" y="2017"/>
                  </a:lnTo>
                  <a:cubicBezTo>
                    <a:pt x="11226" y="2044"/>
                    <a:pt x="11204" y="2067"/>
                    <a:pt x="11176" y="2067"/>
                  </a:cubicBezTo>
                  <a:cubicBezTo>
                    <a:pt x="11149" y="2067"/>
                    <a:pt x="11126" y="2044"/>
                    <a:pt x="11126" y="2017"/>
                  </a:cubicBezTo>
                  <a:close/>
                  <a:moveTo>
                    <a:pt x="11126" y="1816"/>
                  </a:moveTo>
                  <a:lnTo>
                    <a:pt x="11126" y="1816"/>
                  </a:lnTo>
                  <a:cubicBezTo>
                    <a:pt x="11126" y="1789"/>
                    <a:pt x="11149" y="1766"/>
                    <a:pt x="11176" y="1766"/>
                  </a:cubicBezTo>
                  <a:cubicBezTo>
                    <a:pt x="11204" y="1766"/>
                    <a:pt x="11226" y="1789"/>
                    <a:pt x="11226" y="1816"/>
                  </a:cubicBezTo>
                  <a:lnTo>
                    <a:pt x="11226" y="1816"/>
                  </a:lnTo>
                  <a:cubicBezTo>
                    <a:pt x="11226" y="1844"/>
                    <a:pt x="11204" y="1866"/>
                    <a:pt x="11176" y="1866"/>
                  </a:cubicBezTo>
                  <a:cubicBezTo>
                    <a:pt x="11149" y="1866"/>
                    <a:pt x="11126" y="1844"/>
                    <a:pt x="11126" y="1816"/>
                  </a:cubicBezTo>
                  <a:close/>
                  <a:moveTo>
                    <a:pt x="11126" y="1616"/>
                  </a:moveTo>
                  <a:lnTo>
                    <a:pt x="11126" y="1616"/>
                  </a:lnTo>
                  <a:cubicBezTo>
                    <a:pt x="11126" y="1589"/>
                    <a:pt x="11149" y="1566"/>
                    <a:pt x="11176" y="1566"/>
                  </a:cubicBezTo>
                  <a:cubicBezTo>
                    <a:pt x="11204" y="1566"/>
                    <a:pt x="11226" y="1589"/>
                    <a:pt x="11226" y="1616"/>
                  </a:cubicBezTo>
                  <a:lnTo>
                    <a:pt x="11226" y="1616"/>
                  </a:lnTo>
                  <a:cubicBezTo>
                    <a:pt x="11226" y="1644"/>
                    <a:pt x="11204" y="1666"/>
                    <a:pt x="11176" y="1666"/>
                  </a:cubicBezTo>
                  <a:cubicBezTo>
                    <a:pt x="11149" y="1666"/>
                    <a:pt x="11126" y="1644"/>
                    <a:pt x="11126" y="1616"/>
                  </a:cubicBezTo>
                  <a:close/>
                  <a:moveTo>
                    <a:pt x="11126" y="1416"/>
                  </a:moveTo>
                  <a:lnTo>
                    <a:pt x="11126" y="1416"/>
                  </a:lnTo>
                  <a:cubicBezTo>
                    <a:pt x="11126" y="1389"/>
                    <a:pt x="11149" y="1366"/>
                    <a:pt x="11176" y="1366"/>
                  </a:cubicBezTo>
                  <a:cubicBezTo>
                    <a:pt x="11204" y="1366"/>
                    <a:pt x="11226" y="1389"/>
                    <a:pt x="11226" y="1416"/>
                  </a:cubicBezTo>
                  <a:lnTo>
                    <a:pt x="11226" y="1416"/>
                  </a:lnTo>
                  <a:cubicBezTo>
                    <a:pt x="11226" y="1444"/>
                    <a:pt x="11204" y="1466"/>
                    <a:pt x="11176" y="1466"/>
                  </a:cubicBezTo>
                  <a:cubicBezTo>
                    <a:pt x="11149" y="1466"/>
                    <a:pt x="11126" y="1444"/>
                    <a:pt x="11126" y="1416"/>
                  </a:cubicBezTo>
                  <a:close/>
                  <a:moveTo>
                    <a:pt x="11126" y="1216"/>
                  </a:moveTo>
                  <a:lnTo>
                    <a:pt x="11126" y="1216"/>
                  </a:lnTo>
                  <a:cubicBezTo>
                    <a:pt x="11126" y="1188"/>
                    <a:pt x="11149" y="1166"/>
                    <a:pt x="11176" y="1166"/>
                  </a:cubicBezTo>
                  <a:cubicBezTo>
                    <a:pt x="11204" y="1166"/>
                    <a:pt x="11226" y="1188"/>
                    <a:pt x="11226" y="1216"/>
                  </a:cubicBezTo>
                  <a:lnTo>
                    <a:pt x="11226" y="1216"/>
                  </a:lnTo>
                  <a:cubicBezTo>
                    <a:pt x="11226" y="1244"/>
                    <a:pt x="11204" y="1266"/>
                    <a:pt x="11176" y="1266"/>
                  </a:cubicBezTo>
                  <a:cubicBezTo>
                    <a:pt x="11149" y="1266"/>
                    <a:pt x="11126" y="1244"/>
                    <a:pt x="11126" y="1216"/>
                  </a:cubicBezTo>
                  <a:close/>
                  <a:moveTo>
                    <a:pt x="11126" y="1016"/>
                  </a:moveTo>
                  <a:lnTo>
                    <a:pt x="11126" y="1016"/>
                  </a:lnTo>
                  <a:cubicBezTo>
                    <a:pt x="11126" y="988"/>
                    <a:pt x="11149" y="966"/>
                    <a:pt x="11176" y="966"/>
                  </a:cubicBezTo>
                  <a:cubicBezTo>
                    <a:pt x="11204" y="966"/>
                    <a:pt x="11226" y="988"/>
                    <a:pt x="11226" y="1016"/>
                  </a:cubicBezTo>
                  <a:lnTo>
                    <a:pt x="11226" y="1016"/>
                  </a:lnTo>
                  <a:cubicBezTo>
                    <a:pt x="11226" y="1044"/>
                    <a:pt x="11204" y="1066"/>
                    <a:pt x="11176" y="1066"/>
                  </a:cubicBezTo>
                  <a:cubicBezTo>
                    <a:pt x="11149" y="1066"/>
                    <a:pt x="11126" y="1044"/>
                    <a:pt x="11126" y="1016"/>
                  </a:cubicBezTo>
                  <a:close/>
                  <a:moveTo>
                    <a:pt x="11126" y="816"/>
                  </a:moveTo>
                  <a:lnTo>
                    <a:pt x="11126" y="816"/>
                  </a:lnTo>
                  <a:cubicBezTo>
                    <a:pt x="11126" y="788"/>
                    <a:pt x="11149" y="766"/>
                    <a:pt x="11176" y="766"/>
                  </a:cubicBezTo>
                  <a:cubicBezTo>
                    <a:pt x="11204" y="766"/>
                    <a:pt x="11226" y="788"/>
                    <a:pt x="11226" y="816"/>
                  </a:cubicBezTo>
                  <a:lnTo>
                    <a:pt x="11226" y="816"/>
                  </a:lnTo>
                  <a:cubicBezTo>
                    <a:pt x="11226" y="844"/>
                    <a:pt x="11204" y="866"/>
                    <a:pt x="11176" y="866"/>
                  </a:cubicBezTo>
                  <a:cubicBezTo>
                    <a:pt x="11149" y="866"/>
                    <a:pt x="11126" y="844"/>
                    <a:pt x="11126" y="816"/>
                  </a:cubicBezTo>
                  <a:close/>
                  <a:moveTo>
                    <a:pt x="11126" y="616"/>
                  </a:moveTo>
                  <a:lnTo>
                    <a:pt x="11126" y="616"/>
                  </a:lnTo>
                  <a:cubicBezTo>
                    <a:pt x="11126" y="588"/>
                    <a:pt x="11149" y="566"/>
                    <a:pt x="11176" y="566"/>
                  </a:cubicBezTo>
                  <a:cubicBezTo>
                    <a:pt x="11204" y="566"/>
                    <a:pt x="11226" y="588"/>
                    <a:pt x="11226" y="616"/>
                  </a:cubicBezTo>
                  <a:lnTo>
                    <a:pt x="11226" y="616"/>
                  </a:lnTo>
                  <a:cubicBezTo>
                    <a:pt x="11226" y="643"/>
                    <a:pt x="11204" y="666"/>
                    <a:pt x="11176" y="666"/>
                  </a:cubicBezTo>
                  <a:cubicBezTo>
                    <a:pt x="11149" y="666"/>
                    <a:pt x="11126" y="643"/>
                    <a:pt x="11126" y="616"/>
                  </a:cubicBezTo>
                  <a:close/>
                  <a:moveTo>
                    <a:pt x="11126" y="416"/>
                  </a:moveTo>
                  <a:lnTo>
                    <a:pt x="11126" y="416"/>
                  </a:lnTo>
                  <a:cubicBezTo>
                    <a:pt x="11126" y="388"/>
                    <a:pt x="11149" y="366"/>
                    <a:pt x="11176" y="366"/>
                  </a:cubicBezTo>
                  <a:cubicBezTo>
                    <a:pt x="11204" y="366"/>
                    <a:pt x="11226" y="388"/>
                    <a:pt x="11226" y="416"/>
                  </a:cubicBezTo>
                  <a:lnTo>
                    <a:pt x="11226" y="416"/>
                  </a:lnTo>
                  <a:cubicBezTo>
                    <a:pt x="11226" y="443"/>
                    <a:pt x="11204" y="466"/>
                    <a:pt x="11176" y="466"/>
                  </a:cubicBezTo>
                  <a:cubicBezTo>
                    <a:pt x="11149" y="466"/>
                    <a:pt x="11126" y="443"/>
                    <a:pt x="11126" y="416"/>
                  </a:cubicBezTo>
                  <a:close/>
                  <a:moveTo>
                    <a:pt x="11126" y="216"/>
                  </a:moveTo>
                  <a:lnTo>
                    <a:pt x="11126" y="216"/>
                  </a:lnTo>
                  <a:cubicBezTo>
                    <a:pt x="11126" y="188"/>
                    <a:pt x="11149" y="166"/>
                    <a:pt x="11176" y="166"/>
                  </a:cubicBezTo>
                  <a:cubicBezTo>
                    <a:pt x="11204" y="166"/>
                    <a:pt x="11226" y="188"/>
                    <a:pt x="11226" y="216"/>
                  </a:cubicBezTo>
                  <a:lnTo>
                    <a:pt x="11226" y="216"/>
                  </a:lnTo>
                  <a:cubicBezTo>
                    <a:pt x="11226" y="243"/>
                    <a:pt x="11204" y="266"/>
                    <a:pt x="11176" y="266"/>
                  </a:cubicBezTo>
                  <a:cubicBezTo>
                    <a:pt x="11149" y="266"/>
                    <a:pt x="11126" y="243"/>
                    <a:pt x="11126" y="216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4" name="Rectangle 148">
              <a:extLst>
                <a:ext uri="{FF2B5EF4-FFF2-40B4-BE49-F238E27FC236}">
                  <a16:creationId xmlns:a16="http://schemas.microsoft.com/office/drawing/2014/main" id="{A659E8F8-D887-8FE6-0883-02409222789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30" y="1765"/>
              <a:ext cx="525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Week social media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5" name="Rectangle 149">
              <a:extLst>
                <a:ext uri="{FF2B5EF4-FFF2-40B4-BE49-F238E27FC236}">
                  <a16:creationId xmlns:a16="http://schemas.microsoft.com/office/drawing/2014/main" id="{494AF4F2-666E-1D76-967F-994015736D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30" y="1831"/>
              <a:ext cx="2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strategy.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6" name="Rectangle 150">
              <a:extLst>
                <a:ext uri="{FF2B5EF4-FFF2-40B4-BE49-F238E27FC236}">
                  <a16:creationId xmlns:a16="http://schemas.microsoft.com/office/drawing/2014/main" id="{6DBB66C7-6A4F-A874-E419-2A21F935E64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25" y="1831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17" name="Freeform 151">
              <a:extLst>
                <a:ext uri="{FF2B5EF4-FFF2-40B4-BE49-F238E27FC236}">
                  <a16:creationId xmlns:a16="http://schemas.microsoft.com/office/drawing/2014/main" id="{8AA32C52-ED1A-84A8-254E-0B1893B220E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115" y="2159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2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2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8" name="Freeform 152">
              <a:extLst>
                <a:ext uri="{FF2B5EF4-FFF2-40B4-BE49-F238E27FC236}">
                  <a16:creationId xmlns:a16="http://schemas.microsoft.com/office/drawing/2014/main" id="{B2C373E2-55CA-2934-762D-C8677062423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454" y="2028"/>
              <a:ext cx="642" cy="214"/>
            </a:xfrm>
            <a:custGeom>
              <a:avLst/>
              <a:gdLst>
                <a:gd name="T0" fmla="*/ 11470 w 12020"/>
                <a:gd name="T1" fmla="*/ 0 h 4014"/>
                <a:gd name="T2" fmla="*/ 10870 w 12020"/>
                <a:gd name="T3" fmla="*/ 100 h 4014"/>
                <a:gd name="T4" fmla="*/ 10470 w 12020"/>
                <a:gd name="T5" fmla="*/ 0 h 4014"/>
                <a:gd name="T6" fmla="*/ 9869 w 12020"/>
                <a:gd name="T7" fmla="*/ 100 h 4014"/>
                <a:gd name="T8" fmla="*/ 9519 w 12020"/>
                <a:gd name="T9" fmla="*/ 50 h 4014"/>
                <a:gd name="T10" fmla="*/ 8819 w 12020"/>
                <a:gd name="T11" fmla="*/ 50 h 4014"/>
                <a:gd name="T12" fmla="*/ 8469 w 12020"/>
                <a:gd name="T13" fmla="*/ 100 h 4014"/>
                <a:gd name="T14" fmla="*/ 7868 w 12020"/>
                <a:gd name="T15" fmla="*/ 0 h 4014"/>
                <a:gd name="T16" fmla="*/ 7268 w 12020"/>
                <a:gd name="T17" fmla="*/ 100 h 4014"/>
                <a:gd name="T18" fmla="*/ 6868 w 12020"/>
                <a:gd name="T19" fmla="*/ 0 h 4014"/>
                <a:gd name="T20" fmla="*/ 6268 w 12020"/>
                <a:gd name="T21" fmla="*/ 100 h 4014"/>
                <a:gd name="T22" fmla="*/ 5917 w 12020"/>
                <a:gd name="T23" fmla="*/ 50 h 4014"/>
                <a:gd name="T24" fmla="*/ 5217 w 12020"/>
                <a:gd name="T25" fmla="*/ 50 h 4014"/>
                <a:gd name="T26" fmla="*/ 4867 w 12020"/>
                <a:gd name="T27" fmla="*/ 100 h 4014"/>
                <a:gd name="T28" fmla="*/ 4267 w 12020"/>
                <a:gd name="T29" fmla="*/ 0 h 4014"/>
                <a:gd name="T30" fmla="*/ 3666 w 12020"/>
                <a:gd name="T31" fmla="*/ 100 h 4014"/>
                <a:gd name="T32" fmla="*/ 3266 w 12020"/>
                <a:gd name="T33" fmla="*/ 0 h 4014"/>
                <a:gd name="T34" fmla="*/ 2666 w 12020"/>
                <a:gd name="T35" fmla="*/ 100 h 4014"/>
                <a:gd name="T36" fmla="*/ 2316 w 12020"/>
                <a:gd name="T37" fmla="*/ 50 h 4014"/>
                <a:gd name="T38" fmla="*/ 1615 w 12020"/>
                <a:gd name="T39" fmla="*/ 50 h 4014"/>
                <a:gd name="T40" fmla="*/ 1265 w 12020"/>
                <a:gd name="T41" fmla="*/ 100 h 4014"/>
                <a:gd name="T42" fmla="*/ 665 w 12020"/>
                <a:gd name="T43" fmla="*/ 0 h 4014"/>
                <a:gd name="T44" fmla="*/ 65 w 12020"/>
                <a:gd name="T45" fmla="*/ 100 h 4014"/>
                <a:gd name="T46" fmla="*/ 0 w 12020"/>
                <a:gd name="T47" fmla="*/ 437 h 4014"/>
                <a:gd name="T48" fmla="*/ 100 w 12020"/>
                <a:gd name="T49" fmla="*/ 1037 h 4014"/>
                <a:gd name="T50" fmla="*/ 50 w 12020"/>
                <a:gd name="T51" fmla="*/ 1387 h 4014"/>
                <a:gd name="T52" fmla="*/ 50 w 12020"/>
                <a:gd name="T53" fmla="*/ 2087 h 4014"/>
                <a:gd name="T54" fmla="*/ 100 w 12020"/>
                <a:gd name="T55" fmla="*/ 2438 h 4014"/>
                <a:gd name="T56" fmla="*/ 0 w 12020"/>
                <a:gd name="T57" fmla="*/ 3038 h 4014"/>
                <a:gd name="T58" fmla="*/ 100 w 12020"/>
                <a:gd name="T59" fmla="*/ 3638 h 4014"/>
                <a:gd name="T60" fmla="*/ 125 w 12020"/>
                <a:gd name="T61" fmla="*/ 4014 h 4014"/>
                <a:gd name="T62" fmla="*/ 725 w 12020"/>
                <a:gd name="T63" fmla="*/ 3914 h 4014"/>
                <a:gd name="T64" fmla="*/ 1076 w 12020"/>
                <a:gd name="T65" fmla="*/ 3964 h 4014"/>
                <a:gd name="T66" fmla="*/ 1776 w 12020"/>
                <a:gd name="T67" fmla="*/ 3964 h 4014"/>
                <a:gd name="T68" fmla="*/ 2126 w 12020"/>
                <a:gd name="T69" fmla="*/ 3914 h 4014"/>
                <a:gd name="T70" fmla="*/ 2726 w 12020"/>
                <a:gd name="T71" fmla="*/ 4014 h 4014"/>
                <a:gd name="T72" fmla="*/ 3327 w 12020"/>
                <a:gd name="T73" fmla="*/ 3914 h 4014"/>
                <a:gd name="T74" fmla="*/ 3727 w 12020"/>
                <a:gd name="T75" fmla="*/ 4014 h 4014"/>
                <a:gd name="T76" fmla="*/ 4327 w 12020"/>
                <a:gd name="T77" fmla="*/ 3914 h 4014"/>
                <a:gd name="T78" fmla="*/ 4677 w 12020"/>
                <a:gd name="T79" fmla="*/ 3964 h 4014"/>
                <a:gd name="T80" fmla="*/ 5378 w 12020"/>
                <a:gd name="T81" fmla="*/ 3964 h 4014"/>
                <a:gd name="T82" fmla="*/ 5728 w 12020"/>
                <a:gd name="T83" fmla="*/ 3914 h 4014"/>
                <a:gd name="T84" fmla="*/ 6328 w 12020"/>
                <a:gd name="T85" fmla="*/ 4014 h 4014"/>
                <a:gd name="T86" fmla="*/ 6928 w 12020"/>
                <a:gd name="T87" fmla="*/ 3914 h 4014"/>
                <a:gd name="T88" fmla="*/ 7329 w 12020"/>
                <a:gd name="T89" fmla="*/ 4014 h 4014"/>
                <a:gd name="T90" fmla="*/ 7929 w 12020"/>
                <a:gd name="T91" fmla="*/ 3914 h 4014"/>
                <a:gd name="T92" fmla="*/ 8279 w 12020"/>
                <a:gd name="T93" fmla="*/ 3964 h 4014"/>
                <a:gd name="T94" fmla="*/ 8980 w 12020"/>
                <a:gd name="T95" fmla="*/ 3964 h 4014"/>
                <a:gd name="T96" fmla="*/ 9330 w 12020"/>
                <a:gd name="T97" fmla="*/ 3914 h 4014"/>
                <a:gd name="T98" fmla="*/ 9930 w 12020"/>
                <a:gd name="T99" fmla="*/ 4014 h 4014"/>
                <a:gd name="T100" fmla="*/ 10530 w 12020"/>
                <a:gd name="T101" fmla="*/ 3914 h 4014"/>
                <a:gd name="T102" fmla="*/ 10930 w 12020"/>
                <a:gd name="T103" fmla="*/ 4014 h 4014"/>
                <a:gd name="T104" fmla="*/ 11531 w 12020"/>
                <a:gd name="T105" fmla="*/ 3914 h 4014"/>
                <a:gd name="T106" fmla="*/ 11881 w 12020"/>
                <a:gd name="T107" fmla="*/ 3964 h 4014"/>
                <a:gd name="T108" fmla="*/ 11970 w 12020"/>
                <a:gd name="T109" fmla="*/ 3353 h 4014"/>
                <a:gd name="T110" fmla="*/ 11920 w 12020"/>
                <a:gd name="T111" fmla="*/ 3003 h 4014"/>
                <a:gd name="T112" fmla="*/ 12020 w 12020"/>
                <a:gd name="T113" fmla="*/ 2402 h 4014"/>
                <a:gd name="T114" fmla="*/ 11920 w 12020"/>
                <a:gd name="T115" fmla="*/ 1802 h 4014"/>
                <a:gd name="T116" fmla="*/ 12020 w 12020"/>
                <a:gd name="T117" fmla="*/ 1402 h 4014"/>
                <a:gd name="T118" fmla="*/ 11920 w 12020"/>
                <a:gd name="T119" fmla="*/ 802 h 4014"/>
                <a:gd name="T120" fmla="*/ 11970 w 12020"/>
                <a:gd name="T121" fmla="*/ 451 h 40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020" h="4014">
                  <a:moveTo>
                    <a:pt x="11870" y="100"/>
                  </a:moveTo>
                  <a:lnTo>
                    <a:pt x="11870" y="100"/>
                  </a:lnTo>
                  <a:cubicBezTo>
                    <a:pt x="11843" y="100"/>
                    <a:pt x="11820" y="78"/>
                    <a:pt x="11820" y="50"/>
                  </a:cubicBezTo>
                  <a:cubicBezTo>
                    <a:pt x="11820" y="23"/>
                    <a:pt x="11843" y="0"/>
                    <a:pt x="11870" y="0"/>
                  </a:cubicBezTo>
                  <a:lnTo>
                    <a:pt x="11870" y="0"/>
                  </a:lnTo>
                  <a:cubicBezTo>
                    <a:pt x="11898" y="0"/>
                    <a:pt x="11920" y="23"/>
                    <a:pt x="11920" y="50"/>
                  </a:cubicBezTo>
                  <a:cubicBezTo>
                    <a:pt x="11920" y="78"/>
                    <a:pt x="11898" y="100"/>
                    <a:pt x="11870" y="100"/>
                  </a:cubicBezTo>
                  <a:close/>
                  <a:moveTo>
                    <a:pt x="11670" y="100"/>
                  </a:moveTo>
                  <a:lnTo>
                    <a:pt x="11670" y="100"/>
                  </a:lnTo>
                  <a:cubicBezTo>
                    <a:pt x="11643" y="100"/>
                    <a:pt x="11620" y="78"/>
                    <a:pt x="11620" y="50"/>
                  </a:cubicBezTo>
                  <a:cubicBezTo>
                    <a:pt x="11620" y="23"/>
                    <a:pt x="11643" y="0"/>
                    <a:pt x="11670" y="0"/>
                  </a:cubicBezTo>
                  <a:lnTo>
                    <a:pt x="11670" y="0"/>
                  </a:lnTo>
                  <a:cubicBezTo>
                    <a:pt x="11698" y="0"/>
                    <a:pt x="11720" y="23"/>
                    <a:pt x="11720" y="50"/>
                  </a:cubicBezTo>
                  <a:cubicBezTo>
                    <a:pt x="11720" y="78"/>
                    <a:pt x="11698" y="100"/>
                    <a:pt x="11670" y="100"/>
                  </a:cubicBezTo>
                  <a:close/>
                  <a:moveTo>
                    <a:pt x="11470" y="100"/>
                  </a:moveTo>
                  <a:lnTo>
                    <a:pt x="11470" y="100"/>
                  </a:lnTo>
                  <a:cubicBezTo>
                    <a:pt x="11443" y="100"/>
                    <a:pt x="11420" y="78"/>
                    <a:pt x="11420" y="50"/>
                  </a:cubicBezTo>
                  <a:cubicBezTo>
                    <a:pt x="11420" y="23"/>
                    <a:pt x="11443" y="0"/>
                    <a:pt x="11470" y="0"/>
                  </a:cubicBezTo>
                  <a:lnTo>
                    <a:pt x="11470" y="0"/>
                  </a:lnTo>
                  <a:cubicBezTo>
                    <a:pt x="11498" y="0"/>
                    <a:pt x="11520" y="23"/>
                    <a:pt x="11520" y="50"/>
                  </a:cubicBezTo>
                  <a:cubicBezTo>
                    <a:pt x="11520" y="78"/>
                    <a:pt x="11498" y="100"/>
                    <a:pt x="11470" y="100"/>
                  </a:cubicBezTo>
                  <a:close/>
                  <a:moveTo>
                    <a:pt x="11270" y="100"/>
                  </a:moveTo>
                  <a:lnTo>
                    <a:pt x="11270" y="100"/>
                  </a:lnTo>
                  <a:cubicBezTo>
                    <a:pt x="11242" y="100"/>
                    <a:pt x="11220" y="78"/>
                    <a:pt x="11220" y="50"/>
                  </a:cubicBezTo>
                  <a:cubicBezTo>
                    <a:pt x="11220" y="23"/>
                    <a:pt x="11242" y="0"/>
                    <a:pt x="11270" y="0"/>
                  </a:cubicBezTo>
                  <a:lnTo>
                    <a:pt x="11270" y="0"/>
                  </a:lnTo>
                  <a:cubicBezTo>
                    <a:pt x="11298" y="0"/>
                    <a:pt x="11320" y="23"/>
                    <a:pt x="11320" y="50"/>
                  </a:cubicBezTo>
                  <a:cubicBezTo>
                    <a:pt x="11320" y="78"/>
                    <a:pt x="11298" y="100"/>
                    <a:pt x="11270" y="100"/>
                  </a:cubicBezTo>
                  <a:close/>
                  <a:moveTo>
                    <a:pt x="11070" y="100"/>
                  </a:moveTo>
                  <a:lnTo>
                    <a:pt x="11070" y="100"/>
                  </a:lnTo>
                  <a:cubicBezTo>
                    <a:pt x="11042" y="100"/>
                    <a:pt x="11020" y="78"/>
                    <a:pt x="11020" y="50"/>
                  </a:cubicBezTo>
                  <a:cubicBezTo>
                    <a:pt x="11020" y="23"/>
                    <a:pt x="11042" y="0"/>
                    <a:pt x="11070" y="0"/>
                  </a:cubicBezTo>
                  <a:lnTo>
                    <a:pt x="11070" y="0"/>
                  </a:lnTo>
                  <a:cubicBezTo>
                    <a:pt x="11098" y="0"/>
                    <a:pt x="11120" y="23"/>
                    <a:pt x="11120" y="50"/>
                  </a:cubicBezTo>
                  <a:cubicBezTo>
                    <a:pt x="11120" y="78"/>
                    <a:pt x="11098" y="100"/>
                    <a:pt x="11070" y="100"/>
                  </a:cubicBezTo>
                  <a:close/>
                  <a:moveTo>
                    <a:pt x="10870" y="100"/>
                  </a:moveTo>
                  <a:lnTo>
                    <a:pt x="10870" y="100"/>
                  </a:lnTo>
                  <a:cubicBezTo>
                    <a:pt x="10842" y="100"/>
                    <a:pt x="10820" y="78"/>
                    <a:pt x="10820" y="50"/>
                  </a:cubicBezTo>
                  <a:cubicBezTo>
                    <a:pt x="10820" y="23"/>
                    <a:pt x="10842" y="0"/>
                    <a:pt x="10870" y="0"/>
                  </a:cubicBezTo>
                  <a:lnTo>
                    <a:pt x="10870" y="0"/>
                  </a:lnTo>
                  <a:cubicBezTo>
                    <a:pt x="10898" y="0"/>
                    <a:pt x="10920" y="23"/>
                    <a:pt x="10920" y="50"/>
                  </a:cubicBezTo>
                  <a:cubicBezTo>
                    <a:pt x="10920" y="78"/>
                    <a:pt x="10898" y="100"/>
                    <a:pt x="10870" y="100"/>
                  </a:cubicBezTo>
                  <a:close/>
                  <a:moveTo>
                    <a:pt x="10670" y="100"/>
                  </a:moveTo>
                  <a:lnTo>
                    <a:pt x="10670" y="100"/>
                  </a:lnTo>
                  <a:cubicBezTo>
                    <a:pt x="10642" y="100"/>
                    <a:pt x="10620" y="78"/>
                    <a:pt x="10620" y="50"/>
                  </a:cubicBezTo>
                  <a:cubicBezTo>
                    <a:pt x="10620" y="23"/>
                    <a:pt x="10642" y="0"/>
                    <a:pt x="10670" y="0"/>
                  </a:cubicBezTo>
                  <a:lnTo>
                    <a:pt x="10670" y="0"/>
                  </a:lnTo>
                  <a:cubicBezTo>
                    <a:pt x="10697" y="0"/>
                    <a:pt x="10720" y="23"/>
                    <a:pt x="10720" y="50"/>
                  </a:cubicBezTo>
                  <a:cubicBezTo>
                    <a:pt x="10720" y="78"/>
                    <a:pt x="10697" y="100"/>
                    <a:pt x="10670" y="100"/>
                  </a:cubicBezTo>
                  <a:close/>
                  <a:moveTo>
                    <a:pt x="10470" y="100"/>
                  </a:moveTo>
                  <a:lnTo>
                    <a:pt x="10470" y="100"/>
                  </a:lnTo>
                  <a:cubicBezTo>
                    <a:pt x="10442" y="100"/>
                    <a:pt x="10420" y="78"/>
                    <a:pt x="10420" y="50"/>
                  </a:cubicBezTo>
                  <a:cubicBezTo>
                    <a:pt x="10420" y="23"/>
                    <a:pt x="10442" y="0"/>
                    <a:pt x="10470" y="0"/>
                  </a:cubicBezTo>
                  <a:lnTo>
                    <a:pt x="10470" y="0"/>
                  </a:lnTo>
                  <a:cubicBezTo>
                    <a:pt x="10497" y="0"/>
                    <a:pt x="10520" y="23"/>
                    <a:pt x="10520" y="50"/>
                  </a:cubicBezTo>
                  <a:cubicBezTo>
                    <a:pt x="10520" y="78"/>
                    <a:pt x="10497" y="100"/>
                    <a:pt x="10470" y="100"/>
                  </a:cubicBezTo>
                  <a:close/>
                  <a:moveTo>
                    <a:pt x="10270" y="100"/>
                  </a:moveTo>
                  <a:lnTo>
                    <a:pt x="10270" y="100"/>
                  </a:lnTo>
                  <a:cubicBezTo>
                    <a:pt x="10242" y="100"/>
                    <a:pt x="10220" y="78"/>
                    <a:pt x="10220" y="50"/>
                  </a:cubicBezTo>
                  <a:cubicBezTo>
                    <a:pt x="10220" y="23"/>
                    <a:pt x="10242" y="0"/>
                    <a:pt x="10270" y="0"/>
                  </a:cubicBezTo>
                  <a:lnTo>
                    <a:pt x="10270" y="0"/>
                  </a:lnTo>
                  <a:cubicBezTo>
                    <a:pt x="10297" y="0"/>
                    <a:pt x="10320" y="23"/>
                    <a:pt x="10320" y="50"/>
                  </a:cubicBezTo>
                  <a:cubicBezTo>
                    <a:pt x="10320" y="78"/>
                    <a:pt x="10297" y="100"/>
                    <a:pt x="10270" y="100"/>
                  </a:cubicBezTo>
                  <a:close/>
                  <a:moveTo>
                    <a:pt x="10070" y="100"/>
                  </a:moveTo>
                  <a:lnTo>
                    <a:pt x="10069" y="100"/>
                  </a:lnTo>
                  <a:cubicBezTo>
                    <a:pt x="10042" y="100"/>
                    <a:pt x="10019" y="78"/>
                    <a:pt x="10019" y="50"/>
                  </a:cubicBezTo>
                  <a:cubicBezTo>
                    <a:pt x="10019" y="23"/>
                    <a:pt x="10042" y="0"/>
                    <a:pt x="10069" y="0"/>
                  </a:cubicBezTo>
                  <a:lnTo>
                    <a:pt x="10070" y="0"/>
                  </a:lnTo>
                  <a:cubicBezTo>
                    <a:pt x="10097" y="0"/>
                    <a:pt x="10120" y="23"/>
                    <a:pt x="10120" y="50"/>
                  </a:cubicBezTo>
                  <a:cubicBezTo>
                    <a:pt x="10120" y="78"/>
                    <a:pt x="10097" y="100"/>
                    <a:pt x="10070" y="100"/>
                  </a:cubicBezTo>
                  <a:close/>
                  <a:moveTo>
                    <a:pt x="9869" y="100"/>
                  </a:moveTo>
                  <a:lnTo>
                    <a:pt x="9869" y="100"/>
                  </a:lnTo>
                  <a:cubicBezTo>
                    <a:pt x="9842" y="100"/>
                    <a:pt x="9819" y="78"/>
                    <a:pt x="9819" y="50"/>
                  </a:cubicBezTo>
                  <a:cubicBezTo>
                    <a:pt x="9819" y="23"/>
                    <a:pt x="9842" y="0"/>
                    <a:pt x="9869" y="0"/>
                  </a:cubicBezTo>
                  <a:lnTo>
                    <a:pt x="9869" y="0"/>
                  </a:lnTo>
                  <a:cubicBezTo>
                    <a:pt x="9897" y="0"/>
                    <a:pt x="9919" y="23"/>
                    <a:pt x="9919" y="50"/>
                  </a:cubicBezTo>
                  <a:cubicBezTo>
                    <a:pt x="9919" y="78"/>
                    <a:pt x="9897" y="100"/>
                    <a:pt x="9869" y="100"/>
                  </a:cubicBezTo>
                  <a:close/>
                  <a:moveTo>
                    <a:pt x="9669" y="100"/>
                  </a:moveTo>
                  <a:lnTo>
                    <a:pt x="9669" y="100"/>
                  </a:lnTo>
                  <a:cubicBezTo>
                    <a:pt x="9642" y="100"/>
                    <a:pt x="9619" y="78"/>
                    <a:pt x="9619" y="50"/>
                  </a:cubicBezTo>
                  <a:cubicBezTo>
                    <a:pt x="9619" y="23"/>
                    <a:pt x="9642" y="0"/>
                    <a:pt x="9669" y="0"/>
                  </a:cubicBezTo>
                  <a:lnTo>
                    <a:pt x="9669" y="0"/>
                  </a:lnTo>
                  <a:cubicBezTo>
                    <a:pt x="9697" y="0"/>
                    <a:pt x="9719" y="23"/>
                    <a:pt x="9719" y="50"/>
                  </a:cubicBezTo>
                  <a:cubicBezTo>
                    <a:pt x="9719" y="78"/>
                    <a:pt x="9697" y="100"/>
                    <a:pt x="9669" y="100"/>
                  </a:cubicBezTo>
                  <a:close/>
                  <a:moveTo>
                    <a:pt x="9469" y="100"/>
                  </a:moveTo>
                  <a:lnTo>
                    <a:pt x="9469" y="100"/>
                  </a:lnTo>
                  <a:cubicBezTo>
                    <a:pt x="9442" y="100"/>
                    <a:pt x="9419" y="78"/>
                    <a:pt x="9419" y="50"/>
                  </a:cubicBezTo>
                  <a:cubicBezTo>
                    <a:pt x="9419" y="23"/>
                    <a:pt x="9442" y="0"/>
                    <a:pt x="9469" y="0"/>
                  </a:cubicBezTo>
                  <a:lnTo>
                    <a:pt x="9469" y="0"/>
                  </a:lnTo>
                  <a:cubicBezTo>
                    <a:pt x="9497" y="0"/>
                    <a:pt x="9519" y="23"/>
                    <a:pt x="9519" y="50"/>
                  </a:cubicBezTo>
                  <a:cubicBezTo>
                    <a:pt x="9519" y="78"/>
                    <a:pt x="9497" y="100"/>
                    <a:pt x="9469" y="100"/>
                  </a:cubicBezTo>
                  <a:close/>
                  <a:moveTo>
                    <a:pt x="9269" y="100"/>
                  </a:moveTo>
                  <a:lnTo>
                    <a:pt x="9269" y="100"/>
                  </a:lnTo>
                  <a:cubicBezTo>
                    <a:pt x="9241" y="100"/>
                    <a:pt x="9219" y="78"/>
                    <a:pt x="9219" y="50"/>
                  </a:cubicBezTo>
                  <a:cubicBezTo>
                    <a:pt x="9219" y="23"/>
                    <a:pt x="9241" y="0"/>
                    <a:pt x="9269" y="0"/>
                  </a:cubicBezTo>
                  <a:lnTo>
                    <a:pt x="9269" y="0"/>
                  </a:lnTo>
                  <a:cubicBezTo>
                    <a:pt x="9297" y="0"/>
                    <a:pt x="9319" y="23"/>
                    <a:pt x="9319" y="50"/>
                  </a:cubicBezTo>
                  <a:cubicBezTo>
                    <a:pt x="9319" y="78"/>
                    <a:pt x="9297" y="100"/>
                    <a:pt x="9269" y="100"/>
                  </a:cubicBezTo>
                  <a:close/>
                  <a:moveTo>
                    <a:pt x="9069" y="100"/>
                  </a:moveTo>
                  <a:lnTo>
                    <a:pt x="9069" y="100"/>
                  </a:lnTo>
                  <a:cubicBezTo>
                    <a:pt x="9041" y="100"/>
                    <a:pt x="9019" y="78"/>
                    <a:pt x="9019" y="50"/>
                  </a:cubicBezTo>
                  <a:cubicBezTo>
                    <a:pt x="9019" y="23"/>
                    <a:pt x="9041" y="0"/>
                    <a:pt x="9069" y="0"/>
                  </a:cubicBezTo>
                  <a:lnTo>
                    <a:pt x="9069" y="0"/>
                  </a:lnTo>
                  <a:cubicBezTo>
                    <a:pt x="9097" y="0"/>
                    <a:pt x="9119" y="23"/>
                    <a:pt x="9119" y="50"/>
                  </a:cubicBezTo>
                  <a:cubicBezTo>
                    <a:pt x="9119" y="78"/>
                    <a:pt x="9097" y="100"/>
                    <a:pt x="9069" y="100"/>
                  </a:cubicBezTo>
                  <a:close/>
                  <a:moveTo>
                    <a:pt x="8869" y="100"/>
                  </a:moveTo>
                  <a:lnTo>
                    <a:pt x="8869" y="100"/>
                  </a:lnTo>
                  <a:cubicBezTo>
                    <a:pt x="8841" y="100"/>
                    <a:pt x="8819" y="78"/>
                    <a:pt x="8819" y="50"/>
                  </a:cubicBezTo>
                  <a:cubicBezTo>
                    <a:pt x="8819" y="23"/>
                    <a:pt x="8841" y="0"/>
                    <a:pt x="8869" y="0"/>
                  </a:cubicBezTo>
                  <a:lnTo>
                    <a:pt x="8869" y="0"/>
                  </a:lnTo>
                  <a:cubicBezTo>
                    <a:pt x="8897" y="0"/>
                    <a:pt x="8919" y="23"/>
                    <a:pt x="8919" y="50"/>
                  </a:cubicBezTo>
                  <a:cubicBezTo>
                    <a:pt x="8919" y="78"/>
                    <a:pt x="8897" y="100"/>
                    <a:pt x="8869" y="100"/>
                  </a:cubicBezTo>
                  <a:close/>
                  <a:moveTo>
                    <a:pt x="8669" y="100"/>
                  </a:moveTo>
                  <a:lnTo>
                    <a:pt x="8669" y="100"/>
                  </a:lnTo>
                  <a:cubicBezTo>
                    <a:pt x="8641" y="100"/>
                    <a:pt x="8619" y="78"/>
                    <a:pt x="8619" y="50"/>
                  </a:cubicBezTo>
                  <a:cubicBezTo>
                    <a:pt x="8619" y="23"/>
                    <a:pt x="8641" y="0"/>
                    <a:pt x="8669" y="0"/>
                  </a:cubicBezTo>
                  <a:lnTo>
                    <a:pt x="8669" y="0"/>
                  </a:lnTo>
                  <a:cubicBezTo>
                    <a:pt x="8696" y="0"/>
                    <a:pt x="8719" y="23"/>
                    <a:pt x="8719" y="50"/>
                  </a:cubicBezTo>
                  <a:cubicBezTo>
                    <a:pt x="8719" y="78"/>
                    <a:pt x="8696" y="100"/>
                    <a:pt x="8669" y="100"/>
                  </a:cubicBezTo>
                  <a:close/>
                  <a:moveTo>
                    <a:pt x="8469" y="100"/>
                  </a:moveTo>
                  <a:lnTo>
                    <a:pt x="8469" y="100"/>
                  </a:lnTo>
                  <a:cubicBezTo>
                    <a:pt x="8441" y="100"/>
                    <a:pt x="8419" y="78"/>
                    <a:pt x="8419" y="50"/>
                  </a:cubicBezTo>
                  <a:cubicBezTo>
                    <a:pt x="8419" y="23"/>
                    <a:pt x="8441" y="0"/>
                    <a:pt x="8469" y="0"/>
                  </a:cubicBezTo>
                  <a:lnTo>
                    <a:pt x="8469" y="0"/>
                  </a:lnTo>
                  <a:cubicBezTo>
                    <a:pt x="8496" y="0"/>
                    <a:pt x="8519" y="23"/>
                    <a:pt x="8519" y="50"/>
                  </a:cubicBezTo>
                  <a:cubicBezTo>
                    <a:pt x="8519" y="78"/>
                    <a:pt x="8496" y="100"/>
                    <a:pt x="8469" y="100"/>
                  </a:cubicBezTo>
                  <a:close/>
                  <a:moveTo>
                    <a:pt x="8269" y="100"/>
                  </a:moveTo>
                  <a:lnTo>
                    <a:pt x="8269" y="100"/>
                  </a:lnTo>
                  <a:cubicBezTo>
                    <a:pt x="8241" y="100"/>
                    <a:pt x="8219" y="78"/>
                    <a:pt x="8219" y="50"/>
                  </a:cubicBezTo>
                  <a:cubicBezTo>
                    <a:pt x="8219" y="23"/>
                    <a:pt x="8241" y="0"/>
                    <a:pt x="8269" y="0"/>
                  </a:cubicBezTo>
                  <a:lnTo>
                    <a:pt x="8269" y="0"/>
                  </a:lnTo>
                  <a:cubicBezTo>
                    <a:pt x="8296" y="0"/>
                    <a:pt x="8319" y="23"/>
                    <a:pt x="8319" y="50"/>
                  </a:cubicBezTo>
                  <a:cubicBezTo>
                    <a:pt x="8319" y="78"/>
                    <a:pt x="8296" y="100"/>
                    <a:pt x="8269" y="100"/>
                  </a:cubicBezTo>
                  <a:close/>
                  <a:moveTo>
                    <a:pt x="8069" y="100"/>
                  </a:moveTo>
                  <a:lnTo>
                    <a:pt x="8068" y="100"/>
                  </a:lnTo>
                  <a:cubicBezTo>
                    <a:pt x="8041" y="100"/>
                    <a:pt x="8018" y="78"/>
                    <a:pt x="8018" y="50"/>
                  </a:cubicBezTo>
                  <a:cubicBezTo>
                    <a:pt x="8018" y="23"/>
                    <a:pt x="8041" y="0"/>
                    <a:pt x="8068" y="0"/>
                  </a:cubicBezTo>
                  <a:lnTo>
                    <a:pt x="8069" y="0"/>
                  </a:lnTo>
                  <a:cubicBezTo>
                    <a:pt x="8096" y="0"/>
                    <a:pt x="8119" y="23"/>
                    <a:pt x="8119" y="50"/>
                  </a:cubicBezTo>
                  <a:cubicBezTo>
                    <a:pt x="8119" y="78"/>
                    <a:pt x="8096" y="100"/>
                    <a:pt x="8069" y="100"/>
                  </a:cubicBezTo>
                  <a:close/>
                  <a:moveTo>
                    <a:pt x="7868" y="100"/>
                  </a:moveTo>
                  <a:lnTo>
                    <a:pt x="7868" y="100"/>
                  </a:lnTo>
                  <a:cubicBezTo>
                    <a:pt x="7841" y="100"/>
                    <a:pt x="7818" y="78"/>
                    <a:pt x="7818" y="50"/>
                  </a:cubicBezTo>
                  <a:cubicBezTo>
                    <a:pt x="7818" y="23"/>
                    <a:pt x="7841" y="0"/>
                    <a:pt x="7868" y="0"/>
                  </a:cubicBezTo>
                  <a:lnTo>
                    <a:pt x="7868" y="0"/>
                  </a:lnTo>
                  <a:cubicBezTo>
                    <a:pt x="7896" y="0"/>
                    <a:pt x="7918" y="23"/>
                    <a:pt x="7918" y="50"/>
                  </a:cubicBezTo>
                  <a:cubicBezTo>
                    <a:pt x="7918" y="78"/>
                    <a:pt x="7896" y="100"/>
                    <a:pt x="7868" y="100"/>
                  </a:cubicBezTo>
                  <a:close/>
                  <a:moveTo>
                    <a:pt x="7668" y="100"/>
                  </a:moveTo>
                  <a:lnTo>
                    <a:pt x="7668" y="100"/>
                  </a:lnTo>
                  <a:cubicBezTo>
                    <a:pt x="7641" y="100"/>
                    <a:pt x="7618" y="78"/>
                    <a:pt x="7618" y="50"/>
                  </a:cubicBezTo>
                  <a:cubicBezTo>
                    <a:pt x="7618" y="23"/>
                    <a:pt x="7641" y="0"/>
                    <a:pt x="7668" y="0"/>
                  </a:cubicBezTo>
                  <a:lnTo>
                    <a:pt x="7668" y="0"/>
                  </a:lnTo>
                  <a:cubicBezTo>
                    <a:pt x="7696" y="0"/>
                    <a:pt x="7718" y="23"/>
                    <a:pt x="7718" y="50"/>
                  </a:cubicBezTo>
                  <a:cubicBezTo>
                    <a:pt x="7718" y="78"/>
                    <a:pt x="7696" y="100"/>
                    <a:pt x="7668" y="100"/>
                  </a:cubicBezTo>
                  <a:close/>
                  <a:moveTo>
                    <a:pt x="7468" y="100"/>
                  </a:moveTo>
                  <a:lnTo>
                    <a:pt x="7468" y="100"/>
                  </a:lnTo>
                  <a:cubicBezTo>
                    <a:pt x="7441" y="100"/>
                    <a:pt x="7418" y="78"/>
                    <a:pt x="7418" y="50"/>
                  </a:cubicBezTo>
                  <a:cubicBezTo>
                    <a:pt x="7418" y="23"/>
                    <a:pt x="7441" y="0"/>
                    <a:pt x="7468" y="0"/>
                  </a:cubicBezTo>
                  <a:lnTo>
                    <a:pt x="7468" y="0"/>
                  </a:lnTo>
                  <a:cubicBezTo>
                    <a:pt x="7496" y="0"/>
                    <a:pt x="7518" y="23"/>
                    <a:pt x="7518" y="50"/>
                  </a:cubicBezTo>
                  <a:cubicBezTo>
                    <a:pt x="7518" y="78"/>
                    <a:pt x="7496" y="100"/>
                    <a:pt x="7468" y="100"/>
                  </a:cubicBezTo>
                  <a:close/>
                  <a:moveTo>
                    <a:pt x="7268" y="100"/>
                  </a:moveTo>
                  <a:lnTo>
                    <a:pt x="7268" y="100"/>
                  </a:lnTo>
                  <a:cubicBezTo>
                    <a:pt x="7240" y="100"/>
                    <a:pt x="7218" y="78"/>
                    <a:pt x="7218" y="50"/>
                  </a:cubicBezTo>
                  <a:cubicBezTo>
                    <a:pt x="7218" y="23"/>
                    <a:pt x="7240" y="0"/>
                    <a:pt x="7268" y="0"/>
                  </a:cubicBezTo>
                  <a:lnTo>
                    <a:pt x="7268" y="0"/>
                  </a:lnTo>
                  <a:cubicBezTo>
                    <a:pt x="7296" y="0"/>
                    <a:pt x="7318" y="23"/>
                    <a:pt x="7318" y="50"/>
                  </a:cubicBezTo>
                  <a:cubicBezTo>
                    <a:pt x="7318" y="78"/>
                    <a:pt x="7296" y="100"/>
                    <a:pt x="7268" y="100"/>
                  </a:cubicBezTo>
                  <a:close/>
                  <a:moveTo>
                    <a:pt x="7068" y="100"/>
                  </a:moveTo>
                  <a:lnTo>
                    <a:pt x="7068" y="100"/>
                  </a:lnTo>
                  <a:cubicBezTo>
                    <a:pt x="7040" y="100"/>
                    <a:pt x="7018" y="78"/>
                    <a:pt x="7018" y="50"/>
                  </a:cubicBezTo>
                  <a:cubicBezTo>
                    <a:pt x="7018" y="23"/>
                    <a:pt x="7040" y="0"/>
                    <a:pt x="7068" y="0"/>
                  </a:cubicBezTo>
                  <a:lnTo>
                    <a:pt x="7068" y="0"/>
                  </a:lnTo>
                  <a:cubicBezTo>
                    <a:pt x="7096" y="0"/>
                    <a:pt x="7118" y="23"/>
                    <a:pt x="7118" y="50"/>
                  </a:cubicBezTo>
                  <a:cubicBezTo>
                    <a:pt x="7118" y="78"/>
                    <a:pt x="7096" y="100"/>
                    <a:pt x="7068" y="100"/>
                  </a:cubicBezTo>
                  <a:close/>
                  <a:moveTo>
                    <a:pt x="6868" y="100"/>
                  </a:moveTo>
                  <a:lnTo>
                    <a:pt x="6868" y="100"/>
                  </a:lnTo>
                  <a:cubicBezTo>
                    <a:pt x="6840" y="100"/>
                    <a:pt x="6818" y="78"/>
                    <a:pt x="6818" y="50"/>
                  </a:cubicBezTo>
                  <a:cubicBezTo>
                    <a:pt x="6818" y="23"/>
                    <a:pt x="6840" y="0"/>
                    <a:pt x="6868" y="0"/>
                  </a:cubicBezTo>
                  <a:lnTo>
                    <a:pt x="6868" y="0"/>
                  </a:lnTo>
                  <a:cubicBezTo>
                    <a:pt x="6896" y="0"/>
                    <a:pt x="6918" y="23"/>
                    <a:pt x="6918" y="50"/>
                  </a:cubicBezTo>
                  <a:cubicBezTo>
                    <a:pt x="6918" y="78"/>
                    <a:pt x="6896" y="100"/>
                    <a:pt x="6868" y="100"/>
                  </a:cubicBezTo>
                  <a:close/>
                  <a:moveTo>
                    <a:pt x="6668" y="100"/>
                  </a:moveTo>
                  <a:lnTo>
                    <a:pt x="6668" y="100"/>
                  </a:lnTo>
                  <a:cubicBezTo>
                    <a:pt x="6640" y="100"/>
                    <a:pt x="6618" y="78"/>
                    <a:pt x="6618" y="50"/>
                  </a:cubicBezTo>
                  <a:cubicBezTo>
                    <a:pt x="6618" y="23"/>
                    <a:pt x="6640" y="0"/>
                    <a:pt x="6668" y="0"/>
                  </a:cubicBezTo>
                  <a:lnTo>
                    <a:pt x="6668" y="0"/>
                  </a:lnTo>
                  <a:cubicBezTo>
                    <a:pt x="6695" y="0"/>
                    <a:pt x="6718" y="23"/>
                    <a:pt x="6718" y="50"/>
                  </a:cubicBezTo>
                  <a:cubicBezTo>
                    <a:pt x="6718" y="78"/>
                    <a:pt x="6695" y="100"/>
                    <a:pt x="6668" y="100"/>
                  </a:cubicBezTo>
                  <a:close/>
                  <a:moveTo>
                    <a:pt x="6468" y="100"/>
                  </a:moveTo>
                  <a:lnTo>
                    <a:pt x="6468" y="100"/>
                  </a:lnTo>
                  <a:cubicBezTo>
                    <a:pt x="6440" y="100"/>
                    <a:pt x="6418" y="78"/>
                    <a:pt x="6418" y="50"/>
                  </a:cubicBezTo>
                  <a:cubicBezTo>
                    <a:pt x="6418" y="23"/>
                    <a:pt x="6440" y="0"/>
                    <a:pt x="6468" y="0"/>
                  </a:cubicBezTo>
                  <a:lnTo>
                    <a:pt x="6468" y="0"/>
                  </a:lnTo>
                  <a:cubicBezTo>
                    <a:pt x="6495" y="0"/>
                    <a:pt x="6518" y="23"/>
                    <a:pt x="6518" y="50"/>
                  </a:cubicBezTo>
                  <a:cubicBezTo>
                    <a:pt x="6518" y="78"/>
                    <a:pt x="6495" y="100"/>
                    <a:pt x="6468" y="100"/>
                  </a:cubicBezTo>
                  <a:close/>
                  <a:moveTo>
                    <a:pt x="6268" y="100"/>
                  </a:moveTo>
                  <a:lnTo>
                    <a:pt x="6268" y="100"/>
                  </a:lnTo>
                  <a:cubicBezTo>
                    <a:pt x="6240" y="100"/>
                    <a:pt x="6218" y="78"/>
                    <a:pt x="6218" y="50"/>
                  </a:cubicBezTo>
                  <a:cubicBezTo>
                    <a:pt x="6218" y="23"/>
                    <a:pt x="6240" y="0"/>
                    <a:pt x="6268" y="0"/>
                  </a:cubicBezTo>
                  <a:lnTo>
                    <a:pt x="6268" y="0"/>
                  </a:lnTo>
                  <a:cubicBezTo>
                    <a:pt x="6295" y="0"/>
                    <a:pt x="6318" y="23"/>
                    <a:pt x="6318" y="50"/>
                  </a:cubicBezTo>
                  <a:cubicBezTo>
                    <a:pt x="6318" y="78"/>
                    <a:pt x="6295" y="100"/>
                    <a:pt x="6268" y="100"/>
                  </a:cubicBezTo>
                  <a:close/>
                  <a:moveTo>
                    <a:pt x="6068" y="100"/>
                  </a:moveTo>
                  <a:lnTo>
                    <a:pt x="6067" y="100"/>
                  </a:lnTo>
                  <a:cubicBezTo>
                    <a:pt x="6040" y="100"/>
                    <a:pt x="6017" y="78"/>
                    <a:pt x="6017" y="50"/>
                  </a:cubicBezTo>
                  <a:cubicBezTo>
                    <a:pt x="6017" y="23"/>
                    <a:pt x="6040" y="0"/>
                    <a:pt x="6067" y="0"/>
                  </a:cubicBezTo>
                  <a:lnTo>
                    <a:pt x="6068" y="0"/>
                  </a:lnTo>
                  <a:cubicBezTo>
                    <a:pt x="6095" y="0"/>
                    <a:pt x="6118" y="23"/>
                    <a:pt x="6118" y="50"/>
                  </a:cubicBezTo>
                  <a:cubicBezTo>
                    <a:pt x="6118" y="78"/>
                    <a:pt x="6095" y="100"/>
                    <a:pt x="6068" y="100"/>
                  </a:cubicBezTo>
                  <a:close/>
                  <a:moveTo>
                    <a:pt x="5867" y="100"/>
                  </a:moveTo>
                  <a:lnTo>
                    <a:pt x="5867" y="100"/>
                  </a:lnTo>
                  <a:cubicBezTo>
                    <a:pt x="5840" y="100"/>
                    <a:pt x="5817" y="78"/>
                    <a:pt x="5817" y="50"/>
                  </a:cubicBezTo>
                  <a:cubicBezTo>
                    <a:pt x="5817" y="23"/>
                    <a:pt x="5840" y="0"/>
                    <a:pt x="5867" y="0"/>
                  </a:cubicBezTo>
                  <a:lnTo>
                    <a:pt x="5867" y="0"/>
                  </a:lnTo>
                  <a:cubicBezTo>
                    <a:pt x="5895" y="0"/>
                    <a:pt x="5917" y="23"/>
                    <a:pt x="5917" y="50"/>
                  </a:cubicBezTo>
                  <a:cubicBezTo>
                    <a:pt x="5917" y="78"/>
                    <a:pt x="5895" y="100"/>
                    <a:pt x="5867" y="100"/>
                  </a:cubicBezTo>
                  <a:close/>
                  <a:moveTo>
                    <a:pt x="5667" y="100"/>
                  </a:moveTo>
                  <a:lnTo>
                    <a:pt x="5667" y="100"/>
                  </a:lnTo>
                  <a:cubicBezTo>
                    <a:pt x="5640" y="100"/>
                    <a:pt x="5617" y="78"/>
                    <a:pt x="5617" y="50"/>
                  </a:cubicBezTo>
                  <a:cubicBezTo>
                    <a:pt x="5617" y="23"/>
                    <a:pt x="5640" y="0"/>
                    <a:pt x="5667" y="0"/>
                  </a:cubicBezTo>
                  <a:lnTo>
                    <a:pt x="5667" y="0"/>
                  </a:lnTo>
                  <a:cubicBezTo>
                    <a:pt x="5695" y="0"/>
                    <a:pt x="5717" y="23"/>
                    <a:pt x="5717" y="50"/>
                  </a:cubicBezTo>
                  <a:cubicBezTo>
                    <a:pt x="5717" y="78"/>
                    <a:pt x="5695" y="100"/>
                    <a:pt x="5667" y="100"/>
                  </a:cubicBezTo>
                  <a:close/>
                  <a:moveTo>
                    <a:pt x="5467" y="100"/>
                  </a:moveTo>
                  <a:lnTo>
                    <a:pt x="5467" y="100"/>
                  </a:lnTo>
                  <a:cubicBezTo>
                    <a:pt x="5440" y="100"/>
                    <a:pt x="5417" y="78"/>
                    <a:pt x="5417" y="50"/>
                  </a:cubicBezTo>
                  <a:cubicBezTo>
                    <a:pt x="5417" y="23"/>
                    <a:pt x="5440" y="0"/>
                    <a:pt x="5467" y="0"/>
                  </a:cubicBezTo>
                  <a:lnTo>
                    <a:pt x="5467" y="0"/>
                  </a:lnTo>
                  <a:cubicBezTo>
                    <a:pt x="5495" y="0"/>
                    <a:pt x="5517" y="23"/>
                    <a:pt x="5517" y="50"/>
                  </a:cubicBezTo>
                  <a:cubicBezTo>
                    <a:pt x="5517" y="78"/>
                    <a:pt x="5495" y="100"/>
                    <a:pt x="5467" y="100"/>
                  </a:cubicBezTo>
                  <a:close/>
                  <a:moveTo>
                    <a:pt x="5267" y="100"/>
                  </a:moveTo>
                  <a:lnTo>
                    <a:pt x="5267" y="100"/>
                  </a:lnTo>
                  <a:cubicBezTo>
                    <a:pt x="5239" y="100"/>
                    <a:pt x="5217" y="78"/>
                    <a:pt x="5217" y="50"/>
                  </a:cubicBezTo>
                  <a:cubicBezTo>
                    <a:pt x="5217" y="23"/>
                    <a:pt x="5239" y="0"/>
                    <a:pt x="5267" y="0"/>
                  </a:cubicBezTo>
                  <a:lnTo>
                    <a:pt x="5267" y="0"/>
                  </a:lnTo>
                  <a:cubicBezTo>
                    <a:pt x="5295" y="0"/>
                    <a:pt x="5317" y="23"/>
                    <a:pt x="5317" y="50"/>
                  </a:cubicBezTo>
                  <a:cubicBezTo>
                    <a:pt x="5317" y="78"/>
                    <a:pt x="5295" y="100"/>
                    <a:pt x="5267" y="100"/>
                  </a:cubicBezTo>
                  <a:close/>
                  <a:moveTo>
                    <a:pt x="5067" y="100"/>
                  </a:moveTo>
                  <a:lnTo>
                    <a:pt x="5067" y="100"/>
                  </a:lnTo>
                  <a:cubicBezTo>
                    <a:pt x="5039" y="100"/>
                    <a:pt x="5017" y="78"/>
                    <a:pt x="5017" y="50"/>
                  </a:cubicBezTo>
                  <a:cubicBezTo>
                    <a:pt x="5017" y="23"/>
                    <a:pt x="5039" y="0"/>
                    <a:pt x="5067" y="0"/>
                  </a:cubicBezTo>
                  <a:lnTo>
                    <a:pt x="5067" y="0"/>
                  </a:lnTo>
                  <a:cubicBezTo>
                    <a:pt x="5095" y="0"/>
                    <a:pt x="5117" y="23"/>
                    <a:pt x="5117" y="50"/>
                  </a:cubicBezTo>
                  <a:cubicBezTo>
                    <a:pt x="5117" y="78"/>
                    <a:pt x="5095" y="100"/>
                    <a:pt x="5067" y="100"/>
                  </a:cubicBezTo>
                  <a:close/>
                  <a:moveTo>
                    <a:pt x="4867" y="100"/>
                  </a:moveTo>
                  <a:lnTo>
                    <a:pt x="4867" y="100"/>
                  </a:lnTo>
                  <a:cubicBezTo>
                    <a:pt x="4839" y="100"/>
                    <a:pt x="4817" y="78"/>
                    <a:pt x="4817" y="50"/>
                  </a:cubicBezTo>
                  <a:cubicBezTo>
                    <a:pt x="4817" y="23"/>
                    <a:pt x="4839" y="0"/>
                    <a:pt x="4867" y="0"/>
                  </a:cubicBezTo>
                  <a:lnTo>
                    <a:pt x="4867" y="0"/>
                  </a:lnTo>
                  <a:cubicBezTo>
                    <a:pt x="4895" y="0"/>
                    <a:pt x="4917" y="23"/>
                    <a:pt x="4917" y="50"/>
                  </a:cubicBezTo>
                  <a:cubicBezTo>
                    <a:pt x="4917" y="78"/>
                    <a:pt x="4895" y="100"/>
                    <a:pt x="4867" y="100"/>
                  </a:cubicBezTo>
                  <a:close/>
                  <a:moveTo>
                    <a:pt x="4667" y="100"/>
                  </a:moveTo>
                  <a:lnTo>
                    <a:pt x="4667" y="100"/>
                  </a:lnTo>
                  <a:cubicBezTo>
                    <a:pt x="4639" y="100"/>
                    <a:pt x="4617" y="78"/>
                    <a:pt x="4617" y="50"/>
                  </a:cubicBezTo>
                  <a:cubicBezTo>
                    <a:pt x="4617" y="23"/>
                    <a:pt x="4639" y="0"/>
                    <a:pt x="4667" y="0"/>
                  </a:cubicBezTo>
                  <a:lnTo>
                    <a:pt x="4667" y="0"/>
                  </a:lnTo>
                  <a:cubicBezTo>
                    <a:pt x="4694" y="0"/>
                    <a:pt x="4717" y="23"/>
                    <a:pt x="4717" y="50"/>
                  </a:cubicBezTo>
                  <a:cubicBezTo>
                    <a:pt x="4717" y="78"/>
                    <a:pt x="4694" y="100"/>
                    <a:pt x="4667" y="100"/>
                  </a:cubicBezTo>
                  <a:close/>
                  <a:moveTo>
                    <a:pt x="4467" y="100"/>
                  </a:moveTo>
                  <a:lnTo>
                    <a:pt x="4467" y="100"/>
                  </a:lnTo>
                  <a:cubicBezTo>
                    <a:pt x="4439" y="100"/>
                    <a:pt x="4417" y="78"/>
                    <a:pt x="4417" y="50"/>
                  </a:cubicBezTo>
                  <a:cubicBezTo>
                    <a:pt x="4417" y="23"/>
                    <a:pt x="4439" y="0"/>
                    <a:pt x="4467" y="0"/>
                  </a:cubicBezTo>
                  <a:lnTo>
                    <a:pt x="4467" y="0"/>
                  </a:lnTo>
                  <a:cubicBezTo>
                    <a:pt x="4494" y="0"/>
                    <a:pt x="4517" y="23"/>
                    <a:pt x="4517" y="50"/>
                  </a:cubicBezTo>
                  <a:cubicBezTo>
                    <a:pt x="4517" y="78"/>
                    <a:pt x="4494" y="100"/>
                    <a:pt x="4467" y="100"/>
                  </a:cubicBezTo>
                  <a:close/>
                  <a:moveTo>
                    <a:pt x="4267" y="100"/>
                  </a:moveTo>
                  <a:lnTo>
                    <a:pt x="4267" y="100"/>
                  </a:lnTo>
                  <a:cubicBezTo>
                    <a:pt x="4239" y="100"/>
                    <a:pt x="4217" y="78"/>
                    <a:pt x="4217" y="50"/>
                  </a:cubicBezTo>
                  <a:cubicBezTo>
                    <a:pt x="4217" y="23"/>
                    <a:pt x="4239" y="0"/>
                    <a:pt x="4267" y="0"/>
                  </a:cubicBezTo>
                  <a:lnTo>
                    <a:pt x="4267" y="0"/>
                  </a:lnTo>
                  <a:cubicBezTo>
                    <a:pt x="4294" y="0"/>
                    <a:pt x="4317" y="23"/>
                    <a:pt x="4317" y="50"/>
                  </a:cubicBezTo>
                  <a:cubicBezTo>
                    <a:pt x="4317" y="78"/>
                    <a:pt x="4294" y="100"/>
                    <a:pt x="4267" y="100"/>
                  </a:cubicBezTo>
                  <a:close/>
                  <a:moveTo>
                    <a:pt x="4067" y="100"/>
                  </a:moveTo>
                  <a:lnTo>
                    <a:pt x="4066" y="100"/>
                  </a:lnTo>
                  <a:cubicBezTo>
                    <a:pt x="4039" y="100"/>
                    <a:pt x="4016" y="78"/>
                    <a:pt x="4016" y="50"/>
                  </a:cubicBezTo>
                  <a:cubicBezTo>
                    <a:pt x="4016" y="23"/>
                    <a:pt x="4039" y="0"/>
                    <a:pt x="4066" y="0"/>
                  </a:cubicBezTo>
                  <a:lnTo>
                    <a:pt x="4067" y="0"/>
                  </a:lnTo>
                  <a:cubicBezTo>
                    <a:pt x="4094" y="0"/>
                    <a:pt x="4117" y="23"/>
                    <a:pt x="4117" y="50"/>
                  </a:cubicBezTo>
                  <a:cubicBezTo>
                    <a:pt x="4117" y="78"/>
                    <a:pt x="4094" y="100"/>
                    <a:pt x="4067" y="100"/>
                  </a:cubicBezTo>
                  <a:close/>
                  <a:moveTo>
                    <a:pt x="3866" y="100"/>
                  </a:moveTo>
                  <a:lnTo>
                    <a:pt x="3866" y="100"/>
                  </a:lnTo>
                  <a:cubicBezTo>
                    <a:pt x="3839" y="100"/>
                    <a:pt x="3816" y="78"/>
                    <a:pt x="3816" y="50"/>
                  </a:cubicBezTo>
                  <a:cubicBezTo>
                    <a:pt x="3816" y="23"/>
                    <a:pt x="3839" y="0"/>
                    <a:pt x="3866" y="0"/>
                  </a:cubicBezTo>
                  <a:lnTo>
                    <a:pt x="3866" y="0"/>
                  </a:lnTo>
                  <a:cubicBezTo>
                    <a:pt x="3894" y="0"/>
                    <a:pt x="3916" y="23"/>
                    <a:pt x="3916" y="50"/>
                  </a:cubicBezTo>
                  <a:cubicBezTo>
                    <a:pt x="3916" y="78"/>
                    <a:pt x="3894" y="100"/>
                    <a:pt x="3866" y="100"/>
                  </a:cubicBezTo>
                  <a:close/>
                  <a:moveTo>
                    <a:pt x="3666" y="100"/>
                  </a:moveTo>
                  <a:lnTo>
                    <a:pt x="3666" y="100"/>
                  </a:lnTo>
                  <a:cubicBezTo>
                    <a:pt x="3639" y="100"/>
                    <a:pt x="3616" y="78"/>
                    <a:pt x="3616" y="50"/>
                  </a:cubicBezTo>
                  <a:cubicBezTo>
                    <a:pt x="3616" y="23"/>
                    <a:pt x="3639" y="0"/>
                    <a:pt x="3666" y="0"/>
                  </a:cubicBezTo>
                  <a:lnTo>
                    <a:pt x="3666" y="0"/>
                  </a:lnTo>
                  <a:cubicBezTo>
                    <a:pt x="3694" y="0"/>
                    <a:pt x="3716" y="23"/>
                    <a:pt x="3716" y="50"/>
                  </a:cubicBezTo>
                  <a:cubicBezTo>
                    <a:pt x="3716" y="78"/>
                    <a:pt x="3694" y="100"/>
                    <a:pt x="3666" y="100"/>
                  </a:cubicBezTo>
                  <a:close/>
                  <a:moveTo>
                    <a:pt x="3466" y="100"/>
                  </a:moveTo>
                  <a:lnTo>
                    <a:pt x="3466" y="100"/>
                  </a:lnTo>
                  <a:cubicBezTo>
                    <a:pt x="3439" y="100"/>
                    <a:pt x="3416" y="78"/>
                    <a:pt x="3416" y="50"/>
                  </a:cubicBezTo>
                  <a:cubicBezTo>
                    <a:pt x="3416" y="23"/>
                    <a:pt x="3439" y="0"/>
                    <a:pt x="3466" y="0"/>
                  </a:cubicBezTo>
                  <a:lnTo>
                    <a:pt x="3466" y="0"/>
                  </a:lnTo>
                  <a:cubicBezTo>
                    <a:pt x="3494" y="0"/>
                    <a:pt x="3516" y="23"/>
                    <a:pt x="3516" y="50"/>
                  </a:cubicBezTo>
                  <a:cubicBezTo>
                    <a:pt x="3516" y="78"/>
                    <a:pt x="3494" y="100"/>
                    <a:pt x="3466" y="100"/>
                  </a:cubicBezTo>
                  <a:close/>
                  <a:moveTo>
                    <a:pt x="3266" y="100"/>
                  </a:moveTo>
                  <a:lnTo>
                    <a:pt x="3266" y="100"/>
                  </a:lnTo>
                  <a:cubicBezTo>
                    <a:pt x="3238" y="100"/>
                    <a:pt x="3216" y="78"/>
                    <a:pt x="3216" y="50"/>
                  </a:cubicBezTo>
                  <a:cubicBezTo>
                    <a:pt x="3216" y="23"/>
                    <a:pt x="3238" y="0"/>
                    <a:pt x="3266" y="0"/>
                  </a:cubicBezTo>
                  <a:lnTo>
                    <a:pt x="3266" y="0"/>
                  </a:lnTo>
                  <a:cubicBezTo>
                    <a:pt x="3294" y="0"/>
                    <a:pt x="3316" y="23"/>
                    <a:pt x="3316" y="50"/>
                  </a:cubicBezTo>
                  <a:cubicBezTo>
                    <a:pt x="3316" y="78"/>
                    <a:pt x="3294" y="100"/>
                    <a:pt x="3266" y="100"/>
                  </a:cubicBezTo>
                  <a:close/>
                  <a:moveTo>
                    <a:pt x="3066" y="100"/>
                  </a:moveTo>
                  <a:lnTo>
                    <a:pt x="3066" y="100"/>
                  </a:lnTo>
                  <a:cubicBezTo>
                    <a:pt x="3038" y="100"/>
                    <a:pt x="3016" y="78"/>
                    <a:pt x="3016" y="50"/>
                  </a:cubicBezTo>
                  <a:cubicBezTo>
                    <a:pt x="3016" y="23"/>
                    <a:pt x="3038" y="0"/>
                    <a:pt x="3066" y="0"/>
                  </a:cubicBezTo>
                  <a:lnTo>
                    <a:pt x="3066" y="0"/>
                  </a:lnTo>
                  <a:cubicBezTo>
                    <a:pt x="3094" y="0"/>
                    <a:pt x="3116" y="23"/>
                    <a:pt x="3116" y="50"/>
                  </a:cubicBezTo>
                  <a:cubicBezTo>
                    <a:pt x="3116" y="78"/>
                    <a:pt x="3094" y="100"/>
                    <a:pt x="3066" y="100"/>
                  </a:cubicBezTo>
                  <a:close/>
                  <a:moveTo>
                    <a:pt x="2866" y="100"/>
                  </a:moveTo>
                  <a:lnTo>
                    <a:pt x="2866" y="100"/>
                  </a:lnTo>
                  <a:cubicBezTo>
                    <a:pt x="2838" y="100"/>
                    <a:pt x="2816" y="78"/>
                    <a:pt x="2816" y="50"/>
                  </a:cubicBezTo>
                  <a:cubicBezTo>
                    <a:pt x="2816" y="23"/>
                    <a:pt x="2838" y="0"/>
                    <a:pt x="2866" y="0"/>
                  </a:cubicBezTo>
                  <a:lnTo>
                    <a:pt x="2866" y="0"/>
                  </a:lnTo>
                  <a:cubicBezTo>
                    <a:pt x="2894" y="0"/>
                    <a:pt x="2916" y="23"/>
                    <a:pt x="2916" y="50"/>
                  </a:cubicBezTo>
                  <a:cubicBezTo>
                    <a:pt x="2916" y="78"/>
                    <a:pt x="2894" y="100"/>
                    <a:pt x="2866" y="100"/>
                  </a:cubicBezTo>
                  <a:close/>
                  <a:moveTo>
                    <a:pt x="2666" y="100"/>
                  </a:moveTo>
                  <a:lnTo>
                    <a:pt x="2666" y="100"/>
                  </a:lnTo>
                  <a:cubicBezTo>
                    <a:pt x="2638" y="100"/>
                    <a:pt x="2616" y="78"/>
                    <a:pt x="2616" y="50"/>
                  </a:cubicBezTo>
                  <a:cubicBezTo>
                    <a:pt x="2616" y="23"/>
                    <a:pt x="2638" y="0"/>
                    <a:pt x="2666" y="0"/>
                  </a:cubicBezTo>
                  <a:lnTo>
                    <a:pt x="2666" y="0"/>
                  </a:lnTo>
                  <a:cubicBezTo>
                    <a:pt x="2693" y="0"/>
                    <a:pt x="2716" y="23"/>
                    <a:pt x="2716" y="50"/>
                  </a:cubicBezTo>
                  <a:cubicBezTo>
                    <a:pt x="2716" y="78"/>
                    <a:pt x="2693" y="100"/>
                    <a:pt x="2666" y="100"/>
                  </a:cubicBezTo>
                  <a:close/>
                  <a:moveTo>
                    <a:pt x="2466" y="100"/>
                  </a:moveTo>
                  <a:lnTo>
                    <a:pt x="2466" y="100"/>
                  </a:lnTo>
                  <a:cubicBezTo>
                    <a:pt x="2438" y="100"/>
                    <a:pt x="2416" y="78"/>
                    <a:pt x="2416" y="50"/>
                  </a:cubicBezTo>
                  <a:cubicBezTo>
                    <a:pt x="2416" y="23"/>
                    <a:pt x="2438" y="0"/>
                    <a:pt x="2466" y="0"/>
                  </a:cubicBezTo>
                  <a:lnTo>
                    <a:pt x="2466" y="0"/>
                  </a:lnTo>
                  <a:cubicBezTo>
                    <a:pt x="2493" y="0"/>
                    <a:pt x="2516" y="23"/>
                    <a:pt x="2516" y="50"/>
                  </a:cubicBezTo>
                  <a:cubicBezTo>
                    <a:pt x="2516" y="78"/>
                    <a:pt x="2493" y="100"/>
                    <a:pt x="2466" y="100"/>
                  </a:cubicBezTo>
                  <a:close/>
                  <a:moveTo>
                    <a:pt x="2266" y="100"/>
                  </a:moveTo>
                  <a:lnTo>
                    <a:pt x="2266" y="100"/>
                  </a:lnTo>
                  <a:cubicBezTo>
                    <a:pt x="2238" y="100"/>
                    <a:pt x="2216" y="78"/>
                    <a:pt x="2216" y="50"/>
                  </a:cubicBezTo>
                  <a:cubicBezTo>
                    <a:pt x="2216" y="23"/>
                    <a:pt x="2238" y="0"/>
                    <a:pt x="2266" y="0"/>
                  </a:cubicBezTo>
                  <a:lnTo>
                    <a:pt x="2266" y="0"/>
                  </a:lnTo>
                  <a:cubicBezTo>
                    <a:pt x="2293" y="0"/>
                    <a:pt x="2316" y="23"/>
                    <a:pt x="2316" y="50"/>
                  </a:cubicBezTo>
                  <a:cubicBezTo>
                    <a:pt x="2316" y="78"/>
                    <a:pt x="2293" y="100"/>
                    <a:pt x="2266" y="100"/>
                  </a:cubicBezTo>
                  <a:close/>
                  <a:moveTo>
                    <a:pt x="2066" y="100"/>
                  </a:moveTo>
                  <a:lnTo>
                    <a:pt x="2065" y="100"/>
                  </a:lnTo>
                  <a:cubicBezTo>
                    <a:pt x="2038" y="100"/>
                    <a:pt x="2015" y="78"/>
                    <a:pt x="2015" y="50"/>
                  </a:cubicBezTo>
                  <a:cubicBezTo>
                    <a:pt x="2015" y="23"/>
                    <a:pt x="2038" y="0"/>
                    <a:pt x="2065" y="0"/>
                  </a:cubicBezTo>
                  <a:lnTo>
                    <a:pt x="2066" y="0"/>
                  </a:lnTo>
                  <a:cubicBezTo>
                    <a:pt x="2093" y="0"/>
                    <a:pt x="2116" y="23"/>
                    <a:pt x="2116" y="50"/>
                  </a:cubicBezTo>
                  <a:cubicBezTo>
                    <a:pt x="2116" y="78"/>
                    <a:pt x="2093" y="100"/>
                    <a:pt x="2066" y="100"/>
                  </a:cubicBezTo>
                  <a:close/>
                  <a:moveTo>
                    <a:pt x="1865" y="100"/>
                  </a:moveTo>
                  <a:lnTo>
                    <a:pt x="1865" y="100"/>
                  </a:lnTo>
                  <a:cubicBezTo>
                    <a:pt x="1838" y="100"/>
                    <a:pt x="1815" y="78"/>
                    <a:pt x="1815" y="50"/>
                  </a:cubicBezTo>
                  <a:cubicBezTo>
                    <a:pt x="1815" y="23"/>
                    <a:pt x="1838" y="0"/>
                    <a:pt x="1865" y="0"/>
                  </a:cubicBezTo>
                  <a:lnTo>
                    <a:pt x="1865" y="0"/>
                  </a:lnTo>
                  <a:cubicBezTo>
                    <a:pt x="1893" y="0"/>
                    <a:pt x="1915" y="23"/>
                    <a:pt x="1915" y="50"/>
                  </a:cubicBezTo>
                  <a:cubicBezTo>
                    <a:pt x="1915" y="78"/>
                    <a:pt x="1893" y="100"/>
                    <a:pt x="1865" y="100"/>
                  </a:cubicBezTo>
                  <a:close/>
                  <a:moveTo>
                    <a:pt x="1665" y="100"/>
                  </a:moveTo>
                  <a:lnTo>
                    <a:pt x="1665" y="100"/>
                  </a:lnTo>
                  <a:cubicBezTo>
                    <a:pt x="1638" y="100"/>
                    <a:pt x="1615" y="78"/>
                    <a:pt x="1615" y="50"/>
                  </a:cubicBezTo>
                  <a:cubicBezTo>
                    <a:pt x="1615" y="23"/>
                    <a:pt x="1638" y="0"/>
                    <a:pt x="1665" y="0"/>
                  </a:cubicBezTo>
                  <a:lnTo>
                    <a:pt x="1665" y="0"/>
                  </a:lnTo>
                  <a:cubicBezTo>
                    <a:pt x="1693" y="0"/>
                    <a:pt x="1715" y="23"/>
                    <a:pt x="1715" y="50"/>
                  </a:cubicBezTo>
                  <a:cubicBezTo>
                    <a:pt x="1715" y="78"/>
                    <a:pt x="1693" y="100"/>
                    <a:pt x="1665" y="100"/>
                  </a:cubicBezTo>
                  <a:close/>
                  <a:moveTo>
                    <a:pt x="1465" y="100"/>
                  </a:moveTo>
                  <a:lnTo>
                    <a:pt x="1465" y="100"/>
                  </a:lnTo>
                  <a:cubicBezTo>
                    <a:pt x="1438" y="100"/>
                    <a:pt x="1415" y="78"/>
                    <a:pt x="1415" y="50"/>
                  </a:cubicBezTo>
                  <a:cubicBezTo>
                    <a:pt x="1415" y="23"/>
                    <a:pt x="1438" y="0"/>
                    <a:pt x="1465" y="0"/>
                  </a:cubicBezTo>
                  <a:lnTo>
                    <a:pt x="1465" y="0"/>
                  </a:lnTo>
                  <a:cubicBezTo>
                    <a:pt x="1493" y="0"/>
                    <a:pt x="1515" y="23"/>
                    <a:pt x="1515" y="50"/>
                  </a:cubicBezTo>
                  <a:cubicBezTo>
                    <a:pt x="1515" y="78"/>
                    <a:pt x="1493" y="100"/>
                    <a:pt x="1465" y="100"/>
                  </a:cubicBezTo>
                  <a:close/>
                  <a:moveTo>
                    <a:pt x="1265" y="100"/>
                  </a:moveTo>
                  <a:lnTo>
                    <a:pt x="1265" y="100"/>
                  </a:lnTo>
                  <a:cubicBezTo>
                    <a:pt x="1237" y="100"/>
                    <a:pt x="1215" y="78"/>
                    <a:pt x="1215" y="50"/>
                  </a:cubicBezTo>
                  <a:cubicBezTo>
                    <a:pt x="1215" y="23"/>
                    <a:pt x="1237" y="0"/>
                    <a:pt x="1265" y="0"/>
                  </a:cubicBezTo>
                  <a:lnTo>
                    <a:pt x="1265" y="0"/>
                  </a:lnTo>
                  <a:cubicBezTo>
                    <a:pt x="1293" y="0"/>
                    <a:pt x="1315" y="23"/>
                    <a:pt x="1315" y="50"/>
                  </a:cubicBezTo>
                  <a:cubicBezTo>
                    <a:pt x="1315" y="78"/>
                    <a:pt x="1293" y="100"/>
                    <a:pt x="1265" y="100"/>
                  </a:cubicBezTo>
                  <a:close/>
                  <a:moveTo>
                    <a:pt x="1065" y="100"/>
                  </a:moveTo>
                  <a:lnTo>
                    <a:pt x="1065" y="100"/>
                  </a:lnTo>
                  <a:cubicBezTo>
                    <a:pt x="1037" y="100"/>
                    <a:pt x="1015" y="78"/>
                    <a:pt x="1015" y="50"/>
                  </a:cubicBezTo>
                  <a:cubicBezTo>
                    <a:pt x="1015" y="23"/>
                    <a:pt x="1037" y="0"/>
                    <a:pt x="1065" y="0"/>
                  </a:cubicBezTo>
                  <a:lnTo>
                    <a:pt x="1065" y="0"/>
                  </a:lnTo>
                  <a:cubicBezTo>
                    <a:pt x="1093" y="0"/>
                    <a:pt x="1115" y="23"/>
                    <a:pt x="1115" y="50"/>
                  </a:cubicBezTo>
                  <a:cubicBezTo>
                    <a:pt x="1115" y="78"/>
                    <a:pt x="1093" y="100"/>
                    <a:pt x="1065" y="100"/>
                  </a:cubicBezTo>
                  <a:close/>
                  <a:moveTo>
                    <a:pt x="865" y="100"/>
                  </a:moveTo>
                  <a:lnTo>
                    <a:pt x="865" y="100"/>
                  </a:lnTo>
                  <a:cubicBezTo>
                    <a:pt x="837" y="100"/>
                    <a:pt x="815" y="78"/>
                    <a:pt x="815" y="50"/>
                  </a:cubicBezTo>
                  <a:cubicBezTo>
                    <a:pt x="815" y="23"/>
                    <a:pt x="837" y="0"/>
                    <a:pt x="865" y="0"/>
                  </a:cubicBezTo>
                  <a:lnTo>
                    <a:pt x="865" y="0"/>
                  </a:lnTo>
                  <a:cubicBezTo>
                    <a:pt x="893" y="0"/>
                    <a:pt x="915" y="23"/>
                    <a:pt x="915" y="50"/>
                  </a:cubicBezTo>
                  <a:cubicBezTo>
                    <a:pt x="915" y="78"/>
                    <a:pt x="893" y="100"/>
                    <a:pt x="865" y="100"/>
                  </a:cubicBezTo>
                  <a:close/>
                  <a:moveTo>
                    <a:pt x="665" y="100"/>
                  </a:moveTo>
                  <a:lnTo>
                    <a:pt x="665" y="100"/>
                  </a:lnTo>
                  <a:cubicBezTo>
                    <a:pt x="637" y="100"/>
                    <a:pt x="615" y="78"/>
                    <a:pt x="615" y="50"/>
                  </a:cubicBezTo>
                  <a:cubicBezTo>
                    <a:pt x="615" y="23"/>
                    <a:pt x="637" y="0"/>
                    <a:pt x="665" y="0"/>
                  </a:cubicBezTo>
                  <a:lnTo>
                    <a:pt x="665" y="0"/>
                  </a:lnTo>
                  <a:cubicBezTo>
                    <a:pt x="692" y="0"/>
                    <a:pt x="715" y="23"/>
                    <a:pt x="715" y="50"/>
                  </a:cubicBezTo>
                  <a:cubicBezTo>
                    <a:pt x="715" y="78"/>
                    <a:pt x="692" y="100"/>
                    <a:pt x="665" y="100"/>
                  </a:cubicBezTo>
                  <a:close/>
                  <a:moveTo>
                    <a:pt x="465" y="100"/>
                  </a:moveTo>
                  <a:lnTo>
                    <a:pt x="465" y="100"/>
                  </a:lnTo>
                  <a:cubicBezTo>
                    <a:pt x="437" y="100"/>
                    <a:pt x="415" y="78"/>
                    <a:pt x="415" y="50"/>
                  </a:cubicBezTo>
                  <a:cubicBezTo>
                    <a:pt x="415" y="23"/>
                    <a:pt x="437" y="0"/>
                    <a:pt x="465" y="0"/>
                  </a:cubicBezTo>
                  <a:lnTo>
                    <a:pt x="465" y="0"/>
                  </a:lnTo>
                  <a:cubicBezTo>
                    <a:pt x="492" y="0"/>
                    <a:pt x="515" y="23"/>
                    <a:pt x="515" y="50"/>
                  </a:cubicBezTo>
                  <a:cubicBezTo>
                    <a:pt x="515" y="78"/>
                    <a:pt x="492" y="100"/>
                    <a:pt x="465" y="100"/>
                  </a:cubicBezTo>
                  <a:close/>
                  <a:moveTo>
                    <a:pt x="265" y="100"/>
                  </a:moveTo>
                  <a:lnTo>
                    <a:pt x="265" y="100"/>
                  </a:lnTo>
                  <a:cubicBezTo>
                    <a:pt x="237" y="100"/>
                    <a:pt x="215" y="78"/>
                    <a:pt x="215" y="50"/>
                  </a:cubicBezTo>
                  <a:cubicBezTo>
                    <a:pt x="215" y="23"/>
                    <a:pt x="237" y="0"/>
                    <a:pt x="265" y="0"/>
                  </a:cubicBezTo>
                  <a:lnTo>
                    <a:pt x="265" y="0"/>
                  </a:lnTo>
                  <a:cubicBezTo>
                    <a:pt x="292" y="0"/>
                    <a:pt x="315" y="23"/>
                    <a:pt x="315" y="50"/>
                  </a:cubicBezTo>
                  <a:cubicBezTo>
                    <a:pt x="315" y="78"/>
                    <a:pt x="292" y="100"/>
                    <a:pt x="265" y="100"/>
                  </a:cubicBezTo>
                  <a:close/>
                  <a:moveTo>
                    <a:pt x="65" y="100"/>
                  </a:moveTo>
                  <a:lnTo>
                    <a:pt x="64" y="100"/>
                  </a:lnTo>
                  <a:cubicBezTo>
                    <a:pt x="37" y="100"/>
                    <a:pt x="14" y="78"/>
                    <a:pt x="14" y="50"/>
                  </a:cubicBezTo>
                  <a:cubicBezTo>
                    <a:pt x="14" y="23"/>
                    <a:pt x="37" y="0"/>
                    <a:pt x="64" y="0"/>
                  </a:cubicBezTo>
                  <a:lnTo>
                    <a:pt x="65" y="0"/>
                  </a:lnTo>
                  <a:cubicBezTo>
                    <a:pt x="92" y="0"/>
                    <a:pt x="115" y="23"/>
                    <a:pt x="115" y="50"/>
                  </a:cubicBezTo>
                  <a:cubicBezTo>
                    <a:pt x="115" y="78"/>
                    <a:pt x="92" y="100"/>
                    <a:pt x="65" y="100"/>
                  </a:cubicBezTo>
                  <a:close/>
                  <a:moveTo>
                    <a:pt x="100" y="236"/>
                  </a:moveTo>
                  <a:lnTo>
                    <a:pt x="100" y="237"/>
                  </a:lnTo>
                  <a:cubicBezTo>
                    <a:pt x="100" y="264"/>
                    <a:pt x="78" y="287"/>
                    <a:pt x="50" y="287"/>
                  </a:cubicBezTo>
                  <a:cubicBezTo>
                    <a:pt x="23" y="287"/>
                    <a:pt x="0" y="264"/>
                    <a:pt x="0" y="237"/>
                  </a:cubicBezTo>
                  <a:lnTo>
                    <a:pt x="0" y="236"/>
                  </a:lnTo>
                  <a:cubicBezTo>
                    <a:pt x="0" y="209"/>
                    <a:pt x="23" y="186"/>
                    <a:pt x="50" y="186"/>
                  </a:cubicBezTo>
                  <a:cubicBezTo>
                    <a:pt x="78" y="186"/>
                    <a:pt x="100" y="209"/>
                    <a:pt x="100" y="236"/>
                  </a:cubicBezTo>
                  <a:close/>
                  <a:moveTo>
                    <a:pt x="100" y="437"/>
                  </a:moveTo>
                  <a:lnTo>
                    <a:pt x="100" y="437"/>
                  </a:lnTo>
                  <a:cubicBezTo>
                    <a:pt x="100" y="464"/>
                    <a:pt x="78" y="487"/>
                    <a:pt x="50" y="487"/>
                  </a:cubicBezTo>
                  <a:cubicBezTo>
                    <a:pt x="23" y="487"/>
                    <a:pt x="0" y="464"/>
                    <a:pt x="0" y="437"/>
                  </a:cubicBezTo>
                  <a:lnTo>
                    <a:pt x="0" y="437"/>
                  </a:lnTo>
                  <a:cubicBezTo>
                    <a:pt x="0" y="409"/>
                    <a:pt x="23" y="387"/>
                    <a:pt x="50" y="387"/>
                  </a:cubicBezTo>
                  <a:cubicBezTo>
                    <a:pt x="78" y="387"/>
                    <a:pt x="100" y="409"/>
                    <a:pt x="100" y="437"/>
                  </a:cubicBezTo>
                  <a:close/>
                  <a:moveTo>
                    <a:pt x="100" y="637"/>
                  </a:moveTo>
                  <a:lnTo>
                    <a:pt x="100" y="637"/>
                  </a:lnTo>
                  <a:cubicBezTo>
                    <a:pt x="100" y="664"/>
                    <a:pt x="78" y="687"/>
                    <a:pt x="50" y="687"/>
                  </a:cubicBezTo>
                  <a:cubicBezTo>
                    <a:pt x="23" y="687"/>
                    <a:pt x="0" y="664"/>
                    <a:pt x="0" y="637"/>
                  </a:cubicBezTo>
                  <a:lnTo>
                    <a:pt x="0" y="637"/>
                  </a:lnTo>
                  <a:cubicBezTo>
                    <a:pt x="0" y="609"/>
                    <a:pt x="23" y="587"/>
                    <a:pt x="50" y="587"/>
                  </a:cubicBezTo>
                  <a:cubicBezTo>
                    <a:pt x="78" y="587"/>
                    <a:pt x="100" y="609"/>
                    <a:pt x="100" y="637"/>
                  </a:cubicBezTo>
                  <a:close/>
                  <a:moveTo>
                    <a:pt x="100" y="837"/>
                  </a:moveTo>
                  <a:lnTo>
                    <a:pt x="100" y="837"/>
                  </a:lnTo>
                  <a:cubicBezTo>
                    <a:pt x="100" y="864"/>
                    <a:pt x="78" y="887"/>
                    <a:pt x="50" y="887"/>
                  </a:cubicBezTo>
                  <a:cubicBezTo>
                    <a:pt x="23" y="887"/>
                    <a:pt x="0" y="864"/>
                    <a:pt x="0" y="837"/>
                  </a:cubicBezTo>
                  <a:lnTo>
                    <a:pt x="0" y="837"/>
                  </a:lnTo>
                  <a:cubicBezTo>
                    <a:pt x="0" y="809"/>
                    <a:pt x="23" y="787"/>
                    <a:pt x="50" y="787"/>
                  </a:cubicBezTo>
                  <a:cubicBezTo>
                    <a:pt x="78" y="787"/>
                    <a:pt x="100" y="809"/>
                    <a:pt x="100" y="837"/>
                  </a:cubicBezTo>
                  <a:close/>
                  <a:moveTo>
                    <a:pt x="100" y="1037"/>
                  </a:moveTo>
                  <a:lnTo>
                    <a:pt x="100" y="1037"/>
                  </a:lnTo>
                  <a:cubicBezTo>
                    <a:pt x="100" y="1065"/>
                    <a:pt x="78" y="1087"/>
                    <a:pt x="50" y="1087"/>
                  </a:cubicBezTo>
                  <a:cubicBezTo>
                    <a:pt x="23" y="1087"/>
                    <a:pt x="0" y="1065"/>
                    <a:pt x="0" y="1037"/>
                  </a:cubicBezTo>
                  <a:lnTo>
                    <a:pt x="0" y="1037"/>
                  </a:lnTo>
                  <a:cubicBezTo>
                    <a:pt x="0" y="1009"/>
                    <a:pt x="23" y="987"/>
                    <a:pt x="50" y="987"/>
                  </a:cubicBezTo>
                  <a:cubicBezTo>
                    <a:pt x="78" y="987"/>
                    <a:pt x="100" y="1009"/>
                    <a:pt x="100" y="1037"/>
                  </a:cubicBezTo>
                  <a:close/>
                  <a:moveTo>
                    <a:pt x="100" y="1237"/>
                  </a:moveTo>
                  <a:lnTo>
                    <a:pt x="100" y="1237"/>
                  </a:lnTo>
                  <a:cubicBezTo>
                    <a:pt x="100" y="1265"/>
                    <a:pt x="78" y="1287"/>
                    <a:pt x="50" y="1287"/>
                  </a:cubicBezTo>
                  <a:cubicBezTo>
                    <a:pt x="23" y="1287"/>
                    <a:pt x="0" y="1265"/>
                    <a:pt x="0" y="1237"/>
                  </a:cubicBezTo>
                  <a:lnTo>
                    <a:pt x="0" y="1237"/>
                  </a:lnTo>
                  <a:cubicBezTo>
                    <a:pt x="0" y="1209"/>
                    <a:pt x="23" y="1187"/>
                    <a:pt x="50" y="1187"/>
                  </a:cubicBezTo>
                  <a:cubicBezTo>
                    <a:pt x="78" y="1187"/>
                    <a:pt x="100" y="1209"/>
                    <a:pt x="100" y="1237"/>
                  </a:cubicBezTo>
                  <a:close/>
                  <a:moveTo>
                    <a:pt x="100" y="1437"/>
                  </a:moveTo>
                  <a:lnTo>
                    <a:pt x="100" y="1437"/>
                  </a:lnTo>
                  <a:cubicBezTo>
                    <a:pt x="100" y="1465"/>
                    <a:pt x="78" y="1487"/>
                    <a:pt x="50" y="1487"/>
                  </a:cubicBezTo>
                  <a:cubicBezTo>
                    <a:pt x="23" y="1487"/>
                    <a:pt x="0" y="1465"/>
                    <a:pt x="0" y="1437"/>
                  </a:cubicBezTo>
                  <a:lnTo>
                    <a:pt x="0" y="1437"/>
                  </a:lnTo>
                  <a:cubicBezTo>
                    <a:pt x="0" y="1409"/>
                    <a:pt x="23" y="1387"/>
                    <a:pt x="50" y="1387"/>
                  </a:cubicBezTo>
                  <a:cubicBezTo>
                    <a:pt x="78" y="1387"/>
                    <a:pt x="100" y="1409"/>
                    <a:pt x="100" y="1437"/>
                  </a:cubicBezTo>
                  <a:close/>
                  <a:moveTo>
                    <a:pt x="100" y="1637"/>
                  </a:moveTo>
                  <a:lnTo>
                    <a:pt x="100" y="1637"/>
                  </a:lnTo>
                  <a:cubicBezTo>
                    <a:pt x="100" y="1665"/>
                    <a:pt x="78" y="1687"/>
                    <a:pt x="50" y="1687"/>
                  </a:cubicBezTo>
                  <a:cubicBezTo>
                    <a:pt x="23" y="1687"/>
                    <a:pt x="0" y="1665"/>
                    <a:pt x="0" y="1637"/>
                  </a:cubicBezTo>
                  <a:lnTo>
                    <a:pt x="0" y="1637"/>
                  </a:lnTo>
                  <a:cubicBezTo>
                    <a:pt x="0" y="1610"/>
                    <a:pt x="23" y="1587"/>
                    <a:pt x="50" y="1587"/>
                  </a:cubicBezTo>
                  <a:cubicBezTo>
                    <a:pt x="78" y="1587"/>
                    <a:pt x="100" y="1610"/>
                    <a:pt x="100" y="1637"/>
                  </a:cubicBezTo>
                  <a:close/>
                  <a:moveTo>
                    <a:pt x="100" y="1837"/>
                  </a:moveTo>
                  <a:lnTo>
                    <a:pt x="100" y="1837"/>
                  </a:lnTo>
                  <a:cubicBezTo>
                    <a:pt x="100" y="1865"/>
                    <a:pt x="78" y="1887"/>
                    <a:pt x="50" y="1887"/>
                  </a:cubicBezTo>
                  <a:cubicBezTo>
                    <a:pt x="23" y="1887"/>
                    <a:pt x="0" y="1865"/>
                    <a:pt x="0" y="1837"/>
                  </a:cubicBezTo>
                  <a:lnTo>
                    <a:pt x="0" y="1837"/>
                  </a:lnTo>
                  <a:cubicBezTo>
                    <a:pt x="0" y="1810"/>
                    <a:pt x="23" y="1787"/>
                    <a:pt x="50" y="1787"/>
                  </a:cubicBezTo>
                  <a:cubicBezTo>
                    <a:pt x="78" y="1787"/>
                    <a:pt x="100" y="1810"/>
                    <a:pt x="100" y="1837"/>
                  </a:cubicBezTo>
                  <a:close/>
                  <a:moveTo>
                    <a:pt x="100" y="2037"/>
                  </a:moveTo>
                  <a:lnTo>
                    <a:pt x="100" y="2037"/>
                  </a:lnTo>
                  <a:cubicBezTo>
                    <a:pt x="100" y="2065"/>
                    <a:pt x="78" y="2087"/>
                    <a:pt x="50" y="2087"/>
                  </a:cubicBezTo>
                  <a:cubicBezTo>
                    <a:pt x="23" y="2087"/>
                    <a:pt x="0" y="2065"/>
                    <a:pt x="0" y="2037"/>
                  </a:cubicBezTo>
                  <a:lnTo>
                    <a:pt x="0" y="2037"/>
                  </a:lnTo>
                  <a:cubicBezTo>
                    <a:pt x="0" y="2010"/>
                    <a:pt x="23" y="1987"/>
                    <a:pt x="50" y="1987"/>
                  </a:cubicBezTo>
                  <a:cubicBezTo>
                    <a:pt x="78" y="1987"/>
                    <a:pt x="100" y="2010"/>
                    <a:pt x="100" y="2037"/>
                  </a:cubicBezTo>
                  <a:close/>
                  <a:moveTo>
                    <a:pt x="100" y="2237"/>
                  </a:moveTo>
                  <a:lnTo>
                    <a:pt x="100" y="2238"/>
                  </a:lnTo>
                  <a:cubicBezTo>
                    <a:pt x="100" y="2265"/>
                    <a:pt x="78" y="2288"/>
                    <a:pt x="50" y="2288"/>
                  </a:cubicBezTo>
                  <a:cubicBezTo>
                    <a:pt x="23" y="2288"/>
                    <a:pt x="0" y="2265"/>
                    <a:pt x="0" y="2238"/>
                  </a:cubicBezTo>
                  <a:lnTo>
                    <a:pt x="0" y="2237"/>
                  </a:lnTo>
                  <a:cubicBezTo>
                    <a:pt x="0" y="2210"/>
                    <a:pt x="23" y="2187"/>
                    <a:pt x="50" y="2187"/>
                  </a:cubicBezTo>
                  <a:cubicBezTo>
                    <a:pt x="78" y="2187"/>
                    <a:pt x="100" y="2210"/>
                    <a:pt x="100" y="2237"/>
                  </a:cubicBezTo>
                  <a:close/>
                  <a:moveTo>
                    <a:pt x="100" y="2438"/>
                  </a:moveTo>
                  <a:lnTo>
                    <a:pt x="100" y="2438"/>
                  </a:lnTo>
                  <a:cubicBezTo>
                    <a:pt x="100" y="2465"/>
                    <a:pt x="78" y="2488"/>
                    <a:pt x="50" y="2488"/>
                  </a:cubicBezTo>
                  <a:cubicBezTo>
                    <a:pt x="23" y="2488"/>
                    <a:pt x="0" y="2465"/>
                    <a:pt x="0" y="2438"/>
                  </a:cubicBezTo>
                  <a:lnTo>
                    <a:pt x="0" y="2438"/>
                  </a:lnTo>
                  <a:cubicBezTo>
                    <a:pt x="0" y="2410"/>
                    <a:pt x="23" y="2388"/>
                    <a:pt x="50" y="2388"/>
                  </a:cubicBezTo>
                  <a:cubicBezTo>
                    <a:pt x="78" y="2388"/>
                    <a:pt x="100" y="2410"/>
                    <a:pt x="100" y="2438"/>
                  </a:cubicBezTo>
                  <a:close/>
                  <a:moveTo>
                    <a:pt x="100" y="2638"/>
                  </a:moveTo>
                  <a:lnTo>
                    <a:pt x="100" y="2638"/>
                  </a:lnTo>
                  <a:cubicBezTo>
                    <a:pt x="100" y="2665"/>
                    <a:pt x="78" y="2688"/>
                    <a:pt x="50" y="2688"/>
                  </a:cubicBezTo>
                  <a:cubicBezTo>
                    <a:pt x="23" y="2688"/>
                    <a:pt x="0" y="2665"/>
                    <a:pt x="0" y="2638"/>
                  </a:cubicBezTo>
                  <a:lnTo>
                    <a:pt x="0" y="2638"/>
                  </a:lnTo>
                  <a:cubicBezTo>
                    <a:pt x="0" y="2610"/>
                    <a:pt x="23" y="2588"/>
                    <a:pt x="50" y="2588"/>
                  </a:cubicBezTo>
                  <a:cubicBezTo>
                    <a:pt x="78" y="2588"/>
                    <a:pt x="100" y="2610"/>
                    <a:pt x="100" y="2638"/>
                  </a:cubicBezTo>
                  <a:close/>
                  <a:moveTo>
                    <a:pt x="100" y="2838"/>
                  </a:moveTo>
                  <a:lnTo>
                    <a:pt x="100" y="2838"/>
                  </a:lnTo>
                  <a:cubicBezTo>
                    <a:pt x="100" y="2865"/>
                    <a:pt x="78" y="2888"/>
                    <a:pt x="50" y="2888"/>
                  </a:cubicBezTo>
                  <a:cubicBezTo>
                    <a:pt x="23" y="2888"/>
                    <a:pt x="0" y="2865"/>
                    <a:pt x="0" y="2838"/>
                  </a:cubicBezTo>
                  <a:lnTo>
                    <a:pt x="0" y="2838"/>
                  </a:lnTo>
                  <a:cubicBezTo>
                    <a:pt x="0" y="2810"/>
                    <a:pt x="23" y="2788"/>
                    <a:pt x="50" y="2788"/>
                  </a:cubicBezTo>
                  <a:cubicBezTo>
                    <a:pt x="78" y="2788"/>
                    <a:pt x="100" y="2810"/>
                    <a:pt x="100" y="2838"/>
                  </a:cubicBezTo>
                  <a:close/>
                  <a:moveTo>
                    <a:pt x="100" y="3038"/>
                  </a:moveTo>
                  <a:lnTo>
                    <a:pt x="100" y="3038"/>
                  </a:lnTo>
                  <a:cubicBezTo>
                    <a:pt x="100" y="3066"/>
                    <a:pt x="78" y="3088"/>
                    <a:pt x="50" y="3088"/>
                  </a:cubicBezTo>
                  <a:cubicBezTo>
                    <a:pt x="23" y="3088"/>
                    <a:pt x="0" y="3066"/>
                    <a:pt x="0" y="3038"/>
                  </a:cubicBezTo>
                  <a:lnTo>
                    <a:pt x="0" y="3038"/>
                  </a:lnTo>
                  <a:cubicBezTo>
                    <a:pt x="0" y="3010"/>
                    <a:pt x="23" y="2988"/>
                    <a:pt x="50" y="2988"/>
                  </a:cubicBezTo>
                  <a:cubicBezTo>
                    <a:pt x="78" y="2988"/>
                    <a:pt x="100" y="3010"/>
                    <a:pt x="100" y="3038"/>
                  </a:cubicBezTo>
                  <a:close/>
                  <a:moveTo>
                    <a:pt x="100" y="3238"/>
                  </a:moveTo>
                  <a:lnTo>
                    <a:pt x="100" y="3238"/>
                  </a:lnTo>
                  <a:cubicBezTo>
                    <a:pt x="100" y="3266"/>
                    <a:pt x="78" y="3288"/>
                    <a:pt x="50" y="3288"/>
                  </a:cubicBezTo>
                  <a:cubicBezTo>
                    <a:pt x="23" y="3288"/>
                    <a:pt x="0" y="3266"/>
                    <a:pt x="0" y="3238"/>
                  </a:cubicBezTo>
                  <a:lnTo>
                    <a:pt x="0" y="3238"/>
                  </a:lnTo>
                  <a:cubicBezTo>
                    <a:pt x="0" y="3210"/>
                    <a:pt x="23" y="3188"/>
                    <a:pt x="50" y="3188"/>
                  </a:cubicBezTo>
                  <a:cubicBezTo>
                    <a:pt x="78" y="3188"/>
                    <a:pt x="100" y="3210"/>
                    <a:pt x="100" y="3238"/>
                  </a:cubicBezTo>
                  <a:close/>
                  <a:moveTo>
                    <a:pt x="100" y="3438"/>
                  </a:moveTo>
                  <a:lnTo>
                    <a:pt x="100" y="3438"/>
                  </a:lnTo>
                  <a:cubicBezTo>
                    <a:pt x="100" y="3466"/>
                    <a:pt x="78" y="3488"/>
                    <a:pt x="50" y="3488"/>
                  </a:cubicBezTo>
                  <a:cubicBezTo>
                    <a:pt x="23" y="3488"/>
                    <a:pt x="0" y="3466"/>
                    <a:pt x="0" y="3438"/>
                  </a:cubicBezTo>
                  <a:lnTo>
                    <a:pt x="0" y="3438"/>
                  </a:lnTo>
                  <a:cubicBezTo>
                    <a:pt x="0" y="3410"/>
                    <a:pt x="23" y="3388"/>
                    <a:pt x="50" y="3388"/>
                  </a:cubicBezTo>
                  <a:cubicBezTo>
                    <a:pt x="78" y="3388"/>
                    <a:pt x="100" y="3410"/>
                    <a:pt x="100" y="3438"/>
                  </a:cubicBezTo>
                  <a:close/>
                  <a:moveTo>
                    <a:pt x="100" y="3638"/>
                  </a:moveTo>
                  <a:lnTo>
                    <a:pt x="100" y="3638"/>
                  </a:lnTo>
                  <a:cubicBezTo>
                    <a:pt x="100" y="3666"/>
                    <a:pt x="78" y="3688"/>
                    <a:pt x="50" y="3688"/>
                  </a:cubicBezTo>
                  <a:cubicBezTo>
                    <a:pt x="23" y="3688"/>
                    <a:pt x="0" y="3666"/>
                    <a:pt x="0" y="3638"/>
                  </a:cubicBezTo>
                  <a:lnTo>
                    <a:pt x="0" y="3638"/>
                  </a:lnTo>
                  <a:cubicBezTo>
                    <a:pt x="0" y="3611"/>
                    <a:pt x="23" y="3588"/>
                    <a:pt x="50" y="3588"/>
                  </a:cubicBezTo>
                  <a:cubicBezTo>
                    <a:pt x="78" y="3588"/>
                    <a:pt x="100" y="3611"/>
                    <a:pt x="100" y="3638"/>
                  </a:cubicBezTo>
                  <a:close/>
                  <a:moveTo>
                    <a:pt x="100" y="3838"/>
                  </a:moveTo>
                  <a:lnTo>
                    <a:pt x="100" y="3838"/>
                  </a:lnTo>
                  <a:cubicBezTo>
                    <a:pt x="100" y="3866"/>
                    <a:pt x="78" y="3888"/>
                    <a:pt x="50" y="3888"/>
                  </a:cubicBezTo>
                  <a:cubicBezTo>
                    <a:pt x="23" y="3888"/>
                    <a:pt x="0" y="3866"/>
                    <a:pt x="0" y="3838"/>
                  </a:cubicBezTo>
                  <a:lnTo>
                    <a:pt x="0" y="3838"/>
                  </a:lnTo>
                  <a:cubicBezTo>
                    <a:pt x="0" y="3811"/>
                    <a:pt x="23" y="3788"/>
                    <a:pt x="50" y="3788"/>
                  </a:cubicBezTo>
                  <a:cubicBezTo>
                    <a:pt x="78" y="3788"/>
                    <a:pt x="100" y="3811"/>
                    <a:pt x="100" y="3838"/>
                  </a:cubicBezTo>
                  <a:close/>
                  <a:moveTo>
                    <a:pt x="125" y="3914"/>
                  </a:moveTo>
                  <a:lnTo>
                    <a:pt x="125" y="3914"/>
                  </a:lnTo>
                  <a:cubicBezTo>
                    <a:pt x="153" y="3914"/>
                    <a:pt x="175" y="3936"/>
                    <a:pt x="175" y="3964"/>
                  </a:cubicBezTo>
                  <a:cubicBezTo>
                    <a:pt x="175" y="3991"/>
                    <a:pt x="153" y="4014"/>
                    <a:pt x="125" y="4014"/>
                  </a:cubicBezTo>
                  <a:lnTo>
                    <a:pt x="125" y="4014"/>
                  </a:lnTo>
                  <a:cubicBezTo>
                    <a:pt x="97" y="4014"/>
                    <a:pt x="75" y="3991"/>
                    <a:pt x="75" y="3964"/>
                  </a:cubicBezTo>
                  <a:cubicBezTo>
                    <a:pt x="75" y="3936"/>
                    <a:pt x="97" y="3914"/>
                    <a:pt x="125" y="3914"/>
                  </a:cubicBezTo>
                  <a:close/>
                  <a:moveTo>
                    <a:pt x="325" y="3914"/>
                  </a:moveTo>
                  <a:lnTo>
                    <a:pt x="325" y="3914"/>
                  </a:lnTo>
                  <a:cubicBezTo>
                    <a:pt x="353" y="3914"/>
                    <a:pt x="375" y="3936"/>
                    <a:pt x="375" y="3964"/>
                  </a:cubicBezTo>
                  <a:cubicBezTo>
                    <a:pt x="375" y="3991"/>
                    <a:pt x="353" y="4014"/>
                    <a:pt x="325" y="4014"/>
                  </a:cubicBezTo>
                  <a:lnTo>
                    <a:pt x="325" y="4014"/>
                  </a:lnTo>
                  <a:cubicBezTo>
                    <a:pt x="298" y="4014"/>
                    <a:pt x="275" y="3991"/>
                    <a:pt x="275" y="3964"/>
                  </a:cubicBezTo>
                  <a:cubicBezTo>
                    <a:pt x="275" y="3936"/>
                    <a:pt x="298" y="3914"/>
                    <a:pt x="325" y="3914"/>
                  </a:cubicBezTo>
                  <a:close/>
                  <a:moveTo>
                    <a:pt x="525" y="3914"/>
                  </a:moveTo>
                  <a:lnTo>
                    <a:pt x="525" y="3914"/>
                  </a:lnTo>
                  <a:cubicBezTo>
                    <a:pt x="553" y="3914"/>
                    <a:pt x="575" y="3936"/>
                    <a:pt x="575" y="3964"/>
                  </a:cubicBezTo>
                  <a:cubicBezTo>
                    <a:pt x="575" y="3991"/>
                    <a:pt x="553" y="4014"/>
                    <a:pt x="525" y="4014"/>
                  </a:cubicBezTo>
                  <a:lnTo>
                    <a:pt x="525" y="4014"/>
                  </a:lnTo>
                  <a:cubicBezTo>
                    <a:pt x="498" y="4014"/>
                    <a:pt x="475" y="3991"/>
                    <a:pt x="475" y="3964"/>
                  </a:cubicBezTo>
                  <a:cubicBezTo>
                    <a:pt x="475" y="3936"/>
                    <a:pt x="498" y="3914"/>
                    <a:pt x="525" y="3914"/>
                  </a:cubicBezTo>
                  <a:close/>
                  <a:moveTo>
                    <a:pt x="725" y="3914"/>
                  </a:moveTo>
                  <a:lnTo>
                    <a:pt x="725" y="3914"/>
                  </a:lnTo>
                  <a:cubicBezTo>
                    <a:pt x="753" y="3914"/>
                    <a:pt x="775" y="3936"/>
                    <a:pt x="775" y="3964"/>
                  </a:cubicBezTo>
                  <a:cubicBezTo>
                    <a:pt x="775" y="3991"/>
                    <a:pt x="753" y="4014"/>
                    <a:pt x="725" y="4014"/>
                  </a:cubicBezTo>
                  <a:lnTo>
                    <a:pt x="725" y="4014"/>
                  </a:lnTo>
                  <a:cubicBezTo>
                    <a:pt x="698" y="4014"/>
                    <a:pt x="675" y="3991"/>
                    <a:pt x="675" y="3964"/>
                  </a:cubicBezTo>
                  <a:cubicBezTo>
                    <a:pt x="675" y="3936"/>
                    <a:pt x="698" y="3914"/>
                    <a:pt x="725" y="3914"/>
                  </a:cubicBezTo>
                  <a:close/>
                  <a:moveTo>
                    <a:pt x="925" y="3914"/>
                  </a:moveTo>
                  <a:lnTo>
                    <a:pt x="926" y="3914"/>
                  </a:lnTo>
                  <a:cubicBezTo>
                    <a:pt x="953" y="3914"/>
                    <a:pt x="976" y="3936"/>
                    <a:pt x="976" y="3964"/>
                  </a:cubicBezTo>
                  <a:cubicBezTo>
                    <a:pt x="976" y="3991"/>
                    <a:pt x="953" y="4014"/>
                    <a:pt x="926" y="4014"/>
                  </a:cubicBezTo>
                  <a:lnTo>
                    <a:pt x="925" y="4014"/>
                  </a:lnTo>
                  <a:cubicBezTo>
                    <a:pt x="898" y="4014"/>
                    <a:pt x="875" y="3991"/>
                    <a:pt x="875" y="3964"/>
                  </a:cubicBezTo>
                  <a:cubicBezTo>
                    <a:pt x="875" y="3936"/>
                    <a:pt x="898" y="3914"/>
                    <a:pt x="925" y="3914"/>
                  </a:cubicBezTo>
                  <a:close/>
                  <a:moveTo>
                    <a:pt x="1126" y="3914"/>
                  </a:moveTo>
                  <a:lnTo>
                    <a:pt x="1126" y="3914"/>
                  </a:lnTo>
                  <a:cubicBezTo>
                    <a:pt x="1153" y="3914"/>
                    <a:pt x="1176" y="3936"/>
                    <a:pt x="1176" y="3964"/>
                  </a:cubicBezTo>
                  <a:cubicBezTo>
                    <a:pt x="1176" y="3991"/>
                    <a:pt x="1153" y="4014"/>
                    <a:pt x="1126" y="4014"/>
                  </a:cubicBezTo>
                  <a:lnTo>
                    <a:pt x="1126" y="4014"/>
                  </a:lnTo>
                  <a:cubicBezTo>
                    <a:pt x="1098" y="4014"/>
                    <a:pt x="1076" y="3991"/>
                    <a:pt x="1076" y="3964"/>
                  </a:cubicBezTo>
                  <a:cubicBezTo>
                    <a:pt x="1076" y="3936"/>
                    <a:pt x="1098" y="3914"/>
                    <a:pt x="1126" y="3914"/>
                  </a:cubicBezTo>
                  <a:close/>
                  <a:moveTo>
                    <a:pt x="1326" y="3914"/>
                  </a:moveTo>
                  <a:lnTo>
                    <a:pt x="1326" y="3914"/>
                  </a:lnTo>
                  <a:cubicBezTo>
                    <a:pt x="1353" y="3914"/>
                    <a:pt x="1376" y="3936"/>
                    <a:pt x="1376" y="3964"/>
                  </a:cubicBezTo>
                  <a:cubicBezTo>
                    <a:pt x="1376" y="3991"/>
                    <a:pt x="1353" y="4014"/>
                    <a:pt x="1326" y="4014"/>
                  </a:cubicBezTo>
                  <a:lnTo>
                    <a:pt x="1326" y="4014"/>
                  </a:lnTo>
                  <a:cubicBezTo>
                    <a:pt x="1298" y="4014"/>
                    <a:pt x="1276" y="3991"/>
                    <a:pt x="1276" y="3964"/>
                  </a:cubicBezTo>
                  <a:cubicBezTo>
                    <a:pt x="1276" y="3936"/>
                    <a:pt x="1298" y="3914"/>
                    <a:pt x="1326" y="3914"/>
                  </a:cubicBezTo>
                  <a:close/>
                  <a:moveTo>
                    <a:pt x="1526" y="3914"/>
                  </a:moveTo>
                  <a:lnTo>
                    <a:pt x="1526" y="3914"/>
                  </a:lnTo>
                  <a:cubicBezTo>
                    <a:pt x="1553" y="3914"/>
                    <a:pt x="1576" y="3936"/>
                    <a:pt x="1576" y="3964"/>
                  </a:cubicBezTo>
                  <a:cubicBezTo>
                    <a:pt x="1576" y="3991"/>
                    <a:pt x="1553" y="4014"/>
                    <a:pt x="1526" y="4014"/>
                  </a:cubicBezTo>
                  <a:lnTo>
                    <a:pt x="1526" y="4014"/>
                  </a:lnTo>
                  <a:cubicBezTo>
                    <a:pt x="1498" y="4014"/>
                    <a:pt x="1476" y="3991"/>
                    <a:pt x="1476" y="3964"/>
                  </a:cubicBezTo>
                  <a:cubicBezTo>
                    <a:pt x="1476" y="3936"/>
                    <a:pt x="1498" y="3914"/>
                    <a:pt x="1526" y="3914"/>
                  </a:cubicBezTo>
                  <a:close/>
                  <a:moveTo>
                    <a:pt x="1726" y="3914"/>
                  </a:moveTo>
                  <a:lnTo>
                    <a:pt x="1726" y="3914"/>
                  </a:lnTo>
                  <a:cubicBezTo>
                    <a:pt x="1754" y="3914"/>
                    <a:pt x="1776" y="3936"/>
                    <a:pt x="1776" y="3964"/>
                  </a:cubicBezTo>
                  <a:cubicBezTo>
                    <a:pt x="1776" y="3991"/>
                    <a:pt x="1754" y="4014"/>
                    <a:pt x="1726" y="4014"/>
                  </a:cubicBezTo>
                  <a:lnTo>
                    <a:pt x="1726" y="4014"/>
                  </a:lnTo>
                  <a:cubicBezTo>
                    <a:pt x="1698" y="4014"/>
                    <a:pt x="1676" y="3991"/>
                    <a:pt x="1676" y="3964"/>
                  </a:cubicBezTo>
                  <a:cubicBezTo>
                    <a:pt x="1676" y="3936"/>
                    <a:pt x="1698" y="3914"/>
                    <a:pt x="1726" y="3914"/>
                  </a:cubicBezTo>
                  <a:close/>
                  <a:moveTo>
                    <a:pt x="1926" y="3914"/>
                  </a:moveTo>
                  <a:lnTo>
                    <a:pt x="1926" y="3914"/>
                  </a:lnTo>
                  <a:cubicBezTo>
                    <a:pt x="1954" y="3914"/>
                    <a:pt x="1976" y="3936"/>
                    <a:pt x="1976" y="3964"/>
                  </a:cubicBezTo>
                  <a:cubicBezTo>
                    <a:pt x="1976" y="3991"/>
                    <a:pt x="1954" y="4014"/>
                    <a:pt x="1926" y="4014"/>
                  </a:cubicBezTo>
                  <a:lnTo>
                    <a:pt x="1926" y="4014"/>
                  </a:lnTo>
                  <a:cubicBezTo>
                    <a:pt x="1898" y="4014"/>
                    <a:pt x="1876" y="3991"/>
                    <a:pt x="1876" y="3964"/>
                  </a:cubicBezTo>
                  <a:cubicBezTo>
                    <a:pt x="1876" y="3936"/>
                    <a:pt x="1898" y="3914"/>
                    <a:pt x="1926" y="3914"/>
                  </a:cubicBezTo>
                  <a:close/>
                  <a:moveTo>
                    <a:pt x="2126" y="3914"/>
                  </a:moveTo>
                  <a:lnTo>
                    <a:pt x="2126" y="3914"/>
                  </a:lnTo>
                  <a:cubicBezTo>
                    <a:pt x="2154" y="3914"/>
                    <a:pt x="2176" y="3936"/>
                    <a:pt x="2176" y="3964"/>
                  </a:cubicBezTo>
                  <a:cubicBezTo>
                    <a:pt x="2176" y="3991"/>
                    <a:pt x="2154" y="4014"/>
                    <a:pt x="2126" y="4014"/>
                  </a:cubicBezTo>
                  <a:lnTo>
                    <a:pt x="2126" y="4014"/>
                  </a:lnTo>
                  <a:cubicBezTo>
                    <a:pt x="2098" y="4014"/>
                    <a:pt x="2076" y="3991"/>
                    <a:pt x="2076" y="3964"/>
                  </a:cubicBezTo>
                  <a:cubicBezTo>
                    <a:pt x="2076" y="3936"/>
                    <a:pt x="2098" y="3914"/>
                    <a:pt x="2126" y="3914"/>
                  </a:cubicBezTo>
                  <a:close/>
                  <a:moveTo>
                    <a:pt x="2326" y="3914"/>
                  </a:moveTo>
                  <a:lnTo>
                    <a:pt x="2326" y="3914"/>
                  </a:lnTo>
                  <a:cubicBezTo>
                    <a:pt x="2354" y="3914"/>
                    <a:pt x="2376" y="3936"/>
                    <a:pt x="2376" y="3964"/>
                  </a:cubicBezTo>
                  <a:cubicBezTo>
                    <a:pt x="2376" y="3991"/>
                    <a:pt x="2354" y="4014"/>
                    <a:pt x="2326" y="4014"/>
                  </a:cubicBezTo>
                  <a:lnTo>
                    <a:pt x="2326" y="4014"/>
                  </a:lnTo>
                  <a:cubicBezTo>
                    <a:pt x="2299" y="4014"/>
                    <a:pt x="2276" y="3991"/>
                    <a:pt x="2276" y="3964"/>
                  </a:cubicBezTo>
                  <a:cubicBezTo>
                    <a:pt x="2276" y="3936"/>
                    <a:pt x="2299" y="3914"/>
                    <a:pt x="2326" y="3914"/>
                  </a:cubicBezTo>
                  <a:close/>
                  <a:moveTo>
                    <a:pt x="2526" y="3914"/>
                  </a:moveTo>
                  <a:lnTo>
                    <a:pt x="2526" y="3914"/>
                  </a:lnTo>
                  <a:cubicBezTo>
                    <a:pt x="2554" y="3914"/>
                    <a:pt x="2576" y="3936"/>
                    <a:pt x="2576" y="3964"/>
                  </a:cubicBezTo>
                  <a:cubicBezTo>
                    <a:pt x="2576" y="3991"/>
                    <a:pt x="2554" y="4014"/>
                    <a:pt x="2526" y="4014"/>
                  </a:cubicBezTo>
                  <a:lnTo>
                    <a:pt x="2526" y="4014"/>
                  </a:lnTo>
                  <a:cubicBezTo>
                    <a:pt x="2499" y="4014"/>
                    <a:pt x="2476" y="3991"/>
                    <a:pt x="2476" y="3964"/>
                  </a:cubicBezTo>
                  <a:cubicBezTo>
                    <a:pt x="2476" y="3936"/>
                    <a:pt x="2499" y="3914"/>
                    <a:pt x="2526" y="3914"/>
                  </a:cubicBezTo>
                  <a:close/>
                  <a:moveTo>
                    <a:pt x="2726" y="3914"/>
                  </a:moveTo>
                  <a:lnTo>
                    <a:pt x="2726" y="3914"/>
                  </a:lnTo>
                  <a:cubicBezTo>
                    <a:pt x="2754" y="3914"/>
                    <a:pt x="2776" y="3936"/>
                    <a:pt x="2776" y="3964"/>
                  </a:cubicBezTo>
                  <a:cubicBezTo>
                    <a:pt x="2776" y="3991"/>
                    <a:pt x="2754" y="4014"/>
                    <a:pt x="2726" y="4014"/>
                  </a:cubicBezTo>
                  <a:lnTo>
                    <a:pt x="2726" y="4014"/>
                  </a:lnTo>
                  <a:cubicBezTo>
                    <a:pt x="2699" y="4014"/>
                    <a:pt x="2676" y="3991"/>
                    <a:pt x="2676" y="3964"/>
                  </a:cubicBezTo>
                  <a:cubicBezTo>
                    <a:pt x="2676" y="3936"/>
                    <a:pt x="2699" y="3914"/>
                    <a:pt x="2726" y="3914"/>
                  </a:cubicBezTo>
                  <a:close/>
                  <a:moveTo>
                    <a:pt x="2926" y="3914"/>
                  </a:moveTo>
                  <a:lnTo>
                    <a:pt x="2927" y="3914"/>
                  </a:lnTo>
                  <a:cubicBezTo>
                    <a:pt x="2954" y="3914"/>
                    <a:pt x="2977" y="3936"/>
                    <a:pt x="2977" y="3964"/>
                  </a:cubicBezTo>
                  <a:cubicBezTo>
                    <a:pt x="2977" y="3991"/>
                    <a:pt x="2954" y="4014"/>
                    <a:pt x="2927" y="4014"/>
                  </a:cubicBezTo>
                  <a:lnTo>
                    <a:pt x="2926" y="4014"/>
                  </a:lnTo>
                  <a:cubicBezTo>
                    <a:pt x="2899" y="4014"/>
                    <a:pt x="2876" y="3991"/>
                    <a:pt x="2876" y="3964"/>
                  </a:cubicBezTo>
                  <a:cubicBezTo>
                    <a:pt x="2876" y="3936"/>
                    <a:pt x="2899" y="3914"/>
                    <a:pt x="2926" y="3914"/>
                  </a:cubicBezTo>
                  <a:close/>
                  <a:moveTo>
                    <a:pt x="3127" y="3914"/>
                  </a:moveTo>
                  <a:lnTo>
                    <a:pt x="3127" y="3914"/>
                  </a:lnTo>
                  <a:cubicBezTo>
                    <a:pt x="3154" y="3914"/>
                    <a:pt x="3177" y="3936"/>
                    <a:pt x="3177" y="3964"/>
                  </a:cubicBezTo>
                  <a:cubicBezTo>
                    <a:pt x="3177" y="3991"/>
                    <a:pt x="3154" y="4014"/>
                    <a:pt x="3127" y="4014"/>
                  </a:cubicBezTo>
                  <a:lnTo>
                    <a:pt x="3127" y="4014"/>
                  </a:lnTo>
                  <a:cubicBezTo>
                    <a:pt x="3099" y="4014"/>
                    <a:pt x="3077" y="3991"/>
                    <a:pt x="3077" y="3964"/>
                  </a:cubicBezTo>
                  <a:cubicBezTo>
                    <a:pt x="3077" y="3936"/>
                    <a:pt x="3099" y="3914"/>
                    <a:pt x="3127" y="3914"/>
                  </a:cubicBezTo>
                  <a:close/>
                  <a:moveTo>
                    <a:pt x="3327" y="3914"/>
                  </a:moveTo>
                  <a:lnTo>
                    <a:pt x="3327" y="3914"/>
                  </a:lnTo>
                  <a:cubicBezTo>
                    <a:pt x="3354" y="3914"/>
                    <a:pt x="3377" y="3936"/>
                    <a:pt x="3377" y="3964"/>
                  </a:cubicBezTo>
                  <a:cubicBezTo>
                    <a:pt x="3377" y="3991"/>
                    <a:pt x="3354" y="4014"/>
                    <a:pt x="3327" y="4014"/>
                  </a:cubicBezTo>
                  <a:lnTo>
                    <a:pt x="3327" y="4014"/>
                  </a:lnTo>
                  <a:cubicBezTo>
                    <a:pt x="3299" y="4014"/>
                    <a:pt x="3277" y="3991"/>
                    <a:pt x="3277" y="3964"/>
                  </a:cubicBezTo>
                  <a:cubicBezTo>
                    <a:pt x="3277" y="3936"/>
                    <a:pt x="3299" y="3914"/>
                    <a:pt x="3327" y="3914"/>
                  </a:cubicBezTo>
                  <a:close/>
                  <a:moveTo>
                    <a:pt x="3527" y="3914"/>
                  </a:moveTo>
                  <a:lnTo>
                    <a:pt x="3527" y="3914"/>
                  </a:lnTo>
                  <a:cubicBezTo>
                    <a:pt x="3554" y="3914"/>
                    <a:pt x="3577" y="3936"/>
                    <a:pt x="3577" y="3964"/>
                  </a:cubicBezTo>
                  <a:cubicBezTo>
                    <a:pt x="3577" y="3991"/>
                    <a:pt x="3554" y="4014"/>
                    <a:pt x="3527" y="4014"/>
                  </a:cubicBezTo>
                  <a:lnTo>
                    <a:pt x="3527" y="4014"/>
                  </a:lnTo>
                  <a:cubicBezTo>
                    <a:pt x="3499" y="4014"/>
                    <a:pt x="3477" y="3991"/>
                    <a:pt x="3477" y="3964"/>
                  </a:cubicBezTo>
                  <a:cubicBezTo>
                    <a:pt x="3477" y="3936"/>
                    <a:pt x="3499" y="3914"/>
                    <a:pt x="3527" y="3914"/>
                  </a:cubicBezTo>
                  <a:close/>
                  <a:moveTo>
                    <a:pt x="3727" y="3914"/>
                  </a:moveTo>
                  <a:lnTo>
                    <a:pt x="3727" y="3914"/>
                  </a:lnTo>
                  <a:cubicBezTo>
                    <a:pt x="3755" y="3914"/>
                    <a:pt x="3777" y="3936"/>
                    <a:pt x="3777" y="3964"/>
                  </a:cubicBezTo>
                  <a:cubicBezTo>
                    <a:pt x="3777" y="3991"/>
                    <a:pt x="3755" y="4014"/>
                    <a:pt x="3727" y="4014"/>
                  </a:cubicBezTo>
                  <a:lnTo>
                    <a:pt x="3727" y="4014"/>
                  </a:lnTo>
                  <a:cubicBezTo>
                    <a:pt x="3699" y="4014"/>
                    <a:pt x="3677" y="3991"/>
                    <a:pt x="3677" y="3964"/>
                  </a:cubicBezTo>
                  <a:cubicBezTo>
                    <a:pt x="3677" y="3936"/>
                    <a:pt x="3699" y="3914"/>
                    <a:pt x="3727" y="3914"/>
                  </a:cubicBezTo>
                  <a:close/>
                  <a:moveTo>
                    <a:pt x="3927" y="3914"/>
                  </a:moveTo>
                  <a:lnTo>
                    <a:pt x="3927" y="3914"/>
                  </a:lnTo>
                  <a:cubicBezTo>
                    <a:pt x="3955" y="3914"/>
                    <a:pt x="3977" y="3936"/>
                    <a:pt x="3977" y="3964"/>
                  </a:cubicBezTo>
                  <a:cubicBezTo>
                    <a:pt x="3977" y="3991"/>
                    <a:pt x="3955" y="4014"/>
                    <a:pt x="3927" y="4014"/>
                  </a:cubicBezTo>
                  <a:lnTo>
                    <a:pt x="3927" y="4014"/>
                  </a:lnTo>
                  <a:cubicBezTo>
                    <a:pt x="3899" y="4014"/>
                    <a:pt x="3877" y="3991"/>
                    <a:pt x="3877" y="3964"/>
                  </a:cubicBezTo>
                  <a:cubicBezTo>
                    <a:pt x="3877" y="3936"/>
                    <a:pt x="3899" y="3914"/>
                    <a:pt x="3927" y="3914"/>
                  </a:cubicBezTo>
                  <a:close/>
                  <a:moveTo>
                    <a:pt x="4127" y="3914"/>
                  </a:moveTo>
                  <a:lnTo>
                    <a:pt x="4127" y="3914"/>
                  </a:lnTo>
                  <a:cubicBezTo>
                    <a:pt x="4155" y="3914"/>
                    <a:pt x="4177" y="3936"/>
                    <a:pt x="4177" y="3964"/>
                  </a:cubicBezTo>
                  <a:cubicBezTo>
                    <a:pt x="4177" y="3991"/>
                    <a:pt x="4155" y="4014"/>
                    <a:pt x="4127" y="4014"/>
                  </a:cubicBezTo>
                  <a:lnTo>
                    <a:pt x="4127" y="4014"/>
                  </a:lnTo>
                  <a:cubicBezTo>
                    <a:pt x="4099" y="4014"/>
                    <a:pt x="4077" y="3991"/>
                    <a:pt x="4077" y="3964"/>
                  </a:cubicBezTo>
                  <a:cubicBezTo>
                    <a:pt x="4077" y="3936"/>
                    <a:pt x="4099" y="3914"/>
                    <a:pt x="4127" y="3914"/>
                  </a:cubicBezTo>
                  <a:close/>
                  <a:moveTo>
                    <a:pt x="4327" y="3914"/>
                  </a:moveTo>
                  <a:lnTo>
                    <a:pt x="4327" y="3914"/>
                  </a:lnTo>
                  <a:cubicBezTo>
                    <a:pt x="4355" y="3914"/>
                    <a:pt x="4377" y="3936"/>
                    <a:pt x="4377" y="3964"/>
                  </a:cubicBezTo>
                  <a:cubicBezTo>
                    <a:pt x="4377" y="3991"/>
                    <a:pt x="4355" y="4014"/>
                    <a:pt x="4327" y="4014"/>
                  </a:cubicBezTo>
                  <a:lnTo>
                    <a:pt x="4327" y="4014"/>
                  </a:lnTo>
                  <a:cubicBezTo>
                    <a:pt x="4300" y="4014"/>
                    <a:pt x="4277" y="3991"/>
                    <a:pt x="4277" y="3964"/>
                  </a:cubicBezTo>
                  <a:cubicBezTo>
                    <a:pt x="4277" y="3936"/>
                    <a:pt x="4300" y="3914"/>
                    <a:pt x="4327" y="3914"/>
                  </a:cubicBezTo>
                  <a:close/>
                  <a:moveTo>
                    <a:pt x="4527" y="3914"/>
                  </a:moveTo>
                  <a:lnTo>
                    <a:pt x="4527" y="3914"/>
                  </a:lnTo>
                  <a:cubicBezTo>
                    <a:pt x="4555" y="3914"/>
                    <a:pt x="4577" y="3936"/>
                    <a:pt x="4577" y="3964"/>
                  </a:cubicBezTo>
                  <a:cubicBezTo>
                    <a:pt x="4577" y="3991"/>
                    <a:pt x="4555" y="4014"/>
                    <a:pt x="4527" y="4014"/>
                  </a:cubicBezTo>
                  <a:lnTo>
                    <a:pt x="4527" y="4014"/>
                  </a:lnTo>
                  <a:cubicBezTo>
                    <a:pt x="4500" y="4014"/>
                    <a:pt x="4477" y="3991"/>
                    <a:pt x="4477" y="3964"/>
                  </a:cubicBezTo>
                  <a:cubicBezTo>
                    <a:pt x="4477" y="3936"/>
                    <a:pt x="4500" y="3914"/>
                    <a:pt x="4527" y="3914"/>
                  </a:cubicBezTo>
                  <a:close/>
                  <a:moveTo>
                    <a:pt x="4727" y="3914"/>
                  </a:moveTo>
                  <a:lnTo>
                    <a:pt x="4727" y="3914"/>
                  </a:lnTo>
                  <a:cubicBezTo>
                    <a:pt x="4755" y="3914"/>
                    <a:pt x="4777" y="3936"/>
                    <a:pt x="4777" y="3964"/>
                  </a:cubicBezTo>
                  <a:cubicBezTo>
                    <a:pt x="4777" y="3991"/>
                    <a:pt x="4755" y="4014"/>
                    <a:pt x="4727" y="4014"/>
                  </a:cubicBezTo>
                  <a:lnTo>
                    <a:pt x="4727" y="4014"/>
                  </a:lnTo>
                  <a:cubicBezTo>
                    <a:pt x="4700" y="4014"/>
                    <a:pt x="4677" y="3991"/>
                    <a:pt x="4677" y="3964"/>
                  </a:cubicBezTo>
                  <a:cubicBezTo>
                    <a:pt x="4677" y="3936"/>
                    <a:pt x="4700" y="3914"/>
                    <a:pt x="4727" y="3914"/>
                  </a:cubicBezTo>
                  <a:close/>
                  <a:moveTo>
                    <a:pt x="4927" y="3914"/>
                  </a:moveTo>
                  <a:lnTo>
                    <a:pt x="4928" y="3914"/>
                  </a:lnTo>
                  <a:cubicBezTo>
                    <a:pt x="4955" y="3914"/>
                    <a:pt x="4978" y="3936"/>
                    <a:pt x="4978" y="3964"/>
                  </a:cubicBezTo>
                  <a:cubicBezTo>
                    <a:pt x="4978" y="3991"/>
                    <a:pt x="4955" y="4014"/>
                    <a:pt x="4928" y="4014"/>
                  </a:cubicBezTo>
                  <a:lnTo>
                    <a:pt x="4927" y="4014"/>
                  </a:lnTo>
                  <a:cubicBezTo>
                    <a:pt x="4900" y="4014"/>
                    <a:pt x="4877" y="3991"/>
                    <a:pt x="4877" y="3964"/>
                  </a:cubicBezTo>
                  <a:cubicBezTo>
                    <a:pt x="4877" y="3936"/>
                    <a:pt x="4900" y="3914"/>
                    <a:pt x="4927" y="3914"/>
                  </a:cubicBezTo>
                  <a:close/>
                  <a:moveTo>
                    <a:pt x="5128" y="3914"/>
                  </a:moveTo>
                  <a:lnTo>
                    <a:pt x="5128" y="3914"/>
                  </a:lnTo>
                  <a:cubicBezTo>
                    <a:pt x="5155" y="3914"/>
                    <a:pt x="5178" y="3936"/>
                    <a:pt x="5178" y="3964"/>
                  </a:cubicBezTo>
                  <a:cubicBezTo>
                    <a:pt x="5178" y="3991"/>
                    <a:pt x="5155" y="4014"/>
                    <a:pt x="5128" y="4014"/>
                  </a:cubicBezTo>
                  <a:lnTo>
                    <a:pt x="5128" y="4014"/>
                  </a:lnTo>
                  <a:cubicBezTo>
                    <a:pt x="5100" y="4014"/>
                    <a:pt x="5078" y="3991"/>
                    <a:pt x="5078" y="3964"/>
                  </a:cubicBezTo>
                  <a:cubicBezTo>
                    <a:pt x="5078" y="3936"/>
                    <a:pt x="5100" y="3914"/>
                    <a:pt x="5128" y="3914"/>
                  </a:cubicBezTo>
                  <a:close/>
                  <a:moveTo>
                    <a:pt x="5328" y="3914"/>
                  </a:moveTo>
                  <a:lnTo>
                    <a:pt x="5328" y="3914"/>
                  </a:lnTo>
                  <a:cubicBezTo>
                    <a:pt x="5355" y="3914"/>
                    <a:pt x="5378" y="3936"/>
                    <a:pt x="5378" y="3964"/>
                  </a:cubicBezTo>
                  <a:cubicBezTo>
                    <a:pt x="5378" y="3991"/>
                    <a:pt x="5355" y="4014"/>
                    <a:pt x="5328" y="4014"/>
                  </a:cubicBezTo>
                  <a:lnTo>
                    <a:pt x="5328" y="4014"/>
                  </a:lnTo>
                  <a:cubicBezTo>
                    <a:pt x="5300" y="4014"/>
                    <a:pt x="5278" y="3991"/>
                    <a:pt x="5278" y="3964"/>
                  </a:cubicBezTo>
                  <a:cubicBezTo>
                    <a:pt x="5278" y="3936"/>
                    <a:pt x="5300" y="3914"/>
                    <a:pt x="5328" y="3914"/>
                  </a:cubicBezTo>
                  <a:close/>
                  <a:moveTo>
                    <a:pt x="5528" y="3914"/>
                  </a:moveTo>
                  <a:lnTo>
                    <a:pt x="5528" y="3914"/>
                  </a:lnTo>
                  <a:cubicBezTo>
                    <a:pt x="5555" y="3914"/>
                    <a:pt x="5578" y="3936"/>
                    <a:pt x="5578" y="3964"/>
                  </a:cubicBezTo>
                  <a:cubicBezTo>
                    <a:pt x="5578" y="3991"/>
                    <a:pt x="5555" y="4014"/>
                    <a:pt x="5528" y="4014"/>
                  </a:cubicBezTo>
                  <a:lnTo>
                    <a:pt x="5528" y="4014"/>
                  </a:lnTo>
                  <a:cubicBezTo>
                    <a:pt x="5500" y="4014"/>
                    <a:pt x="5478" y="3991"/>
                    <a:pt x="5478" y="3964"/>
                  </a:cubicBezTo>
                  <a:cubicBezTo>
                    <a:pt x="5478" y="3936"/>
                    <a:pt x="5500" y="3914"/>
                    <a:pt x="5528" y="3914"/>
                  </a:cubicBezTo>
                  <a:close/>
                  <a:moveTo>
                    <a:pt x="5728" y="3914"/>
                  </a:moveTo>
                  <a:lnTo>
                    <a:pt x="5728" y="3914"/>
                  </a:lnTo>
                  <a:cubicBezTo>
                    <a:pt x="5756" y="3914"/>
                    <a:pt x="5778" y="3936"/>
                    <a:pt x="5778" y="3964"/>
                  </a:cubicBezTo>
                  <a:cubicBezTo>
                    <a:pt x="5778" y="3991"/>
                    <a:pt x="5756" y="4014"/>
                    <a:pt x="5728" y="4014"/>
                  </a:cubicBezTo>
                  <a:lnTo>
                    <a:pt x="5728" y="4014"/>
                  </a:lnTo>
                  <a:cubicBezTo>
                    <a:pt x="5700" y="4014"/>
                    <a:pt x="5678" y="3991"/>
                    <a:pt x="5678" y="3964"/>
                  </a:cubicBezTo>
                  <a:cubicBezTo>
                    <a:pt x="5678" y="3936"/>
                    <a:pt x="5700" y="3914"/>
                    <a:pt x="5728" y="3914"/>
                  </a:cubicBezTo>
                  <a:close/>
                  <a:moveTo>
                    <a:pt x="5928" y="3914"/>
                  </a:moveTo>
                  <a:lnTo>
                    <a:pt x="5928" y="3914"/>
                  </a:lnTo>
                  <a:cubicBezTo>
                    <a:pt x="5956" y="3914"/>
                    <a:pt x="5978" y="3936"/>
                    <a:pt x="5978" y="3964"/>
                  </a:cubicBezTo>
                  <a:cubicBezTo>
                    <a:pt x="5978" y="3991"/>
                    <a:pt x="5956" y="4014"/>
                    <a:pt x="5928" y="4014"/>
                  </a:cubicBezTo>
                  <a:lnTo>
                    <a:pt x="5928" y="4014"/>
                  </a:lnTo>
                  <a:cubicBezTo>
                    <a:pt x="5900" y="4014"/>
                    <a:pt x="5878" y="3991"/>
                    <a:pt x="5878" y="3964"/>
                  </a:cubicBezTo>
                  <a:cubicBezTo>
                    <a:pt x="5878" y="3936"/>
                    <a:pt x="5900" y="3914"/>
                    <a:pt x="5928" y="3914"/>
                  </a:cubicBezTo>
                  <a:close/>
                  <a:moveTo>
                    <a:pt x="6128" y="3914"/>
                  </a:moveTo>
                  <a:lnTo>
                    <a:pt x="6128" y="3914"/>
                  </a:lnTo>
                  <a:cubicBezTo>
                    <a:pt x="6156" y="3914"/>
                    <a:pt x="6178" y="3936"/>
                    <a:pt x="6178" y="3964"/>
                  </a:cubicBezTo>
                  <a:cubicBezTo>
                    <a:pt x="6178" y="3991"/>
                    <a:pt x="6156" y="4014"/>
                    <a:pt x="6128" y="4014"/>
                  </a:cubicBezTo>
                  <a:lnTo>
                    <a:pt x="6128" y="4014"/>
                  </a:lnTo>
                  <a:cubicBezTo>
                    <a:pt x="6100" y="4014"/>
                    <a:pt x="6078" y="3991"/>
                    <a:pt x="6078" y="3964"/>
                  </a:cubicBezTo>
                  <a:cubicBezTo>
                    <a:pt x="6078" y="3936"/>
                    <a:pt x="6100" y="3914"/>
                    <a:pt x="6128" y="3914"/>
                  </a:cubicBezTo>
                  <a:close/>
                  <a:moveTo>
                    <a:pt x="6328" y="3914"/>
                  </a:moveTo>
                  <a:lnTo>
                    <a:pt x="6328" y="3914"/>
                  </a:lnTo>
                  <a:cubicBezTo>
                    <a:pt x="6356" y="3914"/>
                    <a:pt x="6378" y="3936"/>
                    <a:pt x="6378" y="3964"/>
                  </a:cubicBezTo>
                  <a:cubicBezTo>
                    <a:pt x="6378" y="3991"/>
                    <a:pt x="6356" y="4014"/>
                    <a:pt x="6328" y="4014"/>
                  </a:cubicBezTo>
                  <a:lnTo>
                    <a:pt x="6328" y="4014"/>
                  </a:lnTo>
                  <a:cubicBezTo>
                    <a:pt x="6301" y="4014"/>
                    <a:pt x="6278" y="3991"/>
                    <a:pt x="6278" y="3964"/>
                  </a:cubicBezTo>
                  <a:cubicBezTo>
                    <a:pt x="6278" y="3936"/>
                    <a:pt x="6301" y="3914"/>
                    <a:pt x="6328" y="3914"/>
                  </a:cubicBezTo>
                  <a:close/>
                  <a:moveTo>
                    <a:pt x="6528" y="3914"/>
                  </a:moveTo>
                  <a:lnTo>
                    <a:pt x="6528" y="3914"/>
                  </a:lnTo>
                  <a:cubicBezTo>
                    <a:pt x="6556" y="3914"/>
                    <a:pt x="6578" y="3936"/>
                    <a:pt x="6578" y="3964"/>
                  </a:cubicBezTo>
                  <a:cubicBezTo>
                    <a:pt x="6578" y="3991"/>
                    <a:pt x="6556" y="4014"/>
                    <a:pt x="6528" y="4014"/>
                  </a:cubicBezTo>
                  <a:lnTo>
                    <a:pt x="6528" y="4014"/>
                  </a:lnTo>
                  <a:cubicBezTo>
                    <a:pt x="6501" y="4014"/>
                    <a:pt x="6478" y="3991"/>
                    <a:pt x="6478" y="3964"/>
                  </a:cubicBezTo>
                  <a:cubicBezTo>
                    <a:pt x="6478" y="3936"/>
                    <a:pt x="6501" y="3914"/>
                    <a:pt x="6528" y="3914"/>
                  </a:cubicBezTo>
                  <a:close/>
                  <a:moveTo>
                    <a:pt x="6728" y="3914"/>
                  </a:moveTo>
                  <a:lnTo>
                    <a:pt x="6728" y="3914"/>
                  </a:lnTo>
                  <a:cubicBezTo>
                    <a:pt x="6756" y="3914"/>
                    <a:pt x="6778" y="3936"/>
                    <a:pt x="6778" y="3964"/>
                  </a:cubicBezTo>
                  <a:cubicBezTo>
                    <a:pt x="6778" y="3991"/>
                    <a:pt x="6756" y="4014"/>
                    <a:pt x="6728" y="4014"/>
                  </a:cubicBezTo>
                  <a:lnTo>
                    <a:pt x="6728" y="4014"/>
                  </a:lnTo>
                  <a:cubicBezTo>
                    <a:pt x="6701" y="4014"/>
                    <a:pt x="6678" y="3991"/>
                    <a:pt x="6678" y="3964"/>
                  </a:cubicBezTo>
                  <a:cubicBezTo>
                    <a:pt x="6678" y="3936"/>
                    <a:pt x="6701" y="3914"/>
                    <a:pt x="6728" y="3914"/>
                  </a:cubicBezTo>
                  <a:close/>
                  <a:moveTo>
                    <a:pt x="6928" y="3914"/>
                  </a:moveTo>
                  <a:lnTo>
                    <a:pt x="6929" y="3914"/>
                  </a:lnTo>
                  <a:cubicBezTo>
                    <a:pt x="6956" y="3914"/>
                    <a:pt x="6979" y="3936"/>
                    <a:pt x="6979" y="3964"/>
                  </a:cubicBezTo>
                  <a:cubicBezTo>
                    <a:pt x="6979" y="3991"/>
                    <a:pt x="6956" y="4014"/>
                    <a:pt x="6929" y="4014"/>
                  </a:cubicBezTo>
                  <a:lnTo>
                    <a:pt x="6928" y="4014"/>
                  </a:lnTo>
                  <a:cubicBezTo>
                    <a:pt x="6901" y="4014"/>
                    <a:pt x="6878" y="3991"/>
                    <a:pt x="6878" y="3964"/>
                  </a:cubicBezTo>
                  <a:cubicBezTo>
                    <a:pt x="6878" y="3936"/>
                    <a:pt x="6901" y="3914"/>
                    <a:pt x="6928" y="3914"/>
                  </a:cubicBezTo>
                  <a:close/>
                  <a:moveTo>
                    <a:pt x="7129" y="3914"/>
                  </a:moveTo>
                  <a:lnTo>
                    <a:pt x="7129" y="3914"/>
                  </a:lnTo>
                  <a:cubicBezTo>
                    <a:pt x="7156" y="3914"/>
                    <a:pt x="7179" y="3936"/>
                    <a:pt x="7179" y="3964"/>
                  </a:cubicBezTo>
                  <a:cubicBezTo>
                    <a:pt x="7179" y="3991"/>
                    <a:pt x="7156" y="4014"/>
                    <a:pt x="7129" y="4014"/>
                  </a:cubicBezTo>
                  <a:lnTo>
                    <a:pt x="7129" y="4014"/>
                  </a:lnTo>
                  <a:cubicBezTo>
                    <a:pt x="7101" y="4014"/>
                    <a:pt x="7079" y="3991"/>
                    <a:pt x="7079" y="3964"/>
                  </a:cubicBezTo>
                  <a:cubicBezTo>
                    <a:pt x="7079" y="3936"/>
                    <a:pt x="7101" y="3914"/>
                    <a:pt x="7129" y="3914"/>
                  </a:cubicBezTo>
                  <a:close/>
                  <a:moveTo>
                    <a:pt x="7329" y="3914"/>
                  </a:moveTo>
                  <a:lnTo>
                    <a:pt x="7329" y="3914"/>
                  </a:lnTo>
                  <a:cubicBezTo>
                    <a:pt x="7356" y="3914"/>
                    <a:pt x="7379" y="3936"/>
                    <a:pt x="7379" y="3964"/>
                  </a:cubicBezTo>
                  <a:cubicBezTo>
                    <a:pt x="7379" y="3991"/>
                    <a:pt x="7356" y="4014"/>
                    <a:pt x="7329" y="4014"/>
                  </a:cubicBezTo>
                  <a:lnTo>
                    <a:pt x="7329" y="4014"/>
                  </a:lnTo>
                  <a:cubicBezTo>
                    <a:pt x="7301" y="4014"/>
                    <a:pt x="7279" y="3991"/>
                    <a:pt x="7279" y="3964"/>
                  </a:cubicBezTo>
                  <a:cubicBezTo>
                    <a:pt x="7279" y="3936"/>
                    <a:pt x="7301" y="3914"/>
                    <a:pt x="7329" y="3914"/>
                  </a:cubicBezTo>
                  <a:close/>
                  <a:moveTo>
                    <a:pt x="7529" y="3914"/>
                  </a:moveTo>
                  <a:lnTo>
                    <a:pt x="7529" y="3914"/>
                  </a:lnTo>
                  <a:cubicBezTo>
                    <a:pt x="7556" y="3914"/>
                    <a:pt x="7579" y="3936"/>
                    <a:pt x="7579" y="3964"/>
                  </a:cubicBezTo>
                  <a:cubicBezTo>
                    <a:pt x="7579" y="3991"/>
                    <a:pt x="7556" y="4014"/>
                    <a:pt x="7529" y="4014"/>
                  </a:cubicBezTo>
                  <a:lnTo>
                    <a:pt x="7529" y="4014"/>
                  </a:lnTo>
                  <a:cubicBezTo>
                    <a:pt x="7501" y="4014"/>
                    <a:pt x="7479" y="3991"/>
                    <a:pt x="7479" y="3964"/>
                  </a:cubicBezTo>
                  <a:cubicBezTo>
                    <a:pt x="7479" y="3936"/>
                    <a:pt x="7501" y="3914"/>
                    <a:pt x="7529" y="3914"/>
                  </a:cubicBezTo>
                  <a:close/>
                  <a:moveTo>
                    <a:pt x="7729" y="3914"/>
                  </a:moveTo>
                  <a:lnTo>
                    <a:pt x="7729" y="3914"/>
                  </a:lnTo>
                  <a:cubicBezTo>
                    <a:pt x="7757" y="3914"/>
                    <a:pt x="7779" y="3936"/>
                    <a:pt x="7779" y="3964"/>
                  </a:cubicBezTo>
                  <a:cubicBezTo>
                    <a:pt x="7779" y="3991"/>
                    <a:pt x="7757" y="4014"/>
                    <a:pt x="7729" y="4014"/>
                  </a:cubicBezTo>
                  <a:lnTo>
                    <a:pt x="7729" y="4014"/>
                  </a:lnTo>
                  <a:cubicBezTo>
                    <a:pt x="7701" y="4014"/>
                    <a:pt x="7679" y="3991"/>
                    <a:pt x="7679" y="3964"/>
                  </a:cubicBezTo>
                  <a:cubicBezTo>
                    <a:pt x="7679" y="3936"/>
                    <a:pt x="7701" y="3914"/>
                    <a:pt x="7729" y="3914"/>
                  </a:cubicBezTo>
                  <a:close/>
                  <a:moveTo>
                    <a:pt x="7929" y="3914"/>
                  </a:moveTo>
                  <a:lnTo>
                    <a:pt x="7929" y="3914"/>
                  </a:lnTo>
                  <a:cubicBezTo>
                    <a:pt x="7957" y="3914"/>
                    <a:pt x="7979" y="3936"/>
                    <a:pt x="7979" y="3964"/>
                  </a:cubicBezTo>
                  <a:cubicBezTo>
                    <a:pt x="7979" y="3991"/>
                    <a:pt x="7957" y="4014"/>
                    <a:pt x="7929" y="4014"/>
                  </a:cubicBezTo>
                  <a:lnTo>
                    <a:pt x="7929" y="4014"/>
                  </a:lnTo>
                  <a:cubicBezTo>
                    <a:pt x="7901" y="4014"/>
                    <a:pt x="7879" y="3991"/>
                    <a:pt x="7879" y="3964"/>
                  </a:cubicBezTo>
                  <a:cubicBezTo>
                    <a:pt x="7879" y="3936"/>
                    <a:pt x="7901" y="3914"/>
                    <a:pt x="7929" y="3914"/>
                  </a:cubicBezTo>
                  <a:close/>
                  <a:moveTo>
                    <a:pt x="8129" y="3914"/>
                  </a:moveTo>
                  <a:lnTo>
                    <a:pt x="8129" y="3914"/>
                  </a:lnTo>
                  <a:cubicBezTo>
                    <a:pt x="8157" y="3914"/>
                    <a:pt x="8179" y="3936"/>
                    <a:pt x="8179" y="3964"/>
                  </a:cubicBezTo>
                  <a:cubicBezTo>
                    <a:pt x="8179" y="3991"/>
                    <a:pt x="8157" y="4014"/>
                    <a:pt x="8129" y="4014"/>
                  </a:cubicBezTo>
                  <a:lnTo>
                    <a:pt x="8129" y="4014"/>
                  </a:lnTo>
                  <a:cubicBezTo>
                    <a:pt x="8101" y="4014"/>
                    <a:pt x="8079" y="3991"/>
                    <a:pt x="8079" y="3964"/>
                  </a:cubicBezTo>
                  <a:cubicBezTo>
                    <a:pt x="8079" y="3936"/>
                    <a:pt x="8101" y="3914"/>
                    <a:pt x="8129" y="3914"/>
                  </a:cubicBezTo>
                  <a:close/>
                  <a:moveTo>
                    <a:pt x="8329" y="3914"/>
                  </a:moveTo>
                  <a:lnTo>
                    <a:pt x="8329" y="3914"/>
                  </a:lnTo>
                  <a:cubicBezTo>
                    <a:pt x="8357" y="3914"/>
                    <a:pt x="8379" y="3936"/>
                    <a:pt x="8379" y="3964"/>
                  </a:cubicBezTo>
                  <a:cubicBezTo>
                    <a:pt x="8379" y="3991"/>
                    <a:pt x="8357" y="4014"/>
                    <a:pt x="8329" y="4014"/>
                  </a:cubicBezTo>
                  <a:lnTo>
                    <a:pt x="8329" y="4014"/>
                  </a:lnTo>
                  <a:cubicBezTo>
                    <a:pt x="8302" y="4014"/>
                    <a:pt x="8279" y="3991"/>
                    <a:pt x="8279" y="3964"/>
                  </a:cubicBezTo>
                  <a:cubicBezTo>
                    <a:pt x="8279" y="3936"/>
                    <a:pt x="8302" y="3914"/>
                    <a:pt x="8329" y="3914"/>
                  </a:cubicBezTo>
                  <a:close/>
                  <a:moveTo>
                    <a:pt x="8529" y="3914"/>
                  </a:moveTo>
                  <a:lnTo>
                    <a:pt x="8529" y="3914"/>
                  </a:lnTo>
                  <a:cubicBezTo>
                    <a:pt x="8557" y="3914"/>
                    <a:pt x="8579" y="3936"/>
                    <a:pt x="8579" y="3964"/>
                  </a:cubicBezTo>
                  <a:cubicBezTo>
                    <a:pt x="8579" y="3991"/>
                    <a:pt x="8557" y="4014"/>
                    <a:pt x="8529" y="4014"/>
                  </a:cubicBezTo>
                  <a:lnTo>
                    <a:pt x="8529" y="4014"/>
                  </a:lnTo>
                  <a:cubicBezTo>
                    <a:pt x="8502" y="4014"/>
                    <a:pt x="8479" y="3991"/>
                    <a:pt x="8479" y="3964"/>
                  </a:cubicBezTo>
                  <a:cubicBezTo>
                    <a:pt x="8479" y="3936"/>
                    <a:pt x="8502" y="3914"/>
                    <a:pt x="8529" y="3914"/>
                  </a:cubicBezTo>
                  <a:close/>
                  <a:moveTo>
                    <a:pt x="8729" y="3914"/>
                  </a:moveTo>
                  <a:lnTo>
                    <a:pt x="8729" y="3914"/>
                  </a:lnTo>
                  <a:cubicBezTo>
                    <a:pt x="8757" y="3914"/>
                    <a:pt x="8779" y="3936"/>
                    <a:pt x="8779" y="3964"/>
                  </a:cubicBezTo>
                  <a:cubicBezTo>
                    <a:pt x="8779" y="3991"/>
                    <a:pt x="8757" y="4014"/>
                    <a:pt x="8729" y="4014"/>
                  </a:cubicBezTo>
                  <a:lnTo>
                    <a:pt x="8729" y="4014"/>
                  </a:lnTo>
                  <a:cubicBezTo>
                    <a:pt x="8702" y="4014"/>
                    <a:pt x="8679" y="3991"/>
                    <a:pt x="8679" y="3964"/>
                  </a:cubicBezTo>
                  <a:cubicBezTo>
                    <a:pt x="8679" y="3936"/>
                    <a:pt x="8702" y="3914"/>
                    <a:pt x="8729" y="3914"/>
                  </a:cubicBezTo>
                  <a:close/>
                  <a:moveTo>
                    <a:pt x="8929" y="3914"/>
                  </a:moveTo>
                  <a:lnTo>
                    <a:pt x="8930" y="3914"/>
                  </a:lnTo>
                  <a:cubicBezTo>
                    <a:pt x="8957" y="3914"/>
                    <a:pt x="8980" y="3936"/>
                    <a:pt x="8980" y="3964"/>
                  </a:cubicBezTo>
                  <a:cubicBezTo>
                    <a:pt x="8980" y="3991"/>
                    <a:pt x="8957" y="4014"/>
                    <a:pt x="8930" y="4014"/>
                  </a:cubicBezTo>
                  <a:lnTo>
                    <a:pt x="8929" y="4014"/>
                  </a:lnTo>
                  <a:cubicBezTo>
                    <a:pt x="8902" y="4014"/>
                    <a:pt x="8879" y="3991"/>
                    <a:pt x="8879" y="3964"/>
                  </a:cubicBezTo>
                  <a:cubicBezTo>
                    <a:pt x="8879" y="3936"/>
                    <a:pt x="8902" y="3914"/>
                    <a:pt x="8929" y="3914"/>
                  </a:cubicBezTo>
                  <a:close/>
                  <a:moveTo>
                    <a:pt x="9130" y="3914"/>
                  </a:moveTo>
                  <a:lnTo>
                    <a:pt x="9130" y="3914"/>
                  </a:lnTo>
                  <a:cubicBezTo>
                    <a:pt x="9157" y="3914"/>
                    <a:pt x="9180" y="3936"/>
                    <a:pt x="9180" y="3964"/>
                  </a:cubicBezTo>
                  <a:cubicBezTo>
                    <a:pt x="9180" y="3991"/>
                    <a:pt x="9157" y="4014"/>
                    <a:pt x="9130" y="4014"/>
                  </a:cubicBezTo>
                  <a:lnTo>
                    <a:pt x="9130" y="4014"/>
                  </a:lnTo>
                  <a:cubicBezTo>
                    <a:pt x="9102" y="4014"/>
                    <a:pt x="9080" y="3991"/>
                    <a:pt x="9080" y="3964"/>
                  </a:cubicBezTo>
                  <a:cubicBezTo>
                    <a:pt x="9080" y="3936"/>
                    <a:pt x="9102" y="3914"/>
                    <a:pt x="9130" y="3914"/>
                  </a:cubicBezTo>
                  <a:close/>
                  <a:moveTo>
                    <a:pt x="9330" y="3914"/>
                  </a:moveTo>
                  <a:lnTo>
                    <a:pt x="9330" y="3914"/>
                  </a:lnTo>
                  <a:cubicBezTo>
                    <a:pt x="9357" y="3914"/>
                    <a:pt x="9380" y="3936"/>
                    <a:pt x="9380" y="3964"/>
                  </a:cubicBezTo>
                  <a:cubicBezTo>
                    <a:pt x="9380" y="3991"/>
                    <a:pt x="9357" y="4014"/>
                    <a:pt x="9330" y="4014"/>
                  </a:cubicBezTo>
                  <a:lnTo>
                    <a:pt x="9330" y="4014"/>
                  </a:lnTo>
                  <a:cubicBezTo>
                    <a:pt x="9302" y="4014"/>
                    <a:pt x="9280" y="3991"/>
                    <a:pt x="9280" y="3964"/>
                  </a:cubicBezTo>
                  <a:cubicBezTo>
                    <a:pt x="9280" y="3936"/>
                    <a:pt x="9302" y="3914"/>
                    <a:pt x="9330" y="3914"/>
                  </a:cubicBezTo>
                  <a:close/>
                  <a:moveTo>
                    <a:pt x="9530" y="3914"/>
                  </a:moveTo>
                  <a:lnTo>
                    <a:pt x="9530" y="3914"/>
                  </a:lnTo>
                  <a:cubicBezTo>
                    <a:pt x="9557" y="3914"/>
                    <a:pt x="9580" y="3936"/>
                    <a:pt x="9580" y="3964"/>
                  </a:cubicBezTo>
                  <a:cubicBezTo>
                    <a:pt x="9580" y="3991"/>
                    <a:pt x="9557" y="4014"/>
                    <a:pt x="9530" y="4014"/>
                  </a:cubicBezTo>
                  <a:lnTo>
                    <a:pt x="9530" y="4014"/>
                  </a:lnTo>
                  <a:cubicBezTo>
                    <a:pt x="9502" y="4014"/>
                    <a:pt x="9480" y="3991"/>
                    <a:pt x="9480" y="3964"/>
                  </a:cubicBezTo>
                  <a:cubicBezTo>
                    <a:pt x="9480" y="3936"/>
                    <a:pt x="9502" y="3914"/>
                    <a:pt x="9530" y="3914"/>
                  </a:cubicBezTo>
                  <a:close/>
                  <a:moveTo>
                    <a:pt x="9730" y="3914"/>
                  </a:moveTo>
                  <a:lnTo>
                    <a:pt x="9730" y="3914"/>
                  </a:lnTo>
                  <a:cubicBezTo>
                    <a:pt x="9758" y="3914"/>
                    <a:pt x="9780" y="3936"/>
                    <a:pt x="9780" y="3964"/>
                  </a:cubicBezTo>
                  <a:cubicBezTo>
                    <a:pt x="9780" y="3991"/>
                    <a:pt x="9758" y="4014"/>
                    <a:pt x="9730" y="4014"/>
                  </a:cubicBezTo>
                  <a:lnTo>
                    <a:pt x="9730" y="4014"/>
                  </a:lnTo>
                  <a:cubicBezTo>
                    <a:pt x="9702" y="4014"/>
                    <a:pt x="9680" y="3991"/>
                    <a:pt x="9680" y="3964"/>
                  </a:cubicBezTo>
                  <a:cubicBezTo>
                    <a:pt x="9680" y="3936"/>
                    <a:pt x="9702" y="3914"/>
                    <a:pt x="9730" y="3914"/>
                  </a:cubicBezTo>
                  <a:close/>
                  <a:moveTo>
                    <a:pt x="9930" y="3914"/>
                  </a:moveTo>
                  <a:lnTo>
                    <a:pt x="9930" y="3914"/>
                  </a:lnTo>
                  <a:cubicBezTo>
                    <a:pt x="9958" y="3914"/>
                    <a:pt x="9980" y="3936"/>
                    <a:pt x="9980" y="3964"/>
                  </a:cubicBezTo>
                  <a:cubicBezTo>
                    <a:pt x="9980" y="3991"/>
                    <a:pt x="9958" y="4014"/>
                    <a:pt x="9930" y="4014"/>
                  </a:cubicBezTo>
                  <a:lnTo>
                    <a:pt x="9930" y="4014"/>
                  </a:lnTo>
                  <a:cubicBezTo>
                    <a:pt x="9902" y="4014"/>
                    <a:pt x="9880" y="3991"/>
                    <a:pt x="9880" y="3964"/>
                  </a:cubicBezTo>
                  <a:cubicBezTo>
                    <a:pt x="9880" y="3936"/>
                    <a:pt x="9902" y="3914"/>
                    <a:pt x="9930" y="3914"/>
                  </a:cubicBezTo>
                  <a:close/>
                  <a:moveTo>
                    <a:pt x="10130" y="3914"/>
                  </a:moveTo>
                  <a:lnTo>
                    <a:pt x="10130" y="3914"/>
                  </a:lnTo>
                  <a:cubicBezTo>
                    <a:pt x="10158" y="3914"/>
                    <a:pt x="10180" y="3936"/>
                    <a:pt x="10180" y="3964"/>
                  </a:cubicBezTo>
                  <a:cubicBezTo>
                    <a:pt x="10180" y="3991"/>
                    <a:pt x="10158" y="4014"/>
                    <a:pt x="10130" y="4014"/>
                  </a:cubicBezTo>
                  <a:lnTo>
                    <a:pt x="10130" y="4014"/>
                  </a:lnTo>
                  <a:cubicBezTo>
                    <a:pt x="10102" y="4014"/>
                    <a:pt x="10080" y="3991"/>
                    <a:pt x="10080" y="3964"/>
                  </a:cubicBezTo>
                  <a:cubicBezTo>
                    <a:pt x="10080" y="3936"/>
                    <a:pt x="10102" y="3914"/>
                    <a:pt x="10130" y="3914"/>
                  </a:cubicBezTo>
                  <a:close/>
                  <a:moveTo>
                    <a:pt x="10330" y="3914"/>
                  </a:moveTo>
                  <a:lnTo>
                    <a:pt x="10330" y="3914"/>
                  </a:lnTo>
                  <a:cubicBezTo>
                    <a:pt x="10358" y="3914"/>
                    <a:pt x="10380" y="3936"/>
                    <a:pt x="10380" y="3964"/>
                  </a:cubicBezTo>
                  <a:cubicBezTo>
                    <a:pt x="10380" y="3991"/>
                    <a:pt x="10358" y="4014"/>
                    <a:pt x="10330" y="4014"/>
                  </a:cubicBezTo>
                  <a:lnTo>
                    <a:pt x="10330" y="4014"/>
                  </a:lnTo>
                  <a:cubicBezTo>
                    <a:pt x="10303" y="4014"/>
                    <a:pt x="10280" y="3991"/>
                    <a:pt x="10280" y="3964"/>
                  </a:cubicBezTo>
                  <a:cubicBezTo>
                    <a:pt x="10280" y="3936"/>
                    <a:pt x="10303" y="3914"/>
                    <a:pt x="10330" y="3914"/>
                  </a:cubicBezTo>
                  <a:close/>
                  <a:moveTo>
                    <a:pt x="10530" y="3914"/>
                  </a:moveTo>
                  <a:lnTo>
                    <a:pt x="10530" y="3914"/>
                  </a:lnTo>
                  <a:cubicBezTo>
                    <a:pt x="10558" y="3914"/>
                    <a:pt x="10580" y="3936"/>
                    <a:pt x="10580" y="3964"/>
                  </a:cubicBezTo>
                  <a:cubicBezTo>
                    <a:pt x="10580" y="3991"/>
                    <a:pt x="10558" y="4014"/>
                    <a:pt x="10530" y="4014"/>
                  </a:cubicBezTo>
                  <a:lnTo>
                    <a:pt x="10530" y="4014"/>
                  </a:lnTo>
                  <a:cubicBezTo>
                    <a:pt x="10503" y="4014"/>
                    <a:pt x="10480" y="3991"/>
                    <a:pt x="10480" y="3964"/>
                  </a:cubicBezTo>
                  <a:cubicBezTo>
                    <a:pt x="10480" y="3936"/>
                    <a:pt x="10503" y="3914"/>
                    <a:pt x="10530" y="3914"/>
                  </a:cubicBezTo>
                  <a:close/>
                  <a:moveTo>
                    <a:pt x="10730" y="3914"/>
                  </a:moveTo>
                  <a:lnTo>
                    <a:pt x="10730" y="3914"/>
                  </a:lnTo>
                  <a:cubicBezTo>
                    <a:pt x="10758" y="3914"/>
                    <a:pt x="10780" y="3936"/>
                    <a:pt x="10780" y="3964"/>
                  </a:cubicBezTo>
                  <a:cubicBezTo>
                    <a:pt x="10780" y="3991"/>
                    <a:pt x="10758" y="4014"/>
                    <a:pt x="10730" y="4014"/>
                  </a:cubicBezTo>
                  <a:lnTo>
                    <a:pt x="10730" y="4014"/>
                  </a:lnTo>
                  <a:cubicBezTo>
                    <a:pt x="10703" y="4014"/>
                    <a:pt x="10680" y="3991"/>
                    <a:pt x="10680" y="3964"/>
                  </a:cubicBezTo>
                  <a:cubicBezTo>
                    <a:pt x="10680" y="3936"/>
                    <a:pt x="10703" y="3914"/>
                    <a:pt x="10730" y="3914"/>
                  </a:cubicBezTo>
                  <a:close/>
                  <a:moveTo>
                    <a:pt x="10930" y="3914"/>
                  </a:moveTo>
                  <a:lnTo>
                    <a:pt x="10931" y="3914"/>
                  </a:lnTo>
                  <a:cubicBezTo>
                    <a:pt x="10958" y="3914"/>
                    <a:pt x="10981" y="3936"/>
                    <a:pt x="10981" y="3964"/>
                  </a:cubicBezTo>
                  <a:cubicBezTo>
                    <a:pt x="10981" y="3991"/>
                    <a:pt x="10958" y="4014"/>
                    <a:pt x="10931" y="4014"/>
                  </a:cubicBezTo>
                  <a:lnTo>
                    <a:pt x="10930" y="4014"/>
                  </a:lnTo>
                  <a:cubicBezTo>
                    <a:pt x="10903" y="4014"/>
                    <a:pt x="10880" y="3991"/>
                    <a:pt x="10880" y="3964"/>
                  </a:cubicBezTo>
                  <a:cubicBezTo>
                    <a:pt x="10880" y="3936"/>
                    <a:pt x="10903" y="3914"/>
                    <a:pt x="10930" y="3914"/>
                  </a:cubicBezTo>
                  <a:close/>
                  <a:moveTo>
                    <a:pt x="11131" y="3914"/>
                  </a:moveTo>
                  <a:lnTo>
                    <a:pt x="11131" y="3914"/>
                  </a:lnTo>
                  <a:cubicBezTo>
                    <a:pt x="11158" y="3914"/>
                    <a:pt x="11181" y="3936"/>
                    <a:pt x="11181" y="3964"/>
                  </a:cubicBezTo>
                  <a:cubicBezTo>
                    <a:pt x="11181" y="3991"/>
                    <a:pt x="11158" y="4014"/>
                    <a:pt x="11131" y="4014"/>
                  </a:cubicBezTo>
                  <a:lnTo>
                    <a:pt x="11131" y="4014"/>
                  </a:lnTo>
                  <a:cubicBezTo>
                    <a:pt x="11103" y="4014"/>
                    <a:pt x="11081" y="3991"/>
                    <a:pt x="11081" y="3964"/>
                  </a:cubicBezTo>
                  <a:cubicBezTo>
                    <a:pt x="11081" y="3936"/>
                    <a:pt x="11103" y="3914"/>
                    <a:pt x="11131" y="3914"/>
                  </a:cubicBezTo>
                  <a:close/>
                  <a:moveTo>
                    <a:pt x="11331" y="3914"/>
                  </a:moveTo>
                  <a:lnTo>
                    <a:pt x="11331" y="3914"/>
                  </a:lnTo>
                  <a:cubicBezTo>
                    <a:pt x="11358" y="3914"/>
                    <a:pt x="11381" y="3936"/>
                    <a:pt x="11381" y="3964"/>
                  </a:cubicBezTo>
                  <a:cubicBezTo>
                    <a:pt x="11381" y="3991"/>
                    <a:pt x="11358" y="4014"/>
                    <a:pt x="11331" y="4014"/>
                  </a:cubicBezTo>
                  <a:lnTo>
                    <a:pt x="11331" y="4014"/>
                  </a:lnTo>
                  <a:cubicBezTo>
                    <a:pt x="11303" y="4014"/>
                    <a:pt x="11281" y="3991"/>
                    <a:pt x="11281" y="3964"/>
                  </a:cubicBezTo>
                  <a:cubicBezTo>
                    <a:pt x="11281" y="3936"/>
                    <a:pt x="11303" y="3914"/>
                    <a:pt x="11331" y="3914"/>
                  </a:cubicBezTo>
                  <a:close/>
                  <a:moveTo>
                    <a:pt x="11531" y="3914"/>
                  </a:moveTo>
                  <a:lnTo>
                    <a:pt x="11531" y="3914"/>
                  </a:lnTo>
                  <a:cubicBezTo>
                    <a:pt x="11558" y="3914"/>
                    <a:pt x="11581" y="3936"/>
                    <a:pt x="11581" y="3964"/>
                  </a:cubicBezTo>
                  <a:cubicBezTo>
                    <a:pt x="11581" y="3991"/>
                    <a:pt x="11558" y="4014"/>
                    <a:pt x="11531" y="4014"/>
                  </a:cubicBezTo>
                  <a:lnTo>
                    <a:pt x="11531" y="4014"/>
                  </a:lnTo>
                  <a:cubicBezTo>
                    <a:pt x="11503" y="4014"/>
                    <a:pt x="11481" y="3991"/>
                    <a:pt x="11481" y="3964"/>
                  </a:cubicBezTo>
                  <a:cubicBezTo>
                    <a:pt x="11481" y="3936"/>
                    <a:pt x="11503" y="3914"/>
                    <a:pt x="11531" y="3914"/>
                  </a:cubicBezTo>
                  <a:close/>
                  <a:moveTo>
                    <a:pt x="11731" y="3914"/>
                  </a:moveTo>
                  <a:lnTo>
                    <a:pt x="11731" y="3914"/>
                  </a:lnTo>
                  <a:cubicBezTo>
                    <a:pt x="11759" y="3914"/>
                    <a:pt x="11781" y="3936"/>
                    <a:pt x="11781" y="3964"/>
                  </a:cubicBezTo>
                  <a:cubicBezTo>
                    <a:pt x="11781" y="3991"/>
                    <a:pt x="11759" y="4014"/>
                    <a:pt x="11731" y="4014"/>
                  </a:cubicBezTo>
                  <a:lnTo>
                    <a:pt x="11731" y="4014"/>
                  </a:lnTo>
                  <a:cubicBezTo>
                    <a:pt x="11703" y="4014"/>
                    <a:pt x="11681" y="3991"/>
                    <a:pt x="11681" y="3964"/>
                  </a:cubicBezTo>
                  <a:cubicBezTo>
                    <a:pt x="11681" y="3936"/>
                    <a:pt x="11703" y="3914"/>
                    <a:pt x="11731" y="3914"/>
                  </a:cubicBezTo>
                  <a:close/>
                  <a:moveTo>
                    <a:pt x="11931" y="3914"/>
                  </a:moveTo>
                  <a:lnTo>
                    <a:pt x="11931" y="3914"/>
                  </a:lnTo>
                  <a:cubicBezTo>
                    <a:pt x="11959" y="3914"/>
                    <a:pt x="11981" y="3936"/>
                    <a:pt x="11981" y="3964"/>
                  </a:cubicBezTo>
                  <a:cubicBezTo>
                    <a:pt x="11981" y="3991"/>
                    <a:pt x="11959" y="4014"/>
                    <a:pt x="11931" y="4014"/>
                  </a:cubicBezTo>
                  <a:lnTo>
                    <a:pt x="11931" y="4014"/>
                  </a:lnTo>
                  <a:cubicBezTo>
                    <a:pt x="11903" y="4014"/>
                    <a:pt x="11881" y="3991"/>
                    <a:pt x="11881" y="3964"/>
                  </a:cubicBezTo>
                  <a:cubicBezTo>
                    <a:pt x="11881" y="3936"/>
                    <a:pt x="11903" y="3914"/>
                    <a:pt x="11931" y="3914"/>
                  </a:cubicBezTo>
                  <a:close/>
                  <a:moveTo>
                    <a:pt x="11920" y="3803"/>
                  </a:moveTo>
                  <a:lnTo>
                    <a:pt x="11920" y="3803"/>
                  </a:lnTo>
                  <a:cubicBezTo>
                    <a:pt x="11920" y="3775"/>
                    <a:pt x="11943" y="3753"/>
                    <a:pt x="11970" y="3753"/>
                  </a:cubicBezTo>
                  <a:cubicBezTo>
                    <a:pt x="11998" y="3753"/>
                    <a:pt x="12020" y="3775"/>
                    <a:pt x="12020" y="3803"/>
                  </a:cubicBezTo>
                  <a:lnTo>
                    <a:pt x="12020" y="3803"/>
                  </a:lnTo>
                  <a:cubicBezTo>
                    <a:pt x="12020" y="3831"/>
                    <a:pt x="11998" y="3853"/>
                    <a:pt x="11970" y="3853"/>
                  </a:cubicBezTo>
                  <a:cubicBezTo>
                    <a:pt x="11943" y="3853"/>
                    <a:pt x="11920" y="3831"/>
                    <a:pt x="11920" y="3803"/>
                  </a:cubicBezTo>
                  <a:close/>
                  <a:moveTo>
                    <a:pt x="11920" y="3603"/>
                  </a:moveTo>
                  <a:lnTo>
                    <a:pt x="11920" y="3603"/>
                  </a:lnTo>
                  <a:cubicBezTo>
                    <a:pt x="11920" y="3575"/>
                    <a:pt x="11943" y="3553"/>
                    <a:pt x="11970" y="3553"/>
                  </a:cubicBezTo>
                  <a:cubicBezTo>
                    <a:pt x="11998" y="3553"/>
                    <a:pt x="12020" y="3575"/>
                    <a:pt x="12020" y="3603"/>
                  </a:cubicBezTo>
                  <a:lnTo>
                    <a:pt x="12020" y="3603"/>
                  </a:lnTo>
                  <a:cubicBezTo>
                    <a:pt x="12020" y="3631"/>
                    <a:pt x="11998" y="3653"/>
                    <a:pt x="11970" y="3653"/>
                  </a:cubicBezTo>
                  <a:cubicBezTo>
                    <a:pt x="11943" y="3653"/>
                    <a:pt x="11920" y="3631"/>
                    <a:pt x="11920" y="3603"/>
                  </a:cubicBezTo>
                  <a:close/>
                  <a:moveTo>
                    <a:pt x="11920" y="3403"/>
                  </a:moveTo>
                  <a:lnTo>
                    <a:pt x="11920" y="3403"/>
                  </a:lnTo>
                  <a:cubicBezTo>
                    <a:pt x="11920" y="3375"/>
                    <a:pt x="11943" y="3353"/>
                    <a:pt x="11970" y="3353"/>
                  </a:cubicBezTo>
                  <a:cubicBezTo>
                    <a:pt x="11998" y="3353"/>
                    <a:pt x="12020" y="3375"/>
                    <a:pt x="12020" y="3403"/>
                  </a:cubicBezTo>
                  <a:lnTo>
                    <a:pt x="12020" y="3403"/>
                  </a:lnTo>
                  <a:cubicBezTo>
                    <a:pt x="12020" y="3431"/>
                    <a:pt x="11998" y="3453"/>
                    <a:pt x="11970" y="3453"/>
                  </a:cubicBezTo>
                  <a:cubicBezTo>
                    <a:pt x="11943" y="3453"/>
                    <a:pt x="11920" y="3431"/>
                    <a:pt x="11920" y="3403"/>
                  </a:cubicBezTo>
                  <a:close/>
                  <a:moveTo>
                    <a:pt x="11920" y="3203"/>
                  </a:moveTo>
                  <a:lnTo>
                    <a:pt x="11920" y="3203"/>
                  </a:lnTo>
                  <a:cubicBezTo>
                    <a:pt x="11920" y="3175"/>
                    <a:pt x="11943" y="3153"/>
                    <a:pt x="11970" y="3153"/>
                  </a:cubicBezTo>
                  <a:cubicBezTo>
                    <a:pt x="11998" y="3153"/>
                    <a:pt x="12020" y="3175"/>
                    <a:pt x="12020" y="3203"/>
                  </a:cubicBezTo>
                  <a:lnTo>
                    <a:pt x="12020" y="3203"/>
                  </a:lnTo>
                  <a:cubicBezTo>
                    <a:pt x="12020" y="3231"/>
                    <a:pt x="11998" y="3253"/>
                    <a:pt x="11970" y="3253"/>
                  </a:cubicBezTo>
                  <a:cubicBezTo>
                    <a:pt x="11943" y="3253"/>
                    <a:pt x="11920" y="3231"/>
                    <a:pt x="11920" y="3203"/>
                  </a:cubicBezTo>
                  <a:close/>
                  <a:moveTo>
                    <a:pt x="11920" y="3003"/>
                  </a:moveTo>
                  <a:lnTo>
                    <a:pt x="11920" y="3003"/>
                  </a:lnTo>
                  <a:cubicBezTo>
                    <a:pt x="11920" y="2975"/>
                    <a:pt x="11943" y="2953"/>
                    <a:pt x="11970" y="2953"/>
                  </a:cubicBezTo>
                  <a:cubicBezTo>
                    <a:pt x="11998" y="2953"/>
                    <a:pt x="12020" y="2975"/>
                    <a:pt x="12020" y="3003"/>
                  </a:cubicBezTo>
                  <a:lnTo>
                    <a:pt x="12020" y="3003"/>
                  </a:lnTo>
                  <a:cubicBezTo>
                    <a:pt x="12020" y="3030"/>
                    <a:pt x="11998" y="3053"/>
                    <a:pt x="11970" y="3053"/>
                  </a:cubicBezTo>
                  <a:cubicBezTo>
                    <a:pt x="11943" y="3053"/>
                    <a:pt x="11920" y="3030"/>
                    <a:pt x="11920" y="3003"/>
                  </a:cubicBezTo>
                  <a:close/>
                  <a:moveTo>
                    <a:pt x="11920" y="2803"/>
                  </a:moveTo>
                  <a:lnTo>
                    <a:pt x="11920" y="2803"/>
                  </a:lnTo>
                  <a:cubicBezTo>
                    <a:pt x="11920" y="2775"/>
                    <a:pt x="11943" y="2753"/>
                    <a:pt x="11970" y="2753"/>
                  </a:cubicBezTo>
                  <a:cubicBezTo>
                    <a:pt x="11998" y="2753"/>
                    <a:pt x="12020" y="2775"/>
                    <a:pt x="12020" y="2803"/>
                  </a:cubicBezTo>
                  <a:lnTo>
                    <a:pt x="12020" y="2803"/>
                  </a:lnTo>
                  <a:cubicBezTo>
                    <a:pt x="12020" y="2830"/>
                    <a:pt x="11998" y="2853"/>
                    <a:pt x="11970" y="2853"/>
                  </a:cubicBezTo>
                  <a:cubicBezTo>
                    <a:pt x="11943" y="2853"/>
                    <a:pt x="11920" y="2830"/>
                    <a:pt x="11920" y="2803"/>
                  </a:cubicBezTo>
                  <a:close/>
                  <a:moveTo>
                    <a:pt x="11920" y="2603"/>
                  </a:moveTo>
                  <a:lnTo>
                    <a:pt x="11920" y="2602"/>
                  </a:lnTo>
                  <a:cubicBezTo>
                    <a:pt x="11920" y="2575"/>
                    <a:pt x="11943" y="2552"/>
                    <a:pt x="11970" y="2552"/>
                  </a:cubicBezTo>
                  <a:cubicBezTo>
                    <a:pt x="11998" y="2552"/>
                    <a:pt x="12020" y="2575"/>
                    <a:pt x="12020" y="2602"/>
                  </a:cubicBezTo>
                  <a:lnTo>
                    <a:pt x="12020" y="2603"/>
                  </a:lnTo>
                  <a:cubicBezTo>
                    <a:pt x="12020" y="2630"/>
                    <a:pt x="11998" y="2653"/>
                    <a:pt x="11970" y="2653"/>
                  </a:cubicBezTo>
                  <a:cubicBezTo>
                    <a:pt x="11943" y="2653"/>
                    <a:pt x="11920" y="2630"/>
                    <a:pt x="11920" y="2603"/>
                  </a:cubicBezTo>
                  <a:close/>
                  <a:moveTo>
                    <a:pt x="11920" y="2402"/>
                  </a:moveTo>
                  <a:lnTo>
                    <a:pt x="11920" y="2402"/>
                  </a:lnTo>
                  <a:cubicBezTo>
                    <a:pt x="11920" y="2375"/>
                    <a:pt x="11943" y="2352"/>
                    <a:pt x="11970" y="2352"/>
                  </a:cubicBezTo>
                  <a:cubicBezTo>
                    <a:pt x="11998" y="2352"/>
                    <a:pt x="12020" y="2375"/>
                    <a:pt x="12020" y="2402"/>
                  </a:cubicBezTo>
                  <a:lnTo>
                    <a:pt x="12020" y="2402"/>
                  </a:lnTo>
                  <a:cubicBezTo>
                    <a:pt x="12020" y="2430"/>
                    <a:pt x="11998" y="2452"/>
                    <a:pt x="11970" y="2452"/>
                  </a:cubicBezTo>
                  <a:cubicBezTo>
                    <a:pt x="11943" y="2452"/>
                    <a:pt x="11920" y="2430"/>
                    <a:pt x="11920" y="2402"/>
                  </a:cubicBezTo>
                  <a:close/>
                  <a:moveTo>
                    <a:pt x="11920" y="2202"/>
                  </a:moveTo>
                  <a:lnTo>
                    <a:pt x="11920" y="2202"/>
                  </a:lnTo>
                  <a:cubicBezTo>
                    <a:pt x="11920" y="2175"/>
                    <a:pt x="11943" y="2152"/>
                    <a:pt x="11970" y="2152"/>
                  </a:cubicBezTo>
                  <a:cubicBezTo>
                    <a:pt x="11998" y="2152"/>
                    <a:pt x="12020" y="2175"/>
                    <a:pt x="12020" y="2202"/>
                  </a:cubicBezTo>
                  <a:lnTo>
                    <a:pt x="12020" y="2202"/>
                  </a:lnTo>
                  <a:cubicBezTo>
                    <a:pt x="12020" y="2230"/>
                    <a:pt x="11998" y="2252"/>
                    <a:pt x="11970" y="2252"/>
                  </a:cubicBezTo>
                  <a:cubicBezTo>
                    <a:pt x="11943" y="2252"/>
                    <a:pt x="11920" y="2230"/>
                    <a:pt x="11920" y="2202"/>
                  </a:cubicBezTo>
                  <a:close/>
                  <a:moveTo>
                    <a:pt x="11920" y="2002"/>
                  </a:moveTo>
                  <a:lnTo>
                    <a:pt x="11920" y="2002"/>
                  </a:lnTo>
                  <a:cubicBezTo>
                    <a:pt x="11920" y="1975"/>
                    <a:pt x="11943" y="1952"/>
                    <a:pt x="11970" y="1952"/>
                  </a:cubicBezTo>
                  <a:cubicBezTo>
                    <a:pt x="11998" y="1952"/>
                    <a:pt x="12020" y="1975"/>
                    <a:pt x="12020" y="2002"/>
                  </a:cubicBezTo>
                  <a:lnTo>
                    <a:pt x="12020" y="2002"/>
                  </a:lnTo>
                  <a:cubicBezTo>
                    <a:pt x="12020" y="2030"/>
                    <a:pt x="11998" y="2052"/>
                    <a:pt x="11970" y="2052"/>
                  </a:cubicBezTo>
                  <a:cubicBezTo>
                    <a:pt x="11943" y="2052"/>
                    <a:pt x="11920" y="2030"/>
                    <a:pt x="11920" y="2002"/>
                  </a:cubicBezTo>
                  <a:close/>
                  <a:moveTo>
                    <a:pt x="11920" y="1802"/>
                  </a:moveTo>
                  <a:lnTo>
                    <a:pt x="11920" y="1802"/>
                  </a:lnTo>
                  <a:cubicBezTo>
                    <a:pt x="11920" y="1774"/>
                    <a:pt x="11943" y="1752"/>
                    <a:pt x="11970" y="1752"/>
                  </a:cubicBezTo>
                  <a:cubicBezTo>
                    <a:pt x="11998" y="1752"/>
                    <a:pt x="12020" y="1774"/>
                    <a:pt x="12020" y="1802"/>
                  </a:cubicBezTo>
                  <a:lnTo>
                    <a:pt x="12020" y="1802"/>
                  </a:lnTo>
                  <a:cubicBezTo>
                    <a:pt x="12020" y="1830"/>
                    <a:pt x="11998" y="1852"/>
                    <a:pt x="11970" y="1852"/>
                  </a:cubicBezTo>
                  <a:cubicBezTo>
                    <a:pt x="11943" y="1852"/>
                    <a:pt x="11920" y="1830"/>
                    <a:pt x="11920" y="1802"/>
                  </a:cubicBezTo>
                  <a:close/>
                  <a:moveTo>
                    <a:pt x="11920" y="1602"/>
                  </a:moveTo>
                  <a:lnTo>
                    <a:pt x="11920" y="1602"/>
                  </a:lnTo>
                  <a:cubicBezTo>
                    <a:pt x="11920" y="1574"/>
                    <a:pt x="11943" y="1552"/>
                    <a:pt x="11970" y="1552"/>
                  </a:cubicBezTo>
                  <a:cubicBezTo>
                    <a:pt x="11998" y="1552"/>
                    <a:pt x="12020" y="1574"/>
                    <a:pt x="12020" y="1602"/>
                  </a:cubicBezTo>
                  <a:lnTo>
                    <a:pt x="12020" y="1602"/>
                  </a:lnTo>
                  <a:cubicBezTo>
                    <a:pt x="12020" y="1630"/>
                    <a:pt x="11998" y="1652"/>
                    <a:pt x="11970" y="1652"/>
                  </a:cubicBezTo>
                  <a:cubicBezTo>
                    <a:pt x="11943" y="1652"/>
                    <a:pt x="11920" y="1630"/>
                    <a:pt x="11920" y="1602"/>
                  </a:cubicBezTo>
                  <a:close/>
                  <a:moveTo>
                    <a:pt x="11920" y="1402"/>
                  </a:moveTo>
                  <a:lnTo>
                    <a:pt x="11920" y="1402"/>
                  </a:lnTo>
                  <a:cubicBezTo>
                    <a:pt x="11920" y="1374"/>
                    <a:pt x="11943" y="1352"/>
                    <a:pt x="11970" y="1352"/>
                  </a:cubicBezTo>
                  <a:cubicBezTo>
                    <a:pt x="11998" y="1352"/>
                    <a:pt x="12020" y="1374"/>
                    <a:pt x="12020" y="1402"/>
                  </a:cubicBezTo>
                  <a:lnTo>
                    <a:pt x="12020" y="1402"/>
                  </a:lnTo>
                  <a:cubicBezTo>
                    <a:pt x="12020" y="1430"/>
                    <a:pt x="11998" y="1452"/>
                    <a:pt x="11970" y="1452"/>
                  </a:cubicBezTo>
                  <a:cubicBezTo>
                    <a:pt x="11943" y="1452"/>
                    <a:pt x="11920" y="1430"/>
                    <a:pt x="11920" y="1402"/>
                  </a:cubicBezTo>
                  <a:close/>
                  <a:moveTo>
                    <a:pt x="11920" y="1202"/>
                  </a:moveTo>
                  <a:lnTo>
                    <a:pt x="11920" y="1202"/>
                  </a:lnTo>
                  <a:cubicBezTo>
                    <a:pt x="11920" y="1174"/>
                    <a:pt x="11943" y="1152"/>
                    <a:pt x="11970" y="1152"/>
                  </a:cubicBezTo>
                  <a:cubicBezTo>
                    <a:pt x="11998" y="1152"/>
                    <a:pt x="12020" y="1174"/>
                    <a:pt x="12020" y="1202"/>
                  </a:cubicBezTo>
                  <a:lnTo>
                    <a:pt x="12020" y="1202"/>
                  </a:lnTo>
                  <a:cubicBezTo>
                    <a:pt x="12020" y="1230"/>
                    <a:pt x="11998" y="1252"/>
                    <a:pt x="11970" y="1252"/>
                  </a:cubicBezTo>
                  <a:cubicBezTo>
                    <a:pt x="11943" y="1252"/>
                    <a:pt x="11920" y="1230"/>
                    <a:pt x="11920" y="1202"/>
                  </a:cubicBezTo>
                  <a:close/>
                  <a:moveTo>
                    <a:pt x="11920" y="1002"/>
                  </a:moveTo>
                  <a:lnTo>
                    <a:pt x="11920" y="1002"/>
                  </a:lnTo>
                  <a:cubicBezTo>
                    <a:pt x="11920" y="974"/>
                    <a:pt x="11943" y="952"/>
                    <a:pt x="11970" y="952"/>
                  </a:cubicBezTo>
                  <a:cubicBezTo>
                    <a:pt x="11998" y="952"/>
                    <a:pt x="12020" y="974"/>
                    <a:pt x="12020" y="1002"/>
                  </a:cubicBezTo>
                  <a:lnTo>
                    <a:pt x="12020" y="1002"/>
                  </a:lnTo>
                  <a:cubicBezTo>
                    <a:pt x="12020" y="1029"/>
                    <a:pt x="11998" y="1052"/>
                    <a:pt x="11970" y="1052"/>
                  </a:cubicBezTo>
                  <a:cubicBezTo>
                    <a:pt x="11943" y="1052"/>
                    <a:pt x="11920" y="1029"/>
                    <a:pt x="11920" y="1002"/>
                  </a:cubicBezTo>
                  <a:close/>
                  <a:moveTo>
                    <a:pt x="11920" y="802"/>
                  </a:moveTo>
                  <a:lnTo>
                    <a:pt x="11920" y="802"/>
                  </a:lnTo>
                  <a:cubicBezTo>
                    <a:pt x="11920" y="774"/>
                    <a:pt x="11943" y="752"/>
                    <a:pt x="11970" y="752"/>
                  </a:cubicBezTo>
                  <a:cubicBezTo>
                    <a:pt x="11998" y="752"/>
                    <a:pt x="12020" y="774"/>
                    <a:pt x="12020" y="802"/>
                  </a:cubicBezTo>
                  <a:lnTo>
                    <a:pt x="12020" y="802"/>
                  </a:lnTo>
                  <a:cubicBezTo>
                    <a:pt x="12020" y="829"/>
                    <a:pt x="11998" y="852"/>
                    <a:pt x="11970" y="852"/>
                  </a:cubicBezTo>
                  <a:cubicBezTo>
                    <a:pt x="11943" y="852"/>
                    <a:pt x="11920" y="829"/>
                    <a:pt x="11920" y="802"/>
                  </a:cubicBezTo>
                  <a:close/>
                  <a:moveTo>
                    <a:pt x="11920" y="602"/>
                  </a:moveTo>
                  <a:lnTo>
                    <a:pt x="11920" y="601"/>
                  </a:lnTo>
                  <a:cubicBezTo>
                    <a:pt x="11920" y="574"/>
                    <a:pt x="11943" y="551"/>
                    <a:pt x="11970" y="551"/>
                  </a:cubicBezTo>
                  <a:cubicBezTo>
                    <a:pt x="11998" y="551"/>
                    <a:pt x="12020" y="574"/>
                    <a:pt x="12020" y="601"/>
                  </a:cubicBezTo>
                  <a:lnTo>
                    <a:pt x="12020" y="602"/>
                  </a:lnTo>
                  <a:cubicBezTo>
                    <a:pt x="12020" y="629"/>
                    <a:pt x="11998" y="652"/>
                    <a:pt x="11970" y="652"/>
                  </a:cubicBezTo>
                  <a:cubicBezTo>
                    <a:pt x="11943" y="652"/>
                    <a:pt x="11920" y="629"/>
                    <a:pt x="11920" y="602"/>
                  </a:cubicBezTo>
                  <a:close/>
                  <a:moveTo>
                    <a:pt x="11920" y="401"/>
                  </a:moveTo>
                  <a:lnTo>
                    <a:pt x="11920" y="401"/>
                  </a:lnTo>
                  <a:cubicBezTo>
                    <a:pt x="11920" y="374"/>
                    <a:pt x="11943" y="351"/>
                    <a:pt x="11970" y="351"/>
                  </a:cubicBezTo>
                  <a:cubicBezTo>
                    <a:pt x="11998" y="351"/>
                    <a:pt x="12020" y="374"/>
                    <a:pt x="12020" y="401"/>
                  </a:cubicBezTo>
                  <a:lnTo>
                    <a:pt x="12020" y="401"/>
                  </a:lnTo>
                  <a:cubicBezTo>
                    <a:pt x="12020" y="429"/>
                    <a:pt x="11998" y="451"/>
                    <a:pt x="11970" y="451"/>
                  </a:cubicBezTo>
                  <a:cubicBezTo>
                    <a:pt x="11943" y="451"/>
                    <a:pt x="11920" y="429"/>
                    <a:pt x="11920" y="401"/>
                  </a:cubicBezTo>
                  <a:close/>
                  <a:moveTo>
                    <a:pt x="11920" y="201"/>
                  </a:moveTo>
                  <a:lnTo>
                    <a:pt x="11920" y="201"/>
                  </a:lnTo>
                  <a:cubicBezTo>
                    <a:pt x="11920" y="174"/>
                    <a:pt x="11943" y="151"/>
                    <a:pt x="11970" y="151"/>
                  </a:cubicBezTo>
                  <a:cubicBezTo>
                    <a:pt x="11998" y="151"/>
                    <a:pt x="12020" y="174"/>
                    <a:pt x="12020" y="201"/>
                  </a:cubicBezTo>
                  <a:lnTo>
                    <a:pt x="12020" y="201"/>
                  </a:lnTo>
                  <a:cubicBezTo>
                    <a:pt x="12020" y="229"/>
                    <a:pt x="11998" y="251"/>
                    <a:pt x="11970" y="251"/>
                  </a:cubicBezTo>
                  <a:cubicBezTo>
                    <a:pt x="11943" y="251"/>
                    <a:pt x="11920" y="229"/>
                    <a:pt x="11920" y="201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9" name="Rectangle 153">
              <a:extLst>
                <a:ext uri="{FF2B5EF4-FFF2-40B4-BE49-F238E27FC236}">
                  <a16:creationId xmlns:a16="http://schemas.microsoft.com/office/drawing/2014/main" id="{B0F3221D-BED6-9D01-B27D-DEE604858D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11" y="2062"/>
              <a:ext cx="6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0" name="Rectangle 154">
              <a:extLst>
                <a:ext uri="{FF2B5EF4-FFF2-40B4-BE49-F238E27FC236}">
                  <a16:creationId xmlns:a16="http://schemas.microsoft.com/office/drawing/2014/main" id="{9BBD5729-4186-1451-71C5-D6634A530C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43" y="2062"/>
              <a:ext cx="55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ubscription services.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1" name="Rectangle 155">
              <a:extLst>
                <a:ext uri="{FF2B5EF4-FFF2-40B4-BE49-F238E27FC236}">
                  <a16:creationId xmlns:a16="http://schemas.microsoft.com/office/drawing/2014/main" id="{DC5AE73D-66D6-0263-7702-C92E438917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11" y="2062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2" name="Freeform 156">
              <a:extLst>
                <a:ext uri="{FF2B5EF4-FFF2-40B4-BE49-F238E27FC236}">
                  <a16:creationId xmlns:a16="http://schemas.microsoft.com/office/drawing/2014/main" id="{B6367AFF-8809-A1E1-29B1-8878FB4CF8D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25" y="2469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1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1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3" name="Freeform 157">
              <a:extLst>
                <a:ext uri="{FF2B5EF4-FFF2-40B4-BE49-F238E27FC236}">
                  <a16:creationId xmlns:a16="http://schemas.microsoft.com/office/drawing/2014/main" id="{6F59CCE1-3F6A-7CCE-BD99-588E3BCF2D1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11" y="2356"/>
              <a:ext cx="722" cy="241"/>
            </a:xfrm>
            <a:custGeom>
              <a:avLst/>
              <a:gdLst>
                <a:gd name="T0" fmla="*/ 13007 w 13507"/>
                <a:gd name="T1" fmla="*/ 50 h 4506"/>
                <a:gd name="T2" fmla="*/ 12357 w 13507"/>
                <a:gd name="T3" fmla="*/ 0 h 4506"/>
                <a:gd name="T4" fmla="*/ 11756 w 13507"/>
                <a:gd name="T5" fmla="*/ 0 h 4506"/>
                <a:gd name="T6" fmla="*/ 11106 w 13507"/>
                <a:gd name="T7" fmla="*/ 50 h 4506"/>
                <a:gd name="T8" fmla="*/ 10556 w 13507"/>
                <a:gd name="T9" fmla="*/ 100 h 4506"/>
                <a:gd name="T10" fmla="*/ 9955 w 13507"/>
                <a:gd name="T11" fmla="*/ 100 h 4506"/>
                <a:gd name="T12" fmla="*/ 9555 w 13507"/>
                <a:gd name="T13" fmla="*/ 100 h 4506"/>
                <a:gd name="T14" fmla="*/ 9005 w 13507"/>
                <a:gd name="T15" fmla="*/ 50 h 4506"/>
                <a:gd name="T16" fmla="*/ 8355 w 13507"/>
                <a:gd name="T17" fmla="*/ 0 h 4506"/>
                <a:gd name="T18" fmla="*/ 7754 w 13507"/>
                <a:gd name="T19" fmla="*/ 0 h 4506"/>
                <a:gd name="T20" fmla="*/ 7104 w 13507"/>
                <a:gd name="T21" fmla="*/ 50 h 4506"/>
                <a:gd name="T22" fmla="*/ 6554 w 13507"/>
                <a:gd name="T23" fmla="*/ 100 h 4506"/>
                <a:gd name="T24" fmla="*/ 5953 w 13507"/>
                <a:gd name="T25" fmla="*/ 100 h 4506"/>
                <a:gd name="T26" fmla="*/ 5553 w 13507"/>
                <a:gd name="T27" fmla="*/ 100 h 4506"/>
                <a:gd name="T28" fmla="*/ 5003 w 13507"/>
                <a:gd name="T29" fmla="*/ 50 h 4506"/>
                <a:gd name="T30" fmla="*/ 4353 w 13507"/>
                <a:gd name="T31" fmla="*/ 0 h 4506"/>
                <a:gd name="T32" fmla="*/ 3752 w 13507"/>
                <a:gd name="T33" fmla="*/ 0 h 4506"/>
                <a:gd name="T34" fmla="*/ 3102 w 13507"/>
                <a:gd name="T35" fmla="*/ 50 h 4506"/>
                <a:gd name="T36" fmla="*/ 2552 w 13507"/>
                <a:gd name="T37" fmla="*/ 100 h 4506"/>
                <a:gd name="T38" fmla="*/ 1951 w 13507"/>
                <a:gd name="T39" fmla="*/ 100 h 4506"/>
                <a:gd name="T40" fmla="*/ 1551 w 13507"/>
                <a:gd name="T41" fmla="*/ 100 h 4506"/>
                <a:gd name="T42" fmla="*/ 1001 w 13507"/>
                <a:gd name="T43" fmla="*/ 50 h 4506"/>
                <a:gd name="T44" fmla="*/ 351 w 13507"/>
                <a:gd name="T45" fmla="*/ 0 h 4506"/>
                <a:gd name="T46" fmla="*/ 0 w 13507"/>
                <a:gd name="T47" fmla="*/ 350 h 4506"/>
                <a:gd name="T48" fmla="*/ 50 w 13507"/>
                <a:gd name="T49" fmla="*/ 1000 h 4506"/>
                <a:gd name="T50" fmla="*/ 100 w 13507"/>
                <a:gd name="T51" fmla="*/ 1551 h 4506"/>
                <a:gd name="T52" fmla="*/ 100 w 13507"/>
                <a:gd name="T53" fmla="*/ 2151 h 4506"/>
                <a:gd name="T54" fmla="*/ 100 w 13507"/>
                <a:gd name="T55" fmla="*/ 2551 h 4506"/>
                <a:gd name="T56" fmla="*/ 50 w 13507"/>
                <a:gd name="T57" fmla="*/ 3101 h 4506"/>
                <a:gd name="T58" fmla="*/ 0 w 13507"/>
                <a:gd name="T59" fmla="*/ 3752 h 4506"/>
                <a:gd name="T60" fmla="*/ 0 w 13507"/>
                <a:gd name="T61" fmla="*/ 4352 h 4506"/>
                <a:gd name="T62" fmla="*/ 596 w 13507"/>
                <a:gd name="T63" fmla="*/ 4456 h 4506"/>
                <a:gd name="T64" fmla="*/ 1147 w 13507"/>
                <a:gd name="T65" fmla="*/ 4406 h 4506"/>
                <a:gd name="T66" fmla="*/ 1747 w 13507"/>
                <a:gd name="T67" fmla="*/ 4406 h 4506"/>
                <a:gd name="T68" fmla="*/ 2147 w 13507"/>
                <a:gd name="T69" fmla="*/ 4406 h 4506"/>
                <a:gd name="T70" fmla="*/ 2697 w 13507"/>
                <a:gd name="T71" fmla="*/ 4456 h 4506"/>
                <a:gd name="T72" fmla="*/ 3348 w 13507"/>
                <a:gd name="T73" fmla="*/ 4506 h 4506"/>
                <a:gd name="T74" fmla="*/ 3948 w 13507"/>
                <a:gd name="T75" fmla="*/ 4506 h 4506"/>
                <a:gd name="T76" fmla="*/ 4598 w 13507"/>
                <a:gd name="T77" fmla="*/ 4456 h 4506"/>
                <a:gd name="T78" fmla="*/ 5149 w 13507"/>
                <a:gd name="T79" fmla="*/ 4406 h 4506"/>
                <a:gd name="T80" fmla="*/ 5749 w 13507"/>
                <a:gd name="T81" fmla="*/ 4406 h 4506"/>
                <a:gd name="T82" fmla="*/ 6149 w 13507"/>
                <a:gd name="T83" fmla="*/ 4406 h 4506"/>
                <a:gd name="T84" fmla="*/ 6699 w 13507"/>
                <a:gd name="T85" fmla="*/ 4456 h 4506"/>
                <a:gd name="T86" fmla="*/ 7350 w 13507"/>
                <a:gd name="T87" fmla="*/ 4506 h 4506"/>
                <a:gd name="T88" fmla="*/ 7950 w 13507"/>
                <a:gd name="T89" fmla="*/ 4506 h 4506"/>
                <a:gd name="T90" fmla="*/ 8600 w 13507"/>
                <a:gd name="T91" fmla="*/ 4456 h 4506"/>
                <a:gd name="T92" fmla="*/ 9151 w 13507"/>
                <a:gd name="T93" fmla="*/ 4406 h 4506"/>
                <a:gd name="T94" fmla="*/ 9751 w 13507"/>
                <a:gd name="T95" fmla="*/ 4406 h 4506"/>
                <a:gd name="T96" fmla="*/ 10151 w 13507"/>
                <a:gd name="T97" fmla="*/ 4406 h 4506"/>
                <a:gd name="T98" fmla="*/ 10701 w 13507"/>
                <a:gd name="T99" fmla="*/ 4456 h 4506"/>
                <a:gd name="T100" fmla="*/ 11352 w 13507"/>
                <a:gd name="T101" fmla="*/ 4506 h 4506"/>
                <a:gd name="T102" fmla="*/ 11952 w 13507"/>
                <a:gd name="T103" fmla="*/ 4506 h 4506"/>
                <a:gd name="T104" fmla="*/ 12602 w 13507"/>
                <a:gd name="T105" fmla="*/ 4456 h 4506"/>
                <a:gd name="T106" fmla="*/ 13153 w 13507"/>
                <a:gd name="T107" fmla="*/ 4406 h 4506"/>
                <a:gd name="T108" fmla="*/ 13407 w 13507"/>
                <a:gd name="T109" fmla="*/ 4161 h 4506"/>
                <a:gd name="T110" fmla="*/ 13407 w 13507"/>
                <a:gd name="T111" fmla="*/ 3761 h 4506"/>
                <a:gd name="T112" fmla="*/ 13457 w 13507"/>
                <a:gd name="T113" fmla="*/ 3210 h 4506"/>
                <a:gd name="T114" fmla="*/ 13507 w 13507"/>
                <a:gd name="T115" fmla="*/ 2560 h 4506"/>
                <a:gd name="T116" fmla="*/ 13507 w 13507"/>
                <a:gd name="T117" fmla="*/ 1960 h 4506"/>
                <a:gd name="T118" fmla="*/ 13457 w 13507"/>
                <a:gd name="T119" fmla="*/ 1309 h 4506"/>
                <a:gd name="T120" fmla="*/ 13407 w 13507"/>
                <a:gd name="T121" fmla="*/ 759 h 4506"/>
                <a:gd name="T122" fmla="*/ 13407 w 13507"/>
                <a:gd name="T123" fmla="*/ 159 h 45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13507" h="4506">
                  <a:moveTo>
                    <a:pt x="13357" y="100"/>
                  </a:moveTo>
                  <a:lnTo>
                    <a:pt x="13357" y="100"/>
                  </a:lnTo>
                  <a:cubicBezTo>
                    <a:pt x="13329" y="100"/>
                    <a:pt x="13307" y="77"/>
                    <a:pt x="13307" y="50"/>
                  </a:cubicBezTo>
                  <a:cubicBezTo>
                    <a:pt x="13307" y="22"/>
                    <a:pt x="13329" y="0"/>
                    <a:pt x="13357" y="0"/>
                  </a:cubicBezTo>
                  <a:lnTo>
                    <a:pt x="13357" y="0"/>
                  </a:lnTo>
                  <a:cubicBezTo>
                    <a:pt x="13385" y="0"/>
                    <a:pt x="13407" y="22"/>
                    <a:pt x="13407" y="50"/>
                  </a:cubicBezTo>
                  <a:cubicBezTo>
                    <a:pt x="13407" y="77"/>
                    <a:pt x="13385" y="100"/>
                    <a:pt x="13357" y="100"/>
                  </a:cubicBezTo>
                  <a:close/>
                  <a:moveTo>
                    <a:pt x="13157" y="100"/>
                  </a:moveTo>
                  <a:lnTo>
                    <a:pt x="13157" y="100"/>
                  </a:lnTo>
                  <a:cubicBezTo>
                    <a:pt x="13129" y="100"/>
                    <a:pt x="13107" y="77"/>
                    <a:pt x="13107" y="50"/>
                  </a:cubicBezTo>
                  <a:cubicBezTo>
                    <a:pt x="13107" y="22"/>
                    <a:pt x="13129" y="0"/>
                    <a:pt x="13157" y="0"/>
                  </a:cubicBezTo>
                  <a:lnTo>
                    <a:pt x="13157" y="0"/>
                  </a:lnTo>
                  <a:cubicBezTo>
                    <a:pt x="13185" y="0"/>
                    <a:pt x="13207" y="22"/>
                    <a:pt x="13207" y="50"/>
                  </a:cubicBezTo>
                  <a:cubicBezTo>
                    <a:pt x="13207" y="77"/>
                    <a:pt x="13185" y="100"/>
                    <a:pt x="13157" y="100"/>
                  </a:cubicBezTo>
                  <a:close/>
                  <a:moveTo>
                    <a:pt x="12957" y="100"/>
                  </a:moveTo>
                  <a:lnTo>
                    <a:pt x="12957" y="100"/>
                  </a:lnTo>
                  <a:cubicBezTo>
                    <a:pt x="12929" y="100"/>
                    <a:pt x="12907" y="77"/>
                    <a:pt x="12907" y="50"/>
                  </a:cubicBezTo>
                  <a:cubicBezTo>
                    <a:pt x="12907" y="22"/>
                    <a:pt x="12929" y="0"/>
                    <a:pt x="12957" y="0"/>
                  </a:cubicBezTo>
                  <a:lnTo>
                    <a:pt x="12957" y="0"/>
                  </a:lnTo>
                  <a:cubicBezTo>
                    <a:pt x="12985" y="0"/>
                    <a:pt x="13007" y="22"/>
                    <a:pt x="13007" y="50"/>
                  </a:cubicBezTo>
                  <a:cubicBezTo>
                    <a:pt x="13007" y="77"/>
                    <a:pt x="12985" y="100"/>
                    <a:pt x="12957" y="100"/>
                  </a:cubicBezTo>
                  <a:close/>
                  <a:moveTo>
                    <a:pt x="12757" y="100"/>
                  </a:moveTo>
                  <a:lnTo>
                    <a:pt x="12757" y="100"/>
                  </a:lnTo>
                  <a:cubicBezTo>
                    <a:pt x="12729" y="100"/>
                    <a:pt x="12707" y="77"/>
                    <a:pt x="12707" y="50"/>
                  </a:cubicBezTo>
                  <a:cubicBezTo>
                    <a:pt x="12707" y="22"/>
                    <a:pt x="12729" y="0"/>
                    <a:pt x="12757" y="0"/>
                  </a:cubicBezTo>
                  <a:lnTo>
                    <a:pt x="12757" y="0"/>
                  </a:lnTo>
                  <a:cubicBezTo>
                    <a:pt x="12784" y="0"/>
                    <a:pt x="12807" y="22"/>
                    <a:pt x="12807" y="50"/>
                  </a:cubicBezTo>
                  <a:cubicBezTo>
                    <a:pt x="12807" y="77"/>
                    <a:pt x="12784" y="100"/>
                    <a:pt x="12757" y="100"/>
                  </a:cubicBezTo>
                  <a:close/>
                  <a:moveTo>
                    <a:pt x="12557" y="100"/>
                  </a:moveTo>
                  <a:lnTo>
                    <a:pt x="12557" y="100"/>
                  </a:lnTo>
                  <a:cubicBezTo>
                    <a:pt x="12529" y="100"/>
                    <a:pt x="12507" y="77"/>
                    <a:pt x="12507" y="50"/>
                  </a:cubicBezTo>
                  <a:cubicBezTo>
                    <a:pt x="12507" y="22"/>
                    <a:pt x="12529" y="0"/>
                    <a:pt x="12557" y="0"/>
                  </a:cubicBezTo>
                  <a:lnTo>
                    <a:pt x="12557" y="0"/>
                  </a:lnTo>
                  <a:cubicBezTo>
                    <a:pt x="12584" y="0"/>
                    <a:pt x="12607" y="22"/>
                    <a:pt x="12607" y="50"/>
                  </a:cubicBezTo>
                  <a:cubicBezTo>
                    <a:pt x="12607" y="77"/>
                    <a:pt x="12584" y="100"/>
                    <a:pt x="12557" y="100"/>
                  </a:cubicBezTo>
                  <a:close/>
                  <a:moveTo>
                    <a:pt x="12357" y="100"/>
                  </a:moveTo>
                  <a:lnTo>
                    <a:pt x="12357" y="100"/>
                  </a:lnTo>
                  <a:cubicBezTo>
                    <a:pt x="12329" y="100"/>
                    <a:pt x="12307" y="77"/>
                    <a:pt x="12307" y="50"/>
                  </a:cubicBezTo>
                  <a:cubicBezTo>
                    <a:pt x="12307" y="22"/>
                    <a:pt x="12329" y="0"/>
                    <a:pt x="12357" y="0"/>
                  </a:cubicBezTo>
                  <a:lnTo>
                    <a:pt x="12357" y="0"/>
                  </a:lnTo>
                  <a:cubicBezTo>
                    <a:pt x="12384" y="0"/>
                    <a:pt x="12407" y="22"/>
                    <a:pt x="12407" y="50"/>
                  </a:cubicBezTo>
                  <a:cubicBezTo>
                    <a:pt x="12407" y="77"/>
                    <a:pt x="12384" y="100"/>
                    <a:pt x="12357" y="100"/>
                  </a:cubicBezTo>
                  <a:close/>
                  <a:moveTo>
                    <a:pt x="12157" y="100"/>
                  </a:moveTo>
                  <a:lnTo>
                    <a:pt x="12156" y="100"/>
                  </a:lnTo>
                  <a:cubicBezTo>
                    <a:pt x="12129" y="100"/>
                    <a:pt x="12106" y="77"/>
                    <a:pt x="12106" y="50"/>
                  </a:cubicBezTo>
                  <a:cubicBezTo>
                    <a:pt x="12106" y="22"/>
                    <a:pt x="12129" y="0"/>
                    <a:pt x="12156" y="0"/>
                  </a:cubicBezTo>
                  <a:lnTo>
                    <a:pt x="12157" y="0"/>
                  </a:lnTo>
                  <a:cubicBezTo>
                    <a:pt x="12184" y="0"/>
                    <a:pt x="12207" y="22"/>
                    <a:pt x="12207" y="50"/>
                  </a:cubicBezTo>
                  <a:cubicBezTo>
                    <a:pt x="12207" y="77"/>
                    <a:pt x="12184" y="100"/>
                    <a:pt x="12157" y="100"/>
                  </a:cubicBezTo>
                  <a:close/>
                  <a:moveTo>
                    <a:pt x="11956" y="100"/>
                  </a:moveTo>
                  <a:lnTo>
                    <a:pt x="11956" y="100"/>
                  </a:lnTo>
                  <a:cubicBezTo>
                    <a:pt x="11929" y="100"/>
                    <a:pt x="11906" y="77"/>
                    <a:pt x="11906" y="50"/>
                  </a:cubicBezTo>
                  <a:cubicBezTo>
                    <a:pt x="11906" y="22"/>
                    <a:pt x="11929" y="0"/>
                    <a:pt x="11956" y="0"/>
                  </a:cubicBezTo>
                  <a:lnTo>
                    <a:pt x="11956" y="0"/>
                  </a:lnTo>
                  <a:cubicBezTo>
                    <a:pt x="11984" y="0"/>
                    <a:pt x="12006" y="22"/>
                    <a:pt x="12006" y="50"/>
                  </a:cubicBezTo>
                  <a:cubicBezTo>
                    <a:pt x="12006" y="77"/>
                    <a:pt x="11984" y="100"/>
                    <a:pt x="11956" y="100"/>
                  </a:cubicBezTo>
                  <a:close/>
                  <a:moveTo>
                    <a:pt x="11756" y="100"/>
                  </a:moveTo>
                  <a:lnTo>
                    <a:pt x="11756" y="100"/>
                  </a:lnTo>
                  <a:cubicBezTo>
                    <a:pt x="11729" y="100"/>
                    <a:pt x="11706" y="77"/>
                    <a:pt x="11706" y="50"/>
                  </a:cubicBezTo>
                  <a:cubicBezTo>
                    <a:pt x="11706" y="22"/>
                    <a:pt x="11729" y="0"/>
                    <a:pt x="11756" y="0"/>
                  </a:cubicBezTo>
                  <a:lnTo>
                    <a:pt x="11756" y="0"/>
                  </a:lnTo>
                  <a:cubicBezTo>
                    <a:pt x="11784" y="0"/>
                    <a:pt x="11806" y="22"/>
                    <a:pt x="11806" y="50"/>
                  </a:cubicBezTo>
                  <a:cubicBezTo>
                    <a:pt x="11806" y="77"/>
                    <a:pt x="11784" y="100"/>
                    <a:pt x="11756" y="100"/>
                  </a:cubicBezTo>
                  <a:close/>
                  <a:moveTo>
                    <a:pt x="11556" y="100"/>
                  </a:moveTo>
                  <a:lnTo>
                    <a:pt x="11556" y="100"/>
                  </a:lnTo>
                  <a:cubicBezTo>
                    <a:pt x="11529" y="100"/>
                    <a:pt x="11506" y="77"/>
                    <a:pt x="11506" y="50"/>
                  </a:cubicBezTo>
                  <a:cubicBezTo>
                    <a:pt x="11506" y="22"/>
                    <a:pt x="11529" y="0"/>
                    <a:pt x="11556" y="0"/>
                  </a:cubicBezTo>
                  <a:lnTo>
                    <a:pt x="11556" y="0"/>
                  </a:lnTo>
                  <a:cubicBezTo>
                    <a:pt x="11584" y="0"/>
                    <a:pt x="11606" y="22"/>
                    <a:pt x="11606" y="50"/>
                  </a:cubicBezTo>
                  <a:cubicBezTo>
                    <a:pt x="11606" y="77"/>
                    <a:pt x="11584" y="100"/>
                    <a:pt x="11556" y="100"/>
                  </a:cubicBezTo>
                  <a:close/>
                  <a:moveTo>
                    <a:pt x="11356" y="100"/>
                  </a:moveTo>
                  <a:lnTo>
                    <a:pt x="11356" y="100"/>
                  </a:lnTo>
                  <a:cubicBezTo>
                    <a:pt x="11328" y="100"/>
                    <a:pt x="11306" y="77"/>
                    <a:pt x="11306" y="50"/>
                  </a:cubicBezTo>
                  <a:cubicBezTo>
                    <a:pt x="11306" y="22"/>
                    <a:pt x="11328" y="0"/>
                    <a:pt x="11356" y="0"/>
                  </a:cubicBezTo>
                  <a:lnTo>
                    <a:pt x="11356" y="0"/>
                  </a:lnTo>
                  <a:cubicBezTo>
                    <a:pt x="11384" y="0"/>
                    <a:pt x="11406" y="22"/>
                    <a:pt x="11406" y="50"/>
                  </a:cubicBezTo>
                  <a:cubicBezTo>
                    <a:pt x="11406" y="77"/>
                    <a:pt x="11384" y="100"/>
                    <a:pt x="11356" y="100"/>
                  </a:cubicBezTo>
                  <a:close/>
                  <a:moveTo>
                    <a:pt x="11156" y="100"/>
                  </a:moveTo>
                  <a:lnTo>
                    <a:pt x="11156" y="100"/>
                  </a:lnTo>
                  <a:cubicBezTo>
                    <a:pt x="11128" y="100"/>
                    <a:pt x="11106" y="77"/>
                    <a:pt x="11106" y="50"/>
                  </a:cubicBezTo>
                  <a:cubicBezTo>
                    <a:pt x="11106" y="22"/>
                    <a:pt x="11128" y="0"/>
                    <a:pt x="11156" y="0"/>
                  </a:cubicBezTo>
                  <a:lnTo>
                    <a:pt x="11156" y="0"/>
                  </a:lnTo>
                  <a:cubicBezTo>
                    <a:pt x="11184" y="0"/>
                    <a:pt x="11206" y="22"/>
                    <a:pt x="11206" y="50"/>
                  </a:cubicBezTo>
                  <a:cubicBezTo>
                    <a:pt x="11206" y="77"/>
                    <a:pt x="11184" y="100"/>
                    <a:pt x="11156" y="100"/>
                  </a:cubicBezTo>
                  <a:close/>
                  <a:moveTo>
                    <a:pt x="10956" y="100"/>
                  </a:moveTo>
                  <a:lnTo>
                    <a:pt x="10956" y="100"/>
                  </a:lnTo>
                  <a:cubicBezTo>
                    <a:pt x="10928" y="100"/>
                    <a:pt x="10906" y="77"/>
                    <a:pt x="10906" y="50"/>
                  </a:cubicBezTo>
                  <a:cubicBezTo>
                    <a:pt x="10906" y="22"/>
                    <a:pt x="10928" y="0"/>
                    <a:pt x="10956" y="0"/>
                  </a:cubicBezTo>
                  <a:lnTo>
                    <a:pt x="10956" y="0"/>
                  </a:lnTo>
                  <a:cubicBezTo>
                    <a:pt x="10984" y="0"/>
                    <a:pt x="11006" y="22"/>
                    <a:pt x="11006" y="50"/>
                  </a:cubicBezTo>
                  <a:cubicBezTo>
                    <a:pt x="11006" y="77"/>
                    <a:pt x="10984" y="100"/>
                    <a:pt x="10956" y="100"/>
                  </a:cubicBezTo>
                  <a:close/>
                  <a:moveTo>
                    <a:pt x="10756" y="100"/>
                  </a:moveTo>
                  <a:lnTo>
                    <a:pt x="10756" y="100"/>
                  </a:lnTo>
                  <a:cubicBezTo>
                    <a:pt x="10728" y="100"/>
                    <a:pt x="10706" y="77"/>
                    <a:pt x="10706" y="50"/>
                  </a:cubicBezTo>
                  <a:cubicBezTo>
                    <a:pt x="10706" y="22"/>
                    <a:pt x="10728" y="0"/>
                    <a:pt x="10756" y="0"/>
                  </a:cubicBezTo>
                  <a:lnTo>
                    <a:pt x="10756" y="0"/>
                  </a:lnTo>
                  <a:cubicBezTo>
                    <a:pt x="10783" y="0"/>
                    <a:pt x="10806" y="22"/>
                    <a:pt x="10806" y="50"/>
                  </a:cubicBezTo>
                  <a:cubicBezTo>
                    <a:pt x="10806" y="77"/>
                    <a:pt x="10783" y="100"/>
                    <a:pt x="10756" y="100"/>
                  </a:cubicBezTo>
                  <a:close/>
                  <a:moveTo>
                    <a:pt x="10556" y="100"/>
                  </a:moveTo>
                  <a:lnTo>
                    <a:pt x="10556" y="100"/>
                  </a:lnTo>
                  <a:cubicBezTo>
                    <a:pt x="10528" y="100"/>
                    <a:pt x="10506" y="77"/>
                    <a:pt x="10506" y="50"/>
                  </a:cubicBezTo>
                  <a:cubicBezTo>
                    <a:pt x="10506" y="22"/>
                    <a:pt x="10528" y="0"/>
                    <a:pt x="10556" y="0"/>
                  </a:cubicBezTo>
                  <a:lnTo>
                    <a:pt x="10556" y="0"/>
                  </a:lnTo>
                  <a:cubicBezTo>
                    <a:pt x="10583" y="0"/>
                    <a:pt x="10606" y="22"/>
                    <a:pt x="10606" y="50"/>
                  </a:cubicBezTo>
                  <a:cubicBezTo>
                    <a:pt x="10606" y="77"/>
                    <a:pt x="10583" y="100"/>
                    <a:pt x="10556" y="100"/>
                  </a:cubicBezTo>
                  <a:close/>
                  <a:moveTo>
                    <a:pt x="10356" y="100"/>
                  </a:moveTo>
                  <a:lnTo>
                    <a:pt x="10356" y="100"/>
                  </a:lnTo>
                  <a:cubicBezTo>
                    <a:pt x="10328" y="100"/>
                    <a:pt x="10306" y="77"/>
                    <a:pt x="10306" y="50"/>
                  </a:cubicBezTo>
                  <a:cubicBezTo>
                    <a:pt x="10306" y="22"/>
                    <a:pt x="10328" y="0"/>
                    <a:pt x="10356" y="0"/>
                  </a:cubicBezTo>
                  <a:lnTo>
                    <a:pt x="10356" y="0"/>
                  </a:lnTo>
                  <a:cubicBezTo>
                    <a:pt x="10383" y="0"/>
                    <a:pt x="10406" y="22"/>
                    <a:pt x="10406" y="50"/>
                  </a:cubicBezTo>
                  <a:cubicBezTo>
                    <a:pt x="10406" y="77"/>
                    <a:pt x="10383" y="100"/>
                    <a:pt x="10356" y="100"/>
                  </a:cubicBezTo>
                  <a:close/>
                  <a:moveTo>
                    <a:pt x="10156" y="100"/>
                  </a:moveTo>
                  <a:lnTo>
                    <a:pt x="10155" y="100"/>
                  </a:lnTo>
                  <a:cubicBezTo>
                    <a:pt x="10128" y="100"/>
                    <a:pt x="10105" y="77"/>
                    <a:pt x="10105" y="50"/>
                  </a:cubicBezTo>
                  <a:cubicBezTo>
                    <a:pt x="10105" y="22"/>
                    <a:pt x="10128" y="0"/>
                    <a:pt x="10155" y="0"/>
                  </a:cubicBezTo>
                  <a:lnTo>
                    <a:pt x="10156" y="0"/>
                  </a:lnTo>
                  <a:cubicBezTo>
                    <a:pt x="10183" y="0"/>
                    <a:pt x="10206" y="22"/>
                    <a:pt x="10206" y="50"/>
                  </a:cubicBezTo>
                  <a:cubicBezTo>
                    <a:pt x="10206" y="77"/>
                    <a:pt x="10183" y="100"/>
                    <a:pt x="10156" y="100"/>
                  </a:cubicBezTo>
                  <a:close/>
                  <a:moveTo>
                    <a:pt x="9955" y="100"/>
                  </a:moveTo>
                  <a:lnTo>
                    <a:pt x="9955" y="100"/>
                  </a:lnTo>
                  <a:cubicBezTo>
                    <a:pt x="9928" y="100"/>
                    <a:pt x="9905" y="77"/>
                    <a:pt x="9905" y="50"/>
                  </a:cubicBezTo>
                  <a:cubicBezTo>
                    <a:pt x="9905" y="22"/>
                    <a:pt x="9928" y="0"/>
                    <a:pt x="9955" y="0"/>
                  </a:cubicBezTo>
                  <a:lnTo>
                    <a:pt x="9955" y="0"/>
                  </a:lnTo>
                  <a:cubicBezTo>
                    <a:pt x="9983" y="0"/>
                    <a:pt x="10005" y="22"/>
                    <a:pt x="10005" y="50"/>
                  </a:cubicBezTo>
                  <a:cubicBezTo>
                    <a:pt x="10005" y="77"/>
                    <a:pt x="9983" y="100"/>
                    <a:pt x="9955" y="100"/>
                  </a:cubicBezTo>
                  <a:close/>
                  <a:moveTo>
                    <a:pt x="9755" y="100"/>
                  </a:moveTo>
                  <a:lnTo>
                    <a:pt x="9755" y="100"/>
                  </a:lnTo>
                  <a:cubicBezTo>
                    <a:pt x="9728" y="100"/>
                    <a:pt x="9705" y="77"/>
                    <a:pt x="9705" y="50"/>
                  </a:cubicBezTo>
                  <a:cubicBezTo>
                    <a:pt x="9705" y="22"/>
                    <a:pt x="9728" y="0"/>
                    <a:pt x="9755" y="0"/>
                  </a:cubicBezTo>
                  <a:lnTo>
                    <a:pt x="9755" y="0"/>
                  </a:lnTo>
                  <a:cubicBezTo>
                    <a:pt x="9783" y="0"/>
                    <a:pt x="9805" y="22"/>
                    <a:pt x="9805" y="50"/>
                  </a:cubicBezTo>
                  <a:cubicBezTo>
                    <a:pt x="9805" y="77"/>
                    <a:pt x="9783" y="100"/>
                    <a:pt x="9755" y="100"/>
                  </a:cubicBezTo>
                  <a:close/>
                  <a:moveTo>
                    <a:pt x="9555" y="100"/>
                  </a:moveTo>
                  <a:lnTo>
                    <a:pt x="9555" y="100"/>
                  </a:lnTo>
                  <a:cubicBezTo>
                    <a:pt x="9527" y="100"/>
                    <a:pt x="9505" y="77"/>
                    <a:pt x="9505" y="50"/>
                  </a:cubicBezTo>
                  <a:cubicBezTo>
                    <a:pt x="9505" y="22"/>
                    <a:pt x="9527" y="0"/>
                    <a:pt x="9555" y="0"/>
                  </a:cubicBezTo>
                  <a:lnTo>
                    <a:pt x="9555" y="0"/>
                  </a:lnTo>
                  <a:cubicBezTo>
                    <a:pt x="9583" y="0"/>
                    <a:pt x="9605" y="22"/>
                    <a:pt x="9605" y="50"/>
                  </a:cubicBezTo>
                  <a:cubicBezTo>
                    <a:pt x="9605" y="77"/>
                    <a:pt x="9583" y="100"/>
                    <a:pt x="9555" y="100"/>
                  </a:cubicBezTo>
                  <a:close/>
                  <a:moveTo>
                    <a:pt x="9355" y="100"/>
                  </a:moveTo>
                  <a:lnTo>
                    <a:pt x="9355" y="100"/>
                  </a:lnTo>
                  <a:cubicBezTo>
                    <a:pt x="9327" y="100"/>
                    <a:pt x="9305" y="77"/>
                    <a:pt x="9305" y="50"/>
                  </a:cubicBezTo>
                  <a:cubicBezTo>
                    <a:pt x="9305" y="22"/>
                    <a:pt x="9327" y="0"/>
                    <a:pt x="9355" y="0"/>
                  </a:cubicBezTo>
                  <a:lnTo>
                    <a:pt x="9355" y="0"/>
                  </a:lnTo>
                  <a:cubicBezTo>
                    <a:pt x="9383" y="0"/>
                    <a:pt x="9405" y="22"/>
                    <a:pt x="9405" y="50"/>
                  </a:cubicBezTo>
                  <a:cubicBezTo>
                    <a:pt x="9405" y="77"/>
                    <a:pt x="9383" y="100"/>
                    <a:pt x="9355" y="100"/>
                  </a:cubicBezTo>
                  <a:close/>
                  <a:moveTo>
                    <a:pt x="9155" y="100"/>
                  </a:moveTo>
                  <a:lnTo>
                    <a:pt x="9155" y="100"/>
                  </a:lnTo>
                  <a:cubicBezTo>
                    <a:pt x="9127" y="100"/>
                    <a:pt x="9105" y="77"/>
                    <a:pt x="9105" y="50"/>
                  </a:cubicBezTo>
                  <a:cubicBezTo>
                    <a:pt x="9105" y="22"/>
                    <a:pt x="9127" y="0"/>
                    <a:pt x="9155" y="0"/>
                  </a:cubicBezTo>
                  <a:lnTo>
                    <a:pt x="9155" y="0"/>
                  </a:lnTo>
                  <a:cubicBezTo>
                    <a:pt x="9183" y="0"/>
                    <a:pt x="9205" y="22"/>
                    <a:pt x="9205" y="50"/>
                  </a:cubicBezTo>
                  <a:cubicBezTo>
                    <a:pt x="9205" y="77"/>
                    <a:pt x="9183" y="100"/>
                    <a:pt x="9155" y="100"/>
                  </a:cubicBezTo>
                  <a:close/>
                  <a:moveTo>
                    <a:pt x="8955" y="100"/>
                  </a:moveTo>
                  <a:lnTo>
                    <a:pt x="8955" y="100"/>
                  </a:lnTo>
                  <a:cubicBezTo>
                    <a:pt x="8927" y="100"/>
                    <a:pt x="8905" y="77"/>
                    <a:pt x="8905" y="50"/>
                  </a:cubicBezTo>
                  <a:cubicBezTo>
                    <a:pt x="8905" y="22"/>
                    <a:pt x="8927" y="0"/>
                    <a:pt x="8955" y="0"/>
                  </a:cubicBezTo>
                  <a:lnTo>
                    <a:pt x="8955" y="0"/>
                  </a:lnTo>
                  <a:cubicBezTo>
                    <a:pt x="8983" y="0"/>
                    <a:pt x="9005" y="22"/>
                    <a:pt x="9005" y="50"/>
                  </a:cubicBezTo>
                  <a:cubicBezTo>
                    <a:pt x="9005" y="77"/>
                    <a:pt x="8983" y="100"/>
                    <a:pt x="8955" y="100"/>
                  </a:cubicBezTo>
                  <a:close/>
                  <a:moveTo>
                    <a:pt x="8755" y="100"/>
                  </a:moveTo>
                  <a:lnTo>
                    <a:pt x="8755" y="100"/>
                  </a:lnTo>
                  <a:cubicBezTo>
                    <a:pt x="8727" y="100"/>
                    <a:pt x="8705" y="77"/>
                    <a:pt x="8705" y="50"/>
                  </a:cubicBezTo>
                  <a:cubicBezTo>
                    <a:pt x="8705" y="22"/>
                    <a:pt x="8727" y="0"/>
                    <a:pt x="8755" y="0"/>
                  </a:cubicBezTo>
                  <a:lnTo>
                    <a:pt x="8755" y="0"/>
                  </a:lnTo>
                  <a:cubicBezTo>
                    <a:pt x="8782" y="0"/>
                    <a:pt x="8805" y="22"/>
                    <a:pt x="8805" y="50"/>
                  </a:cubicBezTo>
                  <a:cubicBezTo>
                    <a:pt x="8805" y="77"/>
                    <a:pt x="8782" y="100"/>
                    <a:pt x="8755" y="100"/>
                  </a:cubicBezTo>
                  <a:close/>
                  <a:moveTo>
                    <a:pt x="8555" y="100"/>
                  </a:moveTo>
                  <a:lnTo>
                    <a:pt x="8555" y="100"/>
                  </a:lnTo>
                  <a:cubicBezTo>
                    <a:pt x="8527" y="100"/>
                    <a:pt x="8505" y="77"/>
                    <a:pt x="8505" y="50"/>
                  </a:cubicBezTo>
                  <a:cubicBezTo>
                    <a:pt x="8505" y="22"/>
                    <a:pt x="8527" y="0"/>
                    <a:pt x="8555" y="0"/>
                  </a:cubicBezTo>
                  <a:lnTo>
                    <a:pt x="8555" y="0"/>
                  </a:lnTo>
                  <a:cubicBezTo>
                    <a:pt x="8582" y="0"/>
                    <a:pt x="8605" y="22"/>
                    <a:pt x="8605" y="50"/>
                  </a:cubicBezTo>
                  <a:cubicBezTo>
                    <a:pt x="8605" y="77"/>
                    <a:pt x="8582" y="100"/>
                    <a:pt x="8555" y="100"/>
                  </a:cubicBezTo>
                  <a:close/>
                  <a:moveTo>
                    <a:pt x="8355" y="100"/>
                  </a:moveTo>
                  <a:lnTo>
                    <a:pt x="8354" y="100"/>
                  </a:lnTo>
                  <a:cubicBezTo>
                    <a:pt x="8327" y="100"/>
                    <a:pt x="8304" y="77"/>
                    <a:pt x="8304" y="50"/>
                  </a:cubicBezTo>
                  <a:cubicBezTo>
                    <a:pt x="8304" y="22"/>
                    <a:pt x="8327" y="0"/>
                    <a:pt x="8354" y="0"/>
                  </a:cubicBezTo>
                  <a:lnTo>
                    <a:pt x="8355" y="0"/>
                  </a:lnTo>
                  <a:cubicBezTo>
                    <a:pt x="8382" y="0"/>
                    <a:pt x="8405" y="22"/>
                    <a:pt x="8405" y="50"/>
                  </a:cubicBezTo>
                  <a:cubicBezTo>
                    <a:pt x="8405" y="77"/>
                    <a:pt x="8382" y="100"/>
                    <a:pt x="8355" y="100"/>
                  </a:cubicBezTo>
                  <a:close/>
                  <a:moveTo>
                    <a:pt x="8154" y="100"/>
                  </a:moveTo>
                  <a:lnTo>
                    <a:pt x="8154" y="100"/>
                  </a:lnTo>
                  <a:cubicBezTo>
                    <a:pt x="8127" y="100"/>
                    <a:pt x="8104" y="77"/>
                    <a:pt x="8104" y="50"/>
                  </a:cubicBezTo>
                  <a:cubicBezTo>
                    <a:pt x="8104" y="22"/>
                    <a:pt x="8127" y="0"/>
                    <a:pt x="8154" y="0"/>
                  </a:cubicBezTo>
                  <a:lnTo>
                    <a:pt x="8154" y="0"/>
                  </a:lnTo>
                  <a:cubicBezTo>
                    <a:pt x="8182" y="0"/>
                    <a:pt x="8204" y="22"/>
                    <a:pt x="8204" y="50"/>
                  </a:cubicBezTo>
                  <a:cubicBezTo>
                    <a:pt x="8204" y="77"/>
                    <a:pt x="8182" y="100"/>
                    <a:pt x="8154" y="100"/>
                  </a:cubicBezTo>
                  <a:close/>
                  <a:moveTo>
                    <a:pt x="7954" y="100"/>
                  </a:moveTo>
                  <a:lnTo>
                    <a:pt x="7954" y="100"/>
                  </a:lnTo>
                  <a:cubicBezTo>
                    <a:pt x="7927" y="100"/>
                    <a:pt x="7904" y="77"/>
                    <a:pt x="7904" y="50"/>
                  </a:cubicBezTo>
                  <a:cubicBezTo>
                    <a:pt x="7904" y="22"/>
                    <a:pt x="7927" y="0"/>
                    <a:pt x="7954" y="0"/>
                  </a:cubicBezTo>
                  <a:lnTo>
                    <a:pt x="7954" y="0"/>
                  </a:lnTo>
                  <a:cubicBezTo>
                    <a:pt x="7982" y="0"/>
                    <a:pt x="8004" y="22"/>
                    <a:pt x="8004" y="50"/>
                  </a:cubicBezTo>
                  <a:cubicBezTo>
                    <a:pt x="8004" y="77"/>
                    <a:pt x="7982" y="100"/>
                    <a:pt x="7954" y="100"/>
                  </a:cubicBezTo>
                  <a:close/>
                  <a:moveTo>
                    <a:pt x="7754" y="100"/>
                  </a:moveTo>
                  <a:lnTo>
                    <a:pt x="7754" y="100"/>
                  </a:lnTo>
                  <a:cubicBezTo>
                    <a:pt x="7727" y="100"/>
                    <a:pt x="7704" y="77"/>
                    <a:pt x="7704" y="50"/>
                  </a:cubicBezTo>
                  <a:cubicBezTo>
                    <a:pt x="7704" y="22"/>
                    <a:pt x="7727" y="0"/>
                    <a:pt x="7754" y="0"/>
                  </a:cubicBezTo>
                  <a:lnTo>
                    <a:pt x="7754" y="0"/>
                  </a:lnTo>
                  <a:cubicBezTo>
                    <a:pt x="7782" y="0"/>
                    <a:pt x="7804" y="22"/>
                    <a:pt x="7804" y="50"/>
                  </a:cubicBezTo>
                  <a:cubicBezTo>
                    <a:pt x="7804" y="77"/>
                    <a:pt x="7782" y="100"/>
                    <a:pt x="7754" y="100"/>
                  </a:cubicBezTo>
                  <a:close/>
                  <a:moveTo>
                    <a:pt x="7554" y="100"/>
                  </a:moveTo>
                  <a:lnTo>
                    <a:pt x="7554" y="100"/>
                  </a:lnTo>
                  <a:cubicBezTo>
                    <a:pt x="7526" y="100"/>
                    <a:pt x="7504" y="77"/>
                    <a:pt x="7504" y="50"/>
                  </a:cubicBezTo>
                  <a:cubicBezTo>
                    <a:pt x="7504" y="22"/>
                    <a:pt x="7526" y="0"/>
                    <a:pt x="7554" y="0"/>
                  </a:cubicBezTo>
                  <a:lnTo>
                    <a:pt x="7554" y="0"/>
                  </a:lnTo>
                  <a:cubicBezTo>
                    <a:pt x="7582" y="0"/>
                    <a:pt x="7604" y="22"/>
                    <a:pt x="7604" y="50"/>
                  </a:cubicBezTo>
                  <a:cubicBezTo>
                    <a:pt x="7604" y="77"/>
                    <a:pt x="7582" y="100"/>
                    <a:pt x="7554" y="100"/>
                  </a:cubicBezTo>
                  <a:close/>
                  <a:moveTo>
                    <a:pt x="7354" y="100"/>
                  </a:moveTo>
                  <a:lnTo>
                    <a:pt x="7354" y="100"/>
                  </a:lnTo>
                  <a:cubicBezTo>
                    <a:pt x="7326" y="100"/>
                    <a:pt x="7304" y="77"/>
                    <a:pt x="7304" y="50"/>
                  </a:cubicBezTo>
                  <a:cubicBezTo>
                    <a:pt x="7304" y="22"/>
                    <a:pt x="7326" y="0"/>
                    <a:pt x="7354" y="0"/>
                  </a:cubicBezTo>
                  <a:lnTo>
                    <a:pt x="7354" y="0"/>
                  </a:lnTo>
                  <a:cubicBezTo>
                    <a:pt x="7382" y="0"/>
                    <a:pt x="7404" y="22"/>
                    <a:pt x="7404" y="50"/>
                  </a:cubicBezTo>
                  <a:cubicBezTo>
                    <a:pt x="7404" y="77"/>
                    <a:pt x="7382" y="100"/>
                    <a:pt x="7354" y="100"/>
                  </a:cubicBezTo>
                  <a:close/>
                  <a:moveTo>
                    <a:pt x="7154" y="100"/>
                  </a:moveTo>
                  <a:lnTo>
                    <a:pt x="7154" y="100"/>
                  </a:lnTo>
                  <a:cubicBezTo>
                    <a:pt x="7126" y="100"/>
                    <a:pt x="7104" y="77"/>
                    <a:pt x="7104" y="50"/>
                  </a:cubicBezTo>
                  <a:cubicBezTo>
                    <a:pt x="7104" y="22"/>
                    <a:pt x="7126" y="0"/>
                    <a:pt x="7154" y="0"/>
                  </a:cubicBezTo>
                  <a:lnTo>
                    <a:pt x="7154" y="0"/>
                  </a:lnTo>
                  <a:cubicBezTo>
                    <a:pt x="7182" y="0"/>
                    <a:pt x="7204" y="22"/>
                    <a:pt x="7204" y="50"/>
                  </a:cubicBezTo>
                  <a:cubicBezTo>
                    <a:pt x="7204" y="77"/>
                    <a:pt x="7182" y="100"/>
                    <a:pt x="7154" y="100"/>
                  </a:cubicBezTo>
                  <a:close/>
                  <a:moveTo>
                    <a:pt x="6954" y="100"/>
                  </a:moveTo>
                  <a:lnTo>
                    <a:pt x="6954" y="100"/>
                  </a:lnTo>
                  <a:cubicBezTo>
                    <a:pt x="6926" y="100"/>
                    <a:pt x="6904" y="77"/>
                    <a:pt x="6904" y="50"/>
                  </a:cubicBezTo>
                  <a:cubicBezTo>
                    <a:pt x="6904" y="22"/>
                    <a:pt x="6926" y="0"/>
                    <a:pt x="6954" y="0"/>
                  </a:cubicBezTo>
                  <a:lnTo>
                    <a:pt x="6954" y="0"/>
                  </a:lnTo>
                  <a:cubicBezTo>
                    <a:pt x="6981" y="0"/>
                    <a:pt x="7004" y="22"/>
                    <a:pt x="7004" y="50"/>
                  </a:cubicBezTo>
                  <a:cubicBezTo>
                    <a:pt x="7004" y="77"/>
                    <a:pt x="6981" y="100"/>
                    <a:pt x="6954" y="100"/>
                  </a:cubicBezTo>
                  <a:close/>
                  <a:moveTo>
                    <a:pt x="6754" y="100"/>
                  </a:moveTo>
                  <a:lnTo>
                    <a:pt x="6754" y="100"/>
                  </a:lnTo>
                  <a:cubicBezTo>
                    <a:pt x="6726" y="100"/>
                    <a:pt x="6704" y="77"/>
                    <a:pt x="6704" y="50"/>
                  </a:cubicBezTo>
                  <a:cubicBezTo>
                    <a:pt x="6704" y="22"/>
                    <a:pt x="6726" y="0"/>
                    <a:pt x="6754" y="0"/>
                  </a:cubicBezTo>
                  <a:lnTo>
                    <a:pt x="6754" y="0"/>
                  </a:lnTo>
                  <a:cubicBezTo>
                    <a:pt x="6781" y="0"/>
                    <a:pt x="6804" y="22"/>
                    <a:pt x="6804" y="50"/>
                  </a:cubicBezTo>
                  <a:cubicBezTo>
                    <a:pt x="6804" y="77"/>
                    <a:pt x="6781" y="100"/>
                    <a:pt x="6754" y="100"/>
                  </a:cubicBezTo>
                  <a:close/>
                  <a:moveTo>
                    <a:pt x="6554" y="100"/>
                  </a:moveTo>
                  <a:lnTo>
                    <a:pt x="6554" y="100"/>
                  </a:lnTo>
                  <a:cubicBezTo>
                    <a:pt x="6526" y="100"/>
                    <a:pt x="6504" y="77"/>
                    <a:pt x="6504" y="50"/>
                  </a:cubicBezTo>
                  <a:cubicBezTo>
                    <a:pt x="6504" y="22"/>
                    <a:pt x="6526" y="0"/>
                    <a:pt x="6554" y="0"/>
                  </a:cubicBezTo>
                  <a:lnTo>
                    <a:pt x="6554" y="0"/>
                  </a:lnTo>
                  <a:cubicBezTo>
                    <a:pt x="6581" y="0"/>
                    <a:pt x="6604" y="22"/>
                    <a:pt x="6604" y="50"/>
                  </a:cubicBezTo>
                  <a:cubicBezTo>
                    <a:pt x="6604" y="77"/>
                    <a:pt x="6581" y="100"/>
                    <a:pt x="6554" y="100"/>
                  </a:cubicBezTo>
                  <a:close/>
                  <a:moveTo>
                    <a:pt x="6354" y="100"/>
                  </a:moveTo>
                  <a:lnTo>
                    <a:pt x="6353" y="100"/>
                  </a:lnTo>
                  <a:cubicBezTo>
                    <a:pt x="6326" y="100"/>
                    <a:pt x="6303" y="77"/>
                    <a:pt x="6303" y="50"/>
                  </a:cubicBezTo>
                  <a:cubicBezTo>
                    <a:pt x="6303" y="22"/>
                    <a:pt x="6326" y="0"/>
                    <a:pt x="6353" y="0"/>
                  </a:cubicBezTo>
                  <a:lnTo>
                    <a:pt x="6354" y="0"/>
                  </a:lnTo>
                  <a:cubicBezTo>
                    <a:pt x="6381" y="0"/>
                    <a:pt x="6404" y="22"/>
                    <a:pt x="6404" y="50"/>
                  </a:cubicBezTo>
                  <a:cubicBezTo>
                    <a:pt x="6404" y="77"/>
                    <a:pt x="6381" y="100"/>
                    <a:pt x="6354" y="100"/>
                  </a:cubicBezTo>
                  <a:close/>
                  <a:moveTo>
                    <a:pt x="6153" y="100"/>
                  </a:moveTo>
                  <a:lnTo>
                    <a:pt x="6153" y="100"/>
                  </a:lnTo>
                  <a:cubicBezTo>
                    <a:pt x="6126" y="100"/>
                    <a:pt x="6103" y="77"/>
                    <a:pt x="6103" y="50"/>
                  </a:cubicBezTo>
                  <a:cubicBezTo>
                    <a:pt x="6103" y="22"/>
                    <a:pt x="6126" y="0"/>
                    <a:pt x="6153" y="0"/>
                  </a:cubicBezTo>
                  <a:lnTo>
                    <a:pt x="6153" y="0"/>
                  </a:lnTo>
                  <a:cubicBezTo>
                    <a:pt x="6181" y="0"/>
                    <a:pt x="6203" y="22"/>
                    <a:pt x="6203" y="50"/>
                  </a:cubicBezTo>
                  <a:cubicBezTo>
                    <a:pt x="6203" y="77"/>
                    <a:pt x="6181" y="100"/>
                    <a:pt x="6153" y="100"/>
                  </a:cubicBezTo>
                  <a:close/>
                  <a:moveTo>
                    <a:pt x="5953" y="100"/>
                  </a:moveTo>
                  <a:lnTo>
                    <a:pt x="5953" y="100"/>
                  </a:lnTo>
                  <a:cubicBezTo>
                    <a:pt x="5926" y="100"/>
                    <a:pt x="5903" y="77"/>
                    <a:pt x="5903" y="50"/>
                  </a:cubicBezTo>
                  <a:cubicBezTo>
                    <a:pt x="5903" y="22"/>
                    <a:pt x="5926" y="0"/>
                    <a:pt x="5953" y="0"/>
                  </a:cubicBezTo>
                  <a:lnTo>
                    <a:pt x="5953" y="0"/>
                  </a:lnTo>
                  <a:cubicBezTo>
                    <a:pt x="5981" y="0"/>
                    <a:pt x="6003" y="22"/>
                    <a:pt x="6003" y="50"/>
                  </a:cubicBezTo>
                  <a:cubicBezTo>
                    <a:pt x="6003" y="77"/>
                    <a:pt x="5981" y="100"/>
                    <a:pt x="5953" y="100"/>
                  </a:cubicBezTo>
                  <a:close/>
                  <a:moveTo>
                    <a:pt x="5753" y="100"/>
                  </a:moveTo>
                  <a:lnTo>
                    <a:pt x="5753" y="100"/>
                  </a:lnTo>
                  <a:cubicBezTo>
                    <a:pt x="5726" y="100"/>
                    <a:pt x="5703" y="77"/>
                    <a:pt x="5703" y="50"/>
                  </a:cubicBezTo>
                  <a:cubicBezTo>
                    <a:pt x="5703" y="22"/>
                    <a:pt x="5726" y="0"/>
                    <a:pt x="5753" y="0"/>
                  </a:cubicBezTo>
                  <a:lnTo>
                    <a:pt x="5753" y="0"/>
                  </a:lnTo>
                  <a:cubicBezTo>
                    <a:pt x="5781" y="0"/>
                    <a:pt x="5803" y="22"/>
                    <a:pt x="5803" y="50"/>
                  </a:cubicBezTo>
                  <a:cubicBezTo>
                    <a:pt x="5803" y="77"/>
                    <a:pt x="5781" y="100"/>
                    <a:pt x="5753" y="100"/>
                  </a:cubicBezTo>
                  <a:close/>
                  <a:moveTo>
                    <a:pt x="5553" y="100"/>
                  </a:moveTo>
                  <a:lnTo>
                    <a:pt x="5553" y="100"/>
                  </a:lnTo>
                  <a:cubicBezTo>
                    <a:pt x="5525" y="100"/>
                    <a:pt x="5503" y="77"/>
                    <a:pt x="5503" y="50"/>
                  </a:cubicBezTo>
                  <a:cubicBezTo>
                    <a:pt x="5503" y="22"/>
                    <a:pt x="5525" y="0"/>
                    <a:pt x="5553" y="0"/>
                  </a:cubicBezTo>
                  <a:lnTo>
                    <a:pt x="5553" y="0"/>
                  </a:lnTo>
                  <a:cubicBezTo>
                    <a:pt x="5581" y="0"/>
                    <a:pt x="5603" y="22"/>
                    <a:pt x="5603" y="50"/>
                  </a:cubicBezTo>
                  <a:cubicBezTo>
                    <a:pt x="5603" y="77"/>
                    <a:pt x="5581" y="100"/>
                    <a:pt x="5553" y="100"/>
                  </a:cubicBezTo>
                  <a:close/>
                  <a:moveTo>
                    <a:pt x="5353" y="100"/>
                  </a:moveTo>
                  <a:lnTo>
                    <a:pt x="5353" y="100"/>
                  </a:lnTo>
                  <a:cubicBezTo>
                    <a:pt x="5325" y="100"/>
                    <a:pt x="5303" y="77"/>
                    <a:pt x="5303" y="50"/>
                  </a:cubicBezTo>
                  <a:cubicBezTo>
                    <a:pt x="5303" y="22"/>
                    <a:pt x="5325" y="0"/>
                    <a:pt x="5353" y="0"/>
                  </a:cubicBezTo>
                  <a:lnTo>
                    <a:pt x="5353" y="0"/>
                  </a:lnTo>
                  <a:cubicBezTo>
                    <a:pt x="5381" y="0"/>
                    <a:pt x="5403" y="22"/>
                    <a:pt x="5403" y="50"/>
                  </a:cubicBezTo>
                  <a:cubicBezTo>
                    <a:pt x="5403" y="77"/>
                    <a:pt x="5381" y="100"/>
                    <a:pt x="5353" y="100"/>
                  </a:cubicBezTo>
                  <a:close/>
                  <a:moveTo>
                    <a:pt x="5153" y="100"/>
                  </a:moveTo>
                  <a:lnTo>
                    <a:pt x="5153" y="100"/>
                  </a:lnTo>
                  <a:cubicBezTo>
                    <a:pt x="5125" y="100"/>
                    <a:pt x="5103" y="77"/>
                    <a:pt x="5103" y="50"/>
                  </a:cubicBezTo>
                  <a:cubicBezTo>
                    <a:pt x="5103" y="22"/>
                    <a:pt x="5125" y="0"/>
                    <a:pt x="5153" y="0"/>
                  </a:cubicBezTo>
                  <a:lnTo>
                    <a:pt x="5153" y="0"/>
                  </a:lnTo>
                  <a:cubicBezTo>
                    <a:pt x="5181" y="0"/>
                    <a:pt x="5203" y="22"/>
                    <a:pt x="5203" y="50"/>
                  </a:cubicBezTo>
                  <a:cubicBezTo>
                    <a:pt x="5203" y="77"/>
                    <a:pt x="5181" y="100"/>
                    <a:pt x="5153" y="100"/>
                  </a:cubicBezTo>
                  <a:close/>
                  <a:moveTo>
                    <a:pt x="4953" y="100"/>
                  </a:moveTo>
                  <a:lnTo>
                    <a:pt x="4953" y="100"/>
                  </a:lnTo>
                  <a:cubicBezTo>
                    <a:pt x="4925" y="100"/>
                    <a:pt x="4903" y="77"/>
                    <a:pt x="4903" y="50"/>
                  </a:cubicBezTo>
                  <a:cubicBezTo>
                    <a:pt x="4903" y="22"/>
                    <a:pt x="4925" y="0"/>
                    <a:pt x="4953" y="0"/>
                  </a:cubicBezTo>
                  <a:lnTo>
                    <a:pt x="4953" y="0"/>
                  </a:lnTo>
                  <a:cubicBezTo>
                    <a:pt x="4980" y="0"/>
                    <a:pt x="5003" y="22"/>
                    <a:pt x="5003" y="50"/>
                  </a:cubicBezTo>
                  <a:cubicBezTo>
                    <a:pt x="5003" y="77"/>
                    <a:pt x="4980" y="100"/>
                    <a:pt x="4953" y="100"/>
                  </a:cubicBezTo>
                  <a:close/>
                  <a:moveTo>
                    <a:pt x="4753" y="100"/>
                  </a:moveTo>
                  <a:lnTo>
                    <a:pt x="4753" y="100"/>
                  </a:lnTo>
                  <a:cubicBezTo>
                    <a:pt x="4725" y="100"/>
                    <a:pt x="4703" y="77"/>
                    <a:pt x="4703" y="50"/>
                  </a:cubicBezTo>
                  <a:cubicBezTo>
                    <a:pt x="4703" y="22"/>
                    <a:pt x="4725" y="0"/>
                    <a:pt x="4753" y="0"/>
                  </a:cubicBezTo>
                  <a:lnTo>
                    <a:pt x="4753" y="0"/>
                  </a:lnTo>
                  <a:cubicBezTo>
                    <a:pt x="4780" y="0"/>
                    <a:pt x="4803" y="22"/>
                    <a:pt x="4803" y="50"/>
                  </a:cubicBezTo>
                  <a:cubicBezTo>
                    <a:pt x="4803" y="77"/>
                    <a:pt x="4780" y="100"/>
                    <a:pt x="4753" y="100"/>
                  </a:cubicBezTo>
                  <a:close/>
                  <a:moveTo>
                    <a:pt x="4553" y="100"/>
                  </a:moveTo>
                  <a:lnTo>
                    <a:pt x="4553" y="100"/>
                  </a:lnTo>
                  <a:cubicBezTo>
                    <a:pt x="4525" y="100"/>
                    <a:pt x="4503" y="77"/>
                    <a:pt x="4503" y="50"/>
                  </a:cubicBezTo>
                  <a:cubicBezTo>
                    <a:pt x="4503" y="22"/>
                    <a:pt x="4525" y="0"/>
                    <a:pt x="4553" y="0"/>
                  </a:cubicBezTo>
                  <a:lnTo>
                    <a:pt x="4553" y="0"/>
                  </a:lnTo>
                  <a:cubicBezTo>
                    <a:pt x="4580" y="0"/>
                    <a:pt x="4603" y="22"/>
                    <a:pt x="4603" y="50"/>
                  </a:cubicBezTo>
                  <a:cubicBezTo>
                    <a:pt x="4603" y="77"/>
                    <a:pt x="4580" y="100"/>
                    <a:pt x="4553" y="100"/>
                  </a:cubicBezTo>
                  <a:close/>
                  <a:moveTo>
                    <a:pt x="4353" y="100"/>
                  </a:moveTo>
                  <a:lnTo>
                    <a:pt x="4352" y="100"/>
                  </a:lnTo>
                  <a:cubicBezTo>
                    <a:pt x="4325" y="100"/>
                    <a:pt x="4302" y="77"/>
                    <a:pt x="4302" y="50"/>
                  </a:cubicBezTo>
                  <a:cubicBezTo>
                    <a:pt x="4302" y="22"/>
                    <a:pt x="4325" y="0"/>
                    <a:pt x="4352" y="0"/>
                  </a:cubicBezTo>
                  <a:lnTo>
                    <a:pt x="4353" y="0"/>
                  </a:lnTo>
                  <a:cubicBezTo>
                    <a:pt x="4380" y="0"/>
                    <a:pt x="4403" y="22"/>
                    <a:pt x="4403" y="50"/>
                  </a:cubicBezTo>
                  <a:cubicBezTo>
                    <a:pt x="4403" y="77"/>
                    <a:pt x="4380" y="100"/>
                    <a:pt x="4353" y="100"/>
                  </a:cubicBezTo>
                  <a:close/>
                  <a:moveTo>
                    <a:pt x="4152" y="100"/>
                  </a:moveTo>
                  <a:lnTo>
                    <a:pt x="4152" y="100"/>
                  </a:lnTo>
                  <a:cubicBezTo>
                    <a:pt x="4125" y="100"/>
                    <a:pt x="4102" y="77"/>
                    <a:pt x="4102" y="50"/>
                  </a:cubicBezTo>
                  <a:cubicBezTo>
                    <a:pt x="4102" y="22"/>
                    <a:pt x="4125" y="0"/>
                    <a:pt x="4152" y="0"/>
                  </a:cubicBezTo>
                  <a:lnTo>
                    <a:pt x="4152" y="0"/>
                  </a:lnTo>
                  <a:cubicBezTo>
                    <a:pt x="4180" y="0"/>
                    <a:pt x="4202" y="22"/>
                    <a:pt x="4202" y="50"/>
                  </a:cubicBezTo>
                  <a:cubicBezTo>
                    <a:pt x="4202" y="77"/>
                    <a:pt x="4180" y="100"/>
                    <a:pt x="4152" y="100"/>
                  </a:cubicBezTo>
                  <a:close/>
                  <a:moveTo>
                    <a:pt x="3952" y="100"/>
                  </a:moveTo>
                  <a:lnTo>
                    <a:pt x="3952" y="100"/>
                  </a:lnTo>
                  <a:cubicBezTo>
                    <a:pt x="3925" y="100"/>
                    <a:pt x="3902" y="77"/>
                    <a:pt x="3902" y="50"/>
                  </a:cubicBezTo>
                  <a:cubicBezTo>
                    <a:pt x="3902" y="22"/>
                    <a:pt x="3925" y="0"/>
                    <a:pt x="3952" y="0"/>
                  </a:cubicBezTo>
                  <a:lnTo>
                    <a:pt x="3952" y="0"/>
                  </a:lnTo>
                  <a:cubicBezTo>
                    <a:pt x="3980" y="0"/>
                    <a:pt x="4002" y="22"/>
                    <a:pt x="4002" y="50"/>
                  </a:cubicBezTo>
                  <a:cubicBezTo>
                    <a:pt x="4002" y="77"/>
                    <a:pt x="3980" y="100"/>
                    <a:pt x="3952" y="100"/>
                  </a:cubicBezTo>
                  <a:close/>
                  <a:moveTo>
                    <a:pt x="3752" y="100"/>
                  </a:moveTo>
                  <a:lnTo>
                    <a:pt x="3752" y="100"/>
                  </a:lnTo>
                  <a:cubicBezTo>
                    <a:pt x="3725" y="100"/>
                    <a:pt x="3702" y="77"/>
                    <a:pt x="3702" y="50"/>
                  </a:cubicBezTo>
                  <a:cubicBezTo>
                    <a:pt x="3702" y="22"/>
                    <a:pt x="3725" y="0"/>
                    <a:pt x="3752" y="0"/>
                  </a:cubicBezTo>
                  <a:lnTo>
                    <a:pt x="3752" y="0"/>
                  </a:lnTo>
                  <a:cubicBezTo>
                    <a:pt x="3780" y="0"/>
                    <a:pt x="3802" y="22"/>
                    <a:pt x="3802" y="50"/>
                  </a:cubicBezTo>
                  <a:cubicBezTo>
                    <a:pt x="3802" y="77"/>
                    <a:pt x="3780" y="100"/>
                    <a:pt x="3752" y="100"/>
                  </a:cubicBezTo>
                  <a:close/>
                  <a:moveTo>
                    <a:pt x="3552" y="100"/>
                  </a:moveTo>
                  <a:lnTo>
                    <a:pt x="3552" y="100"/>
                  </a:lnTo>
                  <a:cubicBezTo>
                    <a:pt x="3524" y="100"/>
                    <a:pt x="3502" y="77"/>
                    <a:pt x="3502" y="50"/>
                  </a:cubicBezTo>
                  <a:cubicBezTo>
                    <a:pt x="3502" y="22"/>
                    <a:pt x="3524" y="0"/>
                    <a:pt x="3552" y="0"/>
                  </a:cubicBezTo>
                  <a:lnTo>
                    <a:pt x="3552" y="0"/>
                  </a:lnTo>
                  <a:cubicBezTo>
                    <a:pt x="3580" y="0"/>
                    <a:pt x="3602" y="22"/>
                    <a:pt x="3602" y="50"/>
                  </a:cubicBezTo>
                  <a:cubicBezTo>
                    <a:pt x="3602" y="77"/>
                    <a:pt x="3580" y="100"/>
                    <a:pt x="3552" y="100"/>
                  </a:cubicBezTo>
                  <a:close/>
                  <a:moveTo>
                    <a:pt x="3352" y="100"/>
                  </a:moveTo>
                  <a:lnTo>
                    <a:pt x="3352" y="100"/>
                  </a:lnTo>
                  <a:cubicBezTo>
                    <a:pt x="3324" y="100"/>
                    <a:pt x="3302" y="77"/>
                    <a:pt x="3302" y="50"/>
                  </a:cubicBezTo>
                  <a:cubicBezTo>
                    <a:pt x="3302" y="22"/>
                    <a:pt x="3324" y="0"/>
                    <a:pt x="3352" y="0"/>
                  </a:cubicBezTo>
                  <a:lnTo>
                    <a:pt x="3352" y="0"/>
                  </a:lnTo>
                  <a:cubicBezTo>
                    <a:pt x="3380" y="0"/>
                    <a:pt x="3402" y="22"/>
                    <a:pt x="3402" y="50"/>
                  </a:cubicBezTo>
                  <a:cubicBezTo>
                    <a:pt x="3402" y="77"/>
                    <a:pt x="3380" y="100"/>
                    <a:pt x="3352" y="100"/>
                  </a:cubicBezTo>
                  <a:close/>
                  <a:moveTo>
                    <a:pt x="3152" y="100"/>
                  </a:moveTo>
                  <a:lnTo>
                    <a:pt x="3152" y="100"/>
                  </a:lnTo>
                  <a:cubicBezTo>
                    <a:pt x="3124" y="100"/>
                    <a:pt x="3102" y="77"/>
                    <a:pt x="3102" y="50"/>
                  </a:cubicBezTo>
                  <a:cubicBezTo>
                    <a:pt x="3102" y="22"/>
                    <a:pt x="3124" y="0"/>
                    <a:pt x="3152" y="0"/>
                  </a:cubicBezTo>
                  <a:lnTo>
                    <a:pt x="3152" y="0"/>
                  </a:lnTo>
                  <a:cubicBezTo>
                    <a:pt x="3180" y="0"/>
                    <a:pt x="3202" y="22"/>
                    <a:pt x="3202" y="50"/>
                  </a:cubicBezTo>
                  <a:cubicBezTo>
                    <a:pt x="3202" y="77"/>
                    <a:pt x="3180" y="100"/>
                    <a:pt x="3152" y="100"/>
                  </a:cubicBezTo>
                  <a:close/>
                  <a:moveTo>
                    <a:pt x="2952" y="100"/>
                  </a:moveTo>
                  <a:lnTo>
                    <a:pt x="2952" y="100"/>
                  </a:lnTo>
                  <a:cubicBezTo>
                    <a:pt x="2924" y="100"/>
                    <a:pt x="2902" y="77"/>
                    <a:pt x="2902" y="50"/>
                  </a:cubicBezTo>
                  <a:cubicBezTo>
                    <a:pt x="2902" y="22"/>
                    <a:pt x="2924" y="0"/>
                    <a:pt x="2952" y="0"/>
                  </a:cubicBezTo>
                  <a:lnTo>
                    <a:pt x="2952" y="0"/>
                  </a:lnTo>
                  <a:cubicBezTo>
                    <a:pt x="2980" y="0"/>
                    <a:pt x="3002" y="22"/>
                    <a:pt x="3002" y="50"/>
                  </a:cubicBezTo>
                  <a:cubicBezTo>
                    <a:pt x="3002" y="77"/>
                    <a:pt x="2980" y="100"/>
                    <a:pt x="2952" y="100"/>
                  </a:cubicBezTo>
                  <a:close/>
                  <a:moveTo>
                    <a:pt x="2752" y="100"/>
                  </a:moveTo>
                  <a:lnTo>
                    <a:pt x="2752" y="100"/>
                  </a:lnTo>
                  <a:cubicBezTo>
                    <a:pt x="2724" y="100"/>
                    <a:pt x="2702" y="77"/>
                    <a:pt x="2702" y="50"/>
                  </a:cubicBezTo>
                  <a:cubicBezTo>
                    <a:pt x="2702" y="22"/>
                    <a:pt x="2724" y="0"/>
                    <a:pt x="2752" y="0"/>
                  </a:cubicBezTo>
                  <a:lnTo>
                    <a:pt x="2752" y="0"/>
                  </a:lnTo>
                  <a:cubicBezTo>
                    <a:pt x="2779" y="0"/>
                    <a:pt x="2802" y="22"/>
                    <a:pt x="2802" y="50"/>
                  </a:cubicBezTo>
                  <a:cubicBezTo>
                    <a:pt x="2802" y="77"/>
                    <a:pt x="2779" y="100"/>
                    <a:pt x="2752" y="100"/>
                  </a:cubicBezTo>
                  <a:close/>
                  <a:moveTo>
                    <a:pt x="2552" y="100"/>
                  </a:moveTo>
                  <a:lnTo>
                    <a:pt x="2552" y="100"/>
                  </a:lnTo>
                  <a:cubicBezTo>
                    <a:pt x="2524" y="100"/>
                    <a:pt x="2502" y="77"/>
                    <a:pt x="2502" y="50"/>
                  </a:cubicBezTo>
                  <a:cubicBezTo>
                    <a:pt x="2502" y="22"/>
                    <a:pt x="2524" y="0"/>
                    <a:pt x="2552" y="0"/>
                  </a:cubicBezTo>
                  <a:lnTo>
                    <a:pt x="2552" y="0"/>
                  </a:lnTo>
                  <a:cubicBezTo>
                    <a:pt x="2579" y="0"/>
                    <a:pt x="2602" y="22"/>
                    <a:pt x="2602" y="50"/>
                  </a:cubicBezTo>
                  <a:cubicBezTo>
                    <a:pt x="2602" y="77"/>
                    <a:pt x="2579" y="100"/>
                    <a:pt x="2552" y="100"/>
                  </a:cubicBezTo>
                  <a:close/>
                  <a:moveTo>
                    <a:pt x="2352" y="100"/>
                  </a:moveTo>
                  <a:lnTo>
                    <a:pt x="2351" y="100"/>
                  </a:lnTo>
                  <a:cubicBezTo>
                    <a:pt x="2324" y="100"/>
                    <a:pt x="2301" y="77"/>
                    <a:pt x="2301" y="50"/>
                  </a:cubicBezTo>
                  <a:cubicBezTo>
                    <a:pt x="2301" y="22"/>
                    <a:pt x="2324" y="0"/>
                    <a:pt x="2351" y="0"/>
                  </a:cubicBezTo>
                  <a:lnTo>
                    <a:pt x="2352" y="0"/>
                  </a:lnTo>
                  <a:cubicBezTo>
                    <a:pt x="2379" y="0"/>
                    <a:pt x="2402" y="22"/>
                    <a:pt x="2402" y="50"/>
                  </a:cubicBezTo>
                  <a:cubicBezTo>
                    <a:pt x="2402" y="77"/>
                    <a:pt x="2379" y="100"/>
                    <a:pt x="2352" y="100"/>
                  </a:cubicBezTo>
                  <a:close/>
                  <a:moveTo>
                    <a:pt x="2151" y="100"/>
                  </a:moveTo>
                  <a:lnTo>
                    <a:pt x="2151" y="100"/>
                  </a:lnTo>
                  <a:cubicBezTo>
                    <a:pt x="2124" y="100"/>
                    <a:pt x="2101" y="77"/>
                    <a:pt x="2101" y="50"/>
                  </a:cubicBezTo>
                  <a:cubicBezTo>
                    <a:pt x="2101" y="22"/>
                    <a:pt x="2124" y="0"/>
                    <a:pt x="2151" y="0"/>
                  </a:cubicBezTo>
                  <a:lnTo>
                    <a:pt x="2151" y="0"/>
                  </a:lnTo>
                  <a:cubicBezTo>
                    <a:pt x="2179" y="0"/>
                    <a:pt x="2201" y="22"/>
                    <a:pt x="2201" y="50"/>
                  </a:cubicBezTo>
                  <a:cubicBezTo>
                    <a:pt x="2201" y="77"/>
                    <a:pt x="2179" y="100"/>
                    <a:pt x="2151" y="100"/>
                  </a:cubicBezTo>
                  <a:close/>
                  <a:moveTo>
                    <a:pt x="1951" y="100"/>
                  </a:moveTo>
                  <a:lnTo>
                    <a:pt x="1951" y="100"/>
                  </a:lnTo>
                  <a:cubicBezTo>
                    <a:pt x="1924" y="100"/>
                    <a:pt x="1901" y="77"/>
                    <a:pt x="1901" y="50"/>
                  </a:cubicBezTo>
                  <a:cubicBezTo>
                    <a:pt x="1901" y="22"/>
                    <a:pt x="1924" y="0"/>
                    <a:pt x="1951" y="0"/>
                  </a:cubicBezTo>
                  <a:lnTo>
                    <a:pt x="1951" y="0"/>
                  </a:lnTo>
                  <a:cubicBezTo>
                    <a:pt x="1979" y="0"/>
                    <a:pt x="2001" y="22"/>
                    <a:pt x="2001" y="50"/>
                  </a:cubicBezTo>
                  <a:cubicBezTo>
                    <a:pt x="2001" y="77"/>
                    <a:pt x="1979" y="100"/>
                    <a:pt x="1951" y="100"/>
                  </a:cubicBezTo>
                  <a:close/>
                  <a:moveTo>
                    <a:pt x="1751" y="100"/>
                  </a:moveTo>
                  <a:lnTo>
                    <a:pt x="1751" y="100"/>
                  </a:lnTo>
                  <a:cubicBezTo>
                    <a:pt x="1724" y="100"/>
                    <a:pt x="1701" y="77"/>
                    <a:pt x="1701" y="50"/>
                  </a:cubicBezTo>
                  <a:cubicBezTo>
                    <a:pt x="1701" y="22"/>
                    <a:pt x="1724" y="0"/>
                    <a:pt x="1751" y="0"/>
                  </a:cubicBezTo>
                  <a:lnTo>
                    <a:pt x="1751" y="0"/>
                  </a:lnTo>
                  <a:cubicBezTo>
                    <a:pt x="1779" y="0"/>
                    <a:pt x="1801" y="22"/>
                    <a:pt x="1801" y="50"/>
                  </a:cubicBezTo>
                  <a:cubicBezTo>
                    <a:pt x="1801" y="77"/>
                    <a:pt x="1779" y="100"/>
                    <a:pt x="1751" y="100"/>
                  </a:cubicBezTo>
                  <a:close/>
                  <a:moveTo>
                    <a:pt x="1551" y="100"/>
                  </a:moveTo>
                  <a:lnTo>
                    <a:pt x="1551" y="100"/>
                  </a:lnTo>
                  <a:cubicBezTo>
                    <a:pt x="1523" y="100"/>
                    <a:pt x="1501" y="77"/>
                    <a:pt x="1501" y="50"/>
                  </a:cubicBezTo>
                  <a:cubicBezTo>
                    <a:pt x="1501" y="22"/>
                    <a:pt x="1523" y="0"/>
                    <a:pt x="1551" y="0"/>
                  </a:cubicBezTo>
                  <a:lnTo>
                    <a:pt x="1551" y="0"/>
                  </a:lnTo>
                  <a:cubicBezTo>
                    <a:pt x="1579" y="0"/>
                    <a:pt x="1601" y="22"/>
                    <a:pt x="1601" y="50"/>
                  </a:cubicBezTo>
                  <a:cubicBezTo>
                    <a:pt x="1601" y="77"/>
                    <a:pt x="1579" y="100"/>
                    <a:pt x="1551" y="100"/>
                  </a:cubicBezTo>
                  <a:close/>
                  <a:moveTo>
                    <a:pt x="1351" y="100"/>
                  </a:moveTo>
                  <a:lnTo>
                    <a:pt x="1351" y="100"/>
                  </a:lnTo>
                  <a:cubicBezTo>
                    <a:pt x="1323" y="100"/>
                    <a:pt x="1301" y="77"/>
                    <a:pt x="1301" y="50"/>
                  </a:cubicBezTo>
                  <a:cubicBezTo>
                    <a:pt x="1301" y="22"/>
                    <a:pt x="1323" y="0"/>
                    <a:pt x="1351" y="0"/>
                  </a:cubicBezTo>
                  <a:lnTo>
                    <a:pt x="1351" y="0"/>
                  </a:lnTo>
                  <a:cubicBezTo>
                    <a:pt x="1379" y="0"/>
                    <a:pt x="1401" y="22"/>
                    <a:pt x="1401" y="50"/>
                  </a:cubicBezTo>
                  <a:cubicBezTo>
                    <a:pt x="1401" y="77"/>
                    <a:pt x="1379" y="100"/>
                    <a:pt x="1351" y="100"/>
                  </a:cubicBezTo>
                  <a:close/>
                  <a:moveTo>
                    <a:pt x="1151" y="100"/>
                  </a:moveTo>
                  <a:lnTo>
                    <a:pt x="1151" y="100"/>
                  </a:lnTo>
                  <a:cubicBezTo>
                    <a:pt x="1123" y="100"/>
                    <a:pt x="1101" y="77"/>
                    <a:pt x="1101" y="50"/>
                  </a:cubicBezTo>
                  <a:cubicBezTo>
                    <a:pt x="1101" y="22"/>
                    <a:pt x="1123" y="0"/>
                    <a:pt x="1151" y="0"/>
                  </a:cubicBezTo>
                  <a:lnTo>
                    <a:pt x="1151" y="0"/>
                  </a:lnTo>
                  <a:cubicBezTo>
                    <a:pt x="1179" y="0"/>
                    <a:pt x="1201" y="22"/>
                    <a:pt x="1201" y="50"/>
                  </a:cubicBezTo>
                  <a:cubicBezTo>
                    <a:pt x="1201" y="77"/>
                    <a:pt x="1179" y="100"/>
                    <a:pt x="1151" y="100"/>
                  </a:cubicBezTo>
                  <a:close/>
                  <a:moveTo>
                    <a:pt x="951" y="100"/>
                  </a:moveTo>
                  <a:lnTo>
                    <a:pt x="951" y="100"/>
                  </a:lnTo>
                  <a:cubicBezTo>
                    <a:pt x="923" y="100"/>
                    <a:pt x="901" y="77"/>
                    <a:pt x="901" y="50"/>
                  </a:cubicBezTo>
                  <a:cubicBezTo>
                    <a:pt x="901" y="22"/>
                    <a:pt x="923" y="0"/>
                    <a:pt x="951" y="0"/>
                  </a:cubicBezTo>
                  <a:lnTo>
                    <a:pt x="951" y="0"/>
                  </a:lnTo>
                  <a:cubicBezTo>
                    <a:pt x="979" y="0"/>
                    <a:pt x="1001" y="22"/>
                    <a:pt x="1001" y="50"/>
                  </a:cubicBezTo>
                  <a:cubicBezTo>
                    <a:pt x="1001" y="77"/>
                    <a:pt x="979" y="100"/>
                    <a:pt x="951" y="100"/>
                  </a:cubicBezTo>
                  <a:close/>
                  <a:moveTo>
                    <a:pt x="751" y="100"/>
                  </a:moveTo>
                  <a:lnTo>
                    <a:pt x="751" y="100"/>
                  </a:lnTo>
                  <a:cubicBezTo>
                    <a:pt x="723" y="100"/>
                    <a:pt x="701" y="77"/>
                    <a:pt x="701" y="50"/>
                  </a:cubicBezTo>
                  <a:cubicBezTo>
                    <a:pt x="701" y="22"/>
                    <a:pt x="723" y="0"/>
                    <a:pt x="751" y="0"/>
                  </a:cubicBezTo>
                  <a:lnTo>
                    <a:pt x="751" y="0"/>
                  </a:lnTo>
                  <a:cubicBezTo>
                    <a:pt x="778" y="0"/>
                    <a:pt x="801" y="22"/>
                    <a:pt x="801" y="50"/>
                  </a:cubicBezTo>
                  <a:cubicBezTo>
                    <a:pt x="801" y="77"/>
                    <a:pt x="778" y="100"/>
                    <a:pt x="751" y="100"/>
                  </a:cubicBezTo>
                  <a:close/>
                  <a:moveTo>
                    <a:pt x="551" y="100"/>
                  </a:moveTo>
                  <a:lnTo>
                    <a:pt x="551" y="100"/>
                  </a:lnTo>
                  <a:cubicBezTo>
                    <a:pt x="523" y="100"/>
                    <a:pt x="501" y="77"/>
                    <a:pt x="501" y="50"/>
                  </a:cubicBezTo>
                  <a:cubicBezTo>
                    <a:pt x="501" y="22"/>
                    <a:pt x="523" y="0"/>
                    <a:pt x="551" y="0"/>
                  </a:cubicBezTo>
                  <a:lnTo>
                    <a:pt x="551" y="0"/>
                  </a:lnTo>
                  <a:cubicBezTo>
                    <a:pt x="578" y="0"/>
                    <a:pt x="601" y="22"/>
                    <a:pt x="601" y="50"/>
                  </a:cubicBezTo>
                  <a:cubicBezTo>
                    <a:pt x="601" y="77"/>
                    <a:pt x="578" y="100"/>
                    <a:pt x="551" y="100"/>
                  </a:cubicBezTo>
                  <a:close/>
                  <a:moveTo>
                    <a:pt x="351" y="100"/>
                  </a:moveTo>
                  <a:lnTo>
                    <a:pt x="351" y="100"/>
                  </a:lnTo>
                  <a:cubicBezTo>
                    <a:pt x="323" y="100"/>
                    <a:pt x="301" y="77"/>
                    <a:pt x="301" y="50"/>
                  </a:cubicBezTo>
                  <a:cubicBezTo>
                    <a:pt x="301" y="22"/>
                    <a:pt x="323" y="0"/>
                    <a:pt x="351" y="0"/>
                  </a:cubicBezTo>
                  <a:lnTo>
                    <a:pt x="351" y="0"/>
                  </a:lnTo>
                  <a:cubicBezTo>
                    <a:pt x="378" y="0"/>
                    <a:pt x="401" y="22"/>
                    <a:pt x="401" y="50"/>
                  </a:cubicBezTo>
                  <a:cubicBezTo>
                    <a:pt x="401" y="77"/>
                    <a:pt x="378" y="100"/>
                    <a:pt x="351" y="100"/>
                  </a:cubicBezTo>
                  <a:close/>
                  <a:moveTo>
                    <a:pt x="151" y="100"/>
                  </a:moveTo>
                  <a:lnTo>
                    <a:pt x="150" y="100"/>
                  </a:lnTo>
                  <a:cubicBezTo>
                    <a:pt x="123" y="100"/>
                    <a:pt x="100" y="77"/>
                    <a:pt x="100" y="50"/>
                  </a:cubicBezTo>
                  <a:cubicBezTo>
                    <a:pt x="100" y="22"/>
                    <a:pt x="123" y="0"/>
                    <a:pt x="150" y="0"/>
                  </a:cubicBezTo>
                  <a:lnTo>
                    <a:pt x="151" y="0"/>
                  </a:lnTo>
                  <a:cubicBezTo>
                    <a:pt x="178" y="0"/>
                    <a:pt x="201" y="22"/>
                    <a:pt x="201" y="50"/>
                  </a:cubicBezTo>
                  <a:cubicBezTo>
                    <a:pt x="201" y="77"/>
                    <a:pt x="178" y="100"/>
                    <a:pt x="151" y="100"/>
                  </a:cubicBezTo>
                  <a:close/>
                  <a:moveTo>
                    <a:pt x="100" y="150"/>
                  </a:moveTo>
                  <a:lnTo>
                    <a:pt x="100" y="150"/>
                  </a:lnTo>
                  <a:cubicBezTo>
                    <a:pt x="100" y="178"/>
                    <a:pt x="78" y="200"/>
                    <a:pt x="50" y="200"/>
                  </a:cubicBezTo>
                  <a:cubicBezTo>
                    <a:pt x="23" y="200"/>
                    <a:pt x="0" y="178"/>
                    <a:pt x="0" y="150"/>
                  </a:cubicBezTo>
                  <a:lnTo>
                    <a:pt x="0" y="150"/>
                  </a:lnTo>
                  <a:cubicBezTo>
                    <a:pt x="0" y="122"/>
                    <a:pt x="23" y="100"/>
                    <a:pt x="50" y="100"/>
                  </a:cubicBezTo>
                  <a:cubicBezTo>
                    <a:pt x="78" y="100"/>
                    <a:pt x="100" y="122"/>
                    <a:pt x="100" y="150"/>
                  </a:cubicBezTo>
                  <a:close/>
                  <a:moveTo>
                    <a:pt x="100" y="350"/>
                  </a:moveTo>
                  <a:lnTo>
                    <a:pt x="100" y="350"/>
                  </a:lnTo>
                  <a:cubicBezTo>
                    <a:pt x="100" y="378"/>
                    <a:pt x="78" y="400"/>
                    <a:pt x="50" y="400"/>
                  </a:cubicBezTo>
                  <a:cubicBezTo>
                    <a:pt x="23" y="400"/>
                    <a:pt x="0" y="378"/>
                    <a:pt x="0" y="350"/>
                  </a:cubicBezTo>
                  <a:lnTo>
                    <a:pt x="0" y="350"/>
                  </a:lnTo>
                  <a:cubicBezTo>
                    <a:pt x="0" y="322"/>
                    <a:pt x="23" y="300"/>
                    <a:pt x="50" y="300"/>
                  </a:cubicBezTo>
                  <a:cubicBezTo>
                    <a:pt x="78" y="300"/>
                    <a:pt x="100" y="322"/>
                    <a:pt x="100" y="350"/>
                  </a:cubicBezTo>
                  <a:close/>
                  <a:moveTo>
                    <a:pt x="100" y="550"/>
                  </a:moveTo>
                  <a:lnTo>
                    <a:pt x="100" y="550"/>
                  </a:lnTo>
                  <a:cubicBezTo>
                    <a:pt x="100" y="578"/>
                    <a:pt x="78" y="600"/>
                    <a:pt x="50" y="600"/>
                  </a:cubicBezTo>
                  <a:cubicBezTo>
                    <a:pt x="23" y="600"/>
                    <a:pt x="0" y="578"/>
                    <a:pt x="0" y="550"/>
                  </a:cubicBezTo>
                  <a:lnTo>
                    <a:pt x="0" y="550"/>
                  </a:lnTo>
                  <a:cubicBezTo>
                    <a:pt x="0" y="522"/>
                    <a:pt x="23" y="500"/>
                    <a:pt x="50" y="500"/>
                  </a:cubicBezTo>
                  <a:cubicBezTo>
                    <a:pt x="78" y="500"/>
                    <a:pt x="100" y="522"/>
                    <a:pt x="100" y="550"/>
                  </a:cubicBezTo>
                  <a:close/>
                  <a:moveTo>
                    <a:pt x="100" y="750"/>
                  </a:moveTo>
                  <a:lnTo>
                    <a:pt x="100" y="750"/>
                  </a:lnTo>
                  <a:cubicBezTo>
                    <a:pt x="100" y="778"/>
                    <a:pt x="78" y="800"/>
                    <a:pt x="50" y="800"/>
                  </a:cubicBezTo>
                  <a:cubicBezTo>
                    <a:pt x="23" y="800"/>
                    <a:pt x="0" y="778"/>
                    <a:pt x="0" y="750"/>
                  </a:cubicBezTo>
                  <a:lnTo>
                    <a:pt x="0" y="750"/>
                  </a:lnTo>
                  <a:cubicBezTo>
                    <a:pt x="0" y="723"/>
                    <a:pt x="23" y="700"/>
                    <a:pt x="50" y="700"/>
                  </a:cubicBezTo>
                  <a:cubicBezTo>
                    <a:pt x="78" y="700"/>
                    <a:pt x="100" y="723"/>
                    <a:pt x="100" y="750"/>
                  </a:cubicBezTo>
                  <a:close/>
                  <a:moveTo>
                    <a:pt x="100" y="950"/>
                  </a:moveTo>
                  <a:lnTo>
                    <a:pt x="100" y="950"/>
                  </a:lnTo>
                  <a:cubicBezTo>
                    <a:pt x="100" y="978"/>
                    <a:pt x="78" y="1000"/>
                    <a:pt x="50" y="1000"/>
                  </a:cubicBezTo>
                  <a:cubicBezTo>
                    <a:pt x="23" y="1000"/>
                    <a:pt x="0" y="978"/>
                    <a:pt x="0" y="950"/>
                  </a:cubicBezTo>
                  <a:lnTo>
                    <a:pt x="0" y="950"/>
                  </a:lnTo>
                  <a:cubicBezTo>
                    <a:pt x="0" y="923"/>
                    <a:pt x="23" y="900"/>
                    <a:pt x="50" y="900"/>
                  </a:cubicBezTo>
                  <a:cubicBezTo>
                    <a:pt x="78" y="900"/>
                    <a:pt x="100" y="923"/>
                    <a:pt x="100" y="950"/>
                  </a:cubicBezTo>
                  <a:close/>
                  <a:moveTo>
                    <a:pt x="100" y="1150"/>
                  </a:moveTo>
                  <a:lnTo>
                    <a:pt x="100" y="1150"/>
                  </a:lnTo>
                  <a:cubicBezTo>
                    <a:pt x="100" y="1178"/>
                    <a:pt x="78" y="1200"/>
                    <a:pt x="50" y="1200"/>
                  </a:cubicBezTo>
                  <a:cubicBezTo>
                    <a:pt x="23" y="1200"/>
                    <a:pt x="0" y="1178"/>
                    <a:pt x="0" y="1150"/>
                  </a:cubicBezTo>
                  <a:lnTo>
                    <a:pt x="0" y="1150"/>
                  </a:lnTo>
                  <a:cubicBezTo>
                    <a:pt x="0" y="1123"/>
                    <a:pt x="23" y="1100"/>
                    <a:pt x="50" y="1100"/>
                  </a:cubicBezTo>
                  <a:cubicBezTo>
                    <a:pt x="78" y="1100"/>
                    <a:pt x="100" y="1123"/>
                    <a:pt x="100" y="1150"/>
                  </a:cubicBezTo>
                  <a:close/>
                  <a:moveTo>
                    <a:pt x="100" y="1350"/>
                  </a:moveTo>
                  <a:lnTo>
                    <a:pt x="100" y="1351"/>
                  </a:lnTo>
                  <a:cubicBezTo>
                    <a:pt x="100" y="1378"/>
                    <a:pt x="78" y="1401"/>
                    <a:pt x="50" y="1401"/>
                  </a:cubicBezTo>
                  <a:cubicBezTo>
                    <a:pt x="23" y="1401"/>
                    <a:pt x="0" y="1378"/>
                    <a:pt x="0" y="1351"/>
                  </a:cubicBezTo>
                  <a:lnTo>
                    <a:pt x="0" y="1350"/>
                  </a:lnTo>
                  <a:cubicBezTo>
                    <a:pt x="0" y="1323"/>
                    <a:pt x="23" y="1300"/>
                    <a:pt x="50" y="1300"/>
                  </a:cubicBezTo>
                  <a:cubicBezTo>
                    <a:pt x="78" y="1300"/>
                    <a:pt x="100" y="1323"/>
                    <a:pt x="100" y="1350"/>
                  </a:cubicBezTo>
                  <a:close/>
                  <a:moveTo>
                    <a:pt x="100" y="1551"/>
                  </a:moveTo>
                  <a:lnTo>
                    <a:pt x="100" y="1551"/>
                  </a:lnTo>
                  <a:cubicBezTo>
                    <a:pt x="100" y="1578"/>
                    <a:pt x="78" y="1601"/>
                    <a:pt x="50" y="1601"/>
                  </a:cubicBezTo>
                  <a:cubicBezTo>
                    <a:pt x="23" y="1601"/>
                    <a:pt x="0" y="1578"/>
                    <a:pt x="0" y="1551"/>
                  </a:cubicBezTo>
                  <a:lnTo>
                    <a:pt x="0" y="1551"/>
                  </a:lnTo>
                  <a:cubicBezTo>
                    <a:pt x="0" y="1523"/>
                    <a:pt x="23" y="1501"/>
                    <a:pt x="50" y="1501"/>
                  </a:cubicBezTo>
                  <a:cubicBezTo>
                    <a:pt x="78" y="1501"/>
                    <a:pt x="100" y="1523"/>
                    <a:pt x="100" y="1551"/>
                  </a:cubicBezTo>
                  <a:close/>
                  <a:moveTo>
                    <a:pt x="100" y="1751"/>
                  </a:moveTo>
                  <a:lnTo>
                    <a:pt x="100" y="1751"/>
                  </a:lnTo>
                  <a:cubicBezTo>
                    <a:pt x="100" y="1778"/>
                    <a:pt x="78" y="1801"/>
                    <a:pt x="50" y="1801"/>
                  </a:cubicBezTo>
                  <a:cubicBezTo>
                    <a:pt x="23" y="1801"/>
                    <a:pt x="0" y="1778"/>
                    <a:pt x="0" y="1751"/>
                  </a:cubicBezTo>
                  <a:lnTo>
                    <a:pt x="0" y="1751"/>
                  </a:lnTo>
                  <a:cubicBezTo>
                    <a:pt x="0" y="1723"/>
                    <a:pt x="23" y="1701"/>
                    <a:pt x="50" y="1701"/>
                  </a:cubicBezTo>
                  <a:cubicBezTo>
                    <a:pt x="78" y="1701"/>
                    <a:pt x="100" y="1723"/>
                    <a:pt x="100" y="1751"/>
                  </a:cubicBezTo>
                  <a:close/>
                  <a:moveTo>
                    <a:pt x="100" y="1951"/>
                  </a:moveTo>
                  <a:lnTo>
                    <a:pt x="100" y="1951"/>
                  </a:lnTo>
                  <a:cubicBezTo>
                    <a:pt x="100" y="1978"/>
                    <a:pt x="78" y="2001"/>
                    <a:pt x="50" y="2001"/>
                  </a:cubicBezTo>
                  <a:cubicBezTo>
                    <a:pt x="23" y="2001"/>
                    <a:pt x="0" y="1978"/>
                    <a:pt x="0" y="1951"/>
                  </a:cubicBezTo>
                  <a:lnTo>
                    <a:pt x="0" y="1951"/>
                  </a:lnTo>
                  <a:cubicBezTo>
                    <a:pt x="0" y="1923"/>
                    <a:pt x="23" y="1901"/>
                    <a:pt x="50" y="1901"/>
                  </a:cubicBezTo>
                  <a:cubicBezTo>
                    <a:pt x="78" y="1901"/>
                    <a:pt x="100" y="1923"/>
                    <a:pt x="100" y="1951"/>
                  </a:cubicBezTo>
                  <a:close/>
                  <a:moveTo>
                    <a:pt x="100" y="2151"/>
                  </a:moveTo>
                  <a:lnTo>
                    <a:pt x="100" y="2151"/>
                  </a:lnTo>
                  <a:cubicBezTo>
                    <a:pt x="100" y="2179"/>
                    <a:pt x="78" y="2201"/>
                    <a:pt x="50" y="2201"/>
                  </a:cubicBezTo>
                  <a:cubicBezTo>
                    <a:pt x="23" y="2201"/>
                    <a:pt x="0" y="2179"/>
                    <a:pt x="0" y="2151"/>
                  </a:cubicBezTo>
                  <a:lnTo>
                    <a:pt x="0" y="2151"/>
                  </a:lnTo>
                  <a:cubicBezTo>
                    <a:pt x="0" y="2123"/>
                    <a:pt x="23" y="2101"/>
                    <a:pt x="50" y="2101"/>
                  </a:cubicBezTo>
                  <a:cubicBezTo>
                    <a:pt x="78" y="2101"/>
                    <a:pt x="100" y="2123"/>
                    <a:pt x="100" y="2151"/>
                  </a:cubicBezTo>
                  <a:close/>
                  <a:moveTo>
                    <a:pt x="100" y="2351"/>
                  </a:moveTo>
                  <a:lnTo>
                    <a:pt x="100" y="2351"/>
                  </a:lnTo>
                  <a:cubicBezTo>
                    <a:pt x="100" y="2379"/>
                    <a:pt x="78" y="2401"/>
                    <a:pt x="50" y="2401"/>
                  </a:cubicBezTo>
                  <a:cubicBezTo>
                    <a:pt x="23" y="2401"/>
                    <a:pt x="0" y="2379"/>
                    <a:pt x="0" y="2351"/>
                  </a:cubicBezTo>
                  <a:lnTo>
                    <a:pt x="0" y="2351"/>
                  </a:lnTo>
                  <a:cubicBezTo>
                    <a:pt x="0" y="2323"/>
                    <a:pt x="23" y="2301"/>
                    <a:pt x="50" y="2301"/>
                  </a:cubicBezTo>
                  <a:cubicBezTo>
                    <a:pt x="78" y="2301"/>
                    <a:pt x="100" y="2323"/>
                    <a:pt x="100" y="2351"/>
                  </a:cubicBezTo>
                  <a:close/>
                  <a:moveTo>
                    <a:pt x="100" y="2551"/>
                  </a:moveTo>
                  <a:lnTo>
                    <a:pt x="100" y="2551"/>
                  </a:lnTo>
                  <a:cubicBezTo>
                    <a:pt x="100" y="2579"/>
                    <a:pt x="78" y="2601"/>
                    <a:pt x="50" y="2601"/>
                  </a:cubicBezTo>
                  <a:cubicBezTo>
                    <a:pt x="23" y="2601"/>
                    <a:pt x="0" y="2579"/>
                    <a:pt x="0" y="2551"/>
                  </a:cubicBezTo>
                  <a:lnTo>
                    <a:pt x="0" y="2551"/>
                  </a:lnTo>
                  <a:cubicBezTo>
                    <a:pt x="0" y="2523"/>
                    <a:pt x="23" y="2501"/>
                    <a:pt x="50" y="2501"/>
                  </a:cubicBezTo>
                  <a:cubicBezTo>
                    <a:pt x="78" y="2501"/>
                    <a:pt x="100" y="2523"/>
                    <a:pt x="100" y="2551"/>
                  </a:cubicBezTo>
                  <a:close/>
                  <a:moveTo>
                    <a:pt x="100" y="2751"/>
                  </a:moveTo>
                  <a:lnTo>
                    <a:pt x="100" y="2751"/>
                  </a:lnTo>
                  <a:cubicBezTo>
                    <a:pt x="100" y="2779"/>
                    <a:pt x="78" y="2801"/>
                    <a:pt x="50" y="2801"/>
                  </a:cubicBezTo>
                  <a:cubicBezTo>
                    <a:pt x="23" y="2801"/>
                    <a:pt x="0" y="2779"/>
                    <a:pt x="0" y="2751"/>
                  </a:cubicBezTo>
                  <a:lnTo>
                    <a:pt x="0" y="2751"/>
                  </a:lnTo>
                  <a:cubicBezTo>
                    <a:pt x="0" y="2724"/>
                    <a:pt x="23" y="2701"/>
                    <a:pt x="50" y="2701"/>
                  </a:cubicBezTo>
                  <a:cubicBezTo>
                    <a:pt x="78" y="2701"/>
                    <a:pt x="100" y="2724"/>
                    <a:pt x="100" y="2751"/>
                  </a:cubicBezTo>
                  <a:close/>
                  <a:moveTo>
                    <a:pt x="100" y="2951"/>
                  </a:moveTo>
                  <a:lnTo>
                    <a:pt x="100" y="2951"/>
                  </a:lnTo>
                  <a:cubicBezTo>
                    <a:pt x="100" y="2979"/>
                    <a:pt x="78" y="3001"/>
                    <a:pt x="50" y="3001"/>
                  </a:cubicBezTo>
                  <a:cubicBezTo>
                    <a:pt x="23" y="3001"/>
                    <a:pt x="0" y="2979"/>
                    <a:pt x="0" y="2951"/>
                  </a:cubicBezTo>
                  <a:lnTo>
                    <a:pt x="0" y="2951"/>
                  </a:lnTo>
                  <a:cubicBezTo>
                    <a:pt x="0" y="2924"/>
                    <a:pt x="23" y="2901"/>
                    <a:pt x="50" y="2901"/>
                  </a:cubicBezTo>
                  <a:cubicBezTo>
                    <a:pt x="78" y="2901"/>
                    <a:pt x="100" y="2924"/>
                    <a:pt x="100" y="2951"/>
                  </a:cubicBezTo>
                  <a:close/>
                  <a:moveTo>
                    <a:pt x="100" y="3151"/>
                  </a:moveTo>
                  <a:lnTo>
                    <a:pt x="100" y="3151"/>
                  </a:lnTo>
                  <a:cubicBezTo>
                    <a:pt x="100" y="3179"/>
                    <a:pt x="78" y="3201"/>
                    <a:pt x="50" y="3201"/>
                  </a:cubicBezTo>
                  <a:cubicBezTo>
                    <a:pt x="23" y="3201"/>
                    <a:pt x="0" y="3179"/>
                    <a:pt x="0" y="3151"/>
                  </a:cubicBezTo>
                  <a:lnTo>
                    <a:pt x="0" y="3151"/>
                  </a:lnTo>
                  <a:cubicBezTo>
                    <a:pt x="0" y="3124"/>
                    <a:pt x="23" y="3101"/>
                    <a:pt x="50" y="3101"/>
                  </a:cubicBezTo>
                  <a:cubicBezTo>
                    <a:pt x="78" y="3101"/>
                    <a:pt x="100" y="3124"/>
                    <a:pt x="100" y="3151"/>
                  </a:cubicBezTo>
                  <a:close/>
                  <a:moveTo>
                    <a:pt x="100" y="3351"/>
                  </a:moveTo>
                  <a:lnTo>
                    <a:pt x="100" y="3352"/>
                  </a:lnTo>
                  <a:cubicBezTo>
                    <a:pt x="100" y="3379"/>
                    <a:pt x="78" y="3402"/>
                    <a:pt x="50" y="3402"/>
                  </a:cubicBezTo>
                  <a:cubicBezTo>
                    <a:pt x="23" y="3402"/>
                    <a:pt x="0" y="3379"/>
                    <a:pt x="0" y="3352"/>
                  </a:cubicBezTo>
                  <a:lnTo>
                    <a:pt x="0" y="3351"/>
                  </a:lnTo>
                  <a:cubicBezTo>
                    <a:pt x="0" y="3324"/>
                    <a:pt x="23" y="3301"/>
                    <a:pt x="50" y="3301"/>
                  </a:cubicBezTo>
                  <a:cubicBezTo>
                    <a:pt x="78" y="3301"/>
                    <a:pt x="100" y="3324"/>
                    <a:pt x="100" y="3351"/>
                  </a:cubicBezTo>
                  <a:close/>
                  <a:moveTo>
                    <a:pt x="100" y="3552"/>
                  </a:moveTo>
                  <a:lnTo>
                    <a:pt x="100" y="3552"/>
                  </a:lnTo>
                  <a:cubicBezTo>
                    <a:pt x="100" y="3579"/>
                    <a:pt x="78" y="3602"/>
                    <a:pt x="50" y="3602"/>
                  </a:cubicBezTo>
                  <a:cubicBezTo>
                    <a:pt x="23" y="3602"/>
                    <a:pt x="0" y="3579"/>
                    <a:pt x="0" y="3552"/>
                  </a:cubicBezTo>
                  <a:lnTo>
                    <a:pt x="0" y="3552"/>
                  </a:lnTo>
                  <a:cubicBezTo>
                    <a:pt x="0" y="3524"/>
                    <a:pt x="23" y="3502"/>
                    <a:pt x="50" y="3502"/>
                  </a:cubicBezTo>
                  <a:cubicBezTo>
                    <a:pt x="78" y="3502"/>
                    <a:pt x="100" y="3524"/>
                    <a:pt x="100" y="3552"/>
                  </a:cubicBezTo>
                  <a:close/>
                  <a:moveTo>
                    <a:pt x="100" y="3752"/>
                  </a:moveTo>
                  <a:lnTo>
                    <a:pt x="100" y="3752"/>
                  </a:lnTo>
                  <a:cubicBezTo>
                    <a:pt x="100" y="3779"/>
                    <a:pt x="78" y="3802"/>
                    <a:pt x="50" y="3802"/>
                  </a:cubicBezTo>
                  <a:cubicBezTo>
                    <a:pt x="23" y="3802"/>
                    <a:pt x="0" y="3779"/>
                    <a:pt x="0" y="3752"/>
                  </a:cubicBezTo>
                  <a:lnTo>
                    <a:pt x="0" y="3752"/>
                  </a:lnTo>
                  <a:cubicBezTo>
                    <a:pt x="0" y="3724"/>
                    <a:pt x="23" y="3702"/>
                    <a:pt x="50" y="3702"/>
                  </a:cubicBezTo>
                  <a:cubicBezTo>
                    <a:pt x="78" y="3702"/>
                    <a:pt x="100" y="3724"/>
                    <a:pt x="100" y="3752"/>
                  </a:cubicBezTo>
                  <a:close/>
                  <a:moveTo>
                    <a:pt x="100" y="3952"/>
                  </a:moveTo>
                  <a:lnTo>
                    <a:pt x="100" y="3952"/>
                  </a:lnTo>
                  <a:cubicBezTo>
                    <a:pt x="100" y="3979"/>
                    <a:pt x="78" y="4002"/>
                    <a:pt x="50" y="4002"/>
                  </a:cubicBezTo>
                  <a:cubicBezTo>
                    <a:pt x="23" y="4002"/>
                    <a:pt x="0" y="3979"/>
                    <a:pt x="0" y="3952"/>
                  </a:cubicBezTo>
                  <a:lnTo>
                    <a:pt x="0" y="3952"/>
                  </a:lnTo>
                  <a:cubicBezTo>
                    <a:pt x="0" y="3924"/>
                    <a:pt x="23" y="3902"/>
                    <a:pt x="50" y="3902"/>
                  </a:cubicBezTo>
                  <a:cubicBezTo>
                    <a:pt x="78" y="3902"/>
                    <a:pt x="100" y="3924"/>
                    <a:pt x="100" y="3952"/>
                  </a:cubicBezTo>
                  <a:close/>
                  <a:moveTo>
                    <a:pt x="100" y="4152"/>
                  </a:moveTo>
                  <a:lnTo>
                    <a:pt x="100" y="4152"/>
                  </a:lnTo>
                  <a:cubicBezTo>
                    <a:pt x="100" y="4180"/>
                    <a:pt x="78" y="4202"/>
                    <a:pt x="50" y="4202"/>
                  </a:cubicBezTo>
                  <a:cubicBezTo>
                    <a:pt x="23" y="4202"/>
                    <a:pt x="0" y="4180"/>
                    <a:pt x="0" y="4152"/>
                  </a:cubicBezTo>
                  <a:lnTo>
                    <a:pt x="0" y="4152"/>
                  </a:lnTo>
                  <a:cubicBezTo>
                    <a:pt x="0" y="4124"/>
                    <a:pt x="23" y="4102"/>
                    <a:pt x="50" y="4102"/>
                  </a:cubicBezTo>
                  <a:cubicBezTo>
                    <a:pt x="78" y="4102"/>
                    <a:pt x="100" y="4124"/>
                    <a:pt x="100" y="4152"/>
                  </a:cubicBezTo>
                  <a:close/>
                  <a:moveTo>
                    <a:pt x="100" y="4352"/>
                  </a:moveTo>
                  <a:lnTo>
                    <a:pt x="100" y="4352"/>
                  </a:lnTo>
                  <a:cubicBezTo>
                    <a:pt x="100" y="4380"/>
                    <a:pt x="78" y="4402"/>
                    <a:pt x="50" y="4402"/>
                  </a:cubicBezTo>
                  <a:cubicBezTo>
                    <a:pt x="23" y="4402"/>
                    <a:pt x="0" y="4380"/>
                    <a:pt x="0" y="4352"/>
                  </a:cubicBezTo>
                  <a:lnTo>
                    <a:pt x="0" y="4352"/>
                  </a:lnTo>
                  <a:cubicBezTo>
                    <a:pt x="0" y="4324"/>
                    <a:pt x="23" y="4302"/>
                    <a:pt x="50" y="4302"/>
                  </a:cubicBezTo>
                  <a:cubicBezTo>
                    <a:pt x="78" y="4302"/>
                    <a:pt x="100" y="4324"/>
                    <a:pt x="100" y="4352"/>
                  </a:cubicBezTo>
                  <a:close/>
                  <a:moveTo>
                    <a:pt x="146" y="4406"/>
                  </a:moveTo>
                  <a:lnTo>
                    <a:pt x="146" y="4406"/>
                  </a:lnTo>
                  <a:cubicBezTo>
                    <a:pt x="174" y="4406"/>
                    <a:pt x="196" y="4429"/>
                    <a:pt x="196" y="4456"/>
                  </a:cubicBezTo>
                  <a:cubicBezTo>
                    <a:pt x="196" y="4484"/>
                    <a:pt x="174" y="4506"/>
                    <a:pt x="146" y="4506"/>
                  </a:cubicBezTo>
                  <a:lnTo>
                    <a:pt x="146" y="4506"/>
                  </a:lnTo>
                  <a:cubicBezTo>
                    <a:pt x="118" y="4506"/>
                    <a:pt x="96" y="4484"/>
                    <a:pt x="96" y="4456"/>
                  </a:cubicBezTo>
                  <a:cubicBezTo>
                    <a:pt x="96" y="4429"/>
                    <a:pt x="118" y="4406"/>
                    <a:pt x="146" y="4406"/>
                  </a:cubicBezTo>
                  <a:close/>
                  <a:moveTo>
                    <a:pt x="346" y="4406"/>
                  </a:moveTo>
                  <a:lnTo>
                    <a:pt x="346" y="4406"/>
                  </a:lnTo>
                  <a:cubicBezTo>
                    <a:pt x="374" y="4406"/>
                    <a:pt x="396" y="4429"/>
                    <a:pt x="396" y="4456"/>
                  </a:cubicBezTo>
                  <a:cubicBezTo>
                    <a:pt x="396" y="4484"/>
                    <a:pt x="374" y="4506"/>
                    <a:pt x="346" y="4506"/>
                  </a:cubicBezTo>
                  <a:lnTo>
                    <a:pt x="346" y="4506"/>
                  </a:lnTo>
                  <a:cubicBezTo>
                    <a:pt x="319" y="4506"/>
                    <a:pt x="296" y="4484"/>
                    <a:pt x="296" y="4456"/>
                  </a:cubicBezTo>
                  <a:cubicBezTo>
                    <a:pt x="296" y="4429"/>
                    <a:pt x="319" y="4406"/>
                    <a:pt x="346" y="4406"/>
                  </a:cubicBezTo>
                  <a:close/>
                  <a:moveTo>
                    <a:pt x="546" y="4406"/>
                  </a:moveTo>
                  <a:lnTo>
                    <a:pt x="546" y="4406"/>
                  </a:lnTo>
                  <a:cubicBezTo>
                    <a:pt x="574" y="4406"/>
                    <a:pt x="596" y="4429"/>
                    <a:pt x="596" y="4456"/>
                  </a:cubicBezTo>
                  <a:cubicBezTo>
                    <a:pt x="596" y="4484"/>
                    <a:pt x="574" y="4506"/>
                    <a:pt x="546" y="4506"/>
                  </a:cubicBezTo>
                  <a:lnTo>
                    <a:pt x="546" y="4506"/>
                  </a:lnTo>
                  <a:cubicBezTo>
                    <a:pt x="519" y="4506"/>
                    <a:pt x="496" y="4484"/>
                    <a:pt x="496" y="4456"/>
                  </a:cubicBezTo>
                  <a:cubicBezTo>
                    <a:pt x="496" y="4429"/>
                    <a:pt x="519" y="4406"/>
                    <a:pt x="546" y="4406"/>
                  </a:cubicBezTo>
                  <a:close/>
                  <a:moveTo>
                    <a:pt x="746" y="4406"/>
                  </a:moveTo>
                  <a:lnTo>
                    <a:pt x="746" y="4406"/>
                  </a:lnTo>
                  <a:cubicBezTo>
                    <a:pt x="774" y="4406"/>
                    <a:pt x="796" y="4429"/>
                    <a:pt x="796" y="4456"/>
                  </a:cubicBezTo>
                  <a:cubicBezTo>
                    <a:pt x="796" y="4484"/>
                    <a:pt x="774" y="4506"/>
                    <a:pt x="746" y="4506"/>
                  </a:cubicBezTo>
                  <a:lnTo>
                    <a:pt x="746" y="4506"/>
                  </a:lnTo>
                  <a:cubicBezTo>
                    <a:pt x="719" y="4506"/>
                    <a:pt x="696" y="4484"/>
                    <a:pt x="696" y="4456"/>
                  </a:cubicBezTo>
                  <a:cubicBezTo>
                    <a:pt x="696" y="4429"/>
                    <a:pt x="719" y="4406"/>
                    <a:pt x="746" y="4406"/>
                  </a:cubicBezTo>
                  <a:close/>
                  <a:moveTo>
                    <a:pt x="946" y="4406"/>
                  </a:moveTo>
                  <a:lnTo>
                    <a:pt x="947" y="4406"/>
                  </a:lnTo>
                  <a:cubicBezTo>
                    <a:pt x="974" y="4406"/>
                    <a:pt x="997" y="4429"/>
                    <a:pt x="997" y="4456"/>
                  </a:cubicBezTo>
                  <a:cubicBezTo>
                    <a:pt x="997" y="4484"/>
                    <a:pt x="974" y="4506"/>
                    <a:pt x="947" y="4506"/>
                  </a:cubicBezTo>
                  <a:lnTo>
                    <a:pt x="946" y="4506"/>
                  </a:lnTo>
                  <a:cubicBezTo>
                    <a:pt x="919" y="4506"/>
                    <a:pt x="896" y="4484"/>
                    <a:pt x="896" y="4456"/>
                  </a:cubicBezTo>
                  <a:cubicBezTo>
                    <a:pt x="896" y="4429"/>
                    <a:pt x="919" y="4406"/>
                    <a:pt x="946" y="4406"/>
                  </a:cubicBezTo>
                  <a:close/>
                  <a:moveTo>
                    <a:pt x="1147" y="4406"/>
                  </a:moveTo>
                  <a:lnTo>
                    <a:pt x="1147" y="4406"/>
                  </a:lnTo>
                  <a:cubicBezTo>
                    <a:pt x="1174" y="4406"/>
                    <a:pt x="1197" y="4429"/>
                    <a:pt x="1197" y="4456"/>
                  </a:cubicBezTo>
                  <a:cubicBezTo>
                    <a:pt x="1197" y="4484"/>
                    <a:pt x="1174" y="4506"/>
                    <a:pt x="1147" y="4506"/>
                  </a:cubicBezTo>
                  <a:lnTo>
                    <a:pt x="1147" y="4506"/>
                  </a:lnTo>
                  <a:cubicBezTo>
                    <a:pt x="1119" y="4506"/>
                    <a:pt x="1097" y="4484"/>
                    <a:pt x="1097" y="4456"/>
                  </a:cubicBezTo>
                  <a:cubicBezTo>
                    <a:pt x="1097" y="4429"/>
                    <a:pt x="1119" y="4406"/>
                    <a:pt x="1147" y="4406"/>
                  </a:cubicBezTo>
                  <a:close/>
                  <a:moveTo>
                    <a:pt x="1347" y="4406"/>
                  </a:moveTo>
                  <a:lnTo>
                    <a:pt x="1347" y="4406"/>
                  </a:lnTo>
                  <a:cubicBezTo>
                    <a:pt x="1374" y="4406"/>
                    <a:pt x="1397" y="4429"/>
                    <a:pt x="1397" y="4456"/>
                  </a:cubicBezTo>
                  <a:cubicBezTo>
                    <a:pt x="1397" y="4484"/>
                    <a:pt x="1374" y="4506"/>
                    <a:pt x="1347" y="4506"/>
                  </a:cubicBezTo>
                  <a:lnTo>
                    <a:pt x="1347" y="4506"/>
                  </a:lnTo>
                  <a:cubicBezTo>
                    <a:pt x="1319" y="4506"/>
                    <a:pt x="1297" y="4484"/>
                    <a:pt x="1297" y="4456"/>
                  </a:cubicBezTo>
                  <a:cubicBezTo>
                    <a:pt x="1297" y="4429"/>
                    <a:pt x="1319" y="4406"/>
                    <a:pt x="1347" y="4406"/>
                  </a:cubicBezTo>
                  <a:close/>
                  <a:moveTo>
                    <a:pt x="1547" y="4406"/>
                  </a:moveTo>
                  <a:lnTo>
                    <a:pt x="1547" y="4406"/>
                  </a:lnTo>
                  <a:cubicBezTo>
                    <a:pt x="1574" y="4406"/>
                    <a:pt x="1597" y="4429"/>
                    <a:pt x="1597" y="4456"/>
                  </a:cubicBezTo>
                  <a:cubicBezTo>
                    <a:pt x="1597" y="4484"/>
                    <a:pt x="1574" y="4506"/>
                    <a:pt x="1547" y="4506"/>
                  </a:cubicBezTo>
                  <a:lnTo>
                    <a:pt x="1547" y="4506"/>
                  </a:lnTo>
                  <a:cubicBezTo>
                    <a:pt x="1519" y="4506"/>
                    <a:pt x="1497" y="4484"/>
                    <a:pt x="1497" y="4456"/>
                  </a:cubicBezTo>
                  <a:cubicBezTo>
                    <a:pt x="1497" y="4429"/>
                    <a:pt x="1519" y="4406"/>
                    <a:pt x="1547" y="4406"/>
                  </a:cubicBezTo>
                  <a:close/>
                  <a:moveTo>
                    <a:pt x="1747" y="4406"/>
                  </a:moveTo>
                  <a:lnTo>
                    <a:pt x="1747" y="4406"/>
                  </a:lnTo>
                  <a:cubicBezTo>
                    <a:pt x="1775" y="4406"/>
                    <a:pt x="1797" y="4429"/>
                    <a:pt x="1797" y="4456"/>
                  </a:cubicBezTo>
                  <a:cubicBezTo>
                    <a:pt x="1797" y="4484"/>
                    <a:pt x="1775" y="4506"/>
                    <a:pt x="1747" y="4506"/>
                  </a:cubicBezTo>
                  <a:lnTo>
                    <a:pt x="1747" y="4506"/>
                  </a:lnTo>
                  <a:cubicBezTo>
                    <a:pt x="1719" y="4506"/>
                    <a:pt x="1697" y="4484"/>
                    <a:pt x="1697" y="4456"/>
                  </a:cubicBezTo>
                  <a:cubicBezTo>
                    <a:pt x="1697" y="4429"/>
                    <a:pt x="1719" y="4406"/>
                    <a:pt x="1747" y="4406"/>
                  </a:cubicBezTo>
                  <a:close/>
                  <a:moveTo>
                    <a:pt x="1947" y="4406"/>
                  </a:moveTo>
                  <a:lnTo>
                    <a:pt x="1947" y="4406"/>
                  </a:lnTo>
                  <a:cubicBezTo>
                    <a:pt x="1975" y="4406"/>
                    <a:pt x="1997" y="4429"/>
                    <a:pt x="1997" y="4456"/>
                  </a:cubicBezTo>
                  <a:cubicBezTo>
                    <a:pt x="1997" y="4484"/>
                    <a:pt x="1975" y="4506"/>
                    <a:pt x="1947" y="4506"/>
                  </a:cubicBezTo>
                  <a:lnTo>
                    <a:pt x="1947" y="4506"/>
                  </a:lnTo>
                  <a:cubicBezTo>
                    <a:pt x="1919" y="4506"/>
                    <a:pt x="1897" y="4484"/>
                    <a:pt x="1897" y="4456"/>
                  </a:cubicBezTo>
                  <a:cubicBezTo>
                    <a:pt x="1897" y="4429"/>
                    <a:pt x="1919" y="4406"/>
                    <a:pt x="1947" y="4406"/>
                  </a:cubicBezTo>
                  <a:close/>
                  <a:moveTo>
                    <a:pt x="2147" y="4406"/>
                  </a:moveTo>
                  <a:lnTo>
                    <a:pt x="2147" y="4406"/>
                  </a:lnTo>
                  <a:cubicBezTo>
                    <a:pt x="2175" y="4406"/>
                    <a:pt x="2197" y="4429"/>
                    <a:pt x="2197" y="4456"/>
                  </a:cubicBezTo>
                  <a:cubicBezTo>
                    <a:pt x="2197" y="4484"/>
                    <a:pt x="2175" y="4506"/>
                    <a:pt x="2147" y="4506"/>
                  </a:cubicBezTo>
                  <a:lnTo>
                    <a:pt x="2147" y="4506"/>
                  </a:lnTo>
                  <a:cubicBezTo>
                    <a:pt x="2119" y="4506"/>
                    <a:pt x="2097" y="4484"/>
                    <a:pt x="2097" y="4456"/>
                  </a:cubicBezTo>
                  <a:cubicBezTo>
                    <a:pt x="2097" y="4429"/>
                    <a:pt x="2119" y="4406"/>
                    <a:pt x="2147" y="4406"/>
                  </a:cubicBezTo>
                  <a:close/>
                  <a:moveTo>
                    <a:pt x="2347" y="4406"/>
                  </a:moveTo>
                  <a:lnTo>
                    <a:pt x="2347" y="4406"/>
                  </a:lnTo>
                  <a:cubicBezTo>
                    <a:pt x="2375" y="4406"/>
                    <a:pt x="2397" y="4429"/>
                    <a:pt x="2397" y="4456"/>
                  </a:cubicBezTo>
                  <a:cubicBezTo>
                    <a:pt x="2397" y="4484"/>
                    <a:pt x="2375" y="4506"/>
                    <a:pt x="2347" y="4506"/>
                  </a:cubicBezTo>
                  <a:lnTo>
                    <a:pt x="2347" y="4506"/>
                  </a:lnTo>
                  <a:cubicBezTo>
                    <a:pt x="2320" y="4506"/>
                    <a:pt x="2297" y="4484"/>
                    <a:pt x="2297" y="4456"/>
                  </a:cubicBezTo>
                  <a:cubicBezTo>
                    <a:pt x="2297" y="4429"/>
                    <a:pt x="2320" y="4406"/>
                    <a:pt x="2347" y="4406"/>
                  </a:cubicBezTo>
                  <a:close/>
                  <a:moveTo>
                    <a:pt x="2547" y="4406"/>
                  </a:moveTo>
                  <a:lnTo>
                    <a:pt x="2547" y="4406"/>
                  </a:lnTo>
                  <a:cubicBezTo>
                    <a:pt x="2575" y="4406"/>
                    <a:pt x="2597" y="4429"/>
                    <a:pt x="2597" y="4456"/>
                  </a:cubicBezTo>
                  <a:cubicBezTo>
                    <a:pt x="2597" y="4484"/>
                    <a:pt x="2575" y="4506"/>
                    <a:pt x="2547" y="4506"/>
                  </a:cubicBezTo>
                  <a:lnTo>
                    <a:pt x="2547" y="4506"/>
                  </a:lnTo>
                  <a:cubicBezTo>
                    <a:pt x="2520" y="4506"/>
                    <a:pt x="2497" y="4484"/>
                    <a:pt x="2497" y="4456"/>
                  </a:cubicBezTo>
                  <a:cubicBezTo>
                    <a:pt x="2497" y="4429"/>
                    <a:pt x="2520" y="4406"/>
                    <a:pt x="2547" y="4406"/>
                  </a:cubicBezTo>
                  <a:close/>
                  <a:moveTo>
                    <a:pt x="2747" y="4406"/>
                  </a:moveTo>
                  <a:lnTo>
                    <a:pt x="2747" y="4406"/>
                  </a:lnTo>
                  <a:cubicBezTo>
                    <a:pt x="2775" y="4406"/>
                    <a:pt x="2797" y="4429"/>
                    <a:pt x="2797" y="4456"/>
                  </a:cubicBezTo>
                  <a:cubicBezTo>
                    <a:pt x="2797" y="4484"/>
                    <a:pt x="2775" y="4506"/>
                    <a:pt x="2747" y="4506"/>
                  </a:cubicBezTo>
                  <a:lnTo>
                    <a:pt x="2747" y="4506"/>
                  </a:lnTo>
                  <a:cubicBezTo>
                    <a:pt x="2720" y="4506"/>
                    <a:pt x="2697" y="4484"/>
                    <a:pt x="2697" y="4456"/>
                  </a:cubicBezTo>
                  <a:cubicBezTo>
                    <a:pt x="2697" y="4429"/>
                    <a:pt x="2720" y="4406"/>
                    <a:pt x="2747" y="4406"/>
                  </a:cubicBezTo>
                  <a:close/>
                  <a:moveTo>
                    <a:pt x="2947" y="4406"/>
                  </a:moveTo>
                  <a:lnTo>
                    <a:pt x="2948" y="4406"/>
                  </a:lnTo>
                  <a:cubicBezTo>
                    <a:pt x="2975" y="4406"/>
                    <a:pt x="2998" y="4429"/>
                    <a:pt x="2998" y="4456"/>
                  </a:cubicBezTo>
                  <a:cubicBezTo>
                    <a:pt x="2998" y="4484"/>
                    <a:pt x="2975" y="4506"/>
                    <a:pt x="2948" y="4506"/>
                  </a:cubicBezTo>
                  <a:lnTo>
                    <a:pt x="2947" y="4506"/>
                  </a:lnTo>
                  <a:cubicBezTo>
                    <a:pt x="2920" y="4506"/>
                    <a:pt x="2897" y="4484"/>
                    <a:pt x="2897" y="4456"/>
                  </a:cubicBezTo>
                  <a:cubicBezTo>
                    <a:pt x="2897" y="4429"/>
                    <a:pt x="2920" y="4406"/>
                    <a:pt x="2947" y="4406"/>
                  </a:cubicBezTo>
                  <a:close/>
                  <a:moveTo>
                    <a:pt x="3148" y="4406"/>
                  </a:moveTo>
                  <a:lnTo>
                    <a:pt x="3148" y="4406"/>
                  </a:lnTo>
                  <a:cubicBezTo>
                    <a:pt x="3175" y="4406"/>
                    <a:pt x="3198" y="4429"/>
                    <a:pt x="3198" y="4456"/>
                  </a:cubicBezTo>
                  <a:cubicBezTo>
                    <a:pt x="3198" y="4484"/>
                    <a:pt x="3175" y="4506"/>
                    <a:pt x="3148" y="4506"/>
                  </a:cubicBezTo>
                  <a:lnTo>
                    <a:pt x="3148" y="4506"/>
                  </a:lnTo>
                  <a:cubicBezTo>
                    <a:pt x="3120" y="4506"/>
                    <a:pt x="3098" y="4484"/>
                    <a:pt x="3098" y="4456"/>
                  </a:cubicBezTo>
                  <a:cubicBezTo>
                    <a:pt x="3098" y="4429"/>
                    <a:pt x="3120" y="4406"/>
                    <a:pt x="3148" y="4406"/>
                  </a:cubicBezTo>
                  <a:close/>
                  <a:moveTo>
                    <a:pt x="3348" y="4406"/>
                  </a:moveTo>
                  <a:lnTo>
                    <a:pt x="3348" y="4406"/>
                  </a:lnTo>
                  <a:cubicBezTo>
                    <a:pt x="3375" y="4406"/>
                    <a:pt x="3398" y="4429"/>
                    <a:pt x="3398" y="4456"/>
                  </a:cubicBezTo>
                  <a:cubicBezTo>
                    <a:pt x="3398" y="4484"/>
                    <a:pt x="3375" y="4506"/>
                    <a:pt x="3348" y="4506"/>
                  </a:cubicBezTo>
                  <a:lnTo>
                    <a:pt x="3348" y="4506"/>
                  </a:lnTo>
                  <a:cubicBezTo>
                    <a:pt x="3320" y="4506"/>
                    <a:pt x="3298" y="4484"/>
                    <a:pt x="3298" y="4456"/>
                  </a:cubicBezTo>
                  <a:cubicBezTo>
                    <a:pt x="3298" y="4429"/>
                    <a:pt x="3320" y="4406"/>
                    <a:pt x="3348" y="4406"/>
                  </a:cubicBezTo>
                  <a:close/>
                  <a:moveTo>
                    <a:pt x="3548" y="4406"/>
                  </a:moveTo>
                  <a:lnTo>
                    <a:pt x="3548" y="4406"/>
                  </a:lnTo>
                  <a:cubicBezTo>
                    <a:pt x="3575" y="4406"/>
                    <a:pt x="3598" y="4429"/>
                    <a:pt x="3598" y="4456"/>
                  </a:cubicBezTo>
                  <a:cubicBezTo>
                    <a:pt x="3598" y="4484"/>
                    <a:pt x="3575" y="4506"/>
                    <a:pt x="3548" y="4506"/>
                  </a:cubicBezTo>
                  <a:lnTo>
                    <a:pt x="3548" y="4506"/>
                  </a:lnTo>
                  <a:cubicBezTo>
                    <a:pt x="3520" y="4506"/>
                    <a:pt x="3498" y="4484"/>
                    <a:pt x="3498" y="4456"/>
                  </a:cubicBezTo>
                  <a:cubicBezTo>
                    <a:pt x="3498" y="4429"/>
                    <a:pt x="3520" y="4406"/>
                    <a:pt x="3548" y="4406"/>
                  </a:cubicBezTo>
                  <a:close/>
                  <a:moveTo>
                    <a:pt x="3748" y="4406"/>
                  </a:moveTo>
                  <a:lnTo>
                    <a:pt x="3748" y="4406"/>
                  </a:lnTo>
                  <a:cubicBezTo>
                    <a:pt x="3776" y="4406"/>
                    <a:pt x="3798" y="4429"/>
                    <a:pt x="3798" y="4456"/>
                  </a:cubicBezTo>
                  <a:cubicBezTo>
                    <a:pt x="3798" y="4484"/>
                    <a:pt x="3776" y="4506"/>
                    <a:pt x="3748" y="4506"/>
                  </a:cubicBezTo>
                  <a:lnTo>
                    <a:pt x="3748" y="4506"/>
                  </a:lnTo>
                  <a:cubicBezTo>
                    <a:pt x="3720" y="4506"/>
                    <a:pt x="3698" y="4484"/>
                    <a:pt x="3698" y="4456"/>
                  </a:cubicBezTo>
                  <a:cubicBezTo>
                    <a:pt x="3698" y="4429"/>
                    <a:pt x="3720" y="4406"/>
                    <a:pt x="3748" y="4406"/>
                  </a:cubicBezTo>
                  <a:close/>
                  <a:moveTo>
                    <a:pt x="3948" y="4406"/>
                  </a:moveTo>
                  <a:lnTo>
                    <a:pt x="3948" y="4406"/>
                  </a:lnTo>
                  <a:cubicBezTo>
                    <a:pt x="3976" y="4406"/>
                    <a:pt x="3998" y="4429"/>
                    <a:pt x="3998" y="4456"/>
                  </a:cubicBezTo>
                  <a:cubicBezTo>
                    <a:pt x="3998" y="4484"/>
                    <a:pt x="3976" y="4506"/>
                    <a:pt x="3948" y="4506"/>
                  </a:cubicBezTo>
                  <a:lnTo>
                    <a:pt x="3948" y="4506"/>
                  </a:lnTo>
                  <a:cubicBezTo>
                    <a:pt x="3920" y="4506"/>
                    <a:pt x="3898" y="4484"/>
                    <a:pt x="3898" y="4456"/>
                  </a:cubicBezTo>
                  <a:cubicBezTo>
                    <a:pt x="3898" y="4429"/>
                    <a:pt x="3920" y="4406"/>
                    <a:pt x="3948" y="4406"/>
                  </a:cubicBezTo>
                  <a:close/>
                  <a:moveTo>
                    <a:pt x="4148" y="4406"/>
                  </a:moveTo>
                  <a:lnTo>
                    <a:pt x="4148" y="4406"/>
                  </a:lnTo>
                  <a:cubicBezTo>
                    <a:pt x="4176" y="4406"/>
                    <a:pt x="4198" y="4429"/>
                    <a:pt x="4198" y="4456"/>
                  </a:cubicBezTo>
                  <a:cubicBezTo>
                    <a:pt x="4198" y="4484"/>
                    <a:pt x="4176" y="4506"/>
                    <a:pt x="4148" y="4506"/>
                  </a:cubicBezTo>
                  <a:lnTo>
                    <a:pt x="4148" y="4506"/>
                  </a:lnTo>
                  <a:cubicBezTo>
                    <a:pt x="4120" y="4506"/>
                    <a:pt x="4098" y="4484"/>
                    <a:pt x="4098" y="4456"/>
                  </a:cubicBezTo>
                  <a:cubicBezTo>
                    <a:pt x="4098" y="4429"/>
                    <a:pt x="4120" y="4406"/>
                    <a:pt x="4148" y="4406"/>
                  </a:cubicBezTo>
                  <a:close/>
                  <a:moveTo>
                    <a:pt x="4348" y="4406"/>
                  </a:moveTo>
                  <a:lnTo>
                    <a:pt x="4348" y="4406"/>
                  </a:lnTo>
                  <a:cubicBezTo>
                    <a:pt x="4376" y="4406"/>
                    <a:pt x="4398" y="4429"/>
                    <a:pt x="4398" y="4456"/>
                  </a:cubicBezTo>
                  <a:cubicBezTo>
                    <a:pt x="4398" y="4484"/>
                    <a:pt x="4376" y="4506"/>
                    <a:pt x="4348" y="4506"/>
                  </a:cubicBezTo>
                  <a:lnTo>
                    <a:pt x="4348" y="4506"/>
                  </a:lnTo>
                  <a:cubicBezTo>
                    <a:pt x="4321" y="4506"/>
                    <a:pt x="4298" y="4484"/>
                    <a:pt x="4298" y="4456"/>
                  </a:cubicBezTo>
                  <a:cubicBezTo>
                    <a:pt x="4298" y="4429"/>
                    <a:pt x="4321" y="4406"/>
                    <a:pt x="4348" y="4406"/>
                  </a:cubicBezTo>
                  <a:close/>
                  <a:moveTo>
                    <a:pt x="4548" y="4406"/>
                  </a:moveTo>
                  <a:lnTo>
                    <a:pt x="4548" y="4406"/>
                  </a:lnTo>
                  <a:cubicBezTo>
                    <a:pt x="4576" y="4406"/>
                    <a:pt x="4598" y="4429"/>
                    <a:pt x="4598" y="4456"/>
                  </a:cubicBezTo>
                  <a:cubicBezTo>
                    <a:pt x="4598" y="4484"/>
                    <a:pt x="4576" y="4506"/>
                    <a:pt x="4548" y="4506"/>
                  </a:cubicBezTo>
                  <a:lnTo>
                    <a:pt x="4548" y="4506"/>
                  </a:lnTo>
                  <a:cubicBezTo>
                    <a:pt x="4521" y="4506"/>
                    <a:pt x="4498" y="4484"/>
                    <a:pt x="4498" y="4456"/>
                  </a:cubicBezTo>
                  <a:cubicBezTo>
                    <a:pt x="4498" y="4429"/>
                    <a:pt x="4521" y="4406"/>
                    <a:pt x="4548" y="4406"/>
                  </a:cubicBezTo>
                  <a:close/>
                  <a:moveTo>
                    <a:pt x="4748" y="4406"/>
                  </a:moveTo>
                  <a:lnTo>
                    <a:pt x="4748" y="4406"/>
                  </a:lnTo>
                  <a:cubicBezTo>
                    <a:pt x="4776" y="4406"/>
                    <a:pt x="4798" y="4429"/>
                    <a:pt x="4798" y="4456"/>
                  </a:cubicBezTo>
                  <a:cubicBezTo>
                    <a:pt x="4798" y="4484"/>
                    <a:pt x="4776" y="4506"/>
                    <a:pt x="4748" y="4506"/>
                  </a:cubicBezTo>
                  <a:lnTo>
                    <a:pt x="4748" y="4506"/>
                  </a:lnTo>
                  <a:cubicBezTo>
                    <a:pt x="4721" y="4506"/>
                    <a:pt x="4698" y="4484"/>
                    <a:pt x="4698" y="4456"/>
                  </a:cubicBezTo>
                  <a:cubicBezTo>
                    <a:pt x="4698" y="4429"/>
                    <a:pt x="4721" y="4406"/>
                    <a:pt x="4748" y="4406"/>
                  </a:cubicBezTo>
                  <a:close/>
                  <a:moveTo>
                    <a:pt x="4948" y="4406"/>
                  </a:moveTo>
                  <a:lnTo>
                    <a:pt x="4949" y="4406"/>
                  </a:lnTo>
                  <a:cubicBezTo>
                    <a:pt x="4976" y="4406"/>
                    <a:pt x="4999" y="4429"/>
                    <a:pt x="4999" y="4456"/>
                  </a:cubicBezTo>
                  <a:cubicBezTo>
                    <a:pt x="4999" y="4484"/>
                    <a:pt x="4976" y="4506"/>
                    <a:pt x="4949" y="4506"/>
                  </a:cubicBezTo>
                  <a:lnTo>
                    <a:pt x="4948" y="4506"/>
                  </a:lnTo>
                  <a:cubicBezTo>
                    <a:pt x="4921" y="4506"/>
                    <a:pt x="4898" y="4484"/>
                    <a:pt x="4898" y="4456"/>
                  </a:cubicBezTo>
                  <a:cubicBezTo>
                    <a:pt x="4898" y="4429"/>
                    <a:pt x="4921" y="4406"/>
                    <a:pt x="4948" y="4406"/>
                  </a:cubicBezTo>
                  <a:close/>
                  <a:moveTo>
                    <a:pt x="5149" y="4406"/>
                  </a:moveTo>
                  <a:lnTo>
                    <a:pt x="5149" y="4406"/>
                  </a:lnTo>
                  <a:cubicBezTo>
                    <a:pt x="5176" y="4406"/>
                    <a:pt x="5199" y="4429"/>
                    <a:pt x="5199" y="4456"/>
                  </a:cubicBezTo>
                  <a:cubicBezTo>
                    <a:pt x="5199" y="4484"/>
                    <a:pt x="5176" y="4506"/>
                    <a:pt x="5149" y="4506"/>
                  </a:cubicBezTo>
                  <a:lnTo>
                    <a:pt x="5149" y="4506"/>
                  </a:lnTo>
                  <a:cubicBezTo>
                    <a:pt x="5121" y="4506"/>
                    <a:pt x="5099" y="4484"/>
                    <a:pt x="5099" y="4456"/>
                  </a:cubicBezTo>
                  <a:cubicBezTo>
                    <a:pt x="5099" y="4429"/>
                    <a:pt x="5121" y="4406"/>
                    <a:pt x="5149" y="4406"/>
                  </a:cubicBezTo>
                  <a:close/>
                  <a:moveTo>
                    <a:pt x="5349" y="4406"/>
                  </a:moveTo>
                  <a:lnTo>
                    <a:pt x="5349" y="4406"/>
                  </a:lnTo>
                  <a:cubicBezTo>
                    <a:pt x="5376" y="4406"/>
                    <a:pt x="5399" y="4429"/>
                    <a:pt x="5399" y="4456"/>
                  </a:cubicBezTo>
                  <a:cubicBezTo>
                    <a:pt x="5399" y="4484"/>
                    <a:pt x="5376" y="4506"/>
                    <a:pt x="5349" y="4506"/>
                  </a:cubicBezTo>
                  <a:lnTo>
                    <a:pt x="5349" y="4506"/>
                  </a:lnTo>
                  <a:cubicBezTo>
                    <a:pt x="5321" y="4506"/>
                    <a:pt x="5299" y="4484"/>
                    <a:pt x="5299" y="4456"/>
                  </a:cubicBezTo>
                  <a:cubicBezTo>
                    <a:pt x="5299" y="4429"/>
                    <a:pt x="5321" y="4406"/>
                    <a:pt x="5349" y="4406"/>
                  </a:cubicBezTo>
                  <a:close/>
                  <a:moveTo>
                    <a:pt x="5549" y="4406"/>
                  </a:moveTo>
                  <a:lnTo>
                    <a:pt x="5549" y="4406"/>
                  </a:lnTo>
                  <a:cubicBezTo>
                    <a:pt x="5576" y="4406"/>
                    <a:pt x="5599" y="4429"/>
                    <a:pt x="5599" y="4456"/>
                  </a:cubicBezTo>
                  <a:cubicBezTo>
                    <a:pt x="5599" y="4484"/>
                    <a:pt x="5576" y="4506"/>
                    <a:pt x="5549" y="4506"/>
                  </a:cubicBezTo>
                  <a:lnTo>
                    <a:pt x="5549" y="4506"/>
                  </a:lnTo>
                  <a:cubicBezTo>
                    <a:pt x="5521" y="4506"/>
                    <a:pt x="5499" y="4484"/>
                    <a:pt x="5499" y="4456"/>
                  </a:cubicBezTo>
                  <a:cubicBezTo>
                    <a:pt x="5499" y="4429"/>
                    <a:pt x="5521" y="4406"/>
                    <a:pt x="5549" y="4406"/>
                  </a:cubicBezTo>
                  <a:close/>
                  <a:moveTo>
                    <a:pt x="5749" y="4406"/>
                  </a:moveTo>
                  <a:lnTo>
                    <a:pt x="5749" y="4406"/>
                  </a:lnTo>
                  <a:cubicBezTo>
                    <a:pt x="5777" y="4406"/>
                    <a:pt x="5799" y="4429"/>
                    <a:pt x="5799" y="4456"/>
                  </a:cubicBezTo>
                  <a:cubicBezTo>
                    <a:pt x="5799" y="4484"/>
                    <a:pt x="5777" y="4506"/>
                    <a:pt x="5749" y="4506"/>
                  </a:cubicBezTo>
                  <a:lnTo>
                    <a:pt x="5749" y="4506"/>
                  </a:lnTo>
                  <a:cubicBezTo>
                    <a:pt x="5721" y="4506"/>
                    <a:pt x="5699" y="4484"/>
                    <a:pt x="5699" y="4456"/>
                  </a:cubicBezTo>
                  <a:cubicBezTo>
                    <a:pt x="5699" y="4429"/>
                    <a:pt x="5721" y="4406"/>
                    <a:pt x="5749" y="4406"/>
                  </a:cubicBezTo>
                  <a:close/>
                  <a:moveTo>
                    <a:pt x="5949" y="4406"/>
                  </a:moveTo>
                  <a:lnTo>
                    <a:pt x="5949" y="4406"/>
                  </a:lnTo>
                  <a:cubicBezTo>
                    <a:pt x="5977" y="4406"/>
                    <a:pt x="5999" y="4429"/>
                    <a:pt x="5999" y="4456"/>
                  </a:cubicBezTo>
                  <a:cubicBezTo>
                    <a:pt x="5999" y="4484"/>
                    <a:pt x="5977" y="4506"/>
                    <a:pt x="5949" y="4506"/>
                  </a:cubicBezTo>
                  <a:lnTo>
                    <a:pt x="5949" y="4506"/>
                  </a:lnTo>
                  <a:cubicBezTo>
                    <a:pt x="5921" y="4506"/>
                    <a:pt x="5899" y="4484"/>
                    <a:pt x="5899" y="4456"/>
                  </a:cubicBezTo>
                  <a:cubicBezTo>
                    <a:pt x="5899" y="4429"/>
                    <a:pt x="5921" y="4406"/>
                    <a:pt x="5949" y="4406"/>
                  </a:cubicBezTo>
                  <a:close/>
                  <a:moveTo>
                    <a:pt x="6149" y="4406"/>
                  </a:moveTo>
                  <a:lnTo>
                    <a:pt x="6149" y="4406"/>
                  </a:lnTo>
                  <a:cubicBezTo>
                    <a:pt x="6177" y="4406"/>
                    <a:pt x="6199" y="4429"/>
                    <a:pt x="6199" y="4456"/>
                  </a:cubicBezTo>
                  <a:cubicBezTo>
                    <a:pt x="6199" y="4484"/>
                    <a:pt x="6177" y="4506"/>
                    <a:pt x="6149" y="4506"/>
                  </a:cubicBezTo>
                  <a:lnTo>
                    <a:pt x="6149" y="4506"/>
                  </a:lnTo>
                  <a:cubicBezTo>
                    <a:pt x="6121" y="4506"/>
                    <a:pt x="6099" y="4484"/>
                    <a:pt x="6099" y="4456"/>
                  </a:cubicBezTo>
                  <a:cubicBezTo>
                    <a:pt x="6099" y="4429"/>
                    <a:pt x="6121" y="4406"/>
                    <a:pt x="6149" y="4406"/>
                  </a:cubicBezTo>
                  <a:close/>
                  <a:moveTo>
                    <a:pt x="6349" y="4406"/>
                  </a:moveTo>
                  <a:lnTo>
                    <a:pt x="6349" y="4406"/>
                  </a:lnTo>
                  <a:cubicBezTo>
                    <a:pt x="6377" y="4406"/>
                    <a:pt x="6399" y="4429"/>
                    <a:pt x="6399" y="4456"/>
                  </a:cubicBezTo>
                  <a:cubicBezTo>
                    <a:pt x="6399" y="4484"/>
                    <a:pt x="6377" y="4506"/>
                    <a:pt x="6349" y="4506"/>
                  </a:cubicBezTo>
                  <a:lnTo>
                    <a:pt x="6349" y="4506"/>
                  </a:lnTo>
                  <a:cubicBezTo>
                    <a:pt x="6322" y="4506"/>
                    <a:pt x="6299" y="4484"/>
                    <a:pt x="6299" y="4456"/>
                  </a:cubicBezTo>
                  <a:cubicBezTo>
                    <a:pt x="6299" y="4429"/>
                    <a:pt x="6322" y="4406"/>
                    <a:pt x="6349" y="4406"/>
                  </a:cubicBezTo>
                  <a:close/>
                  <a:moveTo>
                    <a:pt x="6549" y="4406"/>
                  </a:moveTo>
                  <a:lnTo>
                    <a:pt x="6549" y="4406"/>
                  </a:lnTo>
                  <a:cubicBezTo>
                    <a:pt x="6577" y="4406"/>
                    <a:pt x="6599" y="4429"/>
                    <a:pt x="6599" y="4456"/>
                  </a:cubicBezTo>
                  <a:cubicBezTo>
                    <a:pt x="6599" y="4484"/>
                    <a:pt x="6577" y="4506"/>
                    <a:pt x="6549" y="4506"/>
                  </a:cubicBezTo>
                  <a:lnTo>
                    <a:pt x="6549" y="4506"/>
                  </a:lnTo>
                  <a:cubicBezTo>
                    <a:pt x="6522" y="4506"/>
                    <a:pt x="6499" y="4484"/>
                    <a:pt x="6499" y="4456"/>
                  </a:cubicBezTo>
                  <a:cubicBezTo>
                    <a:pt x="6499" y="4429"/>
                    <a:pt x="6522" y="4406"/>
                    <a:pt x="6549" y="4406"/>
                  </a:cubicBezTo>
                  <a:close/>
                  <a:moveTo>
                    <a:pt x="6749" y="4406"/>
                  </a:moveTo>
                  <a:lnTo>
                    <a:pt x="6749" y="4406"/>
                  </a:lnTo>
                  <a:cubicBezTo>
                    <a:pt x="6777" y="4406"/>
                    <a:pt x="6799" y="4429"/>
                    <a:pt x="6799" y="4456"/>
                  </a:cubicBezTo>
                  <a:cubicBezTo>
                    <a:pt x="6799" y="4484"/>
                    <a:pt x="6777" y="4506"/>
                    <a:pt x="6749" y="4506"/>
                  </a:cubicBezTo>
                  <a:lnTo>
                    <a:pt x="6749" y="4506"/>
                  </a:lnTo>
                  <a:cubicBezTo>
                    <a:pt x="6722" y="4506"/>
                    <a:pt x="6699" y="4484"/>
                    <a:pt x="6699" y="4456"/>
                  </a:cubicBezTo>
                  <a:cubicBezTo>
                    <a:pt x="6699" y="4429"/>
                    <a:pt x="6722" y="4406"/>
                    <a:pt x="6749" y="4406"/>
                  </a:cubicBezTo>
                  <a:close/>
                  <a:moveTo>
                    <a:pt x="6949" y="4406"/>
                  </a:moveTo>
                  <a:lnTo>
                    <a:pt x="6950" y="4406"/>
                  </a:lnTo>
                  <a:cubicBezTo>
                    <a:pt x="6977" y="4406"/>
                    <a:pt x="7000" y="4429"/>
                    <a:pt x="7000" y="4456"/>
                  </a:cubicBezTo>
                  <a:cubicBezTo>
                    <a:pt x="7000" y="4484"/>
                    <a:pt x="6977" y="4506"/>
                    <a:pt x="6950" y="4506"/>
                  </a:cubicBezTo>
                  <a:lnTo>
                    <a:pt x="6949" y="4506"/>
                  </a:lnTo>
                  <a:cubicBezTo>
                    <a:pt x="6922" y="4506"/>
                    <a:pt x="6899" y="4484"/>
                    <a:pt x="6899" y="4456"/>
                  </a:cubicBezTo>
                  <a:cubicBezTo>
                    <a:pt x="6899" y="4429"/>
                    <a:pt x="6922" y="4406"/>
                    <a:pt x="6949" y="4406"/>
                  </a:cubicBezTo>
                  <a:close/>
                  <a:moveTo>
                    <a:pt x="7150" y="4406"/>
                  </a:moveTo>
                  <a:lnTo>
                    <a:pt x="7150" y="4406"/>
                  </a:lnTo>
                  <a:cubicBezTo>
                    <a:pt x="7177" y="4406"/>
                    <a:pt x="7200" y="4429"/>
                    <a:pt x="7200" y="4456"/>
                  </a:cubicBezTo>
                  <a:cubicBezTo>
                    <a:pt x="7200" y="4484"/>
                    <a:pt x="7177" y="4506"/>
                    <a:pt x="7150" y="4506"/>
                  </a:cubicBezTo>
                  <a:lnTo>
                    <a:pt x="7150" y="4506"/>
                  </a:lnTo>
                  <a:cubicBezTo>
                    <a:pt x="7122" y="4506"/>
                    <a:pt x="7100" y="4484"/>
                    <a:pt x="7100" y="4456"/>
                  </a:cubicBezTo>
                  <a:cubicBezTo>
                    <a:pt x="7100" y="4429"/>
                    <a:pt x="7122" y="4406"/>
                    <a:pt x="7150" y="4406"/>
                  </a:cubicBezTo>
                  <a:close/>
                  <a:moveTo>
                    <a:pt x="7350" y="4406"/>
                  </a:moveTo>
                  <a:lnTo>
                    <a:pt x="7350" y="4406"/>
                  </a:lnTo>
                  <a:cubicBezTo>
                    <a:pt x="7377" y="4406"/>
                    <a:pt x="7400" y="4429"/>
                    <a:pt x="7400" y="4456"/>
                  </a:cubicBezTo>
                  <a:cubicBezTo>
                    <a:pt x="7400" y="4484"/>
                    <a:pt x="7377" y="4506"/>
                    <a:pt x="7350" y="4506"/>
                  </a:cubicBezTo>
                  <a:lnTo>
                    <a:pt x="7350" y="4506"/>
                  </a:lnTo>
                  <a:cubicBezTo>
                    <a:pt x="7322" y="4506"/>
                    <a:pt x="7300" y="4484"/>
                    <a:pt x="7300" y="4456"/>
                  </a:cubicBezTo>
                  <a:cubicBezTo>
                    <a:pt x="7300" y="4429"/>
                    <a:pt x="7322" y="4406"/>
                    <a:pt x="7350" y="4406"/>
                  </a:cubicBezTo>
                  <a:close/>
                  <a:moveTo>
                    <a:pt x="7550" y="4406"/>
                  </a:moveTo>
                  <a:lnTo>
                    <a:pt x="7550" y="4406"/>
                  </a:lnTo>
                  <a:cubicBezTo>
                    <a:pt x="7577" y="4406"/>
                    <a:pt x="7600" y="4429"/>
                    <a:pt x="7600" y="4456"/>
                  </a:cubicBezTo>
                  <a:cubicBezTo>
                    <a:pt x="7600" y="4484"/>
                    <a:pt x="7577" y="4506"/>
                    <a:pt x="7550" y="4506"/>
                  </a:cubicBezTo>
                  <a:lnTo>
                    <a:pt x="7550" y="4506"/>
                  </a:lnTo>
                  <a:cubicBezTo>
                    <a:pt x="7522" y="4506"/>
                    <a:pt x="7500" y="4484"/>
                    <a:pt x="7500" y="4456"/>
                  </a:cubicBezTo>
                  <a:cubicBezTo>
                    <a:pt x="7500" y="4429"/>
                    <a:pt x="7522" y="4406"/>
                    <a:pt x="7550" y="4406"/>
                  </a:cubicBezTo>
                  <a:close/>
                  <a:moveTo>
                    <a:pt x="7750" y="4406"/>
                  </a:moveTo>
                  <a:lnTo>
                    <a:pt x="7750" y="4406"/>
                  </a:lnTo>
                  <a:cubicBezTo>
                    <a:pt x="7778" y="4406"/>
                    <a:pt x="7800" y="4429"/>
                    <a:pt x="7800" y="4456"/>
                  </a:cubicBezTo>
                  <a:cubicBezTo>
                    <a:pt x="7800" y="4484"/>
                    <a:pt x="7778" y="4506"/>
                    <a:pt x="7750" y="4506"/>
                  </a:cubicBezTo>
                  <a:lnTo>
                    <a:pt x="7750" y="4506"/>
                  </a:lnTo>
                  <a:cubicBezTo>
                    <a:pt x="7722" y="4506"/>
                    <a:pt x="7700" y="4484"/>
                    <a:pt x="7700" y="4456"/>
                  </a:cubicBezTo>
                  <a:cubicBezTo>
                    <a:pt x="7700" y="4429"/>
                    <a:pt x="7722" y="4406"/>
                    <a:pt x="7750" y="4406"/>
                  </a:cubicBezTo>
                  <a:close/>
                  <a:moveTo>
                    <a:pt x="7950" y="4406"/>
                  </a:moveTo>
                  <a:lnTo>
                    <a:pt x="7950" y="4406"/>
                  </a:lnTo>
                  <a:cubicBezTo>
                    <a:pt x="7978" y="4406"/>
                    <a:pt x="8000" y="4429"/>
                    <a:pt x="8000" y="4456"/>
                  </a:cubicBezTo>
                  <a:cubicBezTo>
                    <a:pt x="8000" y="4484"/>
                    <a:pt x="7978" y="4506"/>
                    <a:pt x="7950" y="4506"/>
                  </a:cubicBezTo>
                  <a:lnTo>
                    <a:pt x="7950" y="4506"/>
                  </a:lnTo>
                  <a:cubicBezTo>
                    <a:pt x="7922" y="4506"/>
                    <a:pt x="7900" y="4484"/>
                    <a:pt x="7900" y="4456"/>
                  </a:cubicBezTo>
                  <a:cubicBezTo>
                    <a:pt x="7900" y="4429"/>
                    <a:pt x="7922" y="4406"/>
                    <a:pt x="7950" y="4406"/>
                  </a:cubicBezTo>
                  <a:close/>
                  <a:moveTo>
                    <a:pt x="8150" y="4406"/>
                  </a:moveTo>
                  <a:lnTo>
                    <a:pt x="8150" y="4406"/>
                  </a:lnTo>
                  <a:cubicBezTo>
                    <a:pt x="8178" y="4406"/>
                    <a:pt x="8200" y="4429"/>
                    <a:pt x="8200" y="4456"/>
                  </a:cubicBezTo>
                  <a:cubicBezTo>
                    <a:pt x="8200" y="4484"/>
                    <a:pt x="8178" y="4506"/>
                    <a:pt x="8150" y="4506"/>
                  </a:cubicBezTo>
                  <a:lnTo>
                    <a:pt x="8150" y="4506"/>
                  </a:lnTo>
                  <a:cubicBezTo>
                    <a:pt x="8122" y="4506"/>
                    <a:pt x="8100" y="4484"/>
                    <a:pt x="8100" y="4456"/>
                  </a:cubicBezTo>
                  <a:cubicBezTo>
                    <a:pt x="8100" y="4429"/>
                    <a:pt x="8122" y="4406"/>
                    <a:pt x="8150" y="4406"/>
                  </a:cubicBezTo>
                  <a:close/>
                  <a:moveTo>
                    <a:pt x="8350" y="4406"/>
                  </a:moveTo>
                  <a:lnTo>
                    <a:pt x="8350" y="4406"/>
                  </a:lnTo>
                  <a:cubicBezTo>
                    <a:pt x="8378" y="4406"/>
                    <a:pt x="8400" y="4429"/>
                    <a:pt x="8400" y="4456"/>
                  </a:cubicBezTo>
                  <a:cubicBezTo>
                    <a:pt x="8400" y="4484"/>
                    <a:pt x="8378" y="4506"/>
                    <a:pt x="8350" y="4506"/>
                  </a:cubicBezTo>
                  <a:lnTo>
                    <a:pt x="8350" y="4506"/>
                  </a:lnTo>
                  <a:cubicBezTo>
                    <a:pt x="8323" y="4506"/>
                    <a:pt x="8300" y="4484"/>
                    <a:pt x="8300" y="4456"/>
                  </a:cubicBezTo>
                  <a:cubicBezTo>
                    <a:pt x="8300" y="4429"/>
                    <a:pt x="8323" y="4406"/>
                    <a:pt x="8350" y="4406"/>
                  </a:cubicBezTo>
                  <a:close/>
                  <a:moveTo>
                    <a:pt x="8550" y="4406"/>
                  </a:moveTo>
                  <a:lnTo>
                    <a:pt x="8550" y="4406"/>
                  </a:lnTo>
                  <a:cubicBezTo>
                    <a:pt x="8578" y="4406"/>
                    <a:pt x="8600" y="4429"/>
                    <a:pt x="8600" y="4456"/>
                  </a:cubicBezTo>
                  <a:cubicBezTo>
                    <a:pt x="8600" y="4484"/>
                    <a:pt x="8578" y="4506"/>
                    <a:pt x="8550" y="4506"/>
                  </a:cubicBezTo>
                  <a:lnTo>
                    <a:pt x="8550" y="4506"/>
                  </a:lnTo>
                  <a:cubicBezTo>
                    <a:pt x="8523" y="4506"/>
                    <a:pt x="8500" y="4484"/>
                    <a:pt x="8500" y="4456"/>
                  </a:cubicBezTo>
                  <a:cubicBezTo>
                    <a:pt x="8500" y="4429"/>
                    <a:pt x="8523" y="4406"/>
                    <a:pt x="8550" y="4406"/>
                  </a:cubicBezTo>
                  <a:close/>
                  <a:moveTo>
                    <a:pt x="8750" y="4406"/>
                  </a:moveTo>
                  <a:lnTo>
                    <a:pt x="8750" y="4406"/>
                  </a:lnTo>
                  <a:cubicBezTo>
                    <a:pt x="8778" y="4406"/>
                    <a:pt x="8800" y="4429"/>
                    <a:pt x="8800" y="4456"/>
                  </a:cubicBezTo>
                  <a:cubicBezTo>
                    <a:pt x="8800" y="4484"/>
                    <a:pt x="8778" y="4506"/>
                    <a:pt x="8750" y="4506"/>
                  </a:cubicBezTo>
                  <a:lnTo>
                    <a:pt x="8750" y="4506"/>
                  </a:lnTo>
                  <a:cubicBezTo>
                    <a:pt x="8723" y="4506"/>
                    <a:pt x="8700" y="4484"/>
                    <a:pt x="8700" y="4456"/>
                  </a:cubicBezTo>
                  <a:cubicBezTo>
                    <a:pt x="8700" y="4429"/>
                    <a:pt x="8723" y="4406"/>
                    <a:pt x="8750" y="4406"/>
                  </a:cubicBezTo>
                  <a:close/>
                  <a:moveTo>
                    <a:pt x="8950" y="4406"/>
                  </a:moveTo>
                  <a:lnTo>
                    <a:pt x="8951" y="4406"/>
                  </a:lnTo>
                  <a:cubicBezTo>
                    <a:pt x="8978" y="4406"/>
                    <a:pt x="9001" y="4429"/>
                    <a:pt x="9001" y="4456"/>
                  </a:cubicBezTo>
                  <a:cubicBezTo>
                    <a:pt x="9001" y="4484"/>
                    <a:pt x="8978" y="4506"/>
                    <a:pt x="8951" y="4506"/>
                  </a:cubicBezTo>
                  <a:lnTo>
                    <a:pt x="8950" y="4506"/>
                  </a:lnTo>
                  <a:cubicBezTo>
                    <a:pt x="8923" y="4506"/>
                    <a:pt x="8900" y="4484"/>
                    <a:pt x="8900" y="4456"/>
                  </a:cubicBezTo>
                  <a:cubicBezTo>
                    <a:pt x="8900" y="4429"/>
                    <a:pt x="8923" y="4406"/>
                    <a:pt x="8950" y="4406"/>
                  </a:cubicBezTo>
                  <a:close/>
                  <a:moveTo>
                    <a:pt x="9151" y="4406"/>
                  </a:moveTo>
                  <a:lnTo>
                    <a:pt x="9151" y="4406"/>
                  </a:lnTo>
                  <a:cubicBezTo>
                    <a:pt x="9178" y="4406"/>
                    <a:pt x="9201" y="4429"/>
                    <a:pt x="9201" y="4456"/>
                  </a:cubicBezTo>
                  <a:cubicBezTo>
                    <a:pt x="9201" y="4484"/>
                    <a:pt x="9178" y="4506"/>
                    <a:pt x="9151" y="4506"/>
                  </a:cubicBezTo>
                  <a:lnTo>
                    <a:pt x="9151" y="4506"/>
                  </a:lnTo>
                  <a:cubicBezTo>
                    <a:pt x="9123" y="4506"/>
                    <a:pt x="9101" y="4484"/>
                    <a:pt x="9101" y="4456"/>
                  </a:cubicBezTo>
                  <a:cubicBezTo>
                    <a:pt x="9101" y="4429"/>
                    <a:pt x="9123" y="4406"/>
                    <a:pt x="9151" y="4406"/>
                  </a:cubicBezTo>
                  <a:close/>
                  <a:moveTo>
                    <a:pt x="9351" y="4406"/>
                  </a:moveTo>
                  <a:lnTo>
                    <a:pt x="9351" y="4406"/>
                  </a:lnTo>
                  <a:cubicBezTo>
                    <a:pt x="9378" y="4406"/>
                    <a:pt x="9401" y="4429"/>
                    <a:pt x="9401" y="4456"/>
                  </a:cubicBezTo>
                  <a:cubicBezTo>
                    <a:pt x="9401" y="4484"/>
                    <a:pt x="9378" y="4506"/>
                    <a:pt x="9351" y="4506"/>
                  </a:cubicBezTo>
                  <a:lnTo>
                    <a:pt x="9351" y="4506"/>
                  </a:lnTo>
                  <a:cubicBezTo>
                    <a:pt x="9323" y="4506"/>
                    <a:pt x="9301" y="4484"/>
                    <a:pt x="9301" y="4456"/>
                  </a:cubicBezTo>
                  <a:cubicBezTo>
                    <a:pt x="9301" y="4429"/>
                    <a:pt x="9323" y="4406"/>
                    <a:pt x="9351" y="4406"/>
                  </a:cubicBezTo>
                  <a:close/>
                  <a:moveTo>
                    <a:pt x="9551" y="4406"/>
                  </a:moveTo>
                  <a:lnTo>
                    <a:pt x="9551" y="4406"/>
                  </a:lnTo>
                  <a:cubicBezTo>
                    <a:pt x="9578" y="4406"/>
                    <a:pt x="9601" y="4429"/>
                    <a:pt x="9601" y="4456"/>
                  </a:cubicBezTo>
                  <a:cubicBezTo>
                    <a:pt x="9601" y="4484"/>
                    <a:pt x="9578" y="4506"/>
                    <a:pt x="9551" y="4506"/>
                  </a:cubicBezTo>
                  <a:lnTo>
                    <a:pt x="9551" y="4506"/>
                  </a:lnTo>
                  <a:cubicBezTo>
                    <a:pt x="9523" y="4506"/>
                    <a:pt x="9501" y="4484"/>
                    <a:pt x="9501" y="4456"/>
                  </a:cubicBezTo>
                  <a:cubicBezTo>
                    <a:pt x="9501" y="4429"/>
                    <a:pt x="9523" y="4406"/>
                    <a:pt x="9551" y="4406"/>
                  </a:cubicBezTo>
                  <a:close/>
                  <a:moveTo>
                    <a:pt x="9751" y="4406"/>
                  </a:moveTo>
                  <a:lnTo>
                    <a:pt x="9751" y="4406"/>
                  </a:lnTo>
                  <a:cubicBezTo>
                    <a:pt x="9779" y="4406"/>
                    <a:pt x="9801" y="4429"/>
                    <a:pt x="9801" y="4456"/>
                  </a:cubicBezTo>
                  <a:cubicBezTo>
                    <a:pt x="9801" y="4484"/>
                    <a:pt x="9779" y="4506"/>
                    <a:pt x="9751" y="4506"/>
                  </a:cubicBezTo>
                  <a:lnTo>
                    <a:pt x="9751" y="4506"/>
                  </a:lnTo>
                  <a:cubicBezTo>
                    <a:pt x="9723" y="4506"/>
                    <a:pt x="9701" y="4484"/>
                    <a:pt x="9701" y="4456"/>
                  </a:cubicBezTo>
                  <a:cubicBezTo>
                    <a:pt x="9701" y="4429"/>
                    <a:pt x="9723" y="4406"/>
                    <a:pt x="9751" y="4406"/>
                  </a:cubicBezTo>
                  <a:close/>
                  <a:moveTo>
                    <a:pt x="9951" y="4406"/>
                  </a:moveTo>
                  <a:lnTo>
                    <a:pt x="9951" y="4406"/>
                  </a:lnTo>
                  <a:cubicBezTo>
                    <a:pt x="9979" y="4406"/>
                    <a:pt x="10001" y="4429"/>
                    <a:pt x="10001" y="4456"/>
                  </a:cubicBezTo>
                  <a:cubicBezTo>
                    <a:pt x="10001" y="4484"/>
                    <a:pt x="9979" y="4506"/>
                    <a:pt x="9951" y="4506"/>
                  </a:cubicBezTo>
                  <a:lnTo>
                    <a:pt x="9951" y="4506"/>
                  </a:lnTo>
                  <a:cubicBezTo>
                    <a:pt x="9923" y="4506"/>
                    <a:pt x="9901" y="4484"/>
                    <a:pt x="9901" y="4456"/>
                  </a:cubicBezTo>
                  <a:cubicBezTo>
                    <a:pt x="9901" y="4429"/>
                    <a:pt x="9923" y="4406"/>
                    <a:pt x="9951" y="4406"/>
                  </a:cubicBezTo>
                  <a:close/>
                  <a:moveTo>
                    <a:pt x="10151" y="4406"/>
                  </a:moveTo>
                  <a:lnTo>
                    <a:pt x="10151" y="4406"/>
                  </a:lnTo>
                  <a:cubicBezTo>
                    <a:pt x="10179" y="4406"/>
                    <a:pt x="10201" y="4429"/>
                    <a:pt x="10201" y="4456"/>
                  </a:cubicBezTo>
                  <a:cubicBezTo>
                    <a:pt x="10201" y="4484"/>
                    <a:pt x="10179" y="4506"/>
                    <a:pt x="10151" y="4506"/>
                  </a:cubicBezTo>
                  <a:lnTo>
                    <a:pt x="10151" y="4506"/>
                  </a:lnTo>
                  <a:cubicBezTo>
                    <a:pt x="10123" y="4506"/>
                    <a:pt x="10101" y="4484"/>
                    <a:pt x="10101" y="4456"/>
                  </a:cubicBezTo>
                  <a:cubicBezTo>
                    <a:pt x="10101" y="4429"/>
                    <a:pt x="10123" y="4406"/>
                    <a:pt x="10151" y="4406"/>
                  </a:cubicBezTo>
                  <a:close/>
                  <a:moveTo>
                    <a:pt x="10351" y="4406"/>
                  </a:moveTo>
                  <a:lnTo>
                    <a:pt x="10351" y="4406"/>
                  </a:lnTo>
                  <a:cubicBezTo>
                    <a:pt x="10379" y="4406"/>
                    <a:pt x="10401" y="4429"/>
                    <a:pt x="10401" y="4456"/>
                  </a:cubicBezTo>
                  <a:cubicBezTo>
                    <a:pt x="10401" y="4484"/>
                    <a:pt x="10379" y="4506"/>
                    <a:pt x="10351" y="4506"/>
                  </a:cubicBezTo>
                  <a:lnTo>
                    <a:pt x="10351" y="4506"/>
                  </a:lnTo>
                  <a:cubicBezTo>
                    <a:pt x="10324" y="4506"/>
                    <a:pt x="10301" y="4484"/>
                    <a:pt x="10301" y="4456"/>
                  </a:cubicBezTo>
                  <a:cubicBezTo>
                    <a:pt x="10301" y="4429"/>
                    <a:pt x="10324" y="4406"/>
                    <a:pt x="10351" y="4406"/>
                  </a:cubicBezTo>
                  <a:close/>
                  <a:moveTo>
                    <a:pt x="10551" y="4406"/>
                  </a:moveTo>
                  <a:lnTo>
                    <a:pt x="10551" y="4406"/>
                  </a:lnTo>
                  <a:cubicBezTo>
                    <a:pt x="10579" y="4406"/>
                    <a:pt x="10601" y="4429"/>
                    <a:pt x="10601" y="4456"/>
                  </a:cubicBezTo>
                  <a:cubicBezTo>
                    <a:pt x="10601" y="4484"/>
                    <a:pt x="10579" y="4506"/>
                    <a:pt x="10551" y="4506"/>
                  </a:cubicBezTo>
                  <a:lnTo>
                    <a:pt x="10551" y="4506"/>
                  </a:lnTo>
                  <a:cubicBezTo>
                    <a:pt x="10524" y="4506"/>
                    <a:pt x="10501" y="4484"/>
                    <a:pt x="10501" y="4456"/>
                  </a:cubicBezTo>
                  <a:cubicBezTo>
                    <a:pt x="10501" y="4429"/>
                    <a:pt x="10524" y="4406"/>
                    <a:pt x="10551" y="4406"/>
                  </a:cubicBezTo>
                  <a:close/>
                  <a:moveTo>
                    <a:pt x="10751" y="4406"/>
                  </a:moveTo>
                  <a:lnTo>
                    <a:pt x="10751" y="4406"/>
                  </a:lnTo>
                  <a:cubicBezTo>
                    <a:pt x="10779" y="4406"/>
                    <a:pt x="10801" y="4429"/>
                    <a:pt x="10801" y="4456"/>
                  </a:cubicBezTo>
                  <a:cubicBezTo>
                    <a:pt x="10801" y="4484"/>
                    <a:pt x="10779" y="4506"/>
                    <a:pt x="10751" y="4506"/>
                  </a:cubicBezTo>
                  <a:lnTo>
                    <a:pt x="10751" y="4506"/>
                  </a:lnTo>
                  <a:cubicBezTo>
                    <a:pt x="10724" y="4506"/>
                    <a:pt x="10701" y="4484"/>
                    <a:pt x="10701" y="4456"/>
                  </a:cubicBezTo>
                  <a:cubicBezTo>
                    <a:pt x="10701" y="4429"/>
                    <a:pt x="10724" y="4406"/>
                    <a:pt x="10751" y="4406"/>
                  </a:cubicBezTo>
                  <a:close/>
                  <a:moveTo>
                    <a:pt x="10951" y="4406"/>
                  </a:moveTo>
                  <a:lnTo>
                    <a:pt x="10952" y="4406"/>
                  </a:lnTo>
                  <a:cubicBezTo>
                    <a:pt x="10979" y="4406"/>
                    <a:pt x="11002" y="4429"/>
                    <a:pt x="11002" y="4456"/>
                  </a:cubicBezTo>
                  <a:cubicBezTo>
                    <a:pt x="11002" y="4484"/>
                    <a:pt x="10979" y="4506"/>
                    <a:pt x="10952" y="4506"/>
                  </a:cubicBezTo>
                  <a:lnTo>
                    <a:pt x="10951" y="4506"/>
                  </a:lnTo>
                  <a:cubicBezTo>
                    <a:pt x="10924" y="4506"/>
                    <a:pt x="10901" y="4484"/>
                    <a:pt x="10901" y="4456"/>
                  </a:cubicBezTo>
                  <a:cubicBezTo>
                    <a:pt x="10901" y="4429"/>
                    <a:pt x="10924" y="4406"/>
                    <a:pt x="10951" y="4406"/>
                  </a:cubicBezTo>
                  <a:close/>
                  <a:moveTo>
                    <a:pt x="11152" y="4406"/>
                  </a:moveTo>
                  <a:lnTo>
                    <a:pt x="11152" y="4406"/>
                  </a:lnTo>
                  <a:cubicBezTo>
                    <a:pt x="11179" y="4406"/>
                    <a:pt x="11202" y="4429"/>
                    <a:pt x="11202" y="4456"/>
                  </a:cubicBezTo>
                  <a:cubicBezTo>
                    <a:pt x="11202" y="4484"/>
                    <a:pt x="11179" y="4506"/>
                    <a:pt x="11152" y="4506"/>
                  </a:cubicBezTo>
                  <a:lnTo>
                    <a:pt x="11152" y="4506"/>
                  </a:lnTo>
                  <a:cubicBezTo>
                    <a:pt x="11124" y="4506"/>
                    <a:pt x="11102" y="4484"/>
                    <a:pt x="11102" y="4456"/>
                  </a:cubicBezTo>
                  <a:cubicBezTo>
                    <a:pt x="11102" y="4429"/>
                    <a:pt x="11124" y="4406"/>
                    <a:pt x="11152" y="4406"/>
                  </a:cubicBezTo>
                  <a:close/>
                  <a:moveTo>
                    <a:pt x="11352" y="4406"/>
                  </a:moveTo>
                  <a:lnTo>
                    <a:pt x="11352" y="4406"/>
                  </a:lnTo>
                  <a:cubicBezTo>
                    <a:pt x="11379" y="4406"/>
                    <a:pt x="11402" y="4429"/>
                    <a:pt x="11402" y="4456"/>
                  </a:cubicBezTo>
                  <a:cubicBezTo>
                    <a:pt x="11402" y="4484"/>
                    <a:pt x="11379" y="4506"/>
                    <a:pt x="11352" y="4506"/>
                  </a:cubicBezTo>
                  <a:lnTo>
                    <a:pt x="11352" y="4506"/>
                  </a:lnTo>
                  <a:cubicBezTo>
                    <a:pt x="11324" y="4506"/>
                    <a:pt x="11302" y="4484"/>
                    <a:pt x="11302" y="4456"/>
                  </a:cubicBezTo>
                  <a:cubicBezTo>
                    <a:pt x="11302" y="4429"/>
                    <a:pt x="11324" y="4406"/>
                    <a:pt x="11352" y="4406"/>
                  </a:cubicBezTo>
                  <a:close/>
                  <a:moveTo>
                    <a:pt x="11552" y="4406"/>
                  </a:moveTo>
                  <a:lnTo>
                    <a:pt x="11552" y="4406"/>
                  </a:lnTo>
                  <a:cubicBezTo>
                    <a:pt x="11579" y="4406"/>
                    <a:pt x="11602" y="4429"/>
                    <a:pt x="11602" y="4456"/>
                  </a:cubicBezTo>
                  <a:cubicBezTo>
                    <a:pt x="11602" y="4484"/>
                    <a:pt x="11579" y="4506"/>
                    <a:pt x="11552" y="4506"/>
                  </a:cubicBezTo>
                  <a:lnTo>
                    <a:pt x="11552" y="4506"/>
                  </a:lnTo>
                  <a:cubicBezTo>
                    <a:pt x="11524" y="4506"/>
                    <a:pt x="11502" y="4484"/>
                    <a:pt x="11502" y="4456"/>
                  </a:cubicBezTo>
                  <a:cubicBezTo>
                    <a:pt x="11502" y="4429"/>
                    <a:pt x="11524" y="4406"/>
                    <a:pt x="11552" y="4406"/>
                  </a:cubicBezTo>
                  <a:close/>
                  <a:moveTo>
                    <a:pt x="11752" y="4406"/>
                  </a:moveTo>
                  <a:lnTo>
                    <a:pt x="11752" y="4406"/>
                  </a:lnTo>
                  <a:cubicBezTo>
                    <a:pt x="11780" y="4406"/>
                    <a:pt x="11802" y="4429"/>
                    <a:pt x="11802" y="4456"/>
                  </a:cubicBezTo>
                  <a:cubicBezTo>
                    <a:pt x="11802" y="4484"/>
                    <a:pt x="11780" y="4506"/>
                    <a:pt x="11752" y="4506"/>
                  </a:cubicBezTo>
                  <a:lnTo>
                    <a:pt x="11752" y="4506"/>
                  </a:lnTo>
                  <a:cubicBezTo>
                    <a:pt x="11724" y="4506"/>
                    <a:pt x="11702" y="4484"/>
                    <a:pt x="11702" y="4456"/>
                  </a:cubicBezTo>
                  <a:cubicBezTo>
                    <a:pt x="11702" y="4429"/>
                    <a:pt x="11724" y="4406"/>
                    <a:pt x="11752" y="4406"/>
                  </a:cubicBezTo>
                  <a:close/>
                  <a:moveTo>
                    <a:pt x="11952" y="4406"/>
                  </a:moveTo>
                  <a:lnTo>
                    <a:pt x="11952" y="4406"/>
                  </a:lnTo>
                  <a:cubicBezTo>
                    <a:pt x="11980" y="4406"/>
                    <a:pt x="12002" y="4429"/>
                    <a:pt x="12002" y="4456"/>
                  </a:cubicBezTo>
                  <a:cubicBezTo>
                    <a:pt x="12002" y="4484"/>
                    <a:pt x="11980" y="4506"/>
                    <a:pt x="11952" y="4506"/>
                  </a:cubicBezTo>
                  <a:lnTo>
                    <a:pt x="11952" y="4506"/>
                  </a:lnTo>
                  <a:cubicBezTo>
                    <a:pt x="11924" y="4506"/>
                    <a:pt x="11902" y="4484"/>
                    <a:pt x="11902" y="4456"/>
                  </a:cubicBezTo>
                  <a:cubicBezTo>
                    <a:pt x="11902" y="4429"/>
                    <a:pt x="11924" y="4406"/>
                    <a:pt x="11952" y="4406"/>
                  </a:cubicBezTo>
                  <a:close/>
                  <a:moveTo>
                    <a:pt x="12152" y="4406"/>
                  </a:moveTo>
                  <a:lnTo>
                    <a:pt x="12152" y="4406"/>
                  </a:lnTo>
                  <a:cubicBezTo>
                    <a:pt x="12180" y="4406"/>
                    <a:pt x="12202" y="4429"/>
                    <a:pt x="12202" y="4456"/>
                  </a:cubicBezTo>
                  <a:cubicBezTo>
                    <a:pt x="12202" y="4484"/>
                    <a:pt x="12180" y="4506"/>
                    <a:pt x="12152" y="4506"/>
                  </a:cubicBezTo>
                  <a:lnTo>
                    <a:pt x="12152" y="4506"/>
                  </a:lnTo>
                  <a:cubicBezTo>
                    <a:pt x="12124" y="4506"/>
                    <a:pt x="12102" y="4484"/>
                    <a:pt x="12102" y="4456"/>
                  </a:cubicBezTo>
                  <a:cubicBezTo>
                    <a:pt x="12102" y="4429"/>
                    <a:pt x="12124" y="4406"/>
                    <a:pt x="12152" y="4406"/>
                  </a:cubicBezTo>
                  <a:close/>
                  <a:moveTo>
                    <a:pt x="12352" y="4406"/>
                  </a:moveTo>
                  <a:lnTo>
                    <a:pt x="12352" y="4406"/>
                  </a:lnTo>
                  <a:cubicBezTo>
                    <a:pt x="12380" y="4406"/>
                    <a:pt x="12402" y="4429"/>
                    <a:pt x="12402" y="4456"/>
                  </a:cubicBezTo>
                  <a:cubicBezTo>
                    <a:pt x="12402" y="4484"/>
                    <a:pt x="12380" y="4506"/>
                    <a:pt x="12352" y="4506"/>
                  </a:cubicBezTo>
                  <a:lnTo>
                    <a:pt x="12352" y="4506"/>
                  </a:lnTo>
                  <a:cubicBezTo>
                    <a:pt x="12325" y="4506"/>
                    <a:pt x="12302" y="4484"/>
                    <a:pt x="12302" y="4456"/>
                  </a:cubicBezTo>
                  <a:cubicBezTo>
                    <a:pt x="12302" y="4429"/>
                    <a:pt x="12325" y="4406"/>
                    <a:pt x="12352" y="4406"/>
                  </a:cubicBezTo>
                  <a:close/>
                  <a:moveTo>
                    <a:pt x="12552" y="4406"/>
                  </a:moveTo>
                  <a:lnTo>
                    <a:pt x="12552" y="4406"/>
                  </a:lnTo>
                  <a:cubicBezTo>
                    <a:pt x="12580" y="4406"/>
                    <a:pt x="12602" y="4429"/>
                    <a:pt x="12602" y="4456"/>
                  </a:cubicBezTo>
                  <a:cubicBezTo>
                    <a:pt x="12602" y="4484"/>
                    <a:pt x="12580" y="4506"/>
                    <a:pt x="12552" y="4506"/>
                  </a:cubicBezTo>
                  <a:lnTo>
                    <a:pt x="12552" y="4506"/>
                  </a:lnTo>
                  <a:cubicBezTo>
                    <a:pt x="12525" y="4506"/>
                    <a:pt x="12502" y="4484"/>
                    <a:pt x="12502" y="4456"/>
                  </a:cubicBezTo>
                  <a:cubicBezTo>
                    <a:pt x="12502" y="4429"/>
                    <a:pt x="12525" y="4406"/>
                    <a:pt x="12552" y="4406"/>
                  </a:cubicBezTo>
                  <a:close/>
                  <a:moveTo>
                    <a:pt x="12752" y="4406"/>
                  </a:moveTo>
                  <a:lnTo>
                    <a:pt x="12752" y="4406"/>
                  </a:lnTo>
                  <a:cubicBezTo>
                    <a:pt x="12780" y="4406"/>
                    <a:pt x="12802" y="4429"/>
                    <a:pt x="12802" y="4456"/>
                  </a:cubicBezTo>
                  <a:cubicBezTo>
                    <a:pt x="12802" y="4484"/>
                    <a:pt x="12780" y="4506"/>
                    <a:pt x="12752" y="4506"/>
                  </a:cubicBezTo>
                  <a:lnTo>
                    <a:pt x="12752" y="4506"/>
                  </a:lnTo>
                  <a:cubicBezTo>
                    <a:pt x="12725" y="4506"/>
                    <a:pt x="12702" y="4484"/>
                    <a:pt x="12702" y="4456"/>
                  </a:cubicBezTo>
                  <a:cubicBezTo>
                    <a:pt x="12702" y="4429"/>
                    <a:pt x="12725" y="4406"/>
                    <a:pt x="12752" y="4406"/>
                  </a:cubicBezTo>
                  <a:close/>
                  <a:moveTo>
                    <a:pt x="12952" y="4406"/>
                  </a:moveTo>
                  <a:lnTo>
                    <a:pt x="12953" y="4406"/>
                  </a:lnTo>
                  <a:cubicBezTo>
                    <a:pt x="12980" y="4406"/>
                    <a:pt x="13003" y="4429"/>
                    <a:pt x="13003" y="4456"/>
                  </a:cubicBezTo>
                  <a:cubicBezTo>
                    <a:pt x="13003" y="4484"/>
                    <a:pt x="12980" y="4506"/>
                    <a:pt x="12953" y="4506"/>
                  </a:cubicBezTo>
                  <a:lnTo>
                    <a:pt x="12952" y="4506"/>
                  </a:lnTo>
                  <a:cubicBezTo>
                    <a:pt x="12925" y="4506"/>
                    <a:pt x="12902" y="4484"/>
                    <a:pt x="12902" y="4456"/>
                  </a:cubicBezTo>
                  <a:cubicBezTo>
                    <a:pt x="12902" y="4429"/>
                    <a:pt x="12925" y="4406"/>
                    <a:pt x="12952" y="4406"/>
                  </a:cubicBezTo>
                  <a:close/>
                  <a:moveTo>
                    <a:pt x="13153" y="4406"/>
                  </a:moveTo>
                  <a:lnTo>
                    <a:pt x="13153" y="4406"/>
                  </a:lnTo>
                  <a:cubicBezTo>
                    <a:pt x="13180" y="4406"/>
                    <a:pt x="13203" y="4429"/>
                    <a:pt x="13203" y="4456"/>
                  </a:cubicBezTo>
                  <a:cubicBezTo>
                    <a:pt x="13203" y="4484"/>
                    <a:pt x="13180" y="4506"/>
                    <a:pt x="13153" y="4506"/>
                  </a:cubicBezTo>
                  <a:lnTo>
                    <a:pt x="13153" y="4506"/>
                  </a:lnTo>
                  <a:cubicBezTo>
                    <a:pt x="13125" y="4506"/>
                    <a:pt x="13103" y="4484"/>
                    <a:pt x="13103" y="4456"/>
                  </a:cubicBezTo>
                  <a:cubicBezTo>
                    <a:pt x="13103" y="4429"/>
                    <a:pt x="13125" y="4406"/>
                    <a:pt x="13153" y="4406"/>
                  </a:cubicBezTo>
                  <a:close/>
                  <a:moveTo>
                    <a:pt x="13353" y="4406"/>
                  </a:moveTo>
                  <a:lnTo>
                    <a:pt x="13353" y="4406"/>
                  </a:lnTo>
                  <a:cubicBezTo>
                    <a:pt x="13380" y="4406"/>
                    <a:pt x="13403" y="4429"/>
                    <a:pt x="13403" y="4456"/>
                  </a:cubicBezTo>
                  <a:cubicBezTo>
                    <a:pt x="13403" y="4484"/>
                    <a:pt x="13380" y="4506"/>
                    <a:pt x="13353" y="4506"/>
                  </a:cubicBezTo>
                  <a:lnTo>
                    <a:pt x="13353" y="4506"/>
                  </a:lnTo>
                  <a:cubicBezTo>
                    <a:pt x="13325" y="4506"/>
                    <a:pt x="13303" y="4484"/>
                    <a:pt x="13303" y="4456"/>
                  </a:cubicBezTo>
                  <a:cubicBezTo>
                    <a:pt x="13303" y="4429"/>
                    <a:pt x="13325" y="4406"/>
                    <a:pt x="13353" y="4406"/>
                  </a:cubicBezTo>
                  <a:close/>
                  <a:moveTo>
                    <a:pt x="13407" y="4361"/>
                  </a:moveTo>
                  <a:lnTo>
                    <a:pt x="13407" y="4361"/>
                  </a:lnTo>
                  <a:cubicBezTo>
                    <a:pt x="13407" y="4333"/>
                    <a:pt x="13430" y="4311"/>
                    <a:pt x="13457" y="4311"/>
                  </a:cubicBezTo>
                  <a:cubicBezTo>
                    <a:pt x="13485" y="4311"/>
                    <a:pt x="13507" y="4333"/>
                    <a:pt x="13507" y="4361"/>
                  </a:cubicBezTo>
                  <a:lnTo>
                    <a:pt x="13507" y="4361"/>
                  </a:lnTo>
                  <a:cubicBezTo>
                    <a:pt x="13507" y="4388"/>
                    <a:pt x="13485" y="4411"/>
                    <a:pt x="13457" y="4411"/>
                  </a:cubicBezTo>
                  <a:cubicBezTo>
                    <a:pt x="13430" y="4411"/>
                    <a:pt x="13407" y="4388"/>
                    <a:pt x="13407" y="4361"/>
                  </a:cubicBezTo>
                  <a:close/>
                  <a:moveTo>
                    <a:pt x="13407" y="4161"/>
                  </a:moveTo>
                  <a:lnTo>
                    <a:pt x="13407" y="4161"/>
                  </a:lnTo>
                  <a:cubicBezTo>
                    <a:pt x="13407" y="4133"/>
                    <a:pt x="13430" y="4111"/>
                    <a:pt x="13457" y="4111"/>
                  </a:cubicBezTo>
                  <a:cubicBezTo>
                    <a:pt x="13485" y="4111"/>
                    <a:pt x="13507" y="4133"/>
                    <a:pt x="13507" y="4161"/>
                  </a:cubicBezTo>
                  <a:lnTo>
                    <a:pt x="13507" y="4161"/>
                  </a:lnTo>
                  <a:cubicBezTo>
                    <a:pt x="13507" y="4188"/>
                    <a:pt x="13485" y="4211"/>
                    <a:pt x="13457" y="4211"/>
                  </a:cubicBezTo>
                  <a:cubicBezTo>
                    <a:pt x="13430" y="4211"/>
                    <a:pt x="13407" y="4188"/>
                    <a:pt x="13407" y="4161"/>
                  </a:cubicBezTo>
                  <a:close/>
                  <a:moveTo>
                    <a:pt x="13407" y="3961"/>
                  </a:moveTo>
                  <a:lnTo>
                    <a:pt x="13407" y="3961"/>
                  </a:lnTo>
                  <a:cubicBezTo>
                    <a:pt x="13407" y="3933"/>
                    <a:pt x="13430" y="3911"/>
                    <a:pt x="13457" y="3911"/>
                  </a:cubicBezTo>
                  <a:cubicBezTo>
                    <a:pt x="13485" y="3911"/>
                    <a:pt x="13507" y="3933"/>
                    <a:pt x="13507" y="3961"/>
                  </a:cubicBezTo>
                  <a:lnTo>
                    <a:pt x="13507" y="3961"/>
                  </a:lnTo>
                  <a:cubicBezTo>
                    <a:pt x="13507" y="3988"/>
                    <a:pt x="13485" y="4011"/>
                    <a:pt x="13457" y="4011"/>
                  </a:cubicBezTo>
                  <a:cubicBezTo>
                    <a:pt x="13430" y="4011"/>
                    <a:pt x="13407" y="3988"/>
                    <a:pt x="13407" y="3961"/>
                  </a:cubicBezTo>
                  <a:close/>
                  <a:moveTo>
                    <a:pt x="13407" y="3761"/>
                  </a:moveTo>
                  <a:lnTo>
                    <a:pt x="13407" y="3760"/>
                  </a:lnTo>
                  <a:cubicBezTo>
                    <a:pt x="13407" y="3733"/>
                    <a:pt x="13430" y="3710"/>
                    <a:pt x="13457" y="3710"/>
                  </a:cubicBezTo>
                  <a:cubicBezTo>
                    <a:pt x="13485" y="3710"/>
                    <a:pt x="13507" y="3733"/>
                    <a:pt x="13507" y="3760"/>
                  </a:cubicBezTo>
                  <a:lnTo>
                    <a:pt x="13507" y="3761"/>
                  </a:lnTo>
                  <a:cubicBezTo>
                    <a:pt x="13507" y="3788"/>
                    <a:pt x="13485" y="3811"/>
                    <a:pt x="13457" y="3811"/>
                  </a:cubicBezTo>
                  <a:cubicBezTo>
                    <a:pt x="13430" y="3811"/>
                    <a:pt x="13407" y="3788"/>
                    <a:pt x="13407" y="3761"/>
                  </a:cubicBezTo>
                  <a:close/>
                  <a:moveTo>
                    <a:pt x="13407" y="3560"/>
                  </a:moveTo>
                  <a:lnTo>
                    <a:pt x="13407" y="3560"/>
                  </a:lnTo>
                  <a:cubicBezTo>
                    <a:pt x="13407" y="3533"/>
                    <a:pt x="13430" y="3510"/>
                    <a:pt x="13457" y="3510"/>
                  </a:cubicBezTo>
                  <a:cubicBezTo>
                    <a:pt x="13485" y="3510"/>
                    <a:pt x="13507" y="3533"/>
                    <a:pt x="13507" y="3560"/>
                  </a:cubicBezTo>
                  <a:lnTo>
                    <a:pt x="13507" y="3560"/>
                  </a:lnTo>
                  <a:cubicBezTo>
                    <a:pt x="13507" y="3588"/>
                    <a:pt x="13485" y="3610"/>
                    <a:pt x="13457" y="3610"/>
                  </a:cubicBezTo>
                  <a:cubicBezTo>
                    <a:pt x="13430" y="3610"/>
                    <a:pt x="13407" y="3588"/>
                    <a:pt x="13407" y="3560"/>
                  </a:cubicBezTo>
                  <a:close/>
                  <a:moveTo>
                    <a:pt x="13407" y="3360"/>
                  </a:moveTo>
                  <a:lnTo>
                    <a:pt x="13407" y="3360"/>
                  </a:lnTo>
                  <a:cubicBezTo>
                    <a:pt x="13407" y="3333"/>
                    <a:pt x="13430" y="3310"/>
                    <a:pt x="13457" y="3310"/>
                  </a:cubicBezTo>
                  <a:cubicBezTo>
                    <a:pt x="13485" y="3310"/>
                    <a:pt x="13507" y="3333"/>
                    <a:pt x="13507" y="3360"/>
                  </a:cubicBezTo>
                  <a:lnTo>
                    <a:pt x="13507" y="3360"/>
                  </a:lnTo>
                  <a:cubicBezTo>
                    <a:pt x="13507" y="3388"/>
                    <a:pt x="13485" y="3410"/>
                    <a:pt x="13457" y="3410"/>
                  </a:cubicBezTo>
                  <a:cubicBezTo>
                    <a:pt x="13430" y="3410"/>
                    <a:pt x="13407" y="3388"/>
                    <a:pt x="13407" y="3360"/>
                  </a:cubicBezTo>
                  <a:close/>
                  <a:moveTo>
                    <a:pt x="13407" y="3160"/>
                  </a:moveTo>
                  <a:lnTo>
                    <a:pt x="13407" y="3160"/>
                  </a:lnTo>
                  <a:cubicBezTo>
                    <a:pt x="13407" y="3133"/>
                    <a:pt x="13430" y="3110"/>
                    <a:pt x="13457" y="3110"/>
                  </a:cubicBezTo>
                  <a:cubicBezTo>
                    <a:pt x="13485" y="3110"/>
                    <a:pt x="13507" y="3133"/>
                    <a:pt x="13507" y="3160"/>
                  </a:cubicBezTo>
                  <a:lnTo>
                    <a:pt x="13507" y="3160"/>
                  </a:lnTo>
                  <a:cubicBezTo>
                    <a:pt x="13507" y="3188"/>
                    <a:pt x="13485" y="3210"/>
                    <a:pt x="13457" y="3210"/>
                  </a:cubicBezTo>
                  <a:cubicBezTo>
                    <a:pt x="13430" y="3210"/>
                    <a:pt x="13407" y="3188"/>
                    <a:pt x="13407" y="3160"/>
                  </a:cubicBezTo>
                  <a:close/>
                  <a:moveTo>
                    <a:pt x="13407" y="2960"/>
                  </a:moveTo>
                  <a:lnTo>
                    <a:pt x="13407" y="2960"/>
                  </a:lnTo>
                  <a:cubicBezTo>
                    <a:pt x="13407" y="2932"/>
                    <a:pt x="13430" y="2910"/>
                    <a:pt x="13457" y="2910"/>
                  </a:cubicBezTo>
                  <a:cubicBezTo>
                    <a:pt x="13485" y="2910"/>
                    <a:pt x="13507" y="2932"/>
                    <a:pt x="13507" y="2960"/>
                  </a:cubicBezTo>
                  <a:lnTo>
                    <a:pt x="13507" y="2960"/>
                  </a:lnTo>
                  <a:cubicBezTo>
                    <a:pt x="13507" y="2988"/>
                    <a:pt x="13485" y="3010"/>
                    <a:pt x="13457" y="3010"/>
                  </a:cubicBezTo>
                  <a:cubicBezTo>
                    <a:pt x="13430" y="3010"/>
                    <a:pt x="13407" y="2988"/>
                    <a:pt x="13407" y="2960"/>
                  </a:cubicBezTo>
                  <a:close/>
                  <a:moveTo>
                    <a:pt x="13407" y="2760"/>
                  </a:moveTo>
                  <a:lnTo>
                    <a:pt x="13407" y="2760"/>
                  </a:lnTo>
                  <a:cubicBezTo>
                    <a:pt x="13407" y="2732"/>
                    <a:pt x="13430" y="2710"/>
                    <a:pt x="13457" y="2710"/>
                  </a:cubicBezTo>
                  <a:cubicBezTo>
                    <a:pt x="13485" y="2710"/>
                    <a:pt x="13507" y="2732"/>
                    <a:pt x="13507" y="2760"/>
                  </a:cubicBezTo>
                  <a:lnTo>
                    <a:pt x="13507" y="2760"/>
                  </a:lnTo>
                  <a:cubicBezTo>
                    <a:pt x="13507" y="2788"/>
                    <a:pt x="13485" y="2810"/>
                    <a:pt x="13457" y="2810"/>
                  </a:cubicBezTo>
                  <a:cubicBezTo>
                    <a:pt x="13430" y="2810"/>
                    <a:pt x="13407" y="2788"/>
                    <a:pt x="13407" y="2760"/>
                  </a:cubicBezTo>
                  <a:close/>
                  <a:moveTo>
                    <a:pt x="13407" y="2560"/>
                  </a:moveTo>
                  <a:lnTo>
                    <a:pt x="13407" y="2560"/>
                  </a:lnTo>
                  <a:cubicBezTo>
                    <a:pt x="13407" y="2532"/>
                    <a:pt x="13430" y="2510"/>
                    <a:pt x="13457" y="2510"/>
                  </a:cubicBezTo>
                  <a:cubicBezTo>
                    <a:pt x="13485" y="2510"/>
                    <a:pt x="13507" y="2532"/>
                    <a:pt x="13507" y="2560"/>
                  </a:cubicBezTo>
                  <a:lnTo>
                    <a:pt x="13507" y="2560"/>
                  </a:lnTo>
                  <a:cubicBezTo>
                    <a:pt x="13507" y="2588"/>
                    <a:pt x="13485" y="2610"/>
                    <a:pt x="13457" y="2610"/>
                  </a:cubicBezTo>
                  <a:cubicBezTo>
                    <a:pt x="13430" y="2610"/>
                    <a:pt x="13407" y="2588"/>
                    <a:pt x="13407" y="2560"/>
                  </a:cubicBezTo>
                  <a:close/>
                  <a:moveTo>
                    <a:pt x="13407" y="2360"/>
                  </a:moveTo>
                  <a:lnTo>
                    <a:pt x="13407" y="2360"/>
                  </a:lnTo>
                  <a:cubicBezTo>
                    <a:pt x="13407" y="2332"/>
                    <a:pt x="13430" y="2310"/>
                    <a:pt x="13457" y="2310"/>
                  </a:cubicBezTo>
                  <a:cubicBezTo>
                    <a:pt x="13485" y="2310"/>
                    <a:pt x="13507" y="2332"/>
                    <a:pt x="13507" y="2360"/>
                  </a:cubicBezTo>
                  <a:lnTo>
                    <a:pt x="13507" y="2360"/>
                  </a:lnTo>
                  <a:cubicBezTo>
                    <a:pt x="13507" y="2387"/>
                    <a:pt x="13485" y="2410"/>
                    <a:pt x="13457" y="2410"/>
                  </a:cubicBezTo>
                  <a:cubicBezTo>
                    <a:pt x="13430" y="2410"/>
                    <a:pt x="13407" y="2387"/>
                    <a:pt x="13407" y="2360"/>
                  </a:cubicBezTo>
                  <a:close/>
                  <a:moveTo>
                    <a:pt x="13407" y="2160"/>
                  </a:moveTo>
                  <a:lnTo>
                    <a:pt x="13407" y="2160"/>
                  </a:lnTo>
                  <a:cubicBezTo>
                    <a:pt x="13407" y="2132"/>
                    <a:pt x="13430" y="2110"/>
                    <a:pt x="13457" y="2110"/>
                  </a:cubicBezTo>
                  <a:cubicBezTo>
                    <a:pt x="13485" y="2110"/>
                    <a:pt x="13507" y="2132"/>
                    <a:pt x="13507" y="2160"/>
                  </a:cubicBezTo>
                  <a:lnTo>
                    <a:pt x="13507" y="2160"/>
                  </a:lnTo>
                  <a:cubicBezTo>
                    <a:pt x="13507" y="2187"/>
                    <a:pt x="13485" y="2210"/>
                    <a:pt x="13457" y="2210"/>
                  </a:cubicBezTo>
                  <a:cubicBezTo>
                    <a:pt x="13430" y="2210"/>
                    <a:pt x="13407" y="2187"/>
                    <a:pt x="13407" y="2160"/>
                  </a:cubicBezTo>
                  <a:close/>
                  <a:moveTo>
                    <a:pt x="13407" y="1960"/>
                  </a:moveTo>
                  <a:lnTo>
                    <a:pt x="13407" y="1960"/>
                  </a:lnTo>
                  <a:cubicBezTo>
                    <a:pt x="13407" y="1932"/>
                    <a:pt x="13430" y="1910"/>
                    <a:pt x="13457" y="1910"/>
                  </a:cubicBezTo>
                  <a:cubicBezTo>
                    <a:pt x="13485" y="1910"/>
                    <a:pt x="13507" y="1932"/>
                    <a:pt x="13507" y="1960"/>
                  </a:cubicBezTo>
                  <a:lnTo>
                    <a:pt x="13507" y="1960"/>
                  </a:lnTo>
                  <a:cubicBezTo>
                    <a:pt x="13507" y="1987"/>
                    <a:pt x="13485" y="2010"/>
                    <a:pt x="13457" y="2010"/>
                  </a:cubicBezTo>
                  <a:cubicBezTo>
                    <a:pt x="13430" y="2010"/>
                    <a:pt x="13407" y="1987"/>
                    <a:pt x="13407" y="1960"/>
                  </a:cubicBezTo>
                  <a:close/>
                  <a:moveTo>
                    <a:pt x="13407" y="1760"/>
                  </a:moveTo>
                  <a:lnTo>
                    <a:pt x="13407" y="1759"/>
                  </a:lnTo>
                  <a:cubicBezTo>
                    <a:pt x="13407" y="1732"/>
                    <a:pt x="13430" y="1709"/>
                    <a:pt x="13457" y="1709"/>
                  </a:cubicBezTo>
                  <a:cubicBezTo>
                    <a:pt x="13485" y="1709"/>
                    <a:pt x="13507" y="1732"/>
                    <a:pt x="13507" y="1759"/>
                  </a:cubicBezTo>
                  <a:lnTo>
                    <a:pt x="13507" y="1760"/>
                  </a:lnTo>
                  <a:cubicBezTo>
                    <a:pt x="13507" y="1787"/>
                    <a:pt x="13485" y="1810"/>
                    <a:pt x="13457" y="1810"/>
                  </a:cubicBezTo>
                  <a:cubicBezTo>
                    <a:pt x="13430" y="1810"/>
                    <a:pt x="13407" y="1787"/>
                    <a:pt x="13407" y="1760"/>
                  </a:cubicBezTo>
                  <a:close/>
                  <a:moveTo>
                    <a:pt x="13407" y="1559"/>
                  </a:moveTo>
                  <a:lnTo>
                    <a:pt x="13407" y="1559"/>
                  </a:lnTo>
                  <a:cubicBezTo>
                    <a:pt x="13407" y="1532"/>
                    <a:pt x="13430" y="1509"/>
                    <a:pt x="13457" y="1509"/>
                  </a:cubicBezTo>
                  <a:cubicBezTo>
                    <a:pt x="13485" y="1509"/>
                    <a:pt x="13507" y="1532"/>
                    <a:pt x="13507" y="1559"/>
                  </a:cubicBezTo>
                  <a:lnTo>
                    <a:pt x="13507" y="1559"/>
                  </a:lnTo>
                  <a:cubicBezTo>
                    <a:pt x="13507" y="1587"/>
                    <a:pt x="13485" y="1609"/>
                    <a:pt x="13457" y="1609"/>
                  </a:cubicBezTo>
                  <a:cubicBezTo>
                    <a:pt x="13430" y="1609"/>
                    <a:pt x="13407" y="1587"/>
                    <a:pt x="13407" y="1559"/>
                  </a:cubicBezTo>
                  <a:close/>
                  <a:moveTo>
                    <a:pt x="13407" y="1359"/>
                  </a:moveTo>
                  <a:lnTo>
                    <a:pt x="13407" y="1359"/>
                  </a:lnTo>
                  <a:cubicBezTo>
                    <a:pt x="13407" y="1332"/>
                    <a:pt x="13430" y="1309"/>
                    <a:pt x="13457" y="1309"/>
                  </a:cubicBezTo>
                  <a:cubicBezTo>
                    <a:pt x="13485" y="1309"/>
                    <a:pt x="13507" y="1332"/>
                    <a:pt x="13507" y="1359"/>
                  </a:cubicBezTo>
                  <a:lnTo>
                    <a:pt x="13507" y="1359"/>
                  </a:lnTo>
                  <a:cubicBezTo>
                    <a:pt x="13507" y="1387"/>
                    <a:pt x="13485" y="1409"/>
                    <a:pt x="13457" y="1409"/>
                  </a:cubicBezTo>
                  <a:cubicBezTo>
                    <a:pt x="13430" y="1409"/>
                    <a:pt x="13407" y="1387"/>
                    <a:pt x="13407" y="1359"/>
                  </a:cubicBezTo>
                  <a:close/>
                  <a:moveTo>
                    <a:pt x="13407" y="1159"/>
                  </a:moveTo>
                  <a:lnTo>
                    <a:pt x="13407" y="1159"/>
                  </a:lnTo>
                  <a:cubicBezTo>
                    <a:pt x="13407" y="1131"/>
                    <a:pt x="13430" y="1109"/>
                    <a:pt x="13457" y="1109"/>
                  </a:cubicBezTo>
                  <a:cubicBezTo>
                    <a:pt x="13485" y="1109"/>
                    <a:pt x="13507" y="1131"/>
                    <a:pt x="13507" y="1159"/>
                  </a:cubicBezTo>
                  <a:lnTo>
                    <a:pt x="13507" y="1159"/>
                  </a:lnTo>
                  <a:cubicBezTo>
                    <a:pt x="13507" y="1187"/>
                    <a:pt x="13485" y="1209"/>
                    <a:pt x="13457" y="1209"/>
                  </a:cubicBezTo>
                  <a:cubicBezTo>
                    <a:pt x="13430" y="1209"/>
                    <a:pt x="13407" y="1187"/>
                    <a:pt x="13407" y="1159"/>
                  </a:cubicBezTo>
                  <a:close/>
                  <a:moveTo>
                    <a:pt x="13407" y="959"/>
                  </a:moveTo>
                  <a:lnTo>
                    <a:pt x="13407" y="959"/>
                  </a:lnTo>
                  <a:cubicBezTo>
                    <a:pt x="13407" y="931"/>
                    <a:pt x="13430" y="909"/>
                    <a:pt x="13457" y="909"/>
                  </a:cubicBezTo>
                  <a:cubicBezTo>
                    <a:pt x="13485" y="909"/>
                    <a:pt x="13507" y="931"/>
                    <a:pt x="13507" y="959"/>
                  </a:cubicBezTo>
                  <a:lnTo>
                    <a:pt x="13507" y="959"/>
                  </a:lnTo>
                  <a:cubicBezTo>
                    <a:pt x="13507" y="987"/>
                    <a:pt x="13485" y="1009"/>
                    <a:pt x="13457" y="1009"/>
                  </a:cubicBezTo>
                  <a:cubicBezTo>
                    <a:pt x="13430" y="1009"/>
                    <a:pt x="13407" y="987"/>
                    <a:pt x="13407" y="959"/>
                  </a:cubicBezTo>
                  <a:close/>
                  <a:moveTo>
                    <a:pt x="13407" y="759"/>
                  </a:moveTo>
                  <a:lnTo>
                    <a:pt x="13407" y="759"/>
                  </a:lnTo>
                  <a:cubicBezTo>
                    <a:pt x="13407" y="731"/>
                    <a:pt x="13430" y="709"/>
                    <a:pt x="13457" y="709"/>
                  </a:cubicBezTo>
                  <a:cubicBezTo>
                    <a:pt x="13485" y="709"/>
                    <a:pt x="13507" y="731"/>
                    <a:pt x="13507" y="759"/>
                  </a:cubicBezTo>
                  <a:lnTo>
                    <a:pt x="13507" y="759"/>
                  </a:lnTo>
                  <a:cubicBezTo>
                    <a:pt x="13507" y="787"/>
                    <a:pt x="13485" y="809"/>
                    <a:pt x="13457" y="809"/>
                  </a:cubicBezTo>
                  <a:cubicBezTo>
                    <a:pt x="13430" y="809"/>
                    <a:pt x="13407" y="787"/>
                    <a:pt x="13407" y="759"/>
                  </a:cubicBezTo>
                  <a:close/>
                  <a:moveTo>
                    <a:pt x="13407" y="559"/>
                  </a:moveTo>
                  <a:lnTo>
                    <a:pt x="13407" y="559"/>
                  </a:lnTo>
                  <a:cubicBezTo>
                    <a:pt x="13407" y="531"/>
                    <a:pt x="13430" y="509"/>
                    <a:pt x="13457" y="509"/>
                  </a:cubicBezTo>
                  <a:cubicBezTo>
                    <a:pt x="13485" y="509"/>
                    <a:pt x="13507" y="531"/>
                    <a:pt x="13507" y="559"/>
                  </a:cubicBezTo>
                  <a:lnTo>
                    <a:pt x="13507" y="559"/>
                  </a:lnTo>
                  <a:cubicBezTo>
                    <a:pt x="13507" y="587"/>
                    <a:pt x="13485" y="609"/>
                    <a:pt x="13457" y="609"/>
                  </a:cubicBezTo>
                  <a:cubicBezTo>
                    <a:pt x="13430" y="609"/>
                    <a:pt x="13407" y="587"/>
                    <a:pt x="13407" y="559"/>
                  </a:cubicBezTo>
                  <a:close/>
                  <a:moveTo>
                    <a:pt x="13407" y="359"/>
                  </a:moveTo>
                  <a:lnTo>
                    <a:pt x="13407" y="359"/>
                  </a:lnTo>
                  <a:cubicBezTo>
                    <a:pt x="13407" y="331"/>
                    <a:pt x="13430" y="309"/>
                    <a:pt x="13457" y="309"/>
                  </a:cubicBezTo>
                  <a:cubicBezTo>
                    <a:pt x="13485" y="309"/>
                    <a:pt x="13507" y="331"/>
                    <a:pt x="13507" y="359"/>
                  </a:cubicBezTo>
                  <a:lnTo>
                    <a:pt x="13507" y="359"/>
                  </a:lnTo>
                  <a:cubicBezTo>
                    <a:pt x="13507" y="386"/>
                    <a:pt x="13485" y="409"/>
                    <a:pt x="13457" y="409"/>
                  </a:cubicBezTo>
                  <a:cubicBezTo>
                    <a:pt x="13430" y="409"/>
                    <a:pt x="13407" y="386"/>
                    <a:pt x="13407" y="359"/>
                  </a:cubicBezTo>
                  <a:close/>
                  <a:moveTo>
                    <a:pt x="13407" y="159"/>
                  </a:moveTo>
                  <a:lnTo>
                    <a:pt x="13407" y="159"/>
                  </a:lnTo>
                  <a:cubicBezTo>
                    <a:pt x="13407" y="131"/>
                    <a:pt x="13430" y="109"/>
                    <a:pt x="13457" y="109"/>
                  </a:cubicBezTo>
                  <a:cubicBezTo>
                    <a:pt x="13485" y="109"/>
                    <a:pt x="13507" y="131"/>
                    <a:pt x="13507" y="159"/>
                  </a:cubicBezTo>
                  <a:lnTo>
                    <a:pt x="13507" y="159"/>
                  </a:lnTo>
                  <a:cubicBezTo>
                    <a:pt x="13507" y="186"/>
                    <a:pt x="13485" y="209"/>
                    <a:pt x="13457" y="209"/>
                  </a:cubicBezTo>
                  <a:cubicBezTo>
                    <a:pt x="13430" y="209"/>
                    <a:pt x="13407" y="186"/>
                    <a:pt x="13407" y="159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4" name="Rectangle 158">
              <a:extLst>
                <a:ext uri="{FF2B5EF4-FFF2-40B4-BE49-F238E27FC236}">
                  <a16:creationId xmlns:a16="http://schemas.microsoft.com/office/drawing/2014/main" id="{7F6C772E-6FBD-61D3-12D1-ADF1B9BB2C6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68" y="2390"/>
              <a:ext cx="497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Lack of target onli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5" name="Rectangle 159">
              <a:extLst>
                <a:ext uri="{FF2B5EF4-FFF2-40B4-BE49-F238E27FC236}">
                  <a16:creationId xmlns:a16="http://schemas.microsoft.com/office/drawing/2014/main" id="{8186CDCF-B552-D0FE-27F1-C896523CDB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45" y="2390"/>
              <a:ext cx="10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ne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6" name="Rectangle 160">
              <a:extLst>
                <a:ext uri="{FF2B5EF4-FFF2-40B4-BE49-F238E27FC236}">
                  <a16:creationId xmlns:a16="http://schemas.microsoft.com/office/drawing/2014/main" id="{0357734F-D559-7F7D-CB8B-8821B002AC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68" y="2464"/>
              <a:ext cx="613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advertising campaigns.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7" name="Rectangle 161">
              <a:extLst>
                <a:ext uri="{FF2B5EF4-FFF2-40B4-BE49-F238E27FC236}">
                  <a16:creationId xmlns:a16="http://schemas.microsoft.com/office/drawing/2014/main" id="{FE163504-F304-D5CA-366F-88C41DB0A2F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246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28" name="Freeform 162">
              <a:extLst>
                <a:ext uri="{FF2B5EF4-FFF2-40B4-BE49-F238E27FC236}">
                  <a16:creationId xmlns:a16="http://schemas.microsoft.com/office/drawing/2014/main" id="{16FF875A-E300-1124-5F96-725C0203529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093" y="1826"/>
              <a:ext cx="284" cy="43"/>
            </a:xfrm>
            <a:custGeom>
              <a:avLst/>
              <a:gdLst>
                <a:gd name="T0" fmla="*/ 0 w 284"/>
                <a:gd name="T1" fmla="*/ 18 h 43"/>
                <a:gd name="T2" fmla="*/ 249 w 284"/>
                <a:gd name="T3" fmla="*/ 18 h 43"/>
                <a:gd name="T4" fmla="*/ 249 w 284"/>
                <a:gd name="T5" fmla="*/ 25 h 43"/>
                <a:gd name="T6" fmla="*/ 0 w 284"/>
                <a:gd name="T7" fmla="*/ 25 h 43"/>
                <a:gd name="T8" fmla="*/ 0 w 284"/>
                <a:gd name="T9" fmla="*/ 18 h 43"/>
                <a:gd name="T10" fmla="*/ 242 w 284"/>
                <a:gd name="T11" fmla="*/ 0 h 43"/>
                <a:gd name="T12" fmla="*/ 284 w 284"/>
                <a:gd name="T13" fmla="*/ 21 h 43"/>
                <a:gd name="T14" fmla="*/ 242 w 284"/>
                <a:gd name="T15" fmla="*/ 43 h 43"/>
                <a:gd name="T16" fmla="*/ 242 w 284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4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4" y="21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9" name="Freeform 163">
              <a:extLst>
                <a:ext uri="{FF2B5EF4-FFF2-40B4-BE49-F238E27FC236}">
                  <a16:creationId xmlns:a16="http://schemas.microsoft.com/office/drawing/2014/main" id="{D3F83E14-EE9B-81EC-6783-FD36F75033D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88" y="1731"/>
              <a:ext cx="642" cy="179"/>
            </a:xfrm>
            <a:custGeom>
              <a:avLst/>
              <a:gdLst>
                <a:gd name="T0" fmla="*/ 5713 w 6013"/>
                <a:gd name="T1" fmla="*/ 25 h 1680"/>
                <a:gd name="T2" fmla="*/ 5563 w 6013"/>
                <a:gd name="T3" fmla="*/ 25 h 1680"/>
                <a:gd name="T4" fmla="*/ 5238 w 6013"/>
                <a:gd name="T5" fmla="*/ 50 h 1680"/>
                <a:gd name="T6" fmla="*/ 5038 w 6013"/>
                <a:gd name="T7" fmla="*/ 0 h 1680"/>
                <a:gd name="T8" fmla="*/ 4738 w 6013"/>
                <a:gd name="T9" fmla="*/ 50 h 1680"/>
                <a:gd name="T10" fmla="*/ 4537 w 6013"/>
                <a:gd name="T11" fmla="*/ 0 h 1680"/>
                <a:gd name="T12" fmla="*/ 4337 w 6013"/>
                <a:gd name="T13" fmla="*/ 50 h 1680"/>
                <a:gd name="T14" fmla="*/ 4012 w 6013"/>
                <a:gd name="T15" fmla="*/ 25 h 1680"/>
                <a:gd name="T16" fmla="*/ 3862 w 6013"/>
                <a:gd name="T17" fmla="*/ 25 h 1680"/>
                <a:gd name="T18" fmla="*/ 3537 w 6013"/>
                <a:gd name="T19" fmla="*/ 50 h 1680"/>
                <a:gd name="T20" fmla="*/ 3337 w 6013"/>
                <a:gd name="T21" fmla="*/ 0 h 1680"/>
                <a:gd name="T22" fmla="*/ 3037 w 6013"/>
                <a:gd name="T23" fmla="*/ 50 h 1680"/>
                <a:gd name="T24" fmla="*/ 2837 w 6013"/>
                <a:gd name="T25" fmla="*/ 0 h 1680"/>
                <a:gd name="T26" fmla="*/ 2636 w 6013"/>
                <a:gd name="T27" fmla="*/ 50 h 1680"/>
                <a:gd name="T28" fmla="*/ 2311 w 6013"/>
                <a:gd name="T29" fmla="*/ 25 h 1680"/>
                <a:gd name="T30" fmla="*/ 2161 w 6013"/>
                <a:gd name="T31" fmla="*/ 25 h 1680"/>
                <a:gd name="T32" fmla="*/ 1836 w 6013"/>
                <a:gd name="T33" fmla="*/ 50 h 1680"/>
                <a:gd name="T34" fmla="*/ 1636 w 6013"/>
                <a:gd name="T35" fmla="*/ 0 h 1680"/>
                <a:gd name="T36" fmla="*/ 1336 w 6013"/>
                <a:gd name="T37" fmla="*/ 50 h 1680"/>
                <a:gd name="T38" fmla="*/ 1136 w 6013"/>
                <a:gd name="T39" fmla="*/ 0 h 1680"/>
                <a:gd name="T40" fmla="*/ 936 w 6013"/>
                <a:gd name="T41" fmla="*/ 50 h 1680"/>
                <a:gd name="T42" fmla="*/ 610 w 6013"/>
                <a:gd name="T43" fmla="*/ 25 h 1680"/>
                <a:gd name="T44" fmla="*/ 460 w 6013"/>
                <a:gd name="T45" fmla="*/ 25 h 1680"/>
                <a:gd name="T46" fmla="*/ 135 w 6013"/>
                <a:gd name="T47" fmla="*/ 50 h 1680"/>
                <a:gd name="T48" fmla="*/ 0 w 6013"/>
                <a:gd name="T49" fmla="*/ 115 h 1680"/>
                <a:gd name="T50" fmla="*/ 50 w 6013"/>
                <a:gd name="T51" fmla="*/ 415 h 1680"/>
                <a:gd name="T52" fmla="*/ 0 w 6013"/>
                <a:gd name="T53" fmla="*/ 615 h 1680"/>
                <a:gd name="T54" fmla="*/ 50 w 6013"/>
                <a:gd name="T55" fmla="*/ 815 h 1680"/>
                <a:gd name="T56" fmla="*/ 25 w 6013"/>
                <a:gd name="T57" fmla="*/ 1141 h 1680"/>
                <a:gd name="T58" fmla="*/ 25 w 6013"/>
                <a:gd name="T59" fmla="*/ 1291 h 1680"/>
                <a:gd name="T60" fmla="*/ 50 w 6013"/>
                <a:gd name="T61" fmla="*/ 1616 h 1680"/>
                <a:gd name="T62" fmla="*/ 185 w 6013"/>
                <a:gd name="T63" fmla="*/ 1680 h 1680"/>
                <a:gd name="T64" fmla="*/ 485 w 6013"/>
                <a:gd name="T65" fmla="*/ 1630 h 1680"/>
                <a:gd name="T66" fmla="*/ 686 w 6013"/>
                <a:gd name="T67" fmla="*/ 1680 h 1680"/>
                <a:gd name="T68" fmla="*/ 886 w 6013"/>
                <a:gd name="T69" fmla="*/ 1630 h 1680"/>
                <a:gd name="T70" fmla="*/ 1211 w 6013"/>
                <a:gd name="T71" fmla="*/ 1655 h 1680"/>
                <a:gd name="T72" fmla="*/ 1361 w 6013"/>
                <a:gd name="T73" fmla="*/ 1655 h 1680"/>
                <a:gd name="T74" fmla="*/ 1686 w 6013"/>
                <a:gd name="T75" fmla="*/ 1630 h 1680"/>
                <a:gd name="T76" fmla="*/ 1886 w 6013"/>
                <a:gd name="T77" fmla="*/ 1680 h 1680"/>
                <a:gd name="T78" fmla="*/ 2186 w 6013"/>
                <a:gd name="T79" fmla="*/ 1630 h 1680"/>
                <a:gd name="T80" fmla="*/ 2386 w 6013"/>
                <a:gd name="T81" fmla="*/ 1680 h 1680"/>
                <a:gd name="T82" fmla="*/ 2587 w 6013"/>
                <a:gd name="T83" fmla="*/ 1630 h 1680"/>
                <a:gd name="T84" fmla="*/ 2912 w 6013"/>
                <a:gd name="T85" fmla="*/ 1655 h 1680"/>
                <a:gd name="T86" fmla="*/ 3062 w 6013"/>
                <a:gd name="T87" fmla="*/ 1655 h 1680"/>
                <a:gd name="T88" fmla="*/ 3387 w 6013"/>
                <a:gd name="T89" fmla="*/ 1630 h 1680"/>
                <a:gd name="T90" fmla="*/ 3587 w 6013"/>
                <a:gd name="T91" fmla="*/ 1680 h 1680"/>
                <a:gd name="T92" fmla="*/ 3887 w 6013"/>
                <a:gd name="T93" fmla="*/ 1630 h 1680"/>
                <a:gd name="T94" fmla="*/ 4087 w 6013"/>
                <a:gd name="T95" fmla="*/ 1680 h 1680"/>
                <a:gd name="T96" fmla="*/ 4287 w 6013"/>
                <a:gd name="T97" fmla="*/ 1630 h 1680"/>
                <a:gd name="T98" fmla="*/ 4613 w 6013"/>
                <a:gd name="T99" fmla="*/ 1655 h 1680"/>
                <a:gd name="T100" fmla="*/ 4763 w 6013"/>
                <a:gd name="T101" fmla="*/ 1655 h 1680"/>
                <a:gd name="T102" fmla="*/ 5088 w 6013"/>
                <a:gd name="T103" fmla="*/ 1630 h 1680"/>
                <a:gd name="T104" fmla="*/ 5288 w 6013"/>
                <a:gd name="T105" fmla="*/ 1680 h 1680"/>
                <a:gd name="T106" fmla="*/ 5588 w 6013"/>
                <a:gd name="T107" fmla="*/ 1630 h 1680"/>
                <a:gd name="T108" fmla="*/ 5788 w 6013"/>
                <a:gd name="T109" fmla="*/ 1680 h 1680"/>
                <a:gd name="T110" fmla="*/ 5963 w 6013"/>
                <a:gd name="T111" fmla="*/ 1655 h 1680"/>
                <a:gd name="T112" fmla="*/ 5988 w 6013"/>
                <a:gd name="T113" fmla="*/ 1330 h 1680"/>
                <a:gd name="T114" fmla="*/ 5988 w 6013"/>
                <a:gd name="T115" fmla="*/ 1180 h 1680"/>
                <a:gd name="T116" fmla="*/ 5963 w 6013"/>
                <a:gd name="T117" fmla="*/ 855 h 1680"/>
                <a:gd name="T118" fmla="*/ 6013 w 6013"/>
                <a:gd name="T119" fmla="*/ 655 h 1680"/>
                <a:gd name="T120" fmla="*/ 5963 w 6013"/>
                <a:gd name="T121" fmla="*/ 355 h 1680"/>
                <a:gd name="T122" fmla="*/ 6013 w 6013"/>
                <a:gd name="T123" fmla="*/ 155 h 16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6013" h="1680">
                  <a:moveTo>
                    <a:pt x="5938" y="50"/>
                  </a:moveTo>
                  <a:lnTo>
                    <a:pt x="5938" y="50"/>
                  </a:lnTo>
                  <a:cubicBezTo>
                    <a:pt x="5924" y="50"/>
                    <a:pt x="5913" y="39"/>
                    <a:pt x="5913" y="25"/>
                  </a:cubicBezTo>
                  <a:cubicBezTo>
                    <a:pt x="5913" y="12"/>
                    <a:pt x="5924" y="0"/>
                    <a:pt x="5938" y="0"/>
                  </a:cubicBezTo>
                  <a:lnTo>
                    <a:pt x="5938" y="0"/>
                  </a:lnTo>
                  <a:cubicBezTo>
                    <a:pt x="5952" y="0"/>
                    <a:pt x="5963" y="12"/>
                    <a:pt x="5963" y="25"/>
                  </a:cubicBezTo>
                  <a:cubicBezTo>
                    <a:pt x="5963" y="39"/>
                    <a:pt x="5952" y="50"/>
                    <a:pt x="5938" y="50"/>
                  </a:cubicBezTo>
                  <a:close/>
                  <a:moveTo>
                    <a:pt x="5838" y="50"/>
                  </a:moveTo>
                  <a:lnTo>
                    <a:pt x="5838" y="50"/>
                  </a:lnTo>
                  <a:cubicBezTo>
                    <a:pt x="5824" y="50"/>
                    <a:pt x="5813" y="39"/>
                    <a:pt x="5813" y="25"/>
                  </a:cubicBezTo>
                  <a:cubicBezTo>
                    <a:pt x="5813" y="12"/>
                    <a:pt x="5824" y="0"/>
                    <a:pt x="5838" y="0"/>
                  </a:cubicBezTo>
                  <a:lnTo>
                    <a:pt x="5838" y="0"/>
                  </a:lnTo>
                  <a:cubicBezTo>
                    <a:pt x="5852" y="0"/>
                    <a:pt x="5863" y="12"/>
                    <a:pt x="5863" y="25"/>
                  </a:cubicBezTo>
                  <a:cubicBezTo>
                    <a:pt x="5863" y="39"/>
                    <a:pt x="5852" y="50"/>
                    <a:pt x="5838" y="50"/>
                  </a:cubicBezTo>
                  <a:close/>
                  <a:moveTo>
                    <a:pt x="5738" y="50"/>
                  </a:moveTo>
                  <a:lnTo>
                    <a:pt x="5738" y="50"/>
                  </a:lnTo>
                  <a:cubicBezTo>
                    <a:pt x="5724" y="50"/>
                    <a:pt x="5713" y="39"/>
                    <a:pt x="5713" y="25"/>
                  </a:cubicBezTo>
                  <a:cubicBezTo>
                    <a:pt x="5713" y="12"/>
                    <a:pt x="5724" y="0"/>
                    <a:pt x="5738" y="0"/>
                  </a:cubicBezTo>
                  <a:lnTo>
                    <a:pt x="5738" y="0"/>
                  </a:lnTo>
                  <a:cubicBezTo>
                    <a:pt x="5752" y="0"/>
                    <a:pt x="5763" y="12"/>
                    <a:pt x="5763" y="25"/>
                  </a:cubicBezTo>
                  <a:cubicBezTo>
                    <a:pt x="5763" y="39"/>
                    <a:pt x="5752" y="50"/>
                    <a:pt x="5738" y="50"/>
                  </a:cubicBezTo>
                  <a:close/>
                  <a:moveTo>
                    <a:pt x="5638" y="50"/>
                  </a:moveTo>
                  <a:lnTo>
                    <a:pt x="5638" y="50"/>
                  </a:lnTo>
                  <a:cubicBezTo>
                    <a:pt x="5624" y="50"/>
                    <a:pt x="5613" y="39"/>
                    <a:pt x="5613" y="25"/>
                  </a:cubicBezTo>
                  <a:cubicBezTo>
                    <a:pt x="5613" y="12"/>
                    <a:pt x="5624" y="0"/>
                    <a:pt x="5638" y="0"/>
                  </a:cubicBezTo>
                  <a:lnTo>
                    <a:pt x="5638" y="0"/>
                  </a:lnTo>
                  <a:cubicBezTo>
                    <a:pt x="5652" y="0"/>
                    <a:pt x="5663" y="12"/>
                    <a:pt x="5663" y="25"/>
                  </a:cubicBezTo>
                  <a:cubicBezTo>
                    <a:pt x="5663" y="39"/>
                    <a:pt x="5652" y="50"/>
                    <a:pt x="5638" y="50"/>
                  </a:cubicBezTo>
                  <a:close/>
                  <a:moveTo>
                    <a:pt x="5538" y="50"/>
                  </a:moveTo>
                  <a:lnTo>
                    <a:pt x="5538" y="50"/>
                  </a:lnTo>
                  <a:cubicBezTo>
                    <a:pt x="5524" y="50"/>
                    <a:pt x="5513" y="39"/>
                    <a:pt x="5513" y="25"/>
                  </a:cubicBezTo>
                  <a:cubicBezTo>
                    <a:pt x="5513" y="12"/>
                    <a:pt x="5524" y="0"/>
                    <a:pt x="5538" y="0"/>
                  </a:cubicBezTo>
                  <a:lnTo>
                    <a:pt x="5538" y="0"/>
                  </a:lnTo>
                  <a:cubicBezTo>
                    <a:pt x="5552" y="0"/>
                    <a:pt x="5563" y="12"/>
                    <a:pt x="5563" y="25"/>
                  </a:cubicBezTo>
                  <a:cubicBezTo>
                    <a:pt x="5563" y="39"/>
                    <a:pt x="5552" y="50"/>
                    <a:pt x="5538" y="50"/>
                  </a:cubicBezTo>
                  <a:close/>
                  <a:moveTo>
                    <a:pt x="5438" y="50"/>
                  </a:moveTo>
                  <a:lnTo>
                    <a:pt x="5438" y="50"/>
                  </a:lnTo>
                  <a:cubicBezTo>
                    <a:pt x="5424" y="50"/>
                    <a:pt x="5413" y="39"/>
                    <a:pt x="5413" y="25"/>
                  </a:cubicBezTo>
                  <a:cubicBezTo>
                    <a:pt x="5413" y="12"/>
                    <a:pt x="5424" y="0"/>
                    <a:pt x="5438" y="0"/>
                  </a:cubicBezTo>
                  <a:lnTo>
                    <a:pt x="5438" y="0"/>
                  </a:lnTo>
                  <a:cubicBezTo>
                    <a:pt x="5452" y="0"/>
                    <a:pt x="5463" y="12"/>
                    <a:pt x="5463" y="25"/>
                  </a:cubicBezTo>
                  <a:cubicBezTo>
                    <a:pt x="5463" y="39"/>
                    <a:pt x="5452" y="50"/>
                    <a:pt x="5438" y="50"/>
                  </a:cubicBezTo>
                  <a:close/>
                  <a:moveTo>
                    <a:pt x="5338" y="50"/>
                  </a:moveTo>
                  <a:lnTo>
                    <a:pt x="5338" y="50"/>
                  </a:lnTo>
                  <a:cubicBezTo>
                    <a:pt x="5324" y="50"/>
                    <a:pt x="5313" y="39"/>
                    <a:pt x="5313" y="25"/>
                  </a:cubicBezTo>
                  <a:cubicBezTo>
                    <a:pt x="5313" y="12"/>
                    <a:pt x="5324" y="0"/>
                    <a:pt x="5338" y="0"/>
                  </a:cubicBezTo>
                  <a:lnTo>
                    <a:pt x="5338" y="0"/>
                  </a:lnTo>
                  <a:cubicBezTo>
                    <a:pt x="5352" y="0"/>
                    <a:pt x="5363" y="12"/>
                    <a:pt x="5363" y="25"/>
                  </a:cubicBezTo>
                  <a:cubicBezTo>
                    <a:pt x="5363" y="39"/>
                    <a:pt x="5352" y="50"/>
                    <a:pt x="5338" y="50"/>
                  </a:cubicBezTo>
                  <a:close/>
                  <a:moveTo>
                    <a:pt x="5238" y="50"/>
                  </a:moveTo>
                  <a:lnTo>
                    <a:pt x="5238" y="50"/>
                  </a:lnTo>
                  <a:cubicBezTo>
                    <a:pt x="5224" y="50"/>
                    <a:pt x="5213" y="39"/>
                    <a:pt x="5213" y="25"/>
                  </a:cubicBezTo>
                  <a:cubicBezTo>
                    <a:pt x="5213" y="12"/>
                    <a:pt x="5224" y="0"/>
                    <a:pt x="5238" y="0"/>
                  </a:cubicBezTo>
                  <a:lnTo>
                    <a:pt x="5238" y="0"/>
                  </a:lnTo>
                  <a:cubicBezTo>
                    <a:pt x="5252" y="0"/>
                    <a:pt x="5263" y="12"/>
                    <a:pt x="5263" y="25"/>
                  </a:cubicBezTo>
                  <a:cubicBezTo>
                    <a:pt x="5263" y="39"/>
                    <a:pt x="5252" y="50"/>
                    <a:pt x="5238" y="50"/>
                  </a:cubicBezTo>
                  <a:close/>
                  <a:moveTo>
                    <a:pt x="5138" y="50"/>
                  </a:moveTo>
                  <a:lnTo>
                    <a:pt x="5138" y="50"/>
                  </a:lnTo>
                  <a:cubicBezTo>
                    <a:pt x="5124" y="50"/>
                    <a:pt x="5113" y="39"/>
                    <a:pt x="5113" y="25"/>
                  </a:cubicBezTo>
                  <a:cubicBezTo>
                    <a:pt x="5113" y="12"/>
                    <a:pt x="5124" y="0"/>
                    <a:pt x="5138" y="0"/>
                  </a:cubicBezTo>
                  <a:lnTo>
                    <a:pt x="5138" y="0"/>
                  </a:lnTo>
                  <a:cubicBezTo>
                    <a:pt x="5152" y="0"/>
                    <a:pt x="5163" y="12"/>
                    <a:pt x="5163" y="25"/>
                  </a:cubicBezTo>
                  <a:cubicBezTo>
                    <a:pt x="5163" y="39"/>
                    <a:pt x="5152" y="50"/>
                    <a:pt x="5138" y="50"/>
                  </a:cubicBezTo>
                  <a:close/>
                  <a:moveTo>
                    <a:pt x="5038" y="50"/>
                  </a:moveTo>
                  <a:lnTo>
                    <a:pt x="5038" y="50"/>
                  </a:lnTo>
                  <a:cubicBezTo>
                    <a:pt x="5024" y="50"/>
                    <a:pt x="5013" y="39"/>
                    <a:pt x="5013" y="25"/>
                  </a:cubicBezTo>
                  <a:cubicBezTo>
                    <a:pt x="5013" y="12"/>
                    <a:pt x="5024" y="0"/>
                    <a:pt x="5038" y="0"/>
                  </a:cubicBezTo>
                  <a:lnTo>
                    <a:pt x="5038" y="0"/>
                  </a:lnTo>
                  <a:cubicBezTo>
                    <a:pt x="5051" y="0"/>
                    <a:pt x="5063" y="12"/>
                    <a:pt x="5063" y="25"/>
                  </a:cubicBezTo>
                  <a:cubicBezTo>
                    <a:pt x="5063" y="39"/>
                    <a:pt x="5051" y="50"/>
                    <a:pt x="5038" y="50"/>
                  </a:cubicBezTo>
                  <a:close/>
                  <a:moveTo>
                    <a:pt x="4938" y="50"/>
                  </a:moveTo>
                  <a:lnTo>
                    <a:pt x="4938" y="50"/>
                  </a:lnTo>
                  <a:cubicBezTo>
                    <a:pt x="4924" y="50"/>
                    <a:pt x="4913" y="39"/>
                    <a:pt x="4913" y="25"/>
                  </a:cubicBezTo>
                  <a:cubicBezTo>
                    <a:pt x="4913" y="12"/>
                    <a:pt x="4924" y="0"/>
                    <a:pt x="4938" y="0"/>
                  </a:cubicBezTo>
                  <a:lnTo>
                    <a:pt x="4938" y="0"/>
                  </a:lnTo>
                  <a:cubicBezTo>
                    <a:pt x="4951" y="0"/>
                    <a:pt x="4963" y="12"/>
                    <a:pt x="4963" y="25"/>
                  </a:cubicBezTo>
                  <a:cubicBezTo>
                    <a:pt x="4963" y="39"/>
                    <a:pt x="4951" y="50"/>
                    <a:pt x="4938" y="50"/>
                  </a:cubicBezTo>
                  <a:close/>
                  <a:moveTo>
                    <a:pt x="4838" y="50"/>
                  </a:moveTo>
                  <a:lnTo>
                    <a:pt x="4838" y="50"/>
                  </a:lnTo>
                  <a:cubicBezTo>
                    <a:pt x="4824" y="50"/>
                    <a:pt x="4813" y="39"/>
                    <a:pt x="4813" y="25"/>
                  </a:cubicBezTo>
                  <a:cubicBezTo>
                    <a:pt x="4813" y="12"/>
                    <a:pt x="4824" y="0"/>
                    <a:pt x="4838" y="0"/>
                  </a:cubicBezTo>
                  <a:lnTo>
                    <a:pt x="4838" y="0"/>
                  </a:lnTo>
                  <a:cubicBezTo>
                    <a:pt x="4851" y="0"/>
                    <a:pt x="4863" y="12"/>
                    <a:pt x="4863" y="25"/>
                  </a:cubicBezTo>
                  <a:cubicBezTo>
                    <a:pt x="4863" y="39"/>
                    <a:pt x="4851" y="50"/>
                    <a:pt x="4838" y="50"/>
                  </a:cubicBezTo>
                  <a:close/>
                  <a:moveTo>
                    <a:pt x="4738" y="50"/>
                  </a:moveTo>
                  <a:lnTo>
                    <a:pt x="4737" y="50"/>
                  </a:lnTo>
                  <a:cubicBezTo>
                    <a:pt x="4724" y="50"/>
                    <a:pt x="4712" y="39"/>
                    <a:pt x="4712" y="25"/>
                  </a:cubicBezTo>
                  <a:cubicBezTo>
                    <a:pt x="4712" y="12"/>
                    <a:pt x="4724" y="0"/>
                    <a:pt x="4737" y="0"/>
                  </a:cubicBezTo>
                  <a:lnTo>
                    <a:pt x="4738" y="0"/>
                  </a:lnTo>
                  <a:cubicBezTo>
                    <a:pt x="4751" y="0"/>
                    <a:pt x="4763" y="12"/>
                    <a:pt x="4763" y="25"/>
                  </a:cubicBezTo>
                  <a:cubicBezTo>
                    <a:pt x="4763" y="39"/>
                    <a:pt x="4751" y="50"/>
                    <a:pt x="4738" y="50"/>
                  </a:cubicBezTo>
                  <a:close/>
                  <a:moveTo>
                    <a:pt x="4637" y="50"/>
                  </a:moveTo>
                  <a:lnTo>
                    <a:pt x="4637" y="50"/>
                  </a:lnTo>
                  <a:cubicBezTo>
                    <a:pt x="4624" y="50"/>
                    <a:pt x="4612" y="39"/>
                    <a:pt x="4612" y="25"/>
                  </a:cubicBezTo>
                  <a:cubicBezTo>
                    <a:pt x="4612" y="12"/>
                    <a:pt x="4624" y="0"/>
                    <a:pt x="4637" y="0"/>
                  </a:cubicBezTo>
                  <a:lnTo>
                    <a:pt x="4637" y="0"/>
                  </a:lnTo>
                  <a:cubicBezTo>
                    <a:pt x="4651" y="0"/>
                    <a:pt x="4662" y="12"/>
                    <a:pt x="4662" y="25"/>
                  </a:cubicBezTo>
                  <a:cubicBezTo>
                    <a:pt x="4662" y="39"/>
                    <a:pt x="4651" y="50"/>
                    <a:pt x="4637" y="50"/>
                  </a:cubicBezTo>
                  <a:close/>
                  <a:moveTo>
                    <a:pt x="4537" y="50"/>
                  </a:moveTo>
                  <a:lnTo>
                    <a:pt x="4537" y="50"/>
                  </a:lnTo>
                  <a:cubicBezTo>
                    <a:pt x="4524" y="50"/>
                    <a:pt x="4512" y="39"/>
                    <a:pt x="4512" y="25"/>
                  </a:cubicBezTo>
                  <a:cubicBezTo>
                    <a:pt x="4512" y="12"/>
                    <a:pt x="4524" y="0"/>
                    <a:pt x="4537" y="0"/>
                  </a:cubicBezTo>
                  <a:lnTo>
                    <a:pt x="4537" y="0"/>
                  </a:lnTo>
                  <a:cubicBezTo>
                    <a:pt x="4551" y="0"/>
                    <a:pt x="4562" y="12"/>
                    <a:pt x="4562" y="25"/>
                  </a:cubicBezTo>
                  <a:cubicBezTo>
                    <a:pt x="4562" y="39"/>
                    <a:pt x="4551" y="50"/>
                    <a:pt x="4537" y="50"/>
                  </a:cubicBezTo>
                  <a:close/>
                  <a:moveTo>
                    <a:pt x="4437" y="50"/>
                  </a:moveTo>
                  <a:lnTo>
                    <a:pt x="4437" y="50"/>
                  </a:lnTo>
                  <a:cubicBezTo>
                    <a:pt x="4424" y="50"/>
                    <a:pt x="4412" y="39"/>
                    <a:pt x="4412" y="25"/>
                  </a:cubicBezTo>
                  <a:cubicBezTo>
                    <a:pt x="4412" y="12"/>
                    <a:pt x="4424" y="0"/>
                    <a:pt x="4437" y="0"/>
                  </a:cubicBezTo>
                  <a:lnTo>
                    <a:pt x="4437" y="0"/>
                  </a:lnTo>
                  <a:cubicBezTo>
                    <a:pt x="4451" y="0"/>
                    <a:pt x="4462" y="12"/>
                    <a:pt x="4462" y="25"/>
                  </a:cubicBezTo>
                  <a:cubicBezTo>
                    <a:pt x="4462" y="39"/>
                    <a:pt x="4451" y="50"/>
                    <a:pt x="4437" y="50"/>
                  </a:cubicBezTo>
                  <a:close/>
                  <a:moveTo>
                    <a:pt x="4337" y="50"/>
                  </a:moveTo>
                  <a:lnTo>
                    <a:pt x="4337" y="50"/>
                  </a:lnTo>
                  <a:cubicBezTo>
                    <a:pt x="4323" y="50"/>
                    <a:pt x="4312" y="39"/>
                    <a:pt x="4312" y="25"/>
                  </a:cubicBezTo>
                  <a:cubicBezTo>
                    <a:pt x="4312" y="12"/>
                    <a:pt x="4323" y="0"/>
                    <a:pt x="4337" y="0"/>
                  </a:cubicBezTo>
                  <a:lnTo>
                    <a:pt x="4337" y="0"/>
                  </a:lnTo>
                  <a:cubicBezTo>
                    <a:pt x="4351" y="0"/>
                    <a:pt x="4362" y="12"/>
                    <a:pt x="4362" y="25"/>
                  </a:cubicBezTo>
                  <a:cubicBezTo>
                    <a:pt x="4362" y="39"/>
                    <a:pt x="4351" y="50"/>
                    <a:pt x="4337" y="50"/>
                  </a:cubicBezTo>
                  <a:close/>
                  <a:moveTo>
                    <a:pt x="4237" y="50"/>
                  </a:moveTo>
                  <a:lnTo>
                    <a:pt x="4237" y="50"/>
                  </a:lnTo>
                  <a:cubicBezTo>
                    <a:pt x="4223" y="50"/>
                    <a:pt x="4212" y="39"/>
                    <a:pt x="4212" y="25"/>
                  </a:cubicBezTo>
                  <a:cubicBezTo>
                    <a:pt x="4212" y="12"/>
                    <a:pt x="4223" y="0"/>
                    <a:pt x="4237" y="0"/>
                  </a:cubicBezTo>
                  <a:lnTo>
                    <a:pt x="4237" y="0"/>
                  </a:lnTo>
                  <a:cubicBezTo>
                    <a:pt x="4251" y="0"/>
                    <a:pt x="4262" y="12"/>
                    <a:pt x="4262" y="25"/>
                  </a:cubicBezTo>
                  <a:cubicBezTo>
                    <a:pt x="4262" y="39"/>
                    <a:pt x="4251" y="50"/>
                    <a:pt x="4237" y="50"/>
                  </a:cubicBezTo>
                  <a:close/>
                  <a:moveTo>
                    <a:pt x="4137" y="50"/>
                  </a:moveTo>
                  <a:lnTo>
                    <a:pt x="4137" y="50"/>
                  </a:lnTo>
                  <a:cubicBezTo>
                    <a:pt x="4123" y="50"/>
                    <a:pt x="4112" y="39"/>
                    <a:pt x="4112" y="25"/>
                  </a:cubicBezTo>
                  <a:cubicBezTo>
                    <a:pt x="4112" y="12"/>
                    <a:pt x="4123" y="0"/>
                    <a:pt x="4137" y="0"/>
                  </a:cubicBezTo>
                  <a:lnTo>
                    <a:pt x="4137" y="0"/>
                  </a:lnTo>
                  <a:cubicBezTo>
                    <a:pt x="4151" y="0"/>
                    <a:pt x="4162" y="12"/>
                    <a:pt x="4162" y="25"/>
                  </a:cubicBezTo>
                  <a:cubicBezTo>
                    <a:pt x="4162" y="39"/>
                    <a:pt x="4151" y="50"/>
                    <a:pt x="4137" y="50"/>
                  </a:cubicBezTo>
                  <a:close/>
                  <a:moveTo>
                    <a:pt x="4037" y="50"/>
                  </a:moveTo>
                  <a:lnTo>
                    <a:pt x="4037" y="50"/>
                  </a:lnTo>
                  <a:cubicBezTo>
                    <a:pt x="4023" y="50"/>
                    <a:pt x="4012" y="39"/>
                    <a:pt x="4012" y="25"/>
                  </a:cubicBezTo>
                  <a:cubicBezTo>
                    <a:pt x="4012" y="12"/>
                    <a:pt x="4023" y="0"/>
                    <a:pt x="4037" y="0"/>
                  </a:cubicBezTo>
                  <a:lnTo>
                    <a:pt x="4037" y="0"/>
                  </a:lnTo>
                  <a:cubicBezTo>
                    <a:pt x="4051" y="0"/>
                    <a:pt x="4062" y="12"/>
                    <a:pt x="4062" y="25"/>
                  </a:cubicBezTo>
                  <a:cubicBezTo>
                    <a:pt x="4062" y="39"/>
                    <a:pt x="4051" y="50"/>
                    <a:pt x="4037" y="50"/>
                  </a:cubicBezTo>
                  <a:close/>
                  <a:moveTo>
                    <a:pt x="3937" y="50"/>
                  </a:moveTo>
                  <a:lnTo>
                    <a:pt x="3937" y="50"/>
                  </a:lnTo>
                  <a:cubicBezTo>
                    <a:pt x="3923" y="50"/>
                    <a:pt x="3912" y="39"/>
                    <a:pt x="3912" y="25"/>
                  </a:cubicBezTo>
                  <a:cubicBezTo>
                    <a:pt x="3912" y="12"/>
                    <a:pt x="3923" y="0"/>
                    <a:pt x="3937" y="0"/>
                  </a:cubicBezTo>
                  <a:lnTo>
                    <a:pt x="3937" y="0"/>
                  </a:lnTo>
                  <a:cubicBezTo>
                    <a:pt x="3951" y="0"/>
                    <a:pt x="3962" y="12"/>
                    <a:pt x="3962" y="25"/>
                  </a:cubicBezTo>
                  <a:cubicBezTo>
                    <a:pt x="3962" y="39"/>
                    <a:pt x="3951" y="50"/>
                    <a:pt x="3937" y="50"/>
                  </a:cubicBezTo>
                  <a:close/>
                  <a:moveTo>
                    <a:pt x="3837" y="50"/>
                  </a:moveTo>
                  <a:lnTo>
                    <a:pt x="3837" y="50"/>
                  </a:lnTo>
                  <a:cubicBezTo>
                    <a:pt x="3823" y="50"/>
                    <a:pt x="3812" y="39"/>
                    <a:pt x="3812" y="25"/>
                  </a:cubicBezTo>
                  <a:cubicBezTo>
                    <a:pt x="3812" y="12"/>
                    <a:pt x="3823" y="0"/>
                    <a:pt x="3837" y="0"/>
                  </a:cubicBezTo>
                  <a:lnTo>
                    <a:pt x="3837" y="0"/>
                  </a:lnTo>
                  <a:cubicBezTo>
                    <a:pt x="3851" y="0"/>
                    <a:pt x="3862" y="12"/>
                    <a:pt x="3862" y="25"/>
                  </a:cubicBezTo>
                  <a:cubicBezTo>
                    <a:pt x="3862" y="39"/>
                    <a:pt x="3851" y="50"/>
                    <a:pt x="3837" y="50"/>
                  </a:cubicBezTo>
                  <a:close/>
                  <a:moveTo>
                    <a:pt x="3737" y="50"/>
                  </a:moveTo>
                  <a:lnTo>
                    <a:pt x="3737" y="50"/>
                  </a:lnTo>
                  <a:cubicBezTo>
                    <a:pt x="3723" y="50"/>
                    <a:pt x="3712" y="39"/>
                    <a:pt x="3712" y="25"/>
                  </a:cubicBezTo>
                  <a:cubicBezTo>
                    <a:pt x="3712" y="12"/>
                    <a:pt x="3723" y="0"/>
                    <a:pt x="3737" y="0"/>
                  </a:cubicBezTo>
                  <a:lnTo>
                    <a:pt x="3737" y="0"/>
                  </a:lnTo>
                  <a:cubicBezTo>
                    <a:pt x="3751" y="0"/>
                    <a:pt x="3762" y="12"/>
                    <a:pt x="3762" y="25"/>
                  </a:cubicBezTo>
                  <a:cubicBezTo>
                    <a:pt x="3762" y="39"/>
                    <a:pt x="3751" y="50"/>
                    <a:pt x="3737" y="50"/>
                  </a:cubicBezTo>
                  <a:close/>
                  <a:moveTo>
                    <a:pt x="3637" y="50"/>
                  </a:moveTo>
                  <a:lnTo>
                    <a:pt x="3637" y="50"/>
                  </a:lnTo>
                  <a:cubicBezTo>
                    <a:pt x="3623" y="50"/>
                    <a:pt x="3612" y="39"/>
                    <a:pt x="3612" y="25"/>
                  </a:cubicBezTo>
                  <a:cubicBezTo>
                    <a:pt x="3612" y="12"/>
                    <a:pt x="3623" y="0"/>
                    <a:pt x="3637" y="0"/>
                  </a:cubicBezTo>
                  <a:lnTo>
                    <a:pt x="3637" y="0"/>
                  </a:lnTo>
                  <a:cubicBezTo>
                    <a:pt x="3651" y="0"/>
                    <a:pt x="3662" y="12"/>
                    <a:pt x="3662" y="25"/>
                  </a:cubicBezTo>
                  <a:cubicBezTo>
                    <a:pt x="3662" y="39"/>
                    <a:pt x="3651" y="50"/>
                    <a:pt x="3637" y="50"/>
                  </a:cubicBezTo>
                  <a:close/>
                  <a:moveTo>
                    <a:pt x="3537" y="50"/>
                  </a:moveTo>
                  <a:lnTo>
                    <a:pt x="3537" y="50"/>
                  </a:lnTo>
                  <a:cubicBezTo>
                    <a:pt x="3523" y="50"/>
                    <a:pt x="3512" y="39"/>
                    <a:pt x="3512" y="25"/>
                  </a:cubicBezTo>
                  <a:cubicBezTo>
                    <a:pt x="3512" y="12"/>
                    <a:pt x="3523" y="0"/>
                    <a:pt x="3537" y="0"/>
                  </a:cubicBezTo>
                  <a:lnTo>
                    <a:pt x="3537" y="0"/>
                  </a:lnTo>
                  <a:cubicBezTo>
                    <a:pt x="3551" y="0"/>
                    <a:pt x="3562" y="12"/>
                    <a:pt x="3562" y="25"/>
                  </a:cubicBezTo>
                  <a:cubicBezTo>
                    <a:pt x="3562" y="39"/>
                    <a:pt x="3551" y="50"/>
                    <a:pt x="3537" y="50"/>
                  </a:cubicBezTo>
                  <a:close/>
                  <a:moveTo>
                    <a:pt x="3437" y="50"/>
                  </a:moveTo>
                  <a:lnTo>
                    <a:pt x="3437" y="50"/>
                  </a:lnTo>
                  <a:cubicBezTo>
                    <a:pt x="3423" y="50"/>
                    <a:pt x="3412" y="39"/>
                    <a:pt x="3412" y="25"/>
                  </a:cubicBezTo>
                  <a:cubicBezTo>
                    <a:pt x="3412" y="12"/>
                    <a:pt x="3423" y="0"/>
                    <a:pt x="3437" y="0"/>
                  </a:cubicBezTo>
                  <a:lnTo>
                    <a:pt x="3437" y="0"/>
                  </a:lnTo>
                  <a:cubicBezTo>
                    <a:pt x="3451" y="0"/>
                    <a:pt x="3462" y="12"/>
                    <a:pt x="3462" y="25"/>
                  </a:cubicBezTo>
                  <a:cubicBezTo>
                    <a:pt x="3462" y="39"/>
                    <a:pt x="3451" y="50"/>
                    <a:pt x="3437" y="50"/>
                  </a:cubicBezTo>
                  <a:close/>
                  <a:moveTo>
                    <a:pt x="3337" y="50"/>
                  </a:moveTo>
                  <a:lnTo>
                    <a:pt x="3337" y="50"/>
                  </a:lnTo>
                  <a:cubicBezTo>
                    <a:pt x="3323" y="50"/>
                    <a:pt x="3312" y="39"/>
                    <a:pt x="3312" y="25"/>
                  </a:cubicBezTo>
                  <a:cubicBezTo>
                    <a:pt x="3312" y="12"/>
                    <a:pt x="3323" y="0"/>
                    <a:pt x="3337" y="0"/>
                  </a:cubicBezTo>
                  <a:lnTo>
                    <a:pt x="3337" y="0"/>
                  </a:lnTo>
                  <a:cubicBezTo>
                    <a:pt x="3351" y="0"/>
                    <a:pt x="3362" y="12"/>
                    <a:pt x="3362" y="25"/>
                  </a:cubicBezTo>
                  <a:cubicBezTo>
                    <a:pt x="3362" y="39"/>
                    <a:pt x="3351" y="50"/>
                    <a:pt x="3337" y="50"/>
                  </a:cubicBezTo>
                  <a:close/>
                  <a:moveTo>
                    <a:pt x="3237" y="50"/>
                  </a:moveTo>
                  <a:lnTo>
                    <a:pt x="3237" y="50"/>
                  </a:lnTo>
                  <a:cubicBezTo>
                    <a:pt x="3223" y="50"/>
                    <a:pt x="3212" y="39"/>
                    <a:pt x="3212" y="25"/>
                  </a:cubicBezTo>
                  <a:cubicBezTo>
                    <a:pt x="3212" y="12"/>
                    <a:pt x="3223" y="0"/>
                    <a:pt x="3237" y="0"/>
                  </a:cubicBezTo>
                  <a:lnTo>
                    <a:pt x="3237" y="0"/>
                  </a:lnTo>
                  <a:cubicBezTo>
                    <a:pt x="3251" y="0"/>
                    <a:pt x="3262" y="12"/>
                    <a:pt x="3262" y="25"/>
                  </a:cubicBezTo>
                  <a:cubicBezTo>
                    <a:pt x="3262" y="39"/>
                    <a:pt x="3251" y="50"/>
                    <a:pt x="3237" y="50"/>
                  </a:cubicBezTo>
                  <a:close/>
                  <a:moveTo>
                    <a:pt x="3137" y="50"/>
                  </a:moveTo>
                  <a:lnTo>
                    <a:pt x="3137" y="50"/>
                  </a:lnTo>
                  <a:cubicBezTo>
                    <a:pt x="3123" y="50"/>
                    <a:pt x="3112" y="39"/>
                    <a:pt x="3112" y="25"/>
                  </a:cubicBezTo>
                  <a:cubicBezTo>
                    <a:pt x="3112" y="12"/>
                    <a:pt x="3123" y="0"/>
                    <a:pt x="3137" y="0"/>
                  </a:cubicBezTo>
                  <a:lnTo>
                    <a:pt x="3137" y="0"/>
                  </a:lnTo>
                  <a:cubicBezTo>
                    <a:pt x="3151" y="0"/>
                    <a:pt x="3162" y="12"/>
                    <a:pt x="3162" y="25"/>
                  </a:cubicBezTo>
                  <a:cubicBezTo>
                    <a:pt x="3162" y="39"/>
                    <a:pt x="3151" y="50"/>
                    <a:pt x="3137" y="50"/>
                  </a:cubicBezTo>
                  <a:close/>
                  <a:moveTo>
                    <a:pt x="3037" y="50"/>
                  </a:moveTo>
                  <a:lnTo>
                    <a:pt x="3037" y="50"/>
                  </a:lnTo>
                  <a:cubicBezTo>
                    <a:pt x="3023" y="50"/>
                    <a:pt x="3012" y="39"/>
                    <a:pt x="3012" y="25"/>
                  </a:cubicBezTo>
                  <a:cubicBezTo>
                    <a:pt x="3012" y="12"/>
                    <a:pt x="3023" y="0"/>
                    <a:pt x="3037" y="0"/>
                  </a:cubicBezTo>
                  <a:lnTo>
                    <a:pt x="3037" y="0"/>
                  </a:lnTo>
                  <a:cubicBezTo>
                    <a:pt x="3050" y="0"/>
                    <a:pt x="3062" y="12"/>
                    <a:pt x="3062" y="25"/>
                  </a:cubicBezTo>
                  <a:cubicBezTo>
                    <a:pt x="3062" y="39"/>
                    <a:pt x="3050" y="50"/>
                    <a:pt x="3037" y="50"/>
                  </a:cubicBezTo>
                  <a:close/>
                  <a:moveTo>
                    <a:pt x="2937" y="50"/>
                  </a:moveTo>
                  <a:lnTo>
                    <a:pt x="2937" y="50"/>
                  </a:lnTo>
                  <a:cubicBezTo>
                    <a:pt x="2923" y="50"/>
                    <a:pt x="2912" y="39"/>
                    <a:pt x="2912" y="25"/>
                  </a:cubicBezTo>
                  <a:cubicBezTo>
                    <a:pt x="2912" y="12"/>
                    <a:pt x="2923" y="0"/>
                    <a:pt x="2937" y="0"/>
                  </a:cubicBezTo>
                  <a:lnTo>
                    <a:pt x="2937" y="0"/>
                  </a:lnTo>
                  <a:cubicBezTo>
                    <a:pt x="2950" y="0"/>
                    <a:pt x="2962" y="12"/>
                    <a:pt x="2962" y="25"/>
                  </a:cubicBezTo>
                  <a:cubicBezTo>
                    <a:pt x="2962" y="39"/>
                    <a:pt x="2950" y="50"/>
                    <a:pt x="2937" y="50"/>
                  </a:cubicBezTo>
                  <a:close/>
                  <a:moveTo>
                    <a:pt x="2837" y="50"/>
                  </a:moveTo>
                  <a:lnTo>
                    <a:pt x="2837" y="50"/>
                  </a:lnTo>
                  <a:cubicBezTo>
                    <a:pt x="2823" y="50"/>
                    <a:pt x="2812" y="39"/>
                    <a:pt x="2812" y="25"/>
                  </a:cubicBezTo>
                  <a:cubicBezTo>
                    <a:pt x="2812" y="12"/>
                    <a:pt x="2823" y="0"/>
                    <a:pt x="2837" y="0"/>
                  </a:cubicBezTo>
                  <a:lnTo>
                    <a:pt x="2837" y="0"/>
                  </a:lnTo>
                  <a:cubicBezTo>
                    <a:pt x="2850" y="0"/>
                    <a:pt x="2862" y="12"/>
                    <a:pt x="2862" y="25"/>
                  </a:cubicBezTo>
                  <a:cubicBezTo>
                    <a:pt x="2862" y="39"/>
                    <a:pt x="2850" y="50"/>
                    <a:pt x="2837" y="50"/>
                  </a:cubicBezTo>
                  <a:close/>
                  <a:moveTo>
                    <a:pt x="2737" y="50"/>
                  </a:moveTo>
                  <a:lnTo>
                    <a:pt x="2736" y="50"/>
                  </a:lnTo>
                  <a:cubicBezTo>
                    <a:pt x="2723" y="50"/>
                    <a:pt x="2711" y="39"/>
                    <a:pt x="2711" y="25"/>
                  </a:cubicBezTo>
                  <a:cubicBezTo>
                    <a:pt x="2711" y="12"/>
                    <a:pt x="2723" y="0"/>
                    <a:pt x="2736" y="0"/>
                  </a:cubicBezTo>
                  <a:lnTo>
                    <a:pt x="2737" y="0"/>
                  </a:lnTo>
                  <a:cubicBezTo>
                    <a:pt x="2750" y="0"/>
                    <a:pt x="2762" y="12"/>
                    <a:pt x="2762" y="25"/>
                  </a:cubicBezTo>
                  <a:cubicBezTo>
                    <a:pt x="2762" y="39"/>
                    <a:pt x="2750" y="50"/>
                    <a:pt x="2737" y="50"/>
                  </a:cubicBezTo>
                  <a:close/>
                  <a:moveTo>
                    <a:pt x="2636" y="50"/>
                  </a:moveTo>
                  <a:lnTo>
                    <a:pt x="2636" y="50"/>
                  </a:lnTo>
                  <a:cubicBezTo>
                    <a:pt x="2623" y="50"/>
                    <a:pt x="2611" y="39"/>
                    <a:pt x="2611" y="25"/>
                  </a:cubicBezTo>
                  <a:cubicBezTo>
                    <a:pt x="2611" y="12"/>
                    <a:pt x="2623" y="0"/>
                    <a:pt x="2636" y="0"/>
                  </a:cubicBezTo>
                  <a:lnTo>
                    <a:pt x="2636" y="0"/>
                  </a:lnTo>
                  <a:cubicBezTo>
                    <a:pt x="2650" y="0"/>
                    <a:pt x="2661" y="12"/>
                    <a:pt x="2661" y="25"/>
                  </a:cubicBezTo>
                  <a:cubicBezTo>
                    <a:pt x="2661" y="39"/>
                    <a:pt x="2650" y="50"/>
                    <a:pt x="2636" y="50"/>
                  </a:cubicBezTo>
                  <a:close/>
                  <a:moveTo>
                    <a:pt x="2536" y="50"/>
                  </a:moveTo>
                  <a:lnTo>
                    <a:pt x="2536" y="50"/>
                  </a:lnTo>
                  <a:cubicBezTo>
                    <a:pt x="2523" y="50"/>
                    <a:pt x="2511" y="39"/>
                    <a:pt x="2511" y="25"/>
                  </a:cubicBezTo>
                  <a:cubicBezTo>
                    <a:pt x="2511" y="12"/>
                    <a:pt x="2523" y="0"/>
                    <a:pt x="2536" y="0"/>
                  </a:cubicBezTo>
                  <a:lnTo>
                    <a:pt x="2536" y="0"/>
                  </a:lnTo>
                  <a:cubicBezTo>
                    <a:pt x="2550" y="0"/>
                    <a:pt x="2561" y="12"/>
                    <a:pt x="2561" y="25"/>
                  </a:cubicBezTo>
                  <a:cubicBezTo>
                    <a:pt x="2561" y="39"/>
                    <a:pt x="2550" y="50"/>
                    <a:pt x="2536" y="50"/>
                  </a:cubicBezTo>
                  <a:close/>
                  <a:moveTo>
                    <a:pt x="2436" y="50"/>
                  </a:moveTo>
                  <a:lnTo>
                    <a:pt x="2436" y="50"/>
                  </a:lnTo>
                  <a:cubicBezTo>
                    <a:pt x="2422" y="50"/>
                    <a:pt x="2411" y="39"/>
                    <a:pt x="2411" y="25"/>
                  </a:cubicBezTo>
                  <a:cubicBezTo>
                    <a:pt x="2411" y="12"/>
                    <a:pt x="2422" y="0"/>
                    <a:pt x="2436" y="0"/>
                  </a:cubicBezTo>
                  <a:lnTo>
                    <a:pt x="2436" y="0"/>
                  </a:lnTo>
                  <a:cubicBezTo>
                    <a:pt x="2450" y="0"/>
                    <a:pt x="2461" y="12"/>
                    <a:pt x="2461" y="25"/>
                  </a:cubicBezTo>
                  <a:cubicBezTo>
                    <a:pt x="2461" y="39"/>
                    <a:pt x="2450" y="50"/>
                    <a:pt x="2436" y="50"/>
                  </a:cubicBezTo>
                  <a:close/>
                  <a:moveTo>
                    <a:pt x="2336" y="50"/>
                  </a:moveTo>
                  <a:lnTo>
                    <a:pt x="2336" y="50"/>
                  </a:lnTo>
                  <a:cubicBezTo>
                    <a:pt x="2322" y="50"/>
                    <a:pt x="2311" y="39"/>
                    <a:pt x="2311" y="25"/>
                  </a:cubicBezTo>
                  <a:cubicBezTo>
                    <a:pt x="2311" y="12"/>
                    <a:pt x="2322" y="0"/>
                    <a:pt x="2336" y="0"/>
                  </a:cubicBezTo>
                  <a:lnTo>
                    <a:pt x="2336" y="0"/>
                  </a:lnTo>
                  <a:cubicBezTo>
                    <a:pt x="2350" y="0"/>
                    <a:pt x="2361" y="12"/>
                    <a:pt x="2361" y="25"/>
                  </a:cubicBezTo>
                  <a:cubicBezTo>
                    <a:pt x="2361" y="39"/>
                    <a:pt x="2350" y="50"/>
                    <a:pt x="2336" y="50"/>
                  </a:cubicBezTo>
                  <a:close/>
                  <a:moveTo>
                    <a:pt x="2236" y="50"/>
                  </a:moveTo>
                  <a:lnTo>
                    <a:pt x="2236" y="50"/>
                  </a:lnTo>
                  <a:cubicBezTo>
                    <a:pt x="2222" y="50"/>
                    <a:pt x="2211" y="39"/>
                    <a:pt x="2211" y="25"/>
                  </a:cubicBezTo>
                  <a:cubicBezTo>
                    <a:pt x="2211" y="12"/>
                    <a:pt x="2222" y="0"/>
                    <a:pt x="2236" y="0"/>
                  </a:cubicBezTo>
                  <a:lnTo>
                    <a:pt x="2236" y="0"/>
                  </a:lnTo>
                  <a:cubicBezTo>
                    <a:pt x="2250" y="0"/>
                    <a:pt x="2261" y="12"/>
                    <a:pt x="2261" y="25"/>
                  </a:cubicBezTo>
                  <a:cubicBezTo>
                    <a:pt x="2261" y="39"/>
                    <a:pt x="2250" y="50"/>
                    <a:pt x="2236" y="50"/>
                  </a:cubicBezTo>
                  <a:close/>
                  <a:moveTo>
                    <a:pt x="2136" y="50"/>
                  </a:moveTo>
                  <a:lnTo>
                    <a:pt x="2136" y="50"/>
                  </a:lnTo>
                  <a:cubicBezTo>
                    <a:pt x="2122" y="50"/>
                    <a:pt x="2111" y="39"/>
                    <a:pt x="2111" y="25"/>
                  </a:cubicBezTo>
                  <a:cubicBezTo>
                    <a:pt x="2111" y="12"/>
                    <a:pt x="2122" y="0"/>
                    <a:pt x="2136" y="0"/>
                  </a:cubicBezTo>
                  <a:lnTo>
                    <a:pt x="2136" y="0"/>
                  </a:lnTo>
                  <a:cubicBezTo>
                    <a:pt x="2150" y="0"/>
                    <a:pt x="2161" y="12"/>
                    <a:pt x="2161" y="25"/>
                  </a:cubicBezTo>
                  <a:cubicBezTo>
                    <a:pt x="2161" y="39"/>
                    <a:pt x="2150" y="50"/>
                    <a:pt x="2136" y="50"/>
                  </a:cubicBezTo>
                  <a:close/>
                  <a:moveTo>
                    <a:pt x="2036" y="50"/>
                  </a:moveTo>
                  <a:lnTo>
                    <a:pt x="2036" y="50"/>
                  </a:lnTo>
                  <a:cubicBezTo>
                    <a:pt x="2022" y="50"/>
                    <a:pt x="2011" y="39"/>
                    <a:pt x="2011" y="25"/>
                  </a:cubicBezTo>
                  <a:cubicBezTo>
                    <a:pt x="2011" y="12"/>
                    <a:pt x="2022" y="0"/>
                    <a:pt x="2036" y="0"/>
                  </a:cubicBezTo>
                  <a:lnTo>
                    <a:pt x="2036" y="0"/>
                  </a:lnTo>
                  <a:cubicBezTo>
                    <a:pt x="2050" y="0"/>
                    <a:pt x="2061" y="12"/>
                    <a:pt x="2061" y="25"/>
                  </a:cubicBezTo>
                  <a:cubicBezTo>
                    <a:pt x="2061" y="39"/>
                    <a:pt x="2050" y="50"/>
                    <a:pt x="2036" y="50"/>
                  </a:cubicBezTo>
                  <a:close/>
                  <a:moveTo>
                    <a:pt x="1936" y="50"/>
                  </a:moveTo>
                  <a:lnTo>
                    <a:pt x="1936" y="50"/>
                  </a:lnTo>
                  <a:cubicBezTo>
                    <a:pt x="1922" y="50"/>
                    <a:pt x="1911" y="39"/>
                    <a:pt x="1911" y="25"/>
                  </a:cubicBezTo>
                  <a:cubicBezTo>
                    <a:pt x="1911" y="12"/>
                    <a:pt x="1922" y="0"/>
                    <a:pt x="1936" y="0"/>
                  </a:cubicBezTo>
                  <a:lnTo>
                    <a:pt x="1936" y="0"/>
                  </a:lnTo>
                  <a:cubicBezTo>
                    <a:pt x="1950" y="0"/>
                    <a:pt x="1961" y="12"/>
                    <a:pt x="1961" y="25"/>
                  </a:cubicBezTo>
                  <a:cubicBezTo>
                    <a:pt x="1961" y="39"/>
                    <a:pt x="1950" y="50"/>
                    <a:pt x="1936" y="50"/>
                  </a:cubicBezTo>
                  <a:close/>
                  <a:moveTo>
                    <a:pt x="1836" y="50"/>
                  </a:moveTo>
                  <a:lnTo>
                    <a:pt x="1836" y="50"/>
                  </a:lnTo>
                  <a:cubicBezTo>
                    <a:pt x="1822" y="50"/>
                    <a:pt x="1811" y="39"/>
                    <a:pt x="1811" y="25"/>
                  </a:cubicBezTo>
                  <a:cubicBezTo>
                    <a:pt x="1811" y="12"/>
                    <a:pt x="1822" y="0"/>
                    <a:pt x="1836" y="0"/>
                  </a:cubicBezTo>
                  <a:lnTo>
                    <a:pt x="1836" y="0"/>
                  </a:lnTo>
                  <a:cubicBezTo>
                    <a:pt x="1850" y="0"/>
                    <a:pt x="1861" y="12"/>
                    <a:pt x="1861" y="25"/>
                  </a:cubicBezTo>
                  <a:cubicBezTo>
                    <a:pt x="1861" y="39"/>
                    <a:pt x="1850" y="50"/>
                    <a:pt x="1836" y="50"/>
                  </a:cubicBezTo>
                  <a:close/>
                  <a:moveTo>
                    <a:pt x="1736" y="50"/>
                  </a:moveTo>
                  <a:lnTo>
                    <a:pt x="1736" y="50"/>
                  </a:lnTo>
                  <a:cubicBezTo>
                    <a:pt x="1722" y="50"/>
                    <a:pt x="1711" y="39"/>
                    <a:pt x="1711" y="25"/>
                  </a:cubicBezTo>
                  <a:cubicBezTo>
                    <a:pt x="1711" y="12"/>
                    <a:pt x="1722" y="0"/>
                    <a:pt x="1736" y="0"/>
                  </a:cubicBezTo>
                  <a:lnTo>
                    <a:pt x="1736" y="0"/>
                  </a:lnTo>
                  <a:cubicBezTo>
                    <a:pt x="1750" y="0"/>
                    <a:pt x="1761" y="12"/>
                    <a:pt x="1761" y="25"/>
                  </a:cubicBezTo>
                  <a:cubicBezTo>
                    <a:pt x="1761" y="39"/>
                    <a:pt x="1750" y="50"/>
                    <a:pt x="1736" y="50"/>
                  </a:cubicBezTo>
                  <a:close/>
                  <a:moveTo>
                    <a:pt x="1636" y="50"/>
                  </a:moveTo>
                  <a:lnTo>
                    <a:pt x="1636" y="50"/>
                  </a:lnTo>
                  <a:cubicBezTo>
                    <a:pt x="1622" y="50"/>
                    <a:pt x="1611" y="39"/>
                    <a:pt x="1611" y="25"/>
                  </a:cubicBezTo>
                  <a:cubicBezTo>
                    <a:pt x="1611" y="12"/>
                    <a:pt x="1622" y="0"/>
                    <a:pt x="1636" y="0"/>
                  </a:cubicBezTo>
                  <a:lnTo>
                    <a:pt x="1636" y="0"/>
                  </a:lnTo>
                  <a:cubicBezTo>
                    <a:pt x="1650" y="0"/>
                    <a:pt x="1661" y="12"/>
                    <a:pt x="1661" y="25"/>
                  </a:cubicBezTo>
                  <a:cubicBezTo>
                    <a:pt x="1661" y="39"/>
                    <a:pt x="1650" y="50"/>
                    <a:pt x="1636" y="50"/>
                  </a:cubicBezTo>
                  <a:close/>
                  <a:moveTo>
                    <a:pt x="1536" y="50"/>
                  </a:moveTo>
                  <a:lnTo>
                    <a:pt x="1536" y="50"/>
                  </a:lnTo>
                  <a:cubicBezTo>
                    <a:pt x="1522" y="50"/>
                    <a:pt x="1511" y="39"/>
                    <a:pt x="1511" y="25"/>
                  </a:cubicBezTo>
                  <a:cubicBezTo>
                    <a:pt x="1511" y="12"/>
                    <a:pt x="1522" y="0"/>
                    <a:pt x="1536" y="0"/>
                  </a:cubicBezTo>
                  <a:lnTo>
                    <a:pt x="1536" y="0"/>
                  </a:lnTo>
                  <a:cubicBezTo>
                    <a:pt x="1550" y="0"/>
                    <a:pt x="1561" y="12"/>
                    <a:pt x="1561" y="25"/>
                  </a:cubicBezTo>
                  <a:cubicBezTo>
                    <a:pt x="1561" y="39"/>
                    <a:pt x="1550" y="50"/>
                    <a:pt x="1536" y="50"/>
                  </a:cubicBezTo>
                  <a:close/>
                  <a:moveTo>
                    <a:pt x="1436" y="50"/>
                  </a:moveTo>
                  <a:lnTo>
                    <a:pt x="1436" y="50"/>
                  </a:lnTo>
                  <a:cubicBezTo>
                    <a:pt x="1422" y="50"/>
                    <a:pt x="1411" y="39"/>
                    <a:pt x="1411" y="25"/>
                  </a:cubicBezTo>
                  <a:cubicBezTo>
                    <a:pt x="1411" y="12"/>
                    <a:pt x="1422" y="0"/>
                    <a:pt x="1436" y="0"/>
                  </a:cubicBezTo>
                  <a:lnTo>
                    <a:pt x="1436" y="0"/>
                  </a:lnTo>
                  <a:cubicBezTo>
                    <a:pt x="1450" y="0"/>
                    <a:pt x="1461" y="12"/>
                    <a:pt x="1461" y="25"/>
                  </a:cubicBezTo>
                  <a:cubicBezTo>
                    <a:pt x="1461" y="39"/>
                    <a:pt x="1450" y="50"/>
                    <a:pt x="1436" y="50"/>
                  </a:cubicBezTo>
                  <a:close/>
                  <a:moveTo>
                    <a:pt x="1336" y="50"/>
                  </a:moveTo>
                  <a:lnTo>
                    <a:pt x="1336" y="50"/>
                  </a:lnTo>
                  <a:cubicBezTo>
                    <a:pt x="1322" y="50"/>
                    <a:pt x="1311" y="39"/>
                    <a:pt x="1311" y="25"/>
                  </a:cubicBezTo>
                  <a:cubicBezTo>
                    <a:pt x="1311" y="12"/>
                    <a:pt x="1322" y="0"/>
                    <a:pt x="1336" y="0"/>
                  </a:cubicBezTo>
                  <a:lnTo>
                    <a:pt x="1336" y="0"/>
                  </a:lnTo>
                  <a:cubicBezTo>
                    <a:pt x="1350" y="0"/>
                    <a:pt x="1361" y="12"/>
                    <a:pt x="1361" y="25"/>
                  </a:cubicBezTo>
                  <a:cubicBezTo>
                    <a:pt x="1361" y="39"/>
                    <a:pt x="1350" y="50"/>
                    <a:pt x="1336" y="50"/>
                  </a:cubicBezTo>
                  <a:close/>
                  <a:moveTo>
                    <a:pt x="1236" y="50"/>
                  </a:moveTo>
                  <a:lnTo>
                    <a:pt x="1236" y="50"/>
                  </a:lnTo>
                  <a:cubicBezTo>
                    <a:pt x="1222" y="50"/>
                    <a:pt x="1211" y="39"/>
                    <a:pt x="1211" y="25"/>
                  </a:cubicBezTo>
                  <a:cubicBezTo>
                    <a:pt x="1211" y="12"/>
                    <a:pt x="1222" y="0"/>
                    <a:pt x="1236" y="0"/>
                  </a:cubicBezTo>
                  <a:lnTo>
                    <a:pt x="1236" y="0"/>
                  </a:lnTo>
                  <a:cubicBezTo>
                    <a:pt x="1250" y="0"/>
                    <a:pt x="1261" y="12"/>
                    <a:pt x="1261" y="25"/>
                  </a:cubicBezTo>
                  <a:cubicBezTo>
                    <a:pt x="1261" y="39"/>
                    <a:pt x="1250" y="50"/>
                    <a:pt x="1236" y="50"/>
                  </a:cubicBezTo>
                  <a:close/>
                  <a:moveTo>
                    <a:pt x="1136" y="50"/>
                  </a:moveTo>
                  <a:lnTo>
                    <a:pt x="1136" y="50"/>
                  </a:lnTo>
                  <a:cubicBezTo>
                    <a:pt x="1122" y="50"/>
                    <a:pt x="1111" y="39"/>
                    <a:pt x="1111" y="25"/>
                  </a:cubicBezTo>
                  <a:cubicBezTo>
                    <a:pt x="1111" y="12"/>
                    <a:pt x="1122" y="0"/>
                    <a:pt x="1136" y="0"/>
                  </a:cubicBezTo>
                  <a:lnTo>
                    <a:pt x="1136" y="0"/>
                  </a:lnTo>
                  <a:cubicBezTo>
                    <a:pt x="1150" y="0"/>
                    <a:pt x="1161" y="12"/>
                    <a:pt x="1161" y="25"/>
                  </a:cubicBezTo>
                  <a:cubicBezTo>
                    <a:pt x="1161" y="39"/>
                    <a:pt x="1150" y="50"/>
                    <a:pt x="1136" y="50"/>
                  </a:cubicBezTo>
                  <a:close/>
                  <a:moveTo>
                    <a:pt x="1036" y="50"/>
                  </a:moveTo>
                  <a:lnTo>
                    <a:pt x="1036" y="50"/>
                  </a:lnTo>
                  <a:cubicBezTo>
                    <a:pt x="1022" y="50"/>
                    <a:pt x="1011" y="39"/>
                    <a:pt x="1011" y="25"/>
                  </a:cubicBezTo>
                  <a:cubicBezTo>
                    <a:pt x="1011" y="12"/>
                    <a:pt x="1022" y="0"/>
                    <a:pt x="1036" y="0"/>
                  </a:cubicBezTo>
                  <a:lnTo>
                    <a:pt x="1036" y="0"/>
                  </a:lnTo>
                  <a:cubicBezTo>
                    <a:pt x="1049" y="0"/>
                    <a:pt x="1061" y="12"/>
                    <a:pt x="1061" y="25"/>
                  </a:cubicBezTo>
                  <a:cubicBezTo>
                    <a:pt x="1061" y="39"/>
                    <a:pt x="1049" y="50"/>
                    <a:pt x="1036" y="50"/>
                  </a:cubicBezTo>
                  <a:close/>
                  <a:moveTo>
                    <a:pt x="936" y="50"/>
                  </a:moveTo>
                  <a:lnTo>
                    <a:pt x="936" y="50"/>
                  </a:lnTo>
                  <a:cubicBezTo>
                    <a:pt x="922" y="50"/>
                    <a:pt x="911" y="39"/>
                    <a:pt x="911" y="25"/>
                  </a:cubicBezTo>
                  <a:cubicBezTo>
                    <a:pt x="911" y="12"/>
                    <a:pt x="922" y="0"/>
                    <a:pt x="936" y="0"/>
                  </a:cubicBezTo>
                  <a:lnTo>
                    <a:pt x="936" y="0"/>
                  </a:lnTo>
                  <a:cubicBezTo>
                    <a:pt x="949" y="0"/>
                    <a:pt x="961" y="12"/>
                    <a:pt x="961" y="25"/>
                  </a:cubicBezTo>
                  <a:cubicBezTo>
                    <a:pt x="961" y="39"/>
                    <a:pt x="949" y="50"/>
                    <a:pt x="936" y="50"/>
                  </a:cubicBezTo>
                  <a:close/>
                  <a:moveTo>
                    <a:pt x="836" y="50"/>
                  </a:moveTo>
                  <a:lnTo>
                    <a:pt x="836" y="50"/>
                  </a:lnTo>
                  <a:cubicBezTo>
                    <a:pt x="822" y="50"/>
                    <a:pt x="811" y="39"/>
                    <a:pt x="811" y="25"/>
                  </a:cubicBezTo>
                  <a:cubicBezTo>
                    <a:pt x="811" y="12"/>
                    <a:pt x="822" y="0"/>
                    <a:pt x="836" y="0"/>
                  </a:cubicBezTo>
                  <a:lnTo>
                    <a:pt x="836" y="0"/>
                  </a:lnTo>
                  <a:cubicBezTo>
                    <a:pt x="849" y="0"/>
                    <a:pt x="861" y="12"/>
                    <a:pt x="861" y="25"/>
                  </a:cubicBezTo>
                  <a:cubicBezTo>
                    <a:pt x="861" y="39"/>
                    <a:pt x="849" y="50"/>
                    <a:pt x="836" y="50"/>
                  </a:cubicBezTo>
                  <a:close/>
                  <a:moveTo>
                    <a:pt x="736" y="50"/>
                  </a:moveTo>
                  <a:lnTo>
                    <a:pt x="735" y="50"/>
                  </a:lnTo>
                  <a:cubicBezTo>
                    <a:pt x="722" y="50"/>
                    <a:pt x="710" y="39"/>
                    <a:pt x="710" y="25"/>
                  </a:cubicBezTo>
                  <a:cubicBezTo>
                    <a:pt x="710" y="12"/>
                    <a:pt x="722" y="0"/>
                    <a:pt x="735" y="0"/>
                  </a:cubicBezTo>
                  <a:lnTo>
                    <a:pt x="736" y="0"/>
                  </a:lnTo>
                  <a:cubicBezTo>
                    <a:pt x="749" y="0"/>
                    <a:pt x="761" y="12"/>
                    <a:pt x="761" y="25"/>
                  </a:cubicBezTo>
                  <a:cubicBezTo>
                    <a:pt x="761" y="39"/>
                    <a:pt x="749" y="50"/>
                    <a:pt x="736" y="50"/>
                  </a:cubicBezTo>
                  <a:close/>
                  <a:moveTo>
                    <a:pt x="635" y="50"/>
                  </a:moveTo>
                  <a:lnTo>
                    <a:pt x="635" y="50"/>
                  </a:lnTo>
                  <a:cubicBezTo>
                    <a:pt x="622" y="50"/>
                    <a:pt x="610" y="39"/>
                    <a:pt x="610" y="25"/>
                  </a:cubicBezTo>
                  <a:cubicBezTo>
                    <a:pt x="610" y="12"/>
                    <a:pt x="622" y="0"/>
                    <a:pt x="635" y="0"/>
                  </a:cubicBezTo>
                  <a:lnTo>
                    <a:pt x="635" y="0"/>
                  </a:lnTo>
                  <a:cubicBezTo>
                    <a:pt x="649" y="0"/>
                    <a:pt x="660" y="12"/>
                    <a:pt x="660" y="25"/>
                  </a:cubicBezTo>
                  <a:cubicBezTo>
                    <a:pt x="660" y="39"/>
                    <a:pt x="649" y="50"/>
                    <a:pt x="635" y="50"/>
                  </a:cubicBezTo>
                  <a:close/>
                  <a:moveTo>
                    <a:pt x="535" y="50"/>
                  </a:moveTo>
                  <a:lnTo>
                    <a:pt x="535" y="50"/>
                  </a:lnTo>
                  <a:cubicBezTo>
                    <a:pt x="522" y="50"/>
                    <a:pt x="510" y="39"/>
                    <a:pt x="510" y="25"/>
                  </a:cubicBezTo>
                  <a:cubicBezTo>
                    <a:pt x="510" y="12"/>
                    <a:pt x="522" y="0"/>
                    <a:pt x="535" y="0"/>
                  </a:cubicBezTo>
                  <a:lnTo>
                    <a:pt x="535" y="0"/>
                  </a:lnTo>
                  <a:cubicBezTo>
                    <a:pt x="549" y="0"/>
                    <a:pt x="560" y="12"/>
                    <a:pt x="560" y="25"/>
                  </a:cubicBezTo>
                  <a:cubicBezTo>
                    <a:pt x="560" y="39"/>
                    <a:pt x="549" y="50"/>
                    <a:pt x="535" y="50"/>
                  </a:cubicBezTo>
                  <a:close/>
                  <a:moveTo>
                    <a:pt x="435" y="50"/>
                  </a:moveTo>
                  <a:lnTo>
                    <a:pt x="435" y="50"/>
                  </a:lnTo>
                  <a:cubicBezTo>
                    <a:pt x="422" y="50"/>
                    <a:pt x="410" y="39"/>
                    <a:pt x="410" y="25"/>
                  </a:cubicBezTo>
                  <a:cubicBezTo>
                    <a:pt x="410" y="12"/>
                    <a:pt x="422" y="0"/>
                    <a:pt x="435" y="0"/>
                  </a:cubicBezTo>
                  <a:lnTo>
                    <a:pt x="435" y="0"/>
                  </a:lnTo>
                  <a:cubicBezTo>
                    <a:pt x="449" y="0"/>
                    <a:pt x="460" y="12"/>
                    <a:pt x="460" y="25"/>
                  </a:cubicBezTo>
                  <a:cubicBezTo>
                    <a:pt x="460" y="39"/>
                    <a:pt x="449" y="50"/>
                    <a:pt x="435" y="50"/>
                  </a:cubicBezTo>
                  <a:close/>
                  <a:moveTo>
                    <a:pt x="335" y="50"/>
                  </a:moveTo>
                  <a:lnTo>
                    <a:pt x="335" y="50"/>
                  </a:lnTo>
                  <a:cubicBezTo>
                    <a:pt x="321" y="50"/>
                    <a:pt x="310" y="39"/>
                    <a:pt x="310" y="25"/>
                  </a:cubicBezTo>
                  <a:cubicBezTo>
                    <a:pt x="310" y="12"/>
                    <a:pt x="321" y="0"/>
                    <a:pt x="335" y="0"/>
                  </a:cubicBezTo>
                  <a:lnTo>
                    <a:pt x="335" y="0"/>
                  </a:lnTo>
                  <a:cubicBezTo>
                    <a:pt x="349" y="0"/>
                    <a:pt x="360" y="12"/>
                    <a:pt x="360" y="25"/>
                  </a:cubicBezTo>
                  <a:cubicBezTo>
                    <a:pt x="360" y="39"/>
                    <a:pt x="349" y="50"/>
                    <a:pt x="335" y="50"/>
                  </a:cubicBezTo>
                  <a:close/>
                  <a:moveTo>
                    <a:pt x="235" y="50"/>
                  </a:moveTo>
                  <a:lnTo>
                    <a:pt x="235" y="50"/>
                  </a:lnTo>
                  <a:cubicBezTo>
                    <a:pt x="221" y="50"/>
                    <a:pt x="210" y="39"/>
                    <a:pt x="210" y="25"/>
                  </a:cubicBezTo>
                  <a:cubicBezTo>
                    <a:pt x="210" y="12"/>
                    <a:pt x="221" y="0"/>
                    <a:pt x="235" y="0"/>
                  </a:cubicBezTo>
                  <a:lnTo>
                    <a:pt x="235" y="0"/>
                  </a:lnTo>
                  <a:cubicBezTo>
                    <a:pt x="249" y="0"/>
                    <a:pt x="260" y="12"/>
                    <a:pt x="260" y="25"/>
                  </a:cubicBezTo>
                  <a:cubicBezTo>
                    <a:pt x="260" y="39"/>
                    <a:pt x="249" y="50"/>
                    <a:pt x="235" y="50"/>
                  </a:cubicBezTo>
                  <a:close/>
                  <a:moveTo>
                    <a:pt x="135" y="50"/>
                  </a:moveTo>
                  <a:lnTo>
                    <a:pt x="135" y="50"/>
                  </a:lnTo>
                  <a:cubicBezTo>
                    <a:pt x="121" y="50"/>
                    <a:pt x="110" y="39"/>
                    <a:pt x="110" y="25"/>
                  </a:cubicBezTo>
                  <a:cubicBezTo>
                    <a:pt x="110" y="12"/>
                    <a:pt x="121" y="0"/>
                    <a:pt x="135" y="0"/>
                  </a:cubicBezTo>
                  <a:lnTo>
                    <a:pt x="135" y="0"/>
                  </a:lnTo>
                  <a:cubicBezTo>
                    <a:pt x="149" y="0"/>
                    <a:pt x="160" y="12"/>
                    <a:pt x="160" y="25"/>
                  </a:cubicBezTo>
                  <a:cubicBezTo>
                    <a:pt x="160" y="39"/>
                    <a:pt x="149" y="50"/>
                    <a:pt x="135" y="50"/>
                  </a:cubicBezTo>
                  <a:close/>
                  <a:moveTo>
                    <a:pt x="35" y="50"/>
                  </a:moveTo>
                  <a:lnTo>
                    <a:pt x="35" y="50"/>
                  </a:lnTo>
                  <a:cubicBezTo>
                    <a:pt x="21" y="50"/>
                    <a:pt x="10" y="39"/>
                    <a:pt x="10" y="25"/>
                  </a:cubicBezTo>
                  <a:cubicBezTo>
                    <a:pt x="10" y="12"/>
                    <a:pt x="21" y="0"/>
                    <a:pt x="35" y="0"/>
                  </a:cubicBezTo>
                  <a:lnTo>
                    <a:pt x="35" y="0"/>
                  </a:lnTo>
                  <a:cubicBezTo>
                    <a:pt x="49" y="0"/>
                    <a:pt x="60" y="12"/>
                    <a:pt x="60" y="25"/>
                  </a:cubicBezTo>
                  <a:cubicBezTo>
                    <a:pt x="60" y="39"/>
                    <a:pt x="49" y="50"/>
                    <a:pt x="35" y="50"/>
                  </a:cubicBezTo>
                  <a:close/>
                  <a:moveTo>
                    <a:pt x="50" y="115"/>
                  </a:moveTo>
                  <a:lnTo>
                    <a:pt x="50" y="115"/>
                  </a:lnTo>
                  <a:cubicBezTo>
                    <a:pt x="50" y="129"/>
                    <a:pt x="39" y="140"/>
                    <a:pt x="25" y="140"/>
                  </a:cubicBezTo>
                  <a:cubicBezTo>
                    <a:pt x="11" y="140"/>
                    <a:pt x="0" y="129"/>
                    <a:pt x="0" y="115"/>
                  </a:cubicBezTo>
                  <a:lnTo>
                    <a:pt x="0" y="115"/>
                  </a:lnTo>
                  <a:cubicBezTo>
                    <a:pt x="0" y="101"/>
                    <a:pt x="11" y="90"/>
                    <a:pt x="25" y="90"/>
                  </a:cubicBezTo>
                  <a:cubicBezTo>
                    <a:pt x="39" y="90"/>
                    <a:pt x="50" y="101"/>
                    <a:pt x="50" y="115"/>
                  </a:cubicBezTo>
                  <a:close/>
                  <a:moveTo>
                    <a:pt x="50" y="215"/>
                  </a:moveTo>
                  <a:lnTo>
                    <a:pt x="50" y="215"/>
                  </a:lnTo>
                  <a:cubicBezTo>
                    <a:pt x="50" y="229"/>
                    <a:pt x="39" y="240"/>
                    <a:pt x="25" y="240"/>
                  </a:cubicBezTo>
                  <a:cubicBezTo>
                    <a:pt x="11" y="240"/>
                    <a:pt x="0" y="229"/>
                    <a:pt x="0" y="215"/>
                  </a:cubicBezTo>
                  <a:lnTo>
                    <a:pt x="0" y="215"/>
                  </a:lnTo>
                  <a:cubicBezTo>
                    <a:pt x="0" y="201"/>
                    <a:pt x="11" y="190"/>
                    <a:pt x="25" y="190"/>
                  </a:cubicBezTo>
                  <a:cubicBezTo>
                    <a:pt x="39" y="190"/>
                    <a:pt x="50" y="201"/>
                    <a:pt x="50" y="215"/>
                  </a:cubicBezTo>
                  <a:close/>
                  <a:moveTo>
                    <a:pt x="50" y="315"/>
                  </a:moveTo>
                  <a:lnTo>
                    <a:pt x="50" y="315"/>
                  </a:lnTo>
                  <a:cubicBezTo>
                    <a:pt x="50" y="329"/>
                    <a:pt x="39" y="340"/>
                    <a:pt x="25" y="340"/>
                  </a:cubicBezTo>
                  <a:cubicBezTo>
                    <a:pt x="11" y="340"/>
                    <a:pt x="0" y="329"/>
                    <a:pt x="0" y="315"/>
                  </a:cubicBezTo>
                  <a:lnTo>
                    <a:pt x="0" y="315"/>
                  </a:lnTo>
                  <a:cubicBezTo>
                    <a:pt x="0" y="301"/>
                    <a:pt x="11" y="290"/>
                    <a:pt x="25" y="290"/>
                  </a:cubicBezTo>
                  <a:cubicBezTo>
                    <a:pt x="39" y="290"/>
                    <a:pt x="50" y="301"/>
                    <a:pt x="50" y="315"/>
                  </a:cubicBezTo>
                  <a:close/>
                  <a:moveTo>
                    <a:pt x="50" y="415"/>
                  </a:moveTo>
                  <a:lnTo>
                    <a:pt x="50" y="415"/>
                  </a:lnTo>
                  <a:cubicBezTo>
                    <a:pt x="50" y="429"/>
                    <a:pt x="39" y="440"/>
                    <a:pt x="25" y="440"/>
                  </a:cubicBezTo>
                  <a:cubicBezTo>
                    <a:pt x="11" y="440"/>
                    <a:pt x="0" y="429"/>
                    <a:pt x="0" y="415"/>
                  </a:cubicBezTo>
                  <a:lnTo>
                    <a:pt x="0" y="415"/>
                  </a:lnTo>
                  <a:cubicBezTo>
                    <a:pt x="0" y="401"/>
                    <a:pt x="11" y="390"/>
                    <a:pt x="25" y="390"/>
                  </a:cubicBezTo>
                  <a:cubicBezTo>
                    <a:pt x="39" y="390"/>
                    <a:pt x="50" y="401"/>
                    <a:pt x="50" y="415"/>
                  </a:cubicBezTo>
                  <a:close/>
                  <a:moveTo>
                    <a:pt x="50" y="515"/>
                  </a:moveTo>
                  <a:lnTo>
                    <a:pt x="50" y="515"/>
                  </a:lnTo>
                  <a:cubicBezTo>
                    <a:pt x="50" y="529"/>
                    <a:pt x="39" y="540"/>
                    <a:pt x="25" y="540"/>
                  </a:cubicBezTo>
                  <a:cubicBezTo>
                    <a:pt x="11" y="540"/>
                    <a:pt x="0" y="529"/>
                    <a:pt x="0" y="515"/>
                  </a:cubicBezTo>
                  <a:lnTo>
                    <a:pt x="0" y="515"/>
                  </a:lnTo>
                  <a:cubicBezTo>
                    <a:pt x="0" y="502"/>
                    <a:pt x="11" y="490"/>
                    <a:pt x="25" y="490"/>
                  </a:cubicBezTo>
                  <a:cubicBezTo>
                    <a:pt x="39" y="490"/>
                    <a:pt x="50" y="502"/>
                    <a:pt x="50" y="515"/>
                  </a:cubicBezTo>
                  <a:close/>
                  <a:moveTo>
                    <a:pt x="50" y="615"/>
                  </a:moveTo>
                  <a:lnTo>
                    <a:pt x="50" y="615"/>
                  </a:lnTo>
                  <a:cubicBezTo>
                    <a:pt x="50" y="629"/>
                    <a:pt x="39" y="640"/>
                    <a:pt x="25" y="640"/>
                  </a:cubicBezTo>
                  <a:cubicBezTo>
                    <a:pt x="11" y="640"/>
                    <a:pt x="0" y="629"/>
                    <a:pt x="0" y="615"/>
                  </a:cubicBezTo>
                  <a:lnTo>
                    <a:pt x="0" y="615"/>
                  </a:lnTo>
                  <a:cubicBezTo>
                    <a:pt x="0" y="602"/>
                    <a:pt x="11" y="590"/>
                    <a:pt x="25" y="590"/>
                  </a:cubicBezTo>
                  <a:cubicBezTo>
                    <a:pt x="39" y="590"/>
                    <a:pt x="50" y="602"/>
                    <a:pt x="50" y="615"/>
                  </a:cubicBezTo>
                  <a:close/>
                  <a:moveTo>
                    <a:pt x="50" y="715"/>
                  </a:moveTo>
                  <a:lnTo>
                    <a:pt x="50" y="715"/>
                  </a:lnTo>
                  <a:cubicBezTo>
                    <a:pt x="50" y="729"/>
                    <a:pt x="39" y="740"/>
                    <a:pt x="25" y="740"/>
                  </a:cubicBezTo>
                  <a:cubicBezTo>
                    <a:pt x="11" y="740"/>
                    <a:pt x="0" y="729"/>
                    <a:pt x="0" y="715"/>
                  </a:cubicBezTo>
                  <a:lnTo>
                    <a:pt x="0" y="715"/>
                  </a:lnTo>
                  <a:cubicBezTo>
                    <a:pt x="0" y="702"/>
                    <a:pt x="11" y="690"/>
                    <a:pt x="25" y="690"/>
                  </a:cubicBezTo>
                  <a:cubicBezTo>
                    <a:pt x="39" y="690"/>
                    <a:pt x="50" y="702"/>
                    <a:pt x="50" y="715"/>
                  </a:cubicBezTo>
                  <a:close/>
                  <a:moveTo>
                    <a:pt x="50" y="815"/>
                  </a:moveTo>
                  <a:lnTo>
                    <a:pt x="50" y="816"/>
                  </a:lnTo>
                  <a:cubicBezTo>
                    <a:pt x="50" y="829"/>
                    <a:pt x="39" y="841"/>
                    <a:pt x="25" y="841"/>
                  </a:cubicBezTo>
                  <a:cubicBezTo>
                    <a:pt x="11" y="841"/>
                    <a:pt x="0" y="829"/>
                    <a:pt x="0" y="816"/>
                  </a:cubicBezTo>
                  <a:lnTo>
                    <a:pt x="0" y="815"/>
                  </a:lnTo>
                  <a:cubicBezTo>
                    <a:pt x="0" y="802"/>
                    <a:pt x="11" y="790"/>
                    <a:pt x="25" y="790"/>
                  </a:cubicBezTo>
                  <a:cubicBezTo>
                    <a:pt x="39" y="790"/>
                    <a:pt x="50" y="802"/>
                    <a:pt x="50" y="815"/>
                  </a:cubicBezTo>
                  <a:close/>
                  <a:moveTo>
                    <a:pt x="50" y="916"/>
                  </a:moveTo>
                  <a:lnTo>
                    <a:pt x="50" y="916"/>
                  </a:lnTo>
                  <a:cubicBezTo>
                    <a:pt x="50" y="929"/>
                    <a:pt x="39" y="941"/>
                    <a:pt x="25" y="941"/>
                  </a:cubicBezTo>
                  <a:cubicBezTo>
                    <a:pt x="11" y="941"/>
                    <a:pt x="0" y="929"/>
                    <a:pt x="0" y="916"/>
                  </a:cubicBezTo>
                  <a:lnTo>
                    <a:pt x="0" y="916"/>
                  </a:lnTo>
                  <a:cubicBezTo>
                    <a:pt x="0" y="902"/>
                    <a:pt x="11" y="891"/>
                    <a:pt x="25" y="891"/>
                  </a:cubicBezTo>
                  <a:cubicBezTo>
                    <a:pt x="39" y="891"/>
                    <a:pt x="50" y="902"/>
                    <a:pt x="50" y="916"/>
                  </a:cubicBezTo>
                  <a:close/>
                  <a:moveTo>
                    <a:pt x="50" y="1016"/>
                  </a:moveTo>
                  <a:lnTo>
                    <a:pt x="50" y="1016"/>
                  </a:lnTo>
                  <a:cubicBezTo>
                    <a:pt x="50" y="1029"/>
                    <a:pt x="39" y="1041"/>
                    <a:pt x="25" y="1041"/>
                  </a:cubicBezTo>
                  <a:cubicBezTo>
                    <a:pt x="11" y="1041"/>
                    <a:pt x="0" y="1029"/>
                    <a:pt x="0" y="1016"/>
                  </a:cubicBezTo>
                  <a:lnTo>
                    <a:pt x="0" y="1016"/>
                  </a:lnTo>
                  <a:cubicBezTo>
                    <a:pt x="0" y="1002"/>
                    <a:pt x="11" y="991"/>
                    <a:pt x="25" y="991"/>
                  </a:cubicBezTo>
                  <a:cubicBezTo>
                    <a:pt x="39" y="991"/>
                    <a:pt x="50" y="1002"/>
                    <a:pt x="50" y="1016"/>
                  </a:cubicBezTo>
                  <a:close/>
                  <a:moveTo>
                    <a:pt x="50" y="1116"/>
                  </a:moveTo>
                  <a:lnTo>
                    <a:pt x="50" y="1116"/>
                  </a:lnTo>
                  <a:cubicBezTo>
                    <a:pt x="50" y="1129"/>
                    <a:pt x="39" y="1141"/>
                    <a:pt x="25" y="1141"/>
                  </a:cubicBezTo>
                  <a:cubicBezTo>
                    <a:pt x="11" y="1141"/>
                    <a:pt x="0" y="1129"/>
                    <a:pt x="0" y="1116"/>
                  </a:cubicBezTo>
                  <a:lnTo>
                    <a:pt x="0" y="1116"/>
                  </a:lnTo>
                  <a:cubicBezTo>
                    <a:pt x="0" y="1102"/>
                    <a:pt x="11" y="1091"/>
                    <a:pt x="25" y="1091"/>
                  </a:cubicBezTo>
                  <a:cubicBezTo>
                    <a:pt x="39" y="1091"/>
                    <a:pt x="50" y="1102"/>
                    <a:pt x="50" y="1116"/>
                  </a:cubicBezTo>
                  <a:close/>
                  <a:moveTo>
                    <a:pt x="50" y="1216"/>
                  </a:moveTo>
                  <a:lnTo>
                    <a:pt x="50" y="1216"/>
                  </a:lnTo>
                  <a:cubicBezTo>
                    <a:pt x="50" y="1230"/>
                    <a:pt x="39" y="1241"/>
                    <a:pt x="25" y="1241"/>
                  </a:cubicBezTo>
                  <a:cubicBezTo>
                    <a:pt x="11" y="1241"/>
                    <a:pt x="0" y="1230"/>
                    <a:pt x="0" y="1216"/>
                  </a:cubicBezTo>
                  <a:lnTo>
                    <a:pt x="0" y="1216"/>
                  </a:lnTo>
                  <a:cubicBezTo>
                    <a:pt x="0" y="1202"/>
                    <a:pt x="11" y="1191"/>
                    <a:pt x="25" y="1191"/>
                  </a:cubicBezTo>
                  <a:cubicBezTo>
                    <a:pt x="39" y="1191"/>
                    <a:pt x="50" y="1202"/>
                    <a:pt x="50" y="1216"/>
                  </a:cubicBezTo>
                  <a:close/>
                  <a:moveTo>
                    <a:pt x="50" y="1316"/>
                  </a:moveTo>
                  <a:lnTo>
                    <a:pt x="50" y="1316"/>
                  </a:lnTo>
                  <a:cubicBezTo>
                    <a:pt x="50" y="1330"/>
                    <a:pt x="39" y="1341"/>
                    <a:pt x="25" y="1341"/>
                  </a:cubicBezTo>
                  <a:cubicBezTo>
                    <a:pt x="11" y="1341"/>
                    <a:pt x="0" y="1330"/>
                    <a:pt x="0" y="1316"/>
                  </a:cubicBezTo>
                  <a:lnTo>
                    <a:pt x="0" y="1316"/>
                  </a:lnTo>
                  <a:cubicBezTo>
                    <a:pt x="0" y="1302"/>
                    <a:pt x="11" y="1291"/>
                    <a:pt x="25" y="1291"/>
                  </a:cubicBezTo>
                  <a:cubicBezTo>
                    <a:pt x="39" y="1291"/>
                    <a:pt x="50" y="1302"/>
                    <a:pt x="50" y="1316"/>
                  </a:cubicBezTo>
                  <a:close/>
                  <a:moveTo>
                    <a:pt x="50" y="1416"/>
                  </a:moveTo>
                  <a:lnTo>
                    <a:pt x="50" y="1416"/>
                  </a:lnTo>
                  <a:cubicBezTo>
                    <a:pt x="50" y="1430"/>
                    <a:pt x="39" y="1441"/>
                    <a:pt x="25" y="1441"/>
                  </a:cubicBezTo>
                  <a:cubicBezTo>
                    <a:pt x="11" y="1441"/>
                    <a:pt x="0" y="1430"/>
                    <a:pt x="0" y="1416"/>
                  </a:cubicBezTo>
                  <a:lnTo>
                    <a:pt x="0" y="1416"/>
                  </a:lnTo>
                  <a:cubicBezTo>
                    <a:pt x="0" y="1402"/>
                    <a:pt x="11" y="1391"/>
                    <a:pt x="25" y="1391"/>
                  </a:cubicBezTo>
                  <a:cubicBezTo>
                    <a:pt x="39" y="1391"/>
                    <a:pt x="50" y="1402"/>
                    <a:pt x="50" y="1416"/>
                  </a:cubicBezTo>
                  <a:close/>
                  <a:moveTo>
                    <a:pt x="50" y="1516"/>
                  </a:moveTo>
                  <a:lnTo>
                    <a:pt x="50" y="1516"/>
                  </a:lnTo>
                  <a:cubicBezTo>
                    <a:pt x="50" y="1530"/>
                    <a:pt x="39" y="1541"/>
                    <a:pt x="25" y="1541"/>
                  </a:cubicBezTo>
                  <a:cubicBezTo>
                    <a:pt x="11" y="1541"/>
                    <a:pt x="0" y="1530"/>
                    <a:pt x="0" y="1516"/>
                  </a:cubicBezTo>
                  <a:lnTo>
                    <a:pt x="0" y="1516"/>
                  </a:lnTo>
                  <a:cubicBezTo>
                    <a:pt x="0" y="1502"/>
                    <a:pt x="11" y="1491"/>
                    <a:pt x="25" y="1491"/>
                  </a:cubicBezTo>
                  <a:cubicBezTo>
                    <a:pt x="39" y="1491"/>
                    <a:pt x="50" y="1502"/>
                    <a:pt x="50" y="1516"/>
                  </a:cubicBezTo>
                  <a:close/>
                  <a:moveTo>
                    <a:pt x="50" y="1616"/>
                  </a:moveTo>
                  <a:lnTo>
                    <a:pt x="50" y="1616"/>
                  </a:lnTo>
                  <a:cubicBezTo>
                    <a:pt x="50" y="1630"/>
                    <a:pt x="39" y="1641"/>
                    <a:pt x="25" y="1641"/>
                  </a:cubicBezTo>
                  <a:cubicBezTo>
                    <a:pt x="11" y="1641"/>
                    <a:pt x="0" y="1630"/>
                    <a:pt x="0" y="1616"/>
                  </a:cubicBezTo>
                  <a:lnTo>
                    <a:pt x="0" y="1616"/>
                  </a:lnTo>
                  <a:cubicBezTo>
                    <a:pt x="0" y="1602"/>
                    <a:pt x="11" y="1591"/>
                    <a:pt x="25" y="1591"/>
                  </a:cubicBezTo>
                  <a:cubicBezTo>
                    <a:pt x="39" y="1591"/>
                    <a:pt x="50" y="1602"/>
                    <a:pt x="50" y="1616"/>
                  </a:cubicBezTo>
                  <a:close/>
                  <a:moveTo>
                    <a:pt x="85" y="1630"/>
                  </a:moveTo>
                  <a:lnTo>
                    <a:pt x="85" y="1630"/>
                  </a:lnTo>
                  <a:cubicBezTo>
                    <a:pt x="99" y="1630"/>
                    <a:pt x="110" y="1642"/>
                    <a:pt x="110" y="1655"/>
                  </a:cubicBezTo>
                  <a:cubicBezTo>
                    <a:pt x="110" y="1669"/>
                    <a:pt x="99" y="1680"/>
                    <a:pt x="85" y="1680"/>
                  </a:cubicBezTo>
                  <a:lnTo>
                    <a:pt x="85" y="1680"/>
                  </a:lnTo>
                  <a:cubicBezTo>
                    <a:pt x="71" y="1680"/>
                    <a:pt x="60" y="1669"/>
                    <a:pt x="60" y="1655"/>
                  </a:cubicBezTo>
                  <a:cubicBezTo>
                    <a:pt x="60" y="1642"/>
                    <a:pt x="71" y="1630"/>
                    <a:pt x="85" y="1630"/>
                  </a:cubicBezTo>
                  <a:close/>
                  <a:moveTo>
                    <a:pt x="185" y="1630"/>
                  </a:moveTo>
                  <a:lnTo>
                    <a:pt x="185" y="1630"/>
                  </a:lnTo>
                  <a:cubicBezTo>
                    <a:pt x="199" y="1630"/>
                    <a:pt x="210" y="1642"/>
                    <a:pt x="210" y="1655"/>
                  </a:cubicBezTo>
                  <a:cubicBezTo>
                    <a:pt x="210" y="1669"/>
                    <a:pt x="199" y="1680"/>
                    <a:pt x="185" y="1680"/>
                  </a:cubicBezTo>
                  <a:lnTo>
                    <a:pt x="185" y="1680"/>
                  </a:lnTo>
                  <a:cubicBezTo>
                    <a:pt x="172" y="1680"/>
                    <a:pt x="160" y="1669"/>
                    <a:pt x="160" y="1655"/>
                  </a:cubicBezTo>
                  <a:cubicBezTo>
                    <a:pt x="160" y="1642"/>
                    <a:pt x="172" y="1630"/>
                    <a:pt x="185" y="1630"/>
                  </a:cubicBezTo>
                  <a:close/>
                  <a:moveTo>
                    <a:pt x="285" y="1630"/>
                  </a:moveTo>
                  <a:lnTo>
                    <a:pt x="285" y="1630"/>
                  </a:lnTo>
                  <a:cubicBezTo>
                    <a:pt x="299" y="1630"/>
                    <a:pt x="310" y="1642"/>
                    <a:pt x="310" y="1655"/>
                  </a:cubicBezTo>
                  <a:cubicBezTo>
                    <a:pt x="310" y="1669"/>
                    <a:pt x="299" y="1680"/>
                    <a:pt x="285" y="1680"/>
                  </a:cubicBezTo>
                  <a:lnTo>
                    <a:pt x="285" y="1680"/>
                  </a:lnTo>
                  <a:cubicBezTo>
                    <a:pt x="272" y="1680"/>
                    <a:pt x="260" y="1669"/>
                    <a:pt x="260" y="1655"/>
                  </a:cubicBezTo>
                  <a:cubicBezTo>
                    <a:pt x="260" y="1642"/>
                    <a:pt x="272" y="1630"/>
                    <a:pt x="285" y="1630"/>
                  </a:cubicBezTo>
                  <a:close/>
                  <a:moveTo>
                    <a:pt x="385" y="1630"/>
                  </a:moveTo>
                  <a:lnTo>
                    <a:pt x="385" y="1630"/>
                  </a:lnTo>
                  <a:cubicBezTo>
                    <a:pt x="399" y="1630"/>
                    <a:pt x="410" y="1642"/>
                    <a:pt x="410" y="1655"/>
                  </a:cubicBezTo>
                  <a:cubicBezTo>
                    <a:pt x="410" y="1669"/>
                    <a:pt x="399" y="1680"/>
                    <a:pt x="385" y="1680"/>
                  </a:cubicBezTo>
                  <a:lnTo>
                    <a:pt x="385" y="1680"/>
                  </a:lnTo>
                  <a:cubicBezTo>
                    <a:pt x="372" y="1680"/>
                    <a:pt x="360" y="1669"/>
                    <a:pt x="360" y="1655"/>
                  </a:cubicBezTo>
                  <a:cubicBezTo>
                    <a:pt x="360" y="1642"/>
                    <a:pt x="372" y="1630"/>
                    <a:pt x="385" y="1630"/>
                  </a:cubicBezTo>
                  <a:close/>
                  <a:moveTo>
                    <a:pt x="485" y="1630"/>
                  </a:moveTo>
                  <a:lnTo>
                    <a:pt x="486" y="1630"/>
                  </a:lnTo>
                  <a:cubicBezTo>
                    <a:pt x="499" y="1630"/>
                    <a:pt x="511" y="1642"/>
                    <a:pt x="511" y="1655"/>
                  </a:cubicBezTo>
                  <a:cubicBezTo>
                    <a:pt x="511" y="1669"/>
                    <a:pt x="499" y="1680"/>
                    <a:pt x="486" y="1680"/>
                  </a:cubicBezTo>
                  <a:lnTo>
                    <a:pt x="485" y="1680"/>
                  </a:lnTo>
                  <a:cubicBezTo>
                    <a:pt x="472" y="1680"/>
                    <a:pt x="460" y="1669"/>
                    <a:pt x="460" y="1655"/>
                  </a:cubicBezTo>
                  <a:cubicBezTo>
                    <a:pt x="460" y="1642"/>
                    <a:pt x="472" y="1630"/>
                    <a:pt x="485" y="1630"/>
                  </a:cubicBezTo>
                  <a:close/>
                  <a:moveTo>
                    <a:pt x="586" y="1630"/>
                  </a:moveTo>
                  <a:lnTo>
                    <a:pt x="586" y="1630"/>
                  </a:lnTo>
                  <a:cubicBezTo>
                    <a:pt x="599" y="1630"/>
                    <a:pt x="611" y="1642"/>
                    <a:pt x="611" y="1655"/>
                  </a:cubicBezTo>
                  <a:cubicBezTo>
                    <a:pt x="611" y="1669"/>
                    <a:pt x="599" y="1680"/>
                    <a:pt x="586" y="1680"/>
                  </a:cubicBezTo>
                  <a:lnTo>
                    <a:pt x="586" y="1680"/>
                  </a:lnTo>
                  <a:cubicBezTo>
                    <a:pt x="572" y="1680"/>
                    <a:pt x="561" y="1669"/>
                    <a:pt x="561" y="1655"/>
                  </a:cubicBezTo>
                  <a:cubicBezTo>
                    <a:pt x="561" y="1642"/>
                    <a:pt x="572" y="1630"/>
                    <a:pt x="586" y="1630"/>
                  </a:cubicBezTo>
                  <a:close/>
                  <a:moveTo>
                    <a:pt x="686" y="1630"/>
                  </a:moveTo>
                  <a:lnTo>
                    <a:pt x="686" y="1630"/>
                  </a:lnTo>
                  <a:cubicBezTo>
                    <a:pt x="699" y="1630"/>
                    <a:pt x="711" y="1642"/>
                    <a:pt x="711" y="1655"/>
                  </a:cubicBezTo>
                  <a:cubicBezTo>
                    <a:pt x="711" y="1669"/>
                    <a:pt x="699" y="1680"/>
                    <a:pt x="686" y="1680"/>
                  </a:cubicBezTo>
                  <a:lnTo>
                    <a:pt x="686" y="1680"/>
                  </a:lnTo>
                  <a:cubicBezTo>
                    <a:pt x="672" y="1680"/>
                    <a:pt x="661" y="1669"/>
                    <a:pt x="661" y="1655"/>
                  </a:cubicBezTo>
                  <a:cubicBezTo>
                    <a:pt x="661" y="1642"/>
                    <a:pt x="672" y="1630"/>
                    <a:pt x="686" y="1630"/>
                  </a:cubicBezTo>
                  <a:close/>
                  <a:moveTo>
                    <a:pt x="786" y="1630"/>
                  </a:moveTo>
                  <a:lnTo>
                    <a:pt x="786" y="1630"/>
                  </a:lnTo>
                  <a:cubicBezTo>
                    <a:pt x="799" y="1630"/>
                    <a:pt x="811" y="1642"/>
                    <a:pt x="811" y="1655"/>
                  </a:cubicBezTo>
                  <a:cubicBezTo>
                    <a:pt x="811" y="1669"/>
                    <a:pt x="799" y="1680"/>
                    <a:pt x="786" y="1680"/>
                  </a:cubicBezTo>
                  <a:lnTo>
                    <a:pt x="786" y="1680"/>
                  </a:lnTo>
                  <a:cubicBezTo>
                    <a:pt x="772" y="1680"/>
                    <a:pt x="761" y="1669"/>
                    <a:pt x="761" y="1655"/>
                  </a:cubicBezTo>
                  <a:cubicBezTo>
                    <a:pt x="761" y="1642"/>
                    <a:pt x="772" y="1630"/>
                    <a:pt x="786" y="1630"/>
                  </a:cubicBezTo>
                  <a:close/>
                  <a:moveTo>
                    <a:pt x="886" y="1630"/>
                  </a:moveTo>
                  <a:lnTo>
                    <a:pt x="886" y="1630"/>
                  </a:lnTo>
                  <a:cubicBezTo>
                    <a:pt x="900" y="1630"/>
                    <a:pt x="911" y="1642"/>
                    <a:pt x="911" y="1655"/>
                  </a:cubicBezTo>
                  <a:cubicBezTo>
                    <a:pt x="911" y="1669"/>
                    <a:pt x="900" y="1680"/>
                    <a:pt x="886" y="1680"/>
                  </a:cubicBezTo>
                  <a:lnTo>
                    <a:pt x="886" y="1680"/>
                  </a:lnTo>
                  <a:cubicBezTo>
                    <a:pt x="872" y="1680"/>
                    <a:pt x="861" y="1669"/>
                    <a:pt x="861" y="1655"/>
                  </a:cubicBezTo>
                  <a:cubicBezTo>
                    <a:pt x="861" y="1642"/>
                    <a:pt x="872" y="1630"/>
                    <a:pt x="886" y="1630"/>
                  </a:cubicBezTo>
                  <a:close/>
                  <a:moveTo>
                    <a:pt x="986" y="1630"/>
                  </a:moveTo>
                  <a:lnTo>
                    <a:pt x="986" y="1630"/>
                  </a:lnTo>
                  <a:cubicBezTo>
                    <a:pt x="1000" y="1630"/>
                    <a:pt x="1011" y="1642"/>
                    <a:pt x="1011" y="1655"/>
                  </a:cubicBezTo>
                  <a:cubicBezTo>
                    <a:pt x="1011" y="1669"/>
                    <a:pt x="1000" y="1680"/>
                    <a:pt x="986" y="1680"/>
                  </a:cubicBezTo>
                  <a:lnTo>
                    <a:pt x="986" y="1680"/>
                  </a:lnTo>
                  <a:cubicBezTo>
                    <a:pt x="972" y="1680"/>
                    <a:pt x="961" y="1669"/>
                    <a:pt x="961" y="1655"/>
                  </a:cubicBezTo>
                  <a:cubicBezTo>
                    <a:pt x="961" y="1642"/>
                    <a:pt x="972" y="1630"/>
                    <a:pt x="986" y="1630"/>
                  </a:cubicBezTo>
                  <a:close/>
                  <a:moveTo>
                    <a:pt x="1086" y="1630"/>
                  </a:moveTo>
                  <a:lnTo>
                    <a:pt x="1086" y="1630"/>
                  </a:lnTo>
                  <a:cubicBezTo>
                    <a:pt x="1100" y="1630"/>
                    <a:pt x="1111" y="1642"/>
                    <a:pt x="1111" y="1655"/>
                  </a:cubicBezTo>
                  <a:cubicBezTo>
                    <a:pt x="1111" y="1669"/>
                    <a:pt x="1100" y="1680"/>
                    <a:pt x="1086" y="1680"/>
                  </a:cubicBezTo>
                  <a:lnTo>
                    <a:pt x="1086" y="1680"/>
                  </a:lnTo>
                  <a:cubicBezTo>
                    <a:pt x="1072" y="1680"/>
                    <a:pt x="1061" y="1669"/>
                    <a:pt x="1061" y="1655"/>
                  </a:cubicBezTo>
                  <a:cubicBezTo>
                    <a:pt x="1061" y="1642"/>
                    <a:pt x="1072" y="1630"/>
                    <a:pt x="1086" y="1630"/>
                  </a:cubicBezTo>
                  <a:close/>
                  <a:moveTo>
                    <a:pt x="1186" y="1630"/>
                  </a:moveTo>
                  <a:lnTo>
                    <a:pt x="1186" y="1630"/>
                  </a:lnTo>
                  <a:cubicBezTo>
                    <a:pt x="1200" y="1630"/>
                    <a:pt x="1211" y="1642"/>
                    <a:pt x="1211" y="1655"/>
                  </a:cubicBezTo>
                  <a:cubicBezTo>
                    <a:pt x="1211" y="1669"/>
                    <a:pt x="1200" y="1680"/>
                    <a:pt x="1186" y="1680"/>
                  </a:cubicBezTo>
                  <a:lnTo>
                    <a:pt x="1186" y="1680"/>
                  </a:lnTo>
                  <a:cubicBezTo>
                    <a:pt x="1172" y="1680"/>
                    <a:pt x="1161" y="1669"/>
                    <a:pt x="1161" y="1655"/>
                  </a:cubicBezTo>
                  <a:cubicBezTo>
                    <a:pt x="1161" y="1642"/>
                    <a:pt x="1172" y="1630"/>
                    <a:pt x="1186" y="1630"/>
                  </a:cubicBezTo>
                  <a:close/>
                  <a:moveTo>
                    <a:pt x="1286" y="1630"/>
                  </a:moveTo>
                  <a:lnTo>
                    <a:pt x="1286" y="1630"/>
                  </a:lnTo>
                  <a:cubicBezTo>
                    <a:pt x="1300" y="1630"/>
                    <a:pt x="1311" y="1642"/>
                    <a:pt x="1311" y="1655"/>
                  </a:cubicBezTo>
                  <a:cubicBezTo>
                    <a:pt x="1311" y="1669"/>
                    <a:pt x="1300" y="1680"/>
                    <a:pt x="1286" y="1680"/>
                  </a:cubicBezTo>
                  <a:lnTo>
                    <a:pt x="1286" y="1680"/>
                  </a:lnTo>
                  <a:cubicBezTo>
                    <a:pt x="1272" y="1680"/>
                    <a:pt x="1261" y="1669"/>
                    <a:pt x="1261" y="1655"/>
                  </a:cubicBezTo>
                  <a:cubicBezTo>
                    <a:pt x="1261" y="1642"/>
                    <a:pt x="1272" y="1630"/>
                    <a:pt x="1286" y="1630"/>
                  </a:cubicBezTo>
                  <a:close/>
                  <a:moveTo>
                    <a:pt x="1386" y="1630"/>
                  </a:moveTo>
                  <a:lnTo>
                    <a:pt x="1386" y="1630"/>
                  </a:lnTo>
                  <a:cubicBezTo>
                    <a:pt x="1400" y="1630"/>
                    <a:pt x="1411" y="1642"/>
                    <a:pt x="1411" y="1655"/>
                  </a:cubicBezTo>
                  <a:cubicBezTo>
                    <a:pt x="1411" y="1669"/>
                    <a:pt x="1400" y="1680"/>
                    <a:pt x="1386" y="1680"/>
                  </a:cubicBezTo>
                  <a:lnTo>
                    <a:pt x="1386" y="1680"/>
                  </a:lnTo>
                  <a:cubicBezTo>
                    <a:pt x="1372" y="1680"/>
                    <a:pt x="1361" y="1669"/>
                    <a:pt x="1361" y="1655"/>
                  </a:cubicBezTo>
                  <a:cubicBezTo>
                    <a:pt x="1361" y="1642"/>
                    <a:pt x="1372" y="1630"/>
                    <a:pt x="1386" y="1630"/>
                  </a:cubicBezTo>
                  <a:close/>
                  <a:moveTo>
                    <a:pt x="1486" y="1630"/>
                  </a:moveTo>
                  <a:lnTo>
                    <a:pt x="1486" y="1630"/>
                  </a:lnTo>
                  <a:cubicBezTo>
                    <a:pt x="1500" y="1630"/>
                    <a:pt x="1511" y="1642"/>
                    <a:pt x="1511" y="1655"/>
                  </a:cubicBezTo>
                  <a:cubicBezTo>
                    <a:pt x="1511" y="1669"/>
                    <a:pt x="1500" y="1680"/>
                    <a:pt x="1486" y="1680"/>
                  </a:cubicBezTo>
                  <a:lnTo>
                    <a:pt x="1486" y="1680"/>
                  </a:lnTo>
                  <a:cubicBezTo>
                    <a:pt x="1472" y="1680"/>
                    <a:pt x="1461" y="1669"/>
                    <a:pt x="1461" y="1655"/>
                  </a:cubicBezTo>
                  <a:cubicBezTo>
                    <a:pt x="1461" y="1642"/>
                    <a:pt x="1472" y="1630"/>
                    <a:pt x="1486" y="1630"/>
                  </a:cubicBezTo>
                  <a:close/>
                  <a:moveTo>
                    <a:pt x="1586" y="1630"/>
                  </a:moveTo>
                  <a:lnTo>
                    <a:pt x="1586" y="1630"/>
                  </a:lnTo>
                  <a:cubicBezTo>
                    <a:pt x="1600" y="1630"/>
                    <a:pt x="1611" y="1642"/>
                    <a:pt x="1611" y="1655"/>
                  </a:cubicBezTo>
                  <a:cubicBezTo>
                    <a:pt x="1611" y="1669"/>
                    <a:pt x="1600" y="1680"/>
                    <a:pt x="1586" y="1680"/>
                  </a:cubicBezTo>
                  <a:lnTo>
                    <a:pt x="1586" y="1680"/>
                  </a:lnTo>
                  <a:cubicBezTo>
                    <a:pt x="1572" y="1680"/>
                    <a:pt x="1561" y="1669"/>
                    <a:pt x="1561" y="1655"/>
                  </a:cubicBezTo>
                  <a:cubicBezTo>
                    <a:pt x="1561" y="1642"/>
                    <a:pt x="1572" y="1630"/>
                    <a:pt x="1586" y="1630"/>
                  </a:cubicBezTo>
                  <a:close/>
                  <a:moveTo>
                    <a:pt x="1686" y="1630"/>
                  </a:moveTo>
                  <a:lnTo>
                    <a:pt x="1686" y="1630"/>
                  </a:lnTo>
                  <a:cubicBezTo>
                    <a:pt x="1700" y="1630"/>
                    <a:pt x="1711" y="1642"/>
                    <a:pt x="1711" y="1655"/>
                  </a:cubicBezTo>
                  <a:cubicBezTo>
                    <a:pt x="1711" y="1669"/>
                    <a:pt x="1700" y="1680"/>
                    <a:pt x="1686" y="1680"/>
                  </a:cubicBezTo>
                  <a:lnTo>
                    <a:pt x="1686" y="1680"/>
                  </a:lnTo>
                  <a:cubicBezTo>
                    <a:pt x="1672" y="1680"/>
                    <a:pt x="1661" y="1669"/>
                    <a:pt x="1661" y="1655"/>
                  </a:cubicBezTo>
                  <a:cubicBezTo>
                    <a:pt x="1661" y="1642"/>
                    <a:pt x="1672" y="1630"/>
                    <a:pt x="1686" y="1630"/>
                  </a:cubicBezTo>
                  <a:close/>
                  <a:moveTo>
                    <a:pt x="1786" y="1630"/>
                  </a:moveTo>
                  <a:lnTo>
                    <a:pt x="1786" y="1630"/>
                  </a:lnTo>
                  <a:cubicBezTo>
                    <a:pt x="1800" y="1630"/>
                    <a:pt x="1811" y="1642"/>
                    <a:pt x="1811" y="1655"/>
                  </a:cubicBezTo>
                  <a:cubicBezTo>
                    <a:pt x="1811" y="1669"/>
                    <a:pt x="1800" y="1680"/>
                    <a:pt x="1786" y="1680"/>
                  </a:cubicBezTo>
                  <a:lnTo>
                    <a:pt x="1786" y="1680"/>
                  </a:lnTo>
                  <a:cubicBezTo>
                    <a:pt x="1772" y="1680"/>
                    <a:pt x="1761" y="1669"/>
                    <a:pt x="1761" y="1655"/>
                  </a:cubicBezTo>
                  <a:cubicBezTo>
                    <a:pt x="1761" y="1642"/>
                    <a:pt x="1772" y="1630"/>
                    <a:pt x="1786" y="1630"/>
                  </a:cubicBezTo>
                  <a:close/>
                  <a:moveTo>
                    <a:pt x="1886" y="1630"/>
                  </a:moveTo>
                  <a:lnTo>
                    <a:pt x="1886" y="1630"/>
                  </a:lnTo>
                  <a:cubicBezTo>
                    <a:pt x="1900" y="1630"/>
                    <a:pt x="1911" y="1642"/>
                    <a:pt x="1911" y="1655"/>
                  </a:cubicBezTo>
                  <a:cubicBezTo>
                    <a:pt x="1911" y="1669"/>
                    <a:pt x="1900" y="1680"/>
                    <a:pt x="1886" y="1680"/>
                  </a:cubicBezTo>
                  <a:lnTo>
                    <a:pt x="1886" y="1680"/>
                  </a:lnTo>
                  <a:cubicBezTo>
                    <a:pt x="1872" y="1680"/>
                    <a:pt x="1861" y="1669"/>
                    <a:pt x="1861" y="1655"/>
                  </a:cubicBezTo>
                  <a:cubicBezTo>
                    <a:pt x="1861" y="1642"/>
                    <a:pt x="1872" y="1630"/>
                    <a:pt x="1886" y="1630"/>
                  </a:cubicBezTo>
                  <a:close/>
                  <a:moveTo>
                    <a:pt x="1986" y="1630"/>
                  </a:moveTo>
                  <a:lnTo>
                    <a:pt x="1986" y="1630"/>
                  </a:lnTo>
                  <a:cubicBezTo>
                    <a:pt x="2000" y="1630"/>
                    <a:pt x="2011" y="1642"/>
                    <a:pt x="2011" y="1655"/>
                  </a:cubicBezTo>
                  <a:cubicBezTo>
                    <a:pt x="2011" y="1669"/>
                    <a:pt x="2000" y="1680"/>
                    <a:pt x="1986" y="1680"/>
                  </a:cubicBezTo>
                  <a:lnTo>
                    <a:pt x="1986" y="1680"/>
                  </a:lnTo>
                  <a:cubicBezTo>
                    <a:pt x="1972" y="1680"/>
                    <a:pt x="1961" y="1669"/>
                    <a:pt x="1961" y="1655"/>
                  </a:cubicBezTo>
                  <a:cubicBezTo>
                    <a:pt x="1961" y="1642"/>
                    <a:pt x="1972" y="1630"/>
                    <a:pt x="1986" y="1630"/>
                  </a:cubicBezTo>
                  <a:close/>
                  <a:moveTo>
                    <a:pt x="2086" y="1630"/>
                  </a:moveTo>
                  <a:lnTo>
                    <a:pt x="2086" y="1630"/>
                  </a:lnTo>
                  <a:cubicBezTo>
                    <a:pt x="2100" y="1630"/>
                    <a:pt x="2111" y="1642"/>
                    <a:pt x="2111" y="1655"/>
                  </a:cubicBezTo>
                  <a:cubicBezTo>
                    <a:pt x="2111" y="1669"/>
                    <a:pt x="2100" y="1680"/>
                    <a:pt x="2086" y="1680"/>
                  </a:cubicBezTo>
                  <a:lnTo>
                    <a:pt x="2086" y="1680"/>
                  </a:lnTo>
                  <a:cubicBezTo>
                    <a:pt x="2072" y="1680"/>
                    <a:pt x="2061" y="1669"/>
                    <a:pt x="2061" y="1655"/>
                  </a:cubicBezTo>
                  <a:cubicBezTo>
                    <a:pt x="2061" y="1642"/>
                    <a:pt x="2072" y="1630"/>
                    <a:pt x="2086" y="1630"/>
                  </a:cubicBezTo>
                  <a:close/>
                  <a:moveTo>
                    <a:pt x="2186" y="1630"/>
                  </a:moveTo>
                  <a:lnTo>
                    <a:pt x="2186" y="1630"/>
                  </a:lnTo>
                  <a:cubicBezTo>
                    <a:pt x="2200" y="1630"/>
                    <a:pt x="2211" y="1642"/>
                    <a:pt x="2211" y="1655"/>
                  </a:cubicBezTo>
                  <a:cubicBezTo>
                    <a:pt x="2211" y="1669"/>
                    <a:pt x="2200" y="1680"/>
                    <a:pt x="2186" y="1680"/>
                  </a:cubicBezTo>
                  <a:lnTo>
                    <a:pt x="2186" y="1680"/>
                  </a:lnTo>
                  <a:cubicBezTo>
                    <a:pt x="2173" y="1680"/>
                    <a:pt x="2161" y="1669"/>
                    <a:pt x="2161" y="1655"/>
                  </a:cubicBezTo>
                  <a:cubicBezTo>
                    <a:pt x="2161" y="1642"/>
                    <a:pt x="2173" y="1630"/>
                    <a:pt x="2186" y="1630"/>
                  </a:cubicBezTo>
                  <a:close/>
                  <a:moveTo>
                    <a:pt x="2286" y="1630"/>
                  </a:moveTo>
                  <a:lnTo>
                    <a:pt x="2286" y="1630"/>
                  </a:lnTo>
                  <a:cubicBezTo>
                    <a:pt x="2300" y="1630"/>
                    <a:pt x="2311" y="1642"/>
                    <a:pt x="2311" y="1655"/>
                  </a:cubicBezTo>
                  <a:cubicBezTo>
                    <a:pt x="2311" y="1669"/>
                    <a:pt x="2300" y="1680"/>
                    <a:pt x="2286" y="1680"/>
                  </a:cubicBezTo>
                  <a:lnTo>
                    <a:pt x="2286" y="1680"/>
                  </a:lnTo>
                  <a:cubicBezTo>
                    <a:pt x="2273" y="1680"/>
                    <a:pt x="2261" y="1669"/>
                    <a:pt x="2261" y="1655"/>
                  </a:cubicBezTo>
                  <a:cubicBezTo>
                    <a:pt x="2261" y="1642"/>
                    <a:pt x="2273" y="1630"/>
                    <a:pt x="2286" y="1630"/>
                  </a:cubicBezTo>
                  <a:close/>
                  <a:moveTo>
                    <a:pt x="2386" y="1630"/>
                  </a:moveTo>
                  <a:lnTo>
                    <a:pt x="2386" y="1630"/>
                  </a:lnTo>
                  <a:cubicBezTo>
                    <a:pt x="2400" y="1630"/>
                    <a:pt x="2411" y="1642"/>
                    <a:pt x="2411" y="1655"/>
                  </a:cubicBezTo>
                  <a:cubicBezTo>
                    <a:pt x="2411" y="1669"/>
                    <a:pt x="2400" y="1680"/>
                    <a:pt x="2386" y="1680"/>
                  </a:cubicBezTo>
                  <a:lnTo>
                    <a:pt x="2386" y="1680"/>
                  </a:lnTo>
                  <a:cubicBezTo>
                    <a:pt x="2373" y="1680"/>
                    <a:pt x="2361" y="1669"/>
                    <a:pt x="2361" y="1655"/>
                  </a:cubicBezTo>
                  <a:cubicBezTo>
                    <a:pt x="2361" y="1642"/>
                    <a:pt x="2373" y="1630"/>
                    <a:pt x="2386" y="1630"/>
                  </a:cubicBezTo>
                  <a:close/>
                  <a:moveTo>
                    <a:pt x="2486" y="1630"/>
                  </a:moveTo>
                  <a:lnTo>
                    <a:pt x="2487" y="1630"/>
                  </a:lnTo>
                  <a:cubicBezTo>
                    <a:pt x="2500" y="1630"/>
                    <a:pt x="2512" y="1642"/>
                    <a:pt x="2512" y="1655"/>
                  </a:cubicBezTo>
                  <a:cubicBezTo>
                    <a:pt x="2512" y="1669"/>
                    <a:pt x="2500" y="1680"/>
                    <a:pt x="2487" y="1680"/>
                  </a:cubicBezTo>
                  <a:lnTo>
                    <a:pt x="2486" y="1680"/>
                  </a:lnTo>
                  <a:cubicBezTo>
                    <a:pt x="2473" y="1680"/>
                    <a:pt x="2461" y="1669"/>
                    <a:pt x="2461" y="1655"/>
                  </a:cubicBezTo>
                  <a:cubicBezTo>
                    <a:pt x="2461" y="1642"/>
                    <a:pt x="2473" y="1630"/>
                    <a:pt x="2486" y="1630"/>
                  </a:cubicBezTo>
                  <a:close/>
                  <a:moveTo>
                    <a:pt x="2587" y="1630"/>
                  </a:moveTo>
                  <a:lnTo>
                    <a:pt x="2587" y="1630"/>
                  </a:lnTo>
                  <a:cubicBezTo>
                    <a:pt x="2600" y="1630"/>
                    <a:pt x="2612" y="1642"/>
                    <a:pt x="2612" y="1655"/>
                  </a:cubicBezTo>
                  <a:cubicBezTo>
                    <a:pt x="2612" y="1669"/>
                    <a:pt x="2600" y="1680"/>
                    <a:pt x="2587" y="1680"/>
                  </a:cubicBezTo>
                  <a:lnTo>
                    <a:pt x="2587" y="1680"/>
                  </a:lnTo>
                  <a:cubicBezTo>
                    <a:pt x="2573" y="1680"/>
                    <a:pt x="2562" y="1669"/>
                    <a:pt x="2562" y="1655"/>
                  </a:cubicBezTo>
                  <a:cubicBezTo>
                    <a:pt x="2562" y="1642"/>
                    <a:pt x="2573" y="1630"/>
                    <a:pt x="2587" y="1630"/>
                  </a:cubicBezTo>
                  <a:close/>
                  <a:moveTo>
                    <a:pt x="2687" y="1630"/>
                  </a:moveTo>
                  <a:lnTo>
                    <a:pt x="2687" y="1630"/>
                  </a:lnTo>
                  <a:cubicBezTo>
                    <a:pt x="2700" y="1630"/>
                    <a:pt x="2712" y="1642"/>
                    <a:pt x="2712" y="1655"/>
                  </a:cubicBezTo>
                  <a:cubicBezTo>
                    <a:pt x="2712" y="1669"/>
                    <a:pt x="2700" y="1680"/>
                    <a:pt x="2687" y="1680"/>
                  </a:cubicBezTo>
                  <a:lnTo>
                    <a:pt x="2687" y="1680"/>
                  </a:lnTo>
                  <a:cubicBezTo>
                    <a:pt x="2673" y="1680"/>
                    <a:pt x="2662" y="1669"/>
                    <a:pt x="2662" y="1655"/>
                  </a:cubicBezTo>
                  <a:cubicBezTo>
                    <a:pt x="2662" y="1642"/>
                    <a:pt x="2673" y="1630"/>
                    <a:pt x="2687" y="1630"/>
                  </a:cubicBezTo>
                  <a:close/>
                  <a:moveTo>
                    <a:pt x="2787" y="1630"/>
                  </a:moveTo>
                  <a:lnTo>
                    <a:pt x="2787" y="1630"/>
                  </a:lnTo>
                  <a:cubicBezTo>
                    <a:pt x="2800" y="1630"/>
                    <a:pt x="2812" y="1642"/>
                    <a:pt x="2812" y="1655"/>
                  </a:cubicBezTo>
                  <a:cubicBezTo>
                    <a:pt x="2812" y="1669"/>
                    <a:pt x="2800" y="1680"/>
                    <a:pt x="2787" y="1680"/>
                  </a:cubicBezTo>
                  <a:lnTo>
                    <a:pt x="2787" y="1680"/>
                  </a:lnTo>
                  <a:cubicBezTo>
                    <a:pt x="2773" y="1680"/>
                    <a:pt x="2762" y="1669"/>
                    <a:pt x="2762" y="1655"/>
                  </a:cubicBezTo>
                  <a:cubicBezTo>
                    <a:pt x="2762" y="1642"/>
                    <a:pt x="2773" y="1630"/>
                    <a:pt x="2787" y="1630"/>
                  </a:cubicBezTo>
                  <a:close/>
                  <a:moveTo>
                    <a:pt x="2887" y="1630"/>
                  </a:moveTo>
                  <a:lnTo>
                    <a:pt x="2887" y="1630"/>
                  </a:lnTo>
                  <a:cubicBezTo>
                    <a:pt x="2901" y="1630"/>
                    <a:pt x="2912" y="1642"/>
                    <a:pt x="2912" y="1655"/>
                  </a:cubicBezTo>
                  <a:cubicBezTo>
                    <a:pt x="2912" y="1669"/>
                    <a:pt x="2901" y="1680"/>
                    <a:pt x="2887" y="1680"/>
                  </a:cubicBezTo>
                  <a:lnTo>
                    <a:pt x="2887" y="1680"/>
                  </a:lnTo>
                  <a:cubicBezTo>
                    <a:pt x="2873" y="1680"/>
                    <a:pt x="2862" y="1669"/>
                    <a:pt x="2862" y="1655"/>
                  </a:cubicBezTo>
                  <a:cubicBezTo>
                    <a:pt x="2862" y="1642"/>
                    <a:pt x="2873" y="1630"/>
                    <a:pt x="2887" y="1630"/>
                  </a:cubicBezTo>
                  <a:close/>
                  <a:moveTo>
                    <a:pt x="2987" y="1630"/>
                  </a:moveTo>
                  <a:lnTo>
                    <a:pt x="2987" y="1630"/>
                  </a:lnTo>
                  <a:cubicBezTo>
                    <a:pt x="3001" y="1630"/>
                    <a:pt x="3012" y="1642"/>
                    <a:pt x="3012" y="1655"/>
                  </a:cubicBezTo>
                  <a:cubicBezTo>
                    <a:pt x="3012" y="1669"/>
                    <a:pt x="3001" y="1680"/>
                    <a:pt x="2987" y="1680"/>
                  </a:cubicBezTo>
                  <a:lnTo>
                    <a:pt x="2987" y="1680"/>
                  </a:lnTo>
                  <a:cubicBezTo>
                    <a:pt x="2973" y="1680"/>
                    <a:pt x="2962" y="1669"/>
                    <a:pt x="2962" y="1655"/>
                  </a:cubicBezTo>
                  <a:cubicBezTo>
                    <a:pt x="2962" y="1642"/>
                    <a:pt x="2973" y="1630"/>
                    <a:pt x="2987" y="1630"/>
                  </a:cubicBezTo>
                  <a:close/>
                  <a:moveTo>
                    <a:pt x="3087" y="1630"/>
                  </a:moveTo>
                  <a:lnTo>
                    <a:pt x="3087" y="1630"/>
                  </a:lnTo>
                  <a:cubicBezTo>
                    <a:pt x="3101" y="1630"/>
                    <a:pt x="3112" y="1642"/>
                    <a:pt x="3112" y="1655"/>
                  </a:cubicBezTo>
                  <a:cubicBezTo>
                    <a:pt x="3112" y="1669"/>
                    <a:pt x="3101" y="1680"/>
                    <a:pt x="3087" y="1680"/>
                  </a:cubicBezTo>
                  <a:lnTo>
                    <a:pt x="3087" y="1680"/>
                  </a:lnTo>
                  <a:cubicBezTo>
                    <a:pt x="3073" y="1680"/>
                    <a:pt x="3062" y="1669"/>
                    <a:pt x="3062" y="1655"/>
                  </a:cubicBezTo>
                  <a:cubicBezTo>
                    <a:pt x="3062" y="1642"/>
                    <a:pt x="3073" y="1630"/>
                    <a:pt x="3087" y="1630"/>
                  </a:cubicBezTo>
                  <a:close/>
                  <a:moveTo>
                    <a:pt x="3187" y="1630"/>
                  </a:moveTo>
                  <a:lnTo>
                    <a:pt x="3187" y="1630"/>
                  </a:lnTo>
                  <a:cubicBezTo>
                    <a:pt x="3201" y="1630"/>
                    <a:pt x="3212" y="1642"/>
                    <a:pt x="3212" y="1655"/>
                  </a:cubicBezTo>
                  <a:cubicBezTo>
                    <a:pt x="3212" y="1669"/>
                    <a:pt x="3201" y="1680"/>
                    <a:pt x="3187" y="1680"/>
                  </a:cubicBezTo>
                  <a:lnTo>
                    <a:pt x="3187" y="1680"/>
                  </a:lnTo>
                  <a:cubicBezTo>
                    <a:pt x="3173" y="1680"/>
                    <a:pt x="3162" y="1669"/>
                    <a:pt x="3162" y="1655"/>
                  </a:cubicBezTo>
                  <a:cubicBezTo>
                    <a:pt x="3162" y="1642"/>
                    <a:pt x="3173" y="1630"/>
                    <a:pt x="3187" y="1630"/>
                  </a:cubicBezTo>
                  <a:close/>
                  <a:moveTo>
                    <a:pt x="3287" y="1630"/>
                  </a:moveTo>
                  <a:lnTo>
                    <a:pt x="3287" y="1630"/>
                  </a:lnTo>
                  <a:cubicBezTo>
                    <a:pt x="3301" y="1630"/>
                    <a:pt x="3312" y="1642"/>
                    <a:pt x="3312" y="1655"/>
                  </a:cubicBezTo>
                  <a:cubicBezTo>
                    <a:pt x="3312" y="1669"/>
                    <a:pt x="3301" y="1680"/>
                    <a:pt x="3287" y="1680"/>
                  </a:cubicBezTo>
                  <a:lnTo>
                    <a:pt x="3287" y="1680"/>
                  </a:lnTo>
                  <a:cubicBezTo>
                    <a:pt x="3273" y="1680"/>
                    <a:pt x="3262" y="1669"/>
                    <a:pt x="3262" y="1655"/>
                  </a:cubicBezTo>
                  <a:cubicBezTo>
                    <a:pt x="3262" y="1642"/>
                    <a:pt x="3273" y="1630"/>
                    <a:pt x="3287" y="1630"/>
                  </a:cubicBezTo>
                  <a:close/>
                  <a:moveTo>
                    <a:pt x="3387" y="1630"/>
                  </a:moveTo>
                  <a:lnTo>
                    <a:pt x="3387" y="1630"/>
                  </a:lnTo>
                  <a:cubicBezTo>
                    <a:pt x="3401" y="1630"/>
                    <a:pt x="3412" y="1642"/>
                    <a:pt x="3412" y="1655"/>
                  </a:cubicBezTo>
                  <a:cubicBezTo>
                    <a:pt x="3412" y="1669"/>
                    <a:pt x="3401" y="1680"/>
                    <a:pt x="3387" y="1680"/>
                  </a:cubicBezTo>
                  <a:lnTo>
                    <a:pt x="3387" y="1680"/>
                  </a:lnTo>
                  <a:cubicBezTo>
                    <a:pt x="3373" y="1680"/>
                    <a:pt x="3362" y="1669"/>
                    <a:pt x="3362" y="1655"/>
                  </a:cubicBezTo>
                  <a:cubicBezTo>
                    <a:pt x="3362" y="1642"/>
                    <a:pt x="3373" y="1630"/>
                    <a:pt x="3387" y="1630"/>
                  </a:cubicBezTo>
                  <a:close/>
                  <a:moveTo>
                    <a:pt x="3487" y="1630"/>
                  </a:moveTo>
                  <a:lnTo>
                    <a:pt x="3487" y="1630"/>
                  </a:lnTo>
                  <a:cubicBezTo>
                    <a:pt x="3501" y="1630"/>
                    <a:pt x="3512" y="1642"/>
                    <a:pt x="3512" y="1655"/>
                  </a:cubicBezTo>
                  <a:cubicBezTo>
                    <a:pt x="3512" y="1669"/>
                    <a:pt x="3501" y="1680"/>
                    <a:pt x="3487" y="1680"/>
                  </a:cubicBezTo>
                  <a:lnTo>
                    <a:pt x="3487" y="1680"/>
                  </a:lnTo>
                  <a:cubicBezTo>
                    <a:pt x="3473" y="1680"/>
                    <a:pt x="3462" y="1669"/>
                    <a:pt x="3462" y="1655"/>
                  </a:cubicBezTo>
                  <a:cubicBezTo>
                    <a:pt x="3462" y="1642"/>
                    <a:pt x="3473" y="1630"/>
                    <a:pt x="3487" y="1630"/>
                  </a:cubicBezTo>
                  <a:close/>
                  <a:moveTo>
                    <a:pt x="3587" y="1630"/>
                  </a:moveTo>
                  <a:lnTo>
                    <a:pt x="3587" y="1630"/>
                  </a:lnTo>
                  <a:cubicBezTo>
                    <a:pt x="3601" y="1630"/>
                    <a:pt x="3612" y="1642"/>
                    <a:pt x="3612" y="1655"/>
                  </a:cubicBezTo>
                  <a:cubicBezTo>
                    <a:pt x="3612" y="1669"/>
                    <a:pt x="3601" y="1680"/>
                    <a:pt x="3587" y="1680"/>
                  </a:cubicBezTo>
                  <a:lnTo>
                    <a:pt x="3587" y="1680"/>
                  </a:lnTo>
                  <a:cubicBezTo>
                    <a:pt x="3573" y="1680"/>
                    <a:pt x="3562" y="1669"/>
                    <a:pt x="3562" y="1655"/>
                  </a:cubicBezTo>
                  <a:cubicBezTo>
                    <a:pt x="3562" y="1642"/>
                    <a:pt x="3573" y="1630"/>
                    <a:pt x="3587" y="1630"/>
                  </a:cubicBezTo>
                  <a:close/>
                  <a:moveTo>
                    <a:pt x="3687" y="1630"/>
                  </a:moveTo>
                  <a:lnTo>
                    <a:pt x="3687" y="1630"/>
                  </a:lnTo>
                  <a:cubicBezTo>
                    <a:pt x="3701" y="1630"/>
                    <a:pt x="3712" y="1642"/>
                    <a:pt x="3712" y="1655"/>
                  </a:cubicBezTo>
                  <a:cubicBezTo>
                    <a:pt x="3712" y="1669"/>
                    <a:pt x="3701" y="1680"/>
                    <a:pt x="3687" y="1680"/>
                  </a:cubicBezTo>
                  <a:lnTo>
                    <a:pt x="3687" y="1680"/>
                  </a:lnTo>
                  <a:cubicBezTo>
                    <a:pt x="3673" y="1680"/>
                    <a:pt x="3662" y="1669"/>
                    <a:pt x="3662" y="1655"/>
                  </a:cubicBezTo>
                  <a:cubicBezTo>
                    <a:pt x="3662" y="1642"/>
                    <a:pt x="3673" y="1630"/>
                    <a:pt x="3687" y="1630"/>
                  </a:cubicBezTo>
                  <a:close/>
                  <a:moveTo>
                    <a:pt x="3787" y="1630"/>
                  </a:moveTo>
                  <a:lnTo>
                    <a:pt x="3787" y="1630"/>
                  </a:lnTo>
                  <a:cubicBezTo>
                    <a:pt x="3801" y="1630"/>
                    <a:pt x="3812" y="1642"/>
                    <a:pt x="3812" y="1655"/>
                  </a:cubicBezTo>
                  <a:cubicBezTo>
                    <a:pt x="3812" y="1669"/>
                    <a:pt x="3801" y="1680"/>
                    <a:pt x="3787" y="1680"/>
                  </a:cubicBezTo>
                  <a:lnTo>
                    <a:pt x="3787" y="1680"/>
                  </a:lnTo>
                  <a:cubicBezTo>
                    <a:pt x="3773" y="1680"/>
                    <a:pt x="3762" y="1669"/>
                    <a:pt x="3762" y="1655"/>
                  </a:cubicBezTo>
                  <a:cubicBezTo>
                    <a:pt x="3762" y="1642"/>
                    <a:pt x="3773" y="1630"/>
                    <a:pt x="3787" y="1630"/>
                  </a:cubicBezTo>
                  <a:close/>
                  <a:moveTo>
                    <a:pt x="3887" y="1630"/>
                  </a:moveTo>
                  <a:lnTo>
                    <a:pt x="3887" y="1630"/>
                  </a:lnTo>
                  <a:cubicBezTo>
                    <a:pt x="3901" y="1630"/>
                    <a:pt x="3912" y="1642"/>
                    <a:pt x="3912" y="1655"/>
                  </a:cubicBezTo>
                  <a:cubicBezTo>
                    <a:pt x="3912" y="1669"/>
                    <a:pt x="3901" y="1680"/>
                    <a:pt x="3887" y="1680"/>
                  </a:cubicBezTo>
                  <a:lnTo>
                    <a:pt x="3887" y="1680"/>
                  </a:lnTo>
                  <a:cubicBezTo>
                    <a:pt x="3873" y="1680"/>
                    <a:pt x="3862" y="1669"/>
                    <a:pt x="3862" y="1655"/>
                  </a:cubicBezTo>
                  <a:cubicBezTo>
                    <a:pt x="3862" y="1642"/>
                    <a:pt x="3873" y="1630"/>
                    <a:pt x="3887" y="1630"/>
                  </a:cubicBezTo>
                  <a:close/>
                  <a:moveTo>
                    <a:pt x="3987" y="1630"/>
                  </a:moveTo>
                  <a:lnTo>
                    <a:pt x="3987" y="1630"/>
                  </a:lnTo>
                  <a:cubicBezTo>
                    <a:pt x="4001" y="1630"/>
                    <a:pt x="4012" y="1642"/>
                    <a:pt x="4012" y="1655"/>
                  </a:cubicBezTo>
                  <a:cubicBezTo>
                    <a:pt x="4012" y="1669"/>
                    <a:pt x="4001" y="1680"/>
                    <a:pt x="3987" y="1680"/>
                  </a:cubicBezTo>
                  <a:lnTo>
                    <a:pt x="3987" y="1680"/>
                  </a:lnTo>
                  <a:cubicBezTo>
                    <a:pt x="3973" y="1680"/>
                    <a:pt x="3962" y="1669"/>
                    <a:pt x="3962" y="1655"/>
                  </a:cubicBezTo>
                  <a:cubicBezTo>
                    <a:pt x="3962" y="1642"/>
                    <a:pt x="3973" y="1630"/>
                    <a:pt x="3987" y="1630"/>
                  </a:cubicBezTo>
                  <a:close/>
                  <a:moveTo>
                    <a:pt x="4087" y="1630"/>
                  </a:moveTo>
                  <a:lnTo>
                    <a:pt x="4087" y="1630"/>
                  </a:lnTo>
                  <a:cubicBezTo>
                    <a:pt x="4101" y="1630"/>
                    <a:pt x="4112" y="1642"/>
                    <a:pt x="4112" y="1655"/>
                  </a:cubicBezTo>
                  <a:cubicBezTo>
                    <a:pt x="4112" y="1669"/>
                    <a:pt x="4101" y="1680"/>
                    <a:pt x="4087" y="1680"/>
                  </a:cubicBezTo>
                  <a:lnTo>
                    <a:pt x="4087" y="1680"/>
                  </a:lnTo>
                  <a:cubicBezTo>
                    <a:pt x="4073" y="1680"/>
                    <a:pt x="4062" y="1669"/>
                    <a:pt x="4062" y="1655"/>
                  </a:cubicBezTo>
                  <a:cubicBezTo>
                    <a:pt x="4062" y="1642"/>
                    <a:pt x="4073" y="1630"/>
                    <a:pt x="4087" y="1630"/>
                  </a:cubicBezTo>
                  <a:close/>
                  <a:moveTo>
                    <a:pt x="4187" y="1630"/>
                  </a:moveTo>
                  <a:lnTo>
                    <a:pt x="4187" y="1630"/>
                  </a:lnTo>
                  <a:cubicBezTo>
                    <a:pt x="4201" y="1630"/>
                    <a:pt x="4212" y="1642"/>
                    <a:pt x="4212" y="1655"/>
                  </a:cubicBezTo>
                  <a:cubicBezTo>
                    <a:pt x="4212" y="1669"/>
                    <a:pt x="4201" y="1680"/>
                    <a:pt x="4187" y="1680"/>
                  </a:cubicBezTo>
                  <a:lnTo>
                    <a:pt x="4187" y="1680"/>
                  </a:lnTo>
                  <a:cubicBezTo>
                    <a:pt x="4174" y="1680"/>
                    <a:pt x="4162" y="1669"/>
                    <a:pt x="4162" y="1655"/>
                  </a:cubicBezTo>
                  <a:cubicBezTo>
                    <a:pt x="4162" y="1642"/>
                    <a:pt x="4174" y="1630"/>
                    <a:pt x="4187" y="1630"/>
                  </a:cubicBezTo>
                  <a:close/>
                  <a:moveTo>
                    <a:pt x="4287" y="1630"/>
                  </a:moveTo>
                  <a:lnTo>
                    <a:pt x="4287" y="1630"/>
                  </a:lnTo>
                  <a:cubicBezTo>
                    <a:pt x="4301" y="1630"/>
                    <a:pt x="4312" y="1642"/>
                    <a:pt x="4312" y="1655"/>
                  </a:cubicBezTo>
                  <a:cubicBezTo>
                    <a:pt x="4312" y="1669"/>
                    <a:pt x="4301" y="1680"/>
                    <a:pt x="4287" y="1680"/>
                  </a:cubicBezTo>
                  <a:lnTo>
                    <a:pt x="4287" y="1680"/>
                  </a:lnTo>
                  <a:cubicBezTo>
                    <a:pt x="4274" y="1680"/>
                    <a:pt x="4262" y="1669"/>
                    <a:pt x="4262" y="1655"/>
                  </a:cubicBezTo>
                  <a:cubicBezTo>
                    <a:pt x="4262" y="1642"/>
                    <a:pt x="4274" y="1630"/>
                    <a:pt x="4287" y="1630"/>
                  </a:cubicBezTo>
                  <a:close/>
                  <a:moveTo>
                    <a:pt x="4387" y="1630"/>
                  </a:moveTo>
                  <a:lnTo>
                    <a:pt x="4387" y="1630"/>
                  </a:lnTo>
                  <a:cubicBezTo>
                    <a:pt x="4401" y="1630"/>
                    <a:pt x="4412" y="1642"/>
                    <a:pt x="4412" y="1655"/>
                  </a:cubicBezTo>
                  <a:cubicBezTo>
                    <a:pt x="4412" y="1669"/>
                    <a:pt x="4401" y="1680"/>
                    <a:pt x="4387" y="1680"/>
                  </a:cubicBezTo>
                  <a:lnTo>
                    <a:pt x="4387" y="1680"/>
                  </a:lnTo>
                  <a:cubicBezTo>
                    <a:pt x="4374" y="1680"/>
                    <a:pt x="4362" y="1669"/>
                    <a:pt x="4362" y="1655"/>
                  </a:cubicBezTo>
                  <a:cubicBezTo>
                    <a:pt x="4362" y="1642"/>
                    <a:pt x="4374" y="1630"/>
                    <a:pt x="4387" y="1630"/>
                  </a:cubicBezTo>
                  <a:close/>
                  <a:moveTo>
                    <a:pt x="4487" y="1630"/>
                  </a:moveTo>
                  <a:lnTo>
                    <a:pt x="4488" y="1630"/>
                  </a:lnTo>
                  <a:cubicBezTo>
                    <a:pt x="4501" y="1630"/>
                    <a:pt x="4513" y="1642"/>
                    <a:pt x="4513" y="1655"/>
                  </a:cubicBezTo>
                  <a:cubicBezTo>
                    <a:pt x="4513" y="1669"/>
                    <a:pt x="4501" y="1680"/>
                    <a:pt x="4488" y="1680"/>
                  </a:cubicBezTo>
                  <a:lnTo>
                    <a:pt x="4487" y="1680"/>
                  </a:lnTo>
                  <a:cubicBezTo>
                    <a:pt x="4474" y="1680"/>
                    <a:pt x="4462" y="1669"/>
                    <a:pt x="4462" y="1655"/>
                  </a:cubicBezTo>
                  <a:cubicBezTo>
                    <a:pt x="4462" y="1642"/>
                    <a:pt x="4474" y="1630"/>
                    <a:pt x="4487" y="1630"/>
                  </a:cubicBezTo>
                  <a:close/>
                  <a:moveTo>
                    <a:pt x="4588" y="1630"/>
                  </a:moveTo>
                  <a:lnTo>
                    <a:pt x="4588" y="1630"/>
                  </a:lnTo>
                  <a:cubicBezTo>
                    <a:pt x="4601" y="1630"/>
                    <a:pt x="4613" y="1642"/>
                    <a:pt x="4613" y="1655"/>
                  </a:cubicBezTo>
                  <a:cubicBezTo>
                    <a:pt x="4613" y="1669"/>
                    <a:pt x="4601" y="1680"/>
                    <a:pt x="4588" y="1680"/>
                  </a:cubicBezTo>
                  <a:lnTo>
                    <a:pt x="4588" y="1680"/>
                  </a:lnTo>
                  <a:cubicBezTo>
                    <a:pt x="4574" y="1680"/>
                    <a:pt x="4563" y="1669"/>
                    <a:pt x="4563" y="1655"/>
                  </a:cubicBezTo>
                  <a:cubicBezTo>
                    <a:pt x="4563" y="1642"/>
                    <a:pt x="4574" y="1630"/>
                    <a:pt x="4588" y="1630"/>
                  </a:cubicBezTo>
                  <a:close/>
                  <a:moveTo>
                    <a:pt x="4688" y="1630"/>
                  </a:moveTo>
                  <a:lnTo>
                    <a:pt x="4688" y="1630"/>
                  </a:lnTo>
                  <a:cubicBezTo>
                    <a:pt x="4701" y="1630"/>
                    <a:pt x="4713" y="1642"/>
                    <a:pt x="4713" y="1655"/>
                  </a:cubicBezTo>
                  <a:cubicBezTo>
                    <a:pt x="4713" y="1669"/>
                    <a:pt x="4701" y="1680"/>
                    <a:pt x="4688" y="1680"/>
                  </a:cubicBezTo>
                  <a:lnTo>
                    <a:pt x="4688" y="1680"/>
                  </a:lnTo>
                  <a:cubicBezTo>
                    <a:pt x="4674" y="1680"/>
                    <a:pt x="4663" y="1669"/>
                    <a:pt x="4663" y="1655"/>
                  </a:cubicBezTo>
                  <a:cubicBezTo>
                    <a:pt x="4663" y="1642"/>
                    <a:pt x="4674" y="1630"/>
                    <a:pt x="4688" y="1630"/>
                  </a:cubicBezTo>
                  <a:close/>
                  <a:moveTo>
                    <a:pt x="4788" y="1630"/>
                  </a:moveTo>
                  <a:lnTo>
                    <a:pt x="4788" y="1630"/>
                  </a:lnTo>
                  <a:cubicBezTo>
                    <a:pt x="4801" y="1630"/>
                    <a:pt x="4813" y="1642"/>
                    <a:pt x="4813" y="1655"/>
                  </a:cubicBezTo>
                  <a:cubicBezTo>
                    <a:pt x="4813" y="1669"/>
                    <a:pt x="4801" y="1680"/>
                    <a:pt x="4788" y="1680"/>
                  </a:cubicBezTo>
                  <a:lnTo>
                    <a:pt x="4788" y="1680"/>
                  </a:lnTo>
                  <a:cubicBezTo>
                    <a:pt x="4774" y="1680"/>
                    <a:pt x="4763" y="1669"/>
                    <a:pt x="4763" y="1655"/>
                  </a:cubicBezTo>
                  <a:cubicBezTo>
                    <a:pt x="4763" y="1642"/>
                    <a:pt x="4774" y="1630"/>
                    <a:pt x="4788" y="1630"/>
                  </a:cubicBezTo>
                  <a:close/>
                  <a:moveTo>
                    <a:pt x="4888" y="1630"/>
                  </a:moveTo>
                  <a:lnTo>
                    <a:pt x="4888" y="1630"/>
                  </a:lnTo>
                  <a:cubicBezTo>
                    <a:pt x="4902" y="1630"/>
                    <a:pt x="4913" y="1642"/>
                    <a:pt x="4913" y="1655"/>
                  </a:cubicBezTo>
                  <a:cubicBezTo>
                    <a:pt x="4913" y="1669"/>
                    <a:pt x="4902" y="1680"/>
                    <a:pt x="4888" y="1680"/>
                  </a:cubicBezTo>
                  <a:lnTo>
                    <a:pt x="4888" y="1680"/>
                  </a:lnTo>
                  <a:cubicBezTo>
                    <a:pt x="4874" y="1680"/>
                    <a:pt x="4863" y="1669"/>
                    <a:pt x="4863" y="1655"/>
                  </a:cubicBezTo>
                  <a:cubicBezTo>
                    <a:pt x="4863" y="1642"/>
                    <a:pt x="4874" y="1630"/>
                    <a:pt x="4888" y="1630"/>
                  </a:cubicBezTo>
                  <a:close/>
                  <a:moveTo>
                    <a:pt x="4988" y="1630"/>
                  </a:moveTo>
                  <a:lnTo>
                    <a:pt x="4988" y="1630"/>
                  </a:lnTo>
                  <a:cubicBezTo>
                    <a:pt x="5002" y="1630"/>
                    <a:pt x="5013" y="1642"/>
                    <a:pt x="5013" y="1655"/>
                  </a:cubicBezTo>
                  <a:cubicBezTo>
                    <a:pt x="5013" y="1669"/>
                    <a:pt x="5002" y="1680"/>
                    <a:pt x="4988" y="1680"/>
                  </a:cubicBezTo>
                  <a:lnTo>
                    <a:pt x="4988" y="1680"/>
                  </a:lnTo>
                  <a:cubicBezTo>
                    <a:pt x="4974" y="1680"/>
                    <a:pt x="4963" y="1669"/>
                    <a:pt x="4963" y="1655"/>
                  </a:cubicBezTo>
                  <a:cubicBezTo>
                    <a:pt x="4963" y="1642"/>
                    <a:pt x="4974" y="1630"/>
                    <a:pt x="4988" y="1630"/>
                  </a:cubicBezTo>
                  <a:close/>
                  <a:moveTo>
                    <a:pt x="5088" y="1630"/>
                  </a:moveTo>
                  <a:lnTo>
                    <a:pt x="5088" y="1630"/>
                  </a:lnTo>
                  <a:cubicBezTo>
                    <a:pt x="5102" y="1630"/>
                    <a:pt x="5113" y="1642"/>
                    <a:pt x="5113" y="1655"/>
                  </a:cubicBezTo>
                  <a:cubicBezTo>
                    <a:pt x="5113" y="1669"/>
                    <a:pt x="5102" y="1680"/>
                    <a:pt x="5088" y="1680"/>
                  </a:cubicBezTo>
                  <a:lnTo>
                    <a:pt x="5088" y="1680"/>
                  </a:lnTo>
                  <a:cubicBezTo>
                    <a:pt x="5074" y="1680"/>
                    <a:pt x="5063" y="1669"/>
                    <a:pt x="5063" y="1655"/>
                  </a:cubicBezTo>
                  <a:cubicBezTo>
                    <a:pt x="5063" y="1642"/>
                    <a:pt x="5074" y="1630"/>
                    <a:pt x="5088" y="1630"/>
                  </a:cubicBezTo>
                  <a:close/>
                  <a:moveTo>
                    <a:pt x="5188" y="1630"/>
                  </a:moveTo>
                  <a:lnTo>
                    <a:pt x="5188" y="1630"/>
                  </a:lnTo>
                  <a:cubicBezTo>
                    <a:pt x="5202" y="1630"/>
                    <a:pt x="5213" y="1642"/>
                    <a:pt x="5213" y="1655"/>
                  </a:cubicBezTo>
                  <a:cubicBezTo>
                    <a:pt x="5213" y="1669"/>
                    <a:pt x="5202" y="1680"/>
                    <a:pt x="5188" y="1680"/>
                  </a:cubicBezTo>
                  <a:lnTo>
                    <a:pt x="5188" y="1680"/>
                  </a:lnTo>
                  <a:cubicBezTo>
                    <a:pt x="5174" y="1680"/>
                    <a:pt x="5163" y="1669"/>
                    <a:pt x="5163" y="1655"/>
                  </a:cubicBezTo>
                  <a:cubicBezTo>
                    <a:pt x="5163" y="1642"/>
                    <a:pt x="5174" y="1630"/>
                    <a:pt x="5188" y="1630"/>
                  </a:cubicBezTo>
                  <a:close/>
                  <a:moveTo>
                    <a:pt x="5288" y="1630"/>
                  </a:moveTo>
                  <a:lnTo>
                    <a:pt x="5288" y="1630"/>
                  </a:lnTo>
                  <a:cubicBezTo>
                    <a:pt x="5302" y="1630"/>
                    <a:pt x="5313" y="1642"/>
                    <a:pt x="5313" y="1655"/>
                  </a:cubicBezTo>
                  <a:cubicBezTo>
                    <a:pt x="5313" y="1669"/>
                    <a:pt x="5302" y="1680"/>
                    <a:pt x="5288" y="1680"/>
                  </a:cubicBezTo>
                  <a:lnTo>
                    <a:pt x="5288" y="1680"/>
                  </a:lnTo>
                  <a:cubicBezTo>
                    <a:pt x="5274" y="1680"/>
                    <a:pt x="5263" y="1669"/>
                    <a:pt x="5263" y="1655"/>
                  </a:cubicBezTo>
                  <a:cubicBezTo>
                    <a:pt x="5263" y="1642"/>
                    <a:pt x="5274" y="1630"/>
                    <a:pt x="5288" y="1630"/>
                  </a:cubicBezTo>
                  <a:close/>
                  <a:moveTo>
                    <a:pt x="5388" y="1630"/>
                  </a:moveTo>
                  <a:lnTo>
                    <a:pt x="5388" y="1630"/>
                  </a:lnTo>
                  <a:cubicBezTo>
                    <a:pt x="5402" y="1630"/>
                    <a:pt x="5413" y="1642"/>
                    <a:pt x="5413" y="1655"/>
                  </a:cubicBezTo>
                  <a:cubicBezTo>
                    <a:pt x="5413" y="1669"/>
                    <a:pt x="5402" y="1680"/>
                    <a:pt x="5388" y="1680"/>
                  </a:cubicBezTo>
                  <a:lnTo>
                    <a:pt x="5388" y="1680"/>
                  </a:lnTo>
                  <a:cubicBezTo>
                    <a:pt x="5374" y="1680"/>
                    <a:pt x="5363" y="1669"/>
                    <a:pt x="5363" y="1655"/>
                  </a:cubicBezTo>
                  <a:cubicBezTo>
                    <a:pt x="5363" y="1642"/>
                    <a:pt x="5374" y="1630"/>
                    <a:pt x="5388" y="1630"/>
                  </a:cubicBezTo>
                  <a:close/>
                  <a:moveTo>
                    <a:pt x="5488" y="1630"/>
                  </a:moveTo>
                  <a:lnTo>
                    <a:pt x="5488" y="1630"/>
                  </a:lnTo>
                  <a:cubicBezTo>
                    <a:pt x="5502" y="1630"/>
                    <a:pt x="5513" y="1642"/>
                    <a:pt x="5513" y="1655"/>
                  </a:cubicBezTo>
                  <a:cubicBezTo>
                    <a:pt x="5513" y="1669"/>
                    <a:pt x="5502" y="1680"/>
                    <a:pt x="5488" y="1680"/>
                  </a:cubicBezTo>
                  <a:lnTo>
                    <a:pt x="5488" y="1680"/>
                  </a:lnTo>
                  <a:cubicBezTo>
                    <a:pt x="5474" y="1680"/>
                    <a:pt x="5463" y="1669"/>
                    <a:pt x="5463" y="1655"/>
                  </a:cubicBezTo>
                  <a:cubicBezTo>
                    <a:pt x="5463" y="1642"/>
                    <a:pt x="5474" y="1630"/>
                    <a:pt x="5488" y="1630"/>
                  </a:cubicBezTo>
                  <a:close/>
                  <a:moveTo>
                    <a:pt x="5588" y="1630"/>
                  </a:moveTo>
                  <a:lnTo>
                    <a:pt x="5588" y="1630"/>
                  </a:lnTo>
                  <a:cubicBezTo>
                    <a:pt x="5602" y="1630"/>
                    <a:pt x="5613" y="1642"/>
                    <a:pt x="5613" y="1655"/>
                  </a:cubicBezTo>
                  <a:cubicBezTo>
                    <a:pt x="5613" y="1669"/>
                    <a:pt x="5602" y="1680"/>
                    <a:pt x="5588" y="1680"/>
                  </a:cubicBezTo>
                  <a:lnTo>
                    <a:pt x="5588" y="1680"/>
                  </a:lnTo>
                  <a:cubicBezTo>
                    <a:pt x="5574" y="1680"/>
                    <a:pt x="5563" y="1669"/>
                    <a:pt x="5563" y="1655"/>
                  </a:cubicBezTo>
                  <a:cubicBezTo>
                    <a:pt x="5563" y="1642"/>
                    <a:pt x="5574" y="1630"/>
                    <a:pt x="5588" y="1630"/>
                  </a:cubicBezTo>
                  <a:close/>
                  <a:moveTo>
                    <a:pt x="5688" y="1630"/>
                  </a:moveTo>
                  <a:lnTo>
                    <a:pt x="5688" y="1630"/>
                  </a:lnTo>
                  <a:cubicBezTo>
                    <a:pt x="5702" y="1630"/>
                    <a:pt x="5713" y="1642"/>
                    <a:pt x="5713" y="1655"/>
                  </a:cubicBezTo>
                  <a:cubicBezTo>
                    <a:pt x="5713" y="1669"/>
                    <a:pt x="5702" y="1680"/>
                    <a:pt x="5688" y="1680"/>
                  </a:cubicBezTo>
                  <a:lnTo>
                    <a:pt x="5688" y="1680"/>
                  </a:lnTo>
                  <a:cubicBezTo>
                    <a:pt x="5674" y="1680"/>
                    <a:pt x="5663" y="1669"/>
                    <a:pt x="5663" y="1655"/>
                  </a:cubicBezTo>
                  <a:cubicBezTo>
                    <a:pt x="5663" y="1642"/>
                    <a:pt x="5674" y="1630"/>
                    <a:pt x="5688" y="1630"/>
                  </a:cubicBezTo>
                  <a:close/>
                  <a:moveTo>
                    <a:pt x="5788" y="1630"/>
                  </a:moveTo>
                  <a:lnTo>
                    <a:pt x="5788" y="1630"/>
                  </a:lnTo>
                  <a:cubicBezTo>
                    <a:pt x="5802" y="1630"/>
                    <a:pt x="5813" y="1642"/>
                    <a:pt x="5813" y="1655"/>
                  </a:cubicBezTo>
                  <a:cubicBezTo>
                    <a:pt x="5813" y="1669"/>
                    <a:pt x="5802" y="1680"/>
                    <a:pt x="5788" y="1680"/>
                  </a:cubicBezTo>
                  <a:lnTo>
                    <a:pt x="5788" y="1680"/>
                  </a:lnTo>
                  <a:cubicBezTo>
                    <a:pt x="5774" y="1680"/>
                    <a:pt x="5763" y="1669"/>
                    <a:pt x="5763" y="1655"/>
                  </a:cubicBezTo>
                  <a:cubicBezTo>
                    <a:pt x="5763" y="1642"/>
                    <a:pt x="5774" y="1630"/>
                    <a:pt x="5788" y="1630"/>
                  </a:cubicBezTo>
                  <a:close/>
                  <a:moveTo>
                    <a:pt x="5888" y="1630"/>
                  </a:moveTo>
                  <a:lnTo>
                    <a:pt x="5888" y="1630"/>
                  </a:lnTo>
                  <a:cubicBezTo>
                    <a:pt x="5902" y="1630"/>
                    <a:pt x="5913" y="1642"/>
                    <a:pt x="5913" y="1655"/>
                  </a:cubicBezTo>
                  <a:cubicBezTo>
                    <a:pt x="5913" y="1669"/>
                    <a:pt x="5902" y="1680"/>
                    <a:pt x="5888" y="1680"/>
                  </a:cubicBezTo>
                  <a:lnTo>
                    <a:pt x="5888" y="1680"/>
                  </a:lnTo>
                  <a:cubicBezTo>
                    <a:pt x="5874" y="1680"/>
                    <a:pt x="5863" y="1669"/>
                    <a:pt x="5863" y="1655"/>
                  </a:cubicBezTo>
                  <a:cubicBezTo>
                    <a:pt x="5863" y="1642"/>
                    <a:pt x="5874" y="1630"/>
                    <a:pt x="5888" y="1630"/>
                  </a:cubicBezTo>
                  <a:close/>
                  <a:moveTo>
                    <a:pt x="5963" y="1655"/>
                  </a:moveTo>
                  <a:lnTo>
                    <a:pt x="5963" y="1655"/>
                  </a:lnTo>
                  <a:cubicBezTo>
                    <a:pt x="5963" y="1642"/>
                    <a:pt x="5974" y="1630"/>
                    <a:pt x="5988" y="1630"/>
                  </a:cubicBezTo>
                  <a:cubicBezTo>
                    <a:pt x="6002" y="1630"/>
                    <a:pt x="6013" y="1642"/>
                    <a:pt x="6013" y="1655"/>
                  </a:cubicBezTo>
                  <a:lnTo>
                    <a:pt x="6013" y="1655"/>
                  </a:lnTo>
                  <a:cubicBezTo>
                    <a:pt x="6013" y="1669"/>
                    <a:pt x="6002" y="1680"/>
                    <a:pt x="5988" y="1680"/>
                  </a:cubicBezTo>
                  <a:cubicBezTo>
                    <a:pt x="5974" y="1680"/>
                    <a:pt x="5963" y="1669"/>
                    <a:pt x="5963" y="1655"/>
                  </a:cubicBezTo>
                  <a:close/>
                  <a:moveTo>
                    <a:pt x="5963" y="1555"/>
                  </a:moveTo>
                  <a:lnTo>
                    <a:pt x="5963" y="1555"/>
                  </a:lnTo>
                  <a:cubicBezTo>
                    <a:pt x="5963" y="1541"/>
                    <a:pt x="5974" y="1530"/>
                    <a:pt x="5988" y="1530"/>
                  </a:cubicBezTo>
                  <a:cubicBezTo>
                    <a:pt x="6002" y="1530"/>
                    <a:pt x="6013" y="1541"/>
                    <a:pt x="6013" y="1555"/>
                  </a:cubicBezTo>
                  <a:lnTo>
                    <a:pt x="6013" y="1555"/>
                  </a:lnTo>
                  <a:cubicBezTo>
                    <a:pt x="6013" y="1569"/>
                    <a:pt x="6002" y="1580"/>
                    <a:pt x="5988" y="1580"/>
                  </a:cubicBezTo>
                  <a:cubicBezTo>
                    <a:pt x="5974" y="1580"/>
                    <a:pt x="5963" y="1569"/>
                    <a:pt x="5963" y="1555"/>
                  </a:cubicBezTo>
                  <a:close/>
                  <a:moveTo>
                    <a:pt x="5963" y="1455"/>
                  </a:moveTo>
                  <a:lnTo>
                    <a:pt x="5963" y="1455"/>
                  </a:lnTo>
                  <a:cubicBezTo>
                    <a:pt x="5963" y="1441"/>
                    <a:pt x="5974" y="1430"/>
                    <a:pt x="5988" y="1430"/>
                  </a:cubicBezTo>
                  <a:cubicBezTo>
                    <a:pt x="6002" y="1430"/>
                    <a:pt x="6013" y="1441"/>
                    <a:pt x="6013" y="1455"/>
                  </a:cubicBezTo>
                  <a:lnTo>
                    <a:pt x="6013" y="1455"/>
                  </a:lnTo>
                  <a:cubicBezTo>
                    <a:pt x="6013" y="1469"/>
                    <a:pt x="6002" y="1480"/>
                    <a:pt x="5988" y="1480"/>
                  </a:cubicBezTo>
                  <a:cubicBezTo>
                    <a:pt x="5974" y="1480"/>
                    <a:pt x="5963" y="1469"/>
                    <a:pt x="5963" y="1455"/>
                  </a:cubicBezTo>
                  <a:close/>
                  <a:moveTo>
                    <a:pt x="5963" y="1355"/>
                  </a:moveTo>
                  <a:lnTo>
                    <a:pt x="5963" y="1355"/>
                  </a:lnTo>
                  <a:cubicBezTo>
                    <a:pt x="5963" y="1341"/>
                    <a:pt x="5974" y="1330"/>
                    <a:pt x="5988" y="1330"/>
                  </a:cubicBezTo>
                  <a:cubicBezTo>
                    <a:pt x="6002" y="1330"/>
                    <a:pt x="6013" y="1341"/>
                    <a:pt x="6013" y="1355"/>
                  </a:cubicBezTo>
                  <a:lnTo>
                    <a:pt x="6013" y="1355"/>
                  </a:lnTo>
                  <a:cubicBezTo>
                    <a:pt x="6013" y="1369"/>
                    <a:pt x="6002" y="1380"/>
                    <a:pt x="5988" y="1380"/>
                  </a:cubicBezTo>
                  <a:cubicBezTo>
                    <a:pt x="5974" y="1380"/>
                    <a:pt x="5963" y="1369"/>
                    <a:pt x="5963" y="1355"/>
                  </a:cubicBezTo>
                  <a:close/>
                  <a:moveTo>
                    <a:pt x="5963" y="1255"/>
                  </a:moveTo>
                  <a:lnTo>
                    <a:pt x="5963" y="1255"/>
                  </a:lnTo>
                  <a:cubicBezTo>
                    <a:pt x="5963" y="1241"/>
                    <a:pt x="5974" y="1230"/>
                    <a:pt x="5988" y="1230"/>
                  </a:cubicBezTo>
                  <a:cubicBezTo>
                    <a:pt x="6002" y="1230"/>
                    <a:pt x="6013" y="1241"/>
                    <a:pt x="6013" y="1255"/>
                  </a:cubicBezTo>
                  <a:lnTo>
                    <a:pt x="6013" y="1255"/>
                  </a:lnTo>
                  <a:cubicBezTo>
                    <a:pt x="6013" y="1269"/>
                    <a:pt x="6002" y="1280"/>
                    <a:pt x="5988" y="1280"/>
                  </a:cubicBezTo>
                  <a:cubicBezTo>
                    <a:pt x="5974" y="1280"/>
                    <a:pt x="5963" y="1269"/>
                    <a:pt x="5963" y="1255"/>
                  </a:cubicBezTo>
                  <a:close/>
                  <a:moveTo>
                    <a:pt x="5963" y="1155"/>
                  </a:moveTo>
                  <a:lnTo>
                    <a:pt x="5963" y="1155"/>
                  </a:lnTo>
                  <a:cubicBezTo>
                    <a:pt x="5963" y="1141"/>
                    <a:pt x="5974" y="1130"/>
                    <a:pt x="5988" y="1130"/>
                  </a:cubicBezTo>
                  <a:cubicBezTo>
                    <a:pt x="6002" y="1130"/>
                    <a:pt x="6013" y="1141"/>
                    <a:pt x="6013" y="1155"/>
                  </a:cubicBezTo>
                  <a:lnTo>
                    <a:pt x="6013" y="1155"/>
                  </a:lnTo>
                  <a:cubicBezTo>
                    <a:pt x="6013" y="1169"/>
                    <a:pt x="6002" y="1180"/>
                    <a:pt x="5988" y="1180"/>
                  </a:cubicBezTo>
                  <a:cubicBezTo>
                    <a:pt x="5974" y="1180"/>
                    <a:pt x="5963" y="1169"/>
                    <a:pt x="5963" y="1155"/>
                  </a:cubicBezTo>
                  <a:close/>
                  <a:moveTo>
                    <a:pt x="5963" y="1055"/>
                  </a:moveTo>
                  <a:lnTo>
                    <a:pt x="5963" y="1055"/>
                  </a:lnTo>
                  <a:cubicBezTo>
                    <a:pt x="5963" y="1041"/>
                    <a:pt x="5974" y="1030"/>
                    <a:pt x="5988" y="1030"/>
                  </a:cubicBezTo>
                  <a:cubicBezTo>
                    <a:pt x="6002" y="1030"/>
                    <a:pt x="6013" y="1041"/>
                    <a:pt x="6013" y="1055"/>
                  </a:cubicBezTo>
                  <a:lnTo>
                    <a:pt x="6013" y="1055"/>
                  </a:lnTo>
                  <a:cubicBezTo>
                    <a:pt x="6013" y="1069"/>
                    <a:pt x="6002" y="1080"/>
                    <a:pt x="5988" y="1080"/>
                  </a:cubicBezTo>
                  <a:cubicBezTo>
                    <a:pt x="5974" y="1080"/>
                    <a:pt x="5963" y="1069"/>
                    <a:pt x="5963" y="1055"/>
                  </a:cubicBezTo>
                  <a:close/>
                  <a:moveTo>
                    <a:pt x="5963" y="955"/>
                  </a:moveTo>
                  <a:lnTo>
                    <a:pt x="5963" y="955"/>
                  </a:lnTo>
                  <a:cubicBezTo>
                    <a:pt x="5963" y="941"/>
                    <a:pt x="5974" y="930"/>
                    <a:pt x="5988" y="930"/>
                  </a:cubicBezTo>
                  <a:cubicBezTo>
                    <a:pt x="6002" y="930"/>
                    <a:pt x="6013" y="941"/>
                    <a:pt x="6013" y="955"/>
                  </a:cubicBezTo>
                  <a:lnTo>
                    <a:pt x="6013" y="955"/>
                  </a:lnTo>
                  <a:cubicBezTo>
                    <a:pt x="6013" y="969"/>
                    <a:pt x="6002" y="980"/>
                    <a:pt x="5988" y="980"/>
                  </a:cubicBezTo>
                  <a:cubicBezTo>
                    <a:pt x="5974" y="980"/>
                    <a:pt x="5963" y="969"/>
                    <a:pt x="5963" y="955"/>
                  </a:cubicBezTo>
                  <a:close/>
                  <a:moveTo>
                    <a:pt x="5963" y="855"/>
                  </a:moveTo>
                  <a:lnTo>
                    <a:pt x="5963" y="855"/>
                  </a:lnTo>
                  <a:cubicBezTo>
                    <a:pt x="5963" y="841"/>
                    <a:pt x="5974" y="830"/>
                    <a:pt x="5988" y="830"/>
                  </a:cubicBezTo>
                  <a:cubicBezTo>
                    <a:pt x="6002" y="830"/>
                    <a:pt x="6013" y="841"/>
                    <a:pt x="6013" y="855"/>
                  </a:cubicBezTo>
                  <a:lnTo>
                    <a:pt x="6013" y="855"/>
                  </a:lnTo>
                  <a:cubicBezTo>
                    <a:pt x="6013" y="869"/>
                    <a:pt x="6002" y="880"/>
                    <a:pt x="5988" y="880"/>
                  </a:cubicBezTo>
                  <a:cubicBezTo>
                    <a:pt x="5974" y="880"/>
                    <a:pt x="5963" y="869"/>
                    <a:pt x="5963" y="855"/>
                  </a:cubicBezTo>
                  <a:close/>
                  <a:moveTo>
                    <a:pt x="5963" y="755"/>
                  </a:moveTo>
                  <a:lnTo>
                    <a:pt x="5963" y="755"/>
                  </a:lnTo>
                  <a:cubicBezTo>
                    <a:pt x="5963" y="741"/>
                    <a:pt x="5974" y="730"/>
                    <a:pt x="5988" y="730"/>
                  </a:cubicBezTo>
                  <a:cubicBezTo>
                    <a:pt x="6002" y="730"/>
                    <a:pt x="6013" y="741"/>
                    <a:pt x="6013" y="755"/>
                  </a:cubicBezTo>
                  <a:lnTo>
                    <a:pt x="6013" y="755"/>
                  </a:lnTo>
                  <a:cubicBezTo>
                    <a:pt x="6013" y="769"/>
                    <a:pt x="6002" y="780"/>
                    <a:pt x="5988" y="780"/>
                  </a:cubicBezTo>
                  <a:cubicBezTo>
                    <a:pt x="5974" y="780"/>
                    <a:pt x="5963" y="769"/>
                    <a:pt x="5963" y="755"/>
                  </a:cubicBezTo>
                  <a:close/>
                  <a:moveTo>
                    <a:pt x="5963" y="655"/>
                  </a:moveTo>
                  <a:lnTo>
                    <a:pt x="5963" y="655"/>
                  </a:lnTo>
                  <a:cubicBezTo>
                    <a:pt x="5963" y="641"/>
                    <a:pt x="5974" y="630"/>
                    <a:pt x="5988" y="630"/>
                  </a:cubicBezTo>
                  <a:cubicBezTo>
                    <a:pt x="6002" y="630"/>
                    <a:pt x="6013" y="641"/>
                    <a:pt x="6013" y="655"/>
                  </a:cubicBezTo>
                  <a:lnTo>
                    <a:pt x="6013" y="655"/>
                  </a:lnTo>
                  <a:cubicBezTo>
                    <a:pt x="6013" y="669"/>
                    <a:pt x="6002" y="680"/>
                    <a:pt x="5988" y="680"/>
                  </a:cubicBezTo>
                  <a:cubicBezTo>
                    <a:pt x="5974" y="680"/>
                    <a:pt x="5963" y="669"/>
                    <a:pt x="5963" y="655"/>
                  </a:cubicBezTo>
                  <a:close/>
                  <a:moveTo>
                    <a:pt x="5963" y="555"/>
                  </a:moveTo>
                  <a:lnTo>
                    <a:pt x="5963" y="555"/>
                  </a:lnTo>
                  <a:cubicBezTo>
                    <a:pt x="5963" y="541"/>
                    <a:pt x="5974" y="530"/>
                    <a:pt x="5988" y="530"/>
                  </a:cubicBezTo>
                  <a:cubicBezTo>
                    <a:pt x="6002" y="530"/>
                    <a:pt x="6013" y="541"/>
                    <a:pt x="6013" y="555"/>
                  </a:cubicBezTo>
                  <a:lnTo>
                    <a:pt x="6013" y="555"/>
                  </a:lnTo>
                  <a:cubicBezTo>
                    <a:pt x="6013" y="569"/>
                    <a:pt x="6002" y="580"/>
                    <a:pt x="5988" y="580"/>
                  </a:cubicBezTo>
                  <a:cubicBezTo>
                    <a:pt x="5974" y="580"/>
                    <a:pt x="5963" y="569"/>
                    <a:pt x="5963" y="555"/>
                  </a:cubicBezTo>
                  <a:close/>
                  <a:moveTo>
                    <a:pt x="5963" y="455"/>
                  </a:moveTo>
                  <a:lnTo>
                    <a:pt x="5963" y="455"/>
                  </a:lnTo>
                  <a:cubicBezTo>
                    <a:pt x="5963" y="441"/>
                    <a:pt x="5974" y="430"/>
                    <a:pt x="5988" y="430"/>
                  </a:cubicBezTo>
                  <a:cubicBezTo>
                    <a:pt x="6002" y="430"/>
                    <a:pt x="6013" y="441"/>
                    <a:pt x="6013" y="455"/>
                  </a:cubicBezTo>
                  <a:lnTo>
                    <a:pt x="6013" y="455"/>
                  </a:lnTo>
                  <a:cubicBezTo>
                    <a:pt x="6013" y="469"/>
                    <a:pt x="6002" y="480"/>
                    <a:pt x="5988" y="480"/>
                  </a:cubicBezTo>
                  <a:cubicBezTo>
                    <a:pt x="5974" y="480"/>
                    <a:pt x="5963" y="469"/>
                    <a:pt x="5963" y="455"/>
                  </a:cubicBezTo>
                  <a:close/>
                  <a:moveTo>
                    <a:pt x="5963" y="355"/>
                  </a:moveTo>
                  <a:lnTo>
                    <a:pt x="5963" y="355"/>
                  </a:lnTo>
                  <a:cubicBezTo>
                    <a:pt x="5963" y="341"/>
                    <a:pt x="5974" y="330"/>
                    <a:pt x="5988" y="330"/>
                  </a:cubicBezTo>
                  <a:cubicBezTo>
                    <a:pt x="6002" y="330"/>
                    <a:pt x="6013" y="341"/>
                    <a:pt x="6013" y="355"/>
                  </a:cubicBezTo>
                  <a:lnTo>
                    <a:pt x="6013" y="355"/>
                  </a:lnTo>
                  <a:cubicBezTo>
                    <a:pt x="6013" y="369"/>
                    <a:pt x="6002" y="380"/>
                    <a:pt x="5988" y="380"/>
                  </a:cubicBezTo>
                  <a:cubicBezTo>
                    <a:pt x="5974" y="380"/>
                    <a:pt x="5963" y="369"/>
                    <a:pt x="5963" y="355"/>
                  </a:cubicBezTo>
                  <a:close/>
                  <a:moveTo>
                    <a:pt x="5963" y="255"/>
                  </a:moveTo>
                  <a:lnTo>
                    <a:pt x="5963" y="255"/>
                  </a:lnTo>
                  <a:cubicBezTo>
                    <a:pt x="5963" y="241"/>
                    <a:pt x="5974" y="230"/>
                    <a:pt x="5988" y="230"/>
                  </a:cubicBezTo>
                  <a:cubicBezTo>
                    <a:pt x="6002" y="230"/>
                    <a:pt x="6013" y="241"/>
                    <a:pt x="6013" y="255"/>
                  </a:cubicBezTo>
                  <a:lnTo>
                    <a:pt x="6013" y="255"/>
                  </a:lnTo>
                  <a:cubicBezTo>
                    <a:pt x="6013" y="268"/>
                    <a:pt x="6002" y="280"/>
                    <a:pt x="5988" y="280"/>
                  </a:cubicBezTo>
                  <a:cubicBezTo>
                    <a:pt x="5974" y="280"/>
                    <a:pt x="5963" y="268"/>
                    <a:pt x="5963" y="255"/>
                  </a:cubicBezTo>
                  <a:close/>
                  <a:moveTo>
                    <a:pt x="5963" y="155"/>
                  </a:moveTo>
                  <a:lnTo>
                    <a:pt x="5963" y="155"/>
                  </a:lnTo>
                  <a:cubicBezTo>
                    <a:pt x="5963" y="141"/>
                    <a:pt x="5974" y="130"/>
                    <a:pt x="5988" y="130"/>
                  </a:cubicBezTo>
                  <a:cubicBezTo>
                    <a:pt x="6002" y="130"/>
                    <a:pt x="6013" y="141"/>
                    <a:pt x="6013" y="155"/>
                  </a:cubicBezTo>
                  <a:lnTo>
                    <a:pt x="6013" y="155"/>
                  </a:lnTo>
                  <a:cubicBezTo>
                    <a:pt x="6013" y="168"/>
                    <a:pt x="6002" y="180"/>
                    <a:pt x="5988" y="180"/>
                  </a:cubicBezTo>
                  <a:cubicBezTo>
                    <a:pt x="5974" y="180"/>
                    <a:pt x="5963" y="168"/>
                    <a:pt x="5963" y="155"/>
                  </a:cubicBezTo>
                  <a:close/>
                  <a:moveTo>
                    <a:pt x="5963" y="55"/>
                  </a:moveTo>
                  <a:lnTo>
                    <a:pt x="5963" y="55"/>
                  </a:lnTo>
                  <a:cubicBezTo>
                    <a:pt x="5963" y="41"/>
                    <a:pt x="5974" y="30"/>
                    <a:pt x="5988" y="30"/>
                  </a:cubicBezTo>
                  <a:cubicBezTo>
                    <a:pt x="6002" y="30"/>
                    <a:pt x="6013" y="41"/>
                    <a:pt x="6013" y="55"/>
                  </a:cubicBezTo>
                  <a:lnTo>
                    <a:pt x="6013" y="55"/>
                  </a:lnTo>
                  <a:cubicBezTo>
                    <a:pt x="6013" y="68"/>
                    <a:pt x="6002" y="80"/>
                    <a:pt x="5988" y="80"/>
                  </a:cubicBezTo>
                  <a:cubicBezTo>
                    <a:pt x="5974" y="80"/>
                    <a:pt x="5963" y="68"/>
                    <a:pt x="5963" y="55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0" name="Rectangle 164">
              <a:extLst>
                <a:ext uri="{FF2B5EF4-FFF2-40B4-BE49-F238E27FC236}">
                  <a16:creationId xmlns:a16="http://schemas.microsoft.com/office/drawing/2014/main" id="{66540082-67B8-F2A1-73E9-42882D04A7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45" y="1765"/>
              <a:ext cx="528" cy="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Outdated website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1" name="Rectangle 165">
              <a:extLst>
                <a:ext uri="{FF2B5EF4-FFF2-40B4-BE49-F238E27FC236}">
                  <a16:creationId xmlns:a16="http://schemas.microsoft.com/office/drawing/2014/main" id="{3EE10033-C1B1-6A8E-7FF4-F5A183ECCA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1" y="1765"/>
              <a:ext cx="47" cy="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2" name="Rectangle 166">
              <a:extLst>
                <a:ext uri="{FF2B5EF4-FFF2-40B4-BE49-F238E27FC236}">
                  <a16:creationId xmlns:a16="http://schemas.microsoft.com/office/drawing/2014/main" id="{529AD182-790C-F11A-60D1-D14F74B7C0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9" y="1765"/>
              <a:ext cx="47" cy="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3" name="Freeform 167">
              <a:extLst>
                <a:ext uri="{FF2B5EF4-FFF2-40B4-BE49-F238E27FC236}">
                  <a16:creationId xmlns:a16="http://schemas.microsoft.com/office/drawing/2014/main" id="{23C46190-E132-A5EA-46EE-A153193622A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397" y="2163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2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2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4" name="Freeform 168">
              <a:extLst>
                <a:ext uri="{FF2B5EF4-FFF2-40B4-BE49-F238E27FC236}">
                  <a16:creationId xmlns:a16="http://schemas.microsoft.com/office/drawing/2014/main" id="{7E1251BF-D44C-B45C-4B60-27F1D937F6A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07" y="2004"/>
              <a:ext cx="685" cy="273"/>
            </a:xfrm>
            <a:custGeom>
              <a:avLst/>
              <a:gdLst>
                <a:gd name="T0" fmla="*/ 6160 w 6410"/>
                <a:gd name="T1" fmla="*/ 25 h 2554"/>
                <a:gd name="T2" fmla="*/ 5835 w 6410"/>
                <a:gd name="T3" fmla="*/ 0 h 2554"/>
                <a:gd name="T4" fmla="*/ 5535 w 6410"/>
                <a:gd name="T5" fmla="*/ 0 h 2554"/>
                <a:gd name="T6" fmla="*/ 5210 w 6410"/>
                <a:gd name="T7" fmla="*/ 25 h 2554"/>
                <a:gd name="T8" fmla="*/ 4934 w 6410"/>
                <a:gd name="T9" fmla="*/ 50 h 2554"/>
                <a:gd name="T10" fmla="*/ 4634 w 6410"/>
                <a:gd name="T11" fmla="*/ 50 h 2554"/>
                <a:gd name="T12" fmla="*/ 4434 w 6410"/>
                <a:gd name="T13" fmla="*/ 50 h 2554"/>
                <a:gd name="T14" fmla="*/ 4159 w 6410"/>
                <a:gd name="T15" fmla="*/ 25 h 2554"/>
                <a:gd name="T16" fmla="*/ 3834 w 6410"/>
                <a:gd name="T17" fmla="*/ 0 h 2554"/>
                <a:gd name="T18" fmla="*/ 3534 w 6410"/>
                <a:gd name="T19" fmla="*/ 0 h 2554"/>
                <a:gd name="T20" fmla="*/ 3209 w 6410"/>
                <a:gd name="T21" fmla="*/ 25 h 2554"/>
                <a:gd name="T22" fmla="*/ 2933 w 6410"/>
                <a:gd name="T23" fmla="*/ 50 h 2554"/>
                <a:gd name="T24" fmla="*/ 2633 w 6410"/>
                <a:gd name="T25" fmla="*/ 50 h 2554"/>
                <a:gd name="T26" fmla="*/ 2433 w 6410"/>
                <a:gd name="T27" fmla="*/ 50 h 2554"/>
                <a:gd name="T28" fmla="*/ 2158 w 6410"/>
                <a:gd name="T29" fmla="*/ 25 h 2554"/>
                <a:gd name="T30" fmla="*/ 1833 w 6410"/>
                <a:gd name="T31" fmla="*/ 0 h 2554"/>
                <a:gd name="T32" fmla="*/ 1533 w 6410"/>
                <a:gd name="T33" fmla="*/ 0 h 2554"/>
                <a:gd name="T34" fmla="*/ 1208 w 6410"/>
                <a:gd name="T35" fmla="*/ 25 h 2554"/>
                <a:gd name="T36" fmla="*/ 932 w 6410"/>
                <a:gd name="T37" fmla="*/ 50 h 2554"/>
                <a:gd name="T38" fmla="*/ 632 w 6410"/>
                <a:gd name="T39" fmla="*/ 50 h 2554"/>
                <a:gd name="T40" fmla="*/ 432 w 6410"/>
                <a:gd name="T41" fmla="*/ 50 h 2554"/>
                <a:gd name="T42" fmla="*/ 157 w 6410"/>
                <a:gd name="T43" fmla="*/ 25 h 2554"/>
                <a:gd name="T44" fmla="*/ 0 w 6410"/>
                <a:gd name="T45" fmla="*/ 219 h 2554"/>
                <a:gd name="T46" fmla="*/ 0 w 6410"/>
                <a:gd name="T47" fmla="*/ 519 h 2554"/>
                <a:gd name="T48" fmla="*/ 25 w 6410"/>
                <a:gd name="T49" fmla="*/ 844 h 2554"/>
                <a:gd name="T50" fmla="*/ 50 w 6410"/>
                <a:gd name="T51" fmla="*/ 1119 h 2554"/>
                <a:gd name="T52" fmla="*/ 50 w 6410"/>
                <a:gd name="T53" fmla="*/ 1419 h 2554"/>
                <a:gd name="T54" fmla="*/ 50 w 6410"/>
                <a:gd name="T55" fmla="*/ 1619 h 2554"/>
                <a:gd name="T56" fmla="*/ 25 w 6410"/>
                <a:gd name="T57" fmla="*/ 1895 h 2554"/>
                <a:gd name="T58" fmla="*/ 0 w 6410"/>
                <a:gd name="T59" fmla="*/ 2220 h 2554"/>
                <a:gd name="T60" fmla="*/ 0 w 6410"/>
                <a:gd name="T61" fmla="*/ 2520 h 2554"/>
                <a:gd name="T62" fmla="*/ 341 w 6410"/>
                <a:gd name="T63" fmla="*/ 2529 h 2554"/>
                <a:gd name="T64" fmla="*/ 617 w 6410"/>
                <a:gd name="T65" fmla="*/ 2504 h 2554"/>
                <a:gd name="T66" fmla="*/ 917 w 6410"/>
                <a:gd name="T67" fmla="*/ 2504 h 2554"/>
                <a:gd name="T68" fmla="*/ 1117 w 6410"/>
                <a:gd name="T69" fmla="*/ 2504 h 2554"/>
                <a:gd name="T70" fmla="*/ 1392 w 6410"/>
                <a:gd name="T71" fmla="*/ 2529 h 2554"/>
                <a:gd name="T72" fmla="*/ 1717 w 6410"/>
                <a:gd name="T73" fmla="*/ 2554 h 2554"/>
                <a:gd name="T74" fmla="*/ 2017 w 6410"/>
                <a:gd name="T75" fmla="*/ 2554 h 2554"/>
                <a:gd name="T76" fmla="*/ 2342 w 6410"/>
                <a:gd name="T77" fmla="*/ 2529 h 2554"/>
                <a:gd name="T78" fmla="*/ 2618 w 6410"/>
                <a:gd name="T79" fmla="*/ 2504 h 2554"/>
                <a:gd name="T80" fmla="*/ 2918 w 6410"/>
                <a:gd name="T81" fmla="*/ 2504 h 2554"/>
                <a:gd name="T82" fmla="*/ 3118 w 6410"/>
                <a:gd name="T83" fmla="*/ 2504 h 2554"/>
                <a:gd name="T84" fmla="*/ 3393 w 6410"/>
                <a:gd name="T85" fmla="*/ 2529 h 2554"/>
                <a:gd name="T86" fmla="*/ 3718 w 6410"/>
                <a:gd name="T87" fmla="*/ 2554 h 2554"/>
                <a:gd name="T88" fmla="*/ 4018 w 6410"/>
                <a:gd name="T89" fmla="*/ 2554 h 2554"/>
                <a:gd name="T90" fmla="*/ 4343 w 6410"/>
                <a:gd name="T91" fmla="*/ 2529 h 2554"/>
                <a:gd name="T92" fmla="*/ 4619 w 6410"/>
                <a:gd name="T93" fmla="*/ 2504 h 2554"/>
                <a:gd name="T94" fmla="*/ 4919 w 6410"/>
                <a:gd name="T95" fmla="*/ 2504 h 2554"/>
                <a:gd name="T96" fmla="*/ 5119 w 6410"/>
                <a:gd name="T97" fmla="*/ 2504 h 2554"/>
                <a:gd name="T98" fmla="*/ 5394 w 6410"/>
                <a:gd name="T99" fmla="*/ 2529 h 2554"/>
                <a:gd name="T100" fmla="*/ 5719 w 6410"/>
                <a:gd name="T101" fmla="*/ 2554 h 2554"/>
                <a:gd name="T102" fmla="*/ 6019 w 6410"/>
                <a:gd name="T103" fmla="*/ 2554 h 2554"/>
                <a:gd name="T104" fmla="*/ 6344 w 6410"/>
                <a:gd name="T105" fmla="*/ 2529 h 2554"/>
                <a:gd name="T106" fmla="*/ 6360 w 6410"/>
                <a:gd name="T107" fmla="*/ 2294 h 2554"/>
                <a:gd name="T108" fmla="*/ 6360 w 6410"/>
                <a:gd name="T109" fmla="*/ 1994 h 2554"/>
                <a:gd name="T110" fmla="*/ 6360 w 6410"/>
                <a:gd name="T111" fmla="*/ 1794 h 2554"/>
                <a:gd name="T112" fmla="*/ 6385 w 6410"/>
                <a:gd name="T113" fmla="*/ 1519 h 2554"/>
                <a:gd name="T114" fmla="*/ 6410 w 6410"/>
                <a:gd name="T115" fmla="*/ 1194 h 2554"/>
                <a:gd name="T116" fmla="*/ 6410 w 6410"/>
                <a:gd name="T117" fmla="*/ 894 h 2554"/>
                <a:gd name="T118" fmla="*/ 6385 w 6410"/>
                <a:gd name="T119" fmla="*/ 569 h 2554"/>
                <a:gd name="T120" fmla="*/ 6360 w 6410"/>
                <a:gd name="T121" fmla="*/ 293 h 25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410" h="2554">
                  <a:moveTo>
                    <a:pt x="6335" y="50"/>
                  </a:moveTo>
                  <a:lnTo>
                    <a:pt x="6335" y="50"/>
                  </a:lnTo>
                  <a:cubicBezTo>
                    <a:pt x="6321" y="50"/>
                    <a:pt x="6310" y="39"/>
                    <a:pt x="6310" y="25"/>
                  </a:cubicBezTo>
                  <a:cubicBezTo>
                    <a:pt x="6310" y="12"/>
                    <a:pt x="6321" y="0"/>
                    <a:pt x="6335" y="0"/>
                  </a:cubicBezTo>
                  <a:lnTo>
                    <a:pt x="6335" y="0"/>
                  </a:lnTo>
                  <a:cubicBezTo>
                    <a:pt x="6349" y="0"/>
                    <a:pt x="6360" y="12"/>
                    <a:pt x="6360" y="25"/>
                  </a:cubicBezTo>
                  <a:cubicBezTo>
                    <a:pt x="6360" y="39"/>
                    <a:pt x="6349" y="50"/>
                    <a:pt x="6335" y="50"/>
                  </a:cubicBezTo>
                  <a:close/>
                  <a:moveTo>
                    <a:pt x="6235" y="50"/>
                  </a:moveTo>
                  <a:lnTo>
                    <a:pt x="6235" y="50"/>
                  </a:lnTo>
                  <a:cubicBezTo>
                    <a:pt x="6221" y="50"/>
                    <a:pt x="6210" y="39"/>
                    <a:pt x="6210" y="25"/>
                  </a:cubicBezTo>
                  <a:cubicBezTo>
                    <a:pt x="6210" y="12"/>
                    <a:pt x="6221" y="0"/>
                    <a:pt x="6235" y="0"/>
                  </a:cubicBezTo>
                  <a:lnTo>
                    <a:pt x="6235" y="0"/>
                  </a:lnTo>
                  <a:cubicBezTo>
                    <a:pt x="6249" y="0"/>
                    <a:pt x="6260" y="12"/>
                    <a:pt x="6260" y="25"/>
                  </a:cubicBezTo>
                  <a:cubicBezTo>
                    <a:pt x="6260" y="39"/>
                    <a:pt x="6249" y="50"/>
                    <a:pt x="6235" y="50"/>
                  </a:cubicBezTo>
                  <a:close/>
                  <a:moveTo>
                    <a:pt x="6135" y="50"/>
                  </a:moveTo>
                  <a:lnTo>
                    <a:pt x="6135" y="50"/>
                  </a:lnTo>
                  <a:cubicBezTo>
                    <a:pt x="6121" y="50"/>
                    <a:pt x="6110" y="39"/>
                    <a:pt x="6110" y="25"/>
                  </a:cubicBezTo>
                  <a:cubicBezTo>
                    <a:pt x="6110" y="12"/>
                    <a:pt x="6121" y="0"/>
                    <a:pt x="6135" y="0"/>
                  </a:cubicBezTo>
                  <a:lnTo>
                    <a:pt x="6135" y="0"/>
                  </a:lnTo>
                  <a:cubicBezTo>
                    <a:pt x="6149" y="0"/>
                    <a:pt x="6160" y="12"/>
                    <a:pt x="6160" y="25"/>
                  </a:cubicBezTo>
                  <a:cubicBezTo>
                    <a:pt x="6160" y="39"/>
                    <a:pt x="6149" y="50"/>
                    <a:pt x="6135" y="50"/>
                  </a:cubicBezTo>
                  <a:close/>
                  <a:moveTo>
                    <a:pt x="6035" y="50"/>
                  </a:moveTo>
                  <a:lnTo>
                    <a:pt x="6035" y="50"/>
                  </a:lnTo>
                  <a:cubicBezTo>
                    <a:pt x="6021" y="50"/>
                    <a:pt x="6010" y="39"/>
                    <a:pt x="6010" y="25"/>
                  </a:cubicBezTo>
                  <a:cubicBezTo>
                    <a:pt x="6010" y="12"/>
                    <a:pt x="6021" y="0"/>
                    <a:pt x="6035" y="0"/>
                  </a:cubicBezTo>
                  <a:lnTo>
                    <a:pt x="6035" y="0"/>
                  </a:lnTo>
                  <a:cubicBezTo>
                    <a:pt x="6049" y="0"/>
                    <a:pt x="6060" y="12"/>
                    <a:pt x="6060" y="25"/>
                  </a:cubicBezTo>
                  <a:cubicBezTo>
                    <a:pt x="6060" y="39"/>
                    <a:pt x="6049" y="50"/>
                    <a:pt x="6035" y="50"/>
                  </a:cubicBezTo>
                  <a:close/>
                  <a:moveTo>
                    <a:pt x="5935" y="50"/>
                  </a:moveTo>
                  <a:lnTo>
                    <a:pt x="5935" y="50"/>
                  </a:lnTo>
                  <a:cubicBezTo>
                    <a:pt x="5921" y="50"/>
                    <a:pt x="5910" y="39"/>
                    <a:pt x="5910" y="25"/>
                  </a:cubicBezTo>
                  <a:cubicBezTo>
                    <a:pt x="5910" y="12"/>
                    <a:pt x="5921" y="0"/>
                    <a:pt x="5935" y="0"/>
                  </a:cubicBezTo>
                  <a:lnTo>
                    <a:pt x="5935" y="0"/>
                  </a:lnTo>
                  <a:cubicBezTo>
                    <a:pt x="5949" y="0"/>
                    <a:pt x="5960" y="12"/>
                    <a:pt x="5960" y="25"/>
                  </a:cubicBezTo>
                  <a:cubicBezTo>
                    <a:pt x="5960" y="39"/>
                    <a:pt x="5949" y="50"/>
                    <a:pt x="5935" y="50"/>
                  </a:cubicBezTo>
                  <a:close/>
                  <a:moveTo>
                    <a:pt x="5835" y="50"/>
                  </a:moveTo>
                  <a:lnTo>
                    <a:pt x="5835" y="50"/>
                  </a:lnTo>
                  <a:cubicBezTo>
                    <a:pt x="5821" y="50"/>
                    <a:pt x="5810" y="39"/>
                    <a:pt x="5810" y="25"/>
                  </a:cubicBezTo>
                  <a:cubicBezTo>
                    <a:pt x="5810" y="12"/>
                    <a:pt x="5821" y="0"/>
                    <a:pt x="5835" y="0"/>
                  </a:cubicBezTo>
                  <a:lnTo>
                    <a:pt x="5835" y="0"/>
                  </a:lnTo>
                  <a:cubicBezTo>
                    <a:pt x="5849" y="0"/>
                    <a:pt x="5860" y="12"/>
                    <a:pt x="5860" y="25"/>
                  </a:cubicBezTo>
                  <a:cubicBezTo>
                    <a:pt x="5860" y="39"/>
                    <a:pt x="5849" y="50"/>
                    <a:pt x="5835" y="50"/>
                  </a:cubicBezTo>
                  <a:close/>
                  <a:moveTo>
                    <a:pt x="5735" y="50"/>
                  </a:moveTo>
                  <a:lnTo>
                    <a:pt x="5735" y="50"/>
                  </a:lnTo>
                  <a:cubicBezTo>
                    <a:pt x="5721" y="50"/>
                    <a:pt x="5710" y="39"/>
                    <a:pt x="5710" y="25"/>
                  </a:cubicBezTo>
                  <a:cubicBezTo>
                    <a:pt x="5710" y="12"/>
                    <a:pt x="5721" y="0"/>
                    <a:pt x="5735" y="0"/>
                  </a:cubicBezTo>
                  <a:lnTo>
                    <a:pt x="5735" y="0"/>
                  </a:lnTo>
                  <a:cubicBezTo>
                    <a:pt x="5749" y="0"/>
                    <a:pt x="5760" y="12"/>
                    <a:pt x="5760" y="25"/>
                  </a:cubicBezTo>
                  <a:cubicBezTo>
                    <a:pt x="5760" y="39"/>
                    <a:pt x="5749" y="50"/>
                    <a:pt x="5735" y="50"/>
                  </a:cubicBezTo>
                  <a:close/>
                  <a:moveTo>
                    <a:pt x="5635" y="50"/>
                  </a:moveTo>
                  <a:lnTo>
                    <a:pt x="5635" y="50"/>
                  </a:lnTo>
                  <a:cubicBezTo>
                    <a:pt x="5621" y="50"/>
                    <a:pt x="5610" y="39"/>
                    <a:pt x="5610" y="25"/>
                  </a:cubicBezTo>
                  <a:cubicBezTo>
                    <a:pt x="5610" y="12"/>
                    <a:pt x="5621" y="0"/>
                    <a:pt x="5635" y="0"/>
                  </a:cubicBezTo>
                  <a:lnTo>
                    <a:pt x="5635" y="0"/>
                  </a:lnTo>
                  <a:cubicBezTo>
                    <a:pt x="5649" y="0"/>
                    <a:pt x="5660" y="12"/>
                    <a:pt x="5660" y="25"/>
                  </a:cubicBezTo>
                  <a:cubicBezTo>
                    <a:pt x="5660" y="39"/>
                    <a:pt x="5649" y="50"/>
                    <a:pt x="5635" y="50"/>
                  </a:cubicBezTo>
                  <a:close/>
                  <a:moveTo>
                    <a:pt x="5535" y="50"/>
                  </a:moveTo>
                  <a:lnTo>
                    <a:pt x="5535" y="50"/>
                  </a:lnTo>
                  <a:cubicBezTo>
                    <a:pt x="5521" y="50"/>
                    <a:pt x="5510" y="39"/>
                    <a:pt x="5510" y="25"/>
                  </a:cubicBezTo>
                  <a:cubicBezTo>
                    <a:pt x="5510" y="12"/>
                    <a:pt x="5521" y="0"/>
                    <a:pt x="5535" y="0"/>
                  </a:cubicBezTo>
                  <a:lnTo>
                    <a:pt x="5535" y="0"/>
                  </a:lnTo>
                  <a:cubicBezTo>
                    <a:pt x="5549" y="0"/>
                    <a:pt x="5560" y="12"/>
                    <a:pt x="5560" y="25"/>
                  </a:cubicBezTo>
                  <a:cubicBezTo>
                    <a:pt x="5560" y="39"/>
                    <a:pt x="5549" y="50"/>
                    <a:pt x="5535" y="50"/>
                  </a:cubicBezTo>
                  <a:close/>
                  <a:moveTo>
                    <a:pt x="5435" y="50"/>
                  </a:moveTo>
                  <a:lnTo>
                    <a:pt x="5435" y="50"/>
                  </a:lnTo>
                  <a:cubicBezTo>
                    <a:pt x="5421" y="50"/>
                    <a:pt x="5410" y="39"/>
                    <a:pt x="5410" y="25"/>
                  </a:cubicBezTo>
                  <a:cubicBezTo>
                    <a:pt x="5410" y="12"/>
                    <a:pt x="5421" y="0"/>
                    <a:pt x="5435" y="0"/>
                  </a:cubicBezTo>
                  <a:lnTo>
                    <a:pt x="5435" y="0"/>
                  </a:lnTo>
                  <a:cubicBezTo>
                    <a:pt x="5448" y="0"/>
                    <a:pt x="5460" y="12"/>
                    <a:pt x="5460" y="25"/>
                  </a:cubicBezTo>
                  <a:cubicBezTo>
                    <a:pt x="5460" y="39"/>
                    <a:pt x="5448" y="50"/>
                    <a:pt x="5435" y="50"/>
                  </a:cubicBezTo>
                  <a:close/>
                  <a:moveTo>
                    <a:pt x="5335" y="50"/>
                  </a:moveTo>
                  <a:lnTo>
                    <a:pt x="5335" y="50"/>
                  </a:lnTo>
                  <a:cubicBezTo>
                    <a:pt x="5321" y="50"/>
                    <a:pt x="5310" y="39"/>
                    <a:pt x="5310" y="25"/>
                  </a:cubicBezTo>
                  <a:cubicBezTo>
                    <a:pt x="5310" y="12"/>
                    <a:pt x="5321" y="0"/>
                    <a:pt x="5335" y="0"/>
                  </a:cubicBezTo>
                  <a:lnTo>
                    <a:pt x="5335" y="0"/>
                  </a:lnTo>
                  <a:cubicBezTo>
                    <a:pt x="5348" y="0"/>
                    <a:pt x="5360" y="12"/>
                    <a:pt x="5360" y="25"/>
                  </a:cubicBezTo>
                  <a:cubicBezTo>
                    <a:pt x="5360" y="39"/>
                    <a:pt x="5348" y="50"/>
                    <a:pt x="5335" y="50"/>
                  </a:cubicBezTo>
                  <a:close/>
                  <a:moveTo>
                    <a:pt x="5235" y="50"/>
                  </a:moveTo>
                  <a:lnTo>
                    <a:pt x="5235" y="50"/>
                  </a:lnTo>
                  <a:cubicBezTo>
                    <a:pt x="5221" y="50"/>
                    <a:pt x="5210" y="39"/>
                    <a:pt x="5210" y="25"/>
                  </a:cubicBezTo>
                  <a:cubicBezTo>
                    <a:pt x="5210" y="12"/>
                    <a:pt x="5221" y="0"/>
                    <a:pt x="5235" y="0"/>
                  </a:cubicBezTo>
                  <a:lnTo>
                    <a:pt x="5235" y="0"/>
                  </a:lnTo>
                  <a:cubicBezTo>
                    <a:pt x="5248" y="0"/>
                    <a:pt x="5260" y="12"/>
                    <a:pt x="5260" y="25"/>
                  </a:cubicBezTo>
                  <a:cubicBezTo>
                    <a:pt x="5260" y="39"/>
                    <a:pt x="5248" y="50"/>
                    <a:pt x="5235" y="50"/>
                  </a:cubicBezTo>
                  <a:close/>
                  <a:moveTo>
                    <a:pt x="5135" y="50"/>
                  </a:moveTo>
                  <a:lnTo>
                    <a:pt x="5134" y="50"/>
                  </a:lnTo>
                  <a:cubicBezTo>
                    <a:pt x="5121" y="50"/>
                    <a:pt x="5109" y="39"/>
                    <a:pt x="5109" y="25"/>
                  </a:cubicBezTo>
                  <a:cubicBezTo>
                    <a:pt x="5109" y="12"/>
                    <a:pt x="5121" y="0"/>
                    <a:pt x="5134" y="0"/>
                  </a:cubicBezTo>
                  <a:lnTo>
                    <a:pt x="5135" y="0"/>
                  </a:lnTo>
                  <a:cubicBezTo>
                    <a:pt x="5148" y="0"/>
                    <a:pt x="5160" y="12"/>
                    <a:pt x="5160" y="25"/>
                  </a:cubicBezTo>
                  <a:cubicBezTo>
                    <a:pt x="5160" y="39"/>
                    <a:pt x="5148" y="50"/>
                    <a:pt x="5135" y="50"/>
                  </a:cubicBezTo>
                  <a:close/>
                  <a:moveTo>
                    <a:pt x="5034" y="50"/>
                  </a:moveTo>
                  <a:lnTo>
                    <a:pt x="5034" y="50"/>
                  </a:lnTo>
                  <a:cubicBezTo>
                    <a:pt x="5021" y="50"/>
                    <a:pt x="5009" y="39"/>
                    <a:pt x="5009" y="25"/>
                  </a:cubicBezTo>
                  <a:cubicBezTo>
                    <a:pt x="5009" y="12"/>
                    <a:pt x="5021" y="0"/>
                    <a:pt x="5034" y="0"/>
                  </a:cubicBezTo>
                  <a:lnTo>
                    <a:pt x="5034" y="0"/>
                  </a:lnTo>
                  <a:cubicBezTo>
                    <a:pt x="5048" y="0"/>
                    <a:pt x="5059" y="12"/>
                    <a:pt x="5059" y="25"/>
                  </a:cubicBezTo>
                  <a:cubicBezTo>
                    <a:pt x="5059" y="39"/>
                    <a:pt x="5048" y="50"/>
                    <a:pt x="5034" y="50"/>
                  </a:cubicBezTo>
                  <a:close/>
                  <a:moveTo>
                    <a:pt x="4934" y="50"/>
                  </a:moveTo>
                  <a:lnTo>
                    <a:pt x="4934" y="50"/>
                  </a:lnTo>
                  <a:cubicBezTo>
                    <a:pt x="4921" y="50"/>
                    <a:pt x="4909" y="39"/>
                    <a:pt x="4909" y="25"/>
                  </a:cubicBezTo>
                  <a:cubicBezTo>
                    <a:pt x="4909" y="12"/>
                    <a:pt x="4921" y="0"/>
                    <a:pt x="4934" y="0"/>
                  </a:cubicBezTo>
                  <a:lnTo>
                    <a:pt x="4934" y="0"/>
                  </a:lnTo>
                  <a:cubicBezTo>
                    <a:pt x="4948" y="0"/>
                    <a:pt x="4959" y="12"/>
                    <a:pt x="4959" y="25"/>
                  </a:cubicBezTo>
                  <a:cubicBezTo>
                    <a:pt x="4959" y="39"/>
                    <a:pt x="4948" y="50"/>
                    <a:pt x="4934" y="50"/>
                  </a:cubicBezTo>
                  <a:close/>
                  <a:moveTo>
                    <a:pt x="4834" y="50"/>
                  </a:moveTo>
                  <a:lnTo>
                    <a:pt x="4834" y="50"/>
                  </a:lnTo>
                  <a:cubicBezTo>
                    <a:pt x="4821" y="50"/>
                    <a:pt x="4809" y="39"/>
                    <a:pt x="4809" y="25"/>
                  </a:cubicBezTo>
                  <a:cubicBezTo>
                    <a:pt x="4809" y="12"/>
                    <a:pt x="4821" y="0"/>
                    <a:pt x="4834" y="0"/>
                  </a:cubicBezTo>
                  <a:lnTo>
                    <a:pt x="4834" y="0"/>
                  </a:lnTo>
                  <a:cubicBezTo>
                    <a:pt x="4848" y="0"/>
                    <a:pt x="4859" y="12"/>
                    <a:pt x="4859" y="25"/>
                  </a:cubicBezTo>
                  <a:cubicBezTo>
                    <a:pt x="4859" y="39"/>
                    <a:pt x="4848" y="50"/>
                    <a:pt x="4834" y="50"/>
                  </a:cubicBezTo>
                  <a:close/>
                  <a:moveTo>
                    <a:pt x="4734" y="50"/>
                  </a:moveTo>
                  <a:lnTo>
                    <a:pt x="4734" y="50"/>
                  </a:lnTo>
                  <a:cubicBezTo>
                    <a:pt x="4720" y="50"/>
                    <a:pt x="4709" y="39"/>
                    <a:pt x="4709" y="25"/>
                  </a:cubicBezTo>
                  <a:cubicBezTo>
                    <a:pt x="4709" y="12"/>
                    <a:pt x="4720" y="0"/>
                    <a:pt x="4734" y="0"/>
                  </a:cubicBezTo>
                  <a:lnTo>
                    <a:pt x="4734" y="0"/>
                  </a:lnTo>
                  <a:cubicBezTo>
                    <a:pt x="4748" y="0"/>
                    <a:pt x="4759" y="12"/>
                    <a:pt x="4759" y="25"/>
                  </a:cubicBezTo>
                  <a:cubicBezTo>
                    <a:pt x="4759" y="39"/>
                    <a:pt x="4748" y="50"/>
                    <a:pt x="4734" y="50"/>
                  </a:cubicBezTo>
                  <a:close/>
                  <a:moveTo>
                    <a:pt x="4634" y="50"/>
                  </a:moveTo>
                  <a:lnTo>
                    <a:pt x="4634" y="50"/>
                  </a:lnTo>
                  <a:cubicBezTo>
                    <a:pt x="4620" y="50"/>
                    <a:pt x="4609" y="39"/>
                    <a:pt x="4609" y="25"/>
                  </a:cubicBezTo>
                  <a:cubicBezTo>
                    <a:pt x="4609" y="12"/>
                    <a:pt x="4620" y="0"/>
                    <a:pt x="4634" y="0"/>
                  </a:cubicBezTo>
                  <a:lnTo>
                    <a:pt x="4634" y="0"/>
                  </a:lnTo>
                  <a:cubicBezTo>
                    <a:pt x="4648" y="0"/>
                    <a:pt x="4659" y="12"/>
                    <a:pt x="4659" y="25"/>
                  </a:cubicBezTo>
                  <a:cubicBezTo>
                    <a:pt x="4659" y="39"/>
                    <a:pt x="4648" y="50"/>
                    <a:pt x="4634" y="50"/>
                  </a:cubicBezTo>
                  <a:close/>
                  <a:moveTo>
                    <a:pt x="4534" y="50"/>
                  </a:moveTo>
                  <a:lnTo>
                    <a:pt x="4534" y="50"/>
                  </a:lnTo>
                  <a:cubicBezTo>
                    <a:pt x="4520" y="50"/>
                    <a:pt x="4509" y="39"/>
                    <a:pt x="4509" y="25"/>
                  </a:cubicBezTo>
                  <a:cubicBezTo>
                    <a:pt x="4509" y="12"/>
                    <a:pt x="4520" y="0"/>
                    <a:pt x="4534" y="0"/>
                  </a:cubicBezTo>
                  <a:lnTo>
                    <a:pt x="4534" y="0"/>
                  </a:lnTo>
                  <a:cubicBezTo>
                    <a:pt x="4548" y="0"/>
                    <a:pt x="4559" y="12"/>
                    <a:pt x="4559" y="25"/>
                  </a:cubicBezTo>
                  <a:cubicBezTo>
                    <a:pt x="4559" y="39"/>
                    <a:pt x="4548" y="50"/>
                    <a:pt x="4534" y="50"/>
                  </a:cubicBezTo>
                  <a:close/>
                  <a:moveTo>
                    <a:pt x="4434" y="50"/>
                  </a:moveTo>
                  <a:lnTo>
                    <a:pt x="4434" y="50"/>
                  </a:lnTo>
                  <a:cubicBezTo>
                    <a:pt x="4420" y="50"/>
                    <a:pt x="4409" y="39"/>
                    <a:pt x="4409" y="25"/>
                  </a:cubicBezTo>
                  <a:cubicBezTo>
                    <a:pt x="4409" y="12"/>
                    <a:pt x="4420" y="0"/>
                    <a:pt x="4434" y="0"/>
                  </a:cubicBezTo>
                  <a:lnTo>
                    <a:pt x="4434" y="0"/>
                  </a:lnTo>
                  <a:cubicBezTo>
                    <a:pt x="4448" y="0"/>
                    <a:pt x="4459" y="12"/>
                    <a:pt x="4459" y="25"/>
                  </a:cubicBezTo>
                  <a:cubicBezTo>
                    <a:pt x="4459" y="39"/>
                    <a:pt x="4448" y="50"/>
                    <a:pt x="4434" y="50"/>
                  </a:cubicBezTo>
                  <a:close/>
                  <a:moveTo>
                    <a:pt x="4334" y="50"/>
                  </a:moveTo>
                  <a:lnTo>
                    <a:pt x="4334" y="50"/>
                  </a:lnTo>
                  <a:cubicBezTo>
                    <a:pt x="4320" y="50"/>
                    <a:pt x="4309" y="39"/>
                    <a:pt x="4309" y="25"/>
                  </a:cubicBezTo>
                  <a:cubicBezTo>
                    <a:pt x="4309" y="12"/>
                    <a:pt x="4320" y="0"/>
                    <a:pt x="4334" y="0"/>
                  </a:cubicBezTo>
                  <a:lnTo>
                    <a:pt x="4334" y="0"/>
                  </a:lnTo>
                  <a:cubicBezTo>
                    <a:pt x="4348" y="0"/>
                    <a:pt x="4359" y="12"/>
                    <a:pt x="4359" y="25"/>
                  </a:cubicBezTo>
                  <a:cubicBezTo>
                    <a:pt x="4359" y="39"/>
                    <a:pt x="4348" y="50"/>
                    <a:pt x="4334" y="50"/>
                  </a:cubicBezTo>
                  <a:close/>
                  <a:moveTo>
                    <a:pt x="4234" y="50"/>
                  </a:moveTo>
                  <a:lnTo>
                    <a:pt x="4234" y="50"/>
                  </a:lnTo>
                  <a:cubicBezTo>
                    <a:pt x="4220" y="50"/>
                    <a:pt x="4209" y="39"/>
                    <a:pt x="4209" y="25"/>
                  </a:cubicBezTo>
                  <a:cubicBezTo>
                    <a:pt x="4209" y="12"/>
                    <a:pt x="4220" y="0"/>
                    <a:pt x="4234" y="0"/>
                  </a:cubicBezTo>
                  <a:lnTo>
                    <a:pt x="4234" y="0"/>
                  </a:lnTo>
                  <a:cubicBezTo>
                    <a:pt x="4248" y="0"/>
                    <a:pt x="4259" y="12"/>
                    <a:pt x="4259" y="25"/>
                  </a:cubicBezTo>
                  <a:cubicBezTo>
                    <a:pt x="4259" y="39"/>
                    <a:pt x="4248" y="50"/>
                    <a:pt x="4234" y="50"/>
                  </a:cubicBezTo>
                  <a:close/>
                  <a:moveTo>
                    <a:pt x="4134" y="50"/>
                  </a:moveTo>
                  <a:lnTo>
                    <a:pt x="4134" y="50"/>
                  </a:lnTo>
                  <a:cubicBezTo>
                    <a:pt x="4120" y="50"/>
                    <a:pt x="4109" y="39"/>
                    <a:pt x="4109" y="25"/>
                  </a:cubicBezTo>
                  <a:cubicBezTo>
                    <a:pt x="4109" y="12"/>
                    <a:pt x="4120" y="0"/>
                    <a:pt x="4134" y="0"/>
                  </a:cubicBezTo>
                  <a:lnTo>
                    <a:pt x="4134" y="0"/>
                  </a:lnTo>
                  <a:cubicBezTo>
                    <a:pt x="4148" y="0"/>
                    <a:pt x="4159" y="12"/>
                    <a:pt x="4159" y="25"/>
                  </a:cubicBezTo>
                  <a:cubicBezTo>
                    <a:pt x="4159" y="39"/>
                    <a:pt x="4148" y="50"/>
                    <a:pt x="4134" y="50"/>
                  </a:cubicBezTo>
                  <a:close/>
                  <a:moveTo>
                    <a:pt x="4034" y="50"/>
                  </a:moveTo>
                  <a:lnTo>
                    <a:pt x="4034" y="50"/>
                  </a:lnTo>
                  <a:cubicBezTo>
                    <a:pt x="4020" y="50"/>
                    <a:pt x="4009" y="39"/>
                    <a:pt x="4009" y="25"/>
                  </a:cubicBezTo>
                  <a:cubicBezTo>
                    <a:pt x="4009" y="12"/>
                    <a:pt x="4020" y="0"/>
                    <a:pt x="4034" y="0"/>
                  </a:cubicBezTo>
                  <a:lnTo>
                    <a:pt x="4034" y="0"/>
                  </a:lnTo>
                  <a:cubicBezTo>
                    <a:pt x="4048" y="0"/>
                    <a:pt x="4059" y="12"/>
                    <a:pt x="4059" y="25"/>
                  </a:cubicBezTo>
                  <a:cubicBezTo>
                    <a:pt x="4059" y="39"/>
                    <a:pt x="4048" y="50"/>
                    <a:pt x="4034" y="50"/>
                  </a:cubicBezTo>
                  <a:close/>
                  <a:moveTo>
                    <a:pt x="3934" y="50"/>
                  </a:moveTo>
                  <a:lnTo>
                    <a:pt x="3934" y="50"/>
                  </a:lnTo>
                  <a:cubicBezTo>
                    <a:pt x="3920" y="50"/>
                    <a:pt x="3909" y="39"/>
                    <a:pt x="3909" y="25"/>
                  </a:cubicBezTo>
                  <a:cubicBezTo>
                    <a:pt x="3909" y="12"/>
                    <a:pt x="3920" y="0"/>
                    <a:pt x="3934" y="0"/>
                  </a:cubicBezTo>
                  <a:lnTo>
                    <a:pt x="3934" y="0"/>
                  </a:lnTo>
                  <a:cubicBezTo>
                    <a:pt x="3948" y="0"/>
                    <a:pt x="3959" y="12"/>
                    <a:pt x="3959" y="25"/>
                  </a:cubicBezTo>
                  <a:cubicBezTo>
                    <a:pt x="3959" y="39"/>
                    <a:pt x="3948" y="50"/>
                    <a:pt x="3934" y="50"/>
                  </a:cubicBezTo>
                  <a:close/>
                  <a:moveTo>
                    <a:pt x="3834" y="50"/>
                  </a:moveTo>
                  <a:lnTo>
                    <a:pt x="3834" y="50"/>
                  </a:lnTo>
                  <a:cubicBezTo>
                    <a:pt x="3820" y="50"/>
                    <a:pt x="3809" y="39"/>
                    <a:pt x="3809" y="25"/>
                  </a:cubicBezTo>
                  <a:cubicBezTo>
                    <a:pt x="3809" y="12"/>
                    <a:pt x="3820" y="0"/>
                    <a:pt x="3834" y="0"/>
                  </a:cubicBezTo>
                  <a:lnTo>
                    <a:pt x="3834" y="0"/>
                  </a:lnTo>
                  <a:cubicBezTo>
                    <a:pt x="3848" y="0"/>
                    <a:pt x="3859" y="12"/>
                    <a:pt x="3859" y="25"/>
                  </a:cubicBezTo>
                  <a:cubicBezTo>
                    <a:pt x="3859" y="39"/>
                    <a:pt x="3848" y="50"/>
                    <a:pt x="3834" y="50"/>
                  </a:cubicBezTo>
                  <a:close/>
                  <a:moveTo>
                    <a:pt x="3734" y="50"/>
                  </a:moveTo>
                  <a:lnTo>
                    <a:pt x="3734" y="50"/>
                  </a:lnTo>
                  <a:cubicBezTo>
                    <a:pt x="3720" y="50"/>
                    <a:pt x="3709" y="39"/>
                    <a:pt x="3709" y="25"/>
                  </a:cubicBezTo>
                  <a:cubicBezTo>
                    <a:pt x="3709" y="12"/>
                    <a:pt x="3720" y="0"/>
                    <a:pt x="3734" y="0"/>
                  </a:cubicBezTo>
                  <a:lnTo>
                    <a:pt x="3734" y="0"/>
                  </a:lnTo>
                  <a:cubicBezTo>
                    <a:pt x="3748" y="0"/>
                    <a:pt x="3759" y="12"/>
                    <a:pt x="3759" y="25"/>
                  </a:cubicBezTo>
                  <a:cubicBezTo>
                    <a:pt x="3759" y="39"/>
                    <a:pt x="3748" y="50"/>
                    <a:pt x="3734" y="50"/>
                  </a:cubicBezTo>
                  <a:close/>
                  <a:moveTo>
                    <a:pt x="3634" y="50"/>
                  </a:moveTo>
                  <a:lnTo>
                    <a:pt x="3634" y="50"/>
                  </a:lnTo>
                  <a:cubicBezTo>
                    <a:pt x="3620" y="50"/>
                    <a:pt x="3609" y="39"/>
                    <a:pt x="3609" y="25"/>
                  </a:cubicBezTo>
                  <a:cubicBezTo>
                    <a:pt x="3609" y="12"/>
                    <a:pt x="3620" y="0"/>
                    <a:pt x="3634" y="0"/>
                  </a:cubicBezTo>
                  <a:lnTo>
                    <a:pt x="3634" y="0"/>
                  </a:lnTo>
                  <a:cubicBezTo>
                    <a:pt x="3648" y="0"/>
                    <a:pt x="3659" y="12"/>
                    <a:pt x="3659" y="25"/>
                  </a:cubicBezTo>
                  <a:cubicBezTo>
                    <a:pt x="3659" y="39"/>
                    <a:pt x="3648" y="50"/>
                    <a:pt x="3634" y="50"/>
                  </a:cubicBezTo>
                  <a:close/>
                  <a:moveTo>
                    <a:pt x="3534" y="50"/>
                  </a:moveTo>
                  <a:lnTo>
                    <a:pt x="3534" y="50"/>
                  </a:lnTo>
                  <a:cubicBezTo>
                    <a:pt x="3520" y="50"/>
                    <a:pt x="3509" y="39"/>
                    <a:pt x="3509" y="25"/>
                  </a:cubicBezTo>
                  <a:cubicBezTo>
                    <a:pt x="3509" y="12"/>
                    <a:pt x="3520" y="0"/>
                    <a:pt x="3534" y="0"/>
                  </a:cubicBezTo>
                  <a:lnTo>
                    <a:pt x="3534" y="0"/>
                  </a:lnTo>
                  <a:cubicBezTo>
                    <a:pt x="3548" y="0"/>
                    <a:pt x="3559" y="12"/>
                    <a:pt x="3559" y="25"/>
                  </a:cubicBezTo>
                  <a:cubicBezTo>
                    <a:pt x="3559" y="39"/>
                    <a:pt x="3548" y="50"/>
                    <a:pt x="3534" y="50"/>
                  </a:cubicBezTo>
                  <a:close/>
                  <a:moveTo>
                    <a:pt x="3434" y="50"/>
                  </a:moveTo>
                  <a:lnTo>
                    <a:pt x="3434" y="50"/>
                  </a:lnTo>
                  <a:cubicBezTo>
                    <a:pt x="3420" y="50"/>
                    <a:pt x="3409" y="39"/>
                    <a:pt x="3409" y="25"/>
                  </a:cubicBezTo>
                  <a:cubicBezTo>
                    <a:pt x="3409" y="12"/>
                    <a:pt x="3420" y="0"/>
                    <a:pt x="3434" y="0"/>
                  </a:cubicBezTo>
                  <a:lnTo>
                    <a:pt x="3434" y="0"/>
                  </a:lnTo>
                  <a:cubicBezTo>
                    <a:pt x="3447" y="0"/>
                    <a:pt x="3459" y="12"/>
                    <a:pt x="3459" y="25"/>
                  </a:cubicBezTo>
                  <a:cubicBezTo>
                    <a:pt x="3459" y="39"/>
                    <a:pt x="3447" y="50"/>
                    <a:pt x="3434" y="50"/>
                  </a:cubicBezTo>
                  <a:close/>
                  <a:moveTo>
                    <a:pt x="3334" y="50"/>
                  </a:moveTo>
                  <a:lnTo>
                    <a:pt x="3334" y="50"/>
                  </a:lnTo>
                  <a:cubicBezTo>
                    <a:pt x="3320" y="50"/>
                    <a:pt x="3309" y="39"/>
                    <a:pt x="3309" y="25"/>
                  </a:cubicBezTo>
                  <a:cubicBezTo>
                    <a:pt x="3309" y="12"/>
                    <a:pt x="3320" y="0"/>
                    <a:pt x="3334" y="0"/>
                  </a:cubicBezTo>
                  <a:lnTo>
                    <a:pt x="3334" y="0"/>
                  </a:lnTo>
                  <a:cubicBezTo>
                    <a:pt x="3347" y="0"/>
                    <a:pt x="3359" y="12"/>
                    <a:pt x="3359" y="25"/>
                  </a:cubicBezTo>
                  <a:cubicBezTo>
                    <a:pt x="3359" y="39"/>
                    <a:pt x="3347" y="50"/>
                    <a:pt x="3334" y="50"/>
                  </a:cubicBezTo>
                  <a:close/>
                  <a:moveTo>
                    <a:pt x="3234" y="50"/>
                  </a:moveTo>
                  <a:lnTo>
                    <a:pt x="3234" y="50"/>
                  </a:lnTo>
                  <a:cubicBezTo>
                    <a:pt x="3220" y="50"/>
                    <a:pt x="3209" y="39"/>
                    <a:pt x="3209" y="25"/>
                  </a:cubicBezTo>
                  <a:cubicBezTo>
                    <a:pt x="3209" y="12"/>
                    <a:pt x="3220" y="0"/>
                    <a:pt x="3234" y="0"/>
                  </a:cubicBezTo>
                  <a:lnTo>
                    <a:pt x="3234" y="0"/>
                  </a:lnTo>
                  <a:cubicBezTo>
                    <a:pt x="3247" y="0"/>
                    <a:pt x="3259" y="12"/>
                    <a:pt x="3259" y="25"/>
                  </a:cubicBezTo>
                  <a:cubicBezTo>
                    <a:pt x="3259" y="39"/>
                    <a:pt x="3247" y="50"/>
                    <a:pt x="3234" y="50"/>
                  </a:cubicBezTo>
                  <a:close/>
                  <a:moveTo>
                    <a:pt x="3134" y="50"/>
                  </a:moveTo>
                  <a:lnTo>
                    <a:pt x="3133" y="50"/>
                  </a:lnTo>
                  <a:cubicBezTo>
                    <a:pt x="3120" y="50"/>
                    <a:pt x="3108" y="39"/>
                    <a:pt x="3108" y="25"/>
                  </a:cubicBezTo>
                  <a:cubicBezTo>
                    <a:pt x="3108" y="12"/>
                    <a:pt x="3120" y="0"/>
                    <a:pt x="3133" y="0"/>
                  </a:cubicBezTo>
                  <a:lnTo>
                    <a:pt x="3134" y="0"/>
                  </a:lnTo>
                  <a:cubicBezTo>
                    <a:pt x="3147" y="0"/>
                    <a:pt x="3159" y="12"/>
                    <a:pt x="3159" y="25"/>
                  </a:cubicBezTo>
                  <a:cubicBezTo>
                    <a:pt x="3159" y="39"/>
                    <a:pt x="3147" y="50"/>
                    <a:pt x="3134" y="50"/>
                  </a:cubicBezTo>
                  <a:close/>
                  <a:moveTo>
                    <a:pt x="3033" y="50"/>
                  </a:moveTo>
                  <a:lnTo>
                    <a:pt x="3033" y="50"/>
                  </a:lnTo>
                  <a:cubicBezTo>
                    <a:pt x="3020" y="50"/>
                    <a:pt x="3008" y="39"/>
                    <a:pt x="3008" y="25"/>
                  </a:cubicBezTo>
                  <a:cubicBezTo>
                    <a:pt x="3008" y="12"/>
                    <a:pt x="3020" y="0"/>
                    <a:pt x="3033" y="0"/>
                  </a:cubicBezTo>
                  <a:lnTo>
                    <a:pt x="3033" y="0"/>
                  </a:lnTo>
                  <a:cubicBezTo>
                    <a:pt x="3047" y="0"/>
                    <a:pt x="3058" y="12"/>
                    <a:pt x="3058" y="25"/>
                  </a:cubicBezTo>
                  <a:cubicBezTo>
                    <a:pt x="3058" y="39"/>
                    <a:pt x="3047" y="50"/>
                    <a:pt x="3033" y="50"/>
                  </a:cubicBezTo>
                  <a:close/>
                  <a:moveTo>
                    <a:pt x="2933" y="50"/>
                  </a:moveTo>
                  <a:lnTo>
                    <a:pt x="2933" y="50"/>
                  </a:lnTo>
                  <a:cubicBezTo>
                    <a:pt x="2920" y="50"/>
                    <a:pt x="2908" y="39"/>
                    <a:pt x="2908" y="25"/>
                  </a:cubicBezTo>
                  <a:cubicBezTo>
                    <a:pt x="2908" y="12"/>
                    <a:pt x="2920" y="0"/>
                    <a:pt x="2933" y="0"/>
                  </a:cubicBezTo>
                  <a:lnTo>
                    <a:pt x="2933" y="0"/>
                  </a:lnTo>
                  <a:cubicBezTo>
                    <a:pt x="2947" y="0"/>
                    <a:pt x="2958" y="12"/>
                    <a:pt x="2958" y="25"/>
                  </a:cubicBezTo>
                  <a:cubicBezTo>
                    <a:pt x="2958" y="39"/>
                    <a:pt x="2947" y="50"/>
                    <a:pt x="2933" y="50"/>
                  </a:cubicBezTo>
                  <a:close/>
                  <a:moveTo>
                    <a:pt x="2833" y="50"/>
                  </a:moveTo>
                  <a:lnTo>
                    <a:pt x="2833" y="50"/>
                  </a:lnTo>
                  <a:cubicBezTo>
                    <a:pt x="2819" y="50"/>
                    <a:pt x="2808" y="39"/>
                    <a:pt x="2808" y="25"/>
                  </a:cubicBezTo>
                  <a:cubicBezTo>
                    <a:pt x="2808" y="12"/>
                    <a:pt x="2819" y="0"/>
                    <a:pt x="2833" y="0"/>
                  </a:cubicBezTo>
                  <a:lnTo>
                    <a:pt x="2833" y="0"/>
                  </a:lnTo>
                  <a:cubicBezTo>
                    <a:pt x="2847" y="0"/>
                    <a:pt x="2858" y="12"/>
                    <a:pt x="2858" y="25"/>
                  </a:cubicBezTo>
                  <a:cubicBezTo>
                    <a:pt x="2858" y="39"/>
                    <a:pt x="2847" y="50"/>
                    <a:pt x="2833" y="50"/>
                  </a:cubicBezTo>
                  <a:close/>
                  <a:moveTo>
                    <a:pt x="2733" y="50"/>
                  </a:moveTo>
                  <a:lnTo>
                    <a:pt x="2733" y="50"/>
                  </a:lnTo>
                  <a:cubicBezTo>
                    <a:pt x="2719" y="50"/>
                    <a:pt x="2708" y="39"/>
                    <a:pt x="2708" y="25"/>
                  </a:cubicBezTo>
                  <a:cubicBezTo>
                    <a:pt x="2708" y="12"/>
                    <a:pt x="2719" y="0"/>
                    <a:pt x="2733" y="0"/>
                  </a:cubicBezTo>
                  <a:lnTo>
                    <a:pt x="2733" y="0"/>
                  </a:lnTo>
                  <a:cubicBezTo>
                    <a:pt x="2747" y="0"/>
                    <a:pt x="2758" y="12"/>
                    <a:pt x="2758" y="25"/>
                  </a:cubicBezTo>
                  <a:cubicBezTo>
                    <a:pt x="2758" y="39"/>
                    <a:pt x="2747" y="50"/>
                    <a:pt x="2733" y="50"/>
                  </a:cubicBezTo>
                  <a:close/>
                  <a:moveTo>
                    <a:pt x="2633" y="50"/>
                  </a:moveTo>
                  <a:lnTo>
                    <a:pt x="2633" y="50"/>
                  </a:lnTo>
                  <a:cubicBezTo>
                    <a:pt x="2619" y="50"/>
                    <a:pt x="2608" y="39"/>
                    <a:pt x="2608" y="25"/>
                  </a:cubicBezTo>
                  <a:cubicBezTo>
                    <a:pt x="2608" y="12"/>
                    <a:pt x="2619" y="0"/>
                    <a:pt x="2633" y="0"/>
                  </a:cubicBezTo>
                  <a:lnTo>
                    <a:pt x="2633" y="0"/>
                  </a:lnTo>
                  <a:cubicBezTo>
                    <a:pt x="2647" y="0"/>
                    <a:pt x="2658" y="12"/>
                    <a:pt x="2658" y="25"/>
                  </a:cubicBezTo>
                  <a:cubicBezTo>
                    <a:pt x="2658" y="39"/>
                    <a:pt x="2647" y="50"/>
                    <a:pt x="2633" y="50"/>
                  </a:cubicBezTo>
                  <a:close/>
                  <a:moveTo>
                    <a:pt x="2533" y="50"/>
                  </a:moveTo>
                  <a:lnTo>
                    <a:pt x="2533" y="50"/>
                  </a:lnTo>
                  <a:cubicBezTo>
                    <a:pt x="2519" y="50"/>
                    <a:pt x="2508" y="39"/>
                    <a:pt x="2508" y="25"/>
                  </a:cubicBezTo>
                  <a:cubicBezTo>
                    <a:pt x="2508" y="12"/>
                    <a:pt x="2519" y="0"/>
                    <a:pt x="2533" y="0"/>
                  </a:cubicBezTo>
                  <a:lnTo>
                    <a:pt x="2533" y="0"/>
                  </a:lnTo>
                  <a:cubicBezTo>
                    <a:pt x="2547" y="0"/>
                    <a:pt x="2558" y="12"/>
                    <a:pt x="2558" y="25"/>
                  </a:cubicBezTo>
                  <a:cubicBezTo>
                    <a:pt x="2558" y="39"/>
                    <a:pt x="2547" y="50"/>
                    <a:pt x="2533" y="50"/>
                  </a:cubicBezTo>
                  <a:close/>
                  <a:moveTo>
                    <a:pt x="2433" y="50"/>
                  </a:moveTo>
                  <a:lnTo>
                    <a:pt x="2433" y="50"/>
                  </a:lnTo>
                  <a:cubicBezTo>
                    <a:pt x="2419" y="50"/>
                    <a:pt x="2408" y="39"/>
                    <a:pt x="2408" y="25"/>
                  </a:cubicBezTo>
                  <a:cubicBezTo>
                    <a:pt x="2408" y="12"/>
                    <a:pt x="2419" y="0"/>
                    <a:pt x="2433" y="0"/>
                  </a:cubicBezTo>
                  <a:lnTo>
                    <a:pt x="2433" y="0"/>
                  </a:lnTo>
                  <a:cubicBezTo>
                    <a:pt x="2447" y="0"/>
                    <a:pt x="2458" y="12"/>
                    <a:pt x="2458" y="25"/>
                  </a:cubicBezTo>
                  <a:cubicBezTo>
                    <a:pt x="2458" y="39"/>
                    <a:pt x="2447" y="50"/>
                    <a:pt x="2433" y="50"/>
                  </a:cubicBezTo>
                  <a:close/>
                  <a:moveTo>
                    <a:pt x="2333" y="50"/>
                  </a:moveTo>
                  <a:lnTo>
                    <a:pt x="2333" y="50"/>
                  </a:lnTo>
                  <a:cubicBezTo>
                    <a:pt x="2319" y="50"/>
                    <a:pt x="2308" y="39"/>
                    <a:pt x="2308" y="25"/>
                  </a:cubicBezTo>
                  <a:cubicBezTo>
                    <a:pt x="2308" y="12"/>
                    <a:pt x="2319" y="0"/>
                    <a:pt x="2333" y="0"/>
                  </a:cubicBezTo>
                  <a:lnTo>
                    <a:pt x="2333" y="0"/>
                  </a:lnTo>
                  <a:cubicBezTo>
                    <a:pt x="2347" y="0"/>
                    <a:pt x="2358" y="12"/>
                    <a:pt x="2358" y="25"/>
                  </a:cubicBezTo>
                  <a:cubicBezTo>
                    <a:pt x="2358" y="39"/>
                    <a:pt x="2347" y="50"/>
                    <a:pt x="2333" y="50"/>
                  </a:cubicBezTo>
                  <a:close/>
                  <a:moveTo>
                    <a:pt x="2233" y="50"/>
                  </a:moveTo>
                  <a:lnTo>
                    <a:pt x="2233" y="50"/>
                  </a:lnTo>
                  <a:cubicBezTo>
                    <a:pt x="2219" y="50"/>
                    <a:pt x="2208" y="39"/>
                    <a:pt x="2208" y="25"/>
                  </a:cubicBezTo>
                  <a:cubicBezTo>
                    <a:pt x="2208" y="12"/>
                    <a:pt x="2219" y="0"/>
                    <a:pt x="2233" y="0"/>
                  </a:cubicBezTo>
                  <a:lnTo>
                    <a:pt x="2233" y="0"/>
                  </a:lnTo>
                  <a:cubicBezTo>
                    <a:pt x="2247" y="0"/>
                    <a:pt x="2258" y="12"/>
                    <a:pt x="2258" y="25"/>
                  </a:cubicBezTo>
                  <a:cubicBezTo>
                    <a:pt x="2258" y="39"/>
                    <a:pt x="2247" y="50"/>
                    <a:pt x="2233" y="50"/>
                  </a:cubicBezTo>
                  <a:close/>
                  <a:moveTo>
                    <a:pt x="2133" y="50"/>
                  </a:moveTo>
                  <a:lnTo>
                    <a:pt x="2133" y="50"/>
                  </a:lnTo>
                  <a:cubicBezTo>
                    <a:pt x="2119" y="50"/>
                    <a:pt x="2108" y="39"/>
                    <a:pt x="2108" y="25"/>
                  </a:cubicBezTo>
                  <a:cubicBezTo>
                    <a:pt x="2108" y="12"/>
                    <a:pt x="2119" y="0"/>
                    <a:pt x="2133" y="0"/>
                  </a:cubicBezTo>
                  <a:lnTo>
                    <a:pt x="2133" y="0"/>
                  </a:lnTo>
                  <a:cubicBezTo>
                    <a:pt x="2147" y="0"/>
                    <a:pt x="2158" y="12"/>
                    <a:pt x="2158" y="25"/>
                  </a:cubicBezTo>
                  <a:cubicBezTo>
                    <a:pt x="2158" y="39"/>
                    <a:pt x="2147" y="50"/>
                    <a:pt x="2133" y="50"/>
                  </a:cubicBezTo>
                  <a:close/>
                  <a:moveTo>
                    <a:pt x="2033" y="50"/>
                  </a:moveTo>
                  <a:lnTo>
                    <a:pt x="2033" y="50"/>
                  </a:lnTo>
                  <a:cubicBezTo>
                    <a:pt x="2019" y="50"/>
                    <a:pt x="2008" y="39"/>
                    <a:pt x="2008" y="25"/>
                  </a:cubicBezTo>
                  <a:cubicBezTo>
                    <a:pt x="2008" y="12"/>
                    <a:pt x="2019" y="0"/>
                    <a:pt x="2033" y="0"/>
                  </a:cubicBezTo>
                  <a:lnTo>
                    <a:pt x="2033" y="0"/>
                  </a:lnTo>
                  <a:cubicBezTo>
                    <a:pt x="2047" y="0"/>
                    <a:pt x="2058" y="12"/>
                    <a:pt x="2058" y="25"/>
                  </a:cubicBezTo>
                  <a:cubicBezTo>
                    <a:pt x="2058" y="39"/>
                    <a:pt x="2047" y="50"/>
                    <a:pt x="2033" y="50"/>
                  </a:cubicBezTo>
                  <a:close/>
                  <a:moveTo>
                    <a:pt x="1933" y="50"/>
                  </a:moveTo>
                  <a:lnTo>
                    <a:pt x="1933" y="50"/>
                  </a:lnTo>
                  <a:cubicBezTo>
                    <a:pt x="1919" y="50"/>
                    <a:pt x="1908" y="39"/>
                    <a:pt x="1908" y="25"/>
                  </a:cubicBezTo>
                  <a:cubicBezTo>
                    <a:pt x="1908" y="12"/>
                    <a:pt x="1919" y="0"/>
                    <a:pt x="1933" y="0"/>
                  </a:cubicBezTo>
                  <a:lnTo>
                    <a:pt x="1933" y="0"/>
                  </a:lnTo>
                  <a:cubicBezTo>
                    <a:pt x="1947" y="0"/>
                    <a:pt x="1958" y="12"/>
                    <a:pt x="1958" y="25"/>
                  </a:cubicBezTo>
                  <a:cubicBezTo>
                    <a:pt x="1958" y="39"/>
                    <a:pt x="1947" y="50"/>
                    <a:pt x="1933" y="50"/>
                  </a:cubicBezTo>
                  <a:close/>
                  <a:moveTo>
                    <a:pt x="1833" y="50"/>
                  </a:moveTo>
                  <a:lnTo>
                    <a:pt x="1833" y="50"/>
                  </a:lnTo>
                  <a:cubicBezTo>
                    <a:pt x="1819" y="50"/>
                    <a:pt x="1808" y="39"/>
                    <a:pt x="1808" y="25"/>
                  </a:cubicBezTo>
                  <a:cubicBezTo>
                    <a:pt x="1808" y="12"/>
                    <a:pt x="1819" y="0"/>
                    <a:pt x="1833" y="0"/>
                  </a:cubicBezTo>
                  <a:lnTo>
                    <a:pt x="1833" y="0"/>
                  </a:lnTo>
                  <a:cubicBezTo>
                    <a:pt x="1847" y="0"/>
                    <a:pt x="1858" y="12"/>
                    <a:pt x="1858" y="25"/>
                  </a:cubicBezTo>
                  <a:cubicBezTo>
                    <a:pt x="1858" y="39"/>
                    <a:pt x="1847" y="50"/>
                    <a:pt x="1833" y="50"/>
                  </a:cubicBezTo>
                  <a:close/>
                  <a:moveTo>
                    <a:pt x="1733" y="50"/>
                  </a:moveTo>
                  <a:lnTo>
                    <a:pt x="1733" y="50"/>
                  </a:lnTo>
                  <a:cubicBezTo>
                    <a:pt x="1719" y="50"/>
                    <a:pt x="1708" y="39"/>
                    <a:pt x="1708" y="25"/>
                  </a:cubicBezTo>
                  <a:cubicBezTo>
                    <a:pt x="1708" y="12"/>
                    <a:pt x="1719" y="0"/>
                    <a:pt x="1733" y="0"/>
                  </a:cubicBezTo>
                  <a:lnTo>
                    <a:pt x="1733" y="0"/>
                  </a:lnTo>
                  <a:cubicBezTo>
                    <a:pt x="1747" y="0"/>
                    <a:pt x="1758" y="12"/>
                    <a:pt x="1758" y="25"/>
                  </a:cubicBezTo>
                  <a:cubicBezTo>
                    <a:pt x="1758" y="39"/>
                    <a:pt x="1747" y="50"/>
                    <a:pt x="1733" y="50"/>
                  </a:cubicBezTo>
                  <a:close/>
                  <a:moveTo>
                    <a:pt x="1633" y="50"/>
                  </a:moveTo>
                  <a:lnTo>
                    <a:pt x="1633" y="50"/>
                  </a:lnTo>
                  <a:cubicBezTo>
                    <a:pt x="1619" y="50"/>
                    <a:pt x="1608" y="39"/>
                    <a:pt x="1608" y="25"/>
                  </a:cubicBezTo>
                  <a:cubicBezTo>
                    <a:pt x="1608" y="12"/>
                    <a:pt x="1619" y="0"/>
                    <a:pt x="1633" y="0"/>
                  </a:cubicBezTo>
                  <a:lnTo>
                    <a:pt x="1633" y="0"/>
                  </a:lnTo>
                  <a:cubicBezTo>
                    <a:pt x="1647" y="0"/>
                    <a:pt x="1658" y="12"/>
                    <a:pt x="1658" y="25"/>
                  </a:cubicBezTo>
                  <a:cubicBezTo>
                    <a:pt x="1658" y="39"/>
                    <a:pt x="1647" y="50"/>
                    <a:pt x="1633" y="50"/>
                  </a:cubicBezTo>
                  <a:close/>
                  <a:moveTo>
                    <a:pt x="1533" y="50"/>
                  </a:moveTo>
                  <a:lnTo>
                    <a:pt x="1533" y="50"/>
                  </a:lnTo>
                  <a:cubicBezTo>
                    <a:pt x="1519" y="50"/>
                    <a:pt x="1508" y="39"/>
                    <a:pt x="1508" y="25"/>
                  </a:cubicBezTo>
                  <a:cubicBezTo>
                    <a:pt x="1508" y="12"/>
                    <a:pt x="1519" y="0"/>
                    <a:pt x="1533" y="0"/>
                  </a:cubicBezTo>
                  <a:lnTo>
                    <a:pt x="1533" y="0"/>
                  </a:lnTo>
                  <a:cubicBezTo>
                    <a:pt x="1547" y="0"/>
                    <a:pt x="1558" y="12"/>
                    <a:pt x="1558" y="25"/>
                  </a:cubicBezTo>
                  <a:cubicBezTo>
                    <a:pt x="1558" y="39"/>
                    <a:pt x="1547" y="50"/>
                    <a:pt x="1533" y="50"/>
                  </a:cubicBezTo>
                  <a:close/>
                  <a:moveTo>
                    <a:pt x="1433" y="50"/>
                  </a:moveTo>
                  <a:lnTo>
                    <a:pt x="1433" y="50"/>
                  </a:lnTo>
                  <a:cubicBezTo>
                    <a:pt x="1419" y="50"/>
                    <a:pt x="1408" y="39"/>
                    <a:pt x="1408" y="25"/>
                  </a:cubicBezTo>
                  <a:cubicBezTo>
                    <a:pt x="1408" y="12"/>
                    <a:pt x="1419" y="0"/>
                    <a:pt x="1433" y="0"/>
                  </a:cubicBezTo>
                  <a:lnTo>
                    <a:pt x="1433" y="0"/>
                  </a:lnTo>
                  <a:cubicBezTo>
                    <a:pt x="1446" y="0"/>
                    <a:pt x="1458" y="12"/>
                    <a:pt x="1458" y="25"/>
                  </a:cubicBezTo>
                  <a:cubicBezTo>
                    <a:pt x="1458" y="39"/>
                    <a:pt x="1446" y="50"/>
                    <a:pt x="1433" y="50"/>
                  </a:cubicBezTo>
                  <a:close/>
                  <a:moveTo>
                    <a:pt x="1333" y="50"/>
                  </a:moveTo>
                  <a:lnTo>
                    <a:pt x="1333" y="50"/>
                  </a:lnTo>
                  <a:cubicBezTo>
                    <a:pt x="1319" y="50"/>
                    <a:pt x="1308" y="39"/>
                    <a:pt x="1308" y="25"/>
                  </a:cubicBezTo>
                  <a:cubicBezTo>
                    <a:pt x="1308" y="12"/>
                    <a:pt x="1319" y="0"/>
                    <a:pt x="1333" y="0"/>
                  </a:cubicBezTo>
                  <a:lnTo>
                    <a:pt x="1333" y="0"/>
                  </a:lnTo>
                  <a:cubicBezTo>
                    <a:pt x="1346" y="0"/>
                    <a:pt x="1358" y="12"/>
                    <a:pt x="1358" y="25"/>
                  </a:cubicBezTo>
                  <a:cubicBezTo>
                    <a:pt x="1358" y="39"/>
                    <a:pt x="1346" y="50"/>
                    <a:pt x="1333" y="50"/>
                  </a:cubicBezTo>
                  <a:close/>
                  <a:moveTo>
                    <a:pt x="1233" y="50"/>
                  </a:moveTo>
                  <a:lnTo>
                    <a:pt x="1233" y="50"/>
                  </a:lnTo>
                  <a:cubicBezTo>
                    <a:pt x="1219" y="50"/>
                    <a:pt x="1208" y="39"/>
                    <a:pt x="1208" y="25"/>
                  </a:cubicBezTo>
                  <a:cubicBezTo>
                    <a:pt x="1208" y="12"/>
                    <a:pt x="1219" y="0"/>
                    <a:pt x="1233" y="0"/>
                  </a:cubicBezTo>
                  <a:lnTo>
                    <a:pt x="1233" y="0"/>
                  </a:lnTo>
                  <a:cubicBezTo>
                    <a:pt x="1246" y="0"/>
                    <a:pt x="1258" y="12"/>
                    <a:pt x="1258" y="25"/>
                  </a:cubicBezTo>
                  <a:cubicBezTo>
                    <a:pt x="1258" y="39"/>
                    <a:pt x="1246" y="50"/>
                    <a:pt x="1233" y="50"/>
                  </a:cubicBezTo>
                  <a:close/>
                  <a:moveTo>
                    <a:pt x="1133" y="50"/>
                  </a:moveTo>
                  <a:lnTo>
                    <a:pt x="1132" y="50"/>
                  </a:lnTo>
                  <a:cubicBezTo>
                    <a:pt x="1119" y="50"/>
                    <a:pt x="1107" y="39"/>
                    <a:pt x="1107" y="25"/>
                  </a:cubicBezTo>
                  <a:cubicBezTo>
                    <a:pt x="1107" y="12"/>
                    <a:pt x="1119" y="0"/>
                    <a:pt x="1132" y="0"/>
                  </a:cubicBezTo>
                  <a:lnTo>
                    <a:pt x="1133" y="0"/>
                  </a:lnTo>
                  <a:cubicBezTo>
                    <a:pt x="1146" y="0"/>
                    <a:pt x="1158" y="12"/>
                    <a:pt x="1158" y="25"/>
                  </a:cubicBezTo>
                  <a:cubicBezTo>
                    <a:pt x="1158" y="39"/>
                    <a:pt x="1146" y="50"/>
                    <a:pt x="1133" y="50"/>
                  </a:cubicBezTo>
                  <a:close/>
                  <a:moveTo>
                    <a:pt x="1032" y="50"/>
                  </a:moveTo>
                  <a:lnTo>
                    <a:pt x="1032" y="50"/>
                  </a:lnTo>
                  <a:cubicBezTo>
                    <a:pt x="1019" y="50"/>
                    <a:pt x="1007" y="39"/>
                    <a:pt x="1007" y="25"/>
                  </a:cubicBezTo>
                  <a:cubicBezTo>
                    <a:pt x="1007" y="12"/>
                    <a:pt x="1019" y="0"/>
                    <a:pt x="1032" y="0"/>
                  </a:cubicBezTo>
                  <a:lnTo>
                    <a:pt x="1032" y="0"/>
                  </a:lnTo>
                  <a:cubicBezTo>
                    <a:pt x="1046" y="0"/>
                    <a:pt x="1057" y="12"/>
                    <a:pt x="1057" y="25"/>
                  </a:cubicBezTo>
                  <a:cubicBezTo>
                    <a:pt x="1057" y="39"/>
                    <a:pt x="1046" y="50"/>
                    <a:pt x="1032" y="50"/>
                  </a:cubicBezTo>
                  <a:close/>
                  <a:moveTo>
                    <a:pt x="932" y="50"/>
                  </a:moveTo>
                  <a:lnTo>
                    <a:pt x="932" y="50"/>
                  </a:lnTo>
                  <a:cubicBezTo>
                    <a:pt x="919" y="50"/>
                    <a:pt x="907" y="39"/>
                    <a:pt x="907" y="25"/>
                  </a:cubicBezTo>
                  <a:cubicBezTo>
                    <a:pt x="907" y="12"/>
                    <a:pt x="919" y="0"/>
                    <a:pt x="932" y="0"/>
                  </a:cubicBezTo>
                  <a:lnTo>
                    <a:pt x="932" y="0"/>
                  </a:lnTo>
                  <a:cubicBezTo>
                    <a:pt x="946" y="0"/>
                    <a:pt x="957" y="12"/>
                    <a:pt x="957" y="25"/>
                  </a:cubicBezTo>
                  <a:cubicBezTo>
                    <a:pt x="957" y="39"/>
                    <a:pt x="946" y="50"/>
                    <a:pt x="932" y="50"/>
                  </a:cubicBezTo>
                  <a:close/>
                  <a:moveTo>
                    <a:pt x="832" y="50"/>
                  </a:moveTo>
                  <a:lnTo>
                    <a:pt x="832" y="50"/>
                  </a:lnTo>
                  <a:cubicBezTo>
                    <a:pt x="819" y="50"/>
                    <a:pt x="807" y="39"/>
                    <a:pt x="807" y="25"/>
                  </a:cubicBezTo>
                  <a:cubicBezTo>
                    <a:pt x="807" y="12"/>
                    <a:pt x="819" y="0"/>
                    <a:pt x="832" y="0"/>
                  </a:cubicBezTo>
                  <a:lnTo>
                    <a:pt x="832" y="0"/>
                  </a:lnTo>
                  <a:cubicBezTo>
                    <a:pt x="846" y="0"/>
                    <a:pt x="857" y="12"/>
                    <a:pt x="857" y="25"/>
                  </a:cubicBezTo>
                  <a:cubicBezTo>
                    <a:pt x="857" y="39"/>
                    <a:pt x="846" y="50"/>
                    <a:pt x="832" y="50"/>
                  </a:cubicBezTo>
                  <a:close/>
                  <a:moveTo>
                    <a:pt x="732" y="50"/>
                  </a:moveTo>
                  <a:lnTo>
                    <a:pt x="732" y="50"/>
                  </a:lnTo>
                  <a:cubicBezTo>
                    <a:pt x="718" y="50"/>
                    <a:pt x="707" y="39"/>
                    <a:pt x="707" y="25"/>
                  </a:cubicBezTo>
                  <a:cubicBezTo>
                    <a:pt x="707" y="12"/>
                    <a:pt x="718" y="0"/>
                    <a:pt x="732" y="0"/>
                  </a:cubicBezTo>
                  <a:lnTo>
                    <a:pt x="732" y="0"/>
                  </a:lnTo>
                  <a:cubicBezTo>
                    <a:pt x="746" y="0"/>
                    <a:pt x="757" y="12"/>
                    <a:pt x="757" y="25"/>
                  </a:cubicBezTo>
                  <a:cubicBezTo>
                    <a:pt x="757" y="39"/>
                    <a:pt x="746" y="50"/>
                    <a:pt x="732" y="50"/>
                  </a:cubicBezTo>
                  <a:close/>
                  <a:moveTo>
                    <a:pt x="632" y="50"/>
                  </a:moveTo>
                  <a:lnTo>
                    <a:pt x="632" y="50"/>
                  </a:lnTo>
                  <a:cubicBezTo>
                    <a:pt x="618" y="50"/>
                    <a:pt x="607" y="39"/>
                    <a:pt x="607" y="25"/>
                  </a:cubicBezTo>
                  <a:cubicBezTo>
                    <a:pt x="607" y="12"/>
                    <a:pt x="618" y="0"/>
                    <a:pt x="632" y="0"/>
                  </a:cubicBezTo>
                  <a:lnTo>
                    <a:pt x="632" y="0"/>
                  </a:lnTo>
                  <a:cubicBezTo>
                    <a:pt x="646" y="0"/>
                    <a:pt x="657" y="12"/>
                    <a:pt x="657" y="25"/>
                  </a:cubicBezTo>
                  <a:cubicBezTo>
                    <a:pt x="657" y="39"/>
                    <a:pt x="646" y="50"/>
                    <a:pt x="632" y="50"/>
                  </a:cubicBezTo>
                  <a:close/>
                  <a:moveTo>
                    <a:pt x="532" y="50"/>
                  </a:moveTo>
                  <a:lnTo>
                    <a:pt x="532" y="50"/>
                  </a:lnTo>
                  <a:cubicBezTo>
                    <a:pt x="518" y="50"/>
                    <a:pt x="507" y="39"/>
                    <a:pt x="507" y="25"/>
                  </a:cubicBezTo>
                  <a:cubicBezTo>
                    <a:pt x="507" y="12"/>
                    <a:pt x="518" y="0"/>
                    <a:pt x="532" y="0"/>
                  </a:cubicBezTo>
                  <a:lnTo>
                    <a:pt x="532" y="0"/>
                  </a:lnTo>
                  <a:cubicBezTo>
                    <a:pt x="546" y="0"/>
                    <a:pt x="557" y="12"/>
                    <a:pt x="557" y="25"/>
                  </a:cubicBezTo>
                  <a:cubicBezTo>
                    <a:pt x="557" y="39"/>
                    <a:pt x="546" y="50"/>
                    <a:pt x="532" y="50"/>
                  </a:cubicBezTo>
                  <a:close/>
                  <a:moveTo>
                    <a:pt x="432" y="50"/>
                  </a:moveTo>
                  <a:lnTo>
                    <a:pt x="432" y="50"/>
                  </a:lnTo>
                  <a:cubicBezTo>
                    <a:pt x="418" y="50"/>
                    <a:pt x="407" y="39"/>
                    <a:pt x="407" y="25"/>
                  </a:cubicBezTo>
                  <a:cubicBezTo>
                    <a:pt x="407" y="12"/>
                    <a:pt x="418" y="0"/>
                    <a:pt x="432" y="0"/>
                  </a:cubicBezTo>
                  <a:lnTo>
                    <a:pt x="432" y="0"/>
                  </a:lnTo>
                  <a:cubicBezTo>
                    <a:pt x="446" y="0"/>
                    <a:pt x="457" y="12"/>
                    <a:pt x="457" y="25"/>
                  </a:cubicBezTo>
                  <a:cubicBezTo>
                    <a:pt x="457" y="39"/>
                    <a:pt x="446" y="50"/>
                    <a:pt x="432" y="50"/>
                  </a:cubicBezTo>
                  <a:close/>
                  <a:moveTo>
                    <a:pt x="332" y="50"/>
                  </a:moveTo>
                  <a:lnTo>
                    <a:pt x="332" y="50"/>
                  </a:lnTo>
                  <a:cubicBezTo>
                    <a:pt x="318" y="50"/>
                    <a:pt x="307" y="39"/>
                    <a:pt x="307" y="25"/>
                  </a:cubicBezTo>
                  <a:cubicBezTo>
                    <a:pt x="307" y="12"/>
                    <a:pt x="318" y="0"/>
                    <a:pt x="332" y="0"/>
                  </a:cubicBezTo>
                  <a:lnTo>
                    <a:pt x="332" y="0"/>
                  </a:lnTo>
                  <a:cubicBezTo>
                    <a:pt x="346" y="0"/>
                    <a:pt x="357" y="12"/>
                    <a:pt x="357" y="25"/>
                  </a:cubicBezTo>
                  <a:cubicBezTo>
                    <a:pt x="357" y="39"/>
                    <a:pt x="346" y="50"/>
                    <a:pt x="332" y="50"/>
                  </a:cubicBezTo>
                  <a:close/>
                  <a:moveTo>
                    <a:pt x="232" y="50"/>
                  </a:moveTo>
                  <a:lnTo>
                    <a:pt x="232" y="50"/>
                  </a:lnTo>
                  <a:cubicBezTo>
                    <a:pt x="218" y="50"/>
                    <a:pt x="207" y="39"/>
                    <a:pt x="207" y="25"/>
                  </a:cubicBezTo>
                  <a:cubicBezTo>
                    <a:pt x="207" y="12"/>
                    <a:pt x="218" y="0"/>
                    <a:pt x="232" y="0"/>
                  </a:cubicBezTo>
                  <a:lnTo>
                    <a:pt x="232" y="0"/>
                  </a:lnTo>
                  <a:cubicBezTo>
                    <a:pt x="246" y="0"/>
                    <a:pt x="257" y="12"/>
                    <a:pt x="257" y="25"/>
                  </a:cubicBezTo>
                  <a:cubicBezTo>
                    <a:pt x="257" y="39"/>
                    <a:pt x="246" y="50"/>
                    <a:pt x="232" y="50"/>
                  </a:cubicBezTo>
                  <a:close/>
                  <a:moveTo>
                    <a:pt x="132" y="50"/>
                  </a:moveTo>
                  <a:lnTo>
                    <a:pt x="132" y="50"/>
                  </a:lnTo>
                  <a:cubicBezTo>
                    <a:pt x="118" y="50"/>
                    <a:pt x="107" y="39"/>
                    <a:pt x="107" y="25"/>
                  </a:cubicBezTo>
                  <a:cubicBezTo>
                    <a:pt x="107" y="12"/>
                    <a:pt x="118" y="0"/>
                    <a:pt x="132" y="0"/>
                  </a:cubicBezTo>
                  <a:lnTo>
                    <a:pt x="132" y="0"/>
                  </a:lnTo>
                  <a:cubicBezTo>
                    <a:pt x="146" y="0"/>
                    <a:pt x="157" y="12"/>
                    <a:pt x="157" y="25"/>
                  </a:cubicBezTo>
                  <a:cubicBezTo>
                    <a:pt x="157" y="39"/>
                    <a:pt x="146" y="50"/>
                    <a:pt x="132" y="50"/>
                  </a:cubicBezTo>
                  <a:close/>
                  <a:moveTo>
                    <a:pt x="32" y="50"/>
                  </a:moveTo>
                  <a:lnTo>
                    <a:pt x="32" y="50"/>
                  </a:lnTo>
                  <a:cubicBezTo>
                    <a:pt x="18" y="50"/>
                    <a:pt x="7" y="39"/>
                    <a:pt x="7" y="25"/>
                  </a:cubicBezTo>
                  <a:cubicBezTo>
                    <a:pt x="7" y="12"/>
                    <a:pt x="18" y="0"/>
                    <a:pt x="32" y="0"/>
                  </a:cubicBezTo>
                  <a:lnTo>
                    <a:pt x="32" y="0"/>
                  </a:lnTo>
                  <a:cubicBezTo>
                    <a:pt x="46" y="0"/>
                    <a:pt x="57" y="12"/>
                    <a:pt x="57" y="25"/>
                  </a:cubicBezTo>
                  <a:cubicBezTo>
                    <a:pt x="57" y="39"/>
                    <a:pt x="46" y="50"/>
                    <a:pt x="32" y="50"/>
                  </a:cubicBezTo>
                  <a:close/>
                  <a:moveTo>
                    <a:pt x="50" y="119"/>
                  </a:moveTo>
                  <a:lnTo>
                    <a:pt x="50" y="119"/>
                  </a:lnTo>
                  <a:cubicBezTo>
                    <a:pt x="50" y="133"/>
                    <a:pt x="39" y="144"/>
                    <a:pt x="25" y="144"/>
                  </a:cubicBezTo>
                  <a:cubicBezTo>
                    <a:pt x="11" y="144"/>
                    <a:pt x="0" y="133"/>
                    <a:pt x="0" y="119"/>
                  </a:cubicBezTo>
                  <a:lnTo>
                    <a:pt x="0" y="119"/>
                  </a:lnTo>
                  <a:cubicBezTo>
                    <a:pt x="0" y="105"/>
                    <a:pt x="11" y="94"/>
                    <a:pt x="25" y="94"/>
                  </a:cubicBezTo>
                  <a:cubicBezTo>
                    <a:pt x="39" y="94"/>
                    <a:pt x="50" y="105"/>
                    <a:pt x="50" y="119"/>
                  </a:cubicBezTo>
                  <a:close/>
                  <a:moveTo>
                    <a:pt x="50" y="219"/>
                  </a:moveTo>
                  <a:lnTo>
                    <a:pt x="50" y="219"/>
                  </a:lnTo>
                  <a:cubicBezTo>
                    <a:pt x="50" y="233"/>
                    <a:pt x="39" y="244"/>
                    <a:pt x="25" y="244"/>
                  </a:cubicBezTo>
                  <a:cubicBezTo>
                    <a:pt x="11" y="244"/>
                    <a:pt x="0" y="233"/>
                    <a:pt x="0" y="219"/>
                  </a:cubicBezTo>
                  <a:lnTo>
                    <a:pt x="0" y="219"/>
                  </a:lnTo>
                  <a:cubicBezTo>
                    <a:pt x="0" y="205"/>
                    <a:pt x="11" y="194"/>
                    <a:pt x="25" y="194"/>
                  </a:cubicBezTo>
                  <a:cubicBezTo>
                    <a:pt x="39" y="194"/>
                    <a:pt x="50" y="205"/>
                    <a:pt x="50" y="219"/>
                  </a:cubicBezTo>
                  <a:close/>
                  <a:moveTo>
                    <a:pt x="50" y="319"/>
                  </a:moveTo>
                  <a:lnTo>
                    <a:pt x="50" y="319"/>
                  </a:lnTo>
                  <a:cubicBezTo>
                    <a:pt x="50" y="333"/>
                    <a:pt x="39" y="344"/>
                    <a:pt x="25" y="344"/>
                  </a:cubicBezTo>
                  <a:cubicBezTo>
                    <a:pt x="11" y="344"/>
                    <a:pt x="0" y="333"/>
                    <a:pt x="0" y="319"/>
                  </a:cubicBezTo>
                  <a:lnTo>
                    <a:pt x="0" y="319"/>
                  </a:lnTo>
                  <a:cubicBezTo>
                    <a:pt x="0" y="305"/>
                    <a:pt x="11" y="294"/>
                    <a:pt x="25" y="294"/>
                  </a:cubicBezTo>
                  <a:cubicBezTo>
                    <a:pt x="39" y="294"/>
                    <a:pt x="50" y="305"/>
                    <a:pt x="50" y="319"/>
                  </a:cubicBezTo>
                  <a:close/>
                  <a:moveTo>
                    <a:pt x="50" y="419"/>
                  </a:moveTo>
                  <a:lnTo>
                    <a:pt x="50" y="419"/>
                  </a:lnTo>
                  <a:cubicBezTo>
                    <a:pt x="50" y="433"/>
                    <a:pt x="39" y="444"/>
                    <a:pt x="25" y="444"/>
                  </a:cubicBezTo>
                  <a:cubicBezTo>
                    <a:pt x="11" y="444"/>
                    <a:pt x="0" y="433"/>
                    <a:pt x="0" y="419"/>
                  </a:cubicBezTo>
                  <a:lnTo>
                    <a:pt x="0" y="419"/>
                  </a:lnTo>
                  <a:cubicBezTo>
                    <a:pt x="0" y="405"/>
                    <a:pt x="11" y="394"/>
                    <a:pt x="25" y="394"/>
                  </a:cubicBezTo>
                  <a:cubicBezTo>
                    <a:pt x="39" y="394"/>
                    <a:pt x="50" y="405"/>
                    <a:pt x="50" y="419"/>
                  </a:cubicBezTo>
                  <a:close/>
                  <a:moveTo>
                    <a:pt x="50" y="519"/>
                  </a:moveTo>
                  <a:lnTo>
                    <a:pt x="50" y="519"/>
                  </a:lnTo>
                  <a:cubicBezTo>
                    <a:pt x="50" y="533"/>
                    <a:pt x="39" y="544"/>
                    <a:pt x="25" y="544"/>
                  </a:cubicBezTo>
                  <a:cubicBezTo>
                    <a:pt x="11" y="544"/>
                    <a:pt x="0" y="533"/>
                    <a:pt x="0" y="519"/>
                  </a:cubicBezTo>
                  <a:lnTo>
                    <a:pt x="0" y="519"/>
                  </a:lnTo>
                  <a:cubicBezTo>
                    <a:pt x="0" y="505"/>
                    <a:pt x="11" y="494"/>
                    <a:pt x="25" y="494"/>
                  </a:cubicBezTo>
                  <a:cubicBezTo>
                    <a:pt x="39" y="494"/>
                    <a:pt x="50" y="505"/>
                    <a:pt x="50" y="519"/>
                  </a:cubicBezTo>
                  <a:close/>
                  <a:moveTo>
                    <a:pt x="50" y="619"/>
                  </a:moveTo>
                  <a:lnTo>
                    <a:pt x="50" y="619"/>
                  </a:lnTo>
                  <a:cubicBezTo>
                    <a:pt x="50" y="633"/>
                    <a:pt x="39" y="644"/>
                    <a:pt x="25" y="644"/>
                  </a:cubicBezTo>
                  <a:cubicBezTo>
                    <a:pt x="11" y="644"/>
                    <a:pt x="0" y="633"/>
                    <a:pt x="0" y="619"/>
                  </a:cubicBezTo>
                  <a:lnTo>
                    <a:pt x="0" y="619"/>
                  </a:lnTo>
                  <a:cubicBezTo>
                    <a:pt x="0" y="605"/>
                    <a:pt x="11" y="594"/>
                    <a:pt x="25" y="594"/>
                  </a:cubicBezTo>
                  <a:cubicBezTo>
                    <a:pt x="39" y="594"/>
                    <a:pt x="50" y="605"/>
                    <a:pt x="50" y="619"/>
                  </a:cubicBezTo>
                  <a:close/>
                  <a:moveTo>
                    <a:pt x="50" y="719"/>
                  </a:moveTo>
                  <a:lnTo>
                    <a:pt x="50" y="719"/>
                  </a:lnTo>
                  <a:cubicBezTo>
                    <a:pt x="50" y="733"/>
                    <a:pt x="39" y="744"/>
                    <a:pt x="25" y="744"/>
                  </a:cubicBezTo>
                  <a:cubicBezTo>
                    <a:pt x="11" y="744"/>
                    <a:pt x="0" y="733"/>
                    <a:pt x="0" y="719"/>
                  </a:cubicBezTo>
                  <a:lnTo>
                    <a:pt x="0" y="719"/>
                  </a:lnTo>
                  <a:cubicBezTo>
                    <a:pt x="0" y="705"/>
                    <a:pt x="11" y="694"/>
                    <a:pt x="25" y="694"/>
                  </a:cubicBezTo>
                  <a:cubicBezTo>
                    <a:pt x="39" y="694"/>
                    <a:pt x="50" y="705"/>
                    <a:pt x="50" y="719"/>
                  </a:cubicBezTo>
                  <a:close/>
                  <a:moveTo>
                    <a:pt x="50" y="819"/>
                  </a:moveTo>
                  <a:lnTo>
                    <a:pt x="50" y="819"/>
                  </a:lnTo>
                  <a:cubicBezTo>
                    <a:pt x="50" y="833"/>
                    <a:pt x="39" y="844"/>
                    <a:pt x="25" y="844"/>
                  </a:cubicBezTo>
                  <a:cubicBezTo>
                    <a:pt x="11" y="844"/>
                    <a:pt x="0" y="833"/>
                    <a:pt x="0" y="819"/>
                  </a:cubicBezTo>
                  <a:lnTo>
                    <a:pt x="0" y="819"/>
                  </a:lnTo>
                  <a:cubicBezTo>
                    <a:pt x="0" y="805"/>
                    <a:pt x="11" y="794"/>
                    <a:pt x="25" y="794"/>
                  </a:cubicBezTo>
                  <a:cubicBezTo>
                    <a:pt x="39" y="794"/>
                    <a:pt x="50" y="805"/>
                    <a:pt x="50" y="819"/>
                  </a:cubicBezTo>
                  <a:close/>
                  <a:moveTo>
                    <a:pt x="50" y="919"/>
                  </a:moveTo>
                  <a:lnTo>
                    <a:pt x="50" y="919"/>
                  </a:lnTo>
                  <a:cubicBezTo>
                    <a:pt x="50" y="933"/>
                    <a:pt x="39" y="944"/>
                    <a:pt x="25" y="944"/>
                  </a:cubicBezTo>
                  <a:cubicBezTo>
                    <a:pt x="11" y="944"/>
                    <a:pt x="0" y="933"/>
                    <a:pt x="0" y="919"/>
                  </a:cubicBezTo>
                  <a:lnTo>
                    <a:pt x="0" y="919"/>
                  </a:lnTo>
                  <a:cubicBezTo>
                    <a:pt x="0" y="905"/>
                    <a:pt x="11" y="894"/>
                    <a:pt x="25" y="894"/>
                  </a:cubicBezTo>
                  <a:cubicBezTo>
                    <a:pt x="39" y="894"/>
                    <a:pt x="50" y="905"/>
                    <a:pt x="50" y="919"/>
                  </a:cubicBezTo>
                  <a:close/>
                  <a:moveTo>
                    <a:pt x="50" y="1019"/>
                  </a:moveTo>
                  <a:lnTo>
                    <a:pt x="50" y="1019"/>
                  </a:lnTo>
                  <a:cubicBezTo>
                    <a:pt x="50" y="1033"/>
                    <a:pt x="39" y="1044"/>
                    <a:pt x="25" y="1044"/>
                  </a:cubicBezTo>
                  <a:cubicBezTo>
                    <a:pt x="11" y="1044"/>
                    <a:pt x="0" y="1033"/>
                    <a:pt x="0" y="1019"/>
                  </a:cubicBezTo>
                  <a:lnTo>
                    <a:pt x="0" y="1019"/>
                  </a:lnTo>
                  <a:cubicBezTo>
                    <a:pt x="0" y="1005"/>
                    <a:pt x="11" y="994"/>
                    <a:pt x="25" y="994"/>
                  </a:cubicBezTo>
                  <a:cubicBezTo>
                    <a:pt x="39" y="994"/>
                    <a:pt x="50" y="1005"/>
                    <a:pt x="50" y="1019"/>
                  </a:cubicBezTo>
                  <a:close/>
                  <a:moveTo>
                    <a:pt x="50" y="1119"/>
                  </a:moveTo>
                  <a:lnTo>
                    <a:pt x="50" y="1119"/>
                  </a:lnTo>
                  <a:cubicBezTo>
                    <a:pt x="50" y="1133"/>
                    <a:pt x="39" y="1144"/>
                    <a:pt x="25" y="1144"/>
                  </a:cubicBezTo>
                  <a:cubicBezTo>
                    <a:pt x="11" y="1144"/>
                    <a:pt x="0" y="1133"/>
                    <a:pt x="0" y="1119"/>
                  </a:cubicBezTo>
                  <a:lnTo>
                    <a:pt x="0" y="1119"/>
                  </a:lnTo>
                  <a:cubicBezTo>
                    <a:pt x="0" y="1105"/>
                    <a:pt x="11" y="1094"/>
                    <a:pt x="25" y="1094"/>
                  </a:cubicBezTo>
                  <a:cubicBezTo>
                    <a:pt x="39" y="1094"/>
                    <a:pt x="50" y="1105"/>
                    <a:pt x="50" y="1119"/>
                  </a:cubicBezTo>
                  <a:close/>
                  <a:moveTo>
                    <a:pt x="50" y="1219"/>
                  </a:moveTo>
                  <a:lnTo>
                    <a:pt x="50" y="1219"/>
                  </a:lnTo>
                  <a:cubicBezTo>
                    <a:pt x="50" y="1233"/>
                    <a:pt x="39" y="1244"/>
                    <a:pt x="25" y="1244"/>
                  </a:cubicBezTo>
                  <a:cubicBezTo>
                    <a:pt x="11" y="1244"/>
                    <a:pt x="0" y="1233"/>
                    <a:pt x="0" y="1219"/>
                  </a:cubicBezTo>
                  <a:lnTo>
                    <a:pt x="0" y="1219"/>
                  </a:lnTo>
                  <a:cubicBezTo>
                    <a:pt x="0" y="1205"/>
                    <a:pt x="11" y="1194"/>
                    <a:pt x="25" y="1194"/>
                  </a:cubicBezTo>
                  <a:cubicBezTo>
                    <a:pt x="39" y="1194"/>
                    <a:pt x="50" y="1205"/>
                    <a:pt x="50" y="1219"/>
                  </a:cubicBezTo>
                  <a:close/>
                  <a:moveTo>
                    <a:pt x="50" y="1319"/>
                  </a:moveTo>
                  <a:lnTo>
                    <a:pt x="50" y="1319"/>
                  </a:lnTo>
                  <a:cubicBezTo>
                    <a:pt x="50" y="1333"/>
                    <a:pt x="39" y="1344"/>
                    <a:pt x="25" y="1344"/>
                  </a:cubicBezTo>
                  <a:cubicBezTo>
                    <a:pt x="11" y="1344"/>
                    <a:pt x="0" y="1333"/>
                    <a:pt x="0" y="1319"/>
                  </a:cubicBezTo>
                  <a:lnTo>
                    <a:pt x="0" y="1319"/>
                  </a:lnTo>
                  <a:cubicBezTo>
                    <a:pt x="0" y="1305"/>
                    <a:pt x="11" y="1294"/>
                    <a:pt x="25" y="1294"/>
                  </a:cubicBezTo>
                  <a:cubicBezTo>
                    <a:pt x="39" y="1294"/>
                    <a:pt x="50" y="1305"/>
                    <a:pt x="50" y="1319"/>
                  </a:cubicBezTo>
                  <a:close/>
                  <a:moveTo>
                    <a:pt x="50" y="1419"/>
                  </a:moveTo>
                  <a:lnTo>
                    <a:pt x="50" y="1419"/>
                  </a:lnTo>
                  <a:cubicBezTo>
                    <a:pt x="50" y="1433"/>
                    <a:pt x="39" y="1444"/>
                    <a:pt x="25" y="1444"/>
                  </a:cubicBezTo>
                  <a:cubicBezTo>
                    <a:pt x="11" y="1444"/>
                    <a:pt x="0" y="1433"/>
                    <a:pt x="0" y="1419"/>
                  </a:cubicBezTo>
                  <a:lnTo>
                    <a:pt x="0" y="1419"/>
                  </a:lnTo>
                  <a:cubicBezTo>
                    <a:pt x="0" y="1406"/>
                    <a:pt x="11" y="1394"/>
                    <a:pt x="25" y="1394"/>
                  </a:cubicBezTo>
                  <a:cubicBezTo>
                    <a:pt x="39" y="1394"/>
                    <a:pt x="50" y="1406"/>
                    <a:pt x="50" y="1419"/>
                  </a:cubicBezTo>
                  <a:close/>
                  <a:moveTo>
                    <a:pt x="50" y="1519"/>
                  </a:moveTo>
                  <a:lnTo>
                    <a:pt x="50" y="1519"/>
                  </a:lnTo>
                  <a:cubicBezTo>
                    <a:pt x="50" y="1533"/>
                    <a:pt x="39" y="1544"/>
                    <a:pt x="25" y="1544"/>
                  </a:cubicBezTo>
                  <a:cubicBezTo>
                    <a:pt x="11" y="1544"/>
                    <a:pt x="0" y="1533"/>
                    <a:pt x="0" y="1519"/>
                  </a:cubicBezTo>
                  <a:lnTo>
                    <a:pt x="0" y="1519"/>
                  </a:lnTo>
                  <a:cubicBezTo>
                    <a:pt x="0" y="1506"/>
                    <a:pt x="11" y="1494"/>
                    <a:pt x="25" y="1494"/>
                  </a:cubicBezTo>
                  <a:cubicBezTo>
                    <a:pt x="39" y="1494"/>
                    <a:pt x="50" y="1506"/>
                    <a:pt x="50" y="1519"/>
                  </a:cubicBezTo>
                  <a:close/>
                  <a:moveTo>
                    <a:pt x="50" y="1619"/>
                  </a:moveTo>
                  <a:lnTo>
                    <a:pt x="50" y="1619"/>
                  </a:lnTo>
                  <a:cubicBezTo>
                    <a:pt x="50" y="1633"/>
                    <a:pt x="39" y="1644"/>
                    <a:pt x="25" y="1644"/>
                  </a:cubicBezTo>
                  <a:cubicBezTo>
                    <a:pt x="11" y="1644"/>
                    <a:pt x="0" y="1633"/>
                    <a:pt x="0" y="1619"/>
                  </a:cubicBezTo>
                  <a:lnTo>
                    <a:pt x="0" y="1619"/>
                  </a:lnTo>
                  <a:cubicBezTo>
                    <a:pt x="0" y="1606"/>
                    <a:pt x="11" y="1594"/>
                    <a:pt x="25" y="1594"/>
                  </a:cubicBezTo>
                  <a:cubicBezTo>
                    <a:pt x="39" y="1594"/>
                    <a:pt x="50" y="1606"/>
                    <a:pt x="50" y="1619"/>
                  </a:cubicBezTo>
                  <a:close/>
                  <a:moveTo>
                    <a:pt x="50" y="1719"/>
                  </a:moveTo>
                  <a:lnTo>
                    <a:pt x="50" y="1720"/>
                  </a:lnTo>
                  <a:cubicBezTo>
                    <a:pt x="50" y="1733"/>
                    <a:pt x="39" y="1745"/>
                    <a:pt x="25" y="1745"/>
                  </a:cubicBezTo>
                  <a:cubicBezTo>
                    <a:pt x="11" y="1745"/>
                    <a:pt x="0" y="1733"/>
                    <a:pt x="0" y="1720"/>
                  </a:cubicBezTo>
                  <a:lnTo>
                    <a:pt x="0" y="1719"/>
                  </a:lnTo>
                  <a:cubicBezTo>
                    <a:pt x="0" y="1706"/>
                    <a:pt x="11" y="1694"/>
                    <a:pt x="25" y="1694"/>
                  </a:cubicBezTo>
                  <a:cubicBezTo>
                    <a:pt x="39" y="1694"/>
                    <a:pt x="50" y="1706"/>
                    <a:pt x="50" y="1719"/>
                  </a:cubicBezTo>
                  <a:close/>
                  <a:moveTo>
                    <a:pt x="50" y="1820"/>
                  </a:moveTo>
                  <a:lnTo>
                    <a:pt x="50" y="1820"/>
                  </a:lnTo>
                  <a:cubicBezTo>
                    <a:pt x="50" y="1833"/>
                    <a:pt x="39" y="1845"/>
                    <a:pt x="25" y="1845"/>
                  </a:cubicBezTo>
                  <a:cubicBezTo>
                    <a:pt x="11" y="1845"/>
                    <a:pt x="0" y="1833"/>
                    <a:pt x="0" y="1820"/>
                  </a:cubicBezTo>
                  <a:lnTo>
                    <a:pt x="0" y="1820"/>
                  </a:lnTo>
                  <a:cubicBezTo>
                    <a:pt x="0" y="1806"/>
                    <a:pt x="11" y="1795"/>
                    <a:pt x="25" y="1795"/>
                  </a:cubicBezTo>
                  <a:cubicBezTo>
                    <a:pt x="39" y="1795"/>
                    <a:pt x="50" y="1806"/>
                    <a:pt x="50" y="1820"/>
                  </a:cubicBezTo>
                  <a:close/>
                  <a:moveTo>
                    <a:pt x="50" y="1920"/>
                  </a:moveTo>
                  <a:lnTo>
                    <a:pt x="50" y="1920"/>
                  </a:lnTo>
                  <a:cubicBezTo>
                    <a:pt x="50" y="1933"/>
                    <a:pt x="39" y="1945"/>
                    <a:pt x="25" y="1945"/>
                  </a:cubicBezTo>
                  <a:cubicBezTo>
                    <a:pt x="11" y="1945"/>
                    <a:pt x="0" y="1933"/>
                    <a:pt x="0" y="1920"/>
                  </a:cubicBezTo>
                  <a:lnTo>
                    <a:pt x="0" y="1920"/>
                  </a:lnTo>
                  <a:cubicBezTo>
                    <a:pt x="0" y="1906"/>
                    <a:pt x="11" y="1895"/>
                    <a:pt x="25" y="1895"/>
                  </a:cubicBezTo>
                  <a:cubicBezTo>
                    <a:pt x="39" y="1895"/>
                    <a:pt x="50" y="1906"/>
                    <a:pt x="50" y="1920"/>
                  </a:cubicBezTo>
                  <a:close/>
                  <a:moveTo>
                    <a:pt x="50" y="2020"/>
                  </a:moveTo>
                  <a:lnTo>
                    <a:pt x="50" y="2020"/>
                  </a:lnTo>
                  <a:cubicBezTo>
                    <a:pt x="50" y="2033"/>
                    <a:pt x="39" y="2045"/>
                    <a:pt x="25" y="2045"/>
                  </a:cubicBezTo>
                  <a:cubicBezTo>
                    <a:pt x="11" y="2045"/>
                    <a:pt x="0" y="2033"/>
                    <a:pt x="0" y="2020"/>
                  </a:cubicBezTo>
                  <a:lnTo>
                    <a:pt x="0" y="2020"/>
                  </a:lnTo>
                  <a:cubicBezTo>
                    <a:pt x="0" y="2006"/>
                    <a:pt x="11" y="1995"/>
                    <a:pt x="25" y="1995"/>
                  </a:cubicBezTo>
                  <a:cubicBezTo>
                    <a:pt x="39" y="1995"/>
                    <a:pt x="50" y="2006"/>
                    <a:pt x="50" y="2020"/>
                  </a:cubicBezTo>
                  <a:close/>
                  <a:moveTo>
                    <a:pt x="50" y="2120"/>
                  </a:moveTo>
                  <a:lnTo>
                    <a:pt x="50" y="2120"/>
                  </a:lnTo>
                  <a:cubicBezTo>
                    <a:pt x="50" y="2134"/>
                    <a:pt x="39" y="2145"/>
                    <a:pt x="25" y="2145"/>
                  </a:cubicBezTo>
                  <a:cubicBezTo>
                    <a:pt x="11" y="2145"/>
                    <a:pt x="0" y="2134"/>
                    <a:pt x="0" y="2120"/>
                  </a:cubicBezTo>
                  <a:lnTo>
                    <a:pt x="0" y="2120"/>
                  </a:lnTo>
                  <a:cubicBezTo>
                    <a:pt x="0" y="2106"/>
                    <a:pt x="11" y="2095"/>
                    <a:pt x="25" y="2095"/>
                  </a:cubicBezTo>
                  <a:cubicBezTo>
                    <a:pt x="39" y="2095"/>
                    <a:pt x="50" y="2106"/>
                    <a:pt x="50" y="2120"/>
                  </a:cubicBezTo>
                  <a:close/>
                  <a:moveTo>
                    <a:pt x="50" y="2220"/>
                  </a:moveTo>
                  <a:lnTo>
                    <a:pt x="50" y="2220"/>
                  </a:lnTo>
                  <a:cubicBezTo>
                    <a:pt x="50" y="2234"/>
                    <a:pt x="39" y="2245"/>
                    <a:pt x="25" y="2245"/>
                  </a:cubicBezTo>
                  <a:cubicBezTo>
                    <a:pt x="11" y="2245"/>
                    <a:pt x="0" y="2234"/>
                    <a:pt x="0" y="2220"/>
                  </a:cubicBezTo>
                  <a:lnTo>
                    <a:pt x="0" y="2220"/>
                  </a:lnTo>
                  <a:cubicBezTo>
                    <a:pt x="0" y="2206"/>
                    <a:pt x="11" y="2195"/>
                    <a:pt x="25" y="2195"/>
                  </a:cubicBezTo>
                  <a:cubicBezTo>
                    <a:pt x="39" y="2195"/>
                    <a:pt x="50" y="2206"/>
                    <a:pt x="50" y="2220"/>
                  </a:cubicBezTo>
                  <a:close/>
                  <a:moveTo>
                    <a:pt x="50" y="2320"/>
                  </a:moveTo>
                  <a:lnTo>
                    <a:pt x="50" y="2320"/>
                  </a:lnTo>
                  <a:cubicBezTo>
                    <a:pt x="50" y="2334"/>
                    <a:pt x="39" y="2345"/>
                    <a:pt x="25" y="2345"/>
                  </a:cubicBezTo>
                  <a:cubicBezTo>
                    <a:pt x="11" y="2345"/>
                    <a:pt x="0" y="2334"/>
                    <a:pt x="0" y="2320"/>
                  </a:cubicBezTo>
                  <a:lnTo>
                    <a:pt x="0" y="2320"/>
                  </a:lnTo>
                  <a:cubicBezTo>
                    <a:pt x="0" y="2306"/>
                    <a:pt x="11" y="2295"/>
                    <a:pt x="25" y="2295"/>
                  </a:cubicBezTo>
                  <a:cubicBezTo>
                    <a:pt x="39" y="2295"/>
                    <a:pt x="50" y="2306"/>
                    <a:pt x="50" y="2320"/>
                  </a:cubicBezTo>
                  <a:close/>
                  <a:moveTo>
                    <a:pt x="50" y="2420"/>
                  </a:moveTo>
                  <a:lnTo>
                    <a:pt x="50" y="2420"/>
                  </a:lnTo>
                  <a:cubicBezTo>
                    <a:pt x="50" y="2434"/>
                    <a:pt x="39" y="2445"/>
                    <a:pt x="25" y="2445"/>
                  </a:cubicBezTo>
                  <a:cubicBezTo>
                    <a:pt x="11" y="2445"/>
                    <a:pt x="0" y="2434"/>
                    <a:pt x="0" y="2420"/>
                  </a:cubicBezTo>
                  <a:lnTo>
                    <a:pt x="0" y="2420"/>
                  </a:lnTo>
                  <a:cubicBezTo>
                    <a:pt x="0" y="2406"/>
                    <a:pt x="11" y="2395"/>
                    <a:pt x="25" y="2395"/>
                  </a:cubicBezTo>
                  <a:cubicBezTo>
                    <a:pt x="39" y="2395"/>
                    <a:pt x="50" y="2406"/>
                    <a:pt x="50" y="2420"/>
                  </a:cubicBezTo>
                  <a:close/>
                  <a:moveTo>
                    <a:pt x="50" y="2520"/>
                  </a:moveTo>
                  <a:lnTo>
                    <a:pt x="50" y="2520"/>
                  </a:lnTo>
                  <a:cubicBezTo>
                    <a:pt x="50" y="2534"/>
                    <a:pt x="39" y="2545"/>
                    <a:pt x="25" y="2545"/>
                  </a:cubicBezTo>
                  <a:cubicBezTo>
                    <a:pt x="11" y="2545"/>
                    <a:pt x="0" y="2534"/>
                    <a:pt x="0" y="2520"/>
                  </a:cubicBezTo>
                  <a:lnTo>
                    <a:pt x="0" y="2520"/>
                  </a:lnTo>
                  <a:cubicBezTo>
                    <a:pt x="0" y="2506"/>
                    <a:pt x="11" y="2495"/>
                    <a:pt x="25" y="2495"/>
                  </a:cubicBezTo>
                  <a:cubicBezTo>
                    <a:pt x="39" y="2495"/>
                    <a:pt x="50" y="2506"/>
                    <a:pt x="50" y="2520"/>
                  </a:cubicBezTo>
                  <a:close/>
                  <a:moveTo>
                    <a:pt x="116" y="2504"/>
                  </a:moveTo>
                  <a:lnTo>
                    <a:pt x="116" y="2504"/>
                  </a:lnTo>
                  <a:cubicBezTo>
                    <a:pt x="130" y="2504"/>
                    <a:pt x="141" y="2515"/>
                    <a:pt x="141" y="2529"/>
                  </a:cubicBezTo>
                  <a:cubicBezTo>
                    <a:pt x="141" y="2543"/>
                    <a:pt x="130" y="2554"/>
                    <a:pt x="116" y="2554"/>
                  </a:cubicBezTo>
                  <a:lnTo>
                    <a:pt x="116" y="2554"/>
                  </a:lnTo>
                  <a:cubicBezTo>
                    <a:pt x="102" y="2554"/>
                    <a:pt x="91" y="2543"/>
                    <a:pt x="91" y="2529"/>
                  </a:cubicBezTo>
                  <a:cubicBezTo>
                    <a:pt x="91" y="2515"/>
                    <a:pt x="102" y="2504"/>
                    <a:pt x="116" y="2504"/>
                  </a:cubicBezTo>
                  <a:close/>
                  <a:moveTo>
                    <a:pt x="216" y="2504"/>
                  </a:moveTo>
                  <a:lnTo>
                    <a:pt x="216" y="2504"/>
                  </a:lnTo>
                  <a:cubicBezTo>
                    <a:pt x="230" y="2504"/>
                    <a:pt x="241" y="2515"/>
                    <a:pt x="241" y="2529"/>
                  </a:cubicBezTo>
                  <a:cubicBezTo>
                    <a:pt x="241" y="2543"/>
                    <a:pt x="230" y="2554"/>
                    <a:pt x="216" y="2554"/>
                  </a:cubicBezTo>
                  <a:lnTo>
                    <a:pt x="216" y="2554"/>
                  </a:lnTo>
                  <a:cubicBezTo>
                    <a:pt x="203" y="2554"/>
                    <a:pt x="191" y="2543"/>
                    <a:pt x="191" y="2529"/>
                  </a:cubicBezTo>
                  <a:cubicBezTo>
                    <a:pt x="191" y="2515"/>
                    <a:pt x="203" y="2504"/>
                    <a:pt x="216" y="2504"/>
                  </a:cubicBezTo>
                  <a:close/>
                  <a:moveTo>
                    <a:pt x="316" y="2504"/>
                  </a:moveTo>
                  <a:lnTo>
                    <a:pt x="316" y="2504"/>
                  </a:lnTo>
                  <a:cubicBezTo>
                    <a:pt x="330" y="2504"/>
                    <a:pt x="341" y="2515"/>
                    <a:pt x="341" y="2529"/>
                  </a:cubicBezTo>
                  <a:cubicBezTo>
                    <a:pt x="341" y="2543"/>
                    <a:pt x="330" y="2554"/>
                    <a:pt x="316" y="2554"/>
                  </a:cubicBezTo>
                  <a:lnTo>
                    <a:pt x="316" y="2554"/>
                  </a:lnTo>
                  <a:cubicBezTo>
                    <a:pt x="303" y="2554"/>
                    <a:pt x="291" y="2543"/>
                    <a:pt x="291" y="2529"/>
                  </a:cubicBezTo>
                  <a:cubicBezTo>
                    <a:pt x="291" y="2515"/>
                    <a:pt x="303" y="2504"/>
                    <a:pt x="316" y="2504"/>
                  </a:cubicBezTo>
                  <a:close/>
                  <a:moveTo>
                    <a:pt x="416" y="2504"/>
                  </a:moveTo>
                  <a:lnTo>
                    <a:pt x="416" y="2504"/>
                  </a:lnTo>
                  <a:cubicBezTo>
                    <a:pt x="430" y="2504"/>
                    <a:pt x="441" y="2515"/>
                    <a:pt x="441" y="2529"/>
                  </a:cubicBezTo>
                  <a:cubicBezTo>
                    <a:pt x="441" y="2543"/>
                    <a:pt x="430" y="2554"/>
                    <a:pt x="416" y="2554"/>
                  </a:cubicBezTo>
                  <a:lnTo>
                    <a:pt x="416" y="2554"/>
                  </a:lnTo>
                  <a:cubicBezTo>
                    <a:pt x="403" y="2554"/>
                    <a:pt x="391" y="2543"/>
                    <a:pt x="391" y="2529"/>
                  </a:cubicBezTo>
                  <a:cubicBezTo>
                    <a:pt x="391" y="2515"/>
                    <a:pt x="403" y="2504"/>
                    <a:pt x="416" y="2504"/>
                  </a:cubicBezTo>
                  <a:close/>
                  <a:moveTo>
                    <a:pt x="516" y="2504"/>
                  </a:moveTo>
                  <a:lnTo>
                    <a:pt x="517" y="2504"/>
                  </a:lnTo>
                  <a:cubicBezTo>
                    <a:pt x="530" y="2504"/>
                    <a:pt x="542" y="2515"/>
                    <a:pt x="542" y="2529"/>
                  </a:cubicBezTo>
                  <a:cubicBezTo>
                    <a:pt x="542" y="2543"/>
                    <a:pt x="530" y="2554"/>
                    <a:pt x="517" y="2554"/>
                  </a:cubicBezTo>
                  <a:lnTo>
                    <a:pt x="516" y="2554"/>
                  </a:lnTo>
                  <a:cubicBezTo>
                    <a:pt x="503" y="2554"/>
                    <a:pt x="491" y="2543"/>
                    <a:pt x="491" y="2529"/>
                  </a:cubicBezTo>
                  <a:cubicBezTo>
                    <a:pt x="491" y="2515"/>
                    <a:pt x="503" y="2504"/>
                    <a:pt x="516" y="2504"/>
                  </a:cubicBezTo>
                  <a:close/>
                  <a:moveTo>
                    <a:pt x="617" y="2504"/>
                  </a:moveTo>
                  <a:lnTo>
                    <a:pt x="617" y="2504"/>
                  </a:lnTo>
                  <a:cubicBezTo>
                    <a:pt x="630" y="2504"/>
                    <a:pt x="642" y="2515"/>
                    <a:pt x="642" y="2529"/>
                  </a:cubicBezTo>
                  <a:cubicBezTo>
                    <a:pt x="642" y="2543"/>
                    <a:pt x="630" y="2554"/>
                    <a:pt x="617" y="2554"/>
                  </a:cubicBezTo>
                  <a:lnTo>
                    <a:pt x="617" y="2554"/>
                  </a:lnTo>
                  <a:cubicBezTo>
                    <a:pt x="603" y="2554"/>
                    <a:pt x="592" y="2543"/>
                    <a:pt x="592" y="2529"/>
                  </a:cubicBezTo>
                  <a:cubicBezTo>
                    <a:pt x="592" y="2515"/>
                    <a:pt x="603" y="2504"/>
                    <a:pt x="617" y="2504"/>
                  </a:cubicBezTo>
                  <a:close/>
                  <a:moveTo>
                    <a:pt x="717" y="2504"/>
                  </a:moveTo>
                  <a:lnTo>
                    <a:pt x="717" y="2504"/>
                  </a:lnTo>
                  <a:cubicBezTo>
                    <a:pt x="730" y="2504"/>
                    <a:pt x="742" y="2515"/>
                    <a:pt x="742" y="2529"/>
                  </a:cubicBezTo>
                  <a:cubicBezTo>
                    <a:pt x="742" y="2543"/>
                    <a:pt x="730" y="2554"/>
                    <a:pt x="717" y="2554"/>
                  </a:cubicBezTo>
                  <a:lnTo>
                    <a:pt x="717" y="2554"/>
                  </a:lnTo>
                  <a:cubicBezTo>
                    <a:pt x="703" y="2554"/>
                    <a:pt x="692" y="2543"/>
                    <a:pt x="692" y="2529"/>
                  </a:cubicBezTo>
                  <a:cubicBezTo>
                    <a:pt x="692" y="2515"/>
                    <a:pt x="703" y="2504"/>
                    <a:pt x="717" y="2504"/>
                  </a:cubicBezTo>
                  <a:close/>
                  <a:moveTo>
                    <a:pt x="817" y="2504"/>
                  </a:moveTo>
                  <a:lnTo>
                    <a:pt x="817" y="2504"/>
                  </a:lnTo>
                  <a:cubicBezTo>
                    <a:pt x="830" y="2504"/>
                    <a:pt x="842" y="2515"/>
                    <a:pt x="842" y="2529"/>
                  </a:cubicBezTo>
                  <a:cubicBezTo>
                    <a:pt x="842" y="2543"/>
                    <a:pt x="830" y="2554"/>
                    <a:pt x="817" y="2554"/>
                  </a:cubicBezTo>
                  <a:lnTo>
                    <a:pt x="817" y="2554"/>
                  </a:lnTo>
                  <a:cubicBezTo>
                    <a:pt x="803" y="2554"/>
                    <a:pt x="792" y="2543"/>
                    <a:pt x="792" y="2529"/>
                  </a:cubicBezTo>
                  <a:cubicBezTo>
                    <a:pt x="792" y="2515"/>
                    <a:pt x="803" y="2504"/>
                    <a:pt x="817" y="2504"/>
                  </a:cubicBezTo>
                  <a:close/>
                  <a:moveTo>
                    <a:pt x="917" y="2504"/>
                  </a:moveTo>
                  <a:lnTo>
                    <a:pt x="917" y="2504"/>
                  </a:lnTo>
                  <a:cubicBezTo>
                    <a:pt x="931" y="2504"/>
                    <a:pt x="942" y="2515"/>
                    <a:pt x="942" y="2529"/>
                  </a:cubicBezTo>
                  <a:cubicBezTo>
                    <a:pt x="942" y="2543"/>
                    <a:pt x="931" y="2554"/>
                    <a:pt x="917" y="2554"/>
                  </a:cubicBezTo>
                  <a:lnTo>
                    <a:pt x="917" y="2554"/>
                  </a:lnTo>
                  <a:cubicBezTo>
                    <a:pt x="903" y="2554"/>
                    <a:pt x="892" y="2543"/>
                    <a:pt x="892" y="2529"/>
                  </a:cubicBezTo>
                  <a:cubicBezTo>
                    <a:pt x="892" y="2515"/>
                    <a:pt x="903" y="2504"/>
                    <a:pt x="917" y="2504"/>
                  </a:cubicBezTo>
                  <a:close/>
                  <a:moveTo>
                    <a:pt x="1017" y="2504"/>
                  </a:moveTo>
                  <a:lnTo>
                    <a:pt x="1017" y="2504"/>
                  </a:lnTo>
                  <a:cubicBezTo>
                    <a:pt x="1031" y="2504"/>
                    <a:pt x="1042" y="2515"/>
                    <a:pt x="1042" y="2529"/>
                  </a:cubicBezTo>
                  <a:cubicBezTo>
                    <a:pt x="1042" y="2543"/>
                    <a:pt x="1031" y="2554"/>
                    <a:pt x="1017" y="2554"/>
                  </a:cubicBezTo>
                  <a:lnTo>
                    <a:pt x="1017" y="2554"/>
                  </a:lnTo>
                  <a:cubicBezTo>
                    <a:pt x="1003" y="2554"/>
                    <a:pt x="992" y="2543"/>
                    <a:pt x="992" y="2529"/>
                  </a:cubicBezTo>
                  <a:cubicBezTo>
                    <a:pt x="992" y="2515"/>
                    <a:pt x="1003" y="2504"/>
                    <a:pt x="1017" y="2504"/>
                  </a:cubicBezTo>
                  <a:close/>
                  <a:moveTo>
                    <a:pt x="1117" y="2504"/>
                  </a:moveTo>
                  <a:lnTo>
                    <a:pt x="1117" y="2504"/>
                  </a:lnTo>
                  <a:cubicBezTo>
                    <a:pt x="1131" y="2504"/>
                    <a:pt x="1142" y="2515"/>
                    <a:pt x="1142" y="2529"/>
                  </a:cubicBezTo>
                  <a:cubicBezTo>
                    <a:pt x="1142" y="2543"/>
                    <a:pt x="1131" y="2554"/>
                    <a:pt x="1117" y="2554"/>
                  </a:cubicBezTo>
                  <a:lnTo>
                    <a:pt x="1117" y="2554"/>
                  </a:lnTo>
                  <a:cubicBezTo>
                    <a:pt x="1103" y="2554"/>
                    <a:pt x="1092" y="2543"/>
                    <a:pt x="1092" y="2529"/>
                  </a:cubicBezTo>
                  <a:cubicBezTo>
                    <a:pt x="1092" y="2515"/>
                    <a:pt x="1103" y="2504"/>
                    <a:pt x="1117" y="2504"/>
                  </a:cubicBezTo>
                  <a:close/>
                  <a:moveTo>
                    <a:pt x="1217" y="2504"/>
                  </a:moveTo>
                  <a:lnTo>
                    <a:pt x="1217" y="2504"/>
                  </a:lnTo>
                  <a:cubicBezTo>
                    <a:pt x="1231" y="2504"/>
                    <a:pt x="1242" y="2515"/>
                    <a:pt x="1242" y="2529"/>
                  </a:cubicBezTo>
                  <a:cubicBezTo>
                    <a:pt x="1242" y="2543"/>
                    <a:pt x="1231" y="2554"/>
                    <a:pt x="1217" y="2554"/>
                  </a:cubicBezTo>
                  <a:lnTo>
                    <a:pt x="1217" y="2554"/>
                  </a:lnTo>
                  <a:cubicBezTo>
                    <a:pt x="1203" y="2554"/>
                    <a:pt x="1192" y="2543"/>
                    <a:pt x="1192" y="2529"/>
                  </a:cubicBezTo>
                  <a:cubicBezTo>
                    <a:pt x="1192" y="2515"/>
                    <a:pt x="1203" y="2504"/>
                    <a:pt x="1217" y="2504"/>
                  </a:cubicBezTo>
                  <a:close/>
                  <a:moveTo>
                    <a:pt x="1317" y="2504"/>
                  </a:moveTo>
                  <a:lnTo>
                    <a:pt x="1317" y="2504"/>
                  </a:lnTo>
                  <a:cubicBezTo>
                    <a:pt x="1331" y="2504"/>
                    <a:pt x="1342" y="2515"/>
                    <a:pt x="1342" y="2529"/>
                  </a:cubicBezTo>
                  <a:cubicBezTo>
                    <a:pt x="1342" y="2543"/>
                    <a:pt x="1331" y="2554"/>
                    <a:pt x="1317" y="2554"/>
                  </a:cubicBezTo>
                  <a:lnTo>
                    <a:pt x="1317" y="2554"/>
                  </a:lnTo>
                  <a:cubicBezTo>
                    <a:pt x="1303" y="2554"/>
                    <a:pt x="1292" y="2543"/>
                    <a:pt x="1292" y="2529"/>
                  </a:cubicBezTo>
                  <a:cubicBezTo>
                    <a:pt x="1292" y="2515"/>
                    <a:pt x="1303" y="2504"/>
                    <a:pt x="1317" y="2504"/>
                  </a:cubicBezTo>
                  <a:close/>
                  <a:moveTo>
                    <a:pt x="1417" y="2504"/>
                  </a:moveTo>
                  <a:lnTo>
                    <a:pt x="1417" y="2504"/>
                  </a:lnTo>
                  <a:cubicBezTo>
                    <a:pt x="1431" y="2504"/>
                    <a:pt x="1442" y="2515"/>
                    <a:pt x="1442" y="2529"/>
                  </a:cubicBezTo>
                  <a:cubicBezTo>
                    <a:pt x="1442" y="2543"/>
                    <a:pt x="1431" y="2554"/>
                    <a:pt x="1417" y="2554"/>
                  </a:cubicBezTo>
                  <a:lnTo>
                    <a:pt x="1417" y="2554"/>
                  </a:lnTo>
                  <a:cubicBezTo>
                    <a:pt x="1403" y="2554"/>
                    <a:pt x="1392" y="2543"/>
                    <a:pt x="1392" y="2529"/>
                  </a:cubicBezTo>
                  <a:cubicBezTo>
                    <a:pt x="1392" y="2515"/>
                    <a:pt x="1403" y="2504"/>
                    <a:pt x="1417" y="2504"/>
                  </a:cubicBezTo>
                  <a:close/>
                  <a:moveTo>
                    <a:pt x="1517" y="2504"/>
                  </a:moveTo>
                  <a:lnTo>
                    <a:pt x="1517" y="2504"/>
                  </a:lnTo>
                  <a:cubicBezTo>
                    <a:pt x="1531" y="2504"/>
                    <a:pt x="1542" y="2515"/>
                    <a:pt x="1542" y="2529"/>
                  </a:cubicBezTo>
                  <a:cubicBezTo>
                    <a:pt x="1542" y="2543"/>
                    <a:pt x="1531" y="2554"/>
                    <a:pt x="1517" y="2554"/>
                  </a:cubicBezTo>
                  <a:lnTo>
                    <a:pt x="1517" y="2554"/>
                  </a:lnTo>
                  <a:cubicBezTo>
                    <a:pt x="1503" y="2554"/>
                    <a:pt x="1492" y="2543"/>
                    <a:pt x="1492" y="2529"/>
                  </a:cubicBezTo>
                  <a:cubicBezTo>
                    <a:pt x="1492" y="2515"/>
                    <a:pt x="1503" y="2504"/>
                    <a:pt x="1517" y="2504"/>
                  </a:cubicBezTo>
                  <a:close/>
                  <a:moveTo>
                    <a:pt x="1617" y="2504"/>
                  </a:moveTo>
                  <a:lnTo>
                    <a:pt x="1617" y="2504"/>
                  </a:lnTo>
                  <a:cubicBezTo>
                    <a:pt x="1631" y="2504"/>
                    <a:pt x="1642" y="2515"/>
                    <a:pt x="1642" y="2529"/>
                  </a:cubicBezTo>
                  <a:cubicBezTo>
                    <a:pt x="1642" y="2543"/>
                    <a:pt x="1631" y="2554"/>
                    <a:pt x="1617" y="2554"/>
                  </a:cubicBezTo>
                  <a:lnTo>
                    <a:pt x="1617" y="2554"/>
                  </a:lnTo>
                  <a:cubicBezTo>
                    <a:pt x="1603" y="2554"/>
                    <a:pt x="1592" y="2543"/>
                    <a:pt x="1592" y="2529"/>
                  </a:cubicBezTo>
                  <a:cubicBezTo>
                    <a:pt x="1592" y="2515"/>
                    <a:pt x="1603" y="2504"/>
                    <a:pt x="1617" y="2504"/>
                  </a:cubicBezTo>
                  <a:close/>
                  <a:moveTo>
                    <a:pt x="1717" y="2504"/>
                  </a:moveTo>
                  <a:lnTo>
                    <a:pt x="1717" y="2504"/>
                  </a:lnTo>
                  <a:cubicBezTo>
                    <a:pt x="1731" y="2504"/>
                    <a:pt x="1742" y="2515"/>
                    <a:pt x="1742" y="2529"/>
                  </a:cubicBezTo>
                  <a:cubicBezTo>
                    <a:pt x="1742" y="2543"/>
                    <a:pt x="1731" y="2554"/>
                    <a:pt x="1717" y="2554"/>
                  </a:cubicBezTo>
                  <a:lnTo>
                    <a:pt x="1717" y="2554"/>
                  </a:lnTo>
                  <a:cubicBezTo>
                    <a:pt x="1703" y="2554"/>
                    <a:pt x="1692" y="2543"/>
                    <a:pt x="1692" y="2529"/>
                  </a:cubicBezTo>
                  <a:cubicBezTo>
                    <a:pt x="1692" y="2515"/>
                    <a:pt x="1703" y="2504"/>
                    <a:pt x="1717" y="2504"/>
                  </a:cubicBezTo>
                  <a:close/>
                  <a:moveTo>
                    <a:pt x="1817" y="2504"/>
                  </a:moveTo>
                  <a:lnTo>
                    <a:pt x="1817" y="2504"/>
                  </a:lnTo>
                  <a:cubicBezTo>
                    <a:pt x="1831" y="2504"/>
                    <a:pt x="1842" y="2515"/>
                    <a:pt x="1842" y="2529"/>
                  </a:cubicBezTo>
                  <a:cubicBezTo>
                    <a:pt x="1842" y="2543"/>
                    <a:pt x="1831" y="2554"/>
                    <a:pt x="1817" y="2554"/>
                  </a:cubicBezTo>
                  <a:lnTo>
                    <a:pt x="1817" y="2554"/>
                  </a:lnTo>
                  <a:cubicBezTo>
                    <a:pt x="1803" y="2554"/>
                    <a:pt x="1792" y="2543"/>
                    <a:pt x="1792" y="2529"/>
                  </a:cubicBezTo>
                  <a:cubicBezTo>
                    <a:pt x="1792" y="2515"/>
                    <a:pt x="1803" y="2504"/>
                    <a:pt x="1817" y="2504"/>
                  </a:cubicBezTo>
                  <a:close/>
                  <a:moveTo>
                    <a:pt x="1917" y="2504"/>
                  </a:moveTo>
                  <a:lnTo>
                    <a:pt x="1917" y="2504"/>
                  </a:lnTo>
                  <a:cubicBezTo>
                    <a:pt x="1931" y="2504"/>
                    <a:pt x="1942" y="2515"/>
                    <a:pt x="1942" y="2529"/>
                  </a:cubicBezTo>
                  <a:cubicBezTo>
                    <a:pt x="1942" y="2543"/>
                    <a:pt x="1931" y="2554"/>
                    <a:pt x="1917" y="2554"/>
                  </a:cubicBezTo>
                  <a:lnTo>
                    <a:pt x="1917" y="2554"/>
                  </a:lnTo>
                  <a:cubicBezTo>
                    <a:pt x="1903" y="2554"/>
                    <a:pt x="1892" y="2543"/>
                    <a:pt x="1892" y="2529"/>
                  </a:cubicBezTo>
                  <a:cubicBezTo>
                    <a:pt x="1892" y="2515"/>
                    <a:pt x="1903" y="2504"/>
                    <a:pt x="1917" y="2504"/>
                  </a:cubicBezTo>
                  <a:close/>
                  <a:moveTo>
                    <a:pt x="2017" y="2504"/>
                  </a:moveTo>
                  <a:lnTo>
                    <a:pt x="2017" y="2504"/>
                  </a:lnTo>
                  <a:cubicBezTo>
                    <a:pt x="2031" y="2504"/>
                    <a:pt x="2042" y="2515"/>
                    <a:pt x="2042" y="2529"/>
                  </a:cubicBezTo>
                  <a:cubicBezTo>
                    <a:pt x="2042" y="2543"/>
                    <a:pt x="2031" y="2554"/>
                    <a:pt x="2017" y="2554"/>
                  </a:cubicBezTo>
                  <a:lnTo>
                    <a:pt x="2017" y="2554"/>
                  </a:lnTo>
                  <a:cubicBezTo>
                    <a:pt x="2003" y="2554"/>
                    <a:pt x="1992" y="2543"/>
                    <a:pt x="1992" y="2529"/>
                  </a:cubicBezTo>
                  <a:cubicBezTo>
                    <a:pt x="1992" y="2515"/>
                    <a:pt x="2003" y="2504"/>
                    <a:pt x="2017" y="2504"/>
                  </a:cubicBezTo>
                  <a:close/>
                  <a:moveTo>
                    <a:pt x="2117" y="2504"/>
                  </a:moveTo>
                  <a:lnTo>
                    <a:pt x="2117" y="2504"/>
                  </a:lnTo>
                  <a:cubicBezTo>
                    <a:pt x="2131" y="2504"/>
                    <a:pt x="2142" y="2515"/>
                    <a:pt x="2142" y="2529"/>
                  </a:cubicBezTo>
                  <a:cubicBezTo>
                    <a:pt x="2142" y="2543"/>
                    <a:pt x="2131" y="2554"/>
                    <a:pt x="2117" y="2554"/>
                  </a:cubicBezTo>
                  <a:lnTo>
                    <a:pt x="2117" y="2554"/>
                  </a:lnTo>
                  <a:cubicBezTo>
                    <a:pt x="2103" y="2554"/>
                    <a:pt x="2092" y="2543"/>
                    <a:pt x="2092" y="2529"/>
                  </a:cubicBezTo>
                  <a:cubicBezTo>
                    <a:pt x="2092" y="2515"/>
                    <a:pt x="2103" y="2504"/>
                    <a:pt x="2117" y="2504"/>
                  </a:cubicBezTo>
                  <a:close/>
                  <a:moveTo>
                    <a:pt x="2217" y="2504"/>
                  </a:moveTo>
                  <a:lnTo>
                    <a:pt x="2217" y="2504"/>
                  </a:lnTo>
                  <a:cubicBezTo>
                    <a:pt x="2231" y="2504"/>
                    <a:pt x="2242" y="2515"/>
                    <a:pt x="2242" y="2529"/>
                  </a:cubicBezTo>
                  <a:cubicBezTo>
                    <a:pt x="2242" y="2543"/>
                    <a:pt x="2231" y="2554"/>
                    <a:pt x="2217" y="2554"/>
                  </a:cubicBezTo>
                  <a:lnTo>
                    <a:pt x="2217" y="2554"/>
                  </a:lnTo>
                  <a:cubicBezTo>
                    <a:pt x="2203" y="2554"/>
                    <a:pt x="2192" y="2543"/>
                    <a:pt x="2192" y="2529"/>
                  </a:cubicBezTo>
                  <a:cubicBezTo>
                    <a:pt x="2192" y="2515"/>
                    <a:pt x="2203" y="2504"/>
                    <a:pt x="2217" y="2504"/>
                  </a:cubicBezTo>
                  <a:close/>
                  <a:moveTo>
                    <a:pt x="2317" y="2504"/>
                  </a:moveTo>
                  <a:lnTo>
                    <a:pt x="2317" y="2504"/>
                  </a:lnTo>
                  <a:cubicBezTo>
                    <a:pt x="2331" y="2504"/>
                    <a:pt x="2342" y="2515"/>
                    <a:pt x="2342" y="2529"/>
                  </a:cubicBezTo>
                  <a:cubicBezTo>
                    <a:pt x="2342" y="2543"/>
                    <a:pt x="2331" y="2554"/>
                    <a:pt x="2317" y="2554"/>
                  </a:cubicBezTo>
                  <a:lnTo>
                    <a:pt x="2317" y="2554"/>
                  </a:lnTo>
                  <a:cubicBezTo>
                    <a:pt x="2304" y="2554"/>
                    <a:pt x="2292" y="2543"/>
                    <a:pt x="2292" y="2529"/>
                  </a:cubicBezTo>
                  <a:cubicBezTo>
                    <a:pt x="2292" y="2515"/>
                    <a:pt x="2304" y="2504"/>
                    <a:pt x="2317" y="2504"/>
                  </a:cubicBezTo>
                  <a:close/>
                  <a:moveTo>
                    <a:pt x="2417" y="2504"/>
                  </a:moveTo>
                  <a:lnTo>
                    <a:pt x="2417" y="2504"/>
                  </a:lnTo>
                  <a:cubicBezTo>
                    <a:pt x="2431" y="2504"/>
                    <a:pt x="2442" y="2515"/>
                    <a:pt x="2442" y="2529"/>
                  </a:cubicBezTo>
                  <a:cubicBezTo>
                    <a:pt x="2442" y="2543"/>
                    <a:pt x="2431" y="2554"/>
                    <a:pt x="2417" y="2554"/>
                  </a:cubicBezTo>
                  <a:lnTo>
                    <a:pt x="2417" y="2554"/>
                  </a:lnTo>
                  <a:cubicBezTo>
                    <a:pt x="2404" y="2554"/>
                    <a:pt x="2392" y="2543"/>
                    <a:pt x="2392" y="2529"/>
                  </a:cubicBezTo>
                  <a:cubicBezTo>
                    <a:pt x="2392" y="2515"/>
                    <a:pt x="2404" y="2504"/>
                    <a:pt x="2417" y="2504"/>
                  </a:cubicBezTo>
                  <a:close/>
                  <a:moveTo>
                    <a:pt x="2517" y="2504"/>
                  </a:moveTo>
                  <a:lnTo>
                    <a:pt x="2518" y="2504"/>
                  </a:lnTo>
                  <a:cubicBezTo>
                    <a:pt x="2531" y="2504"/>
                    <a:pt x="2543" y="2515"/>
                    <a:pt x="2543" y="2529"/>
                  </a:cubicBezTo>
                  <a:cubicBezTo>
                    <a:pt x="2543" y="2543"/>
                    <a:pt x="2531" y="2554"/>
                    <a:pt x="2518" y="2554"/>
                  </a:cubicBezTo>
                  <a:lnTo>
                    <a:pt x="2517" y="2554"/>
                  </a:lnTo>
                  <a:cubicBezTo>
                    <a:pt x="2504" y="2554"/>
                    <a:pt x="2492" y="2543"/>
                    <a:pt x="2492" y="2529"/>
                  </a:cubicBezTo>
                  <a:cubicBezTo>
                    <a:pt x="2492" y="2515"/>
                    <a:pt x="2504" y="2504"/>
                    <a:pt x="2517" y="2504"/>
                  </a:cubicBezTo>
                  <a:close/>
                  <a:moveTo>
                    <a:pt x="2618" y="2504"/>
                  </a:moveTo>
                  <a:lnTo>
                    <a:pt x="2618" y="2504"/>
                  </a:lnTo>
                  <a:cubicBezTo>
                    <a:pt x="2631" y="2504"/>
                    <a:pt x="2643" y="2515"/>
                    <a:pt x="2643" y="2529"/>
                  </a:cubicBezTo>
                  <a:cubicBezTo>
                    <a:pt x="2643" y="2543"/>
                    <a:pt x="2631" y="2554"/>
                    <a:pt x="2618" y="2554"/>
                  </a:cubicBezTo>
                  <a:lnTo>
                    <a:pt x="2618" y="2554"/>
                  </a:lnTo>
                  <a:cubicBezTo>
                    <a:pt x="2604" y="2554"/>
                    <a:pt x="2593" y="2543"/>
                    <a:pt x="2593" y="2529"/>
                  </a:cubicBezTo>
                  <a:cubicBezTo>
                    <a:pt x="2593" y="2515"/>
                    <a:pt x="2604" y="2504"/>
                    <a:pt x="2618" y="2504"/>
                  </a:cubicBezTo>
                  <a:close/>
                  <a:moveTo>
                    <a:pt x="2718" y="2504"/>
                  </a:moveTo>
                  <a:lnTo>
                    <a:pt x="2718" y="2504"/>
                  </a:lnTo>
                  <a:cubicBezTo>
                    <a:pt x="2731" y="2504"/>
                    <a:pt x="2743" y="2515"/>
                    <a:pt x="2743" y="2529"/>
                  </a:cubicBezTo>
                  <a:cubicBezTo>
                    <a:pt x="2743" y="2543"/>
                    <a:pt x="2731" y="2554"/>
                    <a:pt x="2718" y="2554"/>
                  </a:cubicBezTo>
                  <a:lnTo>
                    <a:pt x="2718" y="2554"/>
                  </a:lnTo>
                  <a:cubicBezTo>
                    <a:pt x="2704" y="2554"/>
                    <a:pt x="2693" y="2543"/>
                    <a:pt x="2693" y="2529"/>
                  </a:cubicBezTo>
                  <a:cubicBezTo>
                    <a:pt x="2693" y="2515"/>
                    <a:pt x="2704" y="2504"/>
                    <a:pt x="2718" y="2504"/>
                  </a:cubicBezTo>
                  <a:close/>
                  <a:moveTo>
                    <a:pt x="2818" y="2504"/>
                  </a:moveTo>
                  <a:lnTo>
                    <a:pt x="2818" y="2504"/>
                  </a:lnTo>
                  <a:cubicBezTo>
                    <a:pt x="2831" y="2504"/>
                    <a:pt x="2843" y="2515"/>
                    <a:pt x="2843" y="2529"/>
                  </a:cubicBezTo>
                  <a:cubicBezTo>
                    <a:pt x="2843" y="2543"/>
                    <a:pt x="2831" y="2554"/>
                    <a:pt x="2818" y="2554"/>
                  </a:cubicBezTo>
                  <a:lnTo>
                    <a:pt x="2818" y="2554"/>
                  </a:lnTo>
                  <a:cubicBezTo>
                    <a:pt x="2804" y="2554"/>
                    <a:pt x="2793" y="2543"/>
                    <a:pt x="2793" y="2529"/>
                  </a:cubicBezTo>
                  <a:cubicBezTo>
                    <a:pt x="2793" y="2515"/>
                    <a:pt x="2804" y="2504"/>
                    <a:pt x="2818" y="2504"/>
                  </a:cubicBezTo>
                  <a:close/>
                  <a:moveTo>
                    <a:pt x="2918" y="2504"/>
                  </a:moveTo>
                  <a:lnTo>
                    <a:pt x="2918" y="2504"/>
                  </a:lnTo>
                  <a:cubicBezTo>
                    <a:pt x="2932" y="2504"/>
                    <a:pt x="2943" y="2515"/>
                    <a:pt x="2943" y="2529"/>
                  </a:cubicBezTo>
                  <a:cubicBezTo>
                    <a:pt x="2943" y="2543"/>
                    <a:pt x="2932" y="2554"/>
                    <a:pt x="2918" y="2554"/>
                  </a:cubicBezTo>
                  <a:lnTo>
                    <a:pt x="2918" y="2554"/>
                  </a:lnTo>
                  <a:cubicBezTo>
                    <a:pt x="2904" y="2554"/>
                    <a:pt x="2893" y="2543"/>
                    <a:pt x="2893" y="2529"/>
                  </a:cubicBezTo>
                  <a:cubicBezTo>
                    <a:pt x="2893" y="2515"/>
                    <a:pt x="2904" y="2504"/>
                    <a:pt x="2918" y="2504"/>
                  </a:cubicBezTo>
                  <a:close/>
                  <a:moveTo>
                    <a:pt x="3018" y="2504"/>
                  </a:moveTo>
                  <a:lnTo>
                    <a:pt x="3018" y="2504"/>
                  </a:lnTo>
                  <a:cubicBezTo>
                    <a:pt x="3032" y="2504"/>
                    <a:pt x="3043" y="2515"/>
                    <a:pt x="3043" y="2529"/>
                  </a:cubicBezTo>
                  <a:cubicBezTo>
                    <a:pt x="3043" y="2543"/>
                    <a:pt x="3032" y="2554"/>
                    <a:pt x="3018" y="2554"/>
                  </a:cubicBezTo>
                  <a:lnTo>
                    <a:pt x="3018" y="2554"/>
                  </a:lnTo>
                  <a:cubicBezTo>
                    <a:pt x="3004" y="2554"/>
                    <a:pt x="2993" y="2543"/>
                    <a:pt x="2993" y="2529"/>
                  </a:cubicBezTo>
                  <a:cubicBezTo>
                    <a:pt x="2993" y="2515"/>
                    <a:pt x="3004" y="2504"/>
                    <a:pt x="3018" y="2504"/>
                  </a:cubicBezTo>
                  <a:close/>
                  <a:moveTo>
                    <a:pt x="3118" y="2504"/>
                  </a:moveTo>
                  <a:lnTo>
                    <a:pt x="3118" y="2504"/>
                  </a:lnTo>
                  <a:cubicBezTo>
                    <a:pt x="3132" y="2504"/>
                    <a:pt x="3143" y="2515"/>
                    <a:pt x="3143" y="2529"/>
                  </a:cubicBezTo>
                  <a:cubicBezTo>
                    <a:pt x="3143" y="2543"/>
                    <a:pt x="3132" y="2554"/>
                    <a:pt x="3118" y="2554"/>
                  </a:cubicBezTo>
                  <a:lnTo>
                    <a:pt x="3118" y="2554"/>
                  </a:lnTo>
                  <a:cubicBezTo>
                    <a:pt x="3104" y="2554"/>
                    <a:pt x="3093" y="2543"/>
                    <a:pt x="3093" y="2529"/>
                  </a:cubicBezTo>
                  <a:cubicBezTo>
                    <a:pt x="3093" y="2515"/>
                    <a:pt x="3104" y="2504"/>
                    <a:pt x="3118" y="2504"/>
                  </a:cubicBezTo>
                  <a:close/>
                  <a:moveTo>
                    <a:pt x="3218" y="2504"/>
                  </a:moveTo>
                  <a:lnTo>
                    <a:pt x="3218" y="2504"/>
                  </a:lnTo>
                  <a:cubicBezTo>
                    <a:pt x="3232" y="2504"/>
                    <a:pt x="3243" y="2515"/>
                    <a:pt x="3243" y="2529"/>
                  </a:cubicBezTo>
                  <a:cubicBezTo>
                    <a:pt x="3243" y="2543"/>
                    <a:pt x="3232" y="2554"/>
                    <a:pt x="3218" y="2554"/>
                  </a:cubicBezTo>
                  <a:lnTo>
                    <a:pt x="3218" y="2554"/>
                  </a:lnTo>
                  <a:cubicBezTo>
                    <a:pt x="3204" y="2554"/>
                    <a:pt x="3193" y="2543"/>
                    <a:pt x="3193" y="2529"/>
                  </a:cubicBezTo>
                  <a:cubicBezTo>
                    <a:pt x="3193" y="2515"/>
                    <a:pt x="3204" y="2504"/>
                    <a:pt x="3218" y="2504"/>
                  </a:cubicBezTo>
                  <a:close/>
                  <a:moveTo>
                    <a:pt x="3318" y="2504"/>
                  </a:moveTo>
                  <a:lnTo>
                    <a:pt x="3318" y="2504"/>
                  </a:lnTo>
                  <a:cubicBezTo>
                    <a:pt x="3332" y="2504"/>
                    <a:pt x="3343" y="2515"/>
                    <a:pt x="3343" y="2529"/>
                  </a:cubicBezTo>
                  <a:cubicBezTo>
                    <a:pt x="3343" y="2543"/>
                    <a:pt x="3332" y="2554"/>
                    <a:pt x="3318" y="2554"/>
                  </a:cubicBezTo>
                  <a:lnTo>
                    <a:pt x="3318" y="2554"/>
                  </a:lnTo>
                  <a:cubicBezTo>
                    <a:pt x="3304" y="2554"/>
                    <a:pt x="3293" y="2543"/>
                    <a:pt x="3293" y="2529"/>
                  </a:cubicBezTo>
                  <a:cubicBezTo>
                    <a:pt x="3293" y="2515"/>
                    <a:pt x="3304" y="2504"/>
                    <a:pt x="3318" y="2504"/>
                  </a:cubicBezTo>
                  <a:close/>
                  <a:moveTo>
                    <a:pt x="3418" y="2504"/>
                  </a:moveTo>
                  <a:lnTo>
                    <a:pt x="3418" y="2504"/>
                  </a:lnTo>
                  <a:cubicBezTo>
                    <a:pt x="3432" y="2504"/>
                    <a:pt x="3443" y="2515"/>
                    <a:pt x="3443" y="2529"/>
                  </a:cubicBezTo>
                  <a:cubicBezTo>
                    <a:pt x="3443" y="2543"/>
                    <a:pt x="3432" y="2554"/>
                    <a:pt x="3418" y="2554"/>
                  </a:cubicBezTo>
                  <a:lnTo>
                    <a:pt x="3418" y="2554"/>
                  </a:lnTo>
                  <a:cubicBezTo>
                    <a:pt x="3404" y="2554"/>
                    <a:pt x="3393" y="2543"/>
                    <a:pt x="3393" y="2529"/>
                  </a:cubicBezTo>
                  <a:cubicBezTo>
                    <a:pt x="3393" y="2515"/>
                    <a:pt x="3404" y="2504"/>
                    <a:pt x="3418" y="2504"/>
                  </a:cubicBezTo>
                  <a:close/>
                  <a:moveTo>
                    <a:pt x="3518" y="2504"/>
                  </a:moveTo>
                  <a:lnTo>
                    <a:pt x="3518" y="2504"/>
                  </a:lnTo>
                  <a:cubicBezTo>
                    <a:pt x="3532" y="2504"/>
                    <a:pt x="3543" y="2515"/>
                    <a:pt x="3543" y="2529"/>
                  </a:cubicBezTo>
                  <a:cubicBezTo>
                    <a:pt x="3543" y="2543"/>
                    <a:pt x="3532" y="2554"/>
                    <a:pt x="3518" y="2554"/>
                  </a:cubicBezTo>
                  <a:lnTo>
                    <a:pt x="3518" y="2554"/>
                  </a:lnTo>
                  <a:cubicBezTo>
                    <a:pt x="3504" y="2554"/>
                    <a:pt x="3493" y="2543"/>
                    <a:pt x="3493" y="2529"/>
                  </a:cubicBezTo>
                  <a:cubicBezTo>
                    <a:pt x="3493" y="2515"/>
                    <a:pt x="3504" y="2504"/>
                    <a:pt x="3518" y="2504"/>
                  </a:cubicBezTo>
                  <a:close/>
                  <a:moveTo>
                    <a:pt x="3618" y="2504"/>
                  </a:moveTo>
                  <a:lnTo>
                    <a:pt x="3618" y="2504"/>
                  </a:lnTo>
                  <a:cubicBezTo>
                    <a:pt x="3632" y="2504"/>
                    <a:pt x="3643" y="2515"/>
                    <a:pt x="3643" y="2529"/>
                  </a:cubicBezTo>
                  <a:cubicBezTo>
                    <a:pt x="3643" y="2543"/>
                    <a:pt x="3632" y="2554"/>
                    <a:pt x="3618" y="2554"/>
                  </a:cubicBezTo>
                  <a:lnTo>
                    <a:pt x="3618" y="2554"/>
                  </a:lnTo>
                  <a:cubicBezTo>
                    <a:pt x="3604" y="2554"/>
                    <a:pt x="3593" y="2543"/>
                    <a:pt x="3593" y="2529"/>
                  </a:cubicBezTo>
                  <a:cubicBezTo>
                    <a:pt x="3593" y="2515"/>
                    <a:pt x="3604" y="2504"/>
                    <a:pt x="3618" y="2504"/>
                  </a:cubicBezTo>
                  <a:close/>
                  <a:moveTo>
                    <a:pt x="3718" y="2504"/>
                  </a:moveTo>
                  <a:lnTo>
                    <a:pt x="3718" y="2504"/>
                  </a:lnTo>
                  <a:cubicBezTo>
                    <a:pt x="3732" y="2504"/>
                    <a:pt x="3743" y="2515"/>
                    <a:pt x="3743" y="2529"/>
                  </a:cubicBezTo>
                  <a:cubicBezTo>
                    <a:pt x="3743" y="2543"/>
                    <a:pt x="3732" y="2554"/>
                    <a:pt x="3718" y="2554"/>
                  </a:cubicBezTo>
                  <a:lnTo>
                    <a:pt x="3718" y="2554"/>
                  </a:lnTo>
                  <a:cubicBezTo>
                    <a:pt x="3704" y="2554"/>
                    <a:pt x="3693" y="2543"/>
                    <a:pt x="3693" y="2529"/>
                  </a:cubicBezTo>
                  <a:cubicBezTo>
                    <a:pt x="3693" y="2515"/>
                    <a:pt x="3704" y="2504"/>
                    <a:pt x="3718" y="2504"/>
                  </a:cubicBezTo>
                  <a:close/>
                  <a:moveTo>
                    <a:pt x="3818" y="2504"/>
                  </a:moveTo>
                  <a:lnTo>
                    <a:pt x="3818" y="2504"/>
                  </a:lnTo>
                  <a:cubicBezTo>
                    <a:pt x="3832" y="2504"/>
                    <a:pt x="3843" y="2515"/>
                    <a:pt x="3843" y="2529"/>
                  </a:cubicBezTo>
                  <a:cubicBezTo>
                    <a:pt x="3843" y="2543"/>
                    <a:pt x="3832" y="2554"/>
                    <a:pt x="3818" y="2554"/>
                  </a:cubicBezTo>
                  <a:lnTo>
                    <a:pt x="3818" y="2554"/>
                  </a:lnTo>
                  <a:cubicBezTo>
                    <a:pt x="3804" y="2554"/>
                    <a:pt x="3793" y="2543"/>
                    <a:pt x="3793" y="2529"/>
                  </a:cubicBezTo>
                  <a:cubicBezTo>
                    <a:pt x="3793" y="2515"/>
                    <a:pt x="3804" y="2504"/>
                    <a:pt x="3818" y="2504"/>
                  </a:cubicBezTo>
                  <a:close/>
                  <a:moveTo>
                    <a:pt x="3918" y="2504"/>
                  </a:moveTo>
                  <a:lnTo>
                    <a:pt x="3918" y="2504"/>
                  </a:lnTo>
                  <a:cubicBezTo>
                    <a:pt x="3932" y="2504"/>
                    <a:pt x="3943" y="2515"/>
                    <a:pt x="3943" y="2529"/>
                  </a:cubicBezTo>
                  <a:cubicBezTo>
                    <a:pt x="3943" y="2543"/>
                    <a:pt x="3932" y="2554"/>
                    <a:pt x="3918" y="2554"/>
                  </a:cubicBezTo>
                  <a:lnTo>
                    <a:pt x="3918" y="2554"/>
                  </a:lnTo>
                  <a:cubicBezTo>
                    <a:pt x="3904" y="2554"/>
                    <a:pt x="3893" y="2543"/>
                    <a:pt x="3893" y="2529"/>
                  </a:cubicBezTo>
                  <a:cubicBezTo>
                    <a:pt x="3893" y="2515"/>
                    <a:pt x="3904" y="2504"/>
                    <a:pt x="3918" y="2504"/>
                  </a:cubicBezTo>
                  <a:close/>
                  <a:moveTo>
                    <a:pt x="4018" y="2504"/>
                  </a:moveTo>
                  <a:lnTo>
                    <a:pt x="4018" y="2504"/>
                  </a:lnTo>
                  <a:cubicBezTo>
                    <a:pt x="4032" y="2504"/>
                    <a:pt x="4043" y="2515"/>
                    <a:pt x="4043" y="2529"/>
                  </a:cubicBezTo>
                  <a:cubicBezTo>
                    <a:pt x="4043" y="2543"/>
                    <a:pt x="4032" y="2554"/>
                    <a:pt x="4018" y="2554"/>
                  </a:cubicBezTo>
                  <a:lnTo>
                    <a:pt x="4018" y="2554"/>
                  </a:lnTo>
                  <a:cubicBezTo>
                    <a:pt x="4004" y="2554"/>
                    <a:pt x="3993" y="2543"/>
                    <a:pt x="3993" y="2529"/>
                  </a:cubicBezTo>
                  <a:cubicBezTo>
                    <a:pt x="3993" y="2515"/>
                    <a:pt x="4004" y="2504"/>
                    <a:pt x="4018" y="2504"/>
                  </a:cubicBezTo>
                  <a:close/>
                  <a:moveTo>
                    <a:pt x="4118" y="2504"/>
                  </a:moveTo>
                  <a:lnTo>
                    <a:pt x="4118" y="2504"/>
                  </a:lnTo>
                  <a:cubicBezTo>
                    <a:pt x="4132" y="2504"/>
                    <a:pt x="4143" y="2515"/>
                    <a:pt x="4143" y="2529"/>
                  </a:cubicBezTo>
                  <a:cubicBezTo>
                    <a:pt x="4143" y="2543"/>
                    <a:pt x="4132" y="2554"/>
                    <a:pt x="4118" y="2554"/>
                  </a:cubicBezTo>
                  <a:lnTo>
                    <a:pt x="4118" y="2554"/>
                  </a:lnTo>
                  <a:cubicBezTo>
                    <a:pt x="4104" y="2554"/>
                    <a:pt x="4093" y="2543"/>
                    <a:pt x="4093" y="2529"/>
                  </a:cubicBezTo>
                  <a:cubicBezTo>
                    <a:pt x="4093" y="2515"/>
                    <a:pt x="4104" y="2504"/>
                    <a:pt x="4118" y="2504"/>
                  </a:cubicBezTo>
                  <a:close/>
                  <a:moveTo>
                    <a:pt x="4218" y="2504"/>
                  </a:moveTo>
                  <a:lnTo>
                    <a:pt x="4218" y="2504"/>
                  </a:lnTo>
                  <a:cubicBezTo>
                    <a:pt x="4232" y="2504"/>
                    <a:pt x="4243" y="2515"/>
                    <a:pt x="4243" y="2529"/>
                  </a:cubicBezTo>
                  <a:cubicBezTo>
                    <a:pt x="4243" y="2543"/>
                    <a:pt x="4232" y="2554"/>
                    <a:pt x="4218" y="2554"/>
                  </a:cubicBezTo>
                  <a:lnTo>
                    <a:pt x="4218" y="2554"/>
                  </a:lnTo>
                  <a:cubicBezTo>
                    <a:pt x="4204" y="2554"/>
                    <a:pt x="4193" y="2543"/>
                    <a:pt x="4193" y="2529"/>
                  </a:cubicBezTo>
                  <a:cubicBezTo>
                    <a:pt x="4193" y="2515"/>
                    <a:pt x="4204" y="2504"/>
                    <a:pt x="4218" y="2504"/>
                  </a:cubicBezTo>
                  <a:close/>
                  <a:moveTo>
                    <a:pt x="4318" y="2504"/>
                  </a:moveTo>
                  <a:lnTo>
                    <a:pt x="4318" y="2504"/>
                  </a:lnTo>
                  <a:cubicBezTo>
                    <a:pt x="4332" y="2504"/>
                    <a:pt x="4343" y="2515"/>
                    <a:pt x="4343" y="2529"/>
                  </a:cubicBezTo>
                  <a:cubicBezTo>
                    <a:pt x="4343" y="2543"/>
                    <a:pt x="4332" y="2554"/>
                    <a:pt x="4318" y="2554"/>
                  </a:cubicBezTo>
                  <a:lnTo>
                    <a:pt x="4318" y="2554"/>
                  </a:lnTo>
                  <a:cubicBezTo>
                    <a:pt x="4305" y="2554"/>
                    <a:pt x="4293" y="2543"/>
                    <a:pt x="4293" y="2529"/>
                  </a:cubicBezTo>
                  <a:cubicBezTo>
                    <a:pt x="4293" y="2515"/>
                    <a:pt x="4305" y="2504"/>
                    <a:pt x="4318" y="2504"/>
                  </a:cubicBezTo>
                  <a:close/>
                  <a:moveTo>
                    <a:pt x="4418" y="2504"/>
                  </a:moveTo>
                  <a:lnTo>
                    <a:pt x="4418" y="2504"/>
                  </a:lnTo>
                  <a:cubicBezTo>
                    <a:pt x="4432" y="2504"/>
                    <a:pt x="4443" y="2515"/>
                    <a:pt x="4443" y="2529"/>
                  </a:cubicBezTo>
                  <a:cubicBezTo>
                    <a:pt x="4443" y="2543"/>
                    <a:pt x="4432" y="2554"/>
                    <a:pt x="4418" y="2554"/>
                  </a:cubicBezTo>
                  <a:lnTo>
                    <a:pt x="4418" y="2554"/>
                  </a:lnTo>
                  <a:cubicBezTo>
                    <a:pt x="4405" y="2554"/>
                    <a:pt x="4393" y="2543"/>
                    <a:pt x="4393" y="2529"/>
                  </a:cubicBezTo>
                  <a:cubicBezTo>
                    <a:pt x="4393" y="2515"/>
                    <a:pt x="4405" y="2504"/>
                    <a:pt x="4418" y="2504"/>
                  </a:cubicBezTo>
                  <a:close/>
                  <a:moveTo>
                    <a:pt x="4518" y="2504"/>
                  </a:moveTo>
                  <a:lnTo>
                    <a:pt x="4518" y="2504"/>
                  </a:lnTo>
                  <a:cubicBezTo>
                    <a:pt x="4532" y="2504"/>
                    <a:pt x="4543" y="2515"/>
                    <a:pt x="4543" y="2529"/>
                  </a:cubicBezTo>
                  <a:cubicBezTo>
                    <a:pt x="4543" y="2543"/>
                    <a:pt x="4532" y="2554"/>
                    <a:pt x="4518" y="2554"/>
                  </a:cubicBezTo>
                  <a:lnTo>
                    <a:pt x="4518" y="2554"/>
                  </a:lnTo>
                  <a:cubicBezTo>
                    <a:pt x="4505" y="2554"/>
                    <a:pt x="4493" y="2543"/>
                    <a:pt x="4493" y="2529"/>
                  </a:cubicBezTo>
                  <a:cubicBezTo>
                    <a:pt x="4493" y="2515"/>
                    <a:pt x="4505" y="2504"/>
                    <a:pt x="4518" y="2504"/>
                  </a:cubicBezTo>
                  <a:close/>
                  <a:moveTo>
                    <a:pt x="4618" y="2504"/>
                  </a:moveTo>
                  <a:lnTo>
                    <a:pt x="4619" y="2504"/>
                  </a:lnTo>
                  <a:cubicBezTo>
                    <a:pt x="4632" y="2504"/>
                    <a:pt x="4644" y="2515"/>
                    <a:pt x="4644" y="2529"/>
                  </a:cubicBezTo>
                  <a:cubicBezTo>
                    <a:pt x="4644" y="2543"/>
                    <a:pt x="4632" y="2554"/>
                    <a:pt x="4619" y="2554"/>
                  </a:cubicBezTo>
                  <a:lnTo>
                    <a:pt x="4618" y="2554"/>
                  </a:lnTo>
                  <a:cubicBezTo>
                    <a:pt x="4605" y="2554"/>
                    <a:pt x="4593" y="2543"/>
                    <a:pt x="4593" y="2529"/>
                  </a:cubicBezTo>
                  <a:cubicBezTo>
                    <a:pt x="4593" y="2515"/>
                    <a:pt x="4605" y="2504"/>
                    <a:pt x="4618" y="2504"/>
                  </a:cubicBezTo>
                  <a:close/>
                  <a:moveTo>
                    <a:pt x="4719" y="2504"/>
                  </a:moveTo>
                  <a:lnTo>
                    <a:pt x="4719" y="2504"/>
                  </a:lnTo>
                  <a:cubicBezTo>
                    <a:pt x="4732" y="2504"/>
                    <a:pt x="4744" y="2515"/>
                    <a:pt x="4744" y="2529"/>
                  </a:cubicBezTo>
                  <a:cubicBezTo>
                    <a:pt x="4744" y="2543"/>
                    <a:pt x="4732" y="2554"/>
                    <a:pt x="4719" y="2554"/>
                  </a:cubicBezTo>
                  <a:lnTo>
                    <a:pt x="4719" y="2554"/>
                  </a:lnTo>
                  <a:cubicBezTo>
                    <a:pt x="4705" y="2554"/>
                    <a:pt x="4694" y="2543"/>
                    <a:pt x="4694" y="2529"/>
                  </a:cubicBezTo>
                  <a:cubicBezTo>
                    <a:pt x="4694" y="2515"/>
                    <a:pt x="4705" y="2504"/>
                    <a:pt x="4719" y="2504"/>
                  </a:cubicBezTo>
                  <a:close/>
                  <a:moveTo>
                    <a:pt x="4819" y="2504"/>
                  </a:moveTo>
                  <a:lnTo>
                    <a:pt x="4819" y="2504"/>
                  </a:lnTo>
                  <a:cubicBezTo>
                    <a:pt x="4832" y="2504"/>
                    <a:pt x="4844" y="2515"/>
                    <a:pt x="4844" y="2529"/>
                  </a:cubicBezTo>
                  <a:cubicBezTo>
                    <a:pt x="4844" y="2543"/>
                    <a:pt x="4832" y="2554"/>
                    <a:pt x="4819" y="2554"/>
                  </a:cubicBezTo>
                  <a:lnTo>
                    <a:pt x="4819" y="2554"/>
                  </a:lnTo>
                  <a:cubicBezTo>
                    <a:pt x="4805" y="2554"/>
                    <a:pt x="4794" y="2543"/>
                    <a:pt x="4794" y="2529"/>
                  </a:cubicBezTo>
                  <a:cubicBezTo>
                    <a:pt x="4794" y="2515"/>
                    <a:pt x="4805" y="2504"/>
                    <a:pt x="4819" y="2504"/>
                  </a:cubicBezTo>
                  <a:close/>
                  <a:moveTo>
                    <a:pt x="4919" y="2504"/>
                  </a:moveTo>
                  <a:lnTo>
                    <a:pt x="4919" y="2504"/>
                  </a:lnTo>
                  <a:cubicBezTo>
                    <a:pt x="4932" y="2504"/>
                    <a:pt x="4944" y="2515"/>
                    <a:pt x="4944" y="2529"/>
                  </a:cubicBezTo>
                  <a:cubicBezTo>
                    <a:pt x="4944" y="2543"/>
                    <a:pt x="4932" y="2554"/>
                    <a:pt x="4919" y="2554"/>
                  </a:cubicBezTo>
                  <a:lnTo>
                    <a:pt x="4919" y="2554"/>
                  </a:lnTo>
                  <a:cubicBezTo>
                    <a:pt x="4905" y="2554"/>
                    <a:pt x="4894" y="2543"/>
                    <a:pt x="4894" y="2529"/>
                  </a:cubicBezTo>
                  <a:cubicBezTo>
                    <a:pt x="4894" y="2515"/>
                    <a:pt x="4905" y="2504"/>
                    <a:pt x="4919" y="2504"/>
                  </a:cubicBezTo>
                  <a:close/>
                  <a:moveTo>
                    <a:pt x="5019" y="2504"/>
                  </a:moveTo>
                  <a:lnTo>
                    <a:pt x="5019" y="2504"/>
                  </a:lnTo>
                  <a:cubicBezTo>
                    <a:pt x="5033" y="2504"/>
                    <a:pt x="5044" y="2515"/>
                    <a:pt x="5044" y="2529"/>
                  </a:cubicBezTo>
                  <a:cubicBezTo>
                    <a:pt x="5044" y="2543"/>
                    <a:pt x="5033" y="2554"/>
                    <a:pt x="5019" y="2554"/>
                  </a:cubicBezTo>
                  <a:lnTo>
                    <a:pt x="5019" y="2554"/>
                  </a:lnTo>
                  <a:cubicBezTo>
                    <a:pt x="5005" y="2554"/>
                    <a:pt x="4994" y="2543"/>
                    <a:pt x="4994" y="2529"/>
                  </a:cubicBezTo>
                  <a:cubicBezTo>
                    <a:pt x="4994" y="2515"/>
                    <a:pt x="5005" y="2504"/>
                    <a:pt x="5019" y="2504"/>
                  </a:cubicBezTo>
                  <a:close/>
                  <a:moveTo>
                    <a:pt x="5119" y="2504"/>
                  </a:moveTo>
                  <a:lnTo>
                    <a:pt x="5119" y="2504"/>
                  </a:lnTo>
                  <a:cubicBezTo>
                    <a:pt x="5133" y="2504"/>
                    <a:pt x="5144" y="2515"/>
                    <a:pt x="5144" y="2529"/>
                  </a:cubicBezTo>
                  <a:cubicBezTo>
                    <a:pt x="5144" y="2543"/>
                    <a:pt x="5133" y="2554"/>
                    <a:pt x="5119" y="2554"/>
                  </a:cubicBezTo>
                  <a:lnTo>
                    <a:pt x="5119" y="2554"/>
                  </a:lnTo>
                  <a:cubicBezTo>
                    <a:pt x="5105" y="2554"/>
                    <a:pt x="5094" y="2543"/>
                    <a:pt x="5094" y="2529"/>
                  </a:cubicBezTo>
                  <a:cubicBezTo>
                    <a:pt x="5094" y="2515"/>
                    <a:pt x="5105" y="2504"/>
                    <a:pt x="5119" y="2504"/>
                  </a:cubicBezTo>
                  <a:close/>
                  <a:moveTo>
                    <a:pt x="5219" y="2504"/>
                  </a:moveTo>
                  <a:lnTo>
                    <a:pt x="5219" y="2504"/>
                  </a:lnTo>
                  <a:cubicBezTo>
                    <a:pt x="5233" y="2504"/>
                    <a:pt x="5244" y="2515"/>
                    <a:pt x="5244" y="2529"/>
                  </a:cubicBezTo>
                  <a:cubicBezTo>
                    <a:pt x="5244" y="2543"/>
                    <a:pt x="5233" y="2554"/>
                    <a:pt x="5219" y="2554"/>
                  </a:cubicBezTo>
                  <a:lnTo>
                    <a:pt x="5219" y="2554"/>
                  </a:lnTo>
                  <a:cubicBezTo>
                    <a:pt x="5205" y="2554"/>
                    <a:pt x="5194" y="2543"/>
                    <a:pt x="5194" y="2529"/>
                  </a:cubicBezTo>
                  <a:cubicBezTo>
                    <a:pt x="5194" y="2515"/>
                    <a:pt x="5205" y="2504"/>
                    <a:pt x="5219" y="2504"/>
                  </a:cubicBezTo>
                  <a:close/>
                  <a:moveTo>
                    <a:pt x="5319" y="2504"/>
                  </a:moveTo>
                  <a:lnTo>
                    <a:pt x="5319" y="2504"/>
                  </a:lnTo>
                  <a:cubicBezTo>
                    <a:pt x="5333" y="2504"/>
                    <a:pt x="5344" y="2515"/>
                    <a:pt x="5344" y="2529"/>
                  </a:cubicBezTo>
                  <a:cubicBezTo>
                    <a:pt x="5344" y="2543"/>
                    <a:pt x="5333" y="2554"/>
                    <a:pt x="5319" y="2554"/>
                  </a:cubicBezTo>
                  <a:lnTo>
                    <a:pt x="5319" y="2554"/>
                  </a:lnTo>
                  <a:cubicBezTo>
                    <a:pt x="5305" y="2554"/>
                    <a:pt x="5294" y="2543"/>
                    <a:pt x="5294" y="2529"/>
                  </a:cubicBezTo>
                  <a:cubicBezTo>
                    <a:pt x="5294" y="2515"/>
                    <a:pt x="5305" y="2504"/>
                    <a:pt x="5319" y="2504"/>
                  </a:cubicBezTo>
                  <a:close/>
                  <a:moveTo>
                    <a:pt x="5419" y="2504"/>
                  </a:moveTo>
                  <a:lnTo>
                    <a:pt x="5419" y="2504"/>
                  </a:lnTo>
                  <a:cubicBezTo>
                    <a:pt x="5433" y="2504"/>
                    <a:pt x="5444" y="2515"/>
                    <a:pt x="5444" y="2529"/>
                  </a:cubicBezTo>
                  <a:cubicBezTo>
                    <a:pt x="5444" y="2543"/>
                    <a:pt x="5433" y="2554"/>
                    <a:pt x="5419" y="2554"/>
                  </a:cubicBezTo>
                  <a:lnTo>
                    <a:pt x="5419" y="2554"/>
                  </a:lnTo>
                  <a:cubicBezTo>
                    <a:pt x="5405" y="2554"/>
                    <a:pt x="5394" y="2543"/>
                    <a:pt x="5394" y="2529"/>
                  </a:cubicBezTo>
                  <a:cubicBezTo>
                    <a:pt x="5394" y="2515"/>
                    <a:pt x="5405" y="2504"/>
                    <a:pt x="5419" y="2504"/>
                  </a:cubicBezTo>
                  <a:close/>
                  <a:moveTo>
                    <a:pt x="5519" y="2504"/>
                  </a:moveTo>
                  <a:lnTo>
                    <a:pt x="5519" y="2504"/>
                  </a:lnTo>
                  <a:cubicBezTo>
                    <a:pt x="5533" y="2504"/>
                    <a:pt x="5544" y="2515"/>
                    <a:pt x="5544" y="2529"/>
                  </a:cubicBezTo>
                  <a:cubicBezTo>
                    <a:pt x="5544" y="2543"/>
                    <a:pt x="5533" y="2554"/>
                    <a:pt x="5519" y="2554"/>
                  </a:cubicBezTo>
                  <a:lnTo>
                    <a:pt x="5519" y="2554"/>
                  </a:lnTo>
                  <a:cubicBezTo>
                    <a:pt x="5505" y="2554"/>
                    <a:pt x="5494" y="2543"/>
                    <a:pt x="5494" y="2529"/>
                  </a:cubicBezTo>
                  <a:cubicBezTo>
                    <a:pt x="5494" y="2515"/>
                    <a:pt x="5505" y="2504"/>
                    <a:pt x="5519" y="2504"/>
                  </a:cubicBezTo>
                  <a:close/>
                  <a:moveTo>
                    <a:pt x="5619" y="2504"/>
                  </a:moveTo>
                  <a:lnTo>
                    <a:pt x="5619" y="2504"/>
                  </a:lnTo>
                  <a:cubicBezTo>
                    <a:pt x="5633" y="2504"/>
                    <a:pt x="5644" y="2515"/>
                    <a:pt x="5644" y="2529"/>
                  </a:cubicBezTo>
                  <a:cubicBezTo>
                    <a:pt x="5644" y="2543"/>
                    <a:pt x="5633" y="2554"/>
                    <a:pt x="5619" y="2554"/>
                  </a:cubicBezTo>
                  <a:lnTo>
                    <a:pt x="5619" y="2554"/>
                  </a:lnTo>
                  <a:cubicBezTo>
                    <a:pt x="5605" y="2554"/>
                    <a:pt x="5594" y="2543"/>
                    <a:pt x="5594" y="2529"/>
                  </a:cubicBezTo>
                  <a:cubicBezTo>
                    <a:pt x="5594" y="2515"/>
                    <a:pt x="5605" y="2504"/>
                    <a:pt x="5619" y="2504"/>
                  </a:cubicBezTo>
                  <a:close/>
                  <a:moveTo>
                    <a:pt x="5719" y="2504"/>
                  </a:moveTo>
                  <a:lnTo>
                    <a:pt x="5719" y="2504"/>
                  </a:lnTo>
                  <a:cubicBezTo>
                    <a:pt x="5733" y="2504"/>
                    <a:pt x="5744" y="2515"/>
                    <a:pt x="5744" y="2529"/>
                  </a:cubicBezTo>
                  <a:cubicBezTo>
                    <a:pt x="5744" y="2543"/>
                    <a:pt x="5733" y="2554"/>
                    <a:pt x="5719" y="2554"/>
                  </a:cubicBezTo>
                  <a:lnTo>
                    <a:pt x="5719" y="2554"/>
                  </a:lnTo>
                  <a:cubicBezTo>
                    <a:pt x="5705" y="2554"/>
                    <a:pt x="5694" y="2543"/>
                    <a:pt x="5694" y="2529"/>
                  </a:cubicBezTo>
                  <a:cubicBezTo>
                    <a:pt x="5694" y="2515"/>
                    <a:pt x="5705" y="2504"/>
                    <a:pt x="5719" y="2504"/>
                  </a:cubicBezTo>
                  <a:close/>
                  <a:moveTo>
                    <a:pt x="5819" y="2504"/>
                  </a:moveTo>
                  <a:lnTo>
                    <a:pt x="5819" y="2504"/>
                  </a:lnTo>
                  <a:cubicBezTo>
                    <a:pt x="5833" y="2504"/>
                    <a:pt x="5844" y="2515"/>
                    <a:pt x="5844" y="2529"/>
                  </a:cubicBezTo>
                  <a:cubicBezTo>
                    <a:pt x="5844" y="2543"/>
                    <a:pt x="5833" y="2554"/>
                    <a:pt x="5819" y="2554"/>
                  </a:cubicBezTo>
                  <a:lnTo>
                    <a:pt x="5819" y="2554"/>
                  </a:lnTo>
                  <a:cubicBezTo>
                    <a:pt x="5805" y="2554"/>
                    <a:pt x="5794" y="2543"/>
                    <a:pt x="5794" y="2529"/>
                  </a:cubicBezTo>
                  <a:cubicBezTo>
                    <a:pt x="5794" y="2515"/>
                    <a:pt x="5805" y="2504"/>
                    <a:pt x="5819" y="2504"/>
                  </a:cubicBezTo>
                  <a:close/>
                  <a:moveTo>
                    <a:pt x="5919" y="2504"/>
                  </a:moveTo>
                  <a:lnTo>
                    <a:pt x="5919" y="2504"/>
                  </a:lnTo>
                  <a:cubicBezTo>
                    <a:pt x="5933" y="2504"/>
                    <a:pt x="5944" y="2515"/>
                    <a:pt x="5944" y="2529"/>
                  </a:cubicBezTo>
                  <a:cubicBezTo>
                    <a:pt x="5944" y="2543"/>
                    <a:pt x="5933" y="2554"/>
                    <a:pt x="5919" y="2554"/>
                  </a:cubicBezTo>
                  <a:lnTo>
                    <a:pt x="5919" y="2554"/>
                  </a:lnTo>
                  <a:cubicBezTo>
                    <a:pt x="5905" y="2554"/>
                    <a:pt x="5894" y="2543"/>
                    <a:pt x="5894" y="2529"/>
                  </a:cubicBezTo>
                  <a:cubicBezTo>
                    <a:pt x="5894" y="2515"/>
                    <a:pt x="5905" y="2504"/>
                    <a:pt x="5919" y="2504"/>
                  </a:cubicBezTo>
                  <a:close/>
                  <a:moveTo>
                    <a:pt x="6019" y="2504"/>
                  </a:moveTo>
                  <a:lnTo>
                    <a:pt x="6019" y="2504"/>
                  </a:lnTo>
                  <a:cubicBezTo>
                    <a:pt x="6033" y="2504"/>
                    <a:pt x="6044" y="2515"/>
                    <a:pt x="6044" y="2529"/>
                  </a:cubicBezTo>
                  <a:cubicBezTo>
                    <a:pt x="6044" y="2543"/>
                    <a:pt x="6033" y="2554"/>
                    <a:pt x="6019" y="2554"/>
                  </a:cubicBezTo>
                  <a:lnTo>
                    <a:pt x="6019" y="2554"/>
                  </a:lnTo>
                  <a:cubicBezTo>
                    <a:pt x="6005" y="2554"/>
                    <a:pt x="5994" y="2543"/>
                    <a:pt x="5994" y="2529"/>
                  </a:cubicBezTo>
                  <a:cubicBezTo>
                    <a:pt x="5994" y="2515"/>
                    <a:pt x="6005" y="2504"/>
                    <a:pt x="6019" y="2504"/>
                  </a:cubicBezTo>
                  <a:close/>
                  <a:moveTo>
                    <a:pt x="6119" y="2504"/>
                  </a:moveTo>
                  <a:lnTo>
                    <a:pt x="6119" y="2504"/>
                  </a:lnTo>
                  <a:cubicBezTo>
                    <a:pt x="6133" y="2504"/>
                    <a:pt x="6144" y="2515"/>
                    <a:pt x="6144" y="2529"/>
                  </a:cubicBezTo>
                  <a:cubicBezTo>
                    <a:pt x="6144" y="2543"/>
                    <a:pt x="6133" y="2554"/>
                    <a:pt x="6119" y="2554"/>
                  </a:cubicBezTo>
                  <a:lnTo>
                    <a:pt x="6119" y="2554"/>
                  </a:lnTo>
                  <a:cubicBezTo>
                    <a:pt x="6105" y="2554"/>
                    <a:pt x="6094" y="2543"/>
                    <a:pt x="6094" y="2529"/>
                  </a:cubicBezTo>
                  <a:cubicBezTo>
                    <a:pt x="6094" y="2515"/>
                    <a:pt x="6105" y="2504"/>
                    <a:pt x="6119" y="2504"/>
                  </a:cubicBezTo>
                  <a:close/>
                  <a:moveTo>
                    <a:pt x="6219" y="2504"/>
                  </a:moveTo>
                  <a:lnTo>
                    <a:pt x="6219" y="2504"/>
                  </a:lnTo>
                  <a:cubicBezTo>
                    <a:pt x="6233" y="2504"/>
                    <a:pt x="6244" y="2515"/>
                    <a:pt x="6244" y="2529"/>
                  </a:cubicBezTo>
                  <a:cubicBezTo>
                    <a:pt x="6244" y="2543"/>
                    <a:pt x="6233" y="2554"/>
                    <a:pt x="6219" y="2554"/>
                  </a:cubicBezTo>
                  <a:lnTo>
                    <a:pt x="6219" y="2554"/>
                  </a:lnTo>
                  <a:cubicBezTo>
                    <a:pt x="6206" y="2554"/>
                    <a:pt x="6194" y="2543"/>
                    <a:pt x="6194" y="2529"/>
                  </a:cubicBezTo>
                  <a:cubicBezTo>
                    <a:pt x="6194" y="2515"/>
                    <a:pt x="6206" y="2504"/>
                    <a:pt x="6219" y="2504"/>
                  </a:cubicBezTo>
                  <a:close/>
                  <a:moveTo>
                    <a:pt x="6319" y="2504"/>
                  </a:moveTo>
                  <a:lnTo>
                    <a:pt x="6319" y="2504"/>
                  </a:lnTo>
                  <a:cubicBezTo>
                    <a:pt x="6333" y="2504"/>
                    <a:pt x="6344" y="2515"/>
                    <a:pt x="6344" y="2529"/>
                  </a:cubicBezTo>
                  <a:cubicBezTo>
                    <a:pt x="6344" y="2543"/>
                    <a:pt x="6333" y="2554"/>
                    <a:pt x="6319" y="2554"/>
                  </a:cubicBezTo>
                  <a:lnTo>
                    <a:pt x="6319" y="2554"/>
                  </a:lnTo>
                  <a:cubicBezTo>
                    <a:pt x="6306" y="2554"/>
                    <a:pt x="6294" y="2543"/>
                    <a:pt x="6294" y="2529"/>
                  </a:cubicBezTo>
                  <a:cubicBezTo>
                    <a:pt x="6294" y="2515"/>
                    <a:pt x="6306" y="2504"/>
                    <a:pt x="6319" y="2504"/>
                  </a:cubicBezTo>
                  <a:close/>
                  <a:moveTo>
                    <a:pt x="6360" y="2495"/>
                  </a:moveTo>
                  <a:lnTo>
                    <a:pt x="6360" y="2494"/>
                  </a:lnTo>
                  <a:cubicBezTo>
                    <a:pt x="6360" y="2481"/>
                    <a:pt x="6371" y="2469"/>
                    <a:pt x="6385" y="2469"/>
                  </a:cubicBezTo>
                  <a:cubicBezTo>
                    <a:pt x="6399" y="2469"/>
                    <a:pt x="6410" y="2481"/>
                    <a:pt x="6410" y="2494"/>
                  </a:cubicBezTo>
                  <a:lnTo>
                    <a:pt x="6410" y="2495"/>
                  </a:lnTo>
                  <a:cubicBezTo>
                    <a:pt x="6410" y="2508"/>
                    <a:pt x="6399" y="2520"/>
                    <a:pt x="6385" y="2520"/>
                  </a:cubicBezTo>
                  <a:cubicBezTo>
                    <a:pt x="6371" y="2520"/>
                    <a:pt x="6360" y="2508"/>
                    <a:pt x="6360" y="2495"/>
                  </a:cubicBezTo>
                  <a:close/>
                  <a:moveTo>
                    <a:pt x="6360" y="2394"/>
                  </a:moveTo>
                  <a:lnTo>
                    <a:pt x="6360" y="2394"/>
                  </a:lnTo>
                  <a:cubicBezTo>
                    <a:pt x="6360" y="2381"/>
                    <a:pt x="6371" y="2369"/>
                    <a:pt x="6385" y="2369"/>
                  </a:cubicBezTo>
                  <a:cubicBezTo>
                    <a:pt x="6399" y="2369"/>
                    <a:pt x="6410" y="2381"/>
                    <a:pt x="6410" y="2394"/>
                  </a:cubicBezTo>
                  <a:lnTo>
                    <a:pt x="6410" y="2394"/>
                  </a:lnTo>
                  <a:cubicBezTo>
                    <a:pt x="6410" y="2408"/>
                    <a:pt x="6399" y="2419"/>
                    <a:pt x="6385" y="2419"/>
                  </a:cubicBezTo>
                  <a:cubicBezTo>
                    <a:pt x="6371" y="2419"/>
                    <a:pt x="6360" y="2408"/>
                    <a:pt x="6360" y="2394"/>
                  </a:cubicBezTo>
                  <a:close/>
                  <a:moveTo>
                    <a:pt x="6360" y="2294"/>
                  </a:moveTo>
                  <a:lnTo>
                    <a:pt x="6360" y="2294"/>
                  </a:lnTo>
                  <a:cubicBezTo>
                    <a:pt x="6360" y="2281"/>
                    <a:pt x="6371" y="2269"/>
                    <a:pt x="6385" y="2269"/>
                  </a:cubicBezTo>
                  <a:cubicBezTo>
                    <a:pt x="6399" y="2269"/>
                    <a:pt x="6410" y="2281"/>
                    <a:pt x="6410" y="2294"/>
                  </a:cubicBezTo>
                  <a:lnTo>
                    <a:pt x="6410" y="2294"/>
                  </a:lnTo>
                  <a:cubicBezTo>
                    <a:pt x="6410" y="2308"/>
                    <a:pt x="6399" y="2319"/>
                    <a:pt x="6385" y="2319"/>
                  </a:cubicBezTo>
                  <a:cubicBezTo>
                    <a:pt x="6371" y="2319"/>
                    <a:pt x="6360" y="2308"/>
                    <a:pt x="6360" y="2294"/>
                  </a:cubicBezTo>
                  <a:close/>
                  <a:moveTo>
                    <a:pt x="6360" y="2194"/>
                  </a:moveTo>
                  <a:lnTo>
                    <a:pt x="6360" y="2194"/>
                  </a:lnTo>
                  <a:cubicBezTo>
                    <a:pt x="6360" y="2181"/>
                    <a:pt x="6371" y="2169"/>
                    <a:pt x="6385" y="2169"/>
                  </a:cubicBezTo>
                  <a:cubicBezTo>
                    <a:pt x="6399" y="2169"/>
                    <a:pt x="6410" y="2181"/>
                    <a:pt x="6410" y="2194"/>
                  </a:cubicBezTo>
                  <a:lnTo>
                    <a:pt x="6410" y="2194"/>
                  </a:lnTo>
                  <a:cubicBezTo>
                    <a:pt x="6410" y="2208"/>
                    <a:pt x="6399" y="2219"/>
                    <a:pt x="6385" y="2219"/>
                  </a:cubicBezTo>
                  <a:cubicBezTo>
                    <a:pt x="6371" y="2219"/>
                    <a:pt x="6360" y="2208"/>
                    <a:pt x="6360" y="2194"/>
                  </a:cubicBezTo>
                  <a:close/>
                  <a:moveTo>
                    <a:pt x="6360" y="2094"/>
                  </a:moveTo>
                  <a:lnTo>
                    <a:pt x="6360" y="2094"/>
                  </a:lnTo>
                  <a:cubicBezTo>
                    <a:pt x="6360" y="2080"/>
                    <a:pt x="6371" y="2069"/>
                    <a:pt x="6385" y="2069"/>
                  </a:cubicBezTo>
                  <a:cubicBezTo>
                    <a:pt x="6399" y="2069"/>
                    <a:pt x="6410" y="2080"/>
                    <a:pt x="6410" y="2094"/>
                  </a:cubicBezTo>
                  <a:lnTo>
                    <a:pt x="6410" y="2094"/>
                  </a:lnTo>
                  <a:cubicBezTo>
                    <a:pt x="6410" y="2108"/>
                    <a:pt x="6399" y="2119"/>
                    <a:pt x="6385" y="2119"/>
                  </a:cubicBezTo>
                  <a:cubicBezTo>
                    <a:pt x="6371" y="2119"/>
                    <a:pt x="6360" y="2108"/>
                    <a:pt x="6360" y="2094"/>
                  </a:cubicBezTo>
                  <a:close/>
                  <a:moveTo>
                    <a:pt x="6360" y="1994"/>
                  </a:moveTo>
                  <a:lnTo>
                    <a:pt x="6360" y="1994"/>
                  </a:lnTo>
                  <a:cubicBezTo>
                    <a:pt x="6360" y="1980"/>
                    <a:pt x="6371" y="1969"/>
                    <a:pt x="6385" y="1969"/>
                  </a:cubicBezTo>
                  <a:cubicBezTo>
                    <a:pt x="6399" y="1969"/>
                    <a:pt x="6410" y="1980"/>
                    <a:pt x="6410" y="1994"/>
                  </a:cubicBezTo>
                  <a:lnTo>
                    <a:pt x="6410" y="1994"/>
                  </a:lnTo>
                  <a:cubicBezTo>
                    <a:pt x="6410" y="2008"/>
                    <a:pt x="6399" y="2019"/>
                    <a:pt x="6385" y="2019"/>
                  </a:cubicBezTo>
                  <a:cubicBezTo>
                    <a:pt x="6371" y="2019"/>
                    <a:pt x="6360" y="2008"/>
                    <a:pt x="6360" y="1994"/>
                  </a:cubicBezTo>
                  <a:close/>
                  <a:moveTo>
                    <a:pt x="6360" y="1894"/>
                  </a:moveTo>
                  <a:lnTo>
                    <a:pt x="6360" y="1894"/>
                  </a:lnTo>
                  <a:cubicBezTo>
                    <a:pt x="6360" y="1880"/>
                    <a:pt x="6371" y="1869"/>
                    <a:pt x="6385" y="1869"/>
                  </a:cubicBezTo>
                  <a:cubicBezTo>
                    <a:pt x="6399" y="1869"/>
                    <a:pt x="6410" y="1880"/>
                    <a:pt x="6410" y="1894"/>
                  </a:cubicBezTo>
                  <a:lnTo>
                    <a:pt x="6410" y="1894"/>
                  </a:lnTo>
                  <a:cubicBezTo>
                    <a:pt x="6410" y="1908"/>
                    <a:pt x="6399" y="1919"/>
                    <a:pt x="6385" y="1919"/>
                  </a:cubicBezTo>
                  <a:cubicBezTo>
                    <a:pt x="6371" y="1919"/>
                    <a:pt x="6360" y="1908"/>
                    <a:pt x="6360" y="1894"/>
                  </a:cubicBezTo>
                  <a:close/>
                  <a:moveTo>
                    <a:pt x="6360" y="1794"/>
                  </a:moveTo>
                  <a:lnTo>
                    <a:pt x="6360" y="1794"/>
                  </a:lnTo>
                  <a:cubicBezTo>
                    <a:pt x="6360" y="1780"/>
                    <a:pt x="6371" y="1769"/>
                    <a:pt x="6385" y="1769"/>
                  </a:cubicBezTo>
                  <a:cubicBezTo>
                    <a:pt x="6399" y="1769"/>
                    <a:pt x="6410" y="1780"/>
                    <a:pt x="6410" y="1794"/>
                  </a:cubicBezTo>
                  <a:lnTo>
                    <a:pt x="6410" y="1794"/>
                  </a:lnTo>
                  <a:cubicBezTo>
                    <a:pt x="6410" y="1808"/>
                    <a:pt x="6399" y="1819"/>
                    <a:pt x="6385" y="1819"/>
                  </a:cubicBezTo>
                  <a:cubicBezTo>
                    <a:pt x="6371" y="1819"/>
                    <a:pt x="6360" y="1808"/>
                    <a:pt x="6360" y="1794"/>
                  </a:cubicBezTo>
                  <a:close/>
                  <a:moveTo>
                    <a:pt x="6360" y="1694"/>
                  </a:moveTo>
                  <a:lnTo>
                    <a:pt x="6360" y="1694"/>
                  </a:lnTo>
                  <a:cubicBezTo>
                    <a:pt x="6360" y="1680"/>
                    <a:pt x="6371" y="1669"/>
                    <a:pt x="6385" y="1669"/>
                  </a:cubicBezTo>
                  <a:cubicBezTo>
                    <a:pt x="6399" y="1669"/>
                    <a:pt x="6410" y="1680"/>
                    <a:pt x="6410" y="1694"/>
                  </a:cubicBezTo>
                  <a:lnTo>
                    <a:pt x="6410" y="1694"/>
                  </a:lnTo>
                  <a:cubicBezTo>
                    <a:pt x="6410" y="1708"/>
                    <a:pt x="6399" y="1719"/>
                    <a:pt x="6385" y="1719"/>
                  </a:cubicBezTo>
                  <a:cubicBezTo>
                    <a:pt x="6371" y="1719"/>
                    <a:pt x="6360" y="1708"/>
                    <a:pt x="6360" y="1694"/>
                  </a:cubicBezTo>
                  <a:close/>
                  <a:moveTo>
                    <a:pt x="6360" y="1594"/>
                  </a:moveTo>
                  <a:lnTo>
                    <a:pt x="6360" y="1594"/>
                  </a:lnTo>
                  <a:cubicBezTo>
                    <a:pt x="6360" y="1580"/>
                    <a:pt x="6371" y="1569"/>
                    <a:pt x="6385" y="1569"/>
                  </a:cubicBezTo>
                  <a:cubicBezTo>
                    <a:pt x="6399" y="1569"/>
                    <a:pt x="6410" y="1580"/>
                    <a:pt x="6410" y="1594"/>
                  </a:cubicBezTo>
                  <a:lnTo>
                    <a:pt x="6410" y="1594"/>
                  </a:lnTo>
                  <a:cubicBezTo>
                    <a:pt x="6410" y="1608"/>
                    <a:pt x="6399" y="1619"/>
                    <a:pt x="6385" y="1619"/>
                  </a:cubicBezTo>
                  <a:cubicBezTo>
                    <a:pt x="6371" y="1619"/>
                    <a:pt x="6360" y="1608"/>
                    <a:pt x="6360" y="1594"/>
                  </a:cubicBezTo>
                  <a:close/>
                  <a:moveTo>
                    <a:pt x="6360" y="1494"/>
                  </a:moveTo>
                  <a:lnTo>
                    <a:pt x="6360" y="1494"/>
                  </a:lnTo>
                  <a:cubicBezTo>
                    <a:pt x="6360" y="1480"/>
                    <a:pt x="6371" y="1469"/>
                    <a:pt x="6385" y="1469"/>
                  </a:cubicBezTo>
                  <a:cubicBezTo>
                    <a:pt x="6399" y="1469"/>
                    <a:pt x="6410" y="1480"/>
                    <a:pt x="6410" y="1494"/>
                  </a:cubicBezTo>
                  <a:lnTo>
                    <a:pt x="6410" y="1494"/>
                  </a:lnTo>
                  <a:cubicBezTo>
                    <a:pt x="6410" y="1508"/>
                    <a:pt x="6399" y="1519"/>
                    <a:pt x="6385" y="1519"/>
                  </a:cubicBezTo>
                  <a:cubicBezTo>
                    <a:pt x="6371" y="1519"/>
                    <a:pt x="6360" y="1508"/>
                    <a:pt x="6360" y="1494"/>
                  </a:cubicBezTo>
                  <a:close/>
                  <a:moveTo>
                    <a:pt x="6360" y="1394"/>
                  </a:moveTo>
                  <a:lnTo>
                    <a:pt x="6360" y="1394"/>
                  </a:lnTo>
                  <a:cubicBezTo>
                    <a:pt x="6360" y="1380"/>
                    <a:pt x="6371" y="1369"/>
                    <a:pt x="6385" y="1369"/>
                  </a:cubicBezTo>
                  <a:cubicBezTo>
                    <a:pt x="6399" y="1369"/>
                    <a:pt x="6410" y="1380"/>
                    <a:pt x="6410" y="1394"/>
                  </a:cubicBezTo>
                  <a:lnTo>
                    <a:pt x="6410" y="1394"/>
                  </a:lnTo>
                  <a:cubicBezTo>
                    <a:pt x="6410" y="1408"/>
                    <a:pt x="6399" y="1419"/>
                    <a:pt x="6385" y="1419"/>
                  </a:cubicBezTo>
                  <a:cubicBezTo>
                    <a:pt x="6371" y="1419"/>
                    <a:pt x="6360" y="1408"/>
                    <a:pt x="6360" y="1394"/>
                  </a:cubicBezTo>
                  <a:close/>
                  <a:moveTo>
                    <a:pt x="6360" y="1294"/>
                  </a:moveTo>
                  <a:lnTo>
                    <a:pt x="6360" y="1294"/>
                  </a:lnTo>
                  <a:cubicBezTo>
                    <a:pt x="6360" y="1280"/>
                    <a:pt x="6371" y="1269"/>
                    <a:pt x="6385" y="1269"/>
                  </a:cubicBezTo>
                  <a:cubicBezTo>
                    <a:pt x="6399" y="1269"/>
                    <a:pt x="6410" y="1280"/>
                    <a:pt x="6410" y="1294"/>
                  </a:cubicBezTo>
                  <a:lnTo>
                    <a:pt x="6410" y="1294"/>
                  </a:lnTo>
                  <a:cubicBezTo>
                    <a:pt x="6410" y="1308"/>
                    <a:pt x="6399" y="1319"/>
                    <a:pt x="6385" y="1319"/>
                  </a:cubicBezTo>
                  <a:cubicBezTo>
                    <a:pt x="6371" y="1319"/>
                    <a:pt x="6360" y="1308"/>
                    <a:pt x="6360" y="1294"/>
                  </a:cubicBezTo>
                  <a:close/>
                  <a:moveTo>
                    <a:pt x="6360" y="1194"/>
                  </a:moveTo>
                  <a:lnTo>
                    <a:pt x="6360" y="1194"/>
                  </a:lnTo>
                  <a:cubicBezTo>
                    <a:pt x="6360" y="1180"/>
                    <a:pt x="6371" y="1169"/>
                    <a:pt x="6385" y="1169"/>
                  </a:cubicBezTo>
                  <a:cubicBezTo>
                    <a:pt x="6399" y="1169"/>
                    <a:pt x="6410" y="1180"/>
                    <a:pt x="6410" y="1194"/>
                  </a:cubicBezTo>
                  <a:lnTo>
                    <a:pt x="6410" y="1194"/>
                  </a:lnTo>
                  <a:cubicBezTo>
                    <a:pt x="6410" y="1208"/>
                    <a:pt x="6399" y="1219"/>
                    <a:pt x="6385" y="1219"/>
                  </a:cubicBezTo>
                  <a:cubicBezTo>
                    <a:pt x="6371" y="1219"/>
                    <a:pt x="6360" y="1208"/>
                    <a:pt x="6360" y="1194"/>
                  </a:cubicBezTo>
                  <a:close/>
                  <a:moveTo>
                    <a:pt x="6360" y="1094"/>
                  </a:moveTo>
                  <a:lnTo>
                    <a:pt x="6360" y="1094"/>
                  </a:lnTo>
                  <a:cubicBezTo>
                    <a:pt x="6360" y="1080"/>
                    <a:pt x="6371" y="1069"/>
                    <a:pt x="6385" y="1069"/>
                  </a:cubicBezTo>
                  <a:cubicBezTo>
                    <a:pt x="6399" y="1069"/>
                    <a:pt x="6410" y="1080"/>
                    <a:pt x="6410" y="1094"/>
                  </a:cubicBezTo>
                  <a:lnTo>
                    <a:pt x="6410" y="1094"/>
                  </a:lnTo>
                  <a:cubicBezTo>
                    <a:pt x="6410" y="1108"/>
                    <a:pt x="6399" y="1119"/>
                    <a:pt x="6385" y="1119"/>
                  </a:cubicBezTo>
                  <a:cubicBezTo>
                    <a:pt x="6371" y="1119"/>
                    <a:pt x="6360" y="1108"/>
                    <a:pt x="6360" y="1094"/>
                  </a:cubicBezTo>
                  <a:close/>
                  <a:moveTo>
                    <a:pt x="6360" y="994"/>
                  </a:moveTo>
                  <a:lnTo>
                    <a:pt x="6360" y="994"/>
                  </a:lnTo>
                  <a:cubicBezTo>
                    <a:pt x="6360" y="980"/>
                    <a:pt x="6371" y="969"/>
                    <a:pt x="6385" y="969"/>
                  </a:cubicBezTo>
                  <a:cubicBezTo>
                    <a:pt x="6399" y="969"/>
                    <a:pt x="6410" y="980"/>
                    <a:pt x="6410" y="994"/>
                  </a:cubicBezTo>
                  <a:lnTo>
                    <a:pt x="6410" y="994"/>
                  </a:lnTo>
                  <a:cubicBezTo>
                    <a:pt x="6410" y="1008"/>
                    <a:pt x="6399" y="1019"/>
                    <a:pt x="6385" y="1019"/>
                  </a:cubicBezTo>
                  <a:cubicBezTo>
                    <a:pt x="6371" y="1019"/>
                    <a:pt x="6360" y="1008"/>
                    <a:pt x="6360" y="994"/>
                  </a:cubicBezTo>
                  <a:close/>
                  <a:moveTo>
                    <a:pt x="6360" y="894"/>
                  </a:moveTo>
                  <a:lnTo>
                    <a:pt x="6360" y="894"/>
                  </a:lnTo>
                  <a:cubicBezTo>
                    <a:pt x="6360" y="880"/>
                    <a:pt x="6371" y="869"/>
                    <a:pt x="6385" y="869"/>
                  </a:cubicBezTo>
                  <a:cubicBezTo>
                    <a:pt x="6399" y="869"/>
                    <a:pt x="6410" y="880"/>
                    <a:pt x="6410" y="894"/>
                  </a:cubicBezTo>
                  <a:lnTo>
                    <a:pt x="6410" y="894"/>
                  </a:lnTo>
                  <a:cubicBezTo>
                    <a:pt x="6410" y="908"/>
                    <a:pt x="6399" y="919"/>
                    <a:pt x="6385" y="919"/>
                  </a:cubicBezTo>
                  <a:cubicBezTo>
                    <a:pt x="6371" y="919"/>
                    <a:pt x="6360" y="908"/>
                    <a:pt x="6360" y="894"/>
                  </a:cubicBezTo>
                  <a:close/>
                  <a:moveTo>
                    <a:pt x="6360" y="794"/>
                  </a:moveTo>
                  <a:lnTo>
                    <a:pt x="6360" y="794"/>
                  </a:lnTo>
                  <a:cubicBezTo>
                    <a:pt x="6360" y="780"/>
                    <a:pt x="6371" y="769"/>
                    <a:pt x="6385" y="769"/>
                  </a:cubicBezTo>
                  <a:cubicBezTo>
                    <a:pt x="6399" y="769"/>
                    <a:pt x="6410" y="780"/>
                    <a:pt x="6410" y="794"/>
                  </a:cubicBezTo>
                  <a:lnTo>
                    <a:pt x="6410" y="794"/>
                  </a:lnTo>
                  <a:cubicBezTo>
                    <a:pt x="6410" y="807"/>
                    <a:pt x="6399" y="819"/>
                    <a:pt x="6385" y="819"/>
                  </a:cubicBezTo>
                  <a:cubicBezTo>
                    <a:pt x="6371" y="819"/>
                    <a:pt x="6360" y="807"/>
                    <a:pt x="6360" y="794"/>
                  </a:cubicBezTo>
                  <a:close/>
                  <a:moveTo>
                    <a:pt x="6360" y="694"/>
                  </a:moveTo>
                  <a:lnTo>
                    <a:pt x="6360" y="694"/>
                  </a:lnTo>
                  <a:cubicBezTo>
                    <a:pt x="6360" y="680"/>
                    <a:pt x="6371" y="669"/>
                    <a:pt x="6385" y="669"/>
                  </a:cubicBezTo>
                  <a:cubicBezTo>
                    <a:pt x="6399" y="669"/>
                    <a:pt x="6410" y="680"/>
                    <a:pt x="6410" y="694"/>
                  </a:cubicBezTo>
                  <a:lnTo>
                    <a:pt x="6410" y="694"/>
                  </a:lnTo>
                  <a:cubicBezTo>
                    <a:pt x="6410" y="707"/>
                    <a:pt x="6399" y="719"/>
                    <a:pt x="6385" y="719"/>
                  </a:cubicBezTo>
                  <a:cubicBezTo>
                    <a:pt x="6371" y="719"/>
                    <a:pt x="6360" y="707"/>
                    <a:pt x="6360" y="694"/>
                  </a:cubicBezTo>
                  <a:close/>
                  <a:moveTo>
                    <a:pt x="6360" y="594"/>
                  </a:moveTo>
                  <a:lnTo>
                    <a:pt x="6360" y="594"/>
                  </a:lnTo>
                  <a:cubicBezTo>
                    <a:pt x="6360" y="580"/>
                    <a:pt x="6371" y="569"/>
                    <a:pt x="6385" y="569"/>
                  </a:cubicBezTo>
                  <a:cubicBezTo>
                    <a:pt x="6399" y="569"/>
                    <a:pt x="6410" y="580"/>
                    <a:pt x="6410" y="594"/>
                  </a:cubicBezTo>
                  <a:lnTo>
                    <a:pt x="6410" y="594"/>
                  </a:lnTo>
                  <a:cubicBezTo>
                    <a:pt x="6410" y="607"/>
                    <a:pt x="6399" y="619"/>
                    <a:pt x="6385" y="619"/>
                  </a:cubicBezTo>
                  <a:cubicBezTo>
                    <a:pt x="6371" y="619"/>
                    <a:pt x="6360" y="607"/>
                    <a:pt x="6360" y="594"/>
                  </a:cubicBezTo>
                  <a:close/>
                  <a:moveTo>
                    <a:pt x="6360" y="494"/>
                  </a:moveTo>
                  <a:lnTo>
                    <a:pt x="6360" y="493"/>
                  </a:lnTo>
                  <a:cubicBezTo>
                    <a:pt x="6360" y="480"/>
                    <a:pt x="6371" y="468"/>
                    <a:pt x="6385" y="468"/>
                  </a:cubicBezTo>
                  <a:cubicBezTo>
                    <a:pt x="6399" y="468"/>
                    <a:pt x="6410" y="480"/>
                    <a:pt x="6410" y="493"/>
                  </a:cubicBezTo>
                  <a:lnTo>
                    <a:pt x="6410" y="494"/>
                  </a:lnTo>
                  <a:cubicBezTo>
                    <a:pt x="6410" y="507"/>
                    <a:pt x="6399" y="519"/>
                    <a:pt x="6385" y="519"/>
                  </a:cubicBezTo>
                  <a:cubicBezTo>
                    <a:pt x="6371" y="519"/>
                    <a:pt x="6360" y="507"/>
                    <a:pt x="6360" y="494"/>
                  </a:cubicBezTo>
                  <a:close/>
                  <a:moveTo>
                    <a:pt x="6360" y="393"/>
                  </a:moveTo>
                  <a:lnTo>
                    <a:pt x="6360" y="393"/>
                  </a:lnTo>
                  <a:cubicBezTo>
                    <a:pt x="6360" y="380"/>
                    <a:pt x="6371" y="368"/>
                    <a:pt x="6385" y="368"/>
                  </a:cubicBezTo>
                  <a:cubicBezTo>
                    <a:pt x="6399" y="368"/>
                    <a:pt x="6410" y="380"/>
                    <a:pt x="6410" y="393"/>
                  </a:cubicBezTo>
                  <a:lnTo>
                    <a:pt x="6410" y="393"/>
                  </a:lnTo>
                  <a:cubicBezTo>
                    <a:pt x="6410" y="407"/>
                    <a:pt x="6399" y="418"/>
                    <a:pt x="6385" y="418"/>
                  </a:cubicBezTo>
                  <a:cubicBezTo>
                    <a:pt x="6371" y="418"/>
                    <a:pt x="6360" y="407"/>
                    <a:pt x="6360" y="393"/>
                  </a:cubicBezTo>
                  <a:close/>
                  <a:moveTo>
                    <a:pt x="6360" y="293"/>
                  </a:moveTo>
                  <a:lnTo>
                    <a:pt x="6360" y="293"/>
                  </a:lnTo>
                  <a:cubicBezTo>
                    <a:pt x="6360" y="280"/>
                    <a:pt x="6371" y="268"/>
                    <a:pt x="6385" y="268"/>
                  </a:cubicBezTo>
                  <a:cubicBezTo>
                    <a:pt x="6399" y="268"/>
                    <a:pt x="6410" y="280"/>
                    <a:pt x="6410" y="293"/>
                  </a:cubicBezTo>
                  <a:lnTo>
                    <a:pt x="6410" y="293"/>
                  </a:lnTo>
                  <a:cubicBezTo>
                    <a:pt x="6410" y="307"/>
                    <a:pt x="6399" y="318"/>
                    <a:pt x="6385" y="318"/>
                  </a:cubicBezTo>
                  <a:cubicBezTo>
                    <a:pt x="6371" y="318"/>
                    <a:pt x="6360" y="307"/>
                    <a:pt x="6360" y="293"/>
                  </a:cubicBezTo>
                  <a:close/>
                  <a:moveTo>
                    <a:pt x="6360" y="193"/>
                  </a:moveTo>
                  <a:lnTo>
                    <a:pt x="6360" y="193"/>
                  </a:lnTo>
                  <a:cubicBezTo>
                    <a:pt x="6360" y="180"/>
                    <a:pt x="6371" y="168"/>
                    <a:pt x="6385" y="168"/>
                  </a:cubicBezTo>
                  <a:cubicBezTo>
                    <a:pt x="6399" y="168"/>
                    <a:pt x="6410" y="180"/>
                    <a:pt x="6410" y="193"/>
                  </a:cubicBezTo>
                  <a:lnTo>
                    <a:pt x="6410" y="193"/>
                  </a:lnTo>
                  <a:cubicBezTo>
                    <a:pt x="6410" y="207"/>
                    <a:pt x="6399" y="218"/>
                    <a:pt x="6385" y="218"/>
                  </a:cubicBezTo>
                  <a:cubicBezTo>
                    <a:pt x="6371" y="218"/>
                    <a:pt x="6360" y="207"/>
                    <a:pt x="6360" y="193"/>
                  </a:cubicBezTo>
                  <a:close/>
                  <a:moveTo>
                    <a:pt x="6360" y="93"/>
                  </a:moveTo>
                  <a:lnTo>
                    <a:pt x="6360" y="93"/>
                  </a:lnTo>
                  <a:cubicBezTo>
                    <a:pt x="6360" y="79"/>
                    <a:pt x="6371" y="68"/>
                    <a:pt x="6385" y="68"/>
                  </a:cubicBezTo>
                  <a:cubicBezTo>
                    <a:pt x="6399" y="68"/>
                    <a:pt x="6410" y="79"/>
                    <a:pt x="6410" y="93"/>
                  </a:cubicBezTo>
                  <a:lnTo>
                    <a:pt x="6410" y="93"/>
                  </a:lnTo>
                  <a:cubicBezTo>
                    <a:pt x="6410" y="107"/>
                    <a:pt x="6399" y="118"/>
                    <a:pt x="6385" y="118"/>
                  </a:cubicBezTo>
                  <a:cubicBezTo>
                    <a:pt x="6371" y="118"/>
                    <a:pt x="6360" y="107"/>
                    <a:pt x="6360" y="93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5" name="Rectangle 169">
              <a:extLst>
                <a:ext uri="{FF2B5EF4-FFF2-40B4-BE49-F238E27FC236}">
                  <a16:creationId xmlns:a16="http://schemas.microsoft.com/office/drawing/2014/main" id="{5599B87C-C437-8177-0113-80D81C25A6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4" y="2037"/>
              <a:ext cx="598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Week online payment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6" name="Rectangle 170">
              <a:extLst>
                <a:ext uri="{FF2B5EF4-FFF2-40B4-BE49-F238E27FC236}">
                  <a16:creationId xmlns:a16="http://schemas.microsoft.com/office/drawing/2014/main" id="{7C89C6F0-3D84-A08D-3870-26F51F1B6E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64" y="2111"/>
              <a:ext cx="55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and booking system.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7" name="Rectangle 171">
              <a:extLst>
                <a:ext uri="{FF2B5EF4-FFF2-40B4-BE49-F238E27FC236}">
                  <a16:creationId xmlns:a16="http://schemas.microsoft.com/office/drawing/2014/main" id="{33C92FCE-4F9F-EF8E-8C38-13A7FC6555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93" y="2111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38" name="Freeform 172">
              <a:extLst>
                <a:ext uri="{FF2B5EF4-FFF2-40B4-BE49-F238E27FC236}">
                  <a16:creationId xmlns:a16="http://schemas.microsoft.com/office/drawing/2014/main" id="{F6F8AB5E-44E1-4A11-08C9-BE5D128CA99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07" y="2473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1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1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9" name="Freeform 173">
              <a:extLst>
                <a:ext uri="{FF2B5EF4-FFF2-40B4-BE49-F238E27FC236}">
                  <a16:creationId xmlns:a16="http://schemas.microsoft.com/office/drawing/2014/main" id="{3881125D-FB24-F6F5-4DD6-29A9D5349A0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891" y="2319"/>
              <a:ext cx="794" cy="318"/>
            </a:xfrm>
            <a:custGeom>
              <a:avLst/>
              <a:gdLst>
                <a:gd name="T0" fmla="*/ 7052 w 7427"/>
                <a:gd name="T1" fmla="*/ 50 h 2980"/>
                <a:gd name="T2" fmla="*/ 6752 w 7427"/>
                <a:gd name="T3" fmla="*/ 0 h 2980"/>
                <a:gd name="T4" fmla="*/ 6477 w 7427"/>
                <a:gd name="T5" fmla="*/ 25 h 2980"/>
                <a:gd name="T6" fmla="*/ 6051 w 7427"/>
                <a:gd name="T7" fmla="*/ 50 h 2980"/>
                <a:gd name="T8" fmla="*/ 5726 w 7427"/>
                <a:gd name="T9" fmla="*/ 25 h 2980"/>
                <a:gd name="T10" fmla="*/ 5451 w 7427"/>
                <a:gd name="T11" fmla="*/ 0 h 2980"/>
                <a:gd name="T12" fmla="*/ 5151 w 7427"/>
                <a:gd name="T13" fmla="*/ 50 h 2980"/>
                <a:gd name="T14" fmla="*/ 4751 w 7427"/>
                <a:gd name="T15" fmla="*/ 50 h 2980"/>
                <a:gd name="T16" fmla="*/ 4451 w 7427"/>
                <a:gd name="T17" fmla="*/ 0 h 2980"/>
                <a:gd name="T18" fmla="*/ 4176 w 7427"/>
                <a:gd name="T19" fmla="*/ 25 h 2980"/>
                <a:gd name="T20" fmla="*/ 3750 w 7427"/>
                <a:gd name="T21" fmla="*/ 50 h 2980"/>
                <a:gd name="T22" fmla="*/ 3425 w 7427"/>
                <a:gd name="T23" fmla="*/ 25 h 2980"/>
                <a:gd name="T24" fmla="*/ 3150 w 7427"/>
                <a:gd name="T25" fmla="*/ 0 h 2980"/>
                <a:gd name="T26" fmla="*/ 2850 w 7427"/>
                <a:gd name="T27" fmla="*/ 50 h 2980"/>
                <a:gd name="T28" fmla="*/ 2450 w 7427"/>
                <a:gd name="T29" fmla="*/ 50 h 2980"/>
                <a:gd name="T30" fmla="*/ 2149 w 7427"/>
                <a:gd name="T31" fmla="*/ 0 h 2980"/>
                <a:gd name="T32" fmla="*/ 1874 w 7427"/>
                <a:gd name="T33" fmla="*/ 25 h 2980"/>
                <a:gd name="T34" fmla="*/ 1449 w 7427"/>
                <a:gd name="T35" fmla="*/ 50 h 2980"/>
                <a:gd name="T36" fmla="*/ 1124 w 7427"/>
                <a:gd name="T37" fmla="*/ 25 h 2980"/>
                <a:gd name="T38" fmla="*/ 849 w 7427"/>
                <a:gd name="T39" fmla="*/ 0 h 2980"/>
                <a:gd name="T40" fmla="*/ 549 w 7427"/>
                <a:gd name="T41" fmla="*/ 50 h 2980"/>
                <a:gd name="T42" fmla="*/ 148 w 7427"/>
                <a:gd name="T43" fmla="*/ 50 h 2980"/>
                <a:gd name="T44" fmla="*/ 0 w 7427"/>
                <a:gd name="T45" fmla="*/ 202 h 2980"/>
                <a:gd name="T46" fmla="*/ 25 w 7427"/>
                <a:gd name="T47" fmla="*/ 477 h 2980"/>
                <a:gd name="T48" fmla="*/ 50 w 7427"/>
                <a:gd name="T49" fmla="*/ 903 h 2980"/>
                <a:gd name="T50" fmla="*/ 25 w 7427"/>
                <a:gd name="T51" fmla="*/ 1228 h 2980"/>
                <a:gd name="T52" fmla="*/ 0 w 7427"/>
                <a:gd name="T53" fmla="*/ 1503 h 2980"/>
                <a:gd name="T54" fmla="*/ 50 w 7427"/>
                <a:gd name="T55" fmla="*/ 1803 h 2980"/>
                <a:gd name="T56" fmla="*/ 50 w 7427"/>
                <a:gd name="T57" fmla="*/ 2203 h 2980"/>
                <a:gd name="T58" fmla="*/ 0 w 7427"/>
                <a:gd name="T59" fmla="*/ 2503 h 2980"/>
                <a:gd name="T60" fmla="*/ 25 w 7427"/>
                <a:gd name="T61" fmla="*/ 2779 h 2980"/>
                <a:gd name="T62" fmla="*/ 274 w 7427"/>
                <a:gd name="T63" fmla="*/ 2930 h 2980"/>
                <a:gd name="T64" fmla="*/ 599 w 7427"/>
                <a:gd name="T65" fmla="*/ 2955 h 2980"/>
                <a:gd name="T66" fmla="*/ 874 w 7427"/>
                <a:gd name="T67" fmla="*/ 2980 h 2980"/>
                <a:gd name="T68" fmla="*/ 1175 w 7427"/>
                <a:gd name="T69" fmla="*/ 2930 h 2980"/>
                <a:gd name="T70" fmla="*/ 1575 w 7427"/>
                <a:gd name="T71" fmla="*/ 2930 h 2980"/>
                <a:gd name="T72" fmla="*/ 1875 w 7427"/>
                <a:gd name="T73" fmla="*/ 2980 h 2980"/>
                <a:gd name="T74" fmla="*/ 2150 w 7427"/>
                <a:gd name="T75" fmla="*/ 2955 h 2980"/>
                <a:gd name="T76" fmla="*/ 2575 w 7427"/>
                <a:gd name="T77" fmla="*/ 2930 h 2980"/>
                <a:gd name="T78" fmla="*/ 2900 w 7427"/>
                <a:gd name="T79" fmla="*/ 2955 h 2980"/>
                <a:gd name="T80" fmla="*/ 3175 w 7427"/>
                <a:gd name="T81" fmla="*/ 2980 h 2980"/>
                <a:gd name="T82" fmla="*/ 3476 w 7427"/>
                <a:gd name="T83" fmla="*/ 2930 h 2980"/>
                <a:gd name="T84" fmla="*/ 3876 w 7427"/>
                <a:gd name="T85" fmla="*/ 2930 h 2980"/>
                <a:gd name="T86" fmla="*/ 4176 w 7427"/>
                <a:gd name="T87" fmla="*/ 2980 h 2980"/>
                <a:gd name="T88" fmla="*/ 4451 w 7427"/>
                <a:gd name="T89" fmla="*/ 2955 h 2980"/>
                <a:gd name="T90" fmla="*/ 4876 w 7427"/>
                <a:gd name="T91" fmla="*/ 2930 h 2980"/>
                <a:gd name="T92" fmla="*/ 5202 w 7427"/>
                <a:gd name="T93" fmla="*/ 2955 h 2980"/>
                <a:gd name="T94" fmla="*/ 5477 w 7427"/>
                <a:gd name="T95" fmla="*/ 2980 h 2980"/>
                <a:gd name="T96" fmla="*/ 5777 w 7427"/>
                <a:gd name="T97" fmla="*/ 2930 h 2980"/>
                <a:gd name="T98" fmla="*/ 6177 w 7427"/>
                <a:gd name="T99" fmla="*/ 2930 h 2980"/>
                <a:gd name="T100" fmla="*/ 6477 w 7427"/>
                <a:gd name="T101" fmla="*/ 2980 h 2980"/>
                <a:gd name="T102" fmla="*/ 6752 w 7427"/>
                <a:gd name="T103" fmla="*/ 2955 h 2980"/>
                <a:gd name="T104" fmla="*/ 7178 w 7427"/>
                <a:gd name="T105" fmla="*/ 2930 h 2980"/>
                <a:gd name="T106" fmla="*/ 7402 w 7427"/>
                <a:gd name="T107" fmla="*/ 2855 h 2980"/>
                <a:gd name="T108" fmla="*/ 7427 w 7427"/>
                <a:gd name="T109" fmla="*/ 2579 h 2980"/>
                <a:gd name="T110" fmla="*/ 7377 w 7427"/>
                <a:gd name="T111" fmla="*/ 2279 h 2980"/>
                <a:gd name="T112" fmla="*/ 7377 w 7427"/>
                <a:gd name="T113" fmla="*/ 1879 h 2980"/>
                <a:gd name="T114" fmla="*/ 7427 w 7427"/>
                <a:gd name="T115" fmla="*/ 1579 h 2980"/>
                <a:gd name="T116" fmla="*/ 7402 w 7427"/>
                <a:gd name="T117" fmla="*/ 1304 h 2980"/>
                <a:gd name="T118" fmla="*/ 7377 w 7427"/>
                <a:gd name="T119" fmla="*/ 879 h 2980"/>
                <a:gd name="T120" fmla="*/ 7402 w 7427"/>
                <a:gd name="T121" fmla="*/ 553 h 2980"/>
                <a:gd name="T122" fmla="*/ 7427 w 7427"/>
                <a:gd name="T123" fmla="*/ 278 h 29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427" h="2980">
                  <a:moveTo>
                    <a:pt x="7352" y="50"/>
                  </a:moveTo>
                  <a:lnTo>
                    <a:pt x="7352" y="50"/>
                  </a:lnTo>
                  <a:cubicBezTo>
                    <a:pt x="7338" y="50"/>
                    <a:pt x="7327" y="39"/>
                    <a:pt x="7327" y="25"/>
                  </a:cubicBezTo>
                  <a:cubicBezTo>
                    <a:pt x="7327" y="11"/>
                    <a:pt x="7338" y="0"/>
                    <a:pt x="7352" y="0"/>
                  </a:cubicBezTo>
                  <a:lnTo>
                    <a:pt x="7352" y="0"/>
                  </a:lnTo>
                  <a:cubicBezTo>
                    <a:pt x="7366" y="0"/>
                    <a:pt x="7377" y="11"/>
                    <a:pt x="7377" y="25"/>
                  </a:cubicBezTo>
                  <a:cubicBezTo>
                    <a:pt x="7377" y="39"/>
                    <a:pt x="7366" y="50"/>
                    <a:pt x="7352" y="50"/>
                  </a:cubicBezTo>
                  <a:close/>
                  <a:moveTo>
                    <a:pt x="7252" y="50"/>
                  </a:moveTo>
                  <a:lnTo>
                    <a:pt x="7252" y="50"/>
                  </a:lnTo>
                  <a:cubicBezTo>
                    <a:pt x="7238" y="50"/>
                    <a:pt x="7227" y="39"/>
                    <a:pt x="7227" y="25"/>
                  </a:cubicBezTo>
                  <a:cubicBezTo>
                    <a:pt x="7227" y="11"/>
                    <a:pt x="7238" y="0"/>
                    <a:pt x="7252" y="0"/>
                  </a:cubicBezTo>
                  <a:lnTo>
                    <a:pt x="7252" y="0"/>
                  </a:lnTo>
                  <a:cubicBezTo>
                    <a:pt x="7266" y="0"/>
                    <a:pt x="7277" y="11"/>
                    <a:pt x="7277" y="25"/>
                  </a:cubicBezTo>
                  <a:cubicBezTo>
                    <a:pt x="7277" y="39"/>
                    <a:pt x="7266" y="50"/>
                    <a:pt x="7252" y="50"/>
                  </a:cubicBezTo>
                  <a:close/>
                  <a:moveTo>
                    <a:pt x="7152" y="50"/>
                  </a:moveTo>
                  <a:lnTo>
                    <a:pt x="7152" y="50"/>
                  </a:lnTo>
                  <a:cubicBezTo>
                    <a:pt x="7138" y="50"/>
                    <a:pt x="7127" y="39"/>
                    <a:pt x="7127" y="25"/>
                  </a:cubicBezTo>
                  <a:cubicBezTo>
                    <a:pt x="7127" y="11"/>
                    <a:pt x="7138" y="0"/>
                    <a:pt x="7152" y="0"/>
                  </a:cubicBezTo>
                  <a:lnTo>
                    <a:pt x="7152" y="0"/>
                  </a:lnTo>
                  <a:cubicBezTo>
                    <a:pt x="7166" y="0"/>
                    <a:pt x="7177" y="11"/>
                    <a:pt x="7177" y="25"/>
                  </a:cubicBezTo>
                  <a:cubicBezTo>
                    <a:pt x="7177" y="39"/>
                    <a:pt x="7166" y="50"/>
                    <a:pt x="7152" y="50"/>
                  </a:cubicBezTo>
                  <a:close/>
                  <a:moveTo>
                    <a:pt x="7052" y="50"/>
                  </a:moveTo>
                  <a:lnTo>
                    <a:pt x="7052" y="50"/>
                  </a:lnTo>
                  <a:cubicBezTo>
                    <a:pt x="7038" y="50"/>
                    <a:pt x="7027" y="39"/>
                    <a:pt x="7027" y="25"/>
                  </a:cubicBezTo>
                  <a:cubicBezTo>
                    <a:pt x="7027" y="11"/>
                    <a:pt x="7038" y="0"/>
                    <a:pt x="7052" y="0"/>
                  </a:cubicBezTo>
                  <a:lnTo>
                    <a:pt x="7052" y="0"/>
                  </a:lnTo>
                  <a:cubicBezTo>
                    <a:pt x="7066" y="0"/>
                    <a:pt x="7077" y="11"/>
                    <a:pt x="7077" y="25"/>
                  </a:cubicBezTo>
                  <a:cubicBezTo>
                    <a:pt x="7077" y="39"/>
                    <a:pt x="7066" y="50"/>
                    <a:pt x="7052" y="50"/>
                  </a:cubicBezTo>
                  <a:close/>
                  <a:moveTo>
                    <a:pt x="6952" y="50"/>
                  </a:moveTo>
                  <a:lnTo>
                    <a:pt x="6952" y="50"/>
                  </a:lnTo>
                  <a:cubicBezTo>
                    <a:pt x="6938" y="50"/>
                    <a:pt x="6927" y="39"/>
                    <a:pt x="6927" y="25"/>
                  </a:cubicBezTo>
                  <a:cubicBezTo>
                    <a:pt x="6927" y="11"/>
                    <a:pt x="6938" y="0"/>
                    <a:pt x="6952" y="0"/>
                  </a:cubicBezTo>
                  <a:lnTo>
                    <a:pt x="6952" y="0"/>
                  </a:lnTo>
                  <a:cubicBezTo>
                    <a:pt x="6966" y="0"/>
                    <a:pt x="6977" y="11"/>
                    <a:pt x="6977" y="25"/>
                  </a:cubicBezTo>
                  <a:cubicBezTo>
                    <a:pt x="6977" y="39"/>
                    <a:pt x="6966" y="50"/>
                    <a:pt x="6952" y="50"/>
                  </a:cubicBezTo>
                  <a:close/>
                  <a:moveTo>
                    <a:pt x="6852" y="50"/>
                  </a:moveTo>
                  <a:lnTo>
                    <a:pt x="6852" y="50"/>
                  </a:lnTo>
                  <a:cubicBezTo>
                    <a:pt x="6838" y="50"/>
                    <a:pt x="6827" y="39"/>
                    <a:pt x="6827" y="25"/>
                  </a:cubicBezTo>
                  <a:cubicBezTo>
                    <a:pt x="6827" y="11"/>
                    <a:pt x="6838" y="0"/>
                    <a:pt x="6852" y="0"/>
                  </a:cubicBezTo>
                  <a:lnTo>
                    <a:pt x="6852" y="0"/>
                  </a:lnTo>
                  <a:cubicBezTo>
                    <a:pt x="6866" y="0"/>
                    <a:pt x="6877" y="11"/>
                    <a:pt x="6877" y="25"/>
                  </a:cubicBezTo>
                  <a:cubicBezTo>
                    <a:pt x="6877" y="39"/>
                    <a:pt x="6866" y="50"/>
                    <a:pt x="6852" y="50"/>
                  </a:cubicBezTo>
                  <a:close/>
                  <a:moveTo>
                    <a:pt x="6752" y="50"/>
                  </a:moveTo>
                  <a:lnTo>
                    <a:pt x="6752" y="50"/>
                  </a:lnTo>
                  <a:cubicBezTo>
                    <a:pt x="6738" y="50"/>
                    <a:pt x="6727" y="39"/>
                    <a:pt x="6727" y="25"/>
                  </a:cubicBezTo>
                  <a:cubicBezTo>
                    <a:pt x="6727" y="11"/>
                    <a:pt x="6738" y="0"/>
                    <a:pt x="6752" y="0"/>
                  </a:cubicBezTo>
                  <a:lnTo>
                    <a:pt x="6752" y="0"/>
                  </a:lnTo>
                  <a:cubicBezTo>
                    <a:pt x="6766" y="0"/>
                    <a:pt x="6777" y="11"/>
                    <a:pt x="6777" y="25"/>
                  </a:cubicBezTo>
                  <a:cubicBezTo>
                    <a:pt x="6777" y="39"/>
                    <a:pt x="6766" y="50"/>
                    <a:pt x="6752" y="50"/>
                  </a:cubicBezTo>
                  <a:close/>
                  <a:moveTo>
                    <a:pt x="6652" y="50"/>
                  </a:moveTo>
                  <a:lnTo>
                    <a:pt x="6652" y="50"/>
                  </a:lnTo>
                  <a:cubicBezTo>
                    <a:pt x="6638" y="50"/>
                    <a:pt x="6627" y="39"/>
                    <a:pt x="6627" y="25"/>
                  </a:cubicBezTo>
                  <a:cubicBezTo>
                    <a:pt x="6627" y="11"/>
                    <a:pt x="6638" y="0"/>
                    <a:pt x="6652" y="0"/>
                  </a:cubicBezTo>
                  <a:lnTo>
                    <a:pt x="6652" y="0"/>
                  </a:lnTo>
                  <a:cubicBezTo>
                    <a:pt x="6666" y="0"/>
                    <a:pt x="6677" y="11"/>
                    <a:pt x="6677" y="25"/>
                  </a:cubicBezTo>
                  <a:cubicBezTo>
                    <a:pt x="6677" y="39"/>
                    <a:pt x="6666" y="50"/>
                    <a:pt x="6652" y="50"/>
                  </a:cubicBezTo>
                  <a:close/>
                  <a:moveTo>
                    <a:pt x="6552" y="50"/>
                  </a:moveTo>
                  <a:lnTo>
                    <a:pt x="6552" y="50"/>
                  </a:lnTo>
                  <a:cubicBezTo>
                    <a:pt x="6538" y="50"/>
                    <a:pt x="6527" y="39"/>
                    <a:pt x="6527" y="25"/>
                  </a:cubicBezTo>
                  <a:cubicBezTo>
                    <a:pt x="6527" y="11"/>
                    <a:pt x="6538" y="0"/>
                    <a:pt x="6552" y="0"/>
                  </a:cubicBezTo>
                  <a:lnTo>
                    <a:pt x="6552" y="0"/>
                  </a:lnTo>
                  <a:cubicBezTo>
                    <a:pt x="6566" y="0"/>
                    <a:pt x="6577" y="11"/>
                    <a:pt x="6577" y="25"/>
                  </a:cubicBezTo>
                  <a:cubicBezTo>
                    <a:pt x="6577" y="39"/>
                    <a:pt x="6566" y="50"/>
                    <a:pt x="6552" y="50"/>
                  </a:cubicBezTo>
                  <a:close/>
                  <a:moveTo>
                    <a:pt x="6452" y="50"/>
                  </a:moveTo>
                  <a:lnTo>
                    <a:pt x="6452" y="50"/>
                  </a:lnTo>
                  <a:cubicBezTo>
                    <a:pt x="6438" y="50"/>
                    <a:pt x="6427" y="39"/>
                    <a:pt x="6427" y="25"/>
                  </a:cubicBezTo>
                  <a:cubicBezTo>
                    <a:pt x="6427" y="11"/>
                    <a:pt x="6438" y="0"/>
                    <a:pt x="6452" y="0"/>
                  </a:cubicBezTo>
                  <a:lnTo>
                    <a:pt x="6452" y="0"/>
                  </a:lnTo>
                  <a:cubicBezTo>
                    <a:pt x="6465" y="0"/>
                    <a:pt x="6477" y="11"/>
                    <a:pt x="6477" y="25"/>
                  </a:cubicBezTo>
                  <a:cubicBezTo>
                    <a:pt x="6477" y="39"/>
                    <a:pt x="6465" y="50"/>
                    <a:pt x="6452" y="50"/>
                  </a:cubicBezTo>
                  <a:close/>
                  <a:moveTo>
                    <a:pt x="6352" y="50"/>
                  </a:moveTo>
                  <a:lnTo>
                    <a:pt x="6352" y="50"/>
                  </a:lnTo>
                  <a:cubicBezTo>
                    <a:pt x="6338" y="50"/>
                    <a:pt x="6327" y="39"/>
                    <a:pt x="6327" y="25"/>
                  </a:cubicBezTo>
                  <a:cubicBezTo>
                    <a:pt x="6327" y="11"/>
                    <a:pt x="6338" y="0"/>
                    <a:pt x="6352" y="0"/>
                  </a:cubicBezTo>
                  <a:lnTo>
                    <a:pt x="6352" y="0"/>
                  </a:lnTo>
                  <a:cubicBezTo>
                    <a:pt x="6365" y="0"/>
                    <a:pt x="6377" y="11"/>
                    <a:pt x="6377" y="25"/>
                  </a:cubicBezTo>
                  <a:cubicBezTo>
                    <a:pt x="6377" y="39"/>
                    <a:pt x="6365" y="50"/>
                    <a:pt x="6352" y="50"/>
                  </a:cubicBezTo>
                  <a:close/>
                  <a:moveTo>
                    <a:pt x="6252" y="50"/>
                  </a:moveTo>
                  <a:lnTo>
                    <a:pt x="6252" y="50"/>
                  </a:lnTo>
                  <a:cubicBezTo>
                    <a:pt x="6238" y="50"/>
                    <a:pt x="6227" y="39"/>
                    <a:pt x="6227" y="25"/>
                  </a:cubicBezTo>
                  <a:cubicBezTo>
                    <a:pt x="6227" y="11"/>
                    <a:pt x="6238" y="0"/>
                    <a:pt x="6252" y="0"/>
                  </a:cubicBezTo>
                  <a:lnTo>
                    <a:pt x="6252" y="0"/>
                  </a:lnTo>
                  <a:cubicBezTo>
                    <a:pt x="6265" y="0"/>
                    <a:pt x="6277" y="11"/>
                    <a:pt x="6277" y="25"/>
                  </a:cubicBezTo>
                  <a:cubicBezTo>
                    <a:pt x="6277" y="39"/>
                    <a:pt x="6265" y="50"/>
                    <a:pt x="6252" y="50"/>
                  </a:cubicBezTo>
                  <a:close/>
                  <a:moveTo>
                    <a:pt x="6152" y="50"/>
                  </a:moveTo>
                  <a:lnTo>
                    <a:pt x="6151" y="50"/>
                  </a:lnTo>
                  <a:cubicBezTo>
                    <a:pt x="6138" y="50"/>
                    <a:pt x="6126" y="39"/>
                    <a:pt x="6126" y="25"/>
                  </a:cubicBezTo>
                  <a:cubicBezTo>
                    <a:pt x="6126" y="11"/>
                    <a:pt x="6138" y="0"/>
                    <a:pt x="6151" y="0"/>
                  </a:cubicBezTo>
                  <a:lnTo>
                    <a:pt x="6152" y="0"/>
                  </a:lnTo>
                  <a:cubicBezTo>
                    <a:pt x="6165" y="0"/>
                    <a:pt x="6177" y="11"/>
                    <a:pt x="6177" y="25"/>
                  </a:cubicBezTo>
                  <a:cubicBezTo>
                    <a:pt x="6177" y="39"/>
                    <a:pt x="6165" y="50"/>
                    <a:pt x="6152" y="50"/>
                  </a:cubicBezTo>
                  <a:close/>
                  <a:moveTo>
                    <a:pt x="6051" y="50"/>
                  </a:moveTo>
                  <a:lnTo>
                    <a:pt x="6051" y="50"/>
                  </a:lnTo>
                  <a:cubicBezTo>
                    <a:pt x="6038" y="50"/>
                    <a:pt x="6026" y="39"/>
                    <a:pt x="6026" y="25"/>
                  </a:cubicBezTo>
                  <a:cubicBezTo>
                    <a:pt x="6026" y="11"/>
                    <a:pt x="6038" y="0"/>
                    <a:pt x="6051" y="0"/>
                  </a:cubicBezTo>
                  <a:lnTo>
                    <a:pt x="6051" y="0"/>
                  </a:lnTo>
                  <a:cubicBezTo>
                    <a:pt x="6065" y="0"/>
                    <a:pt x="6076" y="11"/>
                    <a:pt x="6076" y="25"/>
                  </a:cubicBezTo>
                  <a:cubicBezTo>
                    <a:pt x="6076" y="39"/>
                    <a:pt x="6065" y="50"/>
                    <a:pt x="6051" y="50"/>
                  </a:cubicBezTo>
                  <a:close/>
                  <a:moveTo>
                    <a:pt x="5951" y="50"/>
                  </a:moveTo>
                  <a:lnTo>
                    <a:pt x="5951" y="50"/>
                  </a:lnTo>
                  <a:cubicBezTo>
                    <a:pt x="5938" y="50"/>
                    <a:pt x="5926" y="39"/>
                    <a:pt x="5926" y="25"/>
                  </a:cubicBezTo>
                  <a:cubicBezTo>
                    <a:pt x="5926" y="11"/>
                    <a:pt x="5938" y="0"/>
                    <a:pt x="5951" y="0"/>
                  </a:cubicBezTo>
                  <a:lnTo>
                    <a:pt x="5951" y="0"/>
                  </a:lnTo>
                  <a:cubicBezTo>
                    <a:pt x="5965" y="0"/>
                    <a:pt x="5976" y="11"/>
                    <a:pt x="5976" y="25"/>
                  </a:cubicBezTo>
                  <a:cubicBezTo>
                    <a:pt x="5976" y="39"/>
                    <a:pt x="5965" y="50"/>
                    <a:pt x="5951" y="50"/>
                  </a:cubicBezTo>
                  <a:close/>
                  <a:moveTo>
                    <a:pt x="5851" y="50"/>
                  </a:moveTo>
                  <a:lnTo>
                    <a:pt x="5851" y="50"/>
                  </a:lnTo>
                  <a:cubicBezTo>
                    <a:pt x="5838" y="50"/>
                    <a:pt x="5826" y="39"/>
                    <a:pt x="5826" y="25"/>
                  </a:cubicBezTo>
                  <a:cubicBezTo>
                    <a:pt x="5826" y="11"/>
                    <a:pt x="5838" y="0"/>
                    <a:pt x="5851" y="0"/>
                  </a:cubicBezTo>
                  <a:lnTo>
                    <a:pt x="5851" y="0"/>
                  </a:lnTo>
                  <a:cubicBezTo>
                    <a:pt x="5865" y="0"/>
                    <a:pt x="5876" y="11"/>
                    <a:pt x="5876" y="25"/>
                  </a:cubicBezTo>
                  <a:cubicBezTo>
                    <a:pt x="5876" y="39"/>
                    <a:pt x="5865" y="50"/>
                    <a:pt x="5851" y="50"/>
                  </a:cubicBezTo>
                  <a:close/>
                  <a:moveTo>
                    <a:pt x="5751" y="50"/>
                  </a:moveTo>
                  <a:lnTo>
                    <a:pt x="5751" y="50"/>
                  </a:lnTo>
                  <a:cubicBezTo>
                    <a:pt x="5737" y="50"/>
                    <a:pt x="5726" y="39"/>
                    <a:pt x="5726" y="25"/>
                  </a:cubicBezTo>
                  <a:cubicBezTo>
                    <a:pt x="5726" y="11"/>
                    <a:pt x="5737" y="0"/>
                    <a:pt x="5751" y="0"/>
                  </a:cubicBezTo>
                  <a:lnTo>
                    <a:pt x="5751" y="0"/>
                  </a:lnTo>
                  <a:cubicBezTo>
                    <a:pt x="5765" y="0"/>
                    <a:pt x="5776" y="11"/>
                    <a:pt x="5776" y="25"/>
                  </a:cubicBezTo>
                  <a:cubicBezTo>
                    <a:pt x="5776" y="39"/>
                    <a:pt x="5765" y="50"/>
                    <a:pt x="5751" y="50"/>
                  </a:cubicBezTo>
                  <a:close/>
                  <a:moveTo>
                    <a:pt x="5651" y="50"/>
                  </a:moveTo>
                  <a:lnTo>
                    <a:pt x="5651" y="50"/>
                  </a:lnTo>
                  <a:cubicBezTo>
                    <a:pt x="5637" y="50"/>
                    <a:pt x="5626" y="39"/>
                    <a:pt x="5626" y="25"/>
                  </a:cubicBezTo>
                  <a:cubicBezTo>
                    <a:pt x="5626" y="11"/>
                    <a:pt x="5637" y="0"/>
                    <a:pt x="5651" y="0"/>
                  </a:cubicBezTo>
                  <a:lnTo>
                    <a:pt x="5651" y="0"/>
                  </a:lnTo>
                  <a:cubicBezTo>
                    <a:pt x="5665" y="0"/>
                    <a:pt x="5676" y="11"/>
                    <a:pt x="5676" y="25"/>
                  </a:cubicBezTo>
                  <a:cubicBezTo>
                    <a:pt x="5676" y="39"/>
                    <a:pt x="5665" y="50"/>
                    <a:pt x="5651" y="50"/>
                  </a:cubicBezTo>
                  <a:close/>
                  <a:moveTo>
                    <a:pt x="5551" y="50"/>
                  </a:moveTo>
                  <a:lnTo>
                    <a:pt x="5551" y="50"/>
                  </a:lnTo>
                  <a:cubicBezTo>
                    <a:pt x="5537" y="50"/>
                    <a:pt x="5526" y="39"/>
                    <a:pt x="5526" y="25"/>
                  </a:cubicBezTo>
                  <a:cubicBezTo>
                    <a:pt x="5526" y="11"/>
                    <a:pt x="5537" y="0"/>
                    <a:pt x="5551" y="0"/>
                  </a:cubicBezTo>
                  <a:lnTo>
                    <a:pt x="5551" y="0"/>
                  </a:lnTo>
                  <a:cubicBezTo>
                    <a:pt x="5565" y="0"/>
                    <a:pt x="5576" y="11"/>
                    <a:pt x="5576" y="25"/>
                  </a:cubicBezTo>
                  <a:cubicBezTo>
                    <a:pt x="5576" y="39"/>
                    <a:pt x="5565" y="50"/>
                    <a:pt x="5551" y="50"/>
                  </a:cubicBezTo>
                  <a:close/>
                  <a:moveTo>
                    <a:pt x="5451" y="50"/>
                  </a:moveTo>
                  <a:lnTo>
                    <a:pt x="5451" y="50"/>
                  </a:lnTo>
                  <a:cubicBezTo>
                    <a:pt x="5437" y="50"/>
                    <a:pt x="5426" y="39"/>
                    <a:pt x="5426" y="25"/>
                  </a:cubicBezTo>
                  <a:cubicBezTo>
                    <a:pt x="5426" y="11"/>
                    <a:pt x="5437" y="0"/>
                    <a:pt x="5451" y="0"/>
                  </a:cubicBezTo>
                  <a:lnTo>
                    <a:pt x="5451" y="0"/>
                  </a:lnTo>
                  <a:cubicBezTo>
                    <a:pt x="5465" y="0"/>
                    <a:pt x="5476" y="11"/>
                    <a:pt x="5476" y="25"/>
                  </a:cubicBezTo>
                  <a:cubicBezTo>
                    <a:pt x="5476" y="39"/>
                    <a:pt x="5465" y="50"/>
                    <a:pt x="5451" y="50"/>
                  </a:cubicBezTo>
                  <a:close/>
                  <a:moveTo>
                    <a:pt x="5351" y="50"/>
                  </a:moveTo>
                  <a:lnTo>
                    <a:pt x="5351" y="50"/>
                  </a:lnTo>
                  <a:cubicBezTo>
                    <a:pt x="5337" y="50"/>
                    <a:pt x="5326" y="39"/>
                    <a:pt x="5326" y="25"/>
                  </a:cubicBezTo>
                  <a:cubicBezTo>
                    <a:pt x="5326" y="11"/>
                    <a:pt x="5337" y="0"/>
                    <a:pt x="5351" y="0"/>
                  </a:cubicBezTo>
                  <a:lnTo>
                    <a:pt x="5351" y="0"/>
                  </a:lnTo>
                  <a:cubicBezTo>
                    <a:pt x="5365" y="0"/>
                    <a:pt x="5376" y="11"/>
                    <a:pt x="5376" y="25"/>
                  </a:cubicBezTo>
                  <a:cubicBezTo>
                    <a:pt x="5376" y="39"/>
                    <a:pt x="5365" y="50"/>
                    <a:pt x="5351" y="50"/>
                  </a:cubicBezTo>
                  <a:close/>
                  <a:moveTo>
                    <a:pt x="5251" y="50"/>
                  </a:moveTo>
                  <a:lnTo>
                    <a:pt x="5251" y="50"/>
                  </a:lnTo>
                  <a:cubicBezTo>
                    <a:pt x="5237" y="50"/>
                    <a:pt x="5226" y="39"/>
                    <a:pt x="5226" y="25"/>
                  </a:cubicBezTo>
                  <a:cubicBezTo>
                    <a:pt x="5226" y="11"/>
                    <a:pt x="5237" y="0"/>
                    <a:pt x="5251" y="0"/>
                  </a:cubicBezTo>
                  <a:lnTo>
                    <a:pt x="5251" y="0"/>
                  </a:lnTo>
                  <a:cubicBezTo>
                    <a:pt x="5265" y="0"/>
                    <a:pt x="5276" y="11"/>
                    <a:pt x="5276" y="25"/>
                  </a:cubicBezTo>
                  <a:cubicBezTo>
                    <a:pt x="5276" y="39"/>
                    <a:pt x="5265" y="50"/>
                    <a:pt x="5251" y="50"/>
                  </a:cubicBezTo>
                  <a:close/>
                  <a:moveTo>
                    <a:pt x="5151" y="50"/>
                  </a:moveTo>
                  <a:lnTo>
                    <a:pt x="5151" y="50"/>
                  </a:lnTo>
                  <a:cubicBezTo>
                    <a:pt x="5137" y="50"/>
                    <a:pt x="5126" y="39"/>
                    <a:pt x="5126" y="25"/>
                  </a:cubicBezTo>
                  <a:cubicBezTo>
                    <a:pt x="5126" y="11"/>
                    <a:pt x="5137" y="0"/>
                    <a:pt x="5151" y="0"/>
                  </a:cubicBezTo>
                  <a:lnTo>
                    <a:pt x="5151" y="0"/>
                  </a:lnTo>
                  <a:cubicBezTo>
                    <a:pt x="5165" y="0"/>
                    <a:pt x="5176" y="11"/>
                    <a:pt x="5176" y="25"/>
                  </a:cubicBezTo>
                  <a:cubicBezTo>
                    <a:pt x="5176" y="39"/>
                    <a:pt x="5165" y="50"/>
                    <a:pt x="5151" y="50"/>
                  </a:cubicBezTo>
                  <a:close/>
                  <a:moveTo>
                    <a:pt x="5051" y="50"/>
                  </a:moveTo>
                  <a:lnTo>
                    <a:pt x="5051" y="50"/>
                  </a:lnTo>
                  <a:cubicBezTo>
                    <a:pt x="5037" y="50"/>
                    <a:pt x="5026" y="39"/>
                    <a:pt x="5026" y="25"/>
                  </a:cubicBezTo>
                  <a:cubicBezTo>
                    <a:pt x="5026" y="11"/>
                    <a:pt x="5037" y="0"/>
                    <a:pt x="5051" y="0"/>
                  </a:cubicBezTo>
                  <a:lnTo>
                    <a:pt x="5051" y="0"/>
                  </a:lnTo>
                  <a:cubicBezTo>
                    <a:pt x="5065" y="0"/>
                    <a:pt x="5076" y="11"/>
                    <a:pt x="5076" y="25"/>
                  </a:cubicBezTo>
                  <a:cubicBezTo>
                    <a:pt x="5076" y="39"/>
                    <a:pt x="5065" y="50"/>
                    <a:pt x="5051" y="50"/>
                  </a:cubicBezTo>
                  <a:close/>
                  <a:moveTo>
                    <a:pt x="4951" y="50"/>
                  </a:moveTo>
                  <a:lnTo>
                    <a:pt x="4951" y="50"/>
                  </a:lnTo>
                  <a:cubicBezTo>
                    <a:pt x="4937" y="50"/>
                    <a:pt x="4926" y="39"/>
                    <a:pt x="4926" y="25"/>
                  </a:cubicBezTo>
                  <a:cubicBezTo>
                    <a:pt x="4926" y="11"/>
                    <a:pt x="4937" y="0"/>
                    <a:pt x="4951" y="0"/>
                  </a:cubicBezTo>
                  <a:lnTo>
                    <a:pt x="4951" y="0"/>
                  </a:lnTo>
                  <a:cubicBezTo>
                    <a:pt x="4965" y="0"/>
                    <a:pt x="4976" y="11"/>
                    <a:pt x="4976" y="25"/>
                  </a:cubicBezTo>
                  <a:cubicBezTo>
                    <a:pt x="4976" y="39"/>
                    <a:pt x="4965" y="50"/>
                    <a:pt x="4951" y="50"/>
                  </a:cubicBezTo>
                  <a:close/>
                  <a:moveTo>
                    <a:pt x="4851" y="50"/>
                  </a:moveTo>
                  <a:lnTo>
                    <a:pt x="4851" y="50"/>
                  </a:lnTo>
                  <a:cubicBezTo>
                    <a:pt x="4837" y="50"/>
                    <a:pt x="4826" y="39"/>
                    <a:pt x="4826" y="25"/>
                  </a:cubicBezTo>
                  <a:cubicBezTo>
                    <a:pt x="4826" y="11"/>
                    <a:pt x="4837" y="0"/>
                    <a:pt x="4851" y="0"/>
                  </a:cubicBezTo>
                  <a:lnTo>
                    <a:pt x="4851" y="0"/>
                  </a:lnTo>
                  <a:cubicBezTo>
                    <a:pt x="4865" y="0"/>
                    <a:pt x="4876" y="11"/>
                    <a:pt x="4876" y="25"/>
                  </a:cubicBezTo>
                  <a:cubicBezTo>
                    <a:pt x="4876" y="39"/>
                    <a:pt x="4865" y="50"/>
                    <a:pt x="4851" y="50"/>
                  </a:cubicBezTo>
                  <a:close/>
                  <a:moveTo>
                    <a:pt x="4751" y="50"/>
                  </a:moveTo>
                  <a:lnTo>
                    <a:pt x="4751" y="50"/>
                  </a:lnTo>
                  <a:cubicBezTo>
                    <a:pt x="4737" y="50"/>
                    <a:pt x="4726" y="39"/>
                    <a:pt x="4726" y="25"/>
                  </a:cubicBezTo>
                  <a:cubicBezTo>
                    <a:pt x="4726" y="11"/>
                    <a:pt x="4737" y="0"/>
                    <a:pt x="4751" y="0"/>
                  </a:cubicBezTo>
                  <a:lnTo>
                    <a:pt x="4751" y="0"/>
                  </a:lnTo>
                  <a:cubicBezTo>
                    <a:pt x="4765" y="0"/>
                    <a:pt x="4776" y="11"/>
                    <a:pt x="4776" y="25"/>
                  </a:cubicBezTo>
                  <a:cubicBezTo>
                    <a:pt x="4776" y="39"/>
                    <a:pt x="4765" y="50"/>
                    <a:pt x="4751" y="50"/>
                  </a:cubicBezTo>
                  <a:close/>
                  <a:moveTo>
                    <a:pt x="4651" y="50"/>
                  </a:moveTo>
                  <a:lnTo>
                    <a:pt x="4651" y="50"/>
                  </a:lnTo>
                  <a:cubicBezTo>
                    <a:pt x="4637" y="50"/>
                    <a:pt x="4626" y="39"/>
                    <a:pt x="4626" y="25"/>
                  </a:cubicBezTo>
                  <a:cubicBezTo>
                    <a:pt x="4626" y="11"/>
                    <a:pt x="4637" y="0"/>
                    <a:pt x="4651" y="0"/>
                  </a:cubicBezTo>
                  <a:lnTo>
                    <a:pt x="4651" y="0"/>
                  </a:lnTo>
                  <a:cubicBezTo>
                    <a:pt x="4665" y="0"/>
                    <a:pt x="4676" y="11"/>
                    <a:pt x="4676" y="25"/>
                  </a:cubicBezTo>
                  <a:cubicBezTo>
                    <a:pt x="4676" y="39"/>
                    <a:pt x="4665" y="50"/>
                    <a:pt x="4651" y="50"/>
                  </a:cubicBezTo>
                  <a:close/>
                  <a:moveTo>
                    <a:pt x="4551" y="50"/>
                  </a:moveTo>
                  <a:lnTo>
                    <a:pt x="4551" y="50"/>
                  </a:lnTo>
                  <a:cubicBezTo>
                    <a:pt x="4537" y="50"/>
                    <a:pt x="4526" y="39"/>
                    <a:pt x="4526" y="25"/>
                  </a:cubicBezTo>
                  <a:cubicBezTo>
                    <a:pt x="4526" y="11"/>
                    <a:pt x="4537" y="0"/>
                    <a:pt x="4551" y="0"/>
                  </a:cubicBezTo>
                  <a:lnTo>
                    <a:pt x="4551" y="0"/>
                  </a:lnTo>
                  <a:cubicBezTo>
                    <a:pt x="4565" y="0"/>
                    <a:pt x="4576" y="11"/>
                    <a:pt x="4576" y="25"/>
                  </a:cubicBezTo>
                  <a:cubicBezTo>
                    <a:pt x="4576" y="39"/>
                    <a:pt x="4565" y="50"/>
                    <a:pt x="4551" y="50"/>
                  </a:cubicBezTo>
                  <a:close/>
                  <a:moveTo>
                    <a:pt x="4451" y="50"/>
                  </a:moveTo>
                  <a:lnTo>
                    <a:pt x="4451" y="50"/>
                  </a:lnTo>
                  <a:cubicBezTo>
                    <a:pt x="4437" y="50"/>
                    <a:pt x="4426" y="39"/>
                    <a:pt x="4426" y="25"/>
                  </a:cubicBezTo>
                  <a:cubicBezTo>
                    <a:pt x="4426" y="11"/>
                    <a:pt x="4437" y="0"/>
                    <a:pt x="4451" y="0"/>
                  </a:cubicBezTo>
                  <a:lnTo>
                    <a:pt x="4451" y="0"/>
                  </a:lnTo>
                  <a:cubicBezTo>
                    <a:pt x="4464" y="0"/>
                    <a:pt x="4476" y="11"/>
                    <a:pt x="4476" y="25"/>
                  </a:cubicBezTo>
                  <a:cubicBezTo>
                    <a:pt x="4476" y="39"/>
                    <a:pt x="4464" y="50"/>
                    <a:pt x="4451" y="50"/>
                  </a:cubicBezTo>
                  <a:close/>
                  <a:moveTo>
                    <a:pt x="4351" y="50"/>
                  </a:moveTo>
                  <a:lnTo>
                    <a:pt x="4351" y="50"/>
                  </a:lnTo>
                  <a:cubicBezTo>
                    <a:pt x="4337" y="50"/>
                    <a:pt x="4326" y="39"/>
                    <a:pt x="4326" y="25"/>
                  </a:cubicBezTo>
                  <a:cubicBezTo>
                    <a:pt x="4326" y="11"/>
                    <a:pt x="4337" y="0"/>
                    <a:pt x="4351" y="0"/>
                  </a:cubicBezTo>
                  <a:lnTo>
                    <a:pt x="4351" y="0"/>
                  </a:lnTo>
                  <a:cubicBezTo>
                    <a:pt x="4364" y="0"/>
                    <a:pt x="4376" y="11"/>
                    <a:pt x="4376" y="25"/>
                  </a:cubicBezTo>
                  <a:cubicBezTo>
                    <a:pt x="4376" y="39"/>
                    <a:pt x="4364" y="50"/>
                    <a:pt x="4351" y="50"/>
                  </a:cubicBezTo>
                  <a:close/>
                  <a:moveTo>
                    <a:pt x="4251" y="50"/>
                  </a:moveTo>
                  <a:lnTo>
                    <a:pt x="4251" y="50"/>
                  </a:lnTo>
                  <a:cubicBezTo>
                    <a:pt x="4237" y="50"/>
                    <a:pt x="4226" y="39"/>
                    <a:pt x="4226" y="25"/>
                  </a:cubicBezTo>
                  <a:cubicBezTo>
                    <a:pt x="4226" y="11"/>
                    <a:pt x="4237" y="0"/>
                    <a:pt x="4251" y="0"/>
                  </a:cubicBezTo>
                  <a:lnTo>
                    <a:pt x="4251" y="0"/>
                  </a:lnTo>
                  <a:cubicBezTo>
                    <a:pt x="4264" y="0"/>
                    <a:pt x="4276" y="11"/>
                    <a:pt x="4276" y="25"/>
                  </a:cubicBezTo>
                  <a:cubicBezTo>
                    <a:pt x="4276" y="39"/>
                    <a:pt x="4264" y="50"/>
                    <a:pt x="4251" y="50"/>
                  </a:cubicBezTo>
                  <a:close/>
                  <a:moveTo>
                    <a:pt x="4151" y="50"/>
                  </a:moveTo>
                  <a:lnTo>
                    <a:pt x="4150" y="50"/>
                  </a:lnTo>
                  <a:cubicBezTo>
                    <a:pt x="4137" y="50"/>
                    <a:pt x="4125" y="39"/>
                    <a:pt x="4125" y="25"/>
                  </a:cubicBezTo>
                  <a:cubicBezTo>
                    <a:pt x="4125" y="11"/>
                    <a:pt x="4137" y="0"/>
                    <a:pt x="4150" y="0"/>
                  </a:cubicBezTo>
                  <a:lnTo>
                    <a:pt x="4151" y="0"/>
                  </a:lnTo>
                  <a:cubicBezTo>
                    <a:pt x="4164" y="0"/>
                    <a:pt x="4176" y="11"/>
                    <a:pt x="4176" y="25"/>
                  </a:cubicBezTo>
                  <a:cubicBezTo>
                    <a:pt x="4176" y="39"/>
                    <a:pt x="4164" y="50"/>
                    <a:pt x="4151" y="50"/>
                  </a:cubicBezTo>
                  <a:close/>
                  <a:moveTo>
                    <a:pt x="4050" y="50"/>
                  </a:moveTo>
                  <a:lnTo>
                    <a:pt x="4050" y="50"/>
                  </a:lnTo>
                  <a:cubicBezTo>
                    <a:pt x="4037" y="50"/>
                    <a:pt x="4025" y="39"/>
                    <a:pt x="4025" y="25"/>
                  </a:cubicBezTo>
                  <a:cubicBezTo>
                    <a:pt x="4025" y="11"/>
                    <a:pt x="4037" y="0"/>
                    <a:pt x="4050" y="0"/>
                  </a:cubicBezTo>
                  <a:lnTo>
                    <a:pt x="4050" y="0"/>
                  </a:lnTo>
                  <a:cubicBezTo>
                    <a:pt x="4064" y="0"/>
                    <a:pt x="4075" y="11"/>
                    <a:pt x="4075" y="25"/>
                  </a:cubicBezTo>
                  <a:cubicBezTo>
                    <a:pt x="4075" y="39"/>
                    <a:pt x="4064" y="50"/>
                    <a:pt x="4050" y="50"/>
                  </a:cubicBezTo>
                  <a:close/>
                  <a:moveTo>
                    <a:pt x="3950" y="50"/>
                  </a:moveTo>
                  <a:lnTo>
                    <a:pt x="3950" y="50"/>
                  </a:lnTo>
                  <a:cubicBezTo>
                    <a:pt x="3937" y="50"/>
                    <a:pt x="3925" y="39"/>
                    <a:pt x="3925" y="25"/>
                  </a:cubicBezTo>
                  <a:cubicBezTo>
                    <a:pt x="3925" y="11"/>
                    <a:pt x="3937" y="0"/>
                    <a:pt x="3950" y="0"/>
                  </a:cubicBezTo>
                  <a:lnTo>
                    <a:pt x="3950" y="0"/>
                  </a:lnTo>
                  <a:cubicBezTo>
                    <a:pt x="3964" y="0"/>
                    <a:pt x="3975" y="11"/>
                    <a:pt x="3975" y="25"/>
                  </a:cubicBezTo>
                  <a:cubicBezTo>
                    <a:pt x="3975" y="39"/>
                    <a:pt x="3964" y="50"/>
                    <a:pt x="3950" y="50"/>
                  </a:cubicBezTo>
                  <a:close/>
                  <a:moveTo>
                    <a:pt x="3850" y="50"/>
                  </a:moveTo>
                  <a:lnTo>
                    <a:pt x="3850" y="50"/>
                  </a:lnTo>
                  <a:cubicBezTo>
                    <a:pt x="3836" y="50"/>
                    <a:pt x="3825" y="39"/>
                    <a:pt x="3825" y="25"/>
                  </a:cubicBezTo>
                  <a:cubicBezTo>
                    <a:pt x="3825" y="11"/>
                    <a:pt x="3836" y="0"/>
                    <a:pt x="3850" y="0"/>
                  </a:cubicBezTo>
                  <a:lnTo>
                    <a:pt x="3850" y="0"/>
                  </a:lnTo>
                  <a:cubicBezTo>
                    <a:pt x="3864" y="0"/>
                    <a:pt x="3875" y="11"/>
                    <a:pt x="3875" y="25"/>
                  </a:cubicBezTo>
                  <a:cubicBezTo>
                    <a:pt x="3875" y="39"/>
                    <a:pt x="3864" y="50"/>
                    <a:pt x="3850" y="50"/>
                  </a:cubicBezTo>
                  <a:close/>
                  <a:moveTo>
                    <a:pt x="3750" y="50"/>
                  </a:moveTo>
                  <a:lnTo>
                    <a:pt x="3750" y="50"/>
                  </a:lnTo>
                  <a:cubicBezTo>
                    <a:pt x="3736" y="50"/>
                    <a:pt x="3725" y="39"/>
                    <a:pt x="3725" y="25"/>
                  </a:cubicBezTo>
                  <a:cubicBezTo>
                    <a:pt x="3725" y="11"/>
                    <a:pt x="3736" y="0"/>
                    <a:pt x="3750" y="0"/>
                  </a:cubicBezTo>
                  <a:lnTo>
                    <a:pt x="3750" y="0"/>
                  </a:lnTo>
                  <a:cubicBezTo>
                    <a:pt x="3764" y="0"/>
                    <a:pt x="3775" y="11"/>
                    <a:pt x="3775" y="25"/>
                  </a:cubicBezTo>
                  <a:cubicBezTo>
                    <a:pt x="3775" y="39"/>
                    <a:pt x="3764" y="50"/>
                    <a:pt x="3750" y="50"/>
                  </a:cubicBezTo>
                  <a:close/>
                  <a:moveTo>
                    <a:pt x="3650" y="50"/>
                  </a:moveTo>
                  <a:lnTo>
                    <a:pt x="3650" y="50"/>
                  </a:lnTo>
                  <a:cubicBezTo>
                    <a:pt x="3636" y="50"/>
                    <a:pt x="3625" y="39"/>
                    <a:pt x="3625" y="25"/>
                  </a:cubicBezTo>
                  <a:cubicBezTo>
                    <a:pt x="3625" y="11"/>
                    <a:pt x="3636" y="0"/>
                    <a:pt x="3650" y="0"/>
                  </a:cubicBezTo>
                  <a:lnTo>
                    <a:pt x="3650" y="0"/>
                  </a:lnTo>
                  <a:cubicBezTo>
                    <a:pt x="3664" y="0"/>
                    <a:pt x="3675" y="11"/>
                    <a:pt x="3675" y="25"/>
                  </a:cubicBezTo>
                  <a:cubicBezTo>
                    <a:pt x="3675" y="39"/>
                    <a:pt x="3664" y="50"/>
                    <a:pt x="3650" y="50"/>
                  </a:cubicBezTo>
                  <a:close/>
                  <a:moveTo>
                    <a:pt x="3550" y="50"/>
                  </a:moveTo>
                  <a:lnTo>
                    <a:pt x="3550" y="50"/>
                  </a:lnTo>
                  <a:cubicBezTo>
                    <a:pt x="3536" y="50"/>
                    <a:pt x="3525" y="39"/>
                    <a:pt x="3525" y="25"/>
                  </a:cubicBezTo>
                  <a:cubicBezTo>
                    <a:pt x="3525" y="11"/>
                    <a:pt x="3536" y="0"/>
                    <a:pt x="3550" y="0"/>
                  </a:cubicBezTo>
                  <a:lnTo>
                    <a:pt x="3550" y="0"/>
                  </a:lnTo>
                  <a:cubicBezTo>
                    <a:pt x="3564" y="0"/>
                    <a:pt x="3575" y="11"/>
                    <a:pt x="3575" y="25"/>
                  </a:cubicBezTo>
                  <a:cubicBezTo>
                    <a:pt x="3575" y="39"/>
                    <a:pt x="3564" y="50"/>
                    <a:pt x="3550" y="50"/>
                  </a:cubicBezTo>
                  <a:close/>
                  <a:moveTo>
                    <a:pt x="3450" y="50"/>
                  </a:moveTo>
                  <a:lnTo>
                    <a:pt x="3450" y="50"/>
                  </a:lnTo>
                  <a:cubicBezTo>
                    <a:pt x="3436" y="50"/>
                    <a:pt x="3425" y="39"/>
                    <a:pt x="3425" y="25"/>
                  </a:cubicBezTo>
                  <a:cubicBezTo>
                    <a:pt x="3425" y="11"/>
                    <a:pt x="3436" y="0"/>
                    <a:pt x="3450" y="0"/>
                  </a:cubicBezTo>
                  <a:lnTo>
                    <a:pt x="3450" y="0"/>
                  </a:lnTo>
                  <a:cubicBezTo>
                    <a:pt x="3464" y="0"/>
                    <a:pt x="3475" y="11"/>
                    <a:pt x="3475" y="25"/>
                  </a:cubicBezTo>
                  <a:cubicBezTo>
                    <a:pt x="3475" y="39"/>
                    <a:pt x="3464" y="50"/>
                    <a:pt x="3450" y="50"/>
                  </a:cubicBezTo>
                  <a:close/>
                  <a:moveTo>
                    <a:pt x="3350" y="50"/>
                  </a:moveTo>
                  <a:lnTo>
                    <a:pt x="3350" y="50"/>
                  </a:lnTo>
                  <a:cubicBezTo>
                    <a:pt x="3336" y="50"/>
                    <a:pt x="3325" y="39"/>
                    <a:pt x="3325" y="25"/>
                  </a:cubicBezTo>
                  <a:cubicBezTo>
                    <a:pt x="3325" y="11"/>
                    <a:pt x="3336" y="0"/>
                    <a:pt x="3350" y="0"/>
                  </a:cubicBezTo>
                  <a:lnTo>
                    <a:pt x="3350" y="0"/>
                  </a:lnTo>
                  <a:cubicBezTo>
                    <a:pt x="3364" y="0"/>
                    <a:pt x="3375" y="11"/>
                    <a:pt x="3375" y="25"/>
                  </a:cubicBezTo>
                  <a:cubicBezTo>
                    <a:pt x="3375" y="39"/>
                    <a:pt x="3364" y="50"/>
                    <a:pt x="3350" y="50"/>
                  </a:cubicBezTo>
                  <a:close/>
                  <a:moveTo>
                    <a:pt x="3250" y="50"/>
                  </a:moveTo>
                  <a:lnTo>
                    <a:pt x="3250" y="50"/>
                  </a:lnTo>
                  <a:cubicBezTo>
                    <a:pt x="3236" y="50"/>
                    <a:pt x="3225" y="39"/>
                    <a:pt x="3225" y="25"/>
                  </a:cubicBezTo>
                  <a:cubicBezTo>
                    <a:pt x="3225" y="11"/>
                    <a:pt x="3236" y="0"/>
                    <a:pt x="3250" y="0"/>
                  </a:cubicBezTo>
                  <a:lnTo>
                    <a:pt x="3250" y="0"/>
                  </a:lnTo>
                  <a:cubicBezTo>
                    <a:pt x="3264" y="0"/>
                    <a:pt x="3275" y="11"/>
                    <a:pt x="3275" y="25"/>
                  </a:cubicBezTo>
                  <a:cubicBezTo>
                    <a:pt x="3275" y="39"/>
                    <a:pt x="3264" y="50"/>
                    <a:pt x="3250" y="50"/>
                  </a:cubicBezTo>
                  <a:close/>
                  <a:moveTo>
                    <a:pt x="3150" y="50"/>
                  </a:moveTo>
                  <a:lnTo>
                    <a:pt x="3150" y="50"/>
                  </a:lnTo>
                  <a:cubicBezTo>
                    <a:pt x="3136" y="50"/>
                    <a:pt x="3125" y="39"/>
                    <a:pt x="3125" y="25"/>
                  </a:cubicBezTo>
                  <a:cubicBezTo>
                    <a:pt x="3125" y="11"/>
                    <a:pt x="3136" y="0"/>
                    <a:pt x="3150" y="0"/>
                  </a:cubicBezTo>
                  <a:lnTo>
                    <a:pt x="3150" y="0"/>
                  </a:lnTo>
                  <a:cubicBezTo>
                    <a:pt x="3164" y="0"/>
                    <a:pt x="3175" y="11"/>
                    <a:pt x="3175" y="25"/>
                  </a:cubicBezTo>
                  <a:cubicBezTo>
                    <a:pt x="3175" y="39"/>
                    <a:pt x="3164" y="50"/>
                    <a:pt x="3150" y="50"/>
                  </a:cubicBezTo>
                  <a:close/>
                  <a:moveTo>
                    <a:pt x="3050" y="50"/>
                  </a:moveTo>
                  <a:lnTo>
                    <a:pt x="3050" y="50"/>
                  </a:lnTo>
                  <a:cubicBezTo>
                    <a:pt x="3036" y="50"/>
                    <a:pt x="3025" y="39"/>
                    <a:pt x="3025" y="25"/>
                  </a:cubicBezTo>
                  <a:cubicBezTo>
                    <a:pt x="3025" y="11"/>
                    <a:pt x="3036" y="0"/>
                    <a:pt x="3050" y="0"/>
                  </a:cubicBezTo>
                  <a:lnTo>
                    <a:pt x="3050" y="0"/>
                  </a:lnTo>
                  <a:cubicBezTo>
                    <a:pt x="3064" y="0"/>
                    <a:pt x="3075" y="11"/>
                    <a:pt x="3075" y="25"/>
                  </a:cubicBezTo>
                  <a:cubicBezTo>
                    <a:pt x="3075" y="39"/>
                    <a:pt x="3064" y="50"/>
                    <a:pt x="3050" y="50"/>
                  </a:cubicBezTo>
                  <a:close/>
                  <a:moveTo>
                    <a:pt x="2950" y="50"/>
                  </a:moveTo>
                  <a:lnTo>
                    <a:pt x="2950" y="50"/>
                  </a:lnTo>
                  <a:cubicBezTo>
                    <a:pt x="2936" y="50"/>
                    <a:pt x="2925" y="39"/>
                    <a:pt x="2925" y="25"/>
                  </a:cubicBezTo>
                  <a:cubicBezTo>
                    <a:pt x="2925" y="11"/>
                    <a:pt x="2936" y="0"/>
                    <a:pt x="2950" y="0"/>
                  </a:cubicBezTo>
                  <a:lnTo>
                    <a:pt x="2950" y="0"/>
                  </a:lnTo>
                  <a:cubicBezTo>
                    <a:pt x="2964" y="0"/>
                    <a:pt x="2975" y="11"/>
                    <a:pt x="2975" y="25"/>
                  </a:cubicBezTo>
                  <a:cubicBezTo>
                    <a:pt x="2975" y="39"/>
                    <a:pt x="2964" y="50"/>
                    <a:pt x="2950" y="50"/>
                  </a:cubicBezTo>
                  <a:close/>
                  <a:moveTo>
                    <a:pt x="2850" y="50"/>
                  </a:moveTo>
                  <a:lnTo>
                    <a:pt x="2850" y="50"/>
                  </a:lnTo>
                  <a:cubicBezTo>
                    <a:pt x="2836" y="50"/>
                    <a:pt x="2825" y="39"/>
                    <a:pt x="2825" y="25"/>
                  </a:cubicBezTo>
                  <a:cubicBezTo>
                    <a:pt x="2825" y="11"/>
                    <a:pt x="2836" y="0"/>
                    <a:pt x="2850" y="0"/>
                  </a:cubicBezTo>
                  <a:lnTo>
                    <a:pt x="2850" y="0"/>
                  </a:lnTo>
                  <a:cubicBezTo>
                    <a:pt x="2864" y="0"/>
                    <a:pt x="2875" y="11"/>
                    <a:pt x="2875" y="25"/>
                  </a:cubicBezTo>
                  <a:cubicBezTo>
                    <a:pt x="2875" y="39"/>
                    <a:pt x="2864" y="50"/>
                    <a:pt x="2850" y="50"/>
                  </a:cubicBezTo>
                  <a:close/>
                  <a:moveTo>
                    <a:pt x="2750" y="50"/>
                  </a:moveTo>
                  <a:lnTo>
                    <a:pt x="2750" y="50"/>
                  </a:lnTo>
                  <a:cubicBezTo>
                    <a:pt x="2736" y="50"/>
                    <a:pt x="2725" y="39"/>
                    <a:pt x="2725" y="25"/>
                  </a:cubicBezTo>
                  <a:cubicBezTo>
                    <a:pt x="2725" y="11"/>
                    <a:pt x="2736" y="0"/>
                    <a:pt x="2750" y="0"/>
                  </a:cubicBezTo>
                  <a:lnTo>
                    <a:pt x="2750" y="0"/>
                  </a:lnTo>
                  <a:cubicBezTo>
                    <a:pt x="2764" y="0"/>
                    <a:pt x="2775" y="11"/>
                    <a:pt x="2775" y="25"/>
                  </a:cubicBezTo>
                  <a:cubicBezTo>
                    <a:pt x="2775" y="39"/>
                    <a:pt x="2764" y="50"/>
                    <a:pt x="2750" y="50"/>
                  </a:cubicBezTo>
                  <a:close/>
                  <a:moveTo>
                    <a:pt x="2650" y="50"/>
                  </a:moveTo>
                  <a:lnTo>
                    <a:pt x="2650" y="50"/>
                  </a:lnTo>
                  <a:cubicBezTo>
                    <a:pt x="2636" y="50"/>
                    <a:pt x="2625" y="39"/>
                    <a:pt x="2625" y="25"/>
                  </a:cubicBezTo>
                  <a:cubicBezTo>
                    <a:pt x="2625" y="11"/>
                    <a:pt x="2636" y="0"/>
                    <a:pt x="2650" y="0"/>
                  </a:cubicBezTo>
                  <a:lnTo>
                    <a:pt x="2650" y="0"/>
                  </a:lnTo>
                  <a:cubicBezTo>
                    <a:pt x="2664" y="0"/>
                    <a:pt x="2675" y="11"/>
                    <a:pt x="2675" y="25"/>
                  </a:cubicBezTo>
                  <a:cubicBezTo>
                    <a:pt x="2675" y="39"/>
                    <a:pt x="2664" y="50"/>
                    <a:pt x="2650" y="50"/>
                  </a:cubicBezTo>
                  <a:close/>
                  <a:moveTo>
                    <a:pt x="2550" y="50"/>
                  </a:moveTo>
                  <a:lnTo>
                    <a:pt x="2550" y="50"/>
                  </a:lnTo>
                  <a:cubicBezTo>
                    <a:pt x="2536" y="50"/>
                    <a:pt x="2525" y="39"/>
                    <a:pt x="2525" y="25"/>
                  </a:cubicBezTo>
                  <a:cubicBezTo>
                    <a:pt x="2525" y="11"/>
                    <a:pt x="2536" y="0"/>
                    <a:pt x="2550" y="0"/>
                  </a:cubicBezTo>
                  <a:lnTo>
                    <a:pt x="2550" y="0"/>
                  </a:lnTo>
                  <a:cubicBezTo>
                    <a:pt x="2564" y="0"/>
                    <a:pt x="2575" y="11"/>
                    <a:pt x="2575" y="25"/>
                  </a:cubicBezTo>
                  <a:cubicBezTo>
                    <a:pt x="2575" y="39"/>
                    <a:pt x="2564" y="50"/>
                    <a:pt x="2550" y="50"/>
                  </a:cubicBezTo>
                  <a:close/>
                  <a:moveTo>
                    <a:pt x="2450" y="50"/>
                  </a:moveTo>
                  <a:lnTo>
                    <a:pt x="2450" y="50"/>
                  </a:lnTo>
                  <a:cubicBezTo>
                    <a:pt x="2436" y="50"/>
                    <a:pt x="2425" y="39"/>
                    <a:pt x="2425" y="25"/>
                  </a:cubicBezTo>
                  <a:cubicBezTo>
                    <a:pt x="2425" y="11"/>
                    <a:pt x="2436" y="0"/>
                    <a:pt x="2450" y="0"/>
                  </a:cubicBezTo>
                  <a:lnTo>
                    <a:pt x="2450" y="0"/>
                  </a:lnTo>
                  <a:cubicBezTo>
                    <a:pt x="2463" y="0"/>
                    <a:pt x="2475" y="11"/>
                    <a:pt x="2475" y="25"/>
                  </a:cubicBezTo>
                  <a:cubicBezTo>
                    <a:pt x="2475" y="39"/>
                    <a:pt x="2463" y="50"/>
                    <a:pt x="2450" y="50"/>
                  </a:cubicBezTo>
                  <a:close/>
                  <a:moveTo>
                    <a:pt x="2350" y="50"/>
                  </a:moveTo>
                  <a:lnTo>
                    <a:pt x="2350" y="50"/>
                  </a:lnTo>
                  <a:cubicBezTo>
                    <a:pt x="2336" y="50"/>
                    <a:pt x="2325" y="39"/>
                    <a:pt x="2325" y="25"/>
                  </a:cubicBezTo>
                  <a:cubicBezTo>
                    <a:pt x="2325" y="11"/>
                    <a:pt x="2336" y="0"/>
                    <a:pt x="2350" y="0"/>
                  </a:cubicBezTo>
                  <a:lnTo>
                    <a:pt x="2350" y="0"/>
                  </a:lnTo>
                  <a:cubicBezTo>
                    <a:pt x="2363" y="0"/>
                    <a:pt x="2375" y="11"/>
                    <a:pt x="2375" y="25"/>
                  </a:cubicBezTo>
                  <a:cubicBezTo>
                    <a:pt x="2375" y="39"/>
                    <a:pt x="2363" y="50"/>
                    <a:pt x="2350" y="50"/>
                  </a:cubicBezTo>
                  <a:close/>
                  <a:moveTo>
                    <a:pt x="2250" y="50"/>
                  </a:moveTo>
                  <a:lnTo>
                    <a:pt x="2249" y="50"/>
                  </a:lnTo>
                  <a:cubicBezTo>
                    <a:pt x="2236" y="50"/>
                    <a:pt x="2224" y="39"/>
                    <a:pt x="2224" y="25"/>
                  </a:cubicBezTo>
                  <a:cubicBezTo>
                    <a:pt x="2224" y="11"/>
                    <a:pt x="2236" y="0"/>
                    <a:pt x="2249" y="0"/>
                  </a:cubicBezTo>
                  <a:lnTo>
                    <a:pt x="2250" y="0"/>
                  </a:lnTo>
                  <a:cubicBezTo>
                    <a:pt x="2263" y="0"/>
                    <a:pt x="2275" y="11"/>
                    <a:pt x="2275" y="25"/>
                  </a:cubicBezTo>
                  <a:cubicBezTo>
                    <a:pt x="2275" y="39"/>
                    <a:pt x="2263" y="50"/>
                    <a:pt x="2250" y="50"/>
                  </a:cubicBezTo>
                  <a:close/>
                  <a:moveTo>
                    <a:pt x="2149" y="50"/>
                  </a:moveTo>
                  <a:lnTo>
                    <a:pt x="2149" y="50"/>
                  </a:lnTo>
                  <a:cubicBezTo>
                    <a:pt x="2136" y="50"/>
                    <a:pt x="2124" y="39"/>
                    <a:pt x="2124" y="25"/>
                  </a:cubicBezTo>
                  <a:cubicBezTo>
                    <a:pt x="2124" y="11"/>
                    <a:pt x="2136" y="0"/>
                    <a:pt x="2149" y="0"/>
                  </a:cubicBezTo>
                  <a:lnTo>
                    <a:pt x="2149" y="0"/>
                  </a:lnTo>
                  <a:cubicBezTo>
                    <a:pt x="2163" y="0"/>
                    <a:pt x="2174" y="11"/>
                    <a:pt x="2174" y="25"/>
                  </a:cubicBezTo>
                  <a:cubicBezTo>
                    <a:pt x="2174" y="39"/>
                    <a:pt x="2163" y="50"/>
                    <a:pt x="2149" y="50"/>
                  </a:cubicBezTo>
                  <a:close/>
                  <a:moveTo>
                    <a:pt x="2049" y="50"/>
                  </a:moveTo>
                  <a:lnTo>
                    <a:pt x="2049" y="50"/>
                  </a:lnTo>
                  <a:cubicBezTo>
                    <a:pt x="2036" y="50"/>
                    <a:pt x="2024" y="39"/>
                    <a:pt x="2024" y="25"/>
                  </a:cubicBezTo>
                  <a:cubicBezTo>
                    <a:pt x="2024" y="11"/>
                    <a:pt x="2036" y="0"/>
                    <a:pt x="2049" y="0"/>
                  </a:cubicBezTo>
                  <a:lnTo>
                    <a:pt x="2049" y="0"/>
                  </a:lnTo>
                  <a:cubicBezTo>
                    <a:pt x="2063" y="0"/>
                    <a:pt x="2074" y="11"/>
                    <a:pt x="2074" y="25"/>
                  </a:cubicBezTo>
                  <a:cubicBezTo>
                    <a:pt x="2074" y="39"/>
                    <a:pt x="2063" y="50"/>
                    <a:pt x="2049" y="50"/>
                  </a:cubicBezTo>
                  <a:close/>
                  <a:moveTo>
                    <a:pt x="1949" y="50"/>
                  </a:moveTo>
                  <a:lnTo>
                    <a:pt x="1949" y="50"/>
                  </a:lnTo>
                  <a:cubicBezTo>
                    <a:pt x="1936" y="50"/>
                    <a:pt x="1924" y="39"/>
                    <a:pt x="1924" y="25"/>
                  </a:cubicBezTo>
                  <a:cubicBezTo>
                    <a:pt x="1924" y="11"/>
                    <a:pt x="1936" y="0"/>
                    <a:pt x="1949" y="0"/>
                  </a:cubicBezTo>
                  <a:lnTo>
                    <a:pt x="1949" y="0"/>
                  </a:lnTo>
                  <a:cubicBezTo>
                    <a:pt x="1963" y="0"/>
                    <a:pt x="1974" y="11"/>
                    <a:pt x="1974" y="25"/>
                  </a:cubicBezTo>
                  <a:cubicBezTo>
                    <a:pt x="1974" y="39"/>
                    <a:pt x="1963" y="50"/>
                    <a:pt x="1949" y="50"/>
                  </a:cubicBezTo>
                  <a:close/>
                  <a:moveTo>
                    <a:pt x="1849" y="50"/>
                  </a:moveTo>
                  <a:lnTo>
                    <a:pt x="1849" y="50"/>
                  </a:lnTo>
                  <a:cubicBezTo>
                    <a:pt x="1835" y="50"/>
                    <a:pt x="1824" y="39"/>
                    <a:pt x="1824" y="25"/>
                  </a:cubicBezTo>
                  <a:cubicBezTo>
                    <a:pt x="1824" y="11"/>
                    <a:pt x="1835" y="0"/>
                    <a:pt x="1849" y="0"/>
                  </a:cubicBezTo>
                  <a:lnTo>
                    <a:pt x="1849" y="0"/>
                  </a:lnTo>
                  <a:cubicBezTo>
                    <a:pt x="1863" y="0"/>
                    <a:pt x="1874" y="11"/>
                    <a:pt x="1874" y="25"/>
                  </a:cubicBezTo>
                  <a:cubicBezTo>
                    <a:pt x="1874" y="39"/>
                    <a:pt x="1863" y="50"/>
                    <a:pt x="1849" y="50"/>
                  </a:cubicBezTo>
                  <a:close/>
                  <a:moveTo>
                    <a:pt x="1749" y="50"/>
                  </a:moveTo>
                  <a:lnTo>
                    <a:pt x="1749" y="50"/>
                  </a:lnTo>
                  <a:cubicBezTo>
                    <a:pt x="1735" y="50"/>
                    <a:pt x="1724" y="39"/>
                    <a:pt x="1724" y="25"/>
                  </a:cubicBezTo>
                  <a:cubicBezTo>
                    <a:pt x="1724" y="11"/>
                    <a:pt x="1735" y="0"/>
                    <a:pt x="1749" y="0"/>
                  </a:cubicBezTo>
                  <a:lnTo>
                    <a:pt x="1749" y="0"/>
                  </a:lnTo>
                  <a:cubicBezTo>
                    <a:pt x="1763" y="0"/>
                    <a:pt x="1774" y="11"/>
                    <a:pt x="1774" y="25"/>
                  </a:cubicBezTo>
                  <a:cubicBezTo>
                    <a:pt x="1774" y="39"/>
                    <a:pt x="1763" y="50"/>
                    <a:pt x="1749" y="50"/>
                  </a:cubicBezTo>
                  <a:close/>
                  <a:moveTo>
                    <a:pt x="1649" y="50"/>
                  </a:moveTo>
                  <a:lnTo>
                    <a:pt x="1649" y="50"/>
                  </a:lnTo>
                  <a:cubicBezTo>
                    <a:pt x="1635" y="50"/>
                    <a:pt x="1624" y="39"/>
                    <a:pt x="1624" y="25"/>
                  </a:cubicBezTo>
                  <a:cubicBezTo>
                    <a:pt x="1624" y="11"/>
                    <a:pt x="1635" y="0"/>
                    <a:pt x="1649" y="0"/>
                  </a:cubicBezTo>
                  <a:lnTo>
                    <a:pt x="1649" y="0"/>
                  </a:lnTo>
                  <a:cubicBezTo>
                    <a:pt x="1663" y="0"/>
                    <a:pt x="1674" y="11"/>
                    <a:pt x="1674" y="25"/>
                  </a:cubicBezTo>
                  <a:cubicBezTo>
                    <a:pt x="1674" y="39"/>
                    <a:pt x="1663" y="50"/>
                    <a:pt x="1649" y="50"/>
                  </a:cubicBezTo>
                  <a:close/>
                  <a:moveTo>
                    <a:pt x="1549" y="50"/>
                  </a:moveTo>
                  <a:lnTo>
                    <a:pt x="1549" y="50"/>
                  </a:lnTo>
                  <a:cubicBezTo>
                    <a:pt x="1535" y="50"/>
                    <a:pt x="1524" y="39"/>
                    <a:pt x="1524" y="25"/>
                  </a:cubicBezTo>
                  <a:cubicBezTo>
                    <a:pt x="1524" y="11"/>
                    <a:pt x="1535" y="0"/>
                    <a:pt x="1549" y="0"/>
                  </a:cubicBezTo>
                  <a:lnTo>
                    <a:pt x="1549" y="0"/>
                  </a:lnTo>
                  <a:cubicBezTo>
                    <a:pt x="1563" y="0"/>
                    <a:pt x="1574" y="11"/>
                    <a:pt x="1574" y="25"/>
                  </a:cubicBezTo>
                  <a:cubicBezTo>
                    <a:pt x="1574" y="39"/>
                    <a:pt x="1563" y="50"/>
                    <a:pt x="1549" y="50"/>
                  </a:cubicBezTo>
                  <a:close/>
                  <a:moveTo>
                    <a:pt x="1449" y="50"/>
                  </a:moveTo>
                  <a:lnTo>
                    <a:pt x="1449" y="50"/>
                  </a:lnTo>
                  <a:cubicBezTo>
                    <a:pt x="1435" y="50"/>
                    <a:pt x="1424" y="39"/>
                    <a:pt x="1424" y="25"/>
                  </a:cubicBezTo>
                  <a:cubicBezTo>
                    <a:pt x="1424" y="11"/>
                    <a:pt x="1435" y="0"/>
                    <a:pt x="1449" y="0"/>
                  </a:cubicBezTo>
                  <a:lnTo>
                    <a:pt x="1449" y="0"/>
                  </a:lnTo>
                  <a:cubicBezTo>
                    <a:pt x="1463" y="0"/>
                    <a:pt x="1474" y="11"/>
                    <a:pt x="1474" y="25"/>
                  </a:cubicBezTo>
                  <a:cubicBezTo>
                    <a:pt x="1474" y="39"/>
                    <a:pt x="1463" y="50"/>
                    <a:pt x="1449" y="50"/>
                  </a:cubicBezTo>
                  <a:close/>
                  <a:moveTo>
                    <a:pt x="1349" y="50"/>
                  </a:moveTo>
                  <a:lnTo>
                    <a:pt x="1349" y="50"/>
                  </a:lnTo>
                  <a:cubicBezTo>
                    <a:pt x="1335" y="50"/>
                    <a:pt x="1324" y="39"/>
                    <a:pt x="1324" y="25"/>
                  </a:cubicBezTo>
                  <a:cubicBezTo>
                    <a:pt x="1324" y="11"/>
                    <a:pt x="1335" y="0"/>
                    <a:pt x="1349" y="0"/>
                  </a:cubicBezTo>
                  <a:lnTo>
                    <a:pt x="1349" y="0"/>
                  </a:lnTo>
                  <a:cubicBezTo>
                    <a:pt x="1363" y="0"/>
                    <a:pt x="1374" y="11"/>
                    <a:pt x="1374" y="25"/>
                  </a:cubicBezTo>
                  <a:cubicBezTo>
                    <a:pt x="1374" y="39"/>
                    <a:pt x="1363" y="50"/>
                    <a:pt x="1349" y="50"/>
                  </a:cubicBezTo>
                  <a:close/>
                  <a:moveTo>
                    <a:pt x="1249" y="50"/>
                  </a:moveTo>
                  <a:lnTo>
                    <a:pt x="1249" y="50"/>
                  </a:lnTo>
                  <a:cubicBezTo>
                    <a:pt x="1235" y="50"/>
                    <a:pt x="1224" y="39"/>
                    <a:pt x="1224" y="25"/>
                  </a:cubicBezTo>
                  <a:cubicBezTo>
                    <a:pt x="1224" y="11"/>
                    <a:pt x="1235" y="0"/>
                    <a:pt x="1249" y="0"/>
                  </a:cubicBezTo>
                  <a:lnTo>
                    <a:pt x="1249" y="0"/>
                  </a:lnTo>
                  <a:cubicBezTo>
                    <a:pt x="1263" y="0"/>
                    <a:pt x="1274" y="11"/>
                    <a:pt x="1274" y="25"/>
                  </a:cubicBezTo>
                  <a:cubicBezTo>
                    <a:pt x="1274" y="39"/>
                    <a:pt x="1263" y="50"/>
                    <a:pt x="1249" y="50"/>
                  </a:cubicBezTo>
                  <a:close/>
                  <a:moveTo>
                    <a:pt x="1149" y="50"/>
                  </a:moveTo>
                  <a:lnTo>
                    <a:pt x="1149" y="50"/>
                  </a:lnTo>
                  <a:cubicBezTo>
                    <a:pt x="1135" y="50"/>
                    <a:pt x="1124" y="39"/>
                    <a:pt x="1124" y="25"/>
                  </a:cubicBezTo>
                  <a:cubicBezTo>
                    <a:pt x="1124" y="11"/>
                    <a:pt x="1135" y="0"/>
                    <a:pt x="1149" y="0"/>
                  </a:cubicBezTo>
                  <a:lnTo>
                    <a:pt x="1149" y="0"/>
                  </a:lnTo>
                  <a:cubicBezTo>
                    <a:pt x="1163" y="0"/>
                    <a:pt x="1174" y="11"/>
                    <a:pt x="1174" y="25"/>
                  </a:cubicBezTo>
                  <a:cubicBezTo>
                    <a:pt x="1174" y="39"/>
                    <a:pt x="1163" y="50"/>
                    <a:pt x="1149" y="50"/>
                  </a:cubicBezTo>
                  <a:close/>
                  <a:moveTo>
                    <a:pt x="1049" y="50"/>
                  </a:moveTo>
                  <a:lnTo>
                    <a:pt x="1049" y="50"/>
                  </a:lnTo>
                  <a:cubicBezTo>
                    <a:pt x="1035" y="50"/>
                    <a:pt x="1024" y="39"/>
                    <a:pt x="1024" y="25"/>
                  </a:cubicBezTo>
                  <a:cubicBezTo>
                    <a:pt x="1024" y="11"/>
                    <a:pt x="1035" y="0"/>
                    <a:pt x="1049" y="0"/>
                  </a:cubicBezTo>
                  <a:lnTo>
                    <a:pt x="1049" y="0"/>
                  </a:lnTo>
                  <a:cubicBezTo>
                    <a:pt x="1063" y="0"/>
                    <a:pt x="1074" y="11"/>
                    <a:pt x="1074" y="25"/>
                  </a:cubicBezTo>
                  <a:cubicBezTo>
                    <a:pt x="1074" y="39"/>
                    <a:pt x="1063" y="50"/>
                    <a:pt x="1049" y="50"/>
                  </a:cubicBezTo>
                  <a:close/>
                  <a:moveTo>
                    <a:pt x="949" y="50"/>
                  </a:moveTo>
                  <a:lnTo>
                    <a:pt x="949" y="50"/>
                  </a:lnTo>
                  <a:cubicBezTo>
                    <a:pt x="935" y="50"/>
                    <a:pt x="924" y="39"/>
                    <a:pt x="924" y="25"/>
                  </a:cubicBezTo>
                  <a:cubicBezTo>
                    <a:pt x="924" y="11"/>
                    <a:pt x="935" y="0"/>
                    <a:pt x="949" y="0"/>
                  </a:cubicBezTo>
                  <a:lnTo>
                    <a:pt x="949" y="0"/>
                  </a:lnTo>
                  <a:cubicBezTo>
                    <a:pt x="963" y="0"/>
                    <a:pt x="974" y="11"/>
                    <a:pt x="974" y="25"/>
                  </a:cubicBezTo>
                  <a:cubicBezTo>
                    <a:pt x="974" y="39"/>
                    <a:pt x="963" y="50"/>
                    <a:pt x="949" y="50"/>
                  </a:cubicBezTo>
                  <a:close/>
                  <a:moveTo>
                    <a:pt x="849" y="50"/>
                  </a:moveTo>
                  <a:lnTo>
                    <a:pt x="849" y="50"/>
                  </a:lnTo>
                  <a:cubicBezTo>
                    <a:pt x="835" y="50"/>
                    <a:pt x="824" y="39"/>
                    <a:pt x="824" y="25"/>
                  </a:cubicBezTo>
                  <a:cubicBezTo>
                    <a:pt x="824" y="11"/>
                    <a:pt x="835" y="0"/>
                    <a:pt x="849" y="0"/>
                  </a:cubicBezTo>
                  <a:lnTo>
                    <a:pt x="849" y="0"/>
                  </a:lnTo>
                  <a:cubicBezTo>
                    <a:pt x="863" y="0"/>
                    <a:pt x="874" y="11"/>
                    <a:pt x="874" y="25"/>
                  </a:cubicBezTo>
                  <a:cubicBezTo>
                    <a:pt x="874" y="39"/>
                    <a:pt x="863" y="50"/>
                    <a:pt x="849" y="50"/>
                  </a:cubicBezTo>
                  <a:close/>
                  <a:moveTo>
                    <a:pt x="749" y="50"/>
                  </a:moveTo>
                  <a:lnTo>
                    <a:pt x="749" y="50"/>
                  </a:lnTo>
                  <a:cubicBezTo>
                    <a:pt x="735" y="50"/>
                    <a:pt x="724" y="39"/>
                    <a:pt x="724" y="25"/>
                  </a:cubicBezTo>
                  <a:cubicBezTo>
                    <a:pt x="724" y="11"/>
                    <a:pt x="735" y="0"/>
                    <a:pt x="749" y="0"/>
                  </a:cubicBezTo>
                  <a:lnTo>
                    <a:pt x="749" y="0"/>
                  </a:lnTo>
                  <a:cubicBezTo>
                    <a:pt x="763" y="0"/>
                    <a:pt x="774" y="11"/>
                    <a:pt x="774" y="25"/>
                  </a:cubicBezTo>
                  <a:cubicBezTo>
                    <a:pt x="774" y="39"/>
                    <a:pt x="763" y="50"/>
                    <a:pt x="749" y="50"/>
                  </a:cubicBezTo>
                  <a:close/>
                  <a:moveTo>
                    <a:pt x="649" y="50"/>
                  </a:moveTo>
                  <a:lnTo>
                    <a:pt x="649" y="50"/>
                  </a:lnTo>
                  <a:cubicBezTo>
                    <a:pt x="635" y="50"/>
                    <a:pt x="624" y="39"/>
                    <a:pt x="624" y="25"/>
                  </a:cubicBezTo>
                  <a:cubicBezTo>
                    <a:pt x="624" y="11"/>
                    <a:pt x="635" y="0"/>
                    <a:pt x="649" y="0"/>
                  </a:cubicBezTo>
                  <a:lnTo>
                    <a:pt x="649" y="0"/>
                  </a:lnTo>
                  <a:cubicBezTo>
                    <a:pt x="663" y="0"/>
                    <a:pt x="674" y="11"/>
                    <a:pt x="674" y="25"/>
                  </a:cubicBezTo>
                  <a:cubicBezTo>
                    <a:pt x="674" y="39"/>
                    <a:pt x="663" y="50"/>
                    <a:pt x="649" y="50"/>
                  </a:cubicBezTo>
                  <a:close/>
                  <a:moveTo>
                    <a:pt x="549" y="50"/>
                  </a:moveTo>
                  <a:lnTo>
                    <a:pt x="549" y="50"/>
                  </a:lnTo>
                  <a:cubicBezTo>
                    <a:pt x="535" y="50"/>
                    <a:pt x="524" y="39"/>
                    <a:pt x="524" y="25"/>
                  </a:cubicBezTo>
                  <a:cubicBezTo>
                    <a:pt x="524" y="11"/>
                    <a:pt x="535" y="0"/>
                    <a:pt x="549" y="0"/>
                  </a:cubicBezTo>
                  <a:lnTo>
                    <a:pt x="549" y="0"/>
                  </a:lnTo>
                  <a:cubicBezTo>
                    <a:pt x="563" y="0"/>
                    <a:pt x="574" y="11"/>
                    <a:pt x="574" y="25"/>
                  </a:cubicBezTo>
                  <a:cubicBezTo>
                    <a:pt x="574" y="39"/>
                    <a:pt x="563" y="50"/>
                    <a:pt x="549" y="50"/>
                  </a:cubicBezTo>
                  <a:close/>
                  <a:moveTo>
                    <a:pt x="449" y="50"/>
                  </a:moveTo>
                  <a:lnTo>
                    <a:pt x="449" y="50"/>
                  </a:lnTo>
                  <a:cubicBezTo>
                    <a:pt x="435" y="50"/>
                    <a:pt x="424" y="39"/>
                    <a:pt x="424" y="25"/>
                  </a:cubicBezTo>
                  <a:cubicBezTo>
                    <a:pt x="424" y="11"/>
                    <a:pt x="435" y="0"/>
                    <a:pt x="449" y="0"/>
                  </a:cubicBezTo>
                  <a:lnTo>
                    <a:pt x="449" y="0"/>
                  </a:lnTo>
                  <a:cubicBezTo>
                    <a:pt x="462" y="0"/>
                    <a:pt x="474" y="11"/>
                    <a:pt x="474" y="25"/>
                  </a:cubicBezTo>
                  <a:cubicBezTo>
                    <a:pt x="474" y="39"/>
                    <a:pt x="462" y="50"/>
                    <a:pt x="449" y="50"/>
                  </a:cubicBezTo>
                  <a:close/>
                  <a:moveTo>
                    <a:pt x="349" y="50"/>
                  </a:moveTo>
                  <a:lnTo>
                    <a:pt x="349" y="50"/>
                  </a:lnTo>
                  <a:cubicBezTo>
                    <a:pt x="335" y="50"/>
                    <a:pt x="324" y="39"/>
                    <a:pt x="324" y="25"/>
                  </a:cubicBezTo>
                  <a:cubicBezTo>
                    <a:pt x="324" y="11"/>
                    <a:pt x="335" y="0"/>
                    <a:pt x="349" y="0"/>
                  </a:cubicBezTo>
                  <a:lnTo>
                    <a:pt x="349" y="0"/>
                  </a:lnTo>
                  <a:cubicBezTo>
                    <a:pt x="362" y="0"/>
                    <a:pt x="374" y="11"/>
                    <a:pt x="374" y="25"/>
                  </a:cubicBezTo>
                  <a:cubicBezTo>
                    <a:pt x="374" y="39"/>
                    <a:pt x="362" y="50"/>
                    <a:pt x="349" y="50"/>
                  </a:cubicBezTo>
                  <a:close/>
                  <a:moveTo>
                    <a:pt x="249" y="50"/>
                  </a:moveTo>
                  <a:lnTo>
                    <a:pt x="249" y="50"/>
                  </a:lnTo>
                  <a:cubicBezTo>
                    <a:pt x="235" y="50"/>
                    <a:pt x="224" y="39"/>
                    <a:pt x="224" y="25"/>
                  </a:cubicBezTo>
                  <a:cubicBezTo>
                    <a:pt x="224" y="11"/>
                    <a:pt x="235" y="0"/>
                    <a:pt x="249" y="0"/>
                  </a:cubicBezTo>
                  <a:lnTo>
                    <a:pt x="249" y="0"/>
                  </a:lnTo>
                  <a:cubicBezTo>
                    <a:pt x="262" y="0"/>
                    <a:pt x="274" y="11"/>
                    <a:pt x="274" y="25"/>
                  </a:cubicBezTo>
                  <a:cubicBezTo>
                    <a:pt x="274" y="39"/>
                    <a:pt x="262" y="50"/>
                    <a:pt x="249" y="50"/>
                  </a:cubicBezTo>
                  <a:close/>
                  <a:moveTo>
                    <a:pt x="149" y="50"/>
                  </a:moveTo>
                  <a:lnTo>
                    <a:pt x="148" y="50"/>
                  </a:lnTo>
                  <a:cubicBezTo>
                    <a:pt x="135" y="50"/>
                    <a:pt x="123" y="39"/>
                    <a:pt x="123" y="25"/>
                  </a:cubicBezTo>
                  <a:cubicBezTo>
                    <a:pt x="123" y="11"/>
                    <a:pt x="135" y="0"/>
                    <a:pt x="148" y="0"/>
                  </a:cubicBezTo>
                  <a:lnTo>
                    <a:pt x="149" y="0"/>
                  </a:lnTo>
                  <a:cubicBezTo>
                    <a:pt x="162" y="0"/>
                    <a:pt x="174" y="11"/>
                    <a:pt x="174" y="25"/>
                  </a:cubicBezTo>
                  <a:cubicBezTo>
                    <a:pt x="174" y="39"/>
                    <a:pt x="162" y="50"/>
                    <a:pt x="149" y="50"/>
                  </a:cubicBezTo>
                  <a:close/>
                  <a:moveTo>
                    <a:pt x="48" y="50"/>
                  </a:moveTo>
                  <a:lnTo>
                    <a:pt x="48" y="50"/>
                  </a:lnTo>
                  <a:cubicBezTo>
                    <a:pt x="35" y="50"/>
                    <a:pt x="23" y="39"/>
                    <a:pt x="23" y="25"/>
                  </a:cubicBezTo>
                  <a:cubicBezTo>
                    <a:pt x="23" y="11"/>
                    <a:pt x="35" y="0"/>
                    <a:pt x="48" y="0"/>
                  </a:cubicBezTo>
                  <a:lnTo>
                    <a:pt x="48" y="0"/>
                  </a:lnTo>
                  <a:cubicBezTo>
                    <a:pt x="62" y="0"/>
                    <a:pt x="73" y="11"/>
                    <a:pt x="73" y="25"/>
                  </a:cubicBezTo>
                  <a:cubicBezTo>
                    <a:pt x="73" y="39"/>
                    <a:pt x="62" y="50"/>
                    <a:pt x="48" y="50"/>
                  </a:cubicBezTo>
                  <a:close/>
                  <a:moveTo>
                    <a:pt x="50" y="102"/>
                  </a:moveTo>
                  <a:lnTo>
                    <a:pt x="50" y="102"/>
                  </a:lnTo>
                  <a:cubicBezTo>
                    <a:pt x="50" y="116"/>
                    <a:pt x="39" y="127"/>
                    <a:pt x="25" y="127"/>
                  </a:cubicBezTo>
                  <a:cubicBezTo>
                    <a:pt x="12" y="127"/>
                    <a:pt x="0" y="116"/>
                    <a:pt x="0" y="102"/>
                  </a:cubicBezTo>
                  <a:lnTo>
                    <a:pt x="0" y="102"/>
                  </a:lnTo>
                  <a:cubicBezTo>
                    <a:pt x="0" y="88"/>
                    <a:pt x="12" y="77"/>
                    <a:pt x="25" y="77"/>
                  </a:cubicBezTo>
                  <a:cubicBezTo>
                    <a:pt x="39" y="77"/>
                    <a:pt x="50" y="88"/>
                    <a:pt x="50" y="102"/>
                  </a:cubicBezTo>
                  <a:close/>
                  <a:moveTo>
                    <a:pt x="50" y="202"/>
                  </a:moveTo>
                  <a:lnTo>
                    <a:pt x="50" y="202"/>
                  </a:lnTo>
                  <a:cubicBezTo>
                    <a:pt x="50" y="216"/>
                    <a:pt x="39" y="227"/>
                    <a:pt x="25" y="227"/>
                  </a:cubicBezTo>
                  <a:cubicBezTo>
                    <a:pt x="12" y="227"/>
                    <a:pt x="0" y="216"/>
                    <a:pt x="0" y="202"/>
                  </a:cubicBezTo>
                  <a:lnTo>
                    <a:pt x="0" y="202"/>
                  </a:lnTo>
                  <a:cubicBezTo>
                    <a:pt x="0" y="188"/>
                    <a:pt x="12" y="177"/>
                    <a:pt x="25" y="177"/>
                  </a:cubicBezTo>
                  <a:cubicBezTo>
                    <a:pt x="39" y="177"/>
                    <a:pt x="50" y="188"/>
                    <a:pt x="50" y="202"/>
                  </a:cubicBezTo>
                  <a:close/>
                  <a:moveTo>
                    <a:pt x="50" y="302"/>
                  </a:moveTo>
                  <a:lnTo>
                    <a:pt x="50" y="302"/>
                  </a:lnTo>
                  <a:cubicBezTo>
                    <a:pt x="50" y="316"/>
                    <a:pt x="39" y="327"/>
                    <a:pt x="25" y="327"/>
                  </a:cubicBezTo>
                  <a:cubicBezTo>
                    <a:pt x="12" y="327"/>
                    <a:pt x="0" y="316"/>
                    <a:pt x="0" y="302"/>
                  </a:cubicBezTo>
                  <a:lnTo>
                    <a:pt x="0" y="302"/>
                  </a:lnTo>
                  <a:cubicBezTo>
                    <a:pt x="0" y="288"/>
                    <a:pt x="12" y="277"/>
                    <a:pt x="25" y="277"/>
                  </a:cubicBezTo>
                  <a:cubicBezTo>
                    <a:pt x="39" y="277"/>
                    <a:pt x="50" y="288"/>
                    <a:pt x="50" y="302"/>
                  </a:cubicBezTo>
                  <a:close/>
                  <a:moveTo>
                    <a:pt x="50" y="402"/>
                  </a:moveTo>
                  <a:lnTo>
                    <a:pt x="50" y="402"/>
                  </a:lnTo>
                  <a:cubicBezTo>
                    <a:pt x="50" y="416"/>
                    <a:pt x="39" y="427"/>
                    <a:pt x="25" y="427"/>
                  </a:cubicBezTo>
                  <a:cubicBezTo>
                    <a:pt x="12" y="427"/>
                    <a:pt x="0" y="416"/>
                    <a:pt x="0" y="402"/>
                  </a:cubicBezTo>
                  <a:lnTo>
                    <a:pt x="0" y="402"/>
                  </a:lnTo>
                  <a:cubicBezTo>
                    <a:pt x="0" y="389"/>
                    <a:pt x="12" y="377"/>
                    <a:pt x="25" y="377"/>
                  </a:cubicBezTo>
                  <a:cubicBezTo>
                    <a:pt x="39" y="377"/>
                    <a:pt x="50" y="389"/>
                    <a:pt x="50" y="402"/>
                  </a:cubicBezTo>
                  <a:close/>
                  <a:moveTo>
                    <a:pt x="50" y="502"/>
                  </a:moveTo>
                  <a:lnTo>
                    <a:pt x="50" y="502"/>
                  </a:lnTo>
                  <a:cubicBezTo>
                    <a:pt x="50" y="516"/>
                    <a:pt x="39" y="527"/>
                    <a:pt x="25" y="527"/>
                  </a:cubicBezTo>
                  <a:cubicBezTo>
                    <a:pt x="12" y="527"/>
                    <a:pt x="0" y="516"/>
                    <a:pt x="0" y="502"/>
                  </a:cubicBezTo>
                  <a:lnTo>
                    <a:pt x="0" y="502"/>
                  </a:lnTo>
                  <a:cubicBezTo>
                    <a:pt x="0" y="489"/>
                    <a:pt x="12" y="477"/>
                    <a:pt x="25" y="477"/>
                  </a:cubicBezTo>
                  <a:cubicBezTo>
                    <a:pt x="39" y="477"/>
                    <a:pt x="50" y="489"/>
                    <a:pt x="50" y="502"/>
                  </a:cubicBezTo>
                  <a:close/>
                  <a:moveTo>
                    <a:pt x="50" y="602"/>
                  </a:moveTo>
                  <a:lnTo>
                    <a:pt x="50" y="602"/>
                  </a:lnTo>
                  <a:cubicBezTo>
                    <a:pt x="50" y="616"/>
                    <a:pt x="39" y="627"/>
                    <a:pt x="25" y="627"/>
                  </a:cubicBezTo>
                  <a:cubicBezTo>
                    <a:pt x="12" y="627"/>
                    <a:pt x="0" y="616"/>
                    <a:pt x="0" y="602"/>
                  </a:cubicBezTo>
                  <a:lnTo>
                    <a:pt x="0" y="602"/>
                  </a:lnTo>
                  <a:cubicBezTo>
                    <a:pt x="0" y="589"/>
                    <a:pt x="12" y="577"/>
                    <a:pt x="25" y="577"/>
                  </a:cubicBezTo>
                  <a:cubicBezTo>
                    <a:pt x="39" y="577"/>
                    <a:pt x="50" y="589"/>
                    <a:pt x="50" y="602"/>
                  </a:cubicBezTo>
                  <a:close/>
                  <a:moveTo>
                    <a:pt x="50" y="702"/>
                  </a:moveTo>
                  <a:lnTo>
                    <a:pt x="50" y="703"/>
                  </a:lnTo>
                  <a:cubicBezTo>
                    <a:pt x="50" y="716"/>
                    <a:pt x="39" y="728"/>
                    <a:pt x="25" y="728"/>
                  </a:cubicBezTo>
                  <a:cubicBezTo>
                    <a:pt x="12" y="728"/>
                    <a:pt x="0" y="716"/>
                    <a:pt x="0" y="703"/>
                  </a:cubicBezTo>
                  <a:lnTo>
                    <a:pt x="0" y="702"/>
                  </a:lnTo>
                  <a:cubicBezTo>
                    <a:pt x="0" y="689"/>
                    <a:pt x="12" y="677"/>
                    <a:pt x="25" y="677"/>
                  </a:cubicBezTo>
                  <a:cubicBezTo>
                    <a:pt x="39" y="677"/>
                    <a:pt x="50" y="689"/>
                    <a:pt x="50" y="702"/>
                  </a:cubicBezTo>
                  <a:close/>
                  <a:moveTo>
                    <a:pt x="50" y="803"/>
                  </a:moveTo>
                  <a:lnTo>
                    <a:pt x="50" y="803"/>
                  </a:lnTo>
                  <a:cubicBezTo>
                    <a:pt x="50" y="816"/>
                    <a:pt x="39" y="828"/>
                    <a:pt x="25" y="828"/>
                  </a:cubicBezTo>
                  <a:cubicBezTo>
                    <a:pt x="12" y="828"/>
                    <a:pt x="0" y="816"/>
                    <a:pt x="0" y="803"/>
                  </a:cubicBezTo>
                  <a:lnTo>
                    <a:pt x="0" y="803"/>
                  </a:lnTo>
                  <a:cubicBezTo>
                    <a:pt x="0" y="789"/>
                    <a:pt x="12" y="778"/>
                    <a:pt x="25" y="778"/>
                  </a:cubicBezTo>
                  <a:cubicBezTo>
                    <a:pt x="39" y="778"/>
                    <a:pt x="50" y="789"/>
                    <a:pt x="50" y="803"/>
                  </a:cubicBezTo>
                  <a:close/>
                  <a:moveTo>
                    <a:pt x="50" y="903"/>
                  </a:moveTo>
                  <a:lnTo>
                    <a:pt x="50" y="903"/>
                  </a:lnTo>
                  <a:cubicBezTo>
                    <a:pt x="50" y="916"/>
                    <a:pt x="39" y="928"/>
                    <a:pt x="25" y="928"/>
                  </a:cubicBezTo>
                  <a:cubicBezTo>
                    <a:pt x="12" y="928"/>
                    <a:pt x="0" y="916"/>
                    <a:pt x="0" y="903"/>
                  </a:cubicBezTo>
                  <a:lnTo>
                    <a:pt x="0" y="903"/>
                  </a:lnTo>
                  <a:cubicBezTo>
                    <a:pt x="0" y="889"/>
                    <a:pt x="12" y="878"/>
                    <a:pt x="25" y="878"/>
                  </a:cubicBezTo>
                  <a:cubicBezTo>
                    <a:pt x="39" y="878"/>
                    <a:pt x="50" y="889"/>
                    <a:pt x="50" y="903"/>
                  </a:cubicBezTo>
                  <a:close/>
                  <a:moveTo>
                    <a:pt x="50" y="1003"/>
                  </a:moveTo>
                  <a:lnTo>
                    <a:pt x="50" y="1003"/>
                  </a:lnTo>
                  <a:cubicBezTo>
                    <a:pt x="50" y="1016"/>
                    <a:pt x="39" y="1028"/>
                    <a:pt x="25" y="1028"/>
                  </a:cubicBezTo>
                  <a:cubicBezTo>
                    <a:pt x="12" y="1028"/>
                    <a:pt x="0" y="1016"/>
                    <a:pt x="0" y="1003"/>
                  </a:cubicBezTo>
                  <a:lnTo>
                    <a:pt x="0" y="1003"/>
                  </a:lnTo>
                  <a:cubicBezTo>
                    <a:pt x="0" y="989"/>
                    <a:pt x="12" y="978"/>
                    <a:pt x="25" y="978"/>
                  </a:cubicBezTo>
                  <a:cubicBezTo>
                    <a:pt x="39" y="978"/>
                    <a:pt x="50" y="989"/>
                    <a:pt x="50" y="1003"/>
                  </a:cubicBezTo>
                  <a:close/>
                  <a:moveTo>
                    <a:pt x="50" y="1103"/>
                  </a:moveTo>
                  <a:lnTo>
                    <a:pt x="50" y="1103"/>
                  </a:lnTo>
                  <a:cubicBezTo>
                    <a:pt x="50" y="1117"/>
                    <a:pt x="39" y="1128"/>
                    <a:pt x="25" y="1128"/>
                  </a:cubicBezTo>
                  <a:cubicBezTo>
                    <a:pt x="12" y="1128"/>
                    <a:pt x="0" y="1117"/>
                    <a:pt x="0" y="1103"/>
                  </a:cubicBezTo>
                  <a:lnTo>
                    <a:pt x="0" y="1103"/>
                  </a:lnTo>
                  <a:cubicBezTo>
                    <a:pt x="0" y="1089"/>
                    <a:pt x="12" y="1078"/>
                    <a:pt x="25" y="1078"/>
                  </a:cubicBezTo>
                  <a:cubicBezTo>
                    <a:pt x="39" y="1078"/>
                    <a:pt x="50" y="1089"/>
                    <a:pt x="50" y="1103"/>
                  </a:cubicBezTo>
                  <a:close/>
                  <a:moveTo>
                    <a:pt x="50" y="1203"/>
                  </a:moveTo>
                  <a:lnTo>
                    <a:pt x="50" y="1203"/>
                  </a:lnTo>
                  <a:cubicBezTo>
                    <a:pt x="50" y="1217"/>
                    <a:pt x="39" y="1228"/>
                    <a:pt x="25" y="1228"/>
                  </a:cubicBezTo>
                  <a:cubicBezTo>
                    <a:pt x="12" y="1228"/>
                    <a:pt x="0" y="1217"/>
                    <a:pt x="0" y="1203"/>
                  </a:cubicBezTo>
                  <a:lnTo>
                    <a:pt x="0" y="1203"/>
                  </a:lnTo>
                  <a:cubicBezTo>
                    <a:pt x="0" y="1189"/>
                    <a:pt x="12" y="1178"/>
                    <a:pt x="25" y="1178"/>
                  </a:cubicBezTo>
                  <a:cubicBezTo>
                    <a:pt x="39" y="1178"/>
                    <a:pt x="50" y="1189"/>
                    <a:pt x="50" y="1203"/>
                  </a:cubicBezTo>
                  <a:close/>
                  <a:moveTo>
                    <a:pt x="50" y="1303"/>
                  </a:moveTo>
                  <a:lnTo>
                    <a:pt x="50" y="1303"/>
                  </a:lnTo>
                  <a:cubicBezTo>
                    <a:pt x="50" y="1317"/>
                    <a:pt x="39" y="1328"/>
                    <a:pt x="25" y="1328"/>
                  </a:cubicBezTo>
                  <a:cubicBezTo>
                    <a:pt x="12" y="1328"/>
                    <a:pt x="0" y="1317"/>
                    <a:pt x="0" y="1303"/>
                  </a:cubicBezTo>
                  <a:lnTo>
                    <a:pt x="0" y="1303"/>
                  </a:lnTo>
                  <a:cubicBezTo>
                    <a:pt x="0" y="1289"/>
                    <a:pt x="12" y="1278"/>
                    <a:pt x="25" y="1278"/>
                  </a:cubicBezTo>
                  <a:cubicBezTo>
                    <a:pt x="39" y="1278"/>
                    <a:pt x="50" y="1289"/>
                    <a:pt x="50" y="1303"/>
                  </a:cubicBezTo>
                  <a:close/>
                  <a:moveTo>
                    <a:pt x="50" y="1403"/>
                  </a:moveTo>
                  <a:lnTo>
                    <a:pt x="50" y="1403"/>
                  </a:lnTo>
                  <a:cubicBezTo>
                    <a:pt x="50" y="1417"/>
                    <a:pt x="39" y="1428"/>
                    <a:pt x="25" y="1428"/>
                  </a:cubicBezTo>
                  <a:cubicBezTo>
                    <a:pt x="12" y="1428"/>
                    <a:pt x="0" y="1417"/>
                    <a:pt x="0" y="1403"/>
                  </a:cubicBezTo>
                  <a:lnTo>
                    <a:pt x="0" y="1403"/>
                  </a:lnTo>
                  <a:cubicBezTo>
                    <a:pt x="0" y="1389"/>
                    <a:pt x="12" y="1378"/>
                    <a:pt x="25" y="1378"/>
                  </a:cubicBezTo>
                  <a:cubicBezTo>
                    <a:pt x="39" y="1378"/>
                    <a:pt x="50" y="1389"/>
                    <a:pt x="50" y="1403"/>
                  </a:cubicBezTo>
                  <a:close/>
                  <a:moveTo>
                    <a:pt x="50" y="1503"/>
                  </a:moveTo>
                  <a:lnTo>
                    <a:pt x="50" y="1503"/>
                  </a:lnTo>
                  <a:cubicBezTo>
                    <a:pt x="50" y="1517"/>
                    <a:pt x="39" y="1528"/>
                    <a:pt x="25" y="1528"/>
                  </a:cubicBezTo>
                  <a:cubicBezTo>
                    <a:pt x="12" y="1528"/>
                    <a:pt x="0" y="1517"/>
                    <a:pt x="0" y="1503"/>
                  </a:cubicBezTo>
                  <a:lnTo>
                    <a:pt x="0" y="1503"/>
                  </a:lnTo>
                  <a:cubicBezTo>
                    <a:pt x="0" y="1489"/>
                    <a:pt x="12" y="1478"/>
                    <a:pt x="25" y="1478"/>
                  </a:cubicBezTo>
                  <a:cubicBezTo>
                    <a:pt x="39" y="1478"/>
                    <a:pt x="50" y="1489"/>
                    <a:pt x="50" y="1503"/>
                  </a:cubicBezTo>
                  <a:close/>
                  <a:moveTo>
                    <a:pt x="50" y="1603"/>
                  </a:moveTo>
                  <a:lnTo>
                    <a:pt x="50" y="1603"/>
                  </a:lnTo>
                  <a:cubicBezTo>
                    <a:pt x="50" y="1617"/>
                    <a:pt x="39" y="1628"/>
                    <a:pt x="25" y="1628"/>
                  </a:cubicBezTo>
                  <a:cubicBezTo>
                    <a:pt x="12" y="1628"/>
                    <a:pt x="0" y="1617"/>
                    <a:pt x="0" y="1603"/>
                  </a:cubicBezTo>
                  <a:lnTo>
                    <a:pt x="0" y="1603"/>
                  </a:lnTo>
                  <a:cubicBezTo>
                    <a:pt x="0" y="1589"/>
                    <a:pt x="12" y="1578"/>
                    <a:pt x="25" y="1578"/>
                  </a:cubicBezTo>
                  <a:cubicBezTo>
                    <a:pt x="39" y="1578"/>
                    <a:pt x="50" y="1589"/>
                    <a:pt x="50" y="1603"/>
                  </a:cubicBezTo>
                  <a:close/>
                  <a:moveTo>
                    <a:pt x="50" y="1703"/>
                  </a:moveTo>
                  <a:lnTo>
                    <a:pt x="50" y="1703"/>
                  </a:lnTo>
                  <a:cubicBezTo>
                    <a:pt x="50" y="1717"/>
                    <a:pt x="39" y="1728"/>
                    <a:pt x="25" y="1728"/>
                  </a:cubicBezTo>
                  <a:cubicBezTo>
                    <a:pt x="12" y="1728"/>
                    <a:pt x="0" y="1717"/>
                    <a:pt x="0" y="1703"/>
                  </a:cubicBezTo>
                  <a:lnTo>
                    <a:pt x="0" y="1703"/>
                  </a:lnTo>
                  <a:cubicBezTo>
                    <a:pt x="0" y="1689"/>
                    <a:pt x="12" y="1678"/>
                    <a:pt x="25" y="1678"/>
                  </a:cubicBezTo>
                  <a:cubicBezTo>
                    <a:pt x="39" y="1678"/>
                    <a:pt x="50" y="1689"/>
                    <a:pt x="50" y="1703"/>
                  </a:cubicBezTo>
                  <a:close/>
                  <a:moveTo>
                    <a:pt x="50" y="1803"/>
                  </a:moveTo>
                  <a:lnTo>
                    <a:pt x="50" y="1803"/>
                  </a:lnTo>
                  <a:cubicBezTo>
                    <a:pt x="50" y="1817"/>
                    <a:pt x="39" y="1828"/>
                    <a:pt x="25" y="1828"/>
                  </a:cubicBezTo>
                  <a:cubicBezTo>
                    <a:pt x="12" y="1828"/>
                    <a:pt x="0" y="1817"/>
                    <a:pt x="0" y="1803"/>
                  </a:cubicBezTo>
                  <a:lnTo>
                    <a:pt x="0" y="1803"/>
                  </a:lnTo>
                  <a:cubicBezTo>
                    <a:pt x="0" y="1789"/>
                    <a:pt x="12" y="1778"/>
                    <a:pt x="25" y="1778"/>
                  </a:cubicBezTo>
                  <a:cubicBezTo>
                    <a:pt x="39" y="1778"/>
                    <a:pt x="50" y="1789"/>
                    <a:pt x="50" y="1803"/>
                  </a:cubicBezTo>
                  <a:close/>
                  <a:moveTo>
                    <a:pt x="50" y="1903"/>
                  </a:moveTo>
                  <a:lnTo>
                    <a:pt x="50" y="1903"/>
                  </a:lnTo>
                  <a:cubicBezTo>
                    <a:pt x="50" y="1917"/>
                    <a:pt x="39" y="1928"/>
                    <a:pt x="25" y="1928"/>
                  </a:cubicBezTo>
                  <a:cubicBezTo>
                    <a:pt x="12" y="1928"/>
                    <a:pt x="0" y="1917"/>
                    <a:pt x="0" y="1903"/>
                  </a:cubicBezTo>
                  <a:lnTo>
                    <a:pt x="0" y="1903"/>
                  </a:lnTo>
                  <a:cubicBezTo>
                    <a:pt x="0" y="1889"/>
                    <a:pt x="12" y="1878"/>
                    <a:pt x="25" y="1878"/>
                  </a:cubicBezTo>
                  <a:cubicBezTo>
                    <a:pt x="39" y="1878"/>
                    <a:pt x="50" y="1889"/>
                    <a:pt x="50" y="1903"/>
                  </a:cubicBezTo>
                  <a:close/>
                  <a:moveTo>
                    <a:pt x="50" y="2003"/>
                  </a:moveTo>
                  <a:lnTo>
                    <a:pt x="50" y="2003"/>
                  </a:lnTo>
                  <a:cubicBezTo>
                    <a:pt x="50" y="2017"/>
                    <a:pt x="39" y="2028"/>
                    <a:pt x="25" y="2028"/>
                  </a:cubicBezTo>
                  <a:cubicBezTo>
                    <a:pt x="12" y="2028"/>
                    <a:pt x="0" y="2017"/>
                    <a:pt x="0" y="2003"/>
                  </a:cubicBezTo>
                  <a:lnTo>
                    <a:pt x="0" y="2003"/>
                  </a:lnTo>
                  <a:cubicBezTo>
                    <a:pt x="0" y="1989"/>
                    <a:pt x="12" y="1978"/>
                    <a:pt x="25" y="1978"/>
                  </a:cubicBezTo>
                  <a:cubicBezTo>
                    <a:pt x="39" y="1978"/>
                    <a:pt x="50" y="1989"/>
                    <a:pt x="50" y="2003"/>
                  </a:cubicBezTo>
                  <a:close/>
                  <a:moveTo>
                    <a:pt x="50" y="2103"/>
                  </a:moveTo>
                  <a:lnTo>
                    <a:pt x="50" y="2103"/>
                  </a:lnTo>
                  <a:cubicBezTo>
                    <a:pt x="50" y="2117"/>
                    <a:pt x="39" y="2128"/>
                    <a:pt x="25" y="2128"/>
                  </a:cubicBezTo>
                  <a:cubicBezTo>
                    <a:pt x="12" y="2128"/>
                    <a:pt x="0" y="2117"/>
                    <a:pt x="0" y="2103"/>
                  </a:cubicBezTo>
                  <a:lnTo>
                    <a:pt x="0" y="2103"/>
                  </a:lnTo>
                  <a:cubicBezTo>
                    <a:pt x="0" y="2089"/>
                    <a:pt x="12" y="2078"/>
                    <a:pt x="25" y="2078"/>
                  </a:cubicBezTo>
                  <a:cubicBezTo>
                    <a:pt x="39" y="2078"/>
                    <a:pt x="50" y="2089"/>
                    <a:pt x="50" y="2103"/>
                  </a:cubicBezTo>
                  <a:close/>
                  <a:moveTo>
                    <a:pt x="50" y="2203"/>
                  </a:moveTo>
                  <a:lnTo>
                    <a:pt x="50" y="2203"/>
                  </a:lnTo>
                  <a:cubicBezTo>
                    <a:pt x="50" y="2217"/>
                    <a:pt x="39" y="2228"/>
                    <a:pt x="25" y="2228"/>
                  </a:cubicBezTo>
                  <a:cubicBezTo>
                    <a:pt x="12" y="2228"/>
                    <a:pt x="0" y="2217"/>
                    <a:pt x="0" y="2203"/>
                  </a:cubicBezTo>
                  <a:lnTo>
                    <a:pt x="0" y="2203"/>
                  </a:lnTo>
                  <a:cubicBezTo>
                    <a:pt x="0" y="2189"/>
                    <a:pt x="12" y="2178"/>
                    <a:pt x="25" y="2178"/>
                  </a:cubicBezTo>
                  <a:cubicBezTo>
                    <a:pt x="39" y="2178"/>
                    <a:pt x="50" y="2189"/>
                    <a:pt x="50" y="2203"/>
                  </a:cubicBezTo>
                  <a:close/>
                  <a:moveTo>
                    <a:pt x="50" y="2303"/>
                  </a:moveTo>
                  <a:lnTo>
                    <a:pt x="50" y="2303"/>
                  </a:lnTo>
                  <a:cubicBezTo>
                    <a:pt x="50" y="2317"/>
                    <a:pt x="39" y="2328"/>
                    <a:pt x="25" y="2328"/>
                  </a:cubicBezTo>
                  <a:cubicBezTo>
                    <a:pt x="12" y="2328"/>
                    <a:pt x="0" y="2317"/>
                    <a:pt x="0" y="2303"/>
                  </a:cubicBezTo>
                  <a:lnTo>
                    <a:pt x="0" y="2303"/>
                  </a:lnTo>
                  <a:cubicBezTo>
                    <a:pt x="0" y="2289"/>
                    <a:pt x="12" y="2278"/>
                    <a:pt x="25" y="2278"/>
                  </a:cubicBezTo>
                  <a:cubicBezTo>
                    <a:pt x="39" y="2278"/>
                    <a:pt x="50" y="2289"/>
                    <a:pt x="50" y="2303"/>
                  </a:cubicBezTo>
                  <a:close/>
                  <a:moveTo>
                    <a:pt x="50" y="2403"/>
                  </a:moveTo>
                  <a:lnTo>
                    <a:pt x="50" y="2403"/>
                  </a:lnTo>
                  <a:cubicBezTo>
                    <a:pt x="50" y="2417"/>
                    <a:pt x="39" y="2428"/>
                    <a:pt x="25" y="2428"/>
                  </a:cubicBezTo>
                  <a:cubicBezTo>
                    <a:pt x="12" y="2428"/>
                    <a:pt x="0" y="2417"/>
                    <a:pt x="0" y="2403"/>
                  </a:cubicBezTo>
                  <a:lnTo>
                    <a:pt x="0" y="2403"/>
                  </a:lnTo>
                  <a:cubicBezTo>
                    <a:pt x="0" y="2390"/>
                    <a:pt x="12" y="2378"/>
                    <a:pt x="25" y="2378"/>
                  </a:cubicBezTo>
                  <a:cubicBezTo>
                    <a:pt x="39" y="2378"/>
                    <a:pt x="50" y="2390"/>
                    <a:pt x="50" y="2403"/>
                  </a:cubicBezTo>
                  <a:close/>
                  <a:moveTo>
                    <a:pt x="50" y="2503"/>
                  </a:moveTo>
                  <a:lnTo>
                    <a:pt x="50" y="2503"/>
                  </a:lnTo>
                  <a:cubicBezTo>
                    <a:pt x="50" y="2517"/>
                    <a:pt x="39" y="2528"/>
                    <a:pt x="25" y="2528"/>
                  </a:cubicBezTo>
                  <a:cubicBezTo>
                    <a:pt x="12" y="2528"/>
                    <a:pt x="0" y="2517"/>
                    <a:pt x="0" y="2503"/>
                  </a:cubicBezTo>
                  <a:lnTo>
                    <a:pt x="0" y="2503"/>
                  </a:lnTo>
                  <a:cubicBezTo>
                    <a:pt x="0" y="2490"/>
                    <a:pt x="12" y="2478"/>
                    <a:pt x="25" y="2478"/>
                  </a:cubicBezTo>
                  <a:cubicBezTo>
                    <a:pt x="39" y="2478"/>
                    <a:pt x="50" y="2490"/>
                    <a:pt x="50" y="2503"/>
                  </a:cubicBezTo>
                  <a:close/>
                  <a:moveTo>
                    <a:pt x="50" y="2603"/>
                  </a:moveTo>
                  <a:lnTo>
                    <a:pt x="50" y="2603"/>
                  </a:lnTo>
                  <a:cubicBezTo>
                    <a:pt x="50" y="2617"/>
                    <a:pt x="39" y="2628"/>
                    <a:pt x="25" y="2628"/>
                  </a:cubicBezTo>
                  <a:cubicBezTo>
                    <a:pt x="12" y="2628"/>
                    <a:pt x="0" y="2617"/>
                    <a:pt x="0" y="2603"/>
                  </a:cubicBezTo>
                  <a:lnTo>
                    <a:pt x="0" y="2603"/>
                  </a:lnTo>
                  <a:cubicBezTo>
                    <a:pt x="0" y="2590"/>
                    <a:pt x="12" y="2578"/>
                    <a:pt x="25" y="2578"/>
                  </a:cubicBezTo>
                  <a:cubicBezTo>
                    <a:pt x="39" y="2578"/>
                    <a:pt x="50" y="2590"/>
                    <a:pt x="50" y="2603"/>
                  </a:cubicBezTo>
                  <a:close/>
                  <a:moveTo>
                    <a:pt x="50" y="2703"/>
                  </a:moveTo>
                  <a:lnTo>
                    <a:pt x="50" y="2704"/>
                  </a:lnTo>
                  <a:cubicBezTo>
                    <a:pt x="50" y="2717"/>
                    <a:pt x="39" y="2729"/>
                    <a:pt x="25" y="2729"/>
                  </a:cubicBezTo>
                  <a:cubicBezTo>
                    <a:pt x="12" y="2729"/>
                    <a:pt x="0" y="2717"/>
                    <a:pt x="0" y="2704"/>
                  </a:cubicBezTo>
                  <a:lnTo>
                    <a:pt x="0" y="2703"/>
                  </a:lnTo>
                  <a:cubicBezTo>
                    <a:pt x="0" y="2690"/>
                    <a:pt x="12" y="2678"/>
                    <a:pt x="25" y="2678"/>
                  </a:cubicBezTo>
                  <a:cubicBezTo>
                    <a:pt x="39" y="2678"/>
                    <a:pt x="50" y="2690"/>
                    <a:pt x="50" y="2703"/>
                  </a:cubicBezTo>
                  <a:close/>
                  <a:moveTo>
                    <a:pt x="50" y="2804"/>
                  </a:moveTo>
                  <a:lnTo>
                    <a:pt x="50" y="2804"/>
                  </a:lnTo>
                  <a:cubicBezTo>
                    <a:pt x="50" y="2817"/>
                    <a:pt x="39" y="2829"/>
                    <a:pt x="25" y="2829"/>
                  </a:cubicBezTo>
                  <a:cubicBezTo>
                    <a:pt x="12" y="2829"/>
                    <a:pt x="0" y="2817"/>
                    <a:pt x="0" y="2804"/>
                  </a:cubicBezTo>
                  <a:lnTo>
                    <a:pt x="0" y="2804"/>
                  </a:lnTo>
                  <a:cubicBezTo>
                    <a:pt x="0" y="2790"/>
                    <a:pt x="12" y="2779"/>
                    <a:pt x="25" y="2779"/>
                  </a:cubicBezTo>
                  <a:cubicBezTo>
                    <a:pt x="39" y="2779"/>
                    <a:pt x="50" y="2790"/>
                    <a:pt x="50" y="2804"/>
                  </a:cubicBezTo>
                  <a:close/>
                  <a:moveTo>
                    <a:pt x="50" y="2904"/>
                  </a:moveTo>
                  <a:lnTo>
                    <a:pt x="50" y="2904"/>
                  </a:lnTo>
                  <a:cubicBezTo>
                    <a:pt x="50" y="2917"/>
                    <a:pt x="39" y="2929"/>
                    <a:pt x="25" y="2929"/>
                  </a:cubicBezTo>
                  <a:cubicBezTo>
                    <a:pt x="12" y="2929"/>
                    <a:pt x="0" y="2917"/>
                    <a:pt x="0" y="2904"/>
                  </a:cubicBezTo>
                  <a:lnTo>
                    <a:pt x="0" y="2904"/>
                  </a:lnTo>
                  <a:cubicBezTo>
                    <a:pt x="0" y="2890"/>
                    <a:pt x="12" y="2879"/>
                    <a:pt x="25" y="2879"/>
                  </a:cubicBezTo>
                  <a:cubicBezTo>
                    <a:pt x="39" y="2879"/>
                    <a:pt x="50" y="2890"/>
                    <a:pt x="50" y="2904"/>
                  </a:cubicBezTo>
                  <a:close/>
                  <a:moveTo>
                    <a:pt x="74" y="2930"/>
                  </a:moveTo>
                  <a:lnTo>
                    <a:pt x="74" y="2930"/>
                  </a:lnTo>
                  <a:cubicBezTo>
                    <a:pt x="88" y="2930"/>
                    <a:pt x="99" y="2941"/>
                    <a:pt x="99" y="2955"/>
                  </a:cubicBezTo>
                  <a:cubicBezTo>
                    <a:pt x="99" y="2969"/>
                    <a:pt x="88" y="2980"/>
                    <a:pt x="74" y="2980"/>
                  </a:cubicBezTo>
                  <a:lnTo>
                    <a:pt x="74" y="2980"/>
                  </a:lnTo>
                  <a:cubicBezTo>
                    <a:pt x="60" y="2980"/>
                    <a:pt x="49" y="2969"/>
                    <a:pt x="49" y="2955"/>
                  </a:cubicBezTo>
                  <a:cubicBezTo>
                    <a:pt x="49" y="2941"/>
                    <a:pt x="60" y="2930"/>
                    <a:pt x="74" y="2930"/>
                  </a:cubicBezTo>
                  <a:close/>
                  <a:moveTo>
                    <a:pt x="174" y="2930"/>
                  </a:moveTo>
                  <a:lnTo>
                    <a:pt x="174" y="2930"/>
                  </a:lnTo>
                  <a:cubicBezTo>
                    <a:pt x="188" y="2930"/>
                    <a:pt x="199" y="2941"/>
                    <a:pt x="199" y="2955"/>
                  </a:cubicBezTo>
                  <a:cubicBezTo>
                    <a:pt x="199" y="2969"/>
                    <a:pt x="188" y="2980"/>
                    <a:pt x="174" y="2980"/>
                  </a:cubicBezTo>
                  <a:lnTo>
                    <a:pt x="174" y="2980"/>
                  </a:lnTo>
                  <a:cubicBezTo>
                    <a:pt x="160" y="2980"/>
                    <a:pt x="149" y="2969"/>
                    <a:pt x="149" y="2955"/>
                  </a:cubicBezTo>
                  <a:cubicBezTo>
                    <a:pt x="149" y="2941"/>
                    <a:pt x="160" y="2930"/>
                    <a:pt x="174" y="2930"/>
                  </a:cubicBezTo>
                  <a:close/>
                  <a:moveTo>
                    <a:pt x="274" y="2930"/>
                  </a:moveTo>
                  <a:lnTo>
                    <a:pt x="274" y="2930"/>
                  </a:lnTo>
                  <a:cubicBezTo>
                    <a:pt x="288" y="2930"/>
                    <a:pt x="299" y="2941"/>
                    <a:pt x="299" y="2955"/>
                  </a:cubicBezTo>
                  <a:cubicBezTo>
                    <a:pt x="299" y="2969"/>
                    <a:pt x="288" y="2980"/>
                    <a:pt x="274" y="2980"/>
                  </a:cubicBezTo>
                  <a:lnTo>
                    <a:pt x="274" y="2980"/>
                  </a:lnTo>
                  <a:cubicBezTo>
                    <a:pt x="260" y="2980"/>
                    <a:pt x="249" y="2969"/>
                    <a:pt x="249" y="2955"/>
                  </a:cubicBezTo>
                  <a:cubicBezTo>
                    <a:pt x="249" y="2941"/>
                    <a:pt x="260" y="2930"/>
                    <a:pt x="274" y="2930"/>
                  </a:cubicBezTo>
                  <a:close/>
                  <a:moveTo>
                    <a:pt x="374" y="2930"/>
                  </a:moveTo>
                  <a:lnTo>
                    <a:pt x="374" y="2930"/>
                  </a:lnTo>
                  <a:cubicBezTo>
                    <a:pt x="388" y="2930"/>
                    <a:pt x="399" y="2941"/>
                    <a:pt x="399" y="2955"/>
                  </a:cubicBezTo>
                  <a:cubicBezTo>
                    <a:pt x="399" y="2969"/>
                    <a:pt x="388" y="2980"/>
                    <a:pt x="374" y="2980"/>
                  </a:cubicBezTo>
                  <a:lnTo>
                    <a:pt x="374" y="2980"/>
                  </a:lnTo>
                  <a:cubicBezTo>
                    <a:pt x="360" y="2980"/>
                    <a:pt x="349" y="2969"/>
                    <a:pt x="349" y="2955"/>
                  </a:cubicBezTo>
                  <a:cubicBezTo>
                    <a:pt x="349" y="2941"/>
                    <a:pt x="360" y="2930"/>
                    <a:pt x="374" y="2930"/>
                  </a:cubicBezTo>
                  <a:close/>
                  <a:moveTo>
                    <a:pt x="474" y="2930"/>
                  </a:moveTo>
                  <a:lnTo>
                    <a:pt x="474" y="2930"/>
                  </a:lnTo>
                  <a:cubicBezTo>
                    <a:pt x="488" y="2930"/>
                    <a:pt x="499" y="2941"/>
                    <a:pt x="499" y="2955"/>
                  </a:cubicBezTo>
                  <a:cubicBezTo>
                    <a:pt x="499" y="2969"/>
                    <a:pt x="488" y="2980"/>
                    <a:pt x="474" y="2980"/>
                  </a:cubicBezTo>
                  <a:lnTo>
                    <a:pt x="474" y="2980"/>
                  </a:lnTo>
                  <a:cubicBezTo>
                    <a:pt x="460" y="2980"/>
                    <a:pt x="449" y="2969"/>
                    <a:pt x="449" y="2955"/>
                  </a:cubicBezTo>
                  <a:cubicBezTo>
                    <a:pt x="449" y="2941"/>
                    <a:pt x="460" y="2930"/>
                    <a:pt x="474" y="2930"/>
                  </a:cubicBezTo>
                  <a:close/>
                  <a:moveTo>
                    <a:pt x="574" y="2930"/>
                  </a:moveTo>
                  <a:lnTo>
                    <a:pt x="574" y="2930"/>
                  </a:lnTo>
                  <a:cubicBezTo>
                    <a:pt x="588" y="2930"/>
                    <a:pt x="599" y="2941"/>
                    <a:pt x="599" y="2955"/>
                  </a:cubicBezTo>
                  <a:cubicBezTo>
                    <a:pt x="599" y="2969"/>
                    <a:pt x="588" y="2980"/>
                    <a:pt x="574" y="2980"/>
                  </a:cubicBezTo>
                  <a:lnTo>
                    <a:pt x="574" y="2980"/>
                  </a:lnTo>
                  <a:cubicBezTo>
                    <a:pt x="560" y="2980"/>
                    <a:pt x="549" y="2969"/>
                    <a:pt x="549" y="2955"/>
                  </a:cubicBezTo>
                  <a:cubicBezTo>
                    <a:pt x="549" y="2941"/>
                    <a:pt x="560" y="2930"/>
                    <a:pt x="574" y="2930"/>
                  </a:cubicBezTo>
                  <a:close/>
                  <a:moveTo>
                    <a:pt x="674" y="2930"/>
                  </a:moveTo>
                  <a:lnTo>
                    <a:pt x="674" y="2930"/>
                  </a:lnTo>
                  <a:cubicBezTo>
                    <a:pt x="688" y="2930"/>
                    <a:pt x="699" y="2941"/>
                    <a:pt x="699" y="2955"/>
                  </a:cubicBezTo>
                  <a:cubicBezTo>
                    <a:pt x="699" y="2969"/>
                    <a:pt x="688" y="2980"/>
                    <a:pt x="674" y="2980"/>
                  </a:cubicBezTo>
                  <a:lnTo>
                    <a:pt x="674" y="2980"/>
                  </a:lnTo>
                  <a:cubicBezTo>
                    <a:pt x="660" y="2980"/>
                    <a:pt x="649" y="2969"/>
                    <a:pt x="649" y="2955"/>
                  </a:cubicBezTo>
                  <a:cubicBezTo>
                    <a:pt x="649" y="2941"/>
                    <a:pt x="660" y="2930"/>
                    <a:pt x="674" y="2930"/>
                  </a:cubicBezTo>
                  <a:close/>
                  <a:moveTo>
                    <a:pt x="774" y="2930"/>
                  </a:moveTo>
                  <a:lnTo>
                    <a:pt x="774" y="2930"/>
                  </a:lnTo>
                  <a:cubicBezTo>
                    <a:pt x="788" y="2930"/>
                    <a:pt x="799" y="2941"/>
                    <a:pt x="799" y="2955"/>
                  </a:cubicBezTo>
                  <a:cubicBezTo>
                    <a:pt x="799" y="2969"/>
                    <a:pt x="788" y="2980"/>
                    <a:pt x="774" y="2980"/>
                  </a:cubicBezTo>
                  <a:lnTo>
                    <a:pt x="774" y="2980"/>
                  </a:lnTo>
                  <a:cubicBezTo>
                    <a:pt x="761" y="2980"/>
                    <a:pt x="749" y="2969"/>
                    <a:pt x="749" y="2955"/>
                  </a:cubicBezTo>
                  <a:cubicBezTo>
                    <a:pt x="749" y="2941"/>
                    <a:pt x="761" y="2930"/>
                    <a:pt x="774" y="2930"/>
                  </a:cubicBezTo>
                  <a:close/>
                  <a:moveTo>
                    <a:pt x="874" y="2930"/>
                  </a:moveTo>
                  <a:lnTo>
                    <a:pt x="874" y="2930"/>
                  </a:lnTo>
                  <a:cubicBezTo>
                    <a:pt x="888" y="2930"/>
                    <a:pt x="899" y="2941"/>
                    <a:pt x="899" y="2955"/>
                  </a:cubicBezTo>
                  <a:cubicBezTo>
                    <a:pt x="899" y="2969"/>
                    <a:pt x="888" y="2980"/>
                    <a:pt x="874" y="2980"/>
                  </a:cubicBezTo>
                  <a:lnTo>
                    <a:pt x="874" y="2980"/>
                  </a:lnTo>
                  <a:cubicBezTo>
                    <a:pt x="861" y="2980"/>
                    <a:pt x="849" y="2969"/>
                    <a:pt x="849" y="2955"/>
                  </a:cubicBezTo>
                  <a:cubicBezTo>
                    <a:pt x="849" y="2941"/>
                    <a:pt x="861" y="2930"/>
                    <a:pt x="874" y="2930"/>
                  </a:cubicBezTo>
                  <a:close/>
                  <a:moveTo>
                    <a:pt x="974" y="2930"/>
                  </a:moveTo>
                  <a:lnTo>
                    <a:pt x="974" y="2930"/>
                  </a:lnTo>
                  <a:cubicBezTo>
                    <a:pt x="988" y="2930"/>
                    <a:pt x="999" y="2941"/>
                    <a:pt x="999" y="2955"/>
                  </a:cubicBezTo>
                  <a:cubicBezTo>
                    <a:pt x="999" y="2969"/>
                    <a:pt x="988" y="2980"/>
                    <a:pt x="974" y="2980"/>
                  </a:cubicBezTo>
                  <a:lnTo>
                    <a:pt x="974" y="2980"/>
                  </a:lnTo>
                  <a:cubicBezTo>
                    <a:pt x="961" y="2980"/>
                    <a:pt x="949" y="2969"/>
                    <a:pt x="949" y="2955"/>
                  </a:cubicBezTo>
                  <a:cubicBezTo>
                    <a:pt x="949" y="2941"/>
                    <a:pt x="961" y="2930"/>
                    <a:pt x="974" y="2930"/>
                  </a:cubicBezTo>
                  <a:close/>
                  <a:moveTo>
                    <a:pt x="1074" y="2930"/>
                  </a:moveTo>
                  <a:lnTo>
                    <a:pt x="1075" y="2930"/>
                  </a:lnTo>
                  <a:cubicBezTo>
                    <a:pt x="1088" y="2930"/>
                    <a:pt x="1100" y="2941"/>
                    <a:pt x="1100" y="2955"/>
                  </a:cubicBezTo>
                  <a:cubicBezTo>
                    <a:pt x="1100" y="2969"/>
                    <a:pt x="1088" y="2980"/>
                    <a:pt x="1075" y="2980"/>
                  </a:cubicBezTo>
                  <a:lnTo>
                    <a:pt x="1074" y="2980"/>
                  </a:lnTo>
                  <a:cubicBezTo>
                    <a:pt x="1061" y="2980"/>
                    <a:pt x="1049" y="2969"/>
                    <a:pt x="1049" y="2955"/>
                  </a:cubicBezTo>
                  <a:cubicBezTo>
                    <a:pt x="1049" y="2941"/>
                    <a:pt x="1061" y="2930"/>
                    <a:pt x="1074" y="2930"/>
                  </a:cubicBezTo>
                  <a:close/>
                  <a:moveTo>
                    <a:pt x="1175" y="2930"/>
                  </a:moveTo>
                  <a:lnTo>
                    <a:pt x="1175" y="2930"/>
                  </a:lnTo>
                  <a:cubicBezTo>
                    <a:pt x="1188" y="2930"/>
                    <a:pt x="1200" y="2941"/>
                    <a:pt x="1200" y="2955"/>
                  </a:cubicBezTo>
                  <a:cubicBezTo>
                    <a:pt x="1200" y="2969"/>
                    <a:pt x="1188" y="2980"/>
                    <a:pt x="1175" y="2980"/>
                  </a:cubicBezTo>
                  <a:lnTo>
                    <a:pt x="1175" y="2980"/>
                  </a:lnTo>
                  <a:cubicBezTo>
                    <a:pt x="1161" y="2980"/>
                    <a:pt x="1150" y="2969"/>
                    <a:pt x="1150" y="2955"/>
                  </a:cubicBezTo>
                  <a:cubicBezTo>
                    <a:pt x="1150" y="2941"/>
                    <a:pt x="1161" y="2930"/>
                    <a:pt x="1175" y="2930"/>
                  </a:cubicBezTo>
                  <a:close/>
                  <a:moveTo>
                    <a:pt x="1275" y="2930"/>
                  </a:moveTo>
                  <a:lnTo>
                    <a:pt x="1275" y="2930"/>
                  </a:lnTo>
                  <a:cubicBezTo>
                    <a:pt x="1288" y="2930"/>
                    <a:pt x="1300" y="2941"/>
                    <a:pt x="1300" y="2955"/>
                  </a:cubicBezTo>
                  <a:cubicBezTo>
                    <a:pt x="1300" y="2969"/>
                    <a:pt x="1288" y="2980"/>
                    <a:pt x="1275" y="2980"/>
                  </a:cubicBezTo>
                  <a:lnTo>
                    <a:pt x="1275" y="2980"/>
                  </a:lnTo>
                  <a:cubicBezTo>
                    <a:pt x="1261" y="2980"/>
                    <a:pt x="1250" y="2969"/>
                    <a:pt x="1250" y="2955"/>
                  </a:cubicBezTo>
                  <a:cubicBezTo>
                    <a:pt x="1250" y="2941"/>
                    <a:pt x="1261" y="2930"/>
                    <a:pt x="1275" y="2930"/>
                  </a:cubicBezTo>
                  <a:close/>
                  <a:moveTo>
                    <a:pt x="1375" y="2930"/>
                  </a:moveTo>
                  <a:lnTo>
                    <a:pt x="1375" y="2930"/>
                  </a:lnTo>
                  <a:cubicBezTo>
                    <a:pt x="1388" y="2930"/>
                    <a:pt x="1400" y="2941"/>
                    <a:pt x="1400" y="2955"/>
                  </a:cubicBezTo>
                  <a:cubicBezTo>
                    <a:pt x="1400" y="2969"/>
                    <a:pt x="1388" y="2980"/>
                    <a:pt x="1375" y="2980"/>
                  </a:cubicBezTo>
                  <a:lnTo>
                    <a:pt x="1375" y="2980"/>
                  </a:lnTo>
                  <a:cubicBezTo>
                    <a:pt x="1361" y="2980"/>
                    <a:pt x="1350" y="2969"/>
                    <a:pt x="1350" y="2955"/>
                  </a:cubicBezTo>
                  <a:cubicBezTo>
                    <a:pt x="1350" y="2941"/>
                    <a:pt x="1361" y="2930"/>
                    <a:pt x="1375" y="2930"/>
                  </a:cubicBezTo>
                  <a:close/>
                  <a:moveTo>
                    <a:pt x="1475" y="2930"/>
                  </a:moveTo>
                  <a:lnTo>
                    <a:pt x="1475" y="2930"/>
                  </a:lnTo>
                  <a:cubicBezTo>
                    <a:pt x="1489" y="2930"/>
                    <a:pt x="1500" y="2941"/>
                    <a:pt x="1500" y="2955"/>
                  </a:cubicBezTo>
                  <a:cubicBezTo>
                    <a:pt x="1500" y="2969"/>
                    <a:pt x="1489" y="2980"/>
                    <a:pt x="1475" y="2980"/>
                  </a:cubicBezTo>
                  <a:lnTo>
                    <a:pt x="1475" y="2980"/>
                  </a:lnTo>
                  <a:cubicBezTo>
                    <a:pt x="1461" y="2980"/>
                    <a:pt x="1450" y="2969"/>
                    <a:pt x="1450" y="2955"/>
                  </a:cubicBezTo>
                  <a:cubicBezTo>
                    <a:pt x="1450" y="2941"/>
                    <a:pt x="1461" y="2930"/>
                    <a:pt x="1475" y="2930"/>
                  </a:cubicBezTo>
                  <a:close/>
                  <a:moveTo>
                    <a:pt x="1575" y="2930"/>
                  </a:moveTo>
                  <a:lnTo>
                    <a:pt x="1575" y="2930"/>
                  </a:lnTo>
                  <a:cubicBezTo>
                    <a:pt x="1589" y="2930"/>
                    <a:pt x="1600" y="2941"/>
                    <a:pt x="1600" y="2955"/>
                  </a:cubicBezTo>
                  <a:cubicBezTo>
                    <a:pt x="1600" y="2969"/>
                    <a:pt x="1589" y="2980"/>
                    <a:pt x="1575" y="2980"/>
                  </a:cubicBezTo>
                  <a:lnTo>
                    <a:pt x="1575" y="2980"/>
                  </a:lnTo>
                  <a:cubicBezTo>
                    <a:pt x="1561" y="2980"/>
                    <a:pt x="1550" y="2969"/>
                    <a:pt x="1550" y="2955"/>
                  </a:cubicBezTo>
                  <a:cubicBezTo>
                    <a:pt x="1550" y="2941"/>
                    <a:pt x="1561" y="2930"/>
                    <a:pt x="1575" y="2930"/>
                  </a:cubicBezTo>
                  <a:close/>
                  <a:moveTo>
                    <a:pt x="1675" y="2930"/>
                  </a:moveTo>
                  <a:lnTo>
                    <a:pt x="1675" y="2930"/>
                  </a:lnTo>
                  <a:cubicBezTo>
                    <a:pt x="1689" y="2930"/>
                    <a:pt x="1700" y="2941"/>
                    <a:pt x="1700" y="2955"/>
                  </a:cubicBezTo>
                  <a:cubicBezTo>
                    <a:pt x="1700" y="2969"/>
                    <a:pt x="1689" y="2980"/>
                    <a:pt x="1675" y="2980"/>
                  </a:cubicBezTo>
                  <a:lnTo>
                    <a:pt x="1675" y="2980"/>
                  </a:lnTo>
                  <a:cubicBezTo>
                    <a:pt x="1661" y="2980"/>
                    <a:pt x="1650" y="2969"/>
                    <a:pt x="1650" y="2955"/>
                  </a:cubicBezTo>
                  <a:cubicBezTo>
                    <a:pt x="1650" y="2941"/>
                    <a:pt x="1661" y="2930"/>
                    <a:pt x="1675" y="2930"/>
                  </a:cubicBezTo>
                  <a:close/>
                  <a:moveTo>
                    <a:pt x="1775" y="2930"/>
                  </a:moveTo>
                  <a:lnTo>
                    <a:pt x="1775" y="2930"/>
                  </a:lnTo>
                  <a:cubicBezTo>
                    <a:pt x="1789" y="2930"/>
                    <a:pt x="1800" y="2941"/>
                    <a:pt x="1800" y="2955"/>
                  </a:cubicBezTo>
                  <a:cubicBezTo>
                    <a:pt x="1800" y="2969"/>
                    <a:pt x="1789" y="2980"/>
                    <a:pt x="1775" y="2980"/>
                  </a:cubicBezTo>
                  <a:lnTo>
                    <a:pt x="1775" y="2980"/>
                  </a:lnTo>
                  <a:cubicBezTo>
                    <a:pt x="1761" y="2980"/>
                    <a:pt x="1750" y="2969"/>
                    <a:pt x="1750" y="2955"/>
                  </a:cubicBezTo>
                  <a:cubicBezTo>
                    <a:pt x="1750" y="2941"/>
                    <a:pt x="1761" y="2930"/>
                    <a:pt x="1775" y="2930"/>
                  </a:cubicBezTo>
                  <a:close/>
                  <a:moveTo>
                    <a:pt x="1875" y="2930"/>
                  </a:moveTo>
                  <a:lnTo>
                    <a:pt x="1875" y="2930"/>
                  </a:lnTo>
                  <a:cubicBezTo>
                    <a:pt x="1889" y="2930"/>
                    <a:pt x="1900" y="2941"/>
                    <a:pt x="1900" y="2955"/>
                  </a:cubicBezTo>
                  <a:cubicBezTo>
                    <a:pt x="1900" y="2969"/>
                    <a:pt x="1889" y="2980"/>
                    <a:pt x="1875" y="2980"/>
                  </a:cubicBezTo>
                  <a:lnTo>
                    <a:pt x="1875" y="2980"/>
                  </a:lnTo>
                  <a:cubicBezTo>
                    <a:pt x="1861" y="2980"/>
                    <a:pt x="1850" y="2969"/>
                    <a:pt x="1850" y="2955"/>
                  </a:cubicBezTo>
                  <a:cubicBezTo>
                    <a:pt x="1850" y="2941"/>
                    <a:pt x="1861" y="2930"/>
                    <a:pt x="1875" y="2930"/>
                  </a:cubicBezTo>
                  <a:close/>
                  <a:moveTo>
                    <a:pt x="1975" y="2930"/>
                  </a:moveTo>
                  <a:lnTo>
                    <a:pt x="1975" y="2930"/>
                  </a:lnTo>
                  <a:cubicBezTo>
                    <a:pt x="1989" y="2930"/>
                    <a:pt x="2000" y="2941"/>
                    <a:pt x="2000" y="2955"/>
                  </a:cubicBezTo>
                  <a:cubicBezTo>
                    <a:pt x="2000" y="2969"/>
                    <a:pt x="1989" y="2980"/>
                    <a:pt x="1975" y="2980"/>
                  </a:cubicBezTo>
                  <a:lnTo>
                    <a:pt x="1975" y="2980"/>
                  </a:lnTo>
                  <a:cubicBezTo>
                    <a:pt x="1961" y="2980"/>
                    <a:pt x="1950" y="2969"/>
                    <a:pt x="1950" y="2955"/>
                  </a:cubicBezTo>
                  <a:cubicBezTo>
                    <a:pt x="1950" y="2941"/>
                    <a:pt x="1961" y="2930"/>
                    <a:pt x="1975" y="2930"/>
                  </a:cubicBezTo>
                  <a:close/>
                  <a:moveTo>
                    <a:pt x="2075" y="2930"/>
                  </a:moveTo>
                  <a:lnTo>
                    <a:pt x="2075" y="2930"/>
                  </a:lnTo>
                  <a:cubicBezTo>
                    <a:pt x="2089" y="2930"/>
                    <a:pt x="2100" y="2941"/>
                    <a:pt x="2100" y="2955"/>
                  </a:cubicBezTo>
                  <a:cubicBezTo>
                    <a:pt x="2100" y="2969"/>
                    <a:pt x="2089" y="2980"/>
                    <a:pt x="2075" y="2980"/>
                  </a:cubicBezTo>
                  <a:lnTo>
                    <a:pt x="2075" y="2980"/>
                  </a:lnTo>
                  <a:cubicBezTo>
                    <a:pt x="2061" y="2980"/>
                    <a:pt x="2050" y="2969"/>
                    <a:pt x="2050" y="2955"/>
                  </a:cubicBezTo>
                  <a:cubicBezTo>
                    <a:pt x="2050" y="2941"/>
                    <a:pt x="2061" y="2930"/>
                    <a:pt x="2075" y="2930"/>
                  </a:cubicBezTo>
                  <a:close/>
                  <a:moveTo>
                    <a:pt x="2175" y="2930"/>
                  </a:moveTo>
                  <a:lnTo>
                    <a:pt x="2175" y="2930"/>
                  </a:lnTo>
                  <a:cubicBezTo>
                    <a:pt x="2189" y="2930"/>
                    <a:pt x="2200" y="2941"/>
                    <a:pt x="2200" y="2955"/>
                  </a:cubicBezTo>
                  <a:cubicBezTo>
                    <a:pt x="2200" y="2969"/>
                    <a:pt x="2189" y="2980"/>
                    <a:pt x="2175" y="2980"/>
                  </a:cubicBezTo>
                  <a:lnTo>
                    <a:pt x="2175" y="2980"/>
                  </a:lnTo>
                  <a:cubicBezTo>
                    <a:pt x="2161" y="2980"/>
                    <a:pt x="2150" y="2969"/>
                    <a:pt x="2150" y="2955"/>
                  </a:cubicBezTo>
                  <a:cubicBezTo>
                    <a:pt x="2150" y="2941"/>
                    <a:pt x="2161" y="2930"/>
                    <a:pt x="2175" y="2930"/>
                  </a:cubicBezTo>
                  <a:close/>
                  <a:moveTo>
                    <a:pt x="2275" y="2930"/>
                  </a:moveTo>
                  <a:lnTo>
                    <a:pt x="2275" y="2930"/>
                  </a:lnTo>
                  <a:cubicBezTo>
                    <a:pt x="2289" y="2930"/>
                    <a:pt x="2300" y="2941"/>
                    <a:pt x="2300" y="2955"/>
                  </a:cubicBezTo>
                  <a:cubicBezTo>
                    <a:pt x="2300" y="2969"/>
                    <a:pt x="2289" y="2980"/>
                    <a:pt x="2275" y="2980"/>
                  </a:cubicBezTo>
                  <a:lnTo>
                    <a:pt x="2275" y="2980"/>
                  </a:lnTo>
                  <a:cubicBezTo>
                    <a:pt x="2261" y="2980"/>
                    <a:pt x="2250" y="2969"/>
                    <a:pt x="2250" y="2955"/>
                  </a:cubicBezTo>
                  <a:cubicBezTo>
                    <a:pt x="2250" y="2941"/>
                    <a:pt x="2261" y="2930"/>
                    <a:pt x="2275" y="2930"/>
                  </a:cubicBezTo>
                  <a:close/>
                  <a:moveTo>
                    <a:pt x="2375" y="2930"/>
                  </a:moveTo>
                  <a:lnTo>
                    <a:pt x="2375" y="2930"/>
                  </a:lnTo>
                  <a:cubicBezTo>
                    <a:pt x="2389" y="2930"/>
                    <a:pt x="2400" y="2941"/>
                    <a:pt x="2400" y="2955"/>
                  </a:cubicBezTo>
                  <a:cubicBezTo>
                    <a:pt x="2400" y="2969"/>
                    <a:pt x="2389" y="2980"/>
                    <a:pt x="2375" y="2980"/>
                  </a:cubicBezTo>
                  <a:lnTo>
                    <a:pt x="2375" y="2980"/>
                  </a:lnTo>
                  <a:cubicBezTo>
                    <a:pt x="2361" y="2980"/>
                    <a:pt x="2350" y="2969"/>
                    <a:pt x="2350" y="2955"/>
                  </a:cubicBezTo>
                  <a:cubicBezTo>
                    <a:pt x="2350" y="2941"/>
                    <a:pt x="2361" y="2930"/>
                    <a:pt x="2375" y="2930"/>
                  </a:cubicBezTo>
                  <a:close/>
                  <a:moveTo>
                    <a:pt x="2475" y="2930"/>
                  </a:moveTo>
                  <a:lnTo>
                    <a:pt x="2475" y="2930"/>
                  </a:lnTo>
                  <a:cubicBezTo>
                    <a:pt x="2489" y="2930"/>
                    <a:pt x="2500" y="2941"/>
                    <a:pt x="2500" y="2955"/>
                  </a:cubicBezTo>
                  <a:cubicBezTo>
                    <a:pt x="2500" y="2969"/>
                    <a:pt x="2489" y="2980"/>
                    <a:pt x="2475" y="2980"/>
                  </a:cubicBezTo>
                  <a:lnTo>
                    <a:pt x="2475" y="2980"/>
                  </a:lnTo>
                  <a:cubicBezTo>
                    <a:pt x="2461" y="2980"/>
                    <a:pt x="2450" y="2969"/>
                    <a:pt x="2450" y="2955"/>
                  </a:cubicBezTo>
                  <a:cubicBezTo>
                    <a:pt x="2450" y="2941"/>
                    <a:pt x="2461" y="2930"/>
                    <a:pt x="2475" y="2930"/>
                  </a:cubicBezTo>
                  <a:close/>
                  <a:moveTo>
                    <a:pt x="2575" y="2930"/>
                  </a:moveTo>
                  <a:lnTo>
                    <a:pt x="2575" y="2930"/>
                  </a:lnTo>
                  <a:cubicBezTo>
                    <a:pt x="2589" y="2930"/>
                    <a:pt x="2600" y="2941"/>
                    <a:pt x="2600" y="2955"/>
                  </a:cubicBezTo>
                  <a:cubicBezTo>
                    <a:pt x="2600" y="2969"/>
                    <a:pt x="2589" y="2980"/>
                    <a:pt x="2575" y="2980"/>
                  </a:cubicBezTo>
                  <a:lnTo>
                    <a:pt x="2575" y="2980"/>
                  </a:lnTo>
                  <a:cubicBezTo>
                    <a:pt x="2561" y="2980"/>
                    <a:pt x="2550" y="2969"/>
                    <a:pt x="2550" y="2955"/>
                  </a:cubicBezTo>
                  <a:cubicBezTo>
                    <a:pt x="2550" y="2941"/>
                    <a:pt x="2561" y="2930"/>
                    <a:pt x="2575" y="2930"/>
                  </a:cubicBezTo>
                  <a:close/>
                  <a:moveTo>
                    <a:pt x="2675" y="2930"/>
                  </a:moveTo>
                  <a:lnTo>
                    <a:pt x="2675" y="2930"/>
                  </a:lnTo>
                  <a:cubicBezTo>
                    <a:pt x="2689" y="2930"/>
                    <a:pt x="2700" y="2941"/>
                    <a:pt x="2700" y="2955"/>
                  </a:cubicBezTo>
                  <a:cubicBezTo>
                    <a:pt x="2700" y="2969"/>
                    <a:pt x="2689" y="2980"/>
                    <a:pt x="2675" y="2980"/>
                  </a:cubicBezTo>
                  <a:lnTo>
                    <a:pt x="2675" y="2980"/>
                  </a:lnTo>
                  <a:cubicBezTo>
                    <a:pt x="2661" y="2980"/>
                    <a:pt x="2650" y="2969"/>
                    <a:pt x="2650" y="2955"/>
                  </a:cubicBezTo>
                  <a:cubicBezTo>
                    <a:pt x="2650" y="2941"/>
                    <a:pt x="2661" y="2930"/>
                    <a:pt x="2675" y="2930"/>
                  </a:cubicBezTo>
                  <a:close/>
                  <a:moveTo>
                    <a:pt x="2775" y="2930"/>
                  </a:moveTo>
                  <a:lnTo>
                    <a:pt x="2775" y="2930"/>
                  </a:lnTo>
                  <a:cubicBezTo>
                    <a:pt x="2789" y="2930"/>
                    <a:pt x="2800" y="2941"/>
                    <a:pt x="2800" y="2955"/>
                  </a:cubicBezTo>
                  <a:cubicBezTo>
                    <a:pt x="2800" y="2969"/>
                    <a:pt x="2789" y="2980"/>
                    <a:pt x="2775" y="2980"/>
                  </a:cubicBezTo>
                  <a:lnTo>
                    <a:pt x="2775" y="2980"/>
                  </a:lnTo>
                  <a:cubicBezTo>
                    <a:pt x="2761" y="2980"/>
                    <a:pt x="2750" y="2969"/>
                    <a:pt x="2750" y="2955"/>
                  </a:cubicBezTo>
                  <a:cubicBezTo>
                    <a:pt x="2750" y="2941"/>
                    <a:pt x="2761" y="2930"/>
                    <a:pt x="2775" y="2930"/>
                  </a:cubicBezTo>
                  <a:close/>
                  <a:moveTo>
                    <a:pt x="2875" y="2930"/>
                  </a:moveTo>
                  <a:lnTo>
                    <a:pt x="2875" y="2930"/>
                  </a:lnTo>
                  <a:cubicBezTo>
                    <a:pt x="2889" y="2930"/>
                    <a:pt x="2900" y="2941"/>
                    <a:pt x="2900" y="2955"/>
                  </a:cubicBezTo>
                  <a:cubicBezTo>
                    <a:pt x="2900" y="2969"/>
                    <a:pt x="2889" y="2980"/>
                    <a:pt x="2875" y="2980"/>
                  </a:cubicBezTo>
                  <a:lnTo>
                    <a:pt x="2875" y="2980"/>
                  </a:lnTo>
                  <a:cubicBezTo>
                    <a:pt x="2862" y="2980"/>
                    <a:pt x="2850" y="2969"/>
                    <a:pt x="2850" y="2955"/>
                  </a:cubicBezTo>
                  <a:cubicBezTo>
                    <a:pt x="2850" y="2941"/>
                    <a:pt x="2862" y="2930"/>
                    <a:pt x="2875" y="2930"/>
                  </a:cubicBezTo>
                  <a:close/>
                  <a:moveTo>
                    <a:pt x="2975" y="2930"/>
                  </a:moveTo>
                  <a:lnTo>
                    <a:pt x="2975" y="2930"/>
                  </a:lnTo>
                  <a:cubicBezTo>
                    <a:pt x="2989" y="2930"/>
                    <a:pt x="3000" y="2941"/>
                    <a:pt x="3000" y="2955"/>
                  </a:cubicBezTo>
                  <a:cubicBezTo>
                    <a:pt x="3000" y="2969"/>
                    <a:pt x="2989" y="2980"/>
                    <a:pt x="2975" y="2980"/>
                  </a:cubicBezTo>
                  <a:lnTo>
                    <a:pt x="2975" y="2980"/>
                  </a:lnTo>
                  <a:cubicBezTo>
                    <a:pt x="2962" y="2980"/>
                    <a:pt x="2950" y="2969"/>
                    <a:pt x="2950" y="2955"/>
                  </a:cubicBezTo>
                  <a:cubicBezTo>
                    <a:pt x="2950" y="2941"/>
                    <a:pt x="2962" y="2930"/>
                    <a:pt x="2975" y="2930"/>
                  </a:cubicBezTo>
                  <a:close/>
                  <a:moveTo>
                    <a:pt x="3075" y="2930"/>
                  </a:moveTo>
                  <a:lnTo>
                    <a:pt x="3075" y="2930"/>
                  </a:lnTo>
                  <a:cubicBezTo>
                    <a:pt x="3089" y="2930"/>
                    <a:pt x="3100" y="2941"/>
                    <a:pt x="3100" y="2955"/>
                  </a:cubicBezTo>
                  <a:cubicBezTo>
                    <a:pt x="3100" y="2969"/>
                    <a:pt x="3089" y="2980"/>
                    <a:pt x="3075" y="2980"/>
                  </a:cubicBezTo>
                  <a:lnTo>
                    <a:pt x="3075" y="2980"/>
                  </a:lnTo>
                  <a:cubicBezTo>
                    <a:pt x="3062" y="2980"/>
                    <a:pt x="3050" y="2969"/>
                    <a:pt x="3050" y="2955"/>
                  </a:cubicBezTo>
                  <a:cubicBezTo>
                    <a:pt x="3050" y="2941"/>
                    <a:pt x="3062" y="2930"/>
                    <a:pt x="3075" y="2930"/>
                  </a:cubicBezTo>
                  <a:close/>
                  <a:moveTo>
                    <a:pt x="3175" y="2930"/>
                  </a:moveTo>
                  <a:lnTo>
                    <a:pt x="3176" y="2930"/>
                  </a:lnTo>
                  <a:cubicBezTo>
                    <a:pt x="3189" y="2930"/>
                    <a:pt x="3201" y="2941"/>
                    <a:pt x="3201" y="2955"/>
                  </a:cubicBezTo>
                  <a:cubicBezTo>
                    <a:pt x="3201" y="2969"/>
                    <a:pt x="3189" y="2980"/>
                    <a:pt x="3176" y="2980"/>
                  </a:cubicBezTo>
                  <a:lnTo>
                    <a:pt x="3175" y="2980"/>
                  </a:lnTo>
                  <a:cubicBezTo>
                    <a:pt x="3162" y="2980"/>
                    <a:pt x="3150" y="2969"/>
                    <a:pt x="3150" y="2955"/>
                  </a:cubicBezTo>
                  <a:cubicBezTo>
                    <a:pt x="3150" y="2941"/>
                    <a:pt x="3162" y="2930"/>
                    <a:pt x="3175" y="2930"/>
                  </a:cubicBezTo>
                  <a:close/>
                  <a:moveTo>
                    <a:pt x="3276" y="2930"/>
                  </a:moveTo>
                  <a:lnTo>
                    <a:pt x="3276" y="2930"/>
                  </a:lnTo>
                  <a:cubicBezTo>
                    <a:pt x="3289" y="2930"/>
                    <a:pt x="3301" y="2941"/>
                    <a:pt x="3301" y="2955"/>
                  </a:cubicBezTo>
                  <a:cubicBezTo>
                    <a:pt x="3301" y="2969"/>
                    <a:pt x="3289" y="2980"/>
                    <a:pt x="3276" y="2980"/>
                  </a:cubicBezTo>
                  <a:lnTo>
                    <a:pt x="3276" y="2980"/>
                  </a:lnTo>
                  <a:cubicBezTo>
                    <a:pt x="3262" y="2980"/>
                    <a:pt x="3251" y="2969"/>
                    <a:pt x="3251" y="2955"/>
                  </a:cubicBezTo>
                  <a:cubicBezTo>
                    <a:pt x="3251" y="2941"/>
                    <a:pt x="3262" y="2930"/>
                    <a:pt x="3276" y="2930"/>
                  </a:cubicBezTo>
                  <a:close/>
                  <a:moveTo>
                    <a:pt x="3376" y="2930"/>
                  </a:moveTo>
                  <a:lnTo>
                    <a:pt x="3376" y="2930"/>
                  </a:lnTo>
                  <a:cubicBezTo>
                    <a:pt x="3389" y="2930"/>
                    <a:pt x="3401" y="2941"/>
                    <a:pt x="3401" y="2955"/>
                  </a:cubicBezTo>
                  <a:cubicBezTo>
                    <a:pt x="3401" y="2969"/>
                    <a:pt x="3389" y="2980"/>
                    <a:pt x="3376" y="2980"/>
                  </a:cubicBezTo>
                  <a:lnTo>
                    <a:pt x="3376" y="2980"/>
                  </a:lnTo>
                  <a:cubicBezTo>
                    <a:pt x="3362" y="2980"/>
                    <a:pt x="3351" y="2969"/>
                    <a:pt x="3351" y="2955"/>
                  </a:cubicBezTo>
                  <a:cubicBezTo>
                    <a:pt x="3351" y="2941"/>
                    <a:pt x="3362" y="2930"/>
                    <a:pt x="3376" y="2930"/>
                  </a:cubicBezTo>
                  <a:close/>
                  <a:moveTo>
                    <a:pt x="3476" y="2930"/>
                  </a:moveTo>
                  <a:lnTo>
                    <a:pt x="3476" y="2930"/>
                  </a:lnTo>
                  <a:cubicBezTo>
                    <a:pt x="3489" y="2930"/>
                    <a:pt x="3501" y="2941"/>
                    <a:pt x="3501" y="2955"/>
                  </a:cubicBezTo>
                  <a:cubicBezTo>
                    <a:pt x="3501" y="2969"/>
                    <a:pt x="3489" y="2980"/>
                    <a:pt x="3476" y="2980"/>
                  </a:cubicBezTo>
                  <a:lnTo>
                    <a:pt x="3476" y="2980"/>
                  </a:lnTo>
                  <a:cubicBezTo>
                    <a:pt x="3462" y="2980"/>
                    <a:pt x="3451" y="2969"/>
                    <a:pt x="3451" y="2955"/>
                  </a:cubicBezTo>
                  <a:cubicBezTo>
                    <a:pt x="3451" y="2941"/>
                    <a:pt x="3462" y="2930"/>
                    <a:pt x="3476" y="2930"/>
                  </a:cubicBezTo>
                  <a:close/>
                  <a:moveTo>
                    <a:pt x="3576" y="2930"/>
                  </a:moveTo>
                  <a:lnTo>
                    <a:pt x="3576" y="2930"/>
                  </a:lnTo>
                  <a:cubicBezTo>
                    <a:pt x="3590" y="2930"/>
                    <a:pt x="3601" y="2941"/>
                    <a:pt x="3601" y="2955"/>
                  </a:cubicBezTo>
                  <a:cubicBezTo>
                    <a:pt x="3601" y="2969"/>
                    <a:pt x="3590" y="2980"/>
                    <a:pt x="3576" y="2980"/>
                  </a:cubicBezTo>
                  <a:lnTo>
                    <a:pt x="3576" y="2980"/>
                  </a:lnTo>
                  <a:cubicBezTo>
                    <a:pt x="3562" y="2980"/>
                    <a:pt x="3551" y="2969"/>
                    <a:pt x="3551" y="2955"/>
                  </a:cubicBezTo>
                  <a:cubicBezTo>
                    <a:pt x="3551" y="2941"/>
                    <a:pt x="3562" y="2930"/>
                    <a:pt x="3576" y="2930"/>
                  </a:cubicBezTo>
                  <a:close/>
                  <a:moveTo>
                    <a:pt x="3676" y="2930"/>
                  </a:moveTo>
                  <a:lnTo>
                    <a:pt x="3676" y="2930"/>
                  </a:lnTo>
                  <a:cubicBezTo>
                    <a:pt x="3690" y="2930"/>
                    <a:pt x="3701" y="2941"/>
                    <a:pt x="3701" y="2955"/>
                  </a:cubicBezTo>
                  <a:cubicBezTo>
                    <a:pt x="3701" y="2969"/>
                    <a:pt x="3690" y="2980"/>
                    <a:pt x="3676" y="2980"/>
                  </a:cubicBezTo>
                  <a:lnTo>
                    <a:pt x="3676" y="2980"/>
                  </a:lnTo>
                  <a:cubicBezTo>
                    <a:pt x="3662" y="2980"/>
                    <a:pt x="3651" y="2969"/>
                    <a:pt x="3651" y="2955"/>
                  </a:cubicBezTo>
                  <a:cubicBezTo>
                    <a:pt x="3651" y="2941"/>
                    <a:pt x="3662" y="2930"/>
                    <a:pt x="3676" y="2930"/>
                  </a:cubicBezTo>
                  <a:close/>
                  <a:moveTo>
                    <a:pt x="3776" y="2930"/>
                  </a:moveTo>
                  <a:lnTo>
                    <a:pt x="3776" y="2930"/>
                  </a:lnTo>
                  <a:cubicBezTo>
                    <a:pt x="3790" y="2930"/>
                    <a:pt x="3801" y="2941"/>
                    <a:pt x="3801" y="2955"/>
                  </a:cubicBezTo>
                  <a:cubicBezTo>
                    <a:pt x="3801" y="2969"/>
                    <a:pt x="3790" y="2980"/>
                    <a:pt x="3776" y="2980"/>
                  </a:cubicBezTo>
                  <a:lnTo>
                    <a:pt x="3776" y="2980"/>
                  </a:lnTo>
                  <a:cubicBezTo>
                    <a:pt x="3762" y="2980"/>
                    <a:pt x="3751" y="2969"/>
                    <a:pt x="3751" y="2955"/>
                  </a:cubicBezTo>
                  <a:cubicBezTo>
                    <a:pt x="3751" y="2941"/>
                    <a:pt x="3762" y="2930"/>
                    <a:pt x="3776" y="2930"/>
                  </a:cubicBezTo>
                  <a:close/>
                  <a:moveTo>
                    <a:pt x="3876" y="2930"/>
                  </a:moveTo>
                  <a:lnTo>
                    <a:pt x="3876" y="2930"/>
                  </a:lnTo>
                  <a:cubicBezTo>
                    <a:pt x="3890" y="2930"/>
                    <a:pt x="3901" y="2941"/>
                    <a:pt x="3901" y="2955"/>
                  </a:cubicBezTo>
                  <a:cubicBezTo>
                    <a:pt x="3901" y="2969"/>
                    <a:pt x="3890" y="2980"/>
                    <a:pt x="3876" y="2980"/>
                  </a:cubicBezTo>
                  <a:lnTo>
                    <a:pt x="3876" y="2980"/>
                  </a:lnTo>
                  <a:cubicBezTo>
                    <a:pt x="3862" y="2980"/>
                    <a:pt x="3851" y="2969"/>
                    <a:pt x="3851" y="2955"/>
                  </a:cubicBezTo>
                  <a:cubicBezTo>
                    <a:pt x="3851" y="2941"/>
                    <a:pt x="3862" y="2930"/>
                    <a:pt x="3876" y="2930"/>
                  </a:cubicBezTo>
                  <a:close/>
                  <a:moveTo>
                    <a:pt x="3976" y="2930"/>
                  </a:moveTo>
                  <a:lnTo>
                    <a:pt x="3976" y="2930"/>
                  </a:lnTo>
                  <a:cubicBezTo>
                    <a:pt x="3990" y="2930"/>
                    <a:pt x="4001" y="2941"/>
                    <a:pt x="4001" y="2955"/>
                  </a:cubicBezTo>
                  <a:cubicBezTo>
                    <a:pt x="4001" y="2969"/>
                    <a:pt x="3990" y="2980"/>
                    <a:pt x="3976" y="2980"/>
                  </a:cubicBezTo>
                  <a:lnTo>
                    <a:pt x="3976" y="2980"/>
                  </a:lnTo>
                  <a:cubicBezTo>
                    <a:pt x="3962" y="2980"/>
                    <a:pt x="3951" y="2969"/>
                    <a:pt x="3951" y="2955"/>
                  </a:cubicBezTo>
                  <a:cubicBezTo>
                    <a:pt x="3951" y="2941"/>
                    <a:pt x="3962" y="2930"/>
                    <a:pt x="3976" y="2930"/>
                  </a:cubicBezTo>
                  <a:close/>
                  <a:moveTo>
                    <a:pt x="4076" y="2930"/>
                  </a:moveTo>
                  <a:lnTo>
                    <a:pt x="4076" y="2930"/>
                  </a:lnTo>
                  <a:cubicBezTo>
                    <a:pt x="4090" y="2930"/>
                    <a:pt x="4101" y="2941"/>
                    <a:pt x="4101" y="2955"/>
                  </a:cubicBezTo>
                  <a:cubicBezTo>
                    <a:pt x="4101" y="2969"/>
                    <a:pt x="4090" y="2980"/>
                    <a:pt x="4076" y="2980"/>
                  </a:cubicBezTo>
                  <a:lnTo>
                    <a:pt x="4076" y="2980"/>
                  </a:lnTo>
                  <a:cubicBezTo>
                    <a:pt x="4062" y="2980"/>
                    <a:pt x="4051" y="2969"/>
                    <a:pt x="4051" y="2955"/>
                  </a:cubicBezTo>
                  <a:cubicBezTo>
                    <a:pt x="4051" y="2941"/>
                    <a:pt x="4062" y="2930"/>
                    <a:pt x="4076" y="2930"/>
                  </a:cubicBezTo>
                  <a:close/>
                  <a:moveTo>
                    <a:pt x="4176" y="2930"/>
                  </a:moveTo>
                  <a:lnTo>
                    <a:pt x="4176" y="2930"/>
                  </a:lnTo>
                  <a:cubicBezTo>
                    <a:pt x="4190" y="2930"/>
                    <a:pt x="4201" y="2941"/>
                    <a:pt x="4201" y="2955"/>
                  </a:cubicBezTo>
                  <a:cubicBezTo>
                    <a:pt x="4201" y="2969"/>
                    <a:pt x="4190" y="2980"/>
                    <a:pt x="4176" y="2980"/>
                  </a:cubicBezTo>
                  <a:lnTo>
                    <a:pt x="4176" y="2980"/>
                  </a:lnTo>
                  <a:cubicBezTo>
                    <a:pt x="4162" y="2980"/>
                    <a:pt x="4151" y="2969"/>
                    <a:pt x="4151" y="2955"/>
                  </a:cubicBezTo>
                  <a:cubicBezTo>
                    <a:pt x="4151" y="2941"/>
                    <a:pt x="4162" y="2930"/>
                    <a:pt x="4176" y="2930"/>
                  </a:cubicBezTo>
                  <a:close/>
                  <a:moveTo>
                    <a:pt x="4276" y="2930"/>
                  </a:moveTo>
                  <a:lnTo>
                    <a:pt x="4276" y="2930"/>
                  </a:lnTo>
                  <a:cubicBezTo>
                    <a:pt x="4290" y="2930"/>
                    <a:pt x="4301" y="2941"/>
                    <a:pt x="4301" y="2955"/>
                  </a:cubicBezTo>
                  <a:cubicBezTo>
                    <a:pt x="4301" y="2969"/>
                    <a:pt x="4290" y="2980"/>
                    <a:pt x="4276" y="2980"/>
                  </a:cubicBezTo>
                  <a:lnTo>
                    <a:pt x="4276" y="2980"/>
                  </a:lnTo>
                  <a:cubicBezTo>
                    <a:pt x="4262" y="2980"/>
                    <a:pt x="4251" y="2969"/>
                    <a:pt x="4251" y="2955"/>
                  </a:cubicBezTo>
                  <a:cubicBezTo>
                    <a:pt x="4251" y="2941"/>
                    <a:pt x="4262" y="2930"/>
                    <a:pt x="4276" y="2930"/>
                  </a:cubicBezTo>
                  <a:close/>
                  <a:moveTo>
                    <a:pt x="4376" y="2930"/>
                  </a:moveTo>
                  <a:lnTo>
                    <a:pt x="4376" y="2930"/>
                  </a:lnTo>
                  <a:cubicBezTo>
                    <a:pt x="4390" y="2930"/>
                    <a:pt x="4401" y="2941"/>
                    <a:pt x="4401" y="2955"/>
                  </a:cubicBezTo>
                  <a:cubicBezTo>
                    <a:pt x="4401" y="2969"/>
                    <a:pt x="4390" y="2980"/>
                    <a:pt x="4376" y="2980"/>
                  </a:cubicBezTo>
                  <a:lnTo>
                    <a:pt x="4376" y="2980"/>
                  </a:lnTo>
                  <a:cubicBezTo>
                    <a:pt x="4362" y="2980"/>
                    <a:pt x="4351" y="2969"/>
                    <a:pt x="4351" y="2955"/>
                  </a:cubicBezTo>
                  <a:cubicBezTo>
                    <a:pt x="4351" y="2941"/>
                    <a:pt x="4362" y="2930"/>
                    <a:pt x="4376" y="2930"/>
                  </a:cubicBezTo>
                  <a:close/>
                  <a:moveTo>
                    <a:pt x="4476" y="2930"/>
                  </a:moveTo>
                  <a:lnTo>
                    <a:pt x="4476" y="2930"/>
                  </a:lnTo>
                  <a:cubicBezTo>
                    <a:pt x="4490" y="2930"/>
                    <a:pt x="4501" y="2941"/>
                    <a:pt x="4501" y="2955"/>
                  </a:cubicBezTo>
                  <a:cubicBezTo>
                    <a:pt x="4501" y="2969"/>
                    <a:pt x="4490" y="2980"/>
                    <a:pt x="4476" y="2980"/>
                  </a:cubicBezTo>
                  <a:lnTo>
                    <a:pt x="4476" y="2980"/>
                  </a:lnTo>
                  <a:cubicBezTo>
                    <a:pt x="4462" y="2980"/>
                    <a:pt x="4451" y="2969"/>
                    <a:pt x="4451" y="2955"/>
                  </a:cubicBezTo>
                  <a:cubicBezTo>
                    <a:pt x="4451" y="2941"/>
                    <a:pt x="4462" y="2930"/>
                    <a:pt x="4476" y="2930"/>
                  </a:cubicBezTo>
                  <a:close/>
                  <a:moveTo>
                    <a:pt x="4576" y="2930"/>
                  </a:moveTo>
                  <a:lnTo>
                    <a:pt x="4576" y="2930"/>
                  </a:lnTo>
                  <a:cubicBezTo>
                    <a:pt x="4590" y="2930"/>
                    <a:pt x="4601" y="2941"/>
                    <a:pt x="4601" y="2955"/>
                  </a:cubicBezTo>
                  <a:cubicBezTo>
                    <a:pt x="4601" y="2969"/>
                    <a:pt x="4590" y="2980"/>
                    <a:pt x="4576" y="2980"/>
                  </a:cubicBezTo>
                  <a:lnTo>
                    <a:pt x="4576" y="2980"/>
                  </a:lnTo>
                  <a:cubicBezTo>
                    <a:pt x="4562" y="2980"/>
                    <a:pt x="4551" y="2969"/>
                    <a:pt x="4551" y="2955"/>
                  </a:cubicBezTo>
                  <a:cubicBezTo>
                    <a:pt x="4551" y="2941"/>
                    <a:pt x="4562" y="2930"/>
                    <a:pt x="4576" y="2930"/>
                  </a:cubicBezTo>
                  <a:close/>
                  <a:moveTo>
                    <a:pt x="4676" y="2930"/>
                  </a:moveTo>
                  <a:lnTo>
                    <a:pt x="4676" y="2930"/>
                  </a:lnTo>
                  <a:cubicBezTo>
                    <a:pt x="4690" y="2930"/>
                    <a:pt x="4701" y="2941"/>
                    <a:pt x="4701" y="2955"/>
                  </a:cubicBezTo>
                  <a:cubicBezTo>
                    <a:pt x="4701" y="2969"/>
                    <a:pt x="4690" y="2980"/>
                    <a:pt x="4676" y="2980"/>
                  </a:cubicBezTo>
                  <a:lnTo>
                    <a:pt x="4676" y="2980"/>
                  </a:lnTo>
                  <a:cubicBezTo>
                    <a:pt x="4662" y="2980"/>
                    <a:pt x="4651" y="2969"/>
                    <a:pt x="4651" y="2955"/>
                  </a:cubicBezTo>
                  <a:cubicBezTo>
                    <a:pt x="4651" y="2941"/>
                    <a:pt x="4662" y="2930"/>
                    <a:pt x="4676" y="2930"/>
                  </a:cubicBezTo>
                  <a:close/>
                  <a:moveTo>
                    <a:pt x="4776" y="2930"/>
                  </a:moveTo>
                  <a:lnTo>
                    <a:pt x="4776" y="2930"/>
                  </a:lnTo>
                  <a:cubicBezTo>
                    <a:pt x="4790" y="2930"/>
                    <a:pt x="4801" y="2941"/>
                    <a:pt x="4801" y="2955"/>
                  </a:cubicBezTo>
                  <a:cubicBezTo>
                    <a:pt x="4801" y="2969"/>
                    <a:pt x="4790" y="2980"/>
                    <a:pt x="4776" y="2980"/>
                  </a:cubicBezTo>
                  <a:lnTo>
                    <a:pt x="4776" y="2980"/>
                  </a:lnTo>
                  <a:cubicBezTo>
                    <a:pt x="4762" y="2980"/>
                    <a:pt x="4751" y="2969"/>
                    <a:pt x="4751" y="2955"/>
                  </a:cubicBezTo>
                  <a:cubicBezTo>
                    <a:pt x="4751" y="2941"/>
                    <a:pt x="4762" y="2930"/>
                    <a:pt x="4776" y="2930"/>
                  </a:cubicBezTo>
                  <a:close/>
                  <a:moveTo>
                    <a:pt x="4876" y="2930"/>
                  </a:moveTo>
                  <a:lnTo>
                    <a:pt x="4876" y="2930"/>
                  </a:lnTo>
                  <a:cubicBezTo>
                    <a:pt x="4890" y="2930"/>
                    <a:pt x="4901" y="2941"/>
                    <a:pt x="4901" y="2955"/>
                  </a:cubicBezTo>
                  <a:cubicBezTo>
                    <a:pt x="4901" y="2969"/>
                    <a:pt x="4890" y="2980"/>
                    <a:pt x="4876" y="2980"/>
                  </a:cubicBezTo>
                  <a:lnTo>
                    <a:pt x="4876" y="2980"/>
                  </a:lnTo>
                  <a:cubicBezTo>
                    <a:pt x="4863" y="2980"/>
                    <a:pt x="4851" y="2969"/>
                    <a:pt x="4851" y="2955"/>
                  </a:cubicBezTo>
                  <a:cubicBezTo>
                    <a:pt x="4851" y="2941"/>
                    <a:pt x="4863" y="2930"/>
                    <a:pt x="4876" y="2930"/>
                  </a:cubicBezTo>
                  <a:close/>
                  <a:moveTo>
                    <a:pt x="4976" y="2930"/>
                  </a:moveTo>
                  <a:lnTo>
                    <a:pt x="4976" y="2930"/>
                  </a:lnTo>
                  <a:cubicBezTo>
                    <a:pt x="4990" y="2930"/>
                    <a:pt x="5001" y="2941"/>
                    <a:pt x="5001" y="2955"/>
                  </a:cubicBezTo>
                  <a:cubicBezTo>
                    <a:pt x="5001" y="2969"/>
                    <a:pt x="4990" y="2980"/>
                    <a:pt x="4976" y="2980"/>
                  </a:cubicBezTo>
                  <a:lnTo>
                    <a:pt x="4976" y="2980"/>
                  </a:lnTo>
                  <a:cubicBezTo>
                    <a:pt x="4963" y="2980"/>
                    <a:pt x="4951" y="2969"/>
                    <a:pt x="4951" y="2955"/>
                  </a:cubicBezTo>
                  <a:cubicBezTo>
                    <a:pt x="4951" y="2941"/>
                    <a:pt x="4963" y="2930"/>
                    <a:pt x="4976" y="2930"/>
                  </a:cubicBezTo>
                  <a:close/>
                  <a:moveTo>
                    <a:pt x="5076" y="2930"/>
                  </a:moveTo>
                  <a:lnTo>
                    <a:pt x="5076" y="2930"/>
                  </a:lnTo>
                  <a:cubicBezTo>
                    <a:pt x="5090" y="2930"/>
                    <a:pt x="5101" y="2941"/>
                    <a:pt x="5101" y="2955"/>
                  </a:cubicBezTo>
                  <a:cubicBezTo>
                    <a:pt x="5101" y="2969"/>
                    <a:pt x="5090" y="2980"/>
                    <a:pt x="5076" y="2980"/>
                  </a:cubicBezTo>
                  <a:lnTo>
                    <a:pt x="5076" y="2980"/>
                  </a:lnTo>
                  <a:cubicBezTo>
                    <a:pt x="5063" y="2980"/>
                    <a:pt x="5051" y="2969"/>
                    <a:pt x="5051" y="2955"/>
                  </a:cubicBezTo>
                  <a:cubicBezTo>
                    <a:pt x="5051" y="2941"/>
                    <a:pt x="5063" y="2930"/>
                    <a:pt x="5076" y="2930"/>
                  </a:cubicBezTo>
                  <a:close/>
                  <a:moveTo>
                    <a:pt x="5176" y="2930"/>
                  </a:moveTo>
                  <a:lnTo>
                    <a:pt x="5177" y="2930"/>
                  </a:lnTo>
                  <a:cubicBezTo>
                    <a:pt x="5190" y="2930"/>
                    <a:pt x="5202" y="2941"/>
                    <a:pt x="5202" y="2955"/>
                  </a:cubicBezTo>
                  <a:cubicBezTo>
                    <a:pt x="5202" y="2969"/>
                    <a:pt x="5190" y="2980"/>
                    <a:pt x="5177" y="2980"/>
                  </a:cubicBezTo>
                  <a:lnTo>
                    <a:pt x="5176" y="2980"/>
                  </a:lnTo>
                  <a:cubicBezTo>
                    <a:pt x="5163" y="2980"/>
                    <a:pt x="5151" y="2969"/>
                    <a:pt x="5151" y="2955"/>
                  </a:cubicBezTo>
                  <a:cubicBezTo>
                    <a:pt x="5151" y="2941"/>
                    <a:pt x="5163" y="2930"/>
                    <a:pt x="5176" y="2930"/>
                  </a:cubicBezTo>
                  <a:close/>
                  <a:moveTo>
                    <a:pt x="5277" y="2930"/>
                  </a:moveTo>
                  <a:lnTo>
                    <a:pt x="5277" y="2930"/>
                  </a:lnTo>
                  <a:cubicBezTo>
                    <a:pt x="5290" y="2930"/>
                    <a:pt x="5302" y="2941"/>
                    <a:pt x="5302" y="2955"/>
                  </a:cubicBezTo>
                  <a:cubicBezTo>
                    <a:pt x="5302" y="2969"/>
                    <a:pt x="5290" y="2980"/>
                    <a:pt x="5277" y="2980"/>
                  </a:cubicBezTo>
                  <a:lnTo>
                    <a:pt x="5277" y="2980"/>
                  </a:lnTo>
                  <a:cubicBezTo>
                    <a:pt x="5263" y="2980"/>
                    <a:pt x="5252" y="2969"/>
                    <a:pt x="5252" y="2955"/>
                  </a:cubicBezTo>
                  <a:cubicBezTo>
                    <a:pt x="5252" y="2941"/>
                    <a:pt x="5263" y="2930"/>
                    <a:pt x="5277" y="2930"/>
                  </a:cubicBezTo>
                  <a:close/>
                  <a:moveTo>
                    <a:pt x="5377" y="2930"/>
                  </a:moveTo>
                  <a:lnTo>
                    <a:pt x="5377" y="2930"/>
                  </a:lnTo>
                  <a:cubicBezTo>
                    <a:pt x="5390" y="2930"/>
                    <a:pt x="5402" y="2941"/>
                    <a:pt x="5402" y="2955"/>
                  </a:cubicBezTo>
                  <a:cubicBezTo>
                    <a:pt x="5402" y="2969"/>
                    <a:pt x="5390" y="2980"/>
                    <a:pt x="5377" y="2980"/>
                  </a:cubicBezTo>
                  <a:lnTo>
                    <a:pt x="5377" y="2980"/>
                  </a:lnTo>
                  <a:cubicBezTo>
                    <a:pt x="5363" y="2980"/>
                    <a:pt x="5352" y="2969"/>
                    <a:pt x="5352" y="2955"/>
                  </a:cubicBezTo>
                  <a:cubicBezTo>
                    <a:pt x="5352" y="2941"/>
                    <a:pt x="5363" y="2930"/>
                    <a:pt x="5377" y="2930"/>
                  </a:cubicBezTo>
                  <a:close/>
                  <a:moveTo>
                    <a:pt x="5477" y="2930"/>
                  </a:moveTo>
                  <a:lnTo>
                    <a:pt x="5477" y="2930"/>
                  </a:lnTo>
                  <a:cubicBezTo>
                    <a:pt x="5490" y="2930"/>
                    <a:pt x="5502" y="2941"/>
                    <a:pt x="5502" y="2955"/>
                  </a:cubicBezTo>
                  <a:cubicBezTo>
                    <a:pt x="5502" y="2969"/>
                    <a:pt x="5490" y="2980"/>
                    <a:pt x="5477" y="2980"/>
                  </a:cubicBezTo>
                  <a:lnTo>
                    <a:pt x="5477" y="2980"/>
                  </a:lnTo>
                  <a:cubicBezTo>
                    <a:pt x="5463" y="2980"/>
                    <a:pt x="5452" y="2969"/>
                    <a:pt x="5452" y="2955"/>
                  </a:cubicBezTo>
                  <a:cubicBezTo>
                    <a:pt x="5452" y="2941"/>
                    <a:pt x="5463" y="2930"/>
                    <a:pt x="5477" y="2930"/>
                  </a:cubicBezTo>
                  <a:close/>
                  <a:moveTo>
                    <a:pt x="5577" y="2930"/>
                  </a:moveTo>
                  <a:lnTo>
                    <a:pt x="5577" y="2930"/>
                  </a:lnTo>
                  <a:cubicBezTo>
                    <a:pt x="5591" y="2930"/>
                    <a:pt x="5602" y="2941"/>
                    <a:pt x="5602" y="2955"/>
                  </a:cubicBezTo>
                  <a:cubicBezTo>
                    <a:pt x="5602" y="2969"/>
                    <a:pt x="5591" y="2980"/>
                    <a:pt x="5577" y="2980"/>
                  </a:cubicBezTo>
                  <a:lnTo>
                    <a:pt x="5577" y="2980"/>
                  </a:lnTo>
                  <a:cubicBezTo>
                    <a:pt x="5563" y="2980"/>
                    <a:pt x="5552" y="2969"/>
                    <a:pt x="5552" y="2955"/>
                  </a:cubicBezTo>
                  <a:cubicBezTo>
                    <a:pt x="5552" y="2941"/>
                    <a:pt x="5563" y="2930"/>
                    <a:pt x="5577" y="2930"/>
                  </a:cubicBezTo>
                  <a:close/>
                  <a:moveTo>
                    <a:pt x="5677" y="2930"/>
                  </a:moveTo>
                  <a:lnTo>
                    <a:pt x="5677" y="2930"/>
                  </a:lnTo>
                  <a:cubicBezTo>
                    <a:pt x="5691" y="2930"/>
                    <a:pt x="5702" y="2941"/>
                    <a:pt x="5702" y="2955"/>
                  </a:cubicBezTo>
                  <a:cubicBezTo>
                    <a:pt x="5702" y="2969"/>
                    <a:pt x="5691" y="2980"/>
                    <a:pt x="5677" y="2980"/>
                  </a:cubicBezTo>
                  <a:lnTo>
                    <a:pt x="5677" y="2980"/>
                  </a:lnTo>
                  <a:cubicBezTo>
                    <a:pt x="5663" y="2980"/>
                    <a:pt x="5652" y="2969"/>
                    <a:pt x="5652" y="2955"/>
                  </a:cubicBezTo>
                  <a:cubicBezTo>
                    <a:pt x="5652" y="2941"/>
                    <a:pt x="5663" y="2930"/>
                    <a:pt x="5677" y="2930"/>
                  </a:cubicBezTo>
                  <a:close/>
                  <a:moveTo>
                    <a:pt x="5777" y="2930"/>
                  </a:moveTo>
                  <a:lnTo>
                    <a:pt x="5777" y="2930"/>
                  </a:lnTo>
                  <a:cubicBezTo>
                    <a:pt x="5791" y="2930"/>
                    <a:pt x="5802" y="2941"/>
                    <a:pt x="5802" y="2955"/>
                  </a:cubicBezTo>
                  <a:cubicBezTo>
                    <a:pt x="5802" y="2969"/>
                    <a:pt x="5791" y="2980"/>
                    <a:pt x="5777" y="2980"/>
                  </a:cubicBezTo>
                  <a:lnTo>
                    <a:pt x="5777" y="2980"/>
                  </a:lnTo>
                  <a:cubicBezTo>
                    <a:pt x="5763" y="2980"/>
                    <a:pt x="5752" y="2969"/>
                    <a:pt x="5752" y="2955"/>
                  </a:cubicBezTo>
                  <a:cubicBezTo>
                    <a:pt x="5752" y="2941"/>
                    <a:pt x="5763" y="2930"/>
                    <a:pt x="5777" y="2930"/>
                  </a:cubicBezTo>
                  <a:close/>
                  <a:moveTo>
                    <a:pt x="5877" y="2930"/>
                  </a:moveTo>
                  <a:lnTo>
                    <a:pt x="5877" y="2930"/>
                  </a:lnTo>
                  <a:cubicBezTo>
                    <a:pt x="5891" y="2930"/>
                    <a:pt x="5902" y="2941"/>
                    <a:pt x="5902" y="2955"/>
                  </a:cubicBezTo>
                  <a:cubicBezTo>
                    <a:pt x="5902" y="2969"/>
                    <a:pt x="5891" y="2980"/>
                    <a:pt x="5877" y="2980"/>
                  </a:cubicBezTo>
                  <a:lnTo>
                    <a:pt x="5877" y="2980"/>
                  </a:lnTo>
                  <a:cubicBezTo>
                    <a:pt x="5863" y="2980"/>
                    <a:pt x="5852" y="2969"/>
                    <a:pt x="5852" y="2955"/>
                  </a:cubicBezTo>
                  <a:cubicBezTo>
                    <a:pt x="5852" y="2941"/>
                    <a:pt x="5863" y="2930"/>
                    <a:pt x="5877" y="2930"/>
                  </a:cubicBezTo>
                  <a:close/>
                  <a:moveTo>
                    <a:pt x="5977" y="2930"/>
                  </a:moveTo>
                  <a:lnTo>
                    <a:pt x="5977" y="2930"/>
                  </a:lnTo>
                  <a:cubicBezTo>
                    <a:pt x="5991" y="2930"/>
                    <a:pt x="6002" y="2941"/>
                    <a:pt x="6002" y="2955"/>
                  </a:cubicBezTo>
                  <a:cubicBezTo>
                    <a:pt x="6002" y="2969"/>
                    <a:pt x="5991" y="2980"/>
                    <a:pt x="5977" y="2980"/>
                  </a:cubicBezTo>
                  <a:lnTo>
                    <a:pt x="5977" y="2980"/>
                  </a:lnTo>
                  <a:cubicBezTo>
                    <a:pt x="5963" y="2980"/>
                    <a:pt x="5952" y="2969"/>
                    <a:pt x="5952" y="2955"/>
                  </a:cubicBezTo>
                  <a:cubicBezTo>
                    <a:pt x="5952" y="2941"/>
                    <a:pt x="5963" y="2930"/>
                    <a:pt x="5977" y="2930"/>
                  </a:cubicBezTo>
                  <a:close/>
                  <a:moveTo>
                    <a:pt x="6077" y="2930"/>
                  </a:moveTo>
                  <a:lnTo>
                    <a:pt x="6077" y="2930"/>
                  </a:lnTo>
                  <a:cubicBezTo>
                    <a:pt x="6091" y="2930"/>
                    <a:pt x="6102" y="2941"/>
                    <a:pt x="6102" y="2955"/>
                  </a:cubicBezTo>
                  <a:cubicBezTo>
                    <a:pt x="6102" y="2969"/>
                    <a:pt x="6091" y="2980"/>
                    <a:pt x="6077" y="2980"/>
                  </a:cubicBezTo>
                  <a:lnTo>
                    <a:pt x="6077" y="2980"/>
                  </a:lnTo>
                  <a:cubicBezTo>
                    <a:pt x="6063" y="2980"/>
                    <a:pt x="6052" y="2969"/>
                    <a:pt x="6052" y="2955"/>
                  </a:cubicBezTo>
                  <a:cubicBezTo>
                    <a:pt x="6052" y="2941"/>
                    <a:pt x="6063" y="2930"/>
                    <a:pt x="6077" y="2930"/>
                  </a:cubicBezTo>
                  <a:close/>
                  <a:moveTo>
                    <a:pt x="6177" y="2930"/>
                  </a:moveTo>
                  <a:lnTo>
                    <a:pt x="6177" y="2930"/>
                  </a:lnTo>
                  <a:cubicBezTo>
                    <a:pt x="6191" y="2930"/>
                    <a:pt x="6202" y="2941"/>
                    <a:pt x="6202" y="2955"/>
                  </a:cubicBezTo>
                  <a:cubicBezTo>
                    <a:pt x="6202" y="2969"/>
                    <a:pt x="6191" y="2980"/>
                    <a:pt x="6177" y="2980"/>
                  </a:cubicBezTo>
                  <a:lnTo>
                    <a:pt x="6177" y="2980"/>
                  </a:lnTo>
                  <a:cubicBezTo>
                    <a:pt x="6163" y="2980"/>
                    <a:pt x="6152" y="2969"/>
                    <a:pt x="6152" y="2955"/>
                  </a:cubicBezTo>
                  <a:cubicBezTo>
                    <a:pt x="6152" y="2941"/>
                    <a:pt x="6163" y="2930"/>
                    <a:pt x="6177" y="2930"/>
                  </a:cubicBezTo>
                  <a:close/>
                  <a:moveTo>
                    <a:pt x="6277" y="2930"/>
                  </a:moveTo>
                  <a:lnTo>
                    <a:pt x="6277" y="2930"/>
                  </a:lnTo>
                  <a:cubicBezTo>
                    <a:pt x="6291" y="2930"/>
                    <a:pt x="6302" y="2941"/>
                    <a:pt x="6302" y="2955"/>
                  </a:cubicBezTo>
                  <a:cubicBezTo>
                    <a:pt x="6302" y="2969"/>
                    <a:pt x="6291" y="2980"/>
                    <a:pt x="6277" y="2980"/>
                  </a:cubicBezTo>
                  <a:lnTo>
                    <a:pt x="6277" y="2980"/>
                  </a:lnTo>
                  <a:cubicBezTo>
                    <a:pt x="6263" y="2980"/>
                    <a:pt x="6252" y="2969"/>
                    <a:pt x="6252" y="2955"/>
                  </a:cubicBezTo>
                  <a:cubicBezTo>
                    <a:pt x="6252" y="2941"/>
                    <a:pt x="6263" y="2930"/>
                    <a:pt x="6277" y="2930"/>
                  </a:cubicBezTo>
                  <a:close/>
                  <a:moveTo>
                    <a:pt x="6377" y="2930"/>
                  </a:moveTo>
                  <a:lnTo>
                    <a:pt x="6377" y="2930"/>
                  </a:lnTo>
                  <a:cubicBezTo>
                    <a:pt x="6391" y="2930"/>
                    <a:pt x="6402" y="2941"/>
                    <a:pt x="6402" y="2955"/>
                  </a:cubicBezTo>
                  <a:cubicBezTo>
                    <a:pt x="6402" y="2969"/>
                    <a:pt x="6391" y="2980"/>
                    <a:pt x="6377" y="2980"/>
                  </a:cubicBezTo>
                  <a:lnTo>
                    <a:pt x="6377" y="2980"/>
                  </a:lnTo>
                  <a:cubicBezTo>
                    <a:pt x="6363" y="2980"/>
                    <a:pt x="6352" y="2969"/>
                    <a:pt x="6352" y="2955"/>
                  </a:cubicBezTo>
                  <a:cubicBezTo>
                    <a:pt x="6352" y="2941"/>
                    <a:pt x="6363" y="2930"/>
                    <a:pt x="6377" y="2930"/>
                  </a:cubicBezTo>
                  <a:close/>
                  <a:moveTo>
                    <a:pt x="6477" y="2930"/>
                  </a:moveTo>
                  <a:lnTo>
                    <a:pt x="6477" y="2930"/>
                  </a:lnTo>
                  <a:cubicBezTo>
                    <a:pt x="6491" y="2930"/>
                    <a:pt x="6502" y="2941"/>
                    <a:pt x="6502" y="2955"/>
                  </a:cubicBezTo>
                  <a:cubicBezTo>
                    <a:pt x="6502" y="2969"/>
                    <a:pt x="6491" y="2980"/>
                    <a:pt x="6477" y="2980"/>
                  </a:cubicBezTo>
                  <a:lnTo>
                    <a:pt x="6477" y="2980"/>
                  </a:lnTo>
                  <a:cubicBezTo>
                    <a:pt x="6463" y="2980"/>
                    <a:pt x="6452" y="2969"/>
                    <a:pt x="6452" y="2955"/>
                  </a:cubicBezTo>
                  <a:cubicBezTo>
                    <a:pt x="6452" y="2941"/>
                    <a:pt x="6463" y="2930"/>
                    <a:pt x="6477" y="2930"/>
                  </a:cubicBezTo>
                  <a:close/>
                  <a:moveTo>
                    <a:pt x="6577" y="2930"/>
                  </a:moveTo>
                  <a:lnTo>
                    <a:pt x="6577" y="2930"/>
                  </a:lnTo>
                  <a:cubicBezTo>
                    <a:pt x="6591" y="2930"/>
                    <a:pt x="6602" y="2941"/>
                    <a:pt x="6602" y="2955"/>
                  </a:cubicBezTo>
                  <a:cubicBezTo>
                    <a:pt x="6602" y="2969"/>
                    <a:pt x="6591" y="2980"/>
                    <a:pt x="6577" y="2980"/>
                  </a:cubicBezTo>
                  <a:lnTo>
                    <a:pt x="6577" y="2980"/>
                  </a:lnTo>
                  <a:cubicBezTo>
                    <a:pt x="6563" y="2980"/>
                    <a:pt x="6552" y="2969"/>
                    <a:pt x="6552" y="2955"/>
                  </a:cubicBezTo>
                  <a:cubicBezTo>
                    <a:pt x="6552" y="2941"/>
                    <a:pt x="6563" y="2930"/>
                    <a:pt x="6577" y="2930"/>
                  </a:cubicBezTo>
                  <a:close/>
                  <a:moveTo>
                    <a:pt x="6677" y="2930"/>
                  </a:moveTo>
                  <a:lnTo>
                    <a:pt x="6677" y="2930"/>
                  </a:lnTo>
                  <a:cubicBezTo>
                    <a:pt x="6691" y="2930"/>
                    <a:pt x="6702" y="2941"/>
                    <a:pt x="6702" y="2955"/>
                  </a:cubicBezTo>
                  <a:cubicBezTo>
                    <a:pt x="6702" y="2969"/>
                    <a:pt x="6691" y="2980"/>
                    <a:pt x="6677" y="2980"/>
                  </a:cubicBezTo>
                  <a:lnTo>
                    <a:pt x="6677" y="2980"/>
                  </a:lnTo>
                  <a:cubicBezTo>
                    <a:pt x="6663" y="2980"/>
                    <a:pt x="6652" y="2969"/>
                    <a:pt x="6652" y="2955"/>
                  </a:cubicBezTo>
                  <a:cubicBezTo>
                    <a:pt x="6652" y="2941"/>
                    <a:pt x="6663" y="2930"/>
                    <a:pt x="6677" y="2930"/>
                  </a:cubicBezTo>
                  <a:close/>
                  <a:moveTo>
                    <a:pt x="6777" y="2930"/>
                  </a:moveTo>
                  <a:lnTo>
                    <a:pt x="6777" y="2930"/>
                  </a:lnTo>
                  <a:cubicBezTo>
                    <a:pt x="6791" y="2930"/>
                    <a:pt x="6802" y="2941"/>
                    <a:pt x="6802" y="2955"/>
                  </a:cubicBezTo>
                  <a:cubicBezTo>
                    <a:pt x="6802" y="2969"/>
                    <a:pt x="6791" y="2980"/>
                    <a:pt x="6777" y="2980"/>
                  </a:cubicBezTo>
                  <a:lnTo>
                    <a:pt x="6777" y="2980"/>
                  </a:lnTo>
                  <a:cubicBezTo>
                    <a:pt x="6763" y="2980"/>
                    <a:pt x="6752" y="2969"/>
                    <a:pt x="6752" y="2955"/>
                  </a:cubicBezTo>
                  <a:cubicBezTo>
                    <a:pt x="6752" y="2941"/>
                    <a:pt x="6763" y="2930"/>
                    <a:pt x="6777" y="2930"/>
                  </a:cubicBezTo>
                  <a:close/>
                  <a:moveTo>
                    <a:pt x="6877" y="2930"/>
                  </a:moveTo>
                  <a:lnTo>
                    <a:pt x="6877" y="2930"/>
                  </a:lnTo>
                  <a:cubicBezTo>
                    <a:pt x="6891" y="2930"/>
                    <a:pt x="6902" y="2941"/>
                    <a:pt x="6902" y="2955"/>
                  </a:cubicBezTo>
                  <a:cubicBezTo>
                    <a:pt x="6902" y="2969"/>
                    <a:pt x="6891" y="2980"/>
                    <a:pt x="6877" y="2980"/>
                  </a:cubicBezTo>
                  <a:lnTo>
                    <a:pt x="6877" y="2980"/>
                  </a:lnTo>
                  <a:cubicBezTo>
                    <a:pt x="6864" y="2980"/>
                    <a:pt x="6852" y="2969"/>
                    <a:pt x="6852" y="2955"/>
                  </a:cubicBezTo>
                  <a:cubicBezTo>
                    <a:pt x="6852" y="2941"/>
                    <a:pt x="6864" y="2930"/>
                    <a:pt x="6877" y="2930"/>
                  </a:cubicBezTo>
                  <a:close/>
                  <a:moveTo>
                    <a:pt x="6977" y="2930"/>
                  </a:moveTo>
                  <a:lnTo>
                    <a:pt x="6977" y="2930"/>
                  </a:lnTo>
                  <a:cubicBezTo>
                    <a:pt x="6991" y="2930"/>
                    <a:pt x="7002" y="2941"/>
                    <a:pt x="7002" y="2955"/>
                  </a:cubicBezTo>
                  <a:cubicBezTo>
                    <a:pt x="7002" y="2969"/>
                    <a:pt x="6991" y="2980"/>
                    <a:pt x="6977" y="2980"/>
                  </a:cubicBezTo>
                  <a:lnTo>
                    <a:pt x="6977" y="2980"/>
                  </a:lnTo>
                  <a:cubicBezTo>
                    <a:pt x="6964" y="2980"/>
                    <a:pt x="6952" y="2969"/>
                    <a:pt x="6952" y="2955"/>
                  </a:cubicBezTo>
                  <a:cubicBezTo>
                    <a:pt x="6952" y="2941"/>
                    <a:pt x="6964" y="2930"/>
                    <a:pt x="6977" y="2930"/>
                  </a:cubicBezTo>
                  <a:close/>
                  <a:moveTo>
                    <a:pt x="7077" y="2930"/>
                  </a:moveTo>
                  <a:lnTo>
                    <a:pt x="7078" y="2930"/>
                  </a:lnTo>
                  <a:cubicBezTo>
                    <a:pt x="7091" y="2930"/>
                    <a:pt x="7103" y="2941"/>
                    <a:pt x="7103" y="2955"/>
                  </a:cubicBezTo>
                  <a:cubicBezTo>
                    <a:pt x="7103" y="2969"/>
                    <a:pt x="7091" y="2980"/>
                    <a:pt x="7078" y="2980"/>
                  </a:cubicBezTo>
                  <a:lnTo>
                    <a:pt x="7077" y="2980"/>
                  </a:lnTo>
                  <a:cubicBezTo>
                    <a:pt x="7064" y="2980"/>
                    <a:pt x="7052" y="2969"/>
                    <a:pt x="7052" y="2955"/>
                  </a:cubicBezTo>
                  <a:cubicBezTo>
                    <a:pt x="7052" y="2941"/>
                    <a:pt x="7064" y="2930"/>
                    <a:pt x="7077" y="2930"/>
                  </a:cubicBezTo>
                  <a:close/>
                  <a:moveTo>
                    <a:pt x="7178" y="2930"/>
                  </a:moveTo>
                  <a:lnTo>
                    <a:pt x="7178" y="2930"/>
                  </a:lnTo>
                  <a:cubicBezTo>
                    <a:pt x="7191" y="2930"/>
                    <a:pt x="7203" y="2941"/>
                    <a:pt x="7203" y="2955"/>
                  </a:cubicBezTo>
                  <a:cubicBezTo>
                    <a:pt x="7203" y="2969"/>
                    <a:pt x="7191" y="2980"/>
                    <a:pt x="7178" y="2980"/>
                  </a:cubicBezTo>
                  <a:lnTo>
                    <a:pt x="7178" y="2980"/>
                  </a:lnTo>
                  <a:cubicBezTo>
                    <a:pt x="7164" y="2980"/>
                    <a:pt x="7153" y="2969"/>
                    <a:pt x="7153" y="2955"/>
                  </a:cubicBezTo>
                  <a:cubicBezTo>
                    <a:pt x="7153" y="2941"/>
                    <a:pt x="7164" y="2930"/>
                    <a:pt x="7178" y="2930"/>
                  </a:cubicBezTo>
                  <a:close/>
                  <a:moveTo>
                    <a:pt x="7278" y="2930"/>
                  </a:moveTo>
                  <a:lnTo>
                    <a:pt x="7278" y="2930"/>
                  </a:lnTo>
                  <a:cubicBezTo>
                    <a:pt x="7291" y="2930"/>
                    <a:pt x="7303" y="2941"/>
                    <a:pt x="7303" y="2955"/>
                  </a:cubicBezTo>
                  <a:cubicBezTo>
                    <a:pt x="7303" y="2969"/>
                    <a:pt x="7291" y="2980"/>
                    <a:pt x="7278" y="2980"/>
                  </a:cubicBezTo>
                  <a:lnTo>
                    <a:pt x="7278" y="2980"/>
                  </a:lnTo>
                  <a:cubicBezTo>
                    <a:pt x="7264" y="2980"/>
                    <a:pt x="7253" y="2969"/>
                    <a:pt x="7253" y="2955"/>
                  </a:cubicBezTo>
                  <a:cubicBezTo>
                    <a:pt x="7253" y="2941"/>
                    <a:pt x="7264" y="2930"/>
                    <a:pt x="7278" y="2930"/>
                  </a:cubicBezTo>
                  <a:close/>
                  <a:moveTo>
                    <a:pt x="7378" y="2930"/>
                  </a:moveTo>
                  <a:lnTo>
                    <a:pt x="7378" y="2930"/>
                  </a:lnTo>
                  <a:cubicBezTo>
                    <a:pt x="7391" y="2930"/>
                    <a:pt x="7403" y="2941"/>
                    <a:pt x="7403" y="2955"/>
                  </a:cubicBezTo>
                  <a:cubicBezTo>
                    <a:pt x="7403" y="2969"/>
                    <a:pt x="7391" y="2980"/>
                    <a:pt x="7378" y="2980"/>
                  </a:cubicBezTo>
                  <a:lnTo>
                    <a:pt x="7378" y="2980"/>
                  </a:lnTo>
                  <a:cubicBezTo>
                    <a:pt x="7364" y="2980"/>
                    <a:pt x="7353" y="2969"/>
                    <a:pt x="7353" y="2955"/>
                  </a:cubicBezTo>
                  <a:cubicBezTo>
                    <a:pt x="7353" y="2941"/>
                    <a:pt x="7364" y="2930"/>
                    <a:pt x="7378" y="2930"/>
                  </a:cubicBezTo>
                  <a:close/>
                  <a:moveTo>
                    <a:pt x="7377" y="2880"/>
                  </a:moveTo>
                  <a:lnTo>
                    <a:pt x="7377" y="2880"/>
                  </a:lnTo>
                  <a:cubicBezTo>
                    <a:pt x="7377" y="2866"/>
                    <a:pt x="7388" y="2855"/>
                    <a:pt x="7402" y="2855"/>
                  </a:cubicBezTo>
                  <a:cubicBezTo>
                    <a:pt x="7416" y="2855"/>
                    <a:pt x="7427" y="2866"/>
                    <a:pt x="7427" y="2880"/>
                  </a:cubicBezTo>
                  <a:lnTo>
                    <a:pt x="7427" y="2880"/>
                  </a:lnTo>
                  <a:cubicBezTo>
                    <a:pt x="7427" y="2893"/>
                    <a:pt x="7416" y="2905"/>
                    <a:pt x="7402" y="2905"/>
                  </a:cubicBezTo>
                  <a:cubicBezTo>
                    <a:pt x="7388" y="2905"/>
                    <a:pt x="7377" y="2893"/>
                    <a:pt x="7377" y="2880"/>
                  </a:cubicBezTo>
                  <a:close/>
                  <a:moveTo>
                    <a:pt x="7377" y="2780"/>
                  </a:moveTo>
                  <a:lnTo>
                    <a:pt x="7377" y="2779"/>
                  </a:lnTo>
                  <a:cubicBezTo>
                    <a:pt x="7377" y="2766"/>
                    <a:pt x="7388" y="2754"/>
                    <a:pt x="7402" y="2754"/>
                  </a:cubicBezTo>
                  <a:cubicBezTo>
                    <a:pt x="7416" y="2754"/>
                    <a:pt x="7427" y="2766"/>
                    <a:pt x="7427" y="2779"/>
                  </a:cubicBezTo>
                  <a:lnTo>
                    <a:pt x="7427" y="2780"/>
                  </a:lnTo>
                  <a:cubicBezTo>
                    <a:pt x="7427" y="2793"/>
                    <a:pt x="7416" y="2805"/>
                    <a:pt x="7402" y="2805"/>
                  </a:cubicBezTo>
                  <a:cubicBezTo>
                    <a:pt x="7388" y="2805"/>
                    <a:pt x="7377" y="2793"/>
                    <a:pt x="7377" y="2780"/>
                  </a:cubicBezTo>
                  <a:close/>
                  <a:moveTo>
                    <a:pt x="7377" y="2679"/>
                  </a:moveTo>
                  <a:lnTo>
                    <a:pt x="7377" y="2679"/>
                  </a:lnTo>
                  <a:cubicBezTo>
                    <a:pt x="7377" y="2666"/>
                    <a:pt x="7388" y="2654"/>
                    <a:pt x="7402" y="2654"/>
                  </a:cubicBezTo>
                  <a:cubicBezTo>
                    <a:pt x="7416" y="2654"/>
                    <a:pt x="7427" y="2666"/>
                    <a:pt x="7427" y="2679"/>
                  </a:cubicBezTo>
                  <a:lnTo>
                    <a:pt x="7427" y="2679"/>
                  </a:lnTo>
                  <a:cubicBezTo>
                    <a:pt x="7427" y="2693"/>
                    <a:pt x="7416" y="2704"/>
                    <a:pt x="7402" y="2704"/>
                  </a:cubicBezTo>
                  <a:cubicBezTo>
                    <a:pt x="7388" y="2704"/>
                    <a:pt x="7377" y="2693"/>
                    <a:pt x="7377" y="2679"/>
                  </a:cubicBezTo>
                  <a:close/>
                  <a:moveTo>
                    <a:pt x="7377" y="2579"/>
                  </a:moveTo>
                  <a:lnTo>
                    <a:pt x="7377" y="2579"/>
                  </a:lnTo>
                  <a:cubicBezTo>
                    <a:pt x="7377" y="2566"/>
                    <a:pt x="7388" y="2554"/>
                    <a:pt x="7402" y="2554"/>
                  </a:cubicBezTo>
                  <a:cubicBezTo>
                    <a:pt x="7416" y="2554"/>
                    <a:pt x="7427" y="2566"/>
                    <a:pt x="7427" y="2579"/>
                  </a:cubicBezTo>
                  <a:lnTo>
                    <a:pt x="7427" y="2579"/>
                  </a:lnTo>
                  <a:cubicBezTo>
                    <a:pt x="7427" y="2593"/>
                    <a:pt x="7416" y="2604"/>
                    <a:pt x="7402" y="2604"/>
                  </a:cubicBezTo>
                  <a:cubicBezTo>
                    <a:pt x="7388" y="2604"/>
                    <a:pt x="7377" y="2593"/>
                    <a:pt x="7377" y="2579"/>
                  </a:cubicBezTo>
                  <a:close/>
                  <a:moveTo>
                    <a:pt x="7377" y="2479"/>
                  </a:moveTo>
                  <a:lnTo>
                    <a:pt x="7377" y="2479"/>
                  </a:lnTo>
                  <a:cubicBezTo>
                    <a:pt x="7377" y="2466"/>
                    <a:pt x="7388" y="2454"/>
                    <a:pt x="7402" y="2454"/>
                  </a:cubicBezTo>
                  <a:cubicBezTo>
                    <a:pt x="7416" y="2454"/>
                    <a:pt x="7427" y="2466"/>
                    <a:pt x="7427" y="2479"/>
                  </a:cubicBezTo>
                  <a:lnTo>
                    <a:pt x="7427" y="2479"/>
                  </a:lnTo>
                  <a:cubicBezTo>
                    <a:pt x="7427" y="2493"/>
                    <a:pt x="7416" y="2504"/>
                    <a:pt x="7402" y="2504"/>
                  </a:cubicBezTo>
                  <a:cubicBezTo>
                    <a:pt x="7388" y="2504"/>
                    <a:pt x="7377" y="2493"/>
                    <a:pt x="7377" y="2479"/>
                  </a:cubicBezTo>
                  <a:close/>
                  <a:moveTo>
                    <a:pt x="7377" y="2379"/>
                  </a:moveTo>
                  <a:lnTo>
                    <a:pt x="7377" y="2379"/>
                  </a:lnTo>
                  <a:cubicBezTo>
                    <a:pt x="7377" y="2365"/>
                    <a:pt x="7388" y="2354"/>
                    <a:pt x="7402" y="2354"/>
                  </a:cubicBezTo>
                  <a:cubicBezTo>
                    <a:pt x="7416" y="2354"/>
                    <a:pt x="7427" y="2365"/>
                    <a:pt x="7427" y="2379"/>
                  </a:cubicBezTo>
                  <a:lnTo>
                    <a:pt x="7427" y="2379"/>
                  </a:lnTo>
                  <a:cubicBezTo>
                    <a:pt x="7427" y="2393"/>
                    <a:pt x="7416" y="2404"/>
                    <a:pt x="7402" y="2404"/>
                  </a:cubicBezTo>
                  <a:cubicBezTo>
                    <a:pt x="7388" y="2404"/>
                    <a:pt x="7377" y="2393"/>
                    <a:pt x="7377" y="2379"/>
                  </a:cubicBezTo>
                  <a:close/>
                  <a:moveTo>
                    <a:pt x="7377" y="2279"/>
                  </a:moveTo>
                  <a:lnTo>
                    <a:pt x="7377" y="2279"/>
                  </a:lnTo>
                  <a:cubicBezTo>
                    <a:pt x="7377" y="2265"/>
                    <a:pt x="7388" y="2254"/>
                    <a:pt x="7402" y="2254"/>
                  </a:cubicBezTo>
                  <a:cubicBezTo>
                    <a:pt x="7416" y="2254"/>
                    <a:pt x="7427" y="2265"/>
                    <a:pt x="7427" y="2279"/>
                  </a:cubicBezTo>
                  <a:lnTo>
                    <a:pt x="7427" y="2279"/>
                  </a:lnTo>
                  <a:cubicBezTo>
                    <a:pt x="7427" y="2293"/>
                    <a:pt x="7416" y="2304"/>
                    <a:pt x="7402" y="2304"/>
                  </a:cubicBezTo>
                  <a:cubicBezTo>
                    <a:pt x="7388" y="2304"/>
                    <a:pt x="7377" y="2293"/>
                    <a:pt x="7377" y="2279"/>
                  </a:cubicBezTo>
                  <a:close/>
                  <a:moveTo>
                    <a:pt x="7377" y="2179"/>
                  </a:moveTo>
                  <a:lnTo>
                    <a:pt x="7377" y="2179"/>
                  </a:lnTo>
                  <a:cubicBezTo>
                    <a:pt x="7377" y="2165"/>
                    <a:pt x="7388" y="2154"/>
                    <a:pt x="7402" y="2154"/>
                  </a:cubicBezTo>
                  <a:cubicBezTo>
                    <a:pt x="7416" y="2154"/>
                    <a:pt x="7427" y="2165"/>
                    <a:pt x="7427" y="2179"/>
                  </a:cubicBezTo>
                  <a:lnTo>
                    <a:pt x="7427" y="2179"/>
                  </a:lnTo>
                  <a:cubicBezTo>
                    <a:pt x="7427" y="2193"/>
                    <a:pt x="7416" y="2204"/>
                    <a:pt x="7402" y="2204"/>
                  </a:cubicBezTo>
                  <a:cubicBezTo>
                    <a:pt x="7388" y="2204"/>
                    <a:pt x="7377" y="2193"/>
                    <a:pt x="7377" y="2179"/>
                  </a:cubicBezTo>
                  <a:close/>
                  <a:moveTo>
                    <a:pt x="7377" y="2079"/>
                  </a:moveTo>
                  <a:lnTo>
                    <a:pt x="7377" y="2079"/>
                  </a:lnTo>
                  <a:cubicBezTo>
                    <a:pt x="7377" y="2065"/>
                    <a:pt x="7388" y="2054"/>
                    <a:pt x="7402" y="2054"/>
                  </a:cubicBezTo>
                  <a:cubicBezTo>
                    <a:pt x="7416" y="2054"/>
                    <a:pt x="7427" y="2065"/>
                    <a:pt x="7427" y="2079"/>
                  </a:cubicBezTo>
                  <a:lnTo>
                    <a:pt x="7427" y="2079"/>
                  </a:lnTo>
                  <a:cubicBezTo>
                    <a:pt x="7427" y="2093"/>
                    <a:pt x="7416" y="2104"/>
                    <a:pt x="7402" y="2104"/>
                  </a:cubicBezTo>
                  <a:cubicBezTo>
                    <a:pt x="7388" y="2104"/>
                    <a:pt x="7377" y="2093"/>
                    <a:pt x="7377" y="2079"/>
                  </a:cubicBezTo>
                  <a:close/>
                  <a:moveTo>
                    <a:pt x="7377" y="1979"/>
                  </a:moveTo>
                  <a:lnTo>
                    <a:pt x="7377" y="1979"/>
                  </a:lnTo>
                  <a:cubicBezTo>
                    <a:pt x="7377" y="1965"/>
                    <a:pt x="7388" y="1954"/>
                    <a:pt x="7402" y="1954"/>
                  </a:cubicBezTo>
                  <a:cubicBezTo>
                    <a:pt x="7416" y="1954"/>
                    <a:pt x="7427" y="1965"/>
                    <a:pt x="7427" y="1979"/>
                  </a:cubicBezTo>
                  <a:lnTo>
                    <a:pt x="7427" y="1979"/>
                  </a:lnTo>
                  <a:cubicBezTo>
                    <a:pt x="7427" y="1993"/>
                    <a:pt x="7416" y="2004"/>
                    <a:pt x="7402" y="2004"/>
                  </a:cubicBezTo>
                  <a:cubicBezTo>
                    <a:pt x="7388" y="2004"/>
                    <a:pt x="7377" y="1993"/>
                    <a:pt x="7377" y="1979"/>
                  </a:cubicBezTo>
                  <a:close/>
                  <a:moveTo>
                    <a:pt x="7377" y="1879"/>
                  </a:moveTo>
                  <a:lnTo>
                    <a:pt x="7377" y="1879"/>
                  </a:lnTo>
                  <a:cubicBezTo>
                    <a:pt x="7377" y="1865"/>
                    <a:pt x="7388" y="1854"/>
                    <a:pt x="7402" y="1854"/>
                  </a:cubicBezTo>
                  <a:cubicBezTo>
                    <a:pt x="7416" y="1854"/>
                    <a:pt x="7427" y="1865"/>
                    <a:pt x="7427" y="1879"/>
                  </a:cubicBezTo>
                  <a:lnTo>
                    <a:pt x="7427" y="1879"/>
                  </a:lnTo>
                  <a:cubicBezTo>
                    <a:pt x="7427" y="1893"/>
                    <a:pt x="7416" y="1904"/>
                    <a:pt x="7402" y="1904"/>
                  </a:cubicBezTo>
                  <a:cubicBezTo>
                    <a:pt x="7388" y="1904"/>
                    <a:pt x="7377" y="1893"/>
                    <a:pt x="7377" y="1879"/>
                  </a:cubicBezTo>
                  <a:close/>
                  <a:moveTo>
                    <a:pt x="7377" y="1779"/>
                  </a:moveTo>
                  <a:lnTo>
                    <a:pt x="7377" y="1779"/>
                  </a:lnTo>
                  <a:cubicBezTo>
                    <a:pt x="7377" y="1765"/>
                    <a:pt x="7388" y="1754"/>
                    <a:pt x="7402" y="1754"/>
                  </a:cubicBezTo>
                  <a:cubicBezTo>
                    <a:pt x="7416" y="1754"/>
                    <a:pt x="7427" y="1765"/>
                    <a:pt x="7427" y="1779"/>
                  </a:cubicBezTo>
                  <a:lnTo>
                    <a:pt x="7427" y="1779"/>
                  </a:lnTo>
                  <a:cubicBezTo>
                    <a:pt x="7427" y="1793"/>
                    <a:pt x="7416" y="1804"/>
                    <a:pt x="7402" y="1804"/>
                  </a:cubicBezTo>
                  <a:cubicBezTo>
                    <a:pt x="7388" y="1804"/>
                    <a:pt x="7377" y="1793"/>
                    <a:pt x="7377" y="1779"/>
                  </a:cubicBezTo>
                  <a:close/>
                  <a:moveTo>
                    <a:pt x="7377" y="1679"/>
                  </a:moveTo>
                  <a:lnTo>
                    <a:pt x="7377" y="1679"/>
                  </a:lnTo>
                  <a:cubicBezTo>
                    <a:pt x="7377" y="1665"/>
                    <a:pt x="7388" y="1654"/>
                    <a:pt x="7402" y="1654"/>
                  </a:cubicBezTo>
                  <a:cubicBezTo>
                    <a:pt x="7416" y="1654"/>
                    <a:pt x="7427" y="1665"/>
                    <a:pt x="7427" y="1679"/>
                  </a:cubicBezTo>
                  <a:lnTo>
                    <a:pt x="7427" y="1679"/>
                  </a:lnTo>
                  <a:cubicBezTo>
                    <a:pt x="7427" y="1693"/>
                    <a:pt x="7416" y="1704"/>
                    <a:pt x="7402" y="1704"/>
                  </a:cubicBezTo>
                  <a:cubicBezTo>
                    <a:pt x="7388" y="1704"/>
                    <a:pt x="7377" y="1693"/>
                    <a:pt x="7377" y="1679"/>
                  </a:cubicBezTo>
                  <a:close/>
                  <a:moveTo>
                    <a:pt x="7377" y="1579"/>
                  </a:moveTo>
                  <a:lnTo>
                    <a:pt x="7377" y="1579"/>
                  </a:lnTo>
                  <a:cubicBezTo>
                    <a:pt x="7377" y="1565"/>
                    <a:pt x="7388" y="1554"/>
                    <a:pt x="7402" y="1554"/>
                  </a:cubicBezTo>
                  <a:cubicBezTo>
                    <a:pt x="7416" y="1554"/>
                    <a:pt x="7427" y="1565"/>
                    <a:pt x="7427" y="1579"/>
                  </a:cubicBezTo>
                  <a:lnTo>
                    <a:pt x="7427" y="1579"/>
                  </a:lnTo>
                  <a:cubicBezTo>
                    <a:pt x="7427" y="1593"/>
                    <a:pt x="7416" y="1604"/>
                    <a:pt x="7402" y="1604"/>
                  </a:cubicBezTo>
                  <a:cubicBezTo>
                    <a:pt x="7388" y="1604"/>
                    <a:pt x="7377" y="1593"/>
                    <a:pt x="7377" y="1579"/>
                  </a:cubicBezTo>
                  <a:close/>
                  <a:moveTo>
                    <a:pt x="7377" y="1479"/>
                  </a:moveTo>
                  <a:lnTo>
                    <a:pt x="7377" y="1479"/>
                  </a:lnTo>
                  <a:cubicBezTo>
                    <a:pt x="7377" y="1465"/>
                    <a:pt x="7388" y="1454"/>
                    <a:pt x="7402" y="1454"/>
                  </a:cubicBezTo>
                  <a:cubicBezTo>
                    <a:pt x="7416" y="1454"/>
                    <a:pt x="7427" y="1465"/>
                    <a:pt x="7427" y="1479"/>
                  </a:cubicBezTo>
                  <a:lnTo>
                    <a:pt x="7427" y="1479"/>
                  </a:lnTo>
                  <a:cubicBezTo>
                    <a:pt x="7427" y="1493"/>
                    <a:pt x="7416" y="1504"/>
                    <a:pt x="7402" y="1504"/>
                  </a:cubicBezTo>
                  <a:cubicBezTo>
                    <a:pt x="7388" y="1504"/>
                    <a:pt x="7377" y="1493"/>
                    <a:pt x="7377" y="1479"/>
                  </a:cubicBezTo>
                  <a:close/>
                  <a:moveTo>
                    <a:pt x="7377" y="1379"/>
                  </a:moveTo>
                  <a:lnTo>
                    <a:pt x="7377" y="1379"/>
                  </a:lnTo>
                  <a:cubicBezTo>
                    <a:pt x="7377" y="1365"/>
                    <a:pt x="7388" y="1354"/>
                    <a:pt x="7402" y="1354"/>
                  </a:cubicBezTo>
                  <a:cubicBezTo>
                    <a:pt x="7416" y="1354"/>
                    <a:pt x="7427" y="1365"/>
                    <a:pt x="7427" y="1379"/>
                  </a:cubicBezTo>
                  <a:lnTo>
                    <a:pt x="7427" y="1379"/>
                  </a:lnTo>
                  <a:cubicBezTo>
                    <a:pt x="7427" y="1393"/>
                    <a:pt x="7416" y="1404"/>
                    <a:pt x="7402" y="1404"/>
                  </a:cubicBezTo>
                  <a:cubicBezTo>
                    <a:pt x="7388" y="1404"/>
                    <a:pt x="7377" y="1393"/>
                    <a:pt x="7377" y="1379"/>
                  </a:cubicBezTo>
                  <a:close/>
                  <a:moveTo>
                    <a:pt x="7377" y="1279"/>
                  </a:moveTo>
                  <a:lnTo>
                    <a:pt x="7377" y="1279"/>
                  </a:lnTo>
                  <a:cubicBezTo>
                    <a:pt x="7377" y="1265"/>
                    <a:pt x="7388" y="1254"/>
                    <a:pt x="7402" y="1254"/>
                  </a:cubicBezTo>
                  <a:cubicBezTo>
                    <a:pt x="7416" y="1254"/>
                    <a:pt x="7427" y="1265"/>
                    <a:pt x="7427" y="1279"/>
                  </a:cubicBezTo>
                  <a:lnTo>
                    <a:pt x="7427" y="1279"/>
                  </a:lnTo>
                  <a:cubicBezTo>
                    <a:pt x="7427" y="1293"/>
                    <a:pt x="7416" y="1304"/>
                    <a:pt x="7402" y="1304"/>
                  </a:cubicBezTo>
                  <a:cubicBezTo>
                    <a:pt x="7388" y="1304"/>
                    <a:pt x="7377" y="1293"/>
                    <a:pt x="7377" y="1279"/>
                  </a:cubicBezTo>
                  <a:close/>
                  <a:moveTo>
                    <a:pt x="7377" y="1179"/>
                  </a:moveTo>
                  <a:lnTo>
                    <a:pt x="7377" y="1179"/>
                  </a:lnTo>
                  <a:cubicBezTo>
                    <a:pt x="7377" y="1165"/>
                    <a:pt x="7388" y="1154"/>
                    <a:pt x="7402" y="1154"/>
                  </a:cubicBezTo>
                  <a:cubicBezTo>
                    <a:pt x="7416" y="1154"/>
                    <a:pt x="7427" y="1165"/>
                    <a:pt x="7427" y="1179"/>
                  </a:cubicBezTo>
                  <a:lnTo>
                    <a:pt x="7427" y="1179"/>
                  </a:lnTo>
                  <a:cubicBezTo>
                    <a:pt x="7427" y="1193"/>
                    <a:pt x="7416" y="1204"/>
                    <a:pt x="7402" y="1204"/>
                  </a:cubicBezTo>
                  <a:cubicBezTo>
                    <a:pt x="7388" y="1204"/>
                    <a:pt x="7377" y="1193"/>
                    <a:pt x="7377" y="1179"/>
                  </a:cubicBezTo>
                  <a:close/>
                  <a:moveTo>
                    <a:pt x="7377" y="1079"/>
                  </a:moveTo>
                  <a:lnTo>
                    <a:pt x="7377" y="1079"/>
                  </a:lnTo>
                  <a:cubicBezTo>
                    <a:pt x="7377" y="1065"/>
                    <a:pt x="7388" y="1054"/>
                    <a:pt x="7402" y="1054"/>
                  </a:cubicBezTo>
                  <a:cubicBezTo>
                    <a:pt x="7416" y="1054"/>
                    <a:pt x="7427" y="1065"/>
                    <a:pt x="7427" y="1079"/>
                  </a:cubicBezTo>
                  <a:lnTo>
                    <a:pt x="7427" y="1079"/>
                  </a:lnTo>
                  <a:cubicBezTo>
                    <a:pt x="7427" y="1092"/>
                    <a:pt x="7416" y="1104"/>
                    <a:pt x="7402" y="1104"/>
                  </a:cubicBezTo>
                  <a:cubicBezTo>
                    <a:pt x="7388" y="1104"/>
                    <a:pt x="7377" y="1092"/>
                    <a:pt x="7377" y="1079"/>
                  </a:cubicBezTo>
                  <a:close/>
                  <a:moveTo>
                    <a:pt x="7377" y="979"/>
                  </a:moveTo>
                  <a:lnTo>
                    <a:pt x="7377" y="979"/>
                  </a:lnTo>
                  <a:cubicBezTo>
                    <a:pt x="7377" y="965"/>
                    <a:pt x="7388" y="954"/>
                    <a:pt x="7402" y="954"/>
                  </a:cubicBezTo>
                  <a:cubicBezTo>
                    <a:pt x="7416" y="954"/>
                    <a:pt x="7427" y="965"/>
                    <a:pt x="7427" y="979"/>
                  </a:cubicBezTo>
                  <a:lnTo>
                    <a:pt x="7427" y="979"/>
                  </a:lnTo>
                  <a:cubicBezTo>
                    <a:pt x="7427" y="992"/>
                    <a:pt x="7416" y="1004"/>
                    <a:pt x="7402" y="1004"/>
                  </a:cubicBezTo>
                  <a:cubicBezTo>
                    <a:pt x="7388" y="1004"/>
                    <a:pt x="7377" y="992"/>
                    <a:pt x="7377" y="979"/>
                  </a:cubicBezTo>
                  <a:close/>
                  <a:moveTo>
                    <a:pt x="7377" y="879"/>
                  </a:moveTo>
                  <a:lnTo>
                    <a:pt x="7377" y="879"/>
                  </a:lnTo>
                  <a:cubicBezTo>
                    <a:pt x="7377" y="865"/>
                    <a:pt x="7388" y="854"/>
                    <a:pt x="7402" y="854"/>
                  </a:cubicBezTo>
                  <a:cubicBezTo>
                    <a:pt x="7416" y="854"/>
                    <a:pt x="7427" y="865"/>
                    <a:pt x="7427" y="879"/>
                  </a:cubicBezTo>
                  <a:lnTo>
                    <a:pt x="7427" y="879"/>
                  </a:lnTo>
                  <a:cubicBezTo>
                    <a:pt x="7427" y="892"/>
                    <a:pt x="7416" y="904"/>
                    <a:pt x="7402" y="904"/>
                  </a:cubicBezTo>
                  <a:cubicBezTo>
                    <a:pt x="7388" y="904"/>
                    <a:pt x="7377" y="892"/>
                    <a:pt x="7377" y="879"/>
                  </a:cubicBezTo>
                  <a:close/>
                  <a:moveTo>
                    <a:pt x="7377" y="779"/>
                  </a:moveTo>
                  <a:lnTo>
                    <a:pt x="7377" y="778"/>
                  </a:lnTo>
                  <a:cubicBezTo>
                    <a:pt x="7377" y="765"/>
                    <a:pt x="7388" y="753"/>
                    <a:pt x="7402" y="753"/>
                  </a:cubicBezTo>
                  <a:cubicBezTo>
                    <a:pt x="7416" y="753"/>
                    <a:pt x="7427" y="765"/>
                    <a:pt x="7427" y="778"/>
                  </a:cubicBezTo>
                  <a:lnTo>
                    <a:pt x="7427" y="779"/>
                  </a:lnTo>
                  <a:cubicBezTo>
                    <a:pt x="7427" y="792"/>
                    <a:pt x="7416" y="804"/>
                    <a:pt x="7402" y="804"/>
                  </a:cubicBezTo>
                  <a:cubicBezTo>
                    <a:pt x="7388" y="804"/>
                    <a:pt x="7377" y="792"/>
                    <a:pt x="7377" y="779"/>
                  </a:cubicBezTo>
                  <a:close/>
                  <a:moveTo>
                    <a:pt x="7377" y="678"/>
                  </a:moveTo>
                  <a:lnTo>
                    <a:pt x="7377" y="678"/>
                  </a:lnTo>
                  <a:cubicBezTo>
                    <a:pt x="7377" y="665"/>
                    <a:pt x="7388" y="653"/>
                    <a:pt x="7402" y="653"/>
                  </a:cubicBezTo>
                  <a:cubicBezTo>
                    <a:pt x="7416" y="653"/>
                    <a:pt x="7427" y="665"/>
                    <a:pt x="7427" y="678"/>
                  </a:cubicBezTo>
                  <a:lnTo>
                    <a:pt x="7427" y="678"/>
                  </a:lnTo>
                  <a:cubicBezTo>
                    <a:pt x="7427" y="692"/>
                    <a:pt x="7416" y="703"/>
                    <a:pt x="7402" y="703"/>
                  </a:cubicBezTo>
                  <a:cubicBezTo>
                    <a:pt x="7388" y="703"/>
                    <a:pt x="7377" y="692"/>
                    <a:pt x="7377" y="678"/>
                  </a:cubicBezTo>
                  <a:close/>
                  <a:moveTo>
                    <a:pt x="7377" y="578"/>
                  </a:moveTo>
                  <a:lnTo>
                    <a:pt x="7377" y="578"/>
                  </a:lnTo>
                  <a:cubicBezTo>
                    <a:pt x="7377" y="565"/>
                    <a:pt x="7388" y="553"/>
                    <a:pt x="7402" y="553"/>
                  </a:cubicBezTo>
                  <a:cubicBezTo>
                    <a:pt x="7416" y="553"/>
                    <a:pt x="7427" y="565"/>
                    <a:pt x="7427" y="578"/>
                  </a:cubicBezTo>
                  <a:lnTo>
                    <a:pt x="7427" y="578"/>
                  </a:lnTo>
                  <a:cubicBezTo>
                    <a:pt x="7427" y="592"/>
                    <a:pt x="7416" y="603"/>
                    <a:pt x="7402" y="603"/>
                  </a:cubicBezTo>
                  <a:cubicBezTo>
                    <a:pt x="7388" y="603"/>
                    <a:pt x="7377" y="592"/>
                    <a:pt x="7377" y="578"/>
                  </a:cubicBezTo>
                  <a:close/>
                  <a:moveTo>
                    <a:pt x="7377" y="478"/>
                  </a:moveTo>
                  <a:lnTo>
                    <a:pt x="7377" y="478"/>
                  </a:lnTo>
                  <a:cubicBezTo>
                    <a:pt x="7377" y="465"/>
                    <a:pt x="7388" y="453"/>
                    <a:pt x="7402" y="453"/>
                  </a:cubicBezTo>
                  <a:cubicBezTo>
                    <a:pt x="7416" y="453"/>
                    <a:pt x="7427" y="465"/>
                    <a:pt x="7427" y="478"/>
                  </a:cubicBezTo>
                  <a:lnTo>
                    <a:pt x="7427" y="478"/>
                  </a:lnTo>
                  <a:cubicBezTo>
                    <a:pt x="7427" y="492"/>
                    <a:pt x="7416" y="503"/>
                    <a:pt x="7402" y="503"/>
                  </a:cubicBezTo>
                  <a:cubicBezTo>
                    <a:pt x="7388" y="503"/>
                    <a:pt x="7377" y="492"/>
                    <a:pt x="7377" y="478"/>
                  </a:cubicBezTo>
                  <a:close/>
                  <a:moveTo>
                    <a:pt x="7377" y="378"/>
                  </a:moveTo>
                  <a:lnTo>
                    <a:pt x="7377" y="378"/>
                  </a:lnTo>
                  <a:cubicBezTo>
                    <a:pt x="7377" y="364"/>
                    <a:pt x="7388" y="353"/>
                    <a:pt x="7402" y="353"/>
                  </a:cubicBezTo>
                  <a:cubicBezTo>
                    <a:pt x="7416" y="353"/>
                    <a:pt x="7427" y="364"/>
                    <a:pt x="7427" y="378"/>
                  </a:cubicBezTo>
                  <a:lnTo>
                    <a:pt x="7427" y="378"/>
                  </a:lnTo>
                  <a:cubicBezTo>
                    <a:pt x="7427" y="392"/>
                    <a:pt x="7416" y="403"/>
                    <a:pt x="7402" y="403"/>
                  </a:cubicBezTo>
                  <a:cubicBezTo>
                    <a:pt x="7388" y="403"/>
                    <a:pt x="7377" y="392"/>
                    <a:pt x="7377" y="378"/>
                  </a:cubicBezTo>
                  <a:close/>
                  <a:moveTo>
                    <a:pt x="7377" y="278"/>
                  </a:moveTo>
                  <a:lnTo>
                    <a:pt x="7377" y="278"/>
                  </a:lnTo>
                  <a:cubicBezTo>
                    <a:pt x="7377" y="264"/>
                    <a:pt x="7388" y="253"/>
                    <a:pt x="7402" y="253"/>
                  </a:cubicBezTo>
                  <a:cubicBezTo>
                    <a:pt x="7416" y="253"/>
                    <a:pt x="7427" y="264"/>
                    <a:pt x="7427" y="278"/>
                  </a:cubicBezTo>
                  <a:lnTo>
                    <a:pt x="7427" y="278"/>
                  </a:lnTo>
                  <a:cubicBezTo>
                    <a:pt x="7427" y="292"/>
                    <a:pt x="7416" y="303"/>
                    <a:pt x="7402" y="303"/>
                  </a:cubicBezTo>
                  <a:cubicBezTo>
                    <a:pt x="7388" y="303"/>
                    <a:pt x="7377" y="292"/>
                    <a:pt x="7377" y="278"/>
                  </a:cubicBezTo>
                  <a:close/>
                  <a:moveTo>
                    <a:pt x="7377" y="178"/>
                  </a:moveTo>
                  <a:lnTo>
                    <a:pt x="7377" y="178"/>
                  </a:lnTo>
                  <a:cubicBezTo>
                    <a:pt x="7377" y="164"/>
                    <a:pt x="7388" y="153"/>
                    <a:pt x="7402" y="153"/>
                  </a:cubicBezTo>
                  <a:cubicBezTo>
                    <a:pt x="7416" y="153"/>
                    <a:pt x="7427" y="164"/>
                    <a:pt x="7427" y="178"/>
                  </a:cubicBezTo>
                  <a:lnTo>
                    <a:pt x="7427" y="178"/>
                  </a:lnTo>
                  <a:cubicBezTo>
                    <a:pt x="7427" y="192"/>
                    <a:pt x="7416" y="203"/>
                    <a:pt x="7402" y="203"/>
                  </a:cubicBezTo>
                  <a:cubicBezTo>
                    <a:pt x="7388" y="203"/>
                    <a:pt x="7377" y="192"/>
                    <a:pt x="7377" y="178"/>
                  </a:cubicBezTo>
                  <a:close/>
                  <a:moveTo>
                    <a:pt x="7377" y="78"/>
                  </a:moveTo>
                  <a:lnTo>
                    <a:pt x="7377" y="78"/>
                  </a:lnTo>
                  <a:cubicBezTo>
                    <a:pt x="7377" y="64"/>
                    <a:pt x="7388" y="53"/>
                    <a:pt x="7402" y="53"/>
                  </a:cubicBezTo>
                  <a:cubicBezTo>
                    <a:pt x="7416" y="53"/>
                    <a:pt x="7427" y="64"/>
                    <a:pt x="7427" y="78"/>
                  </a:cubicBezTo>
                  <a:lnTo>
                    <a:pt x="7427" y="78"/>
                  </a:lnTo>
                  <a:cubicBezTo>
                    <a:pt x="7427" y="92"/>
                    <a:pt x="7416" y="103"/>
                    <a:pt x="7402" y="103"/>
                  </a:cubicBezTo>
                  <a:cubicBezTo>
                    <a:pt x="7388" y="103"/>
                    <a:pt x="7377" y="92"/>
                    <a:pt x="7377" y="78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0" name="Rectangle 174">
              <a:extLst>
                <a:ext uri="{FF2B5EF4-FFF2-40B4-BE49-F238E27FC236}">
                  <a16:creationId xmlns:a16="http://schemas.microsoft.com/office/drawing/2014/main" id="{7FD9547D-A6E2-5877-8101-36F627181E6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48" y="2352"/>
              <a:ext cx="12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No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1" name="Rectangle 175">
              <a:extLst>
                <a:ext uri="{FF2B5EF4-FFF2-40B4-BE49-F238E27FC236}">
                  <a16:creationId xmlns:a16="http://schemas.microsoft.com/office/drawing/2014/main" id="{35722006-F237-AC55-D30B-1D51E07C36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3" y="2352"/>
              <a:ext cx="68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C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2" name="Rectangle 176">
              <a:extLst>
                <a:ext uri="{FF2B5EF4-FFF2-40B4-BE49-F238E27FC236}">
                  <a16:creationId xmlns:a16="http://schemas.microsoft.com/office/drawing/2014/main" id="{6E53A3A4-CFE1-3EC1-2552-25E3E3CC16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86" y="2352"/>
              <a:ext cx="247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ustomer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3" name="Rectangle 177">
              <a:extLst>
                <a:ext uri="{FF2B5EF4-FFF2-40B4-BE49-F238E27FC236}">
                  <a16:creationId xmlns:a16="http://schemas.microsoft.com/office/drawing/2014/main" id="{B845306B-9C52-47E1-FB91-C102F687DC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48" y="2425"/>
              <a:ext cx="713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Relationship Management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4" name="Rectangle 178">
              <a:extLst>
                <a:ext uri="{FF2B5EF4-FFF2-40B4-BE49-F238E27FC236}">
                  <a16:creationId xmlns:a16="http://schemas.microsoft.com/office/drawing/2014/main" id="{082BCBAE-2260-E987-BEC7-206563AF81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48" y="2500"/>
              <a:ext cx="42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on track loyalty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5" name="Rectangle 179">
              <a:extLst>
                <a:ext uri="{FF2B5EF4-FFF2-40B4-BE49-F238E27FC236}">
                  <a16:creationId xmlns:a16="http://schemas.microsoft.com/office/drawing/2014/main" id="{6CC46E92-4105-6082-A166-75328A9527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51" y="2500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6" name="Rectangle 180">
              <a:extLst>
                <a:ext uri="{FF2B5EF4-FFF2-40B4-BE49-F238E27FC236}">
                  <a16:creationId xmlns:a16="http://schemas.microsoft.com/office/drawing/2014/main" id="{0E30888C-3430-322F-4D9D-F673E2BC87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6" y="2500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47" name="Freeform 181">
              <a:extLst>
                <a:ext uri="{FF2B5EF4-FFF2-40B4-BE49-F238E27FC236}">
                  <a16:creationId xmlns:a16="http://schemas.microsoft.com/office/drawing/2014/main" id="{517A4798-12E9-9CAD-6CE4-FDFC089F107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30" y="1818"/>
              <a:ext cx="285" cy="42"/>
            </a:xfrm>
            <a:custGeom>
              <a:avLst/>
              <a:gdLst>
                <a:gd name="T0" fmla="*/ 0 w 285"/>
                <a:gd name="T1" fmla="*/ 18 h 42"/>
                <a:gd name="T2" fmla="*/ 249 w 285"/>
                <a:gd name="T3" fmla="*/ 18 h 42"/>
                <a:gd name="T4" fmla="*/ 249 w 285"/>
                <a:gd name="T5" fmla="*/ 25 h 42"/>
                <a:gd name="T6" fmla="*/ 0 w 285"/>
                <a:gd name="T7" fmla="*/ 25 h 42"/>
                <a:gd name="T8" fmla="*/ 0 w 285"/>
                <a:gd name="T9" fmla="*/ 18 h 42"/>
                <a:gd name="T10" fmla="*/ 242 w 285"/>
                <a:gd name="T11" fmla="*/ 0 h 42"/>
                <a:gd name="T12" fmla="*/ 285 w 285"/>
                <a:gd name="T13" fmla="*/ 21 h 42"/>
                <a:gd name="T14" fmla="*/ 242 w 285"/>
                <a:gd name="T15" fmla="*/ 42 h 42"/>
                <a:gd name="T16" fmla="*/ 242 w 285"/>
                <a:gd name="T17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2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1"/>
                  </a:lnTo>
                  <a:lnTo>
                    <a:pt x="242" y="42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8" name="Freeform 182">
              <a:extLst>
                <a:ext uri="{FF2B5EF4-FFF2-40B4-BE49-F238E27FC236}">
                  <a16:creationId xmlns:a16="http://schemas.microsoft.com/office/drawing/2014/main" id="{6EB7890A-97FB-78F0-3267-9F92F312387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5" y="1731"/>
              <a:ext cx="705" cy="225"/>
            </a:xfrm>
            <a:custGeom>
              <a:avLst/>
              <a:gdLst>
                <a:gd name="T0" fmla="*/ 6321 w 6596"/>
                <a:gd name="T1" fmla="*/ 0 h 2107"/>
                <a:gd name="T2" fmla="*/ 5996 w 6596"/>
                <a:gd name="T3" fmla="*/ 25 h 2107"/>
                <a:gd name="T4" fmla="*/ 5721 w 6596"/>
                <a:gd name="T5" fmla="*/ 50 h 2107"/>
                <a:gd name="T6" fmla="*/ 5546 w 6596"/>
                <a:gd name="T7" fmla="*/ 25 h 2107"/>
                <a:gd name="T8" fmla="*/ 5221 w 6596"/>
                <a:gd name="T9" fmla="*/ 0 h 2107"/>
                <a:gd name="T10" fmla="*/ 4921 w 6596"/>
                <a:gd name="T11" fmla="*/ 50 h 2107"/>
                <a:gd name="T12" fmla="*/ 4721 w 6596"/>
                <a:gd name="T13" fmla="*/ 50 h 2107"/>
                <a:gd name="T14" fmla="*/ 4420 w 6596"/>
                <a:gd name="T15" fmla="*/ 0 h 2107"/>
                <a:gd name="T16" fmla="*/ 4095 w 6596"/>
                <a:gd name="T17" fmla="*/ 25 h 2107"/>
                <a:gd name="T18" fmla="*/ 3820 w 6596"/>
                <a:gd name="T19" fmla="*/ 50 h 2107"/>
                <a:gd name="T20" fmla="*/ 3645 w 6596"/>
                <a:gd name="T21" fmla="*/ 25 h 2107"/>
                <a:gd name="T22" fmla="*/ 3320 w 6596"/>
                <a:gd name="T23" fmla="*/ 0 h 2107"/>
                <a:gd name="T24" fmla="*/ 3020 w 6596"/>
                <a:gd name="T25" fmla="*/ 50 h 2107"/>
                <a:gd name="T26" fmla="*/ 2820 w 6596"/>
                <a:gd name="T27" fmla="*/ 50 h 2107"/>
                <a:gd name="T28" fmla="*/ 2519 w 6596"/>
                <a:gd name="T29" fmla="*/ 0 h 2107"/>
                <a:gd name="T30" fmla="*/ 2194 w 6596"/>
                <a:gd name="T31" fmla="*/ 25 h 2107"/>
                <a:gd name="T32" fmla="*/ 1919 w 6596"/>
                <a:gd name="T33" fmla="*/ 50 h 2107"/>
                <a:gd name="T34" fmla="*/ 1744 w 6596"/>
                <a:gd name="T35" fmla="*/ 25 h 2107"/>
                <a:gd name="T36" fmla="*/ 1419 w 6596"/>
                <a:gd name="T37" fmla="*/ 0 h 2107"/>
                <a:gd name="T38" fmla="*/ 1119 w 6596"/>
                <a:gd name="T39" fmla="*/ 50 h 2107"/>
                <a:gd name="T40" fmla="*/ 919 w 6596"/>
                <a:gd name="T41" fmla="*/ 50 h 2107"/>
                <a:gd name="T42" fmla="*/ 618 w 6596"/>
                <a:gd name="T43" fmla="*/ 0 h 2107"/>
                <a:gd name="T44" fmla="*/ 293 w 6596"/>
                <a:gd name="T45" fmla="*/ 25 h 2107"/>
                <a:gd name="T46" fmla="*/ 50 w 6596"/>
                <a:gd name="T47" fmla="*/ 32 h 2107"/>
                <a:gd name="T48" fmla="*/ 25 w 6596"/>
                <a:gd name="T49" fmla="*/ 207 h 2107"/>
                <a:gd name="T50" fmla="*/ 0 w 6596"/>
                <a:gd name="T51" fmla="*/ 532 h 2107"/>
                <a:gd name="T52" fmla="*/ 50 w 6596"/>
                <a:gd name="T53" fmla="*/ 833 h 2107"/>
                <a:gd name="T54" fmla="*/ 50 w 6596"/>
                <a:gd name="T55" fmla="*/ 1033 h 2107"/>
                <a:gd name="T56" fmla="*/ 0 w 6596"/>
                <a:gd name="T57" fmla="*/ 1333 h 2107"/>
                <a:gd name="T58" fmla="*/ 25 w 6596"/>
                <a:gd name="T59" fmla="*/ 1658 h 2107"/>
                <a:gd name="T60" fmla="*/ 50 w 6596"/>
                <a:gd name="T61" fmla="*/ 1933 h 2107"/>
                <a:gd name="T62" fmla="*/ 51 w 6596"/>
                <a:gd name="T63" fmla="*/ 2082 h 2107"/>
                <a:gd name="T64" fmla="*/ 376 w 6596"/>
                <a:gd name="T65" fmla="*/ 2107 h 2107"/>
                <a:gd name="T66" fmla="*/ 676 w 6596"/>
                <a:gd name="T67" fmla="*/ 2057 h 2107"/>
                <a:gd name="T68" fmla="*/ 876 w 6596"/>
                <a:gd name="T69" fmla="*/ 2057 h 2107"/>
                <a:gd name="T70" fmla="*/ 1176 w 6596"/>
                <a:gd name="T71" fmla="*/ 2107 h 2107"/>
                <a:gd name="T72" fmla="*/ 1502 w 6596"/>
                <a:gd name="T73" fmla="*/ 2082 h 2107"/>
                <a:gd name="T74" fmla="*/ 1777 w 6596"/>
                <a:gd name="T75" fmla="*/ 2057 h 2107"/>
                <a:gd name="T76" fmla="*/ 1952 w 6596"/>
                <a:gd name="T77" fmla="*/ 2082 h 2107"/>
                <a:gd name="T78" fmla="*/ 2277 w 6596"/>
                <a:gd name="T79" fmla="*/ 2107 h 2107"/>
                <a:gd name="T80" fmla="*/ 2577 w 6596"/>
                <a:gd name="T81" fmla="*/ 2057 h 2107"/>
                <a:gd name="T82" fmla="*/ 2777 w 6596"/>
                <a:gd name="T83" fmla="*/ 2057 h 2107"/>
                <a:gd name="T84" fmla="*/ 3077 w 6596"/>
                <a:gd name="T85" fmla="*/ 2107 h 2107"/>
                <a:gd name="T86" fmla="*/ 3402 w 6596"/>
                <a:gd name="T87" fmla="*/ 2082 h 2107"/>
                <a:gd name="T88" fmla="*/ 3678 w 6596"/>
                <a:gd name="T89" fmla="*/ 2057 h 2107"/>
                <a:gd name="T90" fmla="*/ 3853 w 6596"/>
                <a:gd name="T91" fmla="*/ 2082 h 2107"/>
                <a:gd name="T92" fmla="*/ 4178 w 6596"/>
                <a:gd name="T93" fmla="*/ 2107 h 2107"/>
                <a:gd name="T94" fmla="*/ 4478 w 6596"/>
                <a:gd name="T95" fmla="*/ 2057 h 2107"/>
                <a:gd name="T96" fmla="*/ 4678 w 6596"/>
                <a:gd name="T97" fmla="*/ 2057 h 2107"/>
                <a:gd name="T98" fmla="*/ 4978 w 6596"/>
                <a:gd name="T99" fmla="*/ 2107 h 2107"/>
                <a:gd name="T100" fmla="*/ 5303 w 6596"/>
                <a:gd name="T101" fmla="*/ 2082 h 2107"/>
                <a:gd name="T102" fmla="*/ 5579 w 6596"/>
                <a:gd name="T103" fmla="*/ 2057 h 2107"/>
                <a:gd name="T104" fmla="*/ 5754 w 6596"/>
                <a:gd name="T105" fmla="*/ 2082 h 2107"/>
                <a:gd name="T106" fmla="*/ 6079 w 6596"/>
                <a:gd name="T107" fmla="*/ 2107 h 2107"/>
                <a:gd name="T108" fmla="*/ 6379 w 6596"/>
                <a:gd name="T109" fmla="*/ 2057 h 2107"/>
                <a:gd name="T110" fmla="*/ 6546 w 6596"/>
                <a:gd name="T111" fmla="*/ 2075 h 2107"/>
                <a:gd name="T112" fmla="*/ 6596 w 6596"/>
                <a:gd name="T113" fmla="*/ 1774 h 2107"/>
                <a:gd name="T114" fmla="*/ 6571 w 6596"/>
                <a:gd name="T115" fmla="*/ 1449 h 2107"/>
                <a:gd name="T116" fmla="*/ 6546 w 6596"/>
                <a:gd name="T117" fmla="*/ 1174 h 2107"/>
                <a:gd name="T118" fmla="*/ 6571 w 6596"/>
                <a:gd name="T119" fmla="*/ 999 h 2107"/>
                <a:gd name="T120" fmla="*/ 6596 w 6596"/>
                <a:gd name="T121" fmla="*/ 674 h 2107"/>
                <a:gd name="T122" fmla="*/ 6546 w 6596"/>
                <a:gd name="T123" fmla="*/ 374 h 2107"/>
                <a:gd name="T124" fmla="*/ 6546 w 6596"/>
                <a:gd name="T125" fmla="*/ 174 h 2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596" h="2107">
                  <a:moveTo>
                    <a:pt x="6521" y="50"/>
                  </a:moveTo>
                  <a:lnTo>
                    <a:pt x="6521" y="50"/>
                  </a:lnTo>
                  <a:cubicBezTo>
                    <a:pt x="6508" y="50"/>
                    <a:pt x="6496" y="39"/>
                    <a:pt x="6496" y="25"/>
                  </a:cubicBezTo>
                  <a:cubicBezTo>
                    <a:pt x="6496" y="12"/>
                    <a:pt x="6508" y="0"/>
                    <a:pt x="6521" y="0"/>
                  </a:cubicBezTo>
                  <a:lnTo>
                    <a:pt x="6521" y="0"/>
                  </a:lnTo>
                  <a:cubicBezTo>
                    <a:pt x="6535" y="0"/>
                    <a:pt x="6546" y="12"/>
                    <a:pt x="6546" y="25"/>
                  </a:cubicBezTo>
                  <a:cubicBezTo>
                    <a:pt x="6546" y="39"/>
                    <a:pt x="6535" y="50"/>
                    <a:pt x="6521" y="50"/>
                  </a:cubicBezTo>
                  <a:close/>
                  <a:moveTo>
                    <a:pt x="6421" y="50"/>
                  </a:moveTo>
                  <a:lnTo>
                    <a:pt x="6421" y="50"/>
                  </a:lnTo>
                  <a:cubicBezTo>
                    <a:pt x="6408" y="50"/>
                    <a:pt x="6396" y="39"/>
                    <a:pt x="6396" y="25"/>
                  </a:cubicBezTo>
                  <a:cubicBezTo>
                    <a:pt x="6396" y="12"/>
                    <a:pt x="6408" y="0"/>
                    <a:pt x="6421" y="0"/>
                  </a:cubicBezTo>
                  <a:lnTo>
                    <a:pt x="6421" y="0"/>
                  </a:lnTo>
                  <a:cubicBezTo>
                    <a:pt x="6435" y="0"/>
                    <a:pt x="6446" y="12"/>
                    <a:pt x="6446" y="25"/>
                  </a:cubicBezTo>
                  <a:cubicBezTo>
                    <a:pt x="6446" y="39"/>
                    <a:pt x="6435" y="50"/>
                    <a:pt x="6421" y="50"/>
                  </a:cubicBezTo>
                  <a:close/>
                  <a:moveTo>
                    <a:pt x="6321" y="50"/>
                  </a:moveTo>
                  <a:lnTo>
                    <a:pt x="6321" y="50"/>
                  </a:lnTo>
                  <a:cubicBezTo>
                    <a:pt x="6308" y="50"/>
                    <a:pt x="6296" y="39"/>
                    <a:pt x="6296" y="25"/>
                  </a:cubicBezTo>
                  <a:cubicBezTo>
                    <a:pt x="6296" y="12"/>
                    <a:pt x="6308" y="0"/>
                    <a:pt x="6321" y="0"/>
                  </a:cubicBezTo>
                  <a:lnTo>
                    <a:pt x="6321" y="0"/>
                  </a:lnTo>
                  <a:cubicBezTo>
                    <a:pt x="6335" y="0"/>
                    <a:pt x="6346" y="12"/>
                    <a:pt x="6346" y="25"/>
                  </a:cubicBezTo>
                  <a:cubicBezTo>
                    <a:pt x="6346" y="39"/>
                    <a:pt x="6335" y="50"/>
                    <a:pt x="6321" y="50"/>
                  </a:cubicBezTo>
                  <a:close/>
                  <a:moveTo>
                    <a:pt x="6221" y="50"/>
                  </a:moveTo>
                  <a:lnTo>
                    <a:pt x="6221" y="50"/>
                  </a:lnTo>
                  <a:cubicBezTo>
                    <a:pt x="6207" y="50"/>
                    <a:pt x="6196" y="39"/>
                    <a:pt x="6196" y="25"/>
                  </a:cubicBezTo>
                  <a:cubicBezTo>
                    <a:pt x="6196" y="12"/>
                    <a:pt x="6207" y="0"/>
                    <a:pt x="6221" y="0"/>
                  </a:cubicBezTo>
                  <a:lnTo>
                    <a:pt x="6221" y="0"/>
                  </a:lnTo>
                  <a:cubicBezTo>
                    <a:pt x="6235" y="0"/>
                    <a:pt x="6246" y="12"/>
                    <a:pt x="6246" y="25"/>
                  </a:cubicBezTo>
                  <a:cubicBezTo>
                    <a:pt x="6246" y="39"/>
                    <a:pt x="6235" y="50"/>
                    <a:pt x="6221" y="50"/>
                  </a:cubicBezTo>
                  <a:close/>
                  <a:moveTo>
                    <a:pt x="6121" y="50"/>
                  </a:moveTo>
                  <a:lnTo>
                    <a:pt x="6121" y="50"/>
                  </a:lnTo>
                  <a:cubicBezTo>
                    <a:pt x="6107" y="50"/>
                    <a:pt x="6096" y="39"/>
                    <a:pt x="6096" y="25"/>
                  </a:cubicBezTo>
                  <a:cubicBezTo>
                    <a:pt x="6096" y="12"/>
                    <a:pt x="6107" y="0"/>
                    <a:pt x="6121" y="0"/>
                  </a:cubicBezTo>
                  <a:lnTo>
                    <a:pt x="6121" y="0"/>
                  </a:lnTo>
                  <a:cubicBezTo>
                    <a:pt x="6135" y="0"/>
                    <a:pt x="6146" y="12"/>
                    <a:pt x="6146" y="25"/>
                  </a:cubicBezTo>
                  <a:cubicBezTo>
                    <a:pt x="6146" y="39"/>
                    <a:pt x="6135" y="50"/>
                    <a:pt x="6121" y="50"/>
                  </a:cubicBezTo>
                  <a:close/>
                  <a:moveTo>
                    <a:pt x="6021" y="50"/>
                  </a:moveTo>
                  <a:lnTo>
                    <a:pt x="6021" y="50"/>
                  </a:lnTo>
                  <a:cubicBezTo>
                    <a:pt x="6007" y="50"/>
                    <a:pt x="5996" y="39"/>
                    <a:pt x="5996" y="25"/>
                  </a:cubicBezTo>
                  <a:cubicBezTo>
                    <a:pt x="5996" y="12"/>
                    <a:pt x="6007" y="0"/>
                    <a:pt x="6021" y="0"/>
                  </a:cubicBezTo>
                  <a:lnTo>
                    <a:pt x="6021" y="0"/>
                  </a:lnTo>
                  <a:cubicBezTo>
                    <a:pt x="6035" y="0"/>
                    <a:pt x="6046" y="12"/>
                    <a:pt x="6046" y="25"/>
                  </a:cubicBezTo>
                  <a:cubicBezTo>
                    <a:pt x="6046" y="39"/>
                    <a:pt x="6035" y="50"/>
                    <a:pt x="6021" y="50"/>
                  </a:cubicBezTo>
                  <a:close/>
                  <a:moveTo>
                    <a:pt x="5921" y="50"/>
                  </a:moveTo>
                  <a:lnTo>
                    <a:pt x="5921" y="50"/>
                  </a:lnTo>
                  <a:cubicBezTo>
                    <a:pt x="5907" y="50"/>
                    <a:pt x="5896" y="39"/>
                    <a:pt x="5896" y="25"/>
                  </a:cubicBezTo>
                  <a:cubicBezTo>
                    <a:pt x="5896" y="12"/>
                    <a:pt x="5907" y="0"/>
                    <a:pt x="5921" y="0"/>
                  </a:cubicBezTo>
                  <a:lnTo>
                    <a:pt x="5921" y="0"/>
                  </a:lnTo>
                  <a:cubicBezTo>
                    <a:pt x="5935" y="0"/>
                    <a:pt x="5946" y="12"/>
                    <a:pt x="5946" y="25"/>
                  </a:cubicBezTo>
                  <a:cubicBezTo>
                    <a:pt x="5946" y="39"/>
                    <a:pt x="5935" y="50"/>
                    <a:pt x="5921" y="50"/>
                  </a:cubicBezTo>
                  <a:close/>
                  <a:moveTo>
                    <a:pt x="5821" y="50"/>
                  </a:moveTo>
                  <a:lnTo>
                    <a:pt x="5821" y="50"/>
                  </a:lnTo>
                  <a:cubicBezTo>
                    <a:pt x="5807" y="50"/>
                    <a:pt x="5796" y="39"/>
                    <a:pt x="5796" y="25"/>
                  </a:cubicBezTo>
                  <a:cubicBezTo>
                    <a:pt x="5796" y="12"/>
                    <a:pt x="5807" y="0"/>
                    <a:pt x="5821" y="0"/>
                  </a:cubicBezTo>
                  <a:lnTo>
                    <a:pt x="5821" y="0"/>
                  </a:lnTo>
                  <a:cubicBezTo>
                    <a:pt x="5835" y="0"/>
                    <a:pt x="5846" y="12"/>
                    <a:pt x="5846" y="25"/>
                  </a:cubicBezTo>
                  <a:cubicBezTo>
                    <a:pt x="5846" y="39"/>
                    <a:pt x="5835" y="50"/>
                    <a:pt x="5821" y="50"/>
                  </a:cubicBezTo>
                  <a:close/>
                  <a:moveTo>
                    <a:pt x="5721" y="50"/>
                  </a:moveTo>
                  <a:lnTo>
                    <a:pt x="5721" y="50"/>
                  </a:lnTo>
                  <a:cubicBezTo>
                    <a:pt x="5707" y="50"/>
                    <a:pt x="5696" y="39"/>
                    <a:pt x="5696" y="25"/>
                  </a:cubicBezTo>
                  <a:cubicBezTo>
                    <a:pt x="5696" y="12"/>
                    <a:pt x="5707" y="0"/>
                    <a:pt x="5721" y="0"/>
                  </a:cubicBezTo>
                  <a:lnTo>
                    <a:pt x="5721" y="0"/>
                  </a:lnTo>
                  <a:cubicBezTo>
                    <a:pt x="5735" y="0"/>
                    <a:pt x="5746" y="12"/>
                    <a:pt x="5746" y="25"/>
                  </a:cubicBezTo>
                  <a:cubicBezTo>
                    <a:pt x="5746" y="39"/>
                    <a:pt x="5735" y="50"/>
                    <a:pt x="5721" y="50"/>
                  </a:cubicBezTo>
                  <a:close/>
                  <a:moveTo>
                    <a:pt x="5621" y="50"/>
                  </a:moveTo>
                  <a:lnTo>
                    <a:pt x="5621" y="50"/>
                  </a:lnTo>
                  <a:cubicBezTo>
                    <a:pt x="5607" y="50"/>
                    <a:pt x="5596" y="39"/>
                    <a:pt x="5596" y="25"/>
                  </a:cubicBezTo>
                  <a:cubicBezTo>
                    <a:pt x="5596" y="12"/>
                    <a:pt x="5607" y="0"/>
                    <a:pt x="5621" y="0"/>
                  </a:cubicBezTo>
                  <a:lnTo>
                    <a:pt x="5621" y="0"/>
                  </a:lnTo>
                  <a:cubicBezTo>
                    <a:pt x="5635" y="0"/>
                    <a:pt x="5646" y="12"/>
                    <a:pt x="5646" y="25"/>
                  </a:cubicBezTo>
                  <a:cubicBezTo>
                    <a:pt x="5646" y="39"/>
                    <a:pt x="5635" y="50"/>
                    <a:pt x="5621" y="50"/>
                  </a:cubicBezTo>
                  <a:close/>
                  <a:moveTo>
                    <a:pt x="5521" y="50"/>
                  </a:moveTo>
                  <a:lnTo>
                    <a:pt x="5521" y="50"/>
                  </a:lnTo>
                  <a:cubicBezTo>
                    <a:pt x="5507" y="50"/>
                    <a:pt x="5496" y="39"/>
                    <a:pt x="5496" y="25"/>
                  </a:cubicBezTo>
                  <a:cubicBezTo>
                    <a:pt x="5496" y="12"/>
                    <a:pt x="5507" y="0"/>
                    <a:pt x="5521" y="0"/>
                  </a:cubicBezTo>
                  <a:lnTo>
                    <a:pt x="5521" y="0"/>
                  </a:lnTo>
                  <a:cubicBezTo>
                    <a:pt x="5535" y="0"/>
                    <a:pt x="5546" y="12"/>
                    <a:pt x="5546" y="25"/>
                  </a:cubicBezTo>
                  <a:cubicBezTo>
                    <a:pt x="5546" y="39"/>
                    <a:pt x="5535" y="50"/>
                    <a:pt x="5521" y="50"/>
                  </a:cubicBezTo>
                  <a:close/>
                  <a:moveTo>
                    <a:pt x="5421" y="50"/>
                  </a:moveTo>
                  <a:lnTo>
                    <a:pt x="5421" y="50"/>
                  </a:lnTo>
                  <a:cubicBezTo>
                    <a:pt x="5407" y="50"/>
                    <a:pt x="5396" y="39"/>
                    <a:pt x="5396" y="25"/>
                  </a:cubicBezTo>
                  <a:cubicBezTo>
                    <a:pt x="5396" y="12"/>
                    <a:pt x="5407" y="0"/>
                    <a:pt x="5421" y="0"/>
                  </a:cubicBezTo>
                  <a:lnTo>
                    <a:pt x="5421" y="0"/>
                  </a:lnTo>
                  <a:cubicBezTo>
                    <a:pt x="5435" y="0"/>
                    <a:pt x="5446" y="12"/>
                    <a:pt x="5446" y="25"/>
                  </a:cubicBezTo>
                  <a:cubicBezTo>
                    <a:pt x="5446" y="39"/>
                    <a:pt x="5435" y="50"/>
                    <a:pt x="5421" y="50"/>
                  </a:cubicBezTo>
                  <a:close/>
                  <a:moveTo>
                    <a:pt x="5321" y="50"/>
                  </a:moveTo>
                  <a:lnTo>
                    <a:pt x="5321" y="50"/>
                  </a:lnTo>
                  <a:cubicBezTo>
                    <a:pt x="5307" y="50"/>
                    <a:pt x="5296" y="39"/>
                    <a:pt x="5296" y="25"/>
                  </a:cubicBezTo>
                  <a:cubicBezTo>
                    <a:pt x="5296" y="12"/>
                    <a:pt x="5307" y="0"/>
                    <a:pt x="5321" y="0"/>
                  </a:cubicBezTo>
                  <a:lnTo>
                    <a:pt x="5321" y="0"/>
                  </a:lnTo>
                  <a:cubicBezTo>
                    <a:pt x="5335" y="0"/>
                    <a:pt x="5346" y="12"/>
                    <a:pt x="5346" y="25"/>
                  </a:cubicBezTo>
                  <a:cubicBezTo>
                    <a:pt x="5346" y="39"/>
                    <a:pt x="5335" y="50"/>
                    <a:pt x="5321" y="50"/>
                  </a:cubicBezTo>
                  <a:close/>
                  <a:moveTo>
                    <a:pt x="5221" y="50"/>
                  </a:moveTo>
                  <a:lnTo>
                    <a:pt x="5221" y="50"/>
                  </a:lnTo>
                  <a:cubicBezTo>
                    <a:pt x="5207" y="50"/>
                    <a:pt x="5196" y="39"/>
                    <a:pt x="5196" y="25"/>
                  </a:cubicBezTo>
                  <a:cubicBezTo>
                    <a:pt x="5196" y="12"/>
                    <a:pt x="5207" y="0"/>
                    <a:pt x="5221" y="0"/>
                  </a:cubicBezTo>
                  <a:lnTo>
                    <a:pt x="5221" y="0"/>
                  </a:lnTo>
                  <a:cubicBezTo>
                    <a:pt x="5235" y="0"/>
                    <a:pt x="5246" y="12"/>
                    <a:pt x="5246" y="25"/>
                  </a:cubicBezTo>
                  <a:cubicBezTo>
                    <a:pt x="5246" y="39"/>
                    <a:pt x="5235" y="50"/>
                    <a:pt x="5221" y="50"/>
                  </a:cubicBezTo>
                  <a:close/>
                  <a:moveTo>
                    <a:pt x="5121" y="50"/>
                  </a:moveTo>
                  <a:lnTo>
                    <a:pt x="5121" y="50"/>
                  </a:lnTo>
                  <a:cubicBezTo>
                    <a:pt x="5107" y="50"/>
                    <a:pt x="5096" y="39"/>
                    <a:pt x="5096" y="25"/>
                  </a:cubicBezTo>
                  <a:cubicBezTo>
                    <a:pt x="5096" y="12"/>
                    <a:pt x="5107" y="0"/>
                    <a:pt x="5121" y="0"/>
                  </a:cubicBezTo>
                  <a:lnTo>
                    <a:pt x="5121" y="0"/>
                  </a:lnTo>
                  <a:cubicBezTo>
                    <a:pt x="5135" y="0"/>
                    <a:pt x="5146" y="12"/>
                    <a:pt x="5146" y="25"/>
                  </a:cubicBezTo>
                  <a:cubicBezTo>
                    <a:pt x="5146" y="39"/>
                    <a:pt x="5135" y="50"/>
                    <a:pt x="5121" y="50"/>
                  </a:cubicBezTo>
                  <a:close/>
                  <a:moveTo>
                    <a:pt x="5021" y="50"/>
                  </a:moveTo>
                  <a:lnTo>
                    <a:pt x="5021" y="50"/>
                  </a:lnTo>
                  <a:cubicBezTo>
                    <a:pt x="5007" y="50"/>
                    <a:pt x="4996" y="39"/>
                    <a:pt x="4996" y="25"/>
                  </a:cubicBezTo>
                  <a:cubicBezTo>
                    <a:pt x="4996" y="12"/>
                    <a:pt x="5007" y="0"/>
                    <a:pt x="5021" y="0"/>
                  </a:cubicBezTo>
                  <a:lnTo>
                    <a:pt x="5021" y="0"/>
                  </a:lnTo>
                  <a:cubicBezTo>
                    <a:pt x="5035" y="0"/>
                    <a:pt x="5046" y="12"/>
                    <a:pt x="5046" y="25"/>
                  </a:cubicBezTo>
                  <a:cubicBezTo>
                    <a:pt x="5046" y="39"/>
                    <a:pt x="5035" y="50"/>
                    <a:pt x="5021" y="50"/>
                  </a:cubicBezTo>
                  <a:close/>
                  <a:moveTo>
                    <a:pt x="4921" y="50"/>
                  </a:moveTo>
                  <a:lnTo>
                    <a:pt x="4921" y="50"/>
                  </a:lnTo>
                  <a:cubicBezTo>
                    <a:pt x="4907" y="50"/>
                    <a:pt x="4896" y="39"/>
                    <a:pt x="4896" y="25"/>
                  </a:cubicBezTo>
                  <a:cubicBezTo>
                    <a:pt x="4896" y="12"/>
                    <a:pt x="4907" y="0"/>
                    <a:pt x="4921" y="0"/>
                  </a:cubicBezTo>
                  <a:lnTo>
                    <a:pt x="4921" y="0"/>
                  </a:lnTo>
                  <a:cubicBezTo>
                    <a:pt x="4934" y="0"/>
                    <a:pt x="4946" y="12"/>
                    <a:pt x="4946" y="25"/>
                  </a:cubicBezTo>
                  <a:cubicBezTo>
                    <a:pt x="4946" y="39"/>
                    <a:pt x="4934" y="50"/>
                    <a:pt x="4921" y="50"/>
                  </a:cubicBezTo>
                  <a:close/>
                  <a:moveTo>
                    <a:pt x="4821" y="50"/>
                  </a:moveTo>
                  <a:lnTo>
                    <a:pt x="4821" y="50"/>
                  </a:lnTo>
                  <a:cubicBezTo>
                    <a:pt x="4807" y="50"/>
                    <a:pt x="4796" y="39"/>
                    <a:pt x="4796" y="25"/>
                  </a:cubicBezTo>
                  <a:cubicBezTo>
                    <a:pt x="4796" y="12"/>
                    <a:pt x="4807" y="0"/>
                    <a:pt x="4821" y="0"/>
                  </a:cubicBezTo>
                  <a:lnTo>
                    <a:pt x="4821" y="0"/>
                  </a:lnTo>
                  <a:cubicBezTo>
                    <a:pt x="4834" y="0"/>
                    <a:pt x="4846" y="12"/>
                    <a:pt x="4846" y="25"/>
                  </a:cubicBezTo>
                  <a:cubicBezTo>
                    <a:pt x="4846" y="39"/>
                    <a:pt x="4834" y="50"/>
                    <a:pt x="4821" y="50"/>
                  </a:cubicBezTo>
                  <a:close/>
                  <a:moveTo>
                    <a:pt x="4721" y="50"/>
                  </a:moveTo>
                  <a:lnTo>
                    <a:pt x="4721" y="50"/>
                  </a:lnTo>
                  <a:cubicBezTo>
                    <a:pt x="4707" y="50"/>
                    <a:pt x="4696" y="39"/>
                    <a:pt x="4696" y="25"/>
                  </a:cubicBezTo>
                  <a:cubicBezTo>
                    <a:pt x="4696" y="12"/>
                    <a:pt x="4707" y="0"/>
                    <a:pt x="4721" y="0"/>
                  </a:cubicBezTo>
                  <a:lnTo>
                    <a:pt x="4721" y="0"/>
                  </a:lnTo>
                  <a:cubicBezTo>
                    <a:pt x="4734" y="0"/>
                    <a:pt x="4746" y="12"/>
                    <a:pt x="4746" y="25"/>
                  </a:cubicBezTo>
                  <a:cubicBezTo>
                    <a:pt x="4746" y="39"/>
                    <a:pt x="4734" y="50"/>
                    <a:pt x="4721" y="50"/>
                  </a:cubicBezTo>
                  <a:close/>
                  <a:moveTo>
                    <a:pt x="4621" y="50"/>
                  </a:moveTo>
                  <a:lnTo>
                    <a:pt x="4620" y="50"/>
                  </a:lnTo>
                  <a:cubicBezTo>
                    <a:pt x="4607" y="50"/>
                    <a:pt x="4595" y="39"/>
                    <a:pt x="4595" y="25"/>
                  </a:cubicBezTo>
                  <a:cubicBezTo>
                    <a:pt x="4595" y="12"/>
                    <a:pt x="4607" y="0"/>
                    <a:pt x="4620" y="0"/>
                  </a:cubicBezTo>
                  <a:lnTo>
                    <a:pt x="4621" y="0"/>
                  </a:lnTo>
                  <a:cubicBezTo>
                    <a:pt x="4634" y="0"/>
                    <a:pt x="4646" y="12"/>
                    <a:pt x="4646" y="25"/>
                  </a:cubicBezTo>
                  <a:cubicBezTo>
                    <a:pt x="4646" y="39"/>
                    <a:pt x="4634" y="50"/>
                    <a:pt x="4621" y="50"/>
                  </a:cubicBezTo>
                  <a:close/>
                  <a:moveTo>
                    <a:pt x="4520" y="50"/>
                  </a:moveTo>
                  <a:lnTo>
                    <a:pt x="4520" y="50"/>
                  </a:lnTo>
                  <a:cubicBezTo>
                    <a:pt x="4507" y="50"/>
                    <a:pt x="4495" y="39"/>
                    <a:pt x="4495" y="25"/>
                  </a:cubicBezTo>
                  <a:cubicBezTo>
                    <a:pt x="4495" y="12"/>
                    <a:pt x="4507" y="0"/>
                    <a:pt x="4520" y="0"/>
                  </a:cubicBezTo>
                  <a:lnTo>
                    <a:pt x="4520" y="0"/>
                  </a:lnTo>
                  <a:cubicBezTo>
                    <a:pt x="4534" y="0"/>
                    <a:pt x="4545" y="12"/>
                    <a:pt x="4545" y="25"/>
                  </a:cubicBezTo>
                  <a:cubicBezTo>
                    <a:pt x="4545" y="39"/>
                    <a:pt x="4534" y="50"/>
                    <a:pt x="4520" y="50"/>
                  </a:cubicBezTo>
                  <a:close/>
                  <a:moveTo>
                    <a:pt x="4420" y="50"/>
                  </a:moveTo>
                  <a:lnTo>
                    <a:pt x="4420" y="50"/>
                  </a:lnTo>
                  <a:cubicBezTo>
                    <a:pt x="4407" y="50"/>
                    <a:pt x="4395" y="39"/>
                    <a:pt x="4395" y="25"/>
                  </a:cubicBezTo>
                  <a:cubicBezTo>
                    <a:pt x="4395" y="12"/>
                    <a:pt x="4407" y="0"/>
                    <a:pt x="4420" y="0"/>
                  </a:cubicBezTo>
                  <a:lnTo>
                    <a:pt x="4420" y="0"/>
                  </a:lnTo>
                  <a:cubicBezTo>
                    <a:pt x="4434" y="0"/>
                    <a:pt x="4445" y="12"/>
                    <a:pt x="4445" y="25"/>
                  </a:cubicBezTo>
                  <a:cubicBezTo>
                    <a:pt x="4445" y="39"/>
                    <a:pt x="4434" y="50"/>
                    <a:pt x="4420" y="50"/>
                  </a:cubicBezTo>
                  <a:close/>
                  <a:moveTo>
                    <a:pt x="4320" y="50"/>
                  </a:moveTo>
                  <a:lnTo>
                    <a:pt x="4320" y="50"/>
                  </a:lnTo>
                  <a:cubicBezTo>
                    <a:pt x="4306" y="50"/>
                    <a:pt x="4295" y="39"/>
                    <a:pt x="4295" y="25"/>
                  </a:cubicBezTo>
                  <a:cubicBezTo>
                    <a:pt x="4295" y="12"/>
                    <a:pt x="4306" y="0"/>
                    <a:pt x="4320" y="0"/>
                  </a:cubicBezTo>
                  <a:lnTo>
                    <a:pt x="4320" y="0"/>
                  </a:lnTo>
                  <a:cubicBezTo>
                    <a:pt x="4334" y="0"/>
                    <a:pt x="4345" y="12"/>
                    <a:pt x="4345" y="25"/>
                  </a:cubicBezTo>
                  <a:cubicBezTo>
                    <a:pt x="4345" y="39"/>
                    <a:pt x="4334" y="50"/>
                    <a:pt x="4320" y="50"/>
                  </a:cubicBezTo>
                  <a:close/>
                  <a:moveTo>
                    <a:pt x="4220" y="50"/>
                  </a:moveTo>
                  <a:lnTo>
                    <a:pt x="4220" y="50"/>
                  </a:lnTo>
                  <a:cubicBezTo>
                    <a:pt x="4206" y="50"/>
                    <a:pt x="4195" y="39"/>
                    <a:pt x="4195" y="25"/>
                  </a:cubicBezTo>
                  <a:cubicBezTo>
                    <a:pt x="4195" y="12"/>
                    <a:pt x="4206" y="0"/>
                    <a:pt x="4220" y="0"/>
                  </a:cubicBezTo>
                  <a:lnTo>
                    <a:pt x="4220" y="0"/>
                  </a:lnTo>
                  <a:cubicBezTo>
                    <a:pt x="4234" y="0"/>
                    <a:pt x="4245" y="12"/>
                    <a:pt x="4245" y="25"/>
                  </a:cubicBezTo>
                  <a:cubicBezTo>
                    <a:pt x="4245" y="39"/>
                    <a:pt x="4234" y="50"/>
                    <a:pt x="4220" y="50"/>
                  </a:cubicBezTo>
                  <a:close/>
                  <a:moveTo>
                    <a:pt x="4120" y="50"/>
                  </a:moveTo>
                  <a:lnTo>
                    <a:pt x="4120" y="50"/>
                  </a:lnTo>
                  <a:cubicBezTo>
                    <a:pt x="4106" y="50"/>
                    <a:pt x="4095" y="39"/>
                    <a:pt x="4095" y="25"/>
                  </a:cubicBezTo>
                  <a:cubicBezTo>
                    <a:pt x="4095" y="12"/>
                    <a:pt x="4106" y="0"/>
                    <a:pt x="4120" y="0"/>
                  </a:cubicBezTo>
                  <a:lnTo>
                    <a:pt x="4120" y="0"/>
                  </a:lnTo>
                  <a:cubicBezTo>
                    <a:pt x="4134" y="0"/>
                    <a:pt x="4145" y="12"/>
                    <a:pt x="4145" y="25"/>
                  </a:cubicBezTo>
                  <a:cubicBezTo>
                    <a:pt x="4145" y="39"/>
                    <a:pt x="4134" y="50"/>
                    <a:pt x="4120" y="50"/>
                  </a:cubicBezTo>
                  <a:close/>
                  <a:moveTo>
                    <a:pt x="4020" y="50"/>
                  </a:moveTo>
                  <a:lnTo>
                    <a:pt x="4020" y="50"/>
                  </a:lnTo>
                  <a:cubicBezTo>
                    <a:pt x="4006" y="50"/>
                    <a:pt x="3995" y="39"/>
                    <a:pt x="3995" y="25"/>
                  </a:cubicBezTo>
                  <a:cubicBezTo>
                    <a:pt x="3995" y="12"/>
                    <a:pt x="4006" y="0"/>
                    <a:pt x="4020" y="0"/>
                  </a:cubicBezTo>
                  <a:lnTo>
                    <a:pt x="4020" y="0"/>
                  </a:lnTo>
                  <a:cubicBezTo>
                    <a:pt x="4034" y="0"/>
                    <a:pt x="4045" y="12"/>
                    <a:pt x="4045" y="25"/>
                  </a:cubicBezTo>
                  <a:cubicBezTo>
                    <a:pt x="4045" y="39"/>
                    <a:pt x="4034" y="50"/>
                    <a:pt x="4020" y="50"/>
                  </a:cubicBezTo>
                  <a:close/>
                  <a:moveTo>
                    <a:pt x="3920" y="50"/>
                  </a:moveTo>
                  <a:lnTo>
                    <a:pt x="3920" y="50"/>
                  </a:lnTo>
                  <a:cubicBezTo>
                    <a:pt x="3906" y="50"/>
                    <a:pt x="3895" y="39"/>
                    <a:pt x="3895" y="25"/>
                  </a:cubicBezTo>
                  <a:cubicBezTo>
                    <a:pt x="3895" y="12"/>
                    <a:pt x="3906" y="0"/>
                    <a:pt x="3920" y="0"/>
                  </a:cubicBezTo>
                  <a:lnTo>
                    <a:pt x="3920" y="0"/>
                  </a:lnTo>
                  <a:cubicBezTo>
                    <a:pt x="3934" y="0"/>
                    <a:pt x="3945" y="12"/>
                    <a:pt x="3945" y="25"/>
                  </a:cubicBezTo>
                  <a:cubicBezTo>
                    <a:pt x="3945" y="39"/>
                    <a:pt x="3934" y="50"/>
                    <a:pt x="3920" y="50"/>
                  </a:cubicBezTo>
                  <a:close/>
                  <a:moveTo>
                    <a:pt x="3820" y="50"/>
                  </a:moveTo>
                  <a:lnTo>
                    <a:pt x="3820" y="50"/>
                  </a:lnTo>
                  <a:cubicBezTo>
                    <a:pt x="3806" y="50"/>
                    <a:pt x="3795" y="39"/>
                    <a:pt x="3795" y="25"/>
                  </a:cubicBezTo>
                  <a:cubicBezTo>
                    <a:pt x="3795" y="12"/>
                    <a:pt x="3806" y="0"/>
                    <a:pt x="3820" y="0"/>
                  </a:cubicBezTo>
                  <a:lnTo>
                    <a:pt x="3820" y="0"/>
                  </a:lnTo>
                  <a:cubicBezTo>
                    <a:pt x="3834" y="0"/>
                    <a:pt x="3845" y="12"/>
                    <a:pt x="3845" y="25"/>
                  </a:cubicBezTo>
                  <a:cubicBezTo>
                    <a:pt x="3845" y="39"/>
                    <a:pt x="3834" y="50"/>
                    <a:pt x="3820" y="50"/>
                  </a:cubicBezTo>
                  <a:close/>
                  <a:moveTo>
                    <a:pt x="3720" y="50"/>
                  </a:moveTo>
                  <a:lnTo>
                    <a:pt x="3720" y="50"/>
                  </a:lnTo>
                  <a:cubicBezTo>
                    <a:pt x="3706" y="50"/>
                    <a:pt x="3695" y="39"/>
                    <a:pt x="3695" y="25"/>
                  </a:cubicBezTo>
                  <a:cubicBezTo>
                    <a:pt x="3695" y="12"/>
                    <a:pt x="3706" y="0"/>
                    <a:pt x="3720" y="0"/>
                  </a:cubicBezTo>
                  <a:lnTo>
                    <a:pt x="3720" y="0"/>
                  </a:lnTo>
                  <a:cubicBezTo>
                    <a:pt x="3734" y="0"/>
                    <a:pt x="3745" y="12"/>
                    <a:pt x="3745" y="25"/>
                  </a:cubicBezTo>
                  <a:cubicBezTo>
                    <a:pt x="3745" y="39"/>
                    <a:pt x="3734" y="50"/>
                    <a:pt x="3720" y="50"/>
                  </a:cubicBezTo>
                  <a:close/>
                  <a:moveTo>
                    <a:pt x="3620" y="50"/>
                  </a:moveTo>
                  <a:lnTo>
                    <a:pt x="3620" y="50"/>
                  </a:lnTo>
                  <a:cubicBezTo>
                    <a:pt x="3606" y="50"/>
                    <a:pt x="3595" y="39"/>
                    <a:pt x="3595" y="25"/>
                  </a:cubicBezTo>
                  <a:cubicBezTo>
                    <a:pt x="3595" y="12"/>
                    <a:pt x="3606" y="0"/>
                    <a:pt x="3620" y="0"/>
                  </a:cubicBezTo>
                  <a:lnTo>
                    <a:pt x="3620" y="0"/>
                  </a:lnTo>
                  <a:cubicBezTo>
                    <a:pt x="3634" y="0"/>
                    <a:pt x="3645" y="12"/>
                    <a:pt x="3645" y="25"/>
                  </a:cubicBezTo>
                  <a:cubicBezTo>
                    <a:pt x="3645" y="39"/>
                    <a:pt x="3634" y="50"/>
                    <a:pt x="3620" y="50"/>
                  </a:cubicBezTo>
                  <a:close/>
                  <a:moveTo>
                    <a:pt x="3520" y="50"/>
                  </a:moveTo>
                  <a:lnTo>
                    <a:pt x="3520" y="50"/>
                  </a:lnTo>
                  <a:cubicBezTo>
                    <a:pt x="3506" y="50"/>
                    <a:pt x="3495" y="39"/>
                    <a:pt x="3495" y="25"/>
                  </a:cubicBezTo>
                  <a:cubicBezTo>
                    <a:pt x="3495" y="12"/>
                    <a:pt x="3506" y="0"/>
                    <a:pt x="3520" y="0"/>
                  </a:cubicBezTo>
                  <a:lnTo>
                    <a:pt x="3520" y="0"/>
                  </a:lnTo>
                  <a:cubicBezTo>
                    <a:pt x="3534" y="0"/>
                    <a:pt x="3545" y="12"/>
                    <a:pt x="3545" y="25"/>
                  </a:cubicBezTo>
                  <a:cubicBezTo>
                    <a:pt x="3545" y="39"/>
                    <a:pt x="3534" y="50"/>
                    <a:pt x="3520" y="50"/>
                  </a:cubicBezTo>
                  <a:close/>
                  <a:moveTo>
                    <a:pt x="3420" y="50"/>
                  </a:moveTo>
                  <a:lnTo>
                    <a:pt x="3420" y="50"/>
                  </a:lnTo>
                  <a:cubicBezTo>
                    <a:pt x="3406" y="50"/>
                    <a:pt x="3395" y="39"/>
                    <a:pt x="3395" y="25"/>
                  </a:cubicBezTo>
                  <a:cubicBezTo>
                    <a:pt x="3395" y="12"/>
                    <a:pt x="3406" y="0"/>
                    <a:pt x="3420" y="0"/>
                  </a:cubicBezTo>
                  <a:lnTo>
                    <a:pt x="3420" y="0"/>
                  </a:lnTo>
                  <a:cubicBezTo>
                    <a:pt x="3434" y="0"/>
                    <a:pt x="3445" y="12"/>
                    <a:pt x="3445" y="25"/>
                  </a:cubicBezTo>
                  <a:cubicBezTo>
                    <a:pt x="3445" y="39"/>
                    <a:pt x="3434" y="50"/>
                    <a:pt x="3420" y="50"/>
                  </a:cubicBezTo>
                  <a:close/>
                  <a:moveTo>
                    <a:pt x="3320" y="50"/>
                  </a:moveTo>
                  <a:lnTo>
                    <a:pt x="3320" y="50"/>
                  </a:lnTo>
                  <a:cubicBezTo>
                    <a:pt x="3306" y="50"/>
                    <a:pt x="3295" y="39"/>
                    <a:pt x="3295" y="25"/>
                  </a:cubicBezTo>
                  <a:cubicBezTo>
                    <a:pt x="3295" y="12"/>
                    <a:pt x="3306" y="0"/>
                    <a:pt x="3320" y="0"/>
                  </a:cubicBezTo>
                  <a:lnTo>
                    <a:pt x="3320" y="0"/>
                  </a:lnTo>
                  <a:cubicBezTo>
                    <a:pt x="3334" y="0"/>
                    <a:pt x="3345" y="12"/>
                    <a:pt x="3345" y="25"/>
                  </a:cubicBezTo>
                  <a:cubicBezTo>
                    <a:pt x="3345" y="39"/>
                    <a:pt x="3334" y="50"/>
                    <a:pt x="3320" y="50"/>
                  </a:cubicBezTo>
                  <a:close/>
                  <a:moveTo>
                    <a:pt x="3220" y="50"/>
                  </a:moveTo>
                  <a:lnTo>
                    <a:pt x="3220" y="50"/>
                  </a:lnTo>
                  <a:cubicBezTo>
                    <a:pt x="3206" y="50"/>
                    <a:pt x="3195" y="39"/>
                    <a:pt x="3195" y="25"/>
                  </a:cubicBezTo>
                  <a:cubicBezTo>
                    <a:pt x="3195" y="12"/>
                    <a:pt x="3206" y="0"/>
                    <a:pt x="3220" y="0"/>
                  </a:cubicBezTo>
                  <a:lnTo>
                    <a:pt x="3220" y="0"/>
                  </a:lnTo>
                  <a:cubicBezTo>
                    <a:pt x="3234" y="0"/>
                    <a:pt x="3245" y="12"/>
                    <a:pt x="3245" y="25"/>
                  </a:cubicBezTo>
                  <a:cubicBezTo>
                    <a:pt x="3245" y="39"/>
                    <a:pt x="3234" y="50"/>
                    <a:pt x="3220" y="50"/>
                  </a:cubicBezTo>
                  <a:close/>
                  <a:moveTo>
                    <a:pt x="3120" y="50"/>
                  </a:moveTo>
                  <a:lnTo>
                    <a:pt x="3120" y="50"/>
                  </a:lnTo>
                  <a:cubicBezTo>
                    <a:pt x="3106" y="50"/>
                    <a:pt x="3095" y="39"/>
                    <a:pt x="3095" y="25"/>
                  </a:cubicBezTo>
                  <a:cubicBezTo>
                    <a:pt x="3095" y="12"/>
                    <a:pt x="3106" y="0"/>
                    <a:pt x="3120" y="0"/>
                  </a:cubicBezTo>
                  <a:lnTo>
                    <a:pt x="3120" y="0"/>
                  </a:lnTo>
                  <a:cubicBezTo>
                    <a:pt x="3134" y="0"/>
                    <a:pt x="3145" y="12"/>
                    <a:pt x="3145" y="25"/>
                  </a:cubicBezTo>
                  <a:cubicBezTo>
                    <a:pt x="3145" y="39"/>
                    <a:pt x="3134" y="50"/>
                    <a:pt x="3120" y="50"/>
                  </a:cubicBezTo>
                  <a:close/>
                  <a:moveTo>
                    <a:pt x="3020" y="50"/>
                  </a:moveTo>
                  <a:lnTo>
                    <a:pt x="3020" y="50"/>
                  </a:lnTo>
                  <a:cubicBezTo>
                    <a:pt x="3006" y="50"/>
                    <a:pt x="2995" y="39"/>
                    <a:pt x="2995" y="25"/>
                  </a:cubicBezTo>
                  <a:cubicBezTo>
                    <a:pt x="2995" y="12"/>
                    <a:pt x="3006" y="0"/>
                    <a:pt x="3020" y="0"/>
                  </a:cubicBezTo>
                  <a:lnTo>
                    <a:pt x="3020" y="0"/>
                  </a:lnTo>
                  <a:cubicBezTo>
                    <a:pt x="3033" y="0"/>
                    <a:pt x="3045" y="12"/>
                    <a:pt x="3045" y="25"/>
                  </a:cubicBezTo>
                  <a:cubicBezTo>
                    <a:pt x="3045" y="39"/>
                    <a:pt x="3033" y="50"/>
                    <a:pt x="3020" y="50"/>
                  </a:cubicBezTo>
                  <a:close/>
                  <a:moveTo>
                    <a:pt x="2920" y="50"/>
                  </a:moveTo>
                  <a:lnTo>
                    <a:pt x="2920" y="50"/>
                  </a:lnTo>
                  <a:cubicBezTo>
                    <a:pt x="2906" y="50"/>
                    <a:pt x="2895" y="39"/>
                    <a:pt x="2895" y="25"/>
                  </a:cubicBezTo>
                  <a:cubicBezTo>
                    <a:pt x="2895" y="12"/>
                    <a:pt x="2906" y="0"/>
                    <a:pt x="2920" y="0"/>
                  </a:cubicBezTo>
                  <a:lnTo>
                    <a:pt x="2920" y="0"/>
                  </a:lnTo>
                  <a:cubicBezTo>
                    <a:pt x="2933" y="0"/>
                    <a:pt x="2945" y="12"/>
                    <a:pt x="2945" y="25"/>
                  </a:cubicBezTo>
                  <a:cubicBezTo>
                    <a:pt x="2945" y="39"/>
                    <a:pt x="2933" y="50"/>
                    <a:pt x="2920" y="50"/>
                  </a:cubicBezTo>
                  <a:close/>
                  <a:moveTo>
                    <a:pt x="2820" y="50"/>
                  </a:moveTo>
                  <a:lnTo>
                    <a:pt x="2820" y="50"/>
                  </a:lnTo>
                  <a:cubicBezTo>
                    <a:pt x="2806" y="50"/>
                    <a:pt x="2795" y="39"/>
                    <a:pt x="2795" y="25"/>
                  </a:cubicBezTo>
                  <a:cubicBezTo>
                    <a:pt x="2795" y="12"/>
                    <a:pt x="2806" y="0"/>
                    <a:pt x="2820" y="0"/>
                  </a:cubicBezTo>
                  <a:lnTo>
                    <a:pt x="2820" y="0"/>
                  </a:lnTo>
                  <a:cubicBezTo>
                    <a:pt x="2833" y="0"/>
                    <a:pt x="2845" y="12"/>
                    <a:pt x="2845" y="25"/>
                  </a:cubicBezTo>
                  <a:cubicBezTo>
                    <a:pt x="2845" y="39"/>
                    <a:pt x="2833" y="50"/>
                    <a:pt x="2820" y="50"/>
                  </a:cubicBezTo>
                  <a:close/>
                  <a:moveTo>
                    <a:pt x="2720" y="50"/>
                  </a:moveTo>
                  <a:lnTo>
                    <a:pt x="2719" y="50"/>
                  </a:lnTo>
                  <a:cubicBezTo>
                    <a:pt x="2706" y="50"/>
                    <a:pt x="2694" y="39"/>
                    <a:pt x="2694" y="25"/>
                  </a:cubicBezTo>
                  <a:cubicBezTo>
                    <a:pt x="2694" y="12"/>
                    <a:pt x="2706" y="0"/>
                    <a:pt x="2719" y="0"/>
                  </a:cubicBezTo>
                  <a:lnTo>
                    <a:pt x="2720" y="0"/>
                  </a:lnTo>
                  <a:cubicBezTo>
                    <a:pt x="2733" y="0"/>
                    <a:pt x="2745" y="12"/>
                    <a:pt x="2745" y="25"/>
                  </a:cubicBezTo>
                  <a:cubicBezTo>
                    <a:pt x="2745" y="39"/>
                    <a:pt x="2733" y="50"/>
                    <a:pt x="2720" y="50"/>
                  </a:cubicBezTo>
                  <a:close/>
                  <a:moveTo>
                    <a:pt x="2619" y="50"/>
                  </a:moveTo>
                  <a:lnTo>
                    <a:pt x="2619" y="50"/>
                  </a:lnTo>
                  <a:cubicBezTo>
                    <a:pt x="2606" y="50"/>
                    <a:pt x="2594" y="39"/>
                    <a:pt x="2594" y="25"/>
                  </a:cubicBezTo>
                  <a:cubicBezTo>
                    <a:pt x="2594" y="12"/>
                    <a:pt x="2606" y="0"/>
                    <a:pt x="2619" y="0"/>
                  </a:cubicBezTo>
                  <a:lnTo>
                    <a:pt x="2619" y="0"/>
                  </a:lnTo>
                  <a:cubicBezTo>
                    <a:pt x="2633" y="0"/>
                    <a:pt x="2644" y="12"/>
                    <a:pt x="2644" y="25"/>
                  </a:cubicBezTo>
                  <a:cubicBezTo>
                    <a:pt x="2644" y="39"/>
                    <a:pt x="2633" y="50"/>
                    <a:pt x="2619" y="50"/>
                  </a:cubicBezTo>
                  <a:close/>
                  <a:moveTo>
                    <a:pt x="2519" y="50"/>
                  </a:moveTo>
                  <a:lnTo>
                    <a:pt x="2519" y="50"/>
                  </a:lnTo>
                  <a:cubicBezTo>
                    <a:pt x="2506" y="50"/>
                    <a:pt x="2494" y="39"/>
                    <a:pt x="2494" y="25"/>
                  </a:cubicBezTo>
                  <a:cubicBezTo>
                    <a:pt x="2494" y="12"/>
                    <a:pt x="2506" y="0"/>
                    <a:pt x="2519" y="0"/>
                  </a:cubicBezTo>
                  <a:lnTo>
                    <a:pt x="2519" y="0"/>
                  </a:lnTo>
                  <a:cubicBezTo>
                    <a:pt x="2533" y="0"/>
                    <a:pt x="2544" y="12"/>
                    <a:pt x="2544" y="25"/>
                  </a:cubicBezTo>
                  <a:cubicBezTo>
                    <a:pt x="2544" y="39"/>
                    <a:pt x="2533" y="50"/>
                    <a:pt x="2519" y="50"/>
                  </a:cubicBezTo>
                  <a:close/>
                  <a:moveTo>
                    <a:pt x="2419" y="50"/>
                  </a:moveTo>
                  <a:lnTo>
                    <a:pt x="2419" y="50"/>
                  </a:lnTo>
                  <a:cubicBezTo>
                    <a:pt x="2406" y="50"/>
                    <a:pt x="2394" y="39"/>
                    <a:pt x="2394" y="25"/>
                  </a:cubicBezTo>
                  <a:cubicBezTo>
                    <a:pt x="2394" y="12"/>
                    <a:pt x="2406" y="0"/>
                    <a:pt x="2419" y="0"/>
                  </a:cubicBezTo>
                  <a:lnTo>
                    <a:pt x="2419" y="0"/>
                  </a:lnTo>
                  <a:cubicBezTo>
                    <a:pt x="2433" y="0"/>
                    <a:pt x="2444" y="12"/>
                    <a:pt x="2444" y="25"/>
                  </a:cubicBezTo>
                  <a:cubicBezTo>
                    <a:pt x="2444" y="39"/>
                    <a:pt x="2433" y="50"/>
                    <a:pt x="2419" y="50"/>
                  </a:cubicBezTo>
                  <a:close/>
                  <a:moveTo>
                    <a:pt x="2319" y="50"/>
                  </a:moveTo>
                  <a:lnTo>
                    <a:pt x="2319" y="50"/>
                  </a:lnTo>
                  <a:cubicBezTo>
                    <a:pt x="2305" y="50"/>
                    <a:pt x="2294" y="39"/>
                    <a:pt x="2294" y="25"/>
                  </a:cubicBezTo>
                  <a:cubicBezTo>
                    <a:pt x="2294" y="12"/>
                    <a:pt x="2305" y="0"/>
                    <a:pt x="2319" y="0"/>
                  </a:cubicBezTo>
                  <a:lnTo>
                    <a:pt x="2319" y="0"/>
                  </a:lnTo>
                  <a:cubicBezTo>
                    <a:pt x="2333" y="0"/>
                    <a:pt x="2344" y="12"/>
                    <a:pt x="2344" y="25"/>
                  </a:cubicBezTo>
                  <a:cubicBezTo>
                    <a:pt x="2344" y="39"/>
                    <a:pt x="2333" y="50"/>
                    <a:pt x="2319" y="50"/>
                  </a:cubicBezTo>
                  <a:close/>
                  <a:moveTo>
                    <a:pt x="2219" y="50"/>
                  </a:moveTo>
                  <a:lnTo>
                    <a:pt x="2219" y="50"/>
                  </a:lnTo>
                  <a:cubicBezTo>
                    <a:pt x="2205" y="50"/>
                    <a:pt x="2194" y="39"/>
                    <a:pt x="2194" y="25"/>
                  </a:cubicBezTo>
                  <a:cubicBezTo>
                    <a:pt x="2194" y="12"/>
                    <a:pt x="2205" y="0"/>
                    <a:pt x="2219" y="0"/>
                  </a:cubicBezTo>
                  <a:lnTo>
                    <a:pt x="2219" y="0"/>
                  </a:lnTo>
                  <a:cubicBezTo>
                    <a:pt x="2233" y="0"/>
                    <a:pt x="2244" y="12"/>
                    <a:pt x="2244" y="25"/>
                  </a:cubicBezTo>
                  <a:cubicBezTo>
                    <a:pt x="2244" y="39"/>
                    <a:pt x="2233" y="50"/>
                    <a:pt x="2219" y="50"/>
                  </a:cubicBezTo>
                  <a:close/>
                  <a:moveTo>
                    <a:pt x="2119" y="50"/>
                  </a:moveTo>
                  <a:lnTo>
                    <a:pt x="2119" y="50"/>
                  </a:lnTo>
                  <a:cubicBezTo>
                    <a:pt x="2105" y="50"/>
                    <a:pt x="2094" y="39"/>
                    <a:pt x="2094" y="25"/>
                  </a:cubicBezTo>
                  <a:cubicBezTo>
                    <a:pt x="2094" y="12"/>
                    <a:pt x="2105" y="0"/>
                    <a:pt x="2119" y="0"/>
                  </a:cubicBezTo>
                  <a:lnTo>
                    <a:pt x="2119" y="0"/>
                  </a:lnTo>
                  <a:cubicBezTo>
                    <a:pt x="2133" y="0"/>
                    <a:pt x="2144" y="12"/>
                    <a:pt x="2144" y="25"/>
                  </a:cubicBezTo>
                  <a:cubicBezTo>
                    <a:pt x="2144" y="39"/>
                    <a:pt x="2133" y="50"/>
                    <a:pt x="2119" y="50"/>
                  </a:cubicBezTo>
                  <a:close/>
                  <a:moveTo>
                    <a:pt x="2019" y="50"/>
                  </a:moveTo>
                  <a:lnTo>
                    <a:pt x="2019" y="50"/>
                  </a:lnTo>
                  <a:cubicBezTo>
                    <a:pt x="2005" y="50"/>
                    <a:pt x="1994" y="39"/>
                    <a:pt x="1994" y="25"/>
                  </a:cubicBezTo>
                  <a:cubicBezTo>
                    <a:pt x="1994" y="12"/>
                    <a:pt x="2005" y="0"/>
                    <a:pt x="2019" y="0"/>
                  </a:cubicBezTo>
                  <a:lnTo>
                    <a:pt x="2019" y="0"/>
                  </a:lnTo>
                  <a:cubicBezTo>
                    <a:pt x="2033" y="0"/>
                    <a:pt x="2044" y="12"/>
                    <a:pt x="2044" y="25"/>
                  </a:cubicBezTo>
                  <a:cubicBezTo>
                    <a:pt x="2044" y="39"/>
                    <a:pt x="2033" y="50"/>
                    <a:pt x="2019" y="50"/>
                  </a:cubicBezTo>
                  <a:close/>
                  <a:moveTo>
                    <a:pt x="1919" y="50"/>
                  </a:moveTo>
                  <a:lnTo>
                    <a:pt x="1919" y="50"/>
                  </a:lnTo>
                  <a:cubicBezTo>
                    <a:pt x="1905" y="50"/>
                    <a:pt x="1894" y="39"/>
                    <a:pt x="1894" y="25"/>
                  </a:cubicBezTo>
                  <a:cubicBezTo>
                    <a:pt x="1894" y="12"/>
                    <a:pt x="1905" y="0"/>
                    <a:pt x="1919" y="0"/>
                  </a:cubicBezTo>
                  <a:lnTo>
                    <a:pt x="1919" y="0"/>
                  </a:lnTo>
                  <a:cubicBezTo>
                    <a:pt x="1933" y="0"/>
                    <a:pt x="1944" y="12"/>
                    <a:pt x="1944" y="25"/>
                  </a:cubicBezTo>
                  <a:cubicBezTo>
                    <a:pt x="1944" y="39"/>
                    <a:pt x="1933" y="50"/>
                    <a:pt x="1919" y="50"/>
                  </a:cubicBezTo>
                  <a:close/>
                  <a:moveTo>
                    <a:pt x="1819" y="50"/>
                  </a:moveTo>
                  <a:lnTo>
                    <a:pt x="1819" y="50"/>
                  </a:lnTo>
                  <a:cubicBezTo>
                    <a:pt x="1805" y="50"/>
                    <a:pt x="1794" y="39"/>
                    <a:pt x="1794" y="25"/>
                  </a:cubicBezTo>
                  <a:cubicBezTo>
                    <a:pt x="1794" y="12"/>
                    <a:pt x="1805" y="0"/>
                    <a:pt x="1819" y="0"/>
                  </a:cubicBezTo>
                  <a:lnTo>
                    <a:pt x="1819" y="0"/>
                  </a:lnTo>
                  <a:cubicBezTo>
                    <a:pt x="1833" y="0"/>
                    <a:pt x="1844" y="12"/>
                    <a:pt x="1844" y="25"/>
                  </a:cubicBezTo>
                  <a:cubicBezTo>
                    <a:pt x="1844" y="39"/>
                    <a:pt x="1833" y="50"/>
                    <a:pt x="1819" y="50"/>
                  </a:cubicBezTo>
                  <a:close/>
                  <a:moveTo>
                    <a:pt x="1719" y="50"/>
                  </a:moveTo>
                  <a:lnTo>
                    <a:pt x="1719" y="50"/>
                  </a:lnTo>
                  <a:cubicBezTo>
                    <a:pt x="1705" y="50"/>
                    <a:pt x="1694" y="39"/>
                    <a:pt x="1694" y="25"/>
                  </a:cubicBezTo>
                  <a:cubicBezTo>
                    <a:pt x="1694" y="12"/>
                    <a:pt x="1705" y="0"/>
                    <a:pt x="1719" y="0"/>
                  </a:cubicBezTo>
                  <a:lnTo>
                    <a:pt x="1719" y="0"/>
                  </a:lnTo>
                  <a:cubicBezTo>
                    <a:pt x="1733" y="0"/>
                    <a:pt x="1744" y="12"/>
                    <a:pt x="1744" y="25"/>
                  </a:cubicBezTo>
                  <a:cubicBezTo>
                    <a:pt x="1744" y="39"/>
                    <a:pt x="1733" y="50"/>
                    <a:pt x="1719" y="50"/>
                  </a:cubicBezTo>
                  <a:close/>
                  <a:moveTo>
                    <a:pt x="1619" y="50"/>
                  </a:moveTo>
                  <a:lnTo>
                    <a:pt x="1619" y="50"/>
                  </a:lnTo>
                  <a:cubicBezTo>
                    <a:pt x="1605" y="50"/>
                    <a:pt x="1594" y="39"/>
                    <a:pt x="1594" y="25"/>
                  </a:cubicBezTo>
                  <a:cubicBezTo>
                    <a:pt x="1594" y="12"/>
                    <a:pt x="1605" y="0"/>
                    <a:pt x="1619" y="0"/>
                  </a:cubicBezTo>
                  <a:lnTo>
                    <a:pt x="1619" y="0"/>
                  </a:lnTo>
                  <a:cubicBezTo>
                    <a:pt x="1633" y="0"/>
                    <a:pt x="1644" y="12"/>
                    <a:pt x="1644" y="25"/>
                  </a:cubicBezTo>
                  <a:cubicBezTo>
                    <a:pt x="1644" y="39"/>
                    <a:pt x="1633" y="50"/>
                    <a:pt x="1619" y="50"/>
                  </a:cubicBezTo>
                  <a:close/>
                  <a:moveTo>
                    <a:pt x="1519" y="50"/>
                  </a:moveTo>
                  <a:lnTo>
                    <a:pt x="1519" y="50"/>
                  </a:lnTo>
                  <a:cubicBezTo>
                    <a:pt x="1505" y="50"/>
                    <a:pt x="1494" y="39"/>
                    <a:pt x="1494" y="25"/>
                  </a:cubicBezTo>
                  <a:cubicBezTo>
                    <a:pt x="1494" y="12"/>
                    <a:pt x="1505" y="0"/>
                    <a:pt x="1519" y="0"/>
                  </a:cubicBezTo>
                  <a:lnTo>
                    <a:pt x="1519" y="0"/>
                  </a:lnTo>
                  <a:cubicBezTo>
                    <a:pt x="1533" y="0"/>
                    <a:pt x="1544" y="12"/>
                    <a:pt x="1544" y="25"/>
                  </a:cubicBezTo>
                  <a:cubicBezTo>
                    <a:pt x="1544" y="39"/>
                    <a:pt x="1533" y="50"/>
                    <a:pt x="1519" y="50"/>
                  </a:cubicBezTo>
                  <a:close/>
                  <a:moveTo>
                    <a:pt x="1419" y="50"/>
                  </a:moveTo>
                  <a:lnTo>
                    <a:pt x="1419" y="50"/>
                  </a:lnTo>
                  <a:cubicBezTo>
                    <a:pt x="1405" y="50"/>
                    <a:pt x="1394" y="39"/>
                    <a:pt x="1394" y="25"/>
                  </a:cubicBezTo>
                  <a:cubicBezTo>
                    <a:pt x="1394" y="12"/>
                    <a:pt x="1405" y="0"/>
                    <a:pt x="1419" y="0"/>
                  </a:cubicBezTo>
                  <a:lnTo>
                    <a:pt x="1419" y="0"/>
                  </a:lnTo>
                  <a:cubicBezTo>
                    <a:pt x="1433" y="0"/>
                    <a:pt x="1444" y="12"/>
                    <a:pt x="1444" y="25"/>
                  </a:cubicBezTo>
                  <a:cubicBezTo>
                    <a:pt x="1444" y="39"/>
                    <a:pt x="1433" y="50"/>
                    <a:pt x="1419" y="50"/>
                  </a:cubicBezTo>
                  <a:close/>
                  <a:moveTo>
                    <a:pt x="1319" y="50"/>
                  </a:moveTo>
                  <a:lnTo>
                    <a:pt x="1319" y="50"/>
                  </a:lnTo>
                  <a:cubicBezTo>
                    <a:pt x="1305" y="50"/>
                    <a:pt x="1294" y="39"/>
                    <a:pt x="1294" y="25"/>
                  </a:cubicBezTo>
                  <a:cubicBezTo>
                    <a:pt x="1294" y="12"/>
                    <a:pt x="1305" y="0"/>
                    <a:pt x="1319" y="0"/>
                  </a:cubicBezTo>
                  <a:lnTo>
                    <a:pt x="1319" y="0"/>
                  </a:lnTo>
                  <a:cubicBezTo>
                    <a:pt x="1333" y="0"/>
                    <a:pt x="1344" y="12"/>
                    <a:pt x="1344" y="25"/>
                  </a:cubicBezTo>
                  <a:cubicBezTo>
                    <a:pt x="1344" y="39"/>
                    <a:pt x="1333" y="50"/>
                    <a:pt x="1319" y="50"/>
                  </a:cubicBezTo>
                  <a:close/>
                  <a:moveTo>
                    <a:pt x="1219" y="50"/>
                  </a:moveTo>
                  <a:lnTo>
                    <a:pt x="1219" y="50"/>
                  </a:lnTo>
                  <a:cubicBezTo>
                    <a:pt x="1205" y="50"/>
                    <a:pt x="1194" y="39"/>
                    <a:pt x="1194" y="25"/>
                  </a:cubicBezTo>
                  <a:cubicBezTo>
                    <a:pt x="1194" y="12"/>
                    <a:pt x="1205" y="0"/>
                    <a:pt x="1219" y="0"/>
                  </a:cubicBezTo>
                  <a:lnTo>
                    <a:pt x="1219" y="0"/>
                  </a:lnTo>
                  <a:cubicBezTo>
                    <a:pt x="1233" y="0"/>
                    <a:pt x="1244" y="12"/>
                    <a:pt x="1244" y="25"/>
                  </a:cubicBezTo>
                  <a:cubicBezTo>
                    <a:pt x="1244" y="39"/>
                    <a:pt x="1233" y="50"/>
                    <a:pt x="1219" y="50"/>
                  </a:cubicBezTo>
                  <a:close/>
                  <a:moveTo>
                    <a:pt x="1119" y="50"/>
                  </a:moveTo>
                  <a:lnTo>
                    <a:pt x="1119" y="50"/>
                  </a:lnTo>
                  <a:cubicBezTo>
                    <a:pt x="1105" y="50"/>
                    <a:pt x="1094" y="39"/>
                    <a:pt x="1094" y="25"/>
                  </a:cubicBezTo>
                  <a:cubicBezTo>
                    <a:pt x="1094" y="12"/>
                    <a:pt x="1105" y="0"/>
                    <a:pt x="1119" y="0"/>
                  </a:cubicBezTo>
                  <a:lnTo>
                    <a:pt x="1119" y="0"/>
                  </a:lnTo>
                  <a:cubicBezTo>
                    <a:pt x="1133" y="0"/>
                    <a:pt x="1144" y="12"/>
                    <a:pt x="1144" y="25"/>
                  </a:cubicBezTo>
                  <a:cubicBezTo>
                    <a:pt x="1144" y="39"/>
                    <a:pt x="1133" y="50"/>
                    <a:pt x="1119" y="50"/>
                  </a:cubicBezTo>
                  <a:close/>
                  <a:moveTo>
                    <a:pt x="1019" y="50"/>
                  </a:moveTo>
                  <a:lnTo>
                    <a:pt x="1019" y="50"/>
                  </a:lnTo>
                  <a:cubicBezTo>
                    <a:pt x="1005" y="50"/>
                    <a:pt x="994" y="39"/>
                    <a:pt x="994" y="25"/>
                  </a:cubicBezTo>
                  <a:cubicBezTo>
                    <a:pt x="994" y="12"/>
                    <a:pt x="1005" y="0"/>
                    <a:pt x="1019" y="0"/>
                  </a:cubicBezTo>
                  <a:lnTo>
                    <a:pt x="1019" y="0"/>
                  </a:lnTo>
                  <a:cubicBezTo>
                    <a:pt x="1032" y="0"/>
                    <a:pt x="1044" y="12"/>
                    <a:pt x="1044" y="25"/>
                  </a:cubicBezTo>
                  <a:cubicBezTo>
                    <a:pt x="1044" y="39"/>
                    <a:pt x="1032" y="50"/>
                    <a:pt x="1019" y="50"/>
                  </a:cubicBezTo>
                  <a:close/>
                  <a:moveTo>
                    <a:pt x="919" y="50"/>
                  </a:moveTo>
                  <a:lnTo>
                    <a:pt x="919" y="50"/>
                  </a:lnTo>
                  <a:cubicBezTo>
                    <a:pt x="905" y="50"/>
                    <a:pt x="894" y="39"/>
                    <a:pt x="894" y="25"/>
                  </a:cubicBezTo>
                  <a:cubicBezTo>
                    <a:pt x="894" y="12"/>
                    <a:pt x="905" y="0"/>
                    <a:pt x="919" y="0"/>
                  </a:cubicBezTo>
                  <a:lnTo>
                    <a:pt x="919" y="0"/>
                  </a:lnTo>
                  <a:cubicBezTo>
                    <a:pt x="932" y="0"/>
                    <a:pt x="944" y="12"/>
                    <a:pt x="944" y="25"/>
                  </a:cubicBezTo>
                  <a:cubicBezTo>
                    <a:pt x="944" y="39"/>
                    <a:pt x="932" y="50"/>
                    <a:pt x="919" y="50"/>
                  </a:cubicBezTo>
                  <a:close/>
                  <a:moveTo>
                    <a:pt x="819" y="50"/>
                  </a:moveTo>
                  <a:lnTo>
                    <a:pt x="819" y="50"/>
                  </a:lnTo>
                  <a:cubicBezTo>
                    <a:pt x="805" y="50"/>
                    <a:pt x="794" y="39"/>
                    <a:pt x="794" y="25"/>
                  </a:cubicBezTo>
                  <a:cubicBezTo>
                    <a:pt x="794" y="12"/>
                    <a:pt x="805" y="0"/>
                    <a:pt x="819" y="0"/>
                  </a:cubicBezTo>
                  <a:lnTo>
                    <a:pt x="819" y="0"/>
                  </a:lnTo>
                  <a:cubicBezTo>
                    <a:pt x="832" y="0"/>
                    <a:pt x="844" y="12"/>
                    <a:pt x="844" y="25"/>
                  </a:cubicBezTo>
                  <a:cubicBezTo>
                    <a:pt x="844" y="39"/>
                    <a:pt x="832" y="50"/>
                    <a:pt x="819" y="50"/>
                  </a:cubicBezTo>
                  <a:close/>
                  <a:moveTo>
                    <a:pt x="719" y="50"/>
                  </a:moveTo>
                  <a:lnTo>
                    <a:pt x="718" y="50"/>
                  </a:lnTo>
                  <a:cubicBezTo>
                    <a:pt x="705" y="50"/>
                    <a:pt x="693" y="39"/>
                    <a:pt x="693" y="25"/>
                  </a:cubicBezTo>
                  <a:cubicBezTo>
                    <a:pt x="693" y="12"/>
                    <a:pt x="705" y="0"/>
                    <a:pt x="718" y="0"/>
                  </a:cubicBezTo>
                  <a:lnTo>
                    <a:pt x="719" y="0"/>
                  </a:lnTo>
                  <a:cubicBezTo>
                    <a:pt x="732" y="0"/>
                    <a:pt x="744" y="12"/>
                    <a:pt x="744" y="25"/>
                  </a:cubicBezTo>
                  <a:cubicBezTo>
                    <a:pt x="744" y="39"/>
                    <a:pt x="732" y="50"/>
                    <a:pt x="719" y="50"/>
                  </a:cubicBezTo>
                  <a:close/>
                  <a:moveTo>
                    <a:pt x="618" y="50"/>
                  </a:moveTo>
                  <a:lnTo>
                    <a:pt x="618" y="50"/>
                  </a:lnTo>
                  <a:cubicBezTo>
                    <a:pt x="605" y="50"/>
                    <a:pt x="593" y="39"/>
                    <a:pt x="593" y="25"/>
                  </a:cubicBezTo>
                  <a:cubicBezTo>
                    <a:pt x="593" y="12"/>
                    <a:pt x="605" y="0"/>
                    <a:pt x="618" y="0"/>
                  </a:cubicBezTo>
                  <a:lnTo>
                    <a:pt x="618" y="0"/>
                  </a:lnTo>
                  <a:cubicBezTo>
                    <a:pt x="632" y="0"/>
                    <a:pt x="643" y="12"/>
                    <a:pt x="643" y="25"/>
                  </a:cubicBezTo>
                  <a:cubicBezTo>
                    <a:pt x="643" y="39"/>
                    <a:pt x="632" y="50"/>
                    <a:pt x="618" y="50"/>
                  </a:cubicBezTo>
                  <a:close/>
                  <a:moveTo>
                    <a:pt x="518" y="50"/>
                  </a:moveTo>
                  <a:lnTo>
                    <a:pt x="518" y="50"/>
                  </a:lnTo>
                  <a:cubicBezTo>
                    <a:pt x="505" y="50"/>
                    <a:pt x="493" y="39"/>
                    <a:pt x="493" y="25"/>
                  </a:cubicBezTo>
                  <a:cubicBezTo>
                    <a:pt x="493" y="12"/>
                    <a:pt x="505" y="0"/>
                    <a:pt x="518" y="0"/>
                  </a:cubicBezTo>
                  <a:lnTo>
                    <a:pt x="518" y="0"/>
                  </a:lnTo>
                  <a:cubicBezTo>
                    <a:pt x="532" y="0"/>
                    <a:pt x="543" y="12"/>
                    <a:pt x="543" y="25"/>
                  </a:cubicBezTo>
                  <a:cubicBezTo>
                    <a:pt x="543" y="39"/>
                    <a:pt x="532" y="50"/>
                    <a:pt x="518" y="50"/>
                  </a:cubicBezTo>
                  <a:close/>
                  <a:moveTo>
                    <a:pt x="418" y="50"/>
                  </a:moveTo>
                  <a:lnTo>
                    <a:pt x="418" y="50"/>
                  </a:lnTo>
                  <a:cubicBezTo>
                    <a:pt x="405" y="50"/>
                    <a:pt x="393" y="39"/>
                    <a:pt x="393" y="25"/>
                  </a:cubicBezTo>
                  <a:cubicBezTo>
                    <a:pt x="393" y="12"/>
                    <a:pt x="405" y="0"/>
                    <a:pt x="418" y="0"/>
                  </a:cubicBezTo>
                  <a:lnTo>
                    <a:pt x="418" y="0"/>
                  </a:lnTo>
                  <a:cubicBezTo>
                    <a:pt x="432" y="0"/>
                    <a:pt x="443" y="12"/>
                    <a:pt x="443" y="25"/>
                  </a:cubicBezTo>
                  <a:cubicBezTo>
                    <a:pt x="443" y="39"/>
                    <a:pt x="432" y="50"/>
                    <a:pt x="418" y="50"/>
                  </a:cubicBezTo>
                  <a:close/>
                  <a:moveTo>
                    <a:pt x="318" y="50"/>
                  </a:moveTo>
                  <a:lnTo>
                    <a:pt x="318" y="50"/>
                  </a:lnTo>
                  <a:cubicBezTo>
                    <a:pt x="304" y="50"/>
                    <a:pt x="293" y="39"/>
                    <a:pt x="293" y="25"/>
                  </a:cubicBezTo>
                  <a:cubicBezTo>
                    <a:pt x="293" y="12"/>
                    <a:pt x="304" y="0"/>
                    <a:pt x="318" y="0"/>
                  </a:cubicBezTo>
                  <a:lnTo>
                    <a:pt x="318" y="0"/>
                  </a:lnTo>
                  <a:cubicBezTo>
                    <a:pt x="332" y="0"/>
                    <a:pt x="343" y="12"/>
                    <a:pt x="343" y="25"/>
                  </a:cubicBezTo>
                  <a:cubicBezTo>
                    <a:pt x="343" y="39"/>
                    <a:pt x="332" y="50"/>
                    <a:pt x="318" y="50"/>
                  </a:cubicBezTo>
                  <a:close/>
                  <a:moveTo>
                    <a:pt x="218" y="50"/>
                  </a:moveTo>
                  <a:lnTo>
                    <a:pt x="218" y="50"/>
                  </a:lnTo>
                  <a:cubicBezTo>
                    <a:pt x="204" y="50"/>
                    <a:pt x="193" y="39"/>
                    <a:pt x="193" y="25"/>
                  </a:cubicBezTo>
                  <a:cubicBezTo>
                    <a:pt x="193" y="12"/>
                    <a:pt x="204" y="0"/>
                    <a:pt x="218" y="0"/>
                  </a:cubicBezTo>
                  <a:lnTo>
                    <a:pt x="218" y="0"/>
                  </a:lnTo>
                  <a:cubicBezTo>
                    <a:pt x="232" y="0"/>
                    <a:pt x="243" y="12"/>
                    <a:pt x="243" y="25"/>
                  </a:cubicBezTo>
                  <a:cubicBezTo>
                    <a:pt x="243" y="39"/>
                    <a:pt x="232" y="50"/>
                    <a:pt x="218" y="50"/>
                  </a:cubicBezTo>
                  <a:close/>
                  <a:moveTo>
                    <a:pt x="118" y="50"/>
                  </a:moveTo>
                  <a:lnTo>
                    <a:pt x="118" y="50"/>
                  </a:lnTo>
                  <a:cubicBezTo>
                    <a:pt x="104" y="50"/>
                    <a:pt x="93" y="39"/>
                    <a:pt x="93" y="25"/>
                  </a:cubicBezTo>
                  <a:cubicBezTo>
                    <a:pt x="93" y="12"/>
                    <a:pt x="104" y="0"/>
                    <a:pt x="118" y="0"/>
                  </a:cubicBezTo>
                  <a:lnTo>
                    <a:pt x="118" y="0"/>
                  </a:lnTo>
                  <a:cubicBezTo>
                    <a:pt x="132" y="0"/>
                    <a:pt x="143" y="12"/>
                    <a:pt x="143" y="25"/>
                  </a:cubicBezTo>
                  <a:cubicBezTo>
                    <a:pt x="143" y="39"/>
                    <a:pt x="132" y="50"/>
                    <a:pt x="118" y="50"/>
                  </a:cubicBezTo>
                  <a:close/>
                  <a:moveTo>
                    <a:pt x="50" y="32"/>
                  </a:moveTo>
                  <a:lnTo>
                    <a:pt x="50" y="32"/>
                  </a:lnTo>
                  <a:cubicBezTo>
                    <a:pt x="50" y="46"/>
                    <a:pt x="39" y="57"/>
                    <a:pt x="25" y="57"/>
                  </a:cubicBezTo>
                  <a:cubicBezTo>
                    <a:pt x="11" y="57"/>
                    <a:pt x="0" y="46"/>
                    <a:pt x="0" y="32"/>
                  </a:cubicBezTo>
                  <a:lnTo>
                    <a:pt x="0" y="32"/>
                  </a:lnTo>
                  <a:cubicBezTo>
                    <a:pt x="0" y="18"/>
                    <a:pt x="11" y="7"/>
                    <a:pt x="25" y="7"/>
                  </a:cubicBezTo>
                  <a:cubicBezTo>
                    <a:pt x="39" y="7"/>
                    <a:pt x="50" y="18"/>
                    <a:pt x="50" y="32"/>
                  </a:cubicBezTo>
                  <a:close/>
                  <a:moveTo>
                    <a:pt x="50" y="132"/>
                  </a:moveTo>
                  <a:lnTo>
                    <a:pt x="50" y="132"/>
                  </a:lnTo>
                  <a:cubicBezTo>
                    <a:pt x="50" y="146"/>
                    <a:pt x="39" y="157"/>
                    <a:pt x="25" y="157"/>
                  </a:cubicBezTo>
                  <a:cubicBezTo>
                    <a:pt x="11" y="157"/>
                    <a:pt x="0" y="146"/>
                    <a:pt x="0" y="132"/>
                  </a:cubicBezTo>
                  <a:lnTo>
                    <a:pt x="0" y="132"/>
                  </a:lnTo>
                  <a:cubicBezTo>
                    <a:pt x="0" y="118"/>
                    <a:pt x="11" y="107"/>
                    <a:pt x="25" y="107"/>
                  </a:cubicBezTo>
                  <a:cubicBezTo>
                    <a:pt x="39" y="107"/>
                    <a:pt x="50" y="118"/>
                    <a:pt x="50" y="132"/>
                  </a:cubicBezTo>
                  <a:close/>
                  <a:moveTo>
                    <a:pt x="50" y="232"/>
                  </a:moveTo>
                  <a:lnTo>
                    <a:pt x="50" y="232"/>
                  </a:lnTo>
                  <a:cubicBezTo>
                    <a:pt x="50" y="246"/>
                    <a:pt x="39" y="257"/>
                    <a:pt x="25" y="257"/>
                  </a:cubicBezTo>
                  <a:cubicBezTo>
                    <a:pt x="11" y="257"/>
                    <a:pt x="0" y="246"/>
                    <a:pt x="0" y="232"/>
                  </a:cubicBezTo>
                  <a:lnTo>
                    <a:pt x="0" y="232"/>
                  </a:lnTo>
                  <a:cubicBezTo>
                    <a:pt x="0" y="218"/>
                    <a:pt x="11" y="207"/>
                    <a:pt x="25" y="207"/>
                  </a:cubicBezTo>
                  <a:cubicBezTo>
                    <a:pt x="39" y="207"/>
                    <a:pt x="50" y="218"/>
                    <a:pt x="50" y="232"/>
                  </a:cubicBezTo>
                  <a:close/>
                  <a:moveTo>
                    <a:pt x="50" y="332"/>
                  </a:moveTo>
                  <a:lnTo>
                    <a:pt x="50" y="332"/>
                  </a:lnTo>
                  <a:cubicBezTo>
                    <a:pt x="50" y="346"/>
                    <a:pt x="39" y="357"/>
                    <a:pt x="25" y="357"/>
                  </a:cubicBezTo>
                  <a:cubicBezTo>
                    <a:pt x="11" y="357"/>
                    <a:pt x="0" y="346"/>
                    <a:pt x="0" y="332"/>
                  </a:cubicBezTo>
                  <a:lnTo>
                    <a:pt x="0" y="332"/>
                  </a:lnTo>
                  <a:cubicBezTo>
                    <a:pt x="0" y="318"/>
                    <a:pt x="11" y="307"/>
                    <a:pt x="25" y="307"/>
                  </a:cubicBezTo>
                  <a:cubicBezTo>
                    <a:pt x="39" y="307"/>
                    <a:pt x="50" y="318"/>
                    <a:pt x="50" y="332"/>
                  </a:cubicBezTo>
                  <a:close/>
                  <a:moveTo>
                    <a:pt x="50" y="432"/>
                  </a:moveTo>
                  <a:lnTo>
                    <a:pt x="50" y="432"/>
                  </a:lnTo>
                  <a:cubicBezTo>
                    <a:pt x="50" y="446"/>
                    <a:pt x="39" y="457"/>
                    <a:pt x="25" y="457"/>
                  </a:cubicBezTo>
                  <a:cubicBezTo>
                    <a:pt x="11" y="457"/>
                    <a:pt x="0" y="446"/>
                    <a:pt x="0" y="432"/>
                  </a:cubicBezTo>
                  <a:lnTo>
                    <a:pt x="0" y="432"/>
                  </a:lnTo>
                  <a:cubicBezTo>
                    <a:pt x="0" y="418"/>
                    <a:pt x="11" y="407"/>
                    <a:pt x="25" y="407"/>
                  </a:cubicBezTo>
                  <a:cubicBezTo>
                    <a:pt x="39" y="407"/>
                    <a:pt x="50" y="418"/>
                    <a:pt x="50" y="432"/>
                  </a:cubicBezTo>
                  <a:close/>
                  <a:moveTo>
                    <a:pt x="50" y="532"/>
                  </a:moveTo>
                  <a:lnTo>
                    <a:pt x="50" y="532"/>
                  </a:lnTo>
                  <a:cubicBezTo>
                    <a:pt x="50" y="546"/>
                    <a:pt x="39" y="557"/>
                    <a:pt x="25" y="557"/>
                  </a:cubicBezTo>
                  <a:cubicBezTo>
                    <a:pt x="11" y="557"/>
                    <a:pt x="0" y="546"/>
                    <a:pt x="0" y="532"/>
                  </a:cubicBezTo>
                  <a:lnTo>
                    <a:pt x="0" y="532"/>
                  </a:lnTo>
                  <a:cubicBezTo>
                    <a:pt x="0" y="519"/>
                    <a:pt x="11" y="507"/>
                    <a:pt x="25" y="507"/>
                  </a:cubicBezTo>
                  <a:cubicBezTo>
                    <a:pt x="39" y="507"/>
                    <a:pt x="50" y="519"/>
                    <a:pt x="50" y="532"/>
                  </a:cubicBezTo>
                  <a:close/>
                  <a:moveTo>
                    <a:pt x="50" y="632"/>
                  </a:moveTo>
                  <a:lnTo>
                    <a:pt x="50" y="632"/>
                  </a:lnTo>
                  <a:cubicBezTo>
                    <a:pt x="50" y="646"/>
                    <a:pt x="39" y="657"/>
                    <a:pt x="25" y="657"/>
                  </a:cubicBezTo>
                  <a:cubicBezTo>
                    <a:pt x="11" y="657"/>
                    <a:pt x="0" y="646"/>
                    <a:pt x="0" y="632"/>
                  </a:cubicBezTo>
                  <a:lnTo>
                    <a:pt x="0" y="632"/>
                  </a:lnTo>
                  <a:cubicBezTo>
                    <a:pt x="0" y="619"/>
                    <a:pt x="11" y="607"/>
                    <a:pt x="25" y="607"/>
                  </a:cubicBezTo>
                  <a:cubicBezTo>
                    <a:pt x="39" y="607"/>
                    <a:pt x="50" y="619"/>
                    <a:pt x="50" y="632"/>
                  </a:cubicBezTo>
                  <a:close/>
                  <a:moveTo>
                    <a:pt x="50" y="732"/>
                  </a:moveTo>
                  <a:lnTo>
                    <a:pt x="50" y="732"/>
                  </a:lnTo>
                  <a:cubicBezTo>
                    <a:pt x="50" y="746"/>
                    <a:pt x="39" y="757"/>
                    <a:pt x="25" y="757"/>
                  </a:cubicBezTo>
                  <a:cubicBezTo>
                    <a:pt x="11" y="757"/>
                    <a:pt x="0" y="746"/>
                    <a:pt x="0" y="732"/>
                  </a:cubicBezTo>
                  <a:lnTo>
                    <a:pt x="0" y="732"/>
                  </a:lnTo>
                  <a:cubicBezTo>
                    <a:pt x="0" y="719"/>
                    <a:pt x="11" y="707"/>
                    <a:pt x="25" y="707"/>
                  </a:cubicBezTo>
                  <a:cubicBezTo>
                    <a:pt x="39" y="707"/>
                    <a:pt x="50" y="719"/>
                    <a:pt x="50" y="732"/>
                  </a:cubicBezTo>
                  <a:close/>
                  <a:moveTo>
                    <a:pt x="50" y="832"/>
                  </a:moveTo>
                  <a:lnTo>
                    <a:pt x="50" y="833"/>
                  </a:lnTo>
                  <a:cubicBezTo>
                    <a:pt x="50" y="846"/>
                    <a:pt x="39" y="858"/>
                    <a:pt x="25" y="858"/>
                  </a:cubicBezTo>
                  <a:cubicBezTo>
                    <a:pt x="11" y="858"/>
                    <a:pt x="0" y="846"/>
                    <a:pt x="0" y="833"/>
                  </a:cubicBezTo>
                  <a:lnTo>
                    <a:pt x="0" y="832"/>
                  </a:lnTo>
                  <a:cubicBezTo>
                    <a:pt x="0" y="819"/>
                    <a:pt x="11" y="807"/>
                    <a:pt x="25" y="807"/>
                  </a:cubicBezTo>
                  <a:cubicBezTo>
                    <a:pt x="39" y="807"/>
                    <a:pt x="50" y="819"/>
                    <a:pt x="50" y="832"/>
                  </a:cubicBezTo>
                  <a:close/>
                  <a:moveTo>
                    <a:pt x="50" y="933"/>
                  </a:moveTo>
                  <a:lnTo>
                    <a:pt x="50" y="933"/>
                  </a:lnTo>
                  <a:cubicBezTo>
                    <a:pt x="50" y="946"/>
                    <a:pt x="39" y="958"/>
                    <a:pt x="25" y="958"/>
                  </a:cubicBezTo>
                  <a:cubicBezTo>
                    <a:pt x="11" y="958"/>
                    <a:pt x="0" y="946"/>
                    <a:pt x="0" y="933"/>
                  </a:cubicBezTo>
                  <a:lnTo>
                    <a:pt x="0" y="933"/>
                  </a:lnTo>
                  <a:cubicBezTo>
                    <a:pt x="0" y="919"/>
                    <a:pt x="11" y="908"/>
                    <a:pt x="25" y="908"/>
                  </a:cubicBezTo>
                  <a:cubicBezTo>
                    <a:pt x="39" y="908"/>
                    <a:pt x="50" y="919"/>
                    <a:pt x="50" y="933"/>
                  </a:cubicBezTo>
                  <a:close/>
                  <a:moveTo>
                    <a:pt x="50" y="1033"/>
                  </a:moveTo>
                  <a:lnTo>
                    <a:pt x="50" y="1033"/>
                  </a:lnTo>
                  <a:cubicBezTo>
                    <a:pt x="50" y="1046"/>
                    <a:pt x="39" y="1058"/>
                    <a:pt x="25" y="1058"/>
                  </a:cubicBezTo>
                  <a:cubicBezTo>
                    <a:pt x="11" y="1058"/>
                    <a:pt x="0" y="1046"/>
                    <a:pt x="0" y="1033"/>
                  </a:cubicBezTo>
                  <a:lnTo>
                    <a:pt x="0" y="1033"/>
                  </a:lnTo>
                  <a:cubicBezTo>
                    <a:pt x="0" y="1019"/>
                    <a:pt x="11" y="1008"/>
                    <a:pt x="25" y="1008"/>
                  </a:cubicBezTo>
                  <a:cubicBezTo>
                    <a:pt x="39" y="1008"/>
                    <a:pt x="50" y="1019"/>
                    <a:pt x="50" y="1033"/>
                  </a:cubicBezTo>
                  <a:close/>
                  <a:moveTo>
                    <a:pt x="50" y="1133"/>
                  </a:moveTo>
                  <a:lnTo>
                    <a:pt x="50" y="1133"/>
                  </a:lnTo>
                  <a:cubicBezTo>
                    <a:pt x="50" y="1146"/>
                    <a:pt x="39" y="1158"/>
                    <a:pt x="25" y="1158"/>
                  </a:cubicBezTo>
                  <a:cubicBezTo>
                    <a:pt x="11" y="1158"/>
                    <a:pt x="0" y="1146"/>
                    <a:pt x="0" y="1133"/>
                  </a:cubicBezTo>
                  <a:lnTo>
                    <a:pt x="0" y="1133"/>
                  </a:lnTo>
                  <a:cubicBezTo>
                    <a:pt x="0" y="1119"/>
                    <a:pt x="11" y="1108"/>
                    <a:pt x="25" y="1108"/>
                  </a:cubicBezTo>
                  <a:cubicBezTo>
                    <a:pt x="39" y="1108"/>
                    <a:pt x="50" y="1119"/>
                    <a:pt x="50" y="1133"/>
                  </a:cubicBezTo>
                  <a:close/>
                  <a:moveTo>
                    <a:pt x="50" y="1233"/>
                  </a:moveTo>
                  <a:lnTo>
                    <a:pt x="50" y="1233"/>
                  </a:lnTo>
                  <a:cubicBezTo>
                    <a:pt x="50" y="1247"/>
                    <a:pt x="39" y="1258"/>
                    <a:pt x="25" y="1258"/>
                  </a:cubicBezTo>
                  <a:cubicBezTo>
                    <a:pt x="11" y="1258"/>
                    <a:pt x="0" y="1247"/>
                    <a:pt x="0" y="1233"/>
                  </a:cubicBezTo>
                  <a:lnTo>
                    <a:pt x="0" y="1233"/>
                  </a:lnTo>
                  <a:cubicBezTo>
                    <a:pt x="0" y="1219"/>
                    <a:pt x="11" y="1208"/>
                    <a:pt x="25" y="1208"/>
                  </a:cubicBezTo>
                  <a:cubicBezTo>
                    <a:pt x="39" y="1208"/>
                    <a:pt x="50" y="1219"/>
                    <a:pt x="50" y="1233"/>
                  </a:cubicBezTo>
                  <a:close/>
                  <a:moveTo>
                    <a:pt x="50" y="1333"/>
                  </a:moveTo>
                  <a:lnTo>
                    <a:pt x="50" y="1333"/>
                  </a:lnTo>
                  <a:cubicBezTo>
                    <a:pt x="50" y="1347"/>
                    <a:pt x="39" y="1358"/>
                    <a:pt x="25" y="1358"/>
                  </a:cubicBezTo>
                  <a:cubicBezTo>
                    <a:pt x="11" y="1358"/>
                    <a:pt x="0" y="1347"/>
                    <a:pt x="0" y="1333"/>
                  </a:cubicBezTo>
                  <a:lnTo>
                    <a:pt x="0" y="1333"/>
                  </a:lnTo>
                  <a:cubicBezTo>
                    <a:pt x="0" y="1319"/>
                    <a:pt x="11" y="1308"/>
                    <a:pt x="25" y="1308"/>
                  </a:cubicBezTo>
                  <a:cubicBezTo>
                    <a:pt x="39" y="1308"/>
                    <a:pt x="50" y="1319"/>
                    <a:pt x="50" y="1333"/>
                  </a:cubicBezTo>
                  <a:close/>
                  <a:moveTo>
                    <a:pt x="50" y="1433"/>
                  </a:moveTo>
                  <a:lnTo>
                    <a:pt x="50" y="1433"/>
                  </a:lnTo>
                  <a:cubicBezTo>
                    <a:pt x="50" y="1447"/>
                    <a:pt x="39" y="1458"/>
                    <a:pt x="25" y="1458"/>
                  </a:cubicBezTo>
                  <a:cubicBezTo>
                    <a:pt x="11" y="1458"/>
                    <a:pt x="0" y="1447"/>
                    <a:pt x="0" y="1433"/>
                  </a:cubicBezTo>
                  <a:lnTo>
                    <a:pt x="0" y="1433"/>
                  </a:lnTo>
                  <a:cubicBezTo>
                    <a:pt x="0" y="1419"/>
                    <a:pt x="11" y="1408"/>
                    <a:pt x="25" y="1408"/>
                  </a:cubicBezTo>
                  <a:cubicBezTo>
                    <a:pt x="39" y="1408"/>
                    <a:pt x="50" y="1419"/>
                    <a:pt x="50" y="1433"/>
                  </a:cubicBezTo>
                  <a:close/>
                  <a:moveTo>
                    <a:pt x="50" y="1533"/>
                  </a:moveTo>
                  <a:lnTo>
                    <a:pt x="50" y="1533"/>
                  </a:lnTo>
                  <a:cubicBezTo>
                    <a:pt x="50" y="1547"/>
                    <a:pt x="39" y="1558"/>
                    <a:pt x="25" y="1558"/>
                  </a:cubicBezTo>
                  <a:cubicBezTo>
                    <a:pt x="11" y="1558"/>
                    <a:pt x="0" y="1547"/>
                    <a:pt x="0" y="1533"/>
                  </a:cubicBezTo>
                  <a:lnTo>
                    <a:pt x="0" y="1533"/>
                  </a:lnTo>
                  <a:cubicBezTo>
                    <a:pt x="0" y="1519"/>
                    <a:pt x="11" y="1508"/>
                    <a:pt x="25" y="1508"/>
                  </a:cubicBezTo>
                  <a:cubicBezTo>
                    <a:pt x="39" y="1508"/>
                    <a:pt x="50" y="1519"/>
                    <a:pt x="50" y="1533"/>
                  </a:cubicBezTo>
                  <a:close/>
                  <a:moveTo>
                    <a:pt x="50" y="1633"/>
                  </a:moveTo>
                  <a:lnTo>
                    <a:pt x="50" y="1633"/>
                  </a:lnTo>
                  <a:cubicBezTo>
                    <a:pt x="50" y="1647"/>
                    <a:pt x="39" y="1658"/>
                    <a:pt x="25" y="1658"/>
                  </a:cubicBezTo>
                  <a:cubicBezTo>
                    <a:pt x="11" y="1658"/>
                    <a:pt x="0" y="1647"/>
                    <a:pt x="0" y="1633"/>
                  </a:cubicBezTo>
                  <a:lnTo>
                    <a:pt x="0" y="1633"/>
                  </a:lnTo>
                  <a:cubicBezTo>
                    <a:pt x="0" y="1619"/>
                    <a:pt x="11" y="1608"/>
                    <a:pt x="25" y="1608"/>
                  </a:cubicBezTo>
                  <a:cubicBezTo>
                    <a:pt x="39" y="1608"/>
                    <a:pt x="50" y="1619"/>
                    <a:pt x="50" y="1633"/>
                  </a:cubicBezTo>
                  <a:close/>
                  <a:moveTo>
                    <a:pt x="50" y="1733"/>
                  </a:moveTo>
                  <a:lnTo>
                    <a:pt x="50" y="1733"/>
                  </a:lnTo>
                  <a:cubicBezTo>
                    <a:pt x="50" y="1747"/>
                    <a:pt x="39" y="1758"/>
                    <a:pt x="25" y="1758"/>
                  </a:cubicBezTo>
                  <a:cubicBezTo>
                    <a:pt x="11" y="1758"/>
                    <a:pt x="0" y="1747"/>
                    <a:pt x="0" y="1733"/>
                  </a:cubicBezTo>
                  <a:lnTo>
                    <a:pt x="0" y="1733"/>
                  </a:lnTo>
                  <a:cubicBezTo>
                    <a:pt x="0" y="1719"/>
                    <a:pt x="11" y="1708"/>
                    <a:pt x="25" y="1708"/>
                  </a:cubicBezTo>
                  <a:cubicBezTo>
                    <a:pt x="39" y="1708"/>
                    <a:pt x="50" y="1719"/>
                    <a:pt x="50" y="1733"/>
                  </a:cubicBezTo>
                  <a:close/>
                  <a:moveTo>
                    <a:pt x="50" y="1833"/>
                  </a:moveTo>
                  <a:lnTo>
                    <a:pt x="50" y="1833"/>
                  </a:lnTo>
                  <a:cubicBezTo>
                    <a:pt x="50" y="1847"/>
                    <a:pt x="39" y="1858"/>
                    <a:pt x="25" y="1858"/>
                  </a:cubicBezTo>
                  <a:cubicBezTo>
                    <a:pt x="11" y="1858"/>
                    <a:pt x="0" y="1847"/>
                    <a:pt x="0" y="1833"/>
                  </a:cubicBezTo>
                  <a:lnTo>
                    <a:pt x="0" y="1833"/>
                  </a:lnTo>
                  <a:cubicBezTo>
                    <a:pt x="0" y="1819"/>
                    <a:pt x="11" y="1808"/>
                    <a:pt x="25" y="1808"/>
                  </a:cubicBezTo>
                  <a:cubicBezTo>
                    <a:pt x="39" y="1808"/>
                    <a:pt x="50" y="1819"/>
                    <a:pt x="50" y="1833"/>
                  </a:cubicBezTo>
                  <a:close/>
                  <a:moveTo>
                    <a:pt x="50" y="1933"/>
                  </a:moveTo>
                  <a:lnTo>
                    <a:pt x="50" y="1933"/>
                  </a:lnTo>
                  <a:cubicBezTo>
                    <a:pt x="50" y="1947"/>
                    <a:pt x="39" y="1958"/>
                    <a:pt x="25" y="1958"/>
                  </a:cubicBezTo>
                  <a:cubicBezTo>
                    <a:pt x="11" y="1958"/>
                    <a:pt x="0" y="1947"/>
                    <a:pt x="0" y="1933"/>
                  </a:cubicBezTo>
                  <a:lnTo>
                    <a:pt x="0" y="1933"/>
                  </a:lnTo>
                  <a:cubicBezTo>
                    <a:pt x="0" y="1919"/>
                    <a:pt x="11" y="1908"/>
                    <a:pt x="25" y="1908"/>
                  </a:cubicBezTo>
                  <a:cubicBezTo>
                    <a:pt x="39" y="1908"/>
                    <a:pt x="50" y="1919"/>
                    <a:pt x="50" y="1933"/>
                  </a:cubicBezTo>
                  <a:close/>
                  <a:moveTo>
                    <a:pt x="50" y="2033"/>
                  </a:moveTo>
                  <a:lnTo>
                    <a:pt x="50" y="2033"/>
                  </a:lnTo>
                  <a:cubicBezTo>
                    <a:pt x="50" y="2047"/>
                    <a:pt x="39" y="2058"/>
                    <a:pt x="25" y="2058"/>
                  </a:cubicBezTo>
                  <a:cubicBezTo>
                    <a:pt x="11" y="2058"/>
                    <a:pt x="0" y="2047"/>
                    <a:pt x="0" y="2033"/>
                  </a:cubicBezTo>
                  <a:lnTo>
                    <a:pt x="0" y="2033"/>
                  </a:lnTo>
                  <a:cubicBezTo>
                    <a:pt x="0" y="2019"/>
                    <a:pt x="11" y="2008"/>
                    <a:pt x="25" y="2008"/>
                  </a:cubicBezTo>
                  <a:cubicBezTo>
                    <a:pt x="39" y="2008"/>
                    <a:pt x="50" y="2019"/>
                    <a:pt x="50" y="2033"/>
                  </a:cubicBezTo>
                  <a:close/>
                  <a:moveTo>
                    <a:pt x="76" y="2057"/>
                  </a:moveTo>
                  <a:lnTo>
                    <a:pt x="76" y="2057"/>
                  </a:lnTo>
                  <a:cubicBezTo>
                    <a:pt x="90" y="2057"/>
                    <a:pt x="101" y="2068"/>
                    <a:pt x="101" y="2082"/>
                  </a:cubicBezTo>
                  <a:cubicBezTo>
                    <a:pt x="101" y="2096"/>
                    <a:pt x="90" y="2107"/>
                    <a:pt x="76" y="2107"/>
                  </a:cubicBezTo>
                  <a:lnTo>
                    <a:pt x="76" y="2107"/>
                  </a:lnTo>
                  <a:cubicBezTo>
                    <a:pt x="62" y="2107"/>
                    <a:pt x="51" y="2096"/>
                    <a:pt x="51" y="2082"/>
                  </a:cubicBezTo>
                  <a:cubicBezTo>
                    <a:pt x="51" y="2068"/>
                    <a:pt x="62" y="2057"/>
                    <a:pt x="76" y="2057"/>
                  </a:cubicBezTo>
                  <a:close/>
                  <a:moveTo>
                    <a:pt x="176" y="2057"/>
                  </a:moveTo>
                  <a:lnTo>
                    <a:pt x="176" y="2057"/>
                  </a:lnTo>
                  <a:cubicBezTo>
                    <a:pt x="190" y="2057"/>
                    <a:pt x="201" y="2068"/>
                    <a:pt x="201" y="2082"/>
                  </a:cubicBezTo>
                  <a:cubicBezTo>
                    <a:pt x="201" y="2096"/>
                    <a:pt x="190" y="2107"/>
                    <a:pt x="176" y="2107"/>
                  </a:cubicBezTo>
                  <a:lnTo>
                    <a:pt x="176" y="2107"/>
                  </a:lnTo>
                  <a:cubicBezTo>
                    <a:pt x="162" y="2107"/>
                    <a:pt x="151" y="2096"/>
                    <a:pt x="151" y="2082"/>
                  </a:cubicBezTo>
                  <a:cubicBezTo>
                    <a:pt x="151" y="2068"/>
                    <a:pt x="162" y="2057"/>
                    <a:pt x="176" y="2057"/>
                  </a:cubicBezTo>
                  <a:close/>
                  <a:moveTo>
                    <a:pt x="276" y="2057"/>
                  </a:moveTo>
                  <a:lnTo>
                    <a:pt x="276" y="2057"/>
                  </a:lnTo>
                  <a:cubicBezTo>
                    <a:pt x="290" y="2057"/>
                    <a:pt x="301" y="2068"/>
                    <a:pt x="301" y="2082"/>
                  </a:cubicBezTo>
                  <a:cubicBezTo>
                    <a:pt x="301" y="2096"/>
                    <a:pt x="290" y="2107"/>
                    <a:pt x="276" y="2107"/>
                  </a:cubicBezTo>
                  <a:lnTo>
                    <a:pt x="276" y="2107"/>
                  </a:lnTo>
                  <a:cubicBezTo>
                    <a:pt x="262" y="2107"/>
                    <a:pt x="251" y="2096"/>
                    <a:pt x="251" y="2082"/>
                  </a:cubicBezTo>
                  <a:cubicBezTo>
                    <a:pt x="251" y="2068"/>
                    <a:pt x="262" y="2057"/>
                    <a:pt x="276" y="2057"/>
                  </a:cubicBezTo>
                  <a:close/>
                  <a:moveTo>
                    <a:pt x="376" y="2057"/>
                  </a:moveTo>
                  <a:lnTo>
                    <a:pt x="376" y="2057"/>
                  </a:lnTo>
                  <a:cubicBezTo>
                    <a:pt x="390" y="2057"/>
                    <a:pt x="401" y="2068"/>
                    <a:pt x="401" y="2082"/>
                  </a:cubicBezTo>
                  <a:cubicBezTo>
                    <a:pt x="401" y="2096"/>
                    <a:pt x="390" y="2107"/>
                    <a:pt x="376" y="2107"/>
                  </a:cubicBezTo>
                  <a:lnTo>
                    <a:pt x="376" y="2107"/>
                  </a:lnTo>
                  <a:cubicBezTo>
                    <a:pt x="362" y="2107"/>
                    <a:pt x="351" y="2096"/>
                    <a:pt x="351" y="2082"/>
                  </a:cubicBezTo>
                  <a:cubicBezTo>
                    <a:pt x="351" y="2068"/>
                    <a:pt x="362" y="2057"/>
                    <a:pt x="376" y="2057"/>
                  </a:cubicBezTo>
                  <a:close/>
                  <a:moveTo>
                    <a:pt x="476" y="2057"/>
                  </a:moveTo>
                  <a:lnTo>
                    <a:pt x="476" y="2057"/>
                  </a:lnTo>
                  <a:cubicBezTo>
                    <a:pt x="490" y="2057"/>
                    <a:pt x="501" y="2068"/>
                    <a:pt x="501" y="2082"/>
                  </a:cubicBezTo>
                  <a:cubicBezTo>
                    <a:pt x="501" y="2096"/>
                    <a:pt x="490" y="2107"/>
                    <a:pt x="476" y="2107"/>
                  </a:cubicBezTo>
                  <a:lnTo>
                    <a:pt x="476" y="2107"/>
                  </a:lnTo>
                  <a:cubicBezTo>
                    <a:pt x="462" y="2107"/>
                    <a:pt x="451" y="2096"/>
                    <a:pt x="451" y="2082"/>
                  </a:cubicBezTo>
                  <a:cubicBezTo>
                    <a:pt x="451" y="2068"/>
                    <a:pt x="462" y="2057"/>
                    <a:pt x="476" y="2057"/>
                  </a:cubicBezTo>
                  <a:close/>
                  <a:moveTo>
                    <a:pt x="576" y="2057"/>
                  </a:moveTo>
                  <a:lnTo>
                    <a:pt x="576" y="2057"/>
                  </a:lnTo>
                  <a:cubicBezTo>
                    <a:pt x="590" y="2057"/>
                    <a:pt x="601" y="2068"/>
                    <a:pt x="601" y="2082"/>
                  </a:cubicBezTo>
                  <a:cubicBezTo>
                    <a:pt x="601" y="2096"/>
                    <a:pt x="590" y="2107"/>
                    <a:pt x="576" y="2107"/>
                  </a:cubicBezTo>
                  <a:lnTo>
                    <a:pt x="576" y="2107"/>
                  </a:lnTo>
                  <a:cubicBezTo>
                    <a:pt x="562" y="2107"/>
                    <a:pt x="551" y="2096"/>
                    <a:pt x="551" y="2082"/>
                  </a:cubicBezTo>
                  <a:cubicBezTo>
                    <a:pt x="551" y="2068"/>
                    <a:pt x="562" y="2057"/>
                    <a:pt x="576" y="2057"/>
                  </a:cubicBezTo>
                  <a:close/>
                  <a:moveTo>
                    <a:pt x="676" y="2057"/>
                  </a:moveTo>
                  <a:lnTo>
                    <a:pt x="676" y="2057"/>
                  </a:lnTo>
                  <a:cubicBezTo>
                    <a:pt x="690" y="2057"/>
                    <a:pt x="701" y="2068"/>
                    <a:pt x="701" y="2082"/>
                  </a:cubicBezTo>
                  <a:cubicBezTo>
                    <a:pt x="701" y="2096"/>
                    <a:pt x="690" y="2107"/>
                    <a:pt x="676" y="2107"/>
                  </a:cubicBezTo>
                  <a:lnTo>
                    <a:pt x="676" y="2107"/>
                  </a:lnTo>
                  <a:cubicBezTo>
                    <a:pt x="662" y="2107"/>
                    <a:pt x="651" y="2096"/>
                    <a:pt x="651" y="2082"/>
                  </a:cubicBezTo>
                  <a:cubicBezTo>
                    <a:pt x="651" y="2068"/>
                    <a:pt x="662" y="2057"/>
                    <a:pt x="676" y="2057"/>
                  </a:cubicBezTo>
                  <a:close/>
                  <a:moveTo>
                    <a:pt x="776" y="2057"/>
                  </a:moveTo>
                  <a:lnTo>
                    <a:pt x="776" y="2057"/>
                  </a:lnTo>
                  <a:cubicBezTo>
                    <a:pt x="790" y="2057"/>
                    <a:pt x="801" y="2068"/>
                    <a:pt x="801" y="2082"/>
                  </a:cubicBezTo>
                  <a:cubicBezTo>
                    <a:pt x="801" y="2096"/>
                    <a:pt x="790" y="2107"/>
                    <a:pt x="776" y="2107"/>
                  </a:cubicBezTo>
                  <a:lnTo>
                    <a:pt x="776" y="2107"/>
                  </a:lnTo>
                  <a:cubicBezTo>
                    <a:pt x="762" y="2107"/>
                    <a:pt x="751" y="2096"/>
                    <a:pt x="751" y="2082"/>
                  </a:cubicBezTo>
                  <a:cubicBezTo>
                    <a:pt x="751" y="2068"/>
                    <a:pt x="762" y="2057"/>
                    <a:pt x="776" y="2057"/>
                  </a:cubicBezTo>
                  <a:close/>
                  <a:moveTo>
                    <a:pt x="876" y="2057"/>
                  </a:moveTo>
                  <a:lnTo>
                    <a:pt x="876" y="2057"/>
                  </a:lnTo>
                  <a:cubicBezTo>
                    <a:pt x="890" y="2057"/>
                    <a:pt x="901" y="2068"/>
                    <a:pt x="901" y="2082"/>
                  </a:cubicBezTo>
                  <a:cubicBezTo>
                    <a:pt x="901" y="2096"/>
                    <a:pt x="890" y="2107"/>
                    <a:pt x="876" y="2107"/>
                  </a:cubicBezTo>
                  <a:lnTo>
                    <a:pt x="876" y="2107"/>
                  </a:lnTo>
                  <a:cubicBezTo>
                    <a:pt x="862" y="2107"/>
                    <a:pt x="851" y="2096"/>
                    <a:pt x="851" y="2082"/>
                  </a:cubicBezTo>
                  <a:cubicBezTo>
                    <a:pt x="851" y="2068"/>
                    <a:pt x="862" y="2057"/>
                    <a:pt x="876" y="2057"/>
                  </a:cubicBezTo>
                  <a:close/>
                  <a:moveTo>
                    <a:pt x="976" y="2057"/>
                  </a:moveTo>
                  <a:lnTo>
                    <a:pt x="976" y="2057"/>
                  </a:lnTo>
                  <a:cubicBezTo>
                    <a:pt x="990" y="2057"/>
                    <a:pt x="1001" y="2068"/>
                    <a:pt x="1001" y="2082"/>
                  </a:cubicBezTo>
                  <a:cubicBezTo>
                    <a:pt x="1001" y="2096"/>
                    <a:pt x="990" y="2107"/>
                    <a:pt x="976" y="2107"/>
                  </a:cubicBezTo>
                  <a:lnTo>
                    <a:pt x="976" y="2107"/>
                  </a:lnTo>
                  <a:cubicBezTo>
                    <a:pt x="962" y="2107"/>
                    <a:pt x="951" y="2096"/>
                    <a:pt x="951" y="2082"/>
                  </a:cubicBezTo>
                  <a:cubicBezTo>
                    <a:pt x="951" y="2068"/>
                    <a:pt x="962" y="2057"/>
                    <a:pt x="976" y="2057"/>
                  </a:cubicBezTo>
                  <a:close/>
                  <a:moveTo>
                    <a:pt x="1076" y="2057"/>
                  </a:moveTo>
                  <a:lnTo>
                    <a:pt x="1076" y="2057"/>
                  </a:lnTo>
                  <a:cubicBezTo>
                    <a:pt x="1090" y="2057"/>
                    <a:pt x="1101" y="2068"/>
                    <a:pt x="1101" y="2082"/>
                  </a:cubicBezTo>
                  <a:cubicBezTo>
                    <a:pt x="1101" y="2096"/>
                    <a:pt x="1090" y="2107"/>
                    <a:pt x="1076" y="2107"/>
                  </a:cubicBezTo>
                  <a:lnTo>
                    <a:pt x="1076" y="2107"/>
                  </a:lnTo>
                  <a:cubicBezTo>
                    <a:pt x="1062" y="2107"/>
                    <a:pt x="1051" y="2096"/>
                    <a:pt x="1051" y="2082"/>
                  </a:cubicBezTo>
                  <a:cubicBezTo>
                    <a:pt x="1051" y="2068"/>
                    <a:pt x="1062" y="2057"/>
                    <a:pt x="1076" y="2057"/>
                  </a:cubicBezTo>
                  <a:close/>
                  <a:moveTo>
                    <a:pt x="1176" y="2057"/>
                  </a:moveTo>
                  <a:lnTo>
                    <a:pt x="1176" y="2057"/>
                  </a:lnTo>
                  <a:cubicBezTo>
                    <a:pt x="1190" y="2057"/>
                    <a:pt x="1201" y="2068"/>
                    <a:pt x="1201" y="2082"/>
                  </a:cubicBezTo>
                  <a:cubicBezTo>
                    <a:pt x="1201" y="2096"/>
                    <a:pt x="1190" y="2107"/>
                    <a:pt x="1176" y="2107"/>
                  </a:cubicBezTo>
                  <a:lnTo>
                    <a:pt x="1176" y="2107"/>
                  </a:lnTo>
                  <a:cubicBezTo>
                    <a:pt x="1163" y="2107"/>
                    <a:pt x="1151" y="2096"/>
                    <a:pt x="1151" y="2082"/>
                  </a:cubicBezTo>
                  <a:cubicBezTo>
                    <a:pt x="1151" y="2068"/>
                    <a:pt x="1163" y="2057"/>
                    <a:pt x="1176" y="2057"/>
                  </a:cubicBezTo>
                  <a:close/>
                  <a:moveTo>
                    <a:pt x="1276" y="2057"/>
                  </a:moveTo>
                  <a:lnTo>
                    <a:pt x="1276" y="2057"/>
                  </a:lnTo>
                  <a:cubicBezTo>
                    <a:pt x="1290" y="2057"/>
                    <a:pt x="1301" y="2068"/>
                    <a:pt x="1301" y="2082"/>
                  </a:cubicBezTo>
                  <a:cubicBezTo>
                    <a:pt x="1301" y="2096"/>
                    <a:pt x="1290" y="2107"/>
                    <a:pt x="1276" y="2107"/>
                  </a:cubicBezTo>
                  <a:lnTo>
                    <a:pt x="1276" y="2107"/>
                  </a:lnTo>
                  <a:cubicBezTo>
                    <a:pt x="1263" y="2107"/>
                    <a:pt x="1251" y="2096"/>
                    <a:pt x="1251" y="2082"/>
                  </a:cubicBezTo>
                  <a:cubicBezTo>
                    <a:pt x="1251" y="2068"/>
                    <a:pt x="1263" y="2057"/>
                    <a:pt x="1276" y="2057"/>
                  </a:cubicBezTo>
                  <a:close/>
                  <a:moveTo>
                    <a:pt x="1376" y="2057"/>
                  </a:moveTo>
                  <a:lnTo>
                    <a:pt x="1376" y="2057"/>
                  </a:lnTo>
                  <a:cubicBezTo>
                    <a:pt x="1390" y="2057"/>
                    <a:pt x="1401" y="2068"/>
                    <a:pt x="1401" y="2082"/>
                  </a:cubicBezTo>
                  <a:cubicBezTo>
                    <a:pt x="1401" y="2096"/>
                    <a:pt x="1390" y="2107"/>
                    <a:pt x="1376" y="2107"/>
                  </a:cubicBezTo>
                  <a:lnTo>
                    <a:pt x="1376" y="2107"/>
                  </a:lnTo>
                  <a:cubicBezTo>
                    <a:pt x="1363" y="2107"/>
                    <a:pt x="1351" y="2096"/>
                    <a:pt x="1351" y="2082"/>
                  </a:cubicBezTo>
                  <a:cubicBezTo>
                    <a:pt x="1351" y="2068"/>
                    <a:pt x="1363" y="2057"/>
                    <a:pt x="1376" y="2057"/>
                  </a:cubicBezTo>
                  <a:close/>
                  <a:moveTo>
                    <a:pt x="1476" y="2057"/>
                  </a:moveTo>
                  <a:lnTo>
                    <a:pt x="1477" y="2057"/>
                  </a:lnTo>
                  <a:cubicBezTo>
                    <a:pt x="1490" y="2057"/>
                    <a:pt x="1502" y="2068"/>
                    <a:pt x="1502" y="2082"/>
                  </a:cubicBezTo>
                  <a:cubicBezTo>
                    <a:pt x="1502" y="2096"/>
                    <a:pt x="1490" y="2107"/>
                    <a:pt x="1477" y="2107"/>
                  </a:cubicBezTo>
                  <a:lnTo>
                    <a:pt x="1476" y="2107"/>
                  </a:lnTo>
                  <a:cubicBezTo>
                    <a:pt x="1463" y="2107"/>
                    <a:pt x="1451" y="2096"/>
                    <a:pt x="1451" y="2082"/>
                  </a:cubicBezTo>
                  <a:cubicBezTo>
                    <a:pt x="1451" y="2068"/>
                    <a:pt x="1463" y="2057"/>
                    <a:pt x="1476" y="2057"/>
                  </a:cubicBezTo>
                  <a:close/>
                  <a:moveTo>
                    <a:pt x="1577" y="2057"/>
                  </a:moveTo>
                  <a:lnTo>
                    <a:pt x="1577" y="2057"/>
                  </a:lnTo>
                  <a:cubicBezTo>
                    <a:pt x="1590" y="2057"/>
                    <a:pt x="1602" y="2068"/>
                    <a:pt x="1602" y="2082"/>
                  </a:cubicBezTo>
                  <a:cubicBezTo>
                    <a:pt x="1602" y="2096"/>
                    <a:pt x="1590" y="2107"/>
                    <a:pt x="1577" y="2107"/>
                  </a:cubicBezTo>
                  <a:lnTo>
                    <a:pt x="1577" y="2107"/>
                  </a:lnTo>
                  <a:cubicBezTo>
                    <a:pt x="1563" y="2107"/>
                    <a:pt x="1552" y="2096"/>
                    <a:pt x="1552" y="2082"/>
                  </a:cubicBezTo>
                  <a:cubicBezTo>
                    <a:pt x="1552" y="2068"/>
                    <a:pt x="1563" y="2057"/>
                    <a:pt x="1577" y="2057"/>
                  </a:cubicBezTo>
                  <a:close/>
                  <a:moveTo>
                    <a:pt x="1677" y="2057"/>
                  </a:moveTo>
                  <a:lnTo>
                    <a:pt x="1677" y="2057"/>
                  </a:lnTo>
                  <a:cubicBezTo>
                    <a:pt x="1690" y="2057"/>
                    <a:pt x="1702" y="2068"/>
                    <a:pt x="1702" y="2082"/>
                  </a:cubicBezTo>
                  <a:cubicBezTo>
                    <a:pt x="1702" y="2096"/>
                    <a:pt x="1690" y="2107"/>
                    <a:pt x="1677" y="2107"/>
                  </a:cubicBezTo>
                  <a:lnTo>
                    <a:pt x="1677" y="2107"/>
                  </a:lnTo>
                  <a:cubicBezTo>
                    <a:pt x="1663" y="2107"/>
                    <a:pt x="1652" y="2096"/>
                    <a:pt x="1652" y="2082"/>
                  </a:cubicBezTo>
                  <a:cubicBezTo>
                    <a:pt x="1652" y="2068"/>
                    <a:pt x="1663" y="2057"/>
                    <a:pt x="1677" y="2057"/>
                  </a:cubicBezTo>
                  <a:close/>
                  <a:moveTo>
                    <a:pt x="1777" y="2057"/>
                  </a:moveTo>
                  <a:lnTo>
                    <a:pt x="1777" y="2057"/>
                  </a:lnTo>
                  <a:cubicBezTo>
                    <a:pt x="1790" y="2057"/>
                    <a:pt x="1802" y="2068"/>
                    <a:pt x="1802" y="2082"/>
                  </a:cubicBezTo>
                  <a:cubicBezTo>
                    <a:pt x="1802" y="2096"/>
                    <a:pt x="1790" y="2107"/>
                    <a:pt x="1777" y="2107"/>
                  </a:cubicBezTo>
                  <a:lnTo>
                    <a:pt x="1777" y="2107"/>
                  </a:lnTo>
                  <a:cubicBezTo>
                    <a:pt x="1763" y="2107"/>
                    <a:pt x="1752" y="2096"/>
                    <a:pt x="1752" y="2082"/>
                  </a:cubicBezTo>
                  <a:cubicBezTo>
                    <a:pt x="1752" y="2068"/>
                    <a:pt x="1763" y="2057"/>
                    <a:pt x="1777" y="2057"/>
                  </a:cubicBezTo>
                  <a:close/>
                  <a:moveTo>
                    <a:pt x="1877" y="2057"/>
                  </a:moveTo>
                  <a:lnTo>
                    <a:pt x="1877" y="2057"/>
                  </a:lnTo>
                  <a:cubicBezTo>
                    <a:pt x="1891" y="2057"/>
                    <a:pt x="1902" y="2068"/>
                    <a:pt x="1902" y="2082"/>
                  </a:cubicBezTo>
                  <a:cubicBezTo>
                    <a:pt x="1902" y="2096"/>
                    <a:pt x="1891" y="2107"/>
                    <a:pt x="1877" y="2107"/>
                  </a:cubicBezTo>
                  <a:lnTo>
                    <a:pt x="1877" y="2107"/>
                  </a:lnTo>
                  <a:cubicBezTo>
                    <a:pt x="1863" y="2107"/>
                    <a:pt x="1852" y="2096"/>
                    <a:pt x="1852" y="2082"/>
                  </a:cubicBezTo>
                  <a:cubicBezTo>
                    <a:pt x="1852" y="2068"/>
                    <a:pt x="1863" y="2057"/>
                    <a:pt x="1877" y="2057"/>
                  </a:cubicBezTo>
                  <a:close/>
                  <a:moveTo>
                    <a:pt x="1977" y="2057"/>
                  </a:moveTo>
                  <a:lnTo>
                    <a:pt x="1977" y="2057"/>
                  </a:lnTo>
                  <a:cubicBezTo>
                    <a:pt x="1991" y="2057"/>
                    <a:pt x="2002" y="2068"/>
                    <a:pt x="2002" y="2082"/>
                  </a:cubicBezTo>
                  <a:cubicBezTo>
                    <a:pt x="2002" y="2096"/>
                    <a:pt x="1991" y="2107"/>
                    <a:pt x="1977" y="2107"/>
                  </a:cubicBezTo>
                  <a:lnTo>
                    <a:pt x="1977" y="2107"/>
                  </a:lnTo>
                  <a:cubicBezTo>
                    <a:pt x="1963" y="2107"/>
                    <a:pt x="1952" y="2096"/>
                    <a:pt x="1952" y="2082"/>
                  </a:cubicBezTo>
                  <a:cubicBezTo>
                    <a:pt x="1952" y="2068"/>
                    <a:pt x="1963" y="2057"/>
                    <a:pt x="1977" y="2057"/>
                  </a:cubicBezTo>
                  <a:close/>
                  <a:moveTo>
                    <a:pt x="2077" y="2057"/>
                  </a:moveTo>
                  <a:lnTo>
                    <a:pt x="2077" y="2057"/>
                  </a:lnTo>
                  <a:cubicBezTo>
                    <a:pt x="2091" y="2057"/>
                    <a:pt x="2102" y="2068"/>
                    <a:pt x="2102" y="2082"/>
                  </a:cubicBezTo>
                  <a:cubicBezTo>
                    <a:pt x="2102" y="2096"/>
                    <a:pt x="2091" y="2107"/>
                    <a:pt x="2077" y="2107"/>
                  </a:cubicBezTo>
                  <a:lnTo>
                    <a:pt x="2077" y="2107"/>
                  </a:lnTo>
                  <a:cubicBezTo>
                    <a:pt x="2063" y="2107"/>
                    <a:pt x="2052" y="2096"/>
                    <a:pt x="2052" y="2082"/>
                  </a:cubicBezTo>
                  <a:cubicBezTo>
                    <a:pt x="2052" y="2068"/>
                    <a:pt x="2063" y="2057"/>
                    <a:pt x="2077" y="2057"/>
                  </a:cubicBezTo>
                  <a:close/>
                  <a:moveTo>
                    <a:pt x="2177" y="2057"/>
                  </a:moveTo>
                  <a:lnTo>
                    <a:pt x="2177" y="2057"/>
                  </a:lnTo>
                  <a:cubicBezTo>
                    <a:pt x="2191" y="2057"/>
                    <a:pt x="2202" y="2068"/>
                    <a:pt x="2202" y="2082"/>
                  </a:cubicBezTo>
                  <a:cubicBezTo>
                    <a:pt x="2202" y="2096"/>
                    <a:pt x="2191" y="2107"/>
                    <a:pt x="2177" y="2107"/>
                  </a:cubicBezTo>
                  <a:lnTo>
                    <a:pt x="2177" y="2107"/>
                  </a:lnTo>
                  <a:cubicBezTo>
                    <a:pt x="2163" y="2107"/>
                    <a:pt x="2152" y="2096"/>
                    <a:pt x="2152" y="2082"/>
                  </a:cubicBezTo>
                  <a:cubicBezTo>
                    <a:pt x="2152" y="2068"/>
                    <a:pt x="2163" y="2057"/>
                    <a:pt x="2177" y="2057"/>
                  </a:cubicBezTo>
                  <a:close/>
                  <a:moveTo>
                    <a:pt x="2277" y="2057"/>
                  </a:moveTo>
                  <a:lnTo>
                    <a:pt x="2277" y="2057"/>
                  </a:lnTo>
                  <a:cubicBezTo>
                    <a:pt x="2291" y="2057"/>
                    <a:pt x="2302" y="2068"/>
                    <a:pt x="2302" y="2082"/>
                  </a:cubicBezTo>
                  <a:cubicBezTo>
                    <a:pt x="2302" y="2096"/>
                    <a:pt x="2291" y="2107"/>
                    <a:pt x="2277" y="2107"/>
                  </a:cubicBezTo>
                  <a:lnTo>
                    <a:pt x="2277" y="2107"/>
                  </a:lnTo>
                  <a:cubicBezTo>
                    <a:pt x="2263" y="2107"/>
                    <a:pt x="2252" y="2096"/>
                    <a:pt x="2252" y="2082"/>
                  </a:cubicBezTo>
                  <a:cubicBezTo>
                    <a:pt x="2252" y="2068"/>
                    <a:pt x="2263" y="2057"/>
                    <a:pt x="2277" y="2057"/>
                  </a:cubicBezTo>
                  <a:close/>
                  <a:moveTo>
                    <a:pt x="2377" y="2057"/>
                  </a:moveTo>
                  <a:lnTo>
                    <a:pt x="2377" y="2057"/>
                  </a:lnTo>
                  <a:cubicBezTo>
                    <a:pt x="2391" y="2057"/>
                    <a:pt x="2402" y="2068"/>
                    <a:pt x="2402" y="2082"/>
                  </a:cubicBezTo>
                  <a:cubicBezTo>
                    <a:pt x="2402" y="2096"/>
                    <a:pt x="2391" y="2107"/>
                    <a:pt x="2377" y="2107"/>
                  </a:cubicBezTo>
                  <a:lnTo>
                    <a:pt x="2377" y="2107"/>
                  </a:lnTo>
                  <a:cubicBezTo>
                    <a:pt x="2363" y="2107"/>
                    <a:pt x="2352" y="2096"/>
                    <a:pt x="2352" y="2082"/>
                  </a:cubicBezTo>
                  <a:cubicBezTo>
                    <a:pt x="2352" y="2068"/>
                    <a:pt x="2363" y="2057"/>
                    <a:pt x="2377" y="2057"/>
                  </a:cubicBezTo>
                  <a:close/>
                  <a:moveTo>
                    <a:pt x="2477" y="2057"/>
                  </a:moveTo>
                  <a:lnTo>
                    <a:pt x="2477" y="2057"/>
                  </a:lnTo>
                  <a:cubicBezTo>
                    <a:pt x="2491" y="2057"/>
                    <a:pt x="2502" y="2068"/>
                    <a:pt x="2502" y="2082"/>
                  </a:cubicBezTo>
                  <a:cubicBezTo>
                    <a:pt x="2502" y="2096"/>
                    <a:pt x="2491" y="2107"/>
                    <a:pt x="2477" y="2107"/>
                  </a:cubicBezTo>
                  <a:lnTo>
                    <a:pt x="2477" y="2107"/>
                  </a:lnTo>
                  <a:cubicBezTo>
                    <a:pt x="2463" y="2107"/>
                    <a:pt x="2452" y="2096"/>
                    <a:pt x="2452" y="2082"/>
                  </a:cubicBezTo>
                  <a:cubicBezTo>
                    <a:pt x="2452" y="2068"/>
                    <a:pt x="2463" y="2057"/>
                    <a:pt x="2477" y="2057"/>
                  </a:cubicBezTo>
                  <a:close/>
                  <a:moveTo>
                    <a:pt x="2577" y="2057"/>
                  </a:moveTo>
                  <a:lnTo>
                    <a:pt x="2577" y="2057"/>
                  </a:lnTo>
                  <a:cubicBezTo>
                    <a:pt x="2591" y="2057"/>
                    <a:pt x="2602" y="2068"/>
                    <a:pt x="2602" y="2082"/>
                  </a:cubicBezTo>
                  <a:cubicBezTo>
                    <a:pt x="2602" y="2096"/>
                    <a:pt x="2591" y="2107"/>
                    <a:pt x="2577" y="2107"/>
                  </a:cubicBezTo>
                  <a:lnTo>
                    <a:pt x="2577" y="2107"/>
                  </a:lnTo>
                  <a:cubicBezTo>
                    <a:pt x="2563" y="2107"/>
                    <a:pt x="2552" y="2096"/>
                    <a:pt x="2552" y="2082"/>
                  </a:cubicBezTo>
                  <a:cubicBezTo>
                    <a:pt x="2552" y="2068"/>
                    <a:pt x="2563" y="2057"/>
                    <a:pt x="2577" y="2057"/>
                  </a:cubicBezTo>
                  <a:close/>
                  <a:moveTo>
                    <a:pt x="2677" y="2057"/>
                  </a:moveTo>
                  <a:lnTo>
                    <a:pt x="2677" y="2057"/>
                  </a:lnTo>
                  <a:cubicBezTo>
                    <a:pt x="2691" y="2057"/>
                    <a:pt x="2702" y="2068"/>
                    <a:pt x="2702" y="2082"/>
                  </a:cubicBezTo>
                  <a:cubicBezTo>
                    <a:pt x="2702" y="2096"/>
                    <a:pt x="2691" y="2107"/>
                    <a:pt x="2677" y="2107"/>
                  </a:cubicBezTo>
                  <a:lnTo>
                    <a:pt x="2677" y="2107"/>
                  </a:lnTo>
                  <a:cubicBezTo>
                    <a:pt x="2663" y="2107"/>
                    <a:pt x="2652" y="2096"/>
                    <a:pt x="2652" y="2082"/>
                  </a:cubicBezTo>
                  <a:cubicBezTo>
                    <a:pt x="2652" y="2068"/>
                    <a:pt x="2663" y="2057"/>
                    <a:pt x="2677" y="2057"/>
                  </a:cubicBezTo>
                  <a:close/>
                  <a:moveTo>
                    <a:pt x="2777" y="2057"/>
                  </a:moveTo>
                  <a:lnTo>
                    <a:pt x="2777" y="2057"/>
                  </a:lnTo>
                  <a:cubicBezTo>
                    <a:pt x="2791" y="2057"/>
                    <a:pt x="2802" y="2068"/>
                    <a:pt x="2802" y="2082"/>
                  </a:cubicBezTo>
                  <a:cubicBezTo>
                    <a:pt x="2802" y="2096"/>
                    <a:pt x="2791" y="2107"/>
                    <a:pt x="2777" y="2107"/>
                  </a:cubicBezTo>
                  <a:lnTo>
                    <a:pt x="2777" y="2107"/>
                  </a:lnTo>
                  <a:cubicBezTo>
                    <a:pt x="2763" y="2107"/>
                    <a:pt x="2752" y="2096"/>
                    <a:pt x="2752" y="2082"/>
                  </a:cubicBezTo>
                  <a:cubicBezTo>
                    <a:pt x="2752" y="2068"/>
                    <a:pt x="2763" y="2057"/>
                    <a:pt x="2777" y="2057"/>
                  </a:cubicBezTo>
                  <a:close/>
                  <a:moveTo>
                    <a:pt x="2877" y="2057"/>
                  </a:moveTo>
                  <a:lnTo>
                    <a:pt x="2877" y="2057"/>
                  </a:lnTo>
                  <a:cubicBezTo>
                    <a:pt x="2891" y="2057"/>
                    <a:pt x="2902" y="2068"/>
                    <a:pt x="2902" y="2082"/>
                  </a:cubicBezTo>
                  <a:cubicBezTo>
                    <a:pt x="2902" y="2096"/>
                    <a:pt x="2891" y="2107"/>
                    <a:pt x="2877" y="2107"/>
                  </a:cubicBezTo>
                  <a:lnTo>
                    <a:pt x="2877" y="2107"/>
                  </a:lnTo>
                  <a:cubicBezTo>
                    <a:pt x="2863" y="2107"/>
                    <a:pt x="2852" y="2096"/>
                    <a:pt x="2852" y="2082"/>
                  </a:cubicBezTo>
                  <a:cubicBezTo>
                    <a:pt x="2852" y="2068"/>
                    <a:pt x="2863" y="2057"/>
                    <a:pt x="2877" y="2057"/>
                  </a:cubicBezTo>
                  <a:close/>
                  <a:moveTo>
                    <a:pt x="2977" y="2057"/>
                  </a:moveTo>
                  <a:lnTo>
                    <a:pt x="2977" y="2057"/>
                  </a:lnTo>
                  <a:cubicBezTo>
                    <a:pt x="2991" y="2057"/>
                    <a:pt x="3002" y="2068"/>
                    <a:pt x="3002" y="2082"/>
                  </a:cubicBezTo>
                  <a:cubicBezTo>
                    <a:pt x="3002" y="2096"/>
                    <a:pt x="2991" y="2107"/>
                    <a:pt x="2977" y="2107"/>
                  </a:cubicBezTo>
                  <a:lnTo>
                    <a:pt x="2977" y="2107"/>
                  </a:lnTo>
                  <a:cubicBezTo>
                    <a:pt x="2963" y="2107"/>
                    <a:pt x="2952" y="2096"/>
                    <a:pt x="2952" y="2082"/>
                  </a:cubicBezTo>
                  <a:cubicBezTo>
                    <a:pt x="2952" y="2068"/>
                    <a:pt x="2963" y="2057"/>
                    <a:pt x="2977" y="2057"/>
                  </a:cubicBezTo>
                  <a:close/>
                  <a:moveTo>
                    <a:pt x="3077" y="2057"/>
                  </a:moveTo>
                  <a:lnTo>
                    <a:pt x="3077" y="2057"/>
                  </a:lnTo>
                  <a:cubicBezTo>
                    <a:pt x="3091" y="2057"/>
                    <a:pt x="3102" y="2068"/>
                    <a:pt x="3102" y="2082"/>
                  </a:cubicBezTo>
                  <a:cubicBezTo>
                    <a:pt x="3102" y="2096"/>
                    <a:pt x="3091" y="2107"/>
                    <a:pt x="3077" y="2107"/>
                  </a:cubicBezTo>
                  <a:lnTo>
                    <a:pt x="3077" y="2107"/>
                  </a:lnTo>
                  <a:cubicBezTo>
                    <a:pt x="3063" y="2107"/>
                    <a:pt x="3052" y="2096"/>
                    <a:pt x="3052" y="2082"/>
                  </a:cubicBezTo>
                  <a:cubicBezTo>
                    <a:pt x="3052" y="2068"/>
                    <a:pt x="3063" y="2057"/>
                    <a:pt x="3077" y="2057"/>
                  </a:cubicBezTo>
                  <a:close/>
                  <a:moveTo>
                    <a:pt x="3177" y="2057"/>
                  </a:moveTo>
                  <a:lnTo>
                    <a:pt x="3177" y="2057"/>
                  </a:lnTo>
                  <a:cubicBezTo>
                    <a:pt x="3191" y="2057"/>
                    <a:pt x="3202" y="2068"/>
                    <a:pt x="3202" y="2082"/>
                  </a:cubicBezTo>
                  <a:cubicBezTo>
                    <a:pt x="3202" y="2096"/>
                    <a:pt x="3191" y="2107"/>
                    <a:pt x="3177" y="2107"/>
                  </a:cubicBezTo>
                  <a:lnTo>
                    <a:pt x="3177" y="2107"/>
                  </a:lnTo>
                  <a:cubicBezTo>
                    <a:pt x="3163" y="2107"/>
                    <a:pt x="3152" y="2096"/>
                    <a:pt x="3152" y="2082"/>
                  </a:cubicBezTo>
                  <a:cubicBezTo>
                    <a:pt x="3152" y="2068"/>
                    <a:pt x="3163" y="2057"/>
                    <a:pt x="3177" y="2057"/>
                  </a:cubicBezTo>
                  <a:close/>
                  <a:moveTo>
                    <a:pt x="3277" y="2057"/>
                  </a:moveTo>
                  <a:lnTo>
                    <a:pt x="3277" y="2057"/>
                  </a:lnTo>
                  <a:cubicBezTo>
                    <a:pt x="3291" y="2057"/>
                    <a:pt x="3302" y="2068"/>
                    <a:pt x="3302" y="2082"/>
                  </a:cubicBezTo>
                  <a:cubicBezTo>
                    <a:pt x="3302" y="2096"/>
                    <a:pt x="3291" y="2107"/>
                    <a:pt x="3277" y="2107"/>
                  </a:cubicBezTo>
                  <a:lnTo>
                    <a:pt x="3277" y="2107"/>
                  </a:lnTo>
                  <a:cubicBezTo>
                    <a:pt x="3264" y="2107"/>
                    <a:pt x="3252" y="2096"/>
                    <a:pt x="3252" y="2082"/>
                  </a:cubicBezTo>
                  <a:cubicBezTo>
                    <a:pt x="3252" y="2068"/>
                    <a:pt x="3264" y="2057"/>
                    <a:pt x="3277" y="2057"/>
                  </a:cubicBezTo>
                  <a:close/>
                  <a:moveTo>
                    <a:pt x="3377" y="2057"/>
                  </a:moveTo>
                  <a:lnTo>
                    <a:pt x="3377" y="2057"/>
                  </a:lnTo>
                  <a:cubicBezTo>
                    <a:pt x="3391" y="2057"/>
                    <a:pt x="3402" y="2068"/>
                    <a:pt x="3402" y="2082"/>
                  </a:cubicBezTo>
                  <a:cubicBezTo>
                    <a:pt x="3402" y="2096"/>
                    <a:pt x="3391" y="2107"/>
                    <a:pt x="3377" y="2107"/>
                  </a:cubicBezTo>
                  <a:lnTo>
                    <a:pt x="3377" y="2107"/>
                  </a:lnTo>
                  <a:cubicBezTo>
                    <a:pt x="3364" y="2107"/>
                    <a:pt x="3352" y="2096"/>
                    <a:pt x="3352" y="2082"/>
                  </a:cubicBezTo>
                  <a:cubicBezTo>
                    <a:pt x="3352" y="2068"/>
                    <a:pt x="3364" y="2057"/>
                    <a:pt x="3377" y="2057"/>
                  </a:cubicBezTo>
                  <a:close/>
                  <a:moveTo>
                    <a:pt x="3477" y="2057"/>
                  </a:moveTo>
                  <a:lnTo>
                    <a:pt x="3477" y="2057"/>
                  </a:lnTo>
                  <a:cubicBezTo>
                    <a:pt x="3491" y="2057"/>
                    <a:pt x="3502" y="2068"/>
                    <a:pt x="3502" y="2082"/>
                  </a:cubicBezTo>
                  <a:cubicBezTo>
                    <a:pt x="3502" y="2096"/>
                    <a:pt x="3491" y="2107"/>
                    <a:pt x="3477" y="2107"/>
                  </a:cubicBezTo>
                  <a:lnTo>
                    <a:pt x="3477" y="2107"/>
                  </a:lnTo>
                  <a:cubicBezTo>
                    <a:pt x="3464" y="2107"/>
                    <a:pt x="3452" y="2096"/>
                    <a:pt x="3452" y="2082"/>
                  </a:cubicBezTo>
                  <a:cubicBezTo>
                    <a:pt x="3452" y="2068"/>
                    <a:pt x="3464" y="2057"/>
                    <a:pt x="3477" y="2057"/>
                  </a:cubicBezTo>
                  <a:close/>
                  <a:moveTo>
                    <a:pt x="3577" y="2057"/>
                  </a:moveTo>
                  <a:lnTo>
                    <a:pt x="3578" y="2057"/>
                  </a:lnTo>
                  <a:cubicBezTo>
                    <a:pt x="3591" y="2057"/>
                    <a:pt x="3603" y="2068"/>
                    <a:pt x="3603" y="2082"/>
                  </a:cubicBezTo>
                  <a:cubicBezTo>
                    <a:pt x="3603" y="2096"/>
                    <a:pt x="3591" y="2107"/>
                    <a:pt x="3578" y="2107"/>
                  </a:cubicBezTo>
                  <a:lnTo>
                    <a:pt x="3577" y="2107"/>
                  </a:lnTo>
                  <a:cubicBezTo>
                    <a:pt x="3564" y="2107"/>
                    <a:pt x="3552" y="2096"/>
                    <a:pt x="3552" y="2082"/>
                  </a:cubicBezTo>
                  <a:cubicBezTo>
                    <a:pt x="3552" y="2068"/>
                    <a:pt x="3564" y="2057"/>
                    <a:pt x="3577" y="2057"/>
                  </a:cubicBezTo>
                  <a:close/>
                  <a:moveTo>
                    <a:pt x="3678" y="2057"/>
                  </a:moveTo>
                  <a:lnTo>
                    <a:pt x="3678" y="2057"/>
                  </a:lnTo>
                  <a:cubicBezTo>
                    <a:pt x="3691" y="2057"/>
                    <a:pt x="3703" y="2068"/>
                    <a:pt x="3703" y="2082"/>
                  </a:cubicBezTo>
                  <a:cubicBezTo>
                    <a:pt x="3703" y="2096"/>
                    <a:pt x="3691" y="2107"/>
                    <a:pt x="3678" y="2107"/>
                  </a:cubicBezTo>
                  <a:lnTo>
                    <a:pt x="3678" y="2107"/>
                  </a:lnTo>
                  <a:cubicBezTo>
                    <a:pt x="3664" y="2107"/>
                    <a:pt x="3653" y="2096"/>
                    <a:pt x="3653" y="2082"/>
                  </a:cubicBezTo>
                  <a:cubicBezTo>
                    <a:pt x="3653" y="2068"/>
                    <a:pt x="3664" y="2057"/>
                    <a:pt x="3678" y="2057"/>
                  </a:cubicBezTo>
                  <a:close/>
                  <a:moveTo>
                    <a:pt x="3778" y="2057"/>
                  </a:moveTo>
                  <a:lnTo>
                    <a:pt x="3778" y="2057"/>
                  </a:lnTo>
                  <a:cubicBezTo>
                    <a:pt x="3791" y="2057"/>
                    <a:pt x="3803" y="2068"/>
                    <a:pt x="3803" y="2082"/>
                  </a:cubicBezTo>
                  <a:cubicBezTo>
                    <a:pt x="3803" y="2096"/>
                    <a:pt x="3791" y="2107"/>
                    <a:pt x="3778" y="2107"/>
                  </a:cubicBezTo>
                  <a:lnTo>
                    <a:pt x="3778" y="2107"/>
                  </a:lnTo>
                  <a:cubicBezTo>
                    <a:pt x="3764" y="2107"/>
                    <a:pt x="3753" y="2096"/>
                    <a:pt x="3753" y="2082"/>
                  </a:cubicBezTo>
                  <a:cubicBezTo>
                    <a:pt x="3753" y="2068"/>
                    <a:pt x="3764" y="2057"/>
                    <a:pt x="3778" y="2057"/>
                  </a:cubicBezTo>
                  <a:close/>
                  <a:moveTo>
                    <a:pt x="3878" y="2057"/>
                  </a:moveTo>
                  <a:lnTo>
                    <a:pt x="3878" y="2057"/>
                  </a:lnTo>
                  <a:cubicBezTo>
                    <a:pt x="3891" y="2057"/>
                    <a:pt x="3903" y="2068"/>
                    <a:pt x="3903" y="2082"/>
                  </a:cubicBezTo>
                  <a:cubicBezTo>
                    <a:pt x="3903" y="2096"/>
                    <a:pt x="3891" y="2107"/>
                    <a:pt x="3878" y="2107"/>
                  </a:cubicBezTo>
                  <a:lnTo>
                    <a:pt x="3878" y="2107"/>
                  </a:lnTo>
                  <a:cubicBezTo>
                    <a:pt x="3864" y="2107"/>
                    <a:pt x="3853" y="2096"/>
                    <a:pt x="3853" y="2082"/>
                  </a:cubicBezTo>
                  <a:cubicBezTo>
                    <a:pt x="3853" y="2068"/>
                    <a:pt x="3864" y="2057"/>
                    <a:pt x="3878" y="2057"/>
                  </a:cubicBezTo>
                  <a:close/>
                  <a:moveTo>
                    <a:pt x="3978" y="2057"/>
                  </a:moveTo>
                  <a:lnTo>
                    <a:pt x="3978" y="2057"/>
                  </a:lnTo>
                  <a:cubicBezTo>
                    <a:pt x="3992" y="2057"/>
                    <a:pt x="4003" y="2068"/>
                    <a:pt x="4003" y="2082"/>
                  </a:cubicBezTo>
                  <a:cubicBezTo>
                    <a:pt x="4003" y="2096"/>
                    <a:pt x="3992" y="2107"/>
                    <a:pt x="3978" y="2107"/>
                  </a:cubicBezTo>
                  <a:lnTo>
                    <a:pt x="3978" y="2107"/>
                  </a:lnTo>
                  <a:cubicBezTo>
                    <a:pt x="3964" y="2107"/>
                    <a:pt x="3953" y="2096"/>
                    <a:pt x="3953" y="2082"/>
                  </a:cubicBezTo>
                  <a:cubicBezTo>
                    <a:pt x="3953" y="2068"/>
                    <a:pt x="3964" y="2057"/>
                    <a:pt x="3978" y="2057"/>
                  </a:cubicBezTo>
                  <a:close/>
                  <a:moveTo>
                    <a:pt x="4078" y="2057"/>
                  </a:moveTo>
                  <a:lnTo>
                    <a:pt x="4078" y="2057"/>
                  </a:lnTo>
                  <a:cubicBezTo>
                    <a:pt x="4092" y="2057"/>
                    <a:pt x="4103" y="2068"/>
                    <a:pt x="4103" y="2082"/>
                  </a:cubicBezTo>
                  <a:cubicBezTo>
                    <a:pt x="4103" y="2096"/>
                    <a:pt x="4092" y="2107"/>
                    <a:pt x="4078" y="2107"/>
                  </a:cubicBezTo>
                  <a:lnTo>
                    <a:pt x="4078" y="2107"/>
                  </a:lnTo>
                  <a:cubicBezTo>
                    <a:pt x="4064" y="2107"/>
                    <a:pt x="4053" y="2096"/>
                    <a:pt x="4053" y="2082"/>
                  </a:cubicBezTo>
                  <a:cubicBezTo>
                    <a:pt x="4053" y="2068"/>
                    <a:pt x="4064" y="2057"/>
                    <a:pt x="4078" y="2057"/>
                  </a:cubicBezTo>
                  <a:close/>
                  <a:moveTo>
                    <a:pt x="4178" y="2057"/>
                  </a:moveTo>
                  <a:lnTo>
                    <a:pt x="4178" y="2057"/>
                  </a:lnTo>
                  <a:cubicBezTo>
                    <a:pt x="4192" y="2057"/>
                    <a:pt x="4203" y="2068"/>
                    <a:pt x="4203" y="2082"/>
                  </a:cubicBezTo>
                  <a:cubicBezTo>
                    <a:pt x="4203" y="2096"/>
                    <a:pt x="4192" y="2107"/>
                    <a:pt x="4178" y="2107"/>
                  </a:cubicBezTo>
                  <a:lnTo>
                    <a:pt x="4178" y="2107"/>
                  </a:lnTo>
                  <a:cubicBezTo>
                    <a:pt x="4164" y="2107"/>
                    <a:pt x="4153" y="2096"/>
                    <a:pt x="4153" y="2082"/>
                  </a:cubicBezTo>
                  <a:cubicBezTo>
                    <a:pt x="4153" y="2068"/>
                    <a:pt x="4164" y="2057"/>
                    <a:pt x="4178" y="2057"/>
                  </a:cubicBezTo>
                  <a:close/>
                  <a:moveTo>
                    <a:pt x="4278" y="2057"/>
                  </a:moveTo>
                  <a:lnTo>
                    <a:pt x="4278" y="2057"/>
                  </a:lnTo>
                  <a:cubicBezTo>
                    <a:pt x="4292" y="2057"/>
                    <a:pt x="4303" y="2068"/>
                    <a:pt x="4303" y="2082"/>
                  </a:cubicBezTo>
                  <a:cubicBezTo>
                    <a:pt x="4303" y="2096"/>
                    <a:pt x="4292" y="2107"/>
                    <a:pt x="4278" y="2107"/>
                  </a:cubicBezTo>
                  <a:lnTo>
                    <a:pt x="4278" y="2107"/>
                  </a:lnTo>
                  <a:cubicBezTo>
                    <a:pt x="4264" y="2107"/>
                    <a:pt x="4253" y="2096"/>
                    <a:pt x="4253" y="2082"/>
                  </a:cubicBezTo>
                  <a:cubicBezTo>
                    <a:pt x="4253" y="2068"/>
                    <a:pt x="4264" y="2057"/>
                    <a:pt x="4278" y="2057"/>
                  </a:cubicBezTo>
                  <a:close/>
                  <a:moveTo>
                    <a:pt x="4378" y="2057"/>
                  </a:moveTo>
                  <a:lnTo>
                    <a:pt x="4378" y="2057"/>
                  </a:lnTo>
                  <a:cubicBezTo>
                    <a:pt x="4392" y="2057"/>
                    <a:pt x="4403" y="2068"/>
                    <a:pt x="4403" y="2082"/>
                  </a:cubicBezTo>
                  <a:cubicBezTo>
                    <a:pt x="4403" y="2096"/>
                    <a:pt x="4392" y="2107"/>
                    <a:pt x="4378" y="2107"/>
                  </a:cubicBezTo>
                  <a:lnTo>
                    <a:pt x="4378" y="2107"/>
                  </a:lnTo>
                  <a:cubicBezTo>
                    <a:pt x="4364" y="2107"/>
                    <a:pt x="4353" y="2096"/>
                    <a:pt x="4353" y="2082"/>
                  </a:cubicBezTo>
                  <a:cubicBezTo>
                    <a:pt x="4353" y="2068"/>
                    <a:pt x="4364" y="2057"/>
                    <a:pt x="4378" y="2057"/>
                  </a:cubicBezTo>
                  <a:close/>
                  <a:moveTo>
                    <a:pt x="4478" y="2057"/>
                  </a:moveTo>
                  <a:lnTo>
                    <a:pt x="4478" y="2057"/>
                  </a:lnTo>
                  <a:cubicBezTo>
                    <a:pt x="4492" y="2057"/>
                    <a:pt x="4503" y="2068"/>
                    <a:pt x="4503" y="2082"/>
                  </a:cubicBezTo>
                  <a:cubicBezTo>
                    <a:pt x="4503" y="2096"/>
                    <a:pt x="4492" y="2107"/>
                    <a:pt x="4478" y="2107"/>
                  </a:cubicBezTo>
                  <a:lnTo>
                    <a:pt x="4478" y="2107"/>
                  </a:lnTo>
                  <a:cubicBezTo>
                    <a:pt x="4464" y="2107"/>
                    <a:pt x="4453" y="2096"/>
                    <a:pt x="4453" y="2082"/>
                  </a:cubicBezTo>
                  <a:cubicBezTo>
                    <a:pt x="4453" y="2068"/>
                    <a:pt x="4464" y="2057"/>
                    <a:pt x="4478" y="2057"/>
                  </a:cubicBezTo>
                  <a:close/>
                  <a:moveTo>
                    <a:pt x="4578" y="2057"/>
                  </a:moveTo>
                  <a:lnTo>
                    <a:pt x="4578" y="2057"/>
                  </a:lnTo>
                  <a:cubicBezTo>
                    <a:pt x="4592" y="2057"/>
                    <a:pt x="4603" y="2068"/>
                    <a:pt x="4603" y="2082"/>
                  </a:cubicBezTo>
                  <a:cubicBezTo>
                    <a:pt x="4603" y="2096"/>
                    <a:pt x="4592" y="2107"/>
                    <a:pt x="4578" y="2107"/>
                  </a:cubicBezTo>
                  <a:lnTo>
                    <a:pt x="4578" y="2107"/>
                  </a:lnTo>
                  <a:cubicBezTo>
                    <a:pt x="4564" y="2107"/>
                    <a:pt x="4553" y="2096"/>
                    <a:pt x="4553" y="2082"/>
                  </a:cubicBezTo>
                  <a:cubicBezTo>
                    <a:pt x="4553" y="2068"/>
                    <a:pt x="4564" y="2057"/>
                    <a:pt x="4578" y="2057"/>
                  </a:cubicBezTo>
                  <a:close/>
                  <a:moveTo>
                    <a:pt x="4678" y="2057"/>
                  </a:moveTo>
                  <a:lnTo>
                    <a:pt x="4678" y="2057"/>
                  </a:lnTo>
                  <a:cubicBezTo>
                    <a:pt x="4692" y="2057"/>
                    <a:pt x="4703" y="2068"/>
                    <a:pt x="4703" y="2082"/>
                  </a:cubicBezTo>
                  <a:cubicBezTo>
                    <a:pt x="4703" y="2096"/>
                    <a:pt x="4692" y="2107"/>
                    <a:pt x="4678" y="2107"/>
                  </a:cubicBezTo>
                  <a:lnTo>
                    <a:pt x="4678" y="2107"/>
                  </a:lnTo>
                  <a:cubicBezTo>
                    <a:pt x="4664" y="2107"/>
                    <a:pt x="4653" y="2096"/>
                    <a:pt x="4653" y="2082"/>
                  </a:cubicBezTo>
                  <a:cubicBezTo>
                    <a:pt x="4653" y="2068"/>
                    <a:pt x="4664" y="2057"/>
                    <a:pt x="4678" y="2057"/>
                  </a:cubicBezTo>
                  <a:close/>
                  <a:moveTo>
                    <a:pt x="4778" y="2057"/>
                  </a:moveTo>
                  <a:lnTo>
                    <a:pt x="4778" y="2057"/>
                  </a:lnTo>
                  <a:cubicBezTo>
                    <a:pt x="4792" y="2057"/>
                    <a:pt x="4803" y="2068"/>
                    <a:pt x="4803" y="2082"/>
                  </a:cubicBezTo>
                  <a:cubicBezTo>
                    <a:pt x="4803" y="2096"/>
                    <a:pt x="4792" y="2107"/>
                    <a:pt x="4778" y="2107"/>
                  </a:cubicBezTo>
                  <a:lnTo>
                    <a:pt x="4778" y="2107"/>
                  </a:lnTo>
                  <a:cubicBezTo>
                    <a:pt x="4764" y="2107"/>
                    <a:pt x="4753" y="2096"/>
                    <a:pt x="4753" y="2082"/>
                  </a:cubicBezTo>
                  <a:cubicBezTo>
                    <a:pt x="4753" y="2068"/>
                    <a:pt x="4764" y="2057"/>
                    <a:pt x="4778" y="2057"/>
                  </a:cubicBezTo>
                  <a:close/>
                  <a:moveTo>
                    <a:pt x="4878" y="2057"/>
                  </a:moveTo>
                  <a:lnTo>
                    <a:pt x="4878" y="2057"/>
                  </a:lnTo>
                  <a:cubicBezTo>
                    <a:pt x="4892" y="2057"/>
                    <a:pt x="4903" y="2068"/>
                    <a:pt x="4903" y="2082"/>
                  </a:cubicBezTo>
                  <a:cubicBezTo>
                    <a:pt x="4903" y="2096"/>
                    <a:pt x="4892" y="2107"/>
                    <a:pt x="4878" y="2107"/>
                  </a:cubicBezTo>
                  <a:lnTo>
                    <a:pt x="4878" y="2107"/>
                  </a:lnTo>
                  <a:cubicBezTo>
                    <a:pt x="4864" y="2107"/>
                    <a:pt x="4853" y="2096"/>
                    <a:pt x="4853" y="2082"/>
                  </a:cubicBezTo>
                  <a:cubicBezTo>
                    <a:pt x="4853" y="2068"/>
                    <a:pt x="4864" y="2057"/>
                    <a:pt x="4878" y="2057"/>
                  </a:cubicBezTo>
                  <a:close/>
                  <a:moveTo>
                    <a:pt x="4978" y="2057"/>
                  </a:moveTo>
                  <a:lnTo>
                    <a:pt x="4978" y="2057"/>
                  </a:lnTo>
                  <a:cubicBezTo>
                    <a:pt x="4992" y="2057"/>
                    <a:pt x="5003" y="2068"/>
                    <a:pt x="5003" y="2082"/>
                  </a:cubicBezTo>
                  <a:cubicBezTo>
                    <a:pt x="5003" y="2096"/>
                    <a:pt x="4992" y="2107"/>
                    <a:pt x="4978" y="2107"/>
                  </a:cubicBezTo>
                  <a:lnTo>
                    <a:pt x="4978" y="2107"/>
                  </a:lnTo>
                  <a:cubicBezTo>
                    <a:pt x="4964" y="2107"/>
                    <a:pt x="4953" y="2096"/>
                    <a:pt x="4953" y="2082"/>
                  </a:cubicBezTo>
                  <a:cubicBezTo>
                    <a:pt x="4953" y="2068"/>
                    <a:pt x="4964" y="2057"/>
                    <a:pt x="4978" y="2057"/>
                  </a:cubicBezTo>
                  <a:close/>
                  <a:moveTo>
                    <a:pt x="5078" y="2057"/>
                  </a:moveTo>
                  <a:lnTo>
                    <a:pt x="5078" y="2057"/>
                  </a:lnTo>
                  <a:cubicBezTo>
                    <a:pt x="5092" y="2057"/>
                    <a:pt x="5103" y="2068"/>
                    <a:pt x="5103" y="2082"/>
                  </a:cubicBezTo>
                  <a:cubicBezTo>
                    <a:pt x="5103" y="2096"/>
                    <a:pt x="5092" y="2107"/>
                    <a:pt x="5078" y="2107"/>
                  </a:cubicBezTo>
                  <a:lnTo>
                    <a:pt x="5078" y="2107"/>
                  </a:lnTo>
                  <a:cubicBezTo>
                    <a:pt x="5064" y="2107"/>
                    <a:pt x="5053" y="2096"/>
                    <a:pt x="5053" y="2082"/>
                  </a:cubicBezTo>
                  <a:cubicBezTo>
                    <a:pt x="5053" y="2068"/>
                    <a:pt x="5064" y="2057"/>
                    <a:pt x="5078" y="2057"/>
                  </a:cubicBezTo>
                  <a:close/>
                  <a:moveTo>
                    <a:pt x="5178" y="2057"/>
                  </a:moveTo>
                  <a:lnTo>
                    <a:pt x="5178" y="2057"/>
                  </a:lnTo>
                  <a:cubicBezTo>
                    <a:pt x="5192" y="2057"/>
                    <a:pt x="5203" y="2068"/>
                    <a:pt x="5203" y="2082"/>
                  </a:cubicBezTo>
                  <a:cubicBezTo>
                    <a:pt x="5203" y="2096"/>
                    <a:pt x="5192" y="2107"/>
                    <a:pt x="5178" y="2107"/>
                  </a:cubicBezTo>
                  <a:lnTo>
                    <a:pt x="5178" y="2107"/>
                  </a:lnTo>
                  <a:cubicBezTo>
                    <a:pt x="5164" y="2107"/>
                    <a:pt x="5153" y="2096"/>
                    <a:pt x="5153" y="2082"/>
                  </a:cubicBezTo>
                  <a:cubicBezTo>
                    <a:pt x="5153" y="2068"/>
                    <a:pt x="5164" y="2057"/>
                    <a:pt x="5178" y="2057"/>
                  </a:cubicBezTo>
                  <a:close/>
                  <a:moveTo>
                    <a:pt x="5278" y="2057"/>
                  </a:moveTo>
                  <a:lnTo>
                    <a:pt x="5278" y="2057"/>
                  </a:lnTo>
                  <a:cubicBezTo>
                    <a:pt x="5292" y="2057"/>
                    <a:pt x="5303" y="2068"/>
                    <a:pt x="5303" y="2082"/>
                  </a:cubicBezTo>
                  <a:cubicBezTo>
                    <a:pt x="5303" y="2096"/>
                    <a:pt x="5292" y="2107"/>
                    <a:pt x="5278" y="2107"/>
                  </a:cubicBezTo>
                  <a:lnTo>
                    <a:pt x="5278" y="2107"/>
                  </a:lnTo>
                  <a:cubicBezTo>
                    <a:pt x="5265" y="2107"/>
                    <a:pt x="5253" y="2096"/>
                    <a:pt x="5253" y="2082"/>
                  </a:cubicBezTo>
                  <a:cubicBezTo>
                    <a:pt x="5253" y="2068"/>
                    <a:pt x="5265" y="2057"/>
                    <a:pt x="5278" y="2057"/>
                  </a:cubicBezTo>
                  <a:close/>
                  <a:moveTo>
                    <a:pt x="5378" y="2057"/>
                  </a:moveTo>
                  <a:lnTo>
                    <a:pt x="5378" y="2057"/>
                  </a:lnTo>
                  <a:cubicBezTo>
                    <a:pt x="5392" y="2057"/>
                    <a:pt x="5403" y="2068"/>
                    <a:pt x="5403" y="2082"/>
                  </a:cubicBezTo>
                  <a:cubicBezTo>
                    <a:pt x="5403" y="2096"/>
                    <a:pt x="5392" y="2107"/>
                    <a:pt x="5378" y="2107"/>
                  </a:cubicBezTo>
                  <a:lnTo>
                    <a:pt x="5378" y="2107"/>
                  </a:lnTo>
                  <a:cubicBezTo>
                    <a:pt x="5365" y="2107"/>
                    <a:pt x="5353" y="2096"/>
                    <a:pt x="5353" y="2082"/>
                  </a:cubicBezTo>
                  <a:cubicBezTo>
                    <a:pt x="5353" y="2068"/>
                    <a:pt x="5365" y="2057"/>
                    <a:pt x="5378" y="2057"/>
                  </a:cubicBezTo>
                  <a:close/>
                  <a:moveTo>
                    <a:pt x="5478" y="2057"/>
                  </a:moveTo>
                  <a:lnTo>
                    <a:pt x="5478" y="2057"/>
                  </a:lnTo>
                  <a:cubicBezTo>
                    <a:pt x="5492" y="2057"/>
                    <a:pt x="5503" y="2068"/>
                    <a:pt x="5503" y="2082"/>
                  </a:cubicBezTo>
                  <a:cubicBezTo>
                    <a:pt x="5503" y="2096"/>
                    <a:pt x="5492" y="2107"/>
                    <a:pt x="5478" y="2107"/>
                  </a:cubicBezTo>
                  <a:lnTo>
                    <a:pt x="5478" y="2107"/>
                  </a:lnTo>
                  <a:cubicBezTo>
                    <a:pt x="5465" y="2107"/>
                    <a:pt x="5453" y="2096"/>
                    <a:pt x="5453" y="2082"/>
                  </a:cubicBezTo>
                  <a:cubicBezTo>
                    <a:pt x="5453" y="2068"/>
                    <a:pt x="5465" y="2057"/>
                    <a:pt x="5478" y="2057"/>
                  </a:cubicBezTo>
                  <a:close/>
                  <a:moveTo>
                    <a:pt x="5579" y="2057"/>
                  </a:moveTo>
                  <a:lnTo>
                    <a:pt x="5579" y="2057"/>
                  </a:lnTo>
                  <a:cubicBezTo>
                    <a:pt x="5592" y="2057"/>
                    <a:pt x="5604" y="2068"/>
                    <a:pt x="5604" y="2082"/>
                  </a:cubicBezTo>
                  <a:cubicBezTo>
                    <a:pt x="5604" y="2096"/>
                    <a:pt x="5592" y="2107"/>
                    <a:pt x="5579" y="2107"/>
                  </a:cubicBezTo>
                  <a:lnTo>
                    <a:pt x="5579" y="2107"/>
                  </a:lnTo>
                  <a:cubicBezTo>
                    <a:pt x="5565" y="2107"/>
                    <a:pt x="5554" y="2096"/>
                    <a:pt x="5554" y="2082"/>
                  </a:cubicBezTo>
                  <a:cubicBezTo>
                    <a:pt x="5554" y="2068"/>
                    <a:pt x="5565" y="2057"/>
                    <a:pt x="5579" y="2057"/>
                  </a:cubicBezTo>
                  <a:close/>
                  <a:moveTo>
                    <a:pt x="5679" y="2057"/>
                  </a:moveTo>
                  <a:lnTo>
                    <a:pt x="5679" y="2057"/>
                  </a:lnTo>
                  <a:cubicBezTo>
                    <a:pt x="5692" y="2057"/>
                    <a:pt x="5704" y="2068"/>
                    <a:pt x="5704" y="2082"/>
                  </a:cubicBezTo>
                  <a:cubicBezTo>
                    <a:pt x="5704" y="2096"/>
                    <a:pt x="5692" y="2107"/>
                    <a:pt x="5679" y="2107"/>
                  </a:cubicBezTo>
                  <a:lnTo>
                    <a:pt x="5679" y="2107"/>
                  </a:lnTo>
                  <a:cubicBezTo>
                    <a:pt x="5665" y="2107"/>
                    <a:pt x="5654" y="2096"/>
                    <a:pt x="5654" y="2082"/>
                  </a:cubicBezTo>
                  <a:cubicBezTo>
                    <a:pt x="5654" y="2068"/>
                    <a:pt x="5665" y="2057"/>
                    <a:pt x="5679" y="2057"/>
                  </a:cubicBezTo>
                  <a:close/>
                  <a:moveTo>
                    <a:pt x="5779" y="2057"/>
                  </a:moveTo>
                  <a:lnTo>
                    <a:pt x="5779" y="2057"/>
                  </a:lnTo>
                  <a:cubicBezTo>
                    <a:pt x="5792" y="2057"/>
                    <a:pt x="5804" y="2068"/>
                    <a:pt x="5804" y="2082"/>
                  </a:cubicBezTo>
                  <a:cubicBezTo>
                    <a:pt x="5804" y="2096"/>
                    <a:pt x="5792" y="2107"/>
                    <a:pt x="5779" y="2107"/>
                  </a:cubicBezTo>
                  <a:lnTo>
                    <a:pt x="5779" y="2107"/>
                  </a:lnTo>
                  <a:cubicBezTo>
                    <a:pt x="5765" y="2107"/>
                    <a:pt x="5754" y="2096"/>
                    <a:pt x="5754" y="2082"/>
                  </a:cubicBezTo>
                  <a:cubicBezTo>
                    <a:pt x="5754" y="2068"/>
                    <a:pt x="5765" y="2057"/>
                    <a:pt x="5779" y="2057"/>
                  </a:cubicBezTo>
                  <a:close/>
                  <a:moveTo>
                    <a:pt x="5879" y="2057"/>
                  </a:moveTo>
                  <a:lnTo>
                    <a:pt x="5879" y="2057"/>
                  </a:lnTo>
                  <a:cubicBezTo>
                    <a:pt x="5893" y="2057"/>
                    <a:pt x="5904" y="2068"/>
                    <a:pt x="5904" y="2082"/>
                  </a:cubicBezTo>
                  <a:cubicBezTo>
                    <a:pt x="5904" y="2096"/>
                    <a:pt x="5893" y="2107"/>
                    <a:pt x="5879" y="2107"/>
                  </a:cubicBezTo>
                  <a:lnTo>
                    <a:pt x="5879" y="2107"/>
                  </a:lnTo>
                  <a:cubicBezTo>
                    <a:pt x="5865" y="2107"/>
                    <a:pt x="5854" y="2096"/>
                    <a:pt x="5854" y="2082"/>
                  </a:cubicBezTo>
                  <a:cubicBezTo>
                    <a:pt x="5854" y="2068"/>
                    <a:pt x="5865" y="2057"/>
                    <a:pt x="5879" y="2057"/>
                  </a:cubicBezTo>
                  <a:close/>
                  <a:moveTo>
                    <a:pt x="5979" y="2057"/>
                  </a:moveTo>
                  <a:lnTo>
                    <a:pt x="5979" y="2057"/>
                  </a:lnTo>
                  <a:cubicBezTo>
                    <a:pt x="5993" y="2057"/>
                    <a:pt x="6004" y="2068"/>
                    <a:pt x="6004" y="2082"/>
                  </a:cubicBezTo>
                  <a:cubicBezTo>
                    <a:pt x="6004" y="2096"/>
                    <a:pt x="5993" y="2107"/>
                    <a:pt x="5979" y="2107"/>
                  </a:cubicBezTo>
                  <a:lnTo>
                    <a:pt x="5979" y="2107"/>
                  </a:lnTo>
                  <a:cubicBezTo>
                    <a:pt x="5965" y="2107"/>
                    <a:pt x="5954" y="2096"/>
                    <a:pt x="5954" y="2082"/>
                  </a:cubicBezTo>
                  <a:cubicBezTo>
                    <a:pt x="5954" y="2068"/>
                    <a:pt x="5965" y="2057"/>
                    <a:pt x="5979" y="2057"/>
                  </a:cubicBezTo>
                  <a:close/>
                  <a:moveTo>
                    <a:pt x="6079" y="2057"/>
                  </a:moveTo>
                  <a:lnTo>
                    <a:pt x="6079" y="2057"/>
                  </a:lnTo>
                  <a:cubicBezTo>
                    <a:pt x="6093" y="2057"/>
                    <a:pt x="6104" y="2068"/>
                    <a:pt x="6104" y="2082"/>
                  </a:cubicBezTo>
                  <a:cubicBezTo>
                    <a:pt x="6104" y="2096"/>
                    <a:pt x="6093" y="2107"/>
                    <a:pt x="6079" y="2107"/>
                  </a:cubicBezTo>
                  <a:lnTo>
                    <a:pt x="6079" y="2107"/>
                  </a:lnTo>
                  <a:cubicBezTo>
                    <a:pt x="6065" y="2107"/>
                    <a:pt x="6054" y="2096"/>
                    <a:pt x="6054" y="2082"/>
                  </a:cubicBezTo>
                  <a:cubicBezTo>
                    <a:pt x="6054" y="2068"/>
                    <a:pt x="6065" y="2057"/>
                    <a:pt x="6079" y="2057"/>
                  </a:cubicBezTo>
                  <a:close/>
                  <a:moveTo>
                    <a:pt x="6179" y="2057"/>
                  </a:moveTo>
                  <a:lnTo>
                    <a:pt x="6179" y="2057"/>
                  </a:lnTo>
                  <a:cubicBezTo>
                    <a:pt x="6193" y="2057"/>
                    <a:pt x="6204" y="2068"/>
                    <a:pt x="6204" y="2082"/>
                  </a:cubicBezTo>
                  <a:cubicBezTo>
                    <a:pt x="6204" y="2096"/>
                    <a:pt x="6193" y="2107"/>
                    <a:pt x="6179" y="2107"/>
                  </a:cubicBezTo>
                  <a:lnTo>
                    <a:pt x="6179" y="2107"/>
                  </a:lnTo>
                  <a:cubicBezTo>
                    <a:pt x="6165" y="2107"/>
                    <a:pt x="6154" y="2096"/>
                    <a:pt x="6154" y="2082"/>
                  </a:cubicBezTo>
                  <a:cubicBezTo>
                    <a:pt x="6154" y="2068"/>
                    <a:pt x="6165" y="2057"/>
                    <a:pt x="6179" y="2057"/>
                  </a:cubicBezTo>
                  <a:close/>
                  <a:moveTo>
                    <a:pt x="6279" y="2057"/>
                  </a:moveTo>
                  <a:lnTo>
                    <a:pt x="6279" y="2057"/>
                  </a:lnTo>
                  <a:cubicBezTo>
                    <a:pt x="6293" y="2057"/>
                    <a:pt x="6304" y="2068"/>
                    <a:pt x="6304" y="2082"/>
                  </a:cubicBezTo>
                  <a:cubicBezTo>
                    <a:pt x="6304" y="2096"/>
                    <a:pt x="6293" y="2107"/>
                    <a:pt x="6279" y="2107"/>
                  </a:cubicBezTo>
                  <a:lnTo>
                    <a:pt x="6279" y="2107"/>
                  </a:lnTo>
                  <a:cubicBezTo>
                    <a:pt x="6265" y="2107"/>
                    <a:pt x="6254" y="2096"/>
                    <a:pt x="6254" y="2082"/>
                  </a:cubicBezTo>
                  <a:cubicBezTo>
                    <a:pt x="6254" y="2068"/>
                    <a:pt x="6265" y="2057"/>
                    <a:pt x="6279" y="2057"/>
                  </a:cubicBezTo>
                  <a:close/>
                  <a:moveTo>
                    <a:pt x="6379" y="2057"/>
                  </a:moveTo>
                  <a:lnTo>
                    <a:pt x="6379" y="2057"/>
                  </a:lnTo>
                  <a:cubicBezTo>
                    <a:pt x="6393" y="2057"/>
                    <a:pt x="6404" y="2068"/>
                    <a:pt x="6404" y="2082"/>
                  </a:cubicBezTo>
                  <a:cubicBezTo>
                    <a:pt x="6404" y="2096"/>
                    <a:pt x="6393" y="2107"/>
                    <a:pt x="6379" y="2107"/>
                  </a:cubicBezTo>
                  <a:lnTo>
                    <a:pt x="6379" y="2107"/>
                  </a:lnTo>
                  <a:cubicBezTo>
                    <a:pt x="6365" y="2107"/>
                    <a:pt x="6354" y="2096"/>
                    <a:pt x="6354" y="2082"/>
                  </a:cubicBezTo>
                  <a:cubicBezTo>
                    <a:pt x="6354" y="2068"/>
                    <a:pt x="6365" y="2057"/>
                    <a:pt x="6379" y="2057"/>
                  </a:cubicBezTo>
                  <a:close/>
                  <a:moveTo>
                    <a:pt x="6479" y="2057"/>
                  </a:moveTo>
                  <a:lnTo>
                    <a:pt x="6479" y="2057"/>
                  </a:lnTo>
                  <a:cubicBezTo>
                    <a:pt x="6493" y="2057"/>
                    <a:pt x="6504" y="2068"/>
                    <a:pt x="6504" y="2082"/>
                  </a:cubicBezTo>
                  <a:cubicBezTo>
                    <a:pt x="6504" y="2096"/>
                    <a:pt x="6493" y="2107"/>
                    <a:pt x="6479" y="2107"/>
                  </a:cubicBezTo>
                  <a:lnTo>
                    <a:pt x="6479" y="2107"/>
                  </a:lnTo>
                  <a:cubicBezTo>
                    <a:pt x="6465" y="2107"/>
                    <a:pt x="6454" y="2096"/>
                    <a:pt x="6454" y="2082"/>
                  </a:cubicBezTo>
                  <a:cubicBezTo>
                    <a:pt x="6454" y="2068"/>
                    <a:pt x="6465" y="2057"/>
                    <a:pt x="6479" y="2057"/>
                  </a:cubicBezTo>
                  <a:close/>
                  <a:moveTo>
                    <a:pt x="6546" y="2075"/>
                  </a:moveTo>
                  <a:lnTo>
                    <a:pt x="6546" y="2075"/>
                  </a:lnTo>
                  <a:cubicBezTo>
                    <a:pt x="6546" y="2061"/>
                    <a:pt x="6558" y="2050"/>
                    <a:pt x="6571" y="2050"/>
                  </a:cubicBezTo>
                  <a:cubicBezTo>
                    <a:pt x="6585" y="2050"/>
                    <a:pt x="6596" y="2061"/>
                    <a:pt x="6596" y="2075"/>
                  </a:cubicBezTo>
                  <a:lnTo>
                    <a:pt x="6596" y="2075"/>
                  </a:lnTo>
                  <a:cubicBezTo>
                    <a:pt x="6596" y="2088"/>
                    <a:pt x="6585" y="2100"/>
                    <a:pt x="6571" y="2100"/>
                  </a:cubicBezTo>
                  <a:cubicBezTo>
                    <a:pt x="6558" y="2100"/>
                    <a:pt x="6546" y="2088"/>
                    <a:pt x="6546" y="2075"/>
                  </a:cubicBezTo>
                  <a:close/>
                  <a:moveTo>
                    <a:pt x="6546" y="1975"/>
                  </a:moveTo>
                  <a:lnTo>
                    <a:pt x="6546" y="1974"/>
                  </a:lnTo>
                  <a:cubicBezTo>
                    <a:pt x="6546" y="1961"/>
                    <a:pt x="6558" y="1949"/>
                    <a:pt x="6571" y="1949"/>
                  </a:cubicBezTo>
                  <a:cubicBezTo>
                    <a:pt x="6585" y="1949"/>
                    <a:pt x="6596" y="1961"/>
                    <a:pt x="6596" y="1974"/>
                  </a:cubicBezTo>
                  <a:lnTo>
                    <a:pt x="6596" y="1975"/>
                  </a:lnTo>
                  <a:cubicBezTo>
                    <a:pt x="6596" y="1988"/>
                    <a:pt x="6585" y="2000"/>
                    <a:pt x="6571" y="2000"/>
                  </a:cubicBezTo>
                  <a:cubicBezTo>
                    <a:pt x="6558" y="2000"/>
                    <a:pt x="6546" y="1988"/>
                    <a:pt x="6546" y="1975"/>
                  </a:cubicBezTo>
                  <a:close/>
                  <a:moveTo>
                    <a:pt x="6546" y="1874"/>
                  </a:moveTo>
                  <a:lnTo>
                    <a:pt x="6546" y="1874"/>
                  </a:lnTo>
                  <a:cubicBezTo>
                    <a:pt x="6546" y="1861"/>
                    <a:pt x="6558" y="1849"/>
                    <a:pt x="6571" y="1849"/>
                  </a:cubicBezTo>
                  <a:cubicBezTo>
                    <a:pt x="6585" y="1849"/>
                    <a:pt x="6596" y="1861"/>
                    <a:pt x="6596" y="1874"/>
                  </a:cubicBezTo>
                  <a:lnTo>
                    <a:pt x="6596" y="1874"/>
                  </a:lnTo>
                  <a:cubicBezTo>
                    <a:pt x="6596" y="1888"/>
                    <a:pt x="6585" y="1899"/>
                    <a:pt x="6571" y="1899"/>
                  </a:cubicBezTo>
                  <a:cubicBezTo>
                    <a:pt x="6558" y="1899"/>
                    <a:pt x="6546" y="1888"/>
                    <a:pt x="6546" y="1874"/>
                  </a:cubicBezTo>
                  <a:close/>
                  <a:moveTo>
                    <a:pt x="6546" y="1774"/>
                  </a:moveTo>
                  <a:lnTo>
                    <a:pt x="6546" y="1774"/>
                  </a:lnTo>
                  <a:cubicBezTo>
                    <a:pt x="6546" y="1761"/>
                    <a:pt x="6558" y="1749"/>
                    <a:pt x="6571" y="1749"/>
                  </a:cubicBezTo>
                  <a:cubicBezTo>
                    <a:pt x="6585" y="1749"/>
                    <a:pt x="6596" y="1761"/>
                    <a:pt x="6596" y="1774"/>
                  </a:cubicBezTo>
                  <a:lnTo>
                    <a:pt x="6596" y="1774"/>
                  </a:lnTo>
                  <a:cubicBezTo>
                    <a:pt x="6596" y="1788"/>
                    <a:pt x="6585" y="1799"/>
                    <a:pt x="6571" y="1799"/>
                  </a:cubicBezTo>
                  <a:cubicBezTo>
                    <a:pt x="6558" y="1799"/>
                    <a:pt x="6546" y="1788"/>
                    <a:pt x="6546" y="1774"/>
                  </a:cubicBezTo>
                  <a:close/>
                  <a:moveTo>
                    <a:pt x="6546" y="1674"/>
                  </a:moveTo>
                  <a:lnTo>
                    <a:pt x="6546" y="1674"/>
                  </a:lnTo>
                  <a:cubicBezTo>
                    <a:pt x="6546" y="1661"/>
                    <a:pt x="6558" y="1649"/>
                    <a:pt x="6571" y="1649"/>
                  </a:cubicBezTo>
                  <a:cubicBezTo>
                    <a:pt x="6585" y="1649"/>
                    <a:pt x="6596" y="1661"/>
                    <a:pt x="6596" y="1674"/>
                  </a:cubicBezTo>
                  <a:lnTo>
                    <a:pt x="6596" y="1674"/>
                  </a:lnTo>
                  <a:cubicBezTo>
                    <a:pt x="6596" y="1688"/>
                    <a:pt x="6585" y="1699"/>
                    <a:pt x="6571" y="1699"/>
                  </a:cubicBezTo>
                  <a:cubicBezTo>
                    <a:pt x="6558" y="1699"/>
                    <a:pt x="6546" y="1688"/>
                    <a:pt x="6546" y="1674"/>
                  </a:cubicBezTo>
                  <a:close/>
                  <a:moveTo>
                    <a:pt x="6546" y="1574"/>
                  </a:moveTo>
                  <a:lnTo>
                    <a:pt x="6546" y="1574"/>
                  </a:lnTo>
                  <a:cubicBezTo>
                    <a:pt x="6546" y="1560"/>
                    <a:pt x="6558" y="1549"/>
                    <a:pt x="6571" y="1549"/>
                  </a:cubicBezTo>
                  <a:cubicBezTo>
                    <a:pt x="6585" y="1549"/>
                    <a:pt x="6596" y="1560"/>
                    <a:pt x="6596" y="1574"/>
                  </a:cubicBezTo>
                  <a:lnTo>
                    <a:pt x="6596" y="1574"/>
                  </a:lnTo>
                  <a:cubicBezTo>
                    <a:pt x="6596" y="1588"/>
                    <a:pt x="6585" y="1599"/>
                    <a:pt x="6571" y="1599"/>
                  </a:cubicBezTo>
                  <a:cubicBezTo>
                    <a:pt x="6558" y="1599"/>
                    <a:pt x="6546" y="1588"/>
                    <a:pt x="6546" y="1574"/>
                  </a:cubicBezTo>
                  <a:close/>
                  <a:moveTo>
                    <a:pt x="6546" y="1474"/>
                  </a:moveTo>
                  <a:lnTo>
                    <a:pt x="6546" y="1474"/>
                  </a:lnTo>
                  <a:cubicBezTo>
                    <a:pt x="6546" y="1460"/>
                    <a:pt x="6558" y="1449"/>
                    <a:pt x="6571" y="1449"/>
                  </a:cubicBezTo>
                  <a:cubicBezTo>
                    <a:pt x="6585" y="1449"/>
                    <a:pt x="6596" y="1460"/>
                    <a:pt x="6596" y="1474"/>
                  </a:cubicBezTo>
                  <a:lnTo>
                    <a:pt x="6596" y="1474"/>
                  </a:lnTo>
                  <a:cubicBezTo>
                    <a:pt x="6596" y="1488"/>
                    <a:pt x="6585" y="1499"/>
                    <a:pt x="6571" y="1499"/>
                  </a:cubicBezTo>
                  <a:cubicBezTo>
                    <a:pt x="6558" y="1499"/>
                    <a:pt x="6546" y="1488"/>
                    <a:pt x="6546" y="1474"/>
                  </a:cubicBezTo>
                  <a:close/>
                  <a:moveTo>
                    <a:pt x="6546" y="1374"/>
                  </a:moveTo>
                  <a:lnTo>
                    <a:pt x="6546" y="1374"/>
                  </a:lnTo>
                  <a:cubicBezTo>
                    <a:pt x="6546" y="1360"/>
                    <a:pt x="6558" y="1349"/>
                    <a:pt x="6571" y="1349"/>
                  </a:cubicBezTo>
                  <a:cubicBezTo>
                    <a:pt x="6585" y="1349"/>
                    <a:pt x="6596" y="1360"/>
                    <a:pt x="6596" y="1374"/>
                  </a:cubicBezTo>
                  <a:lnTo>
                    <a:pt x="6596" y="1374"/>
                  </a:lnTo>
                  <a:cubicBezTo>
                    <a:pt x="6596" y="1388"/>
                    <a:pt x="6585" y="1399"/>
                    <a:pt x="6571" y="1399"/>
                  </a:cubicBezTo>
                  <a:cubicBezTo>
                    <a:pt x="6558" y="1399"/>
                    <a:pt x="6546" y="1388"/>
                    <a:pt x="6546" y="1374"/>
                  </a:cubicBezTo>
                  <a:close/>
                  <a:moveTo>
                    <a:pt x="6546" y="1274"/>
                  </a:moveTo>
                  <a:lnTo>
                    <a:pt x="6546" y="1274"/>
                  </a:lnTo>
                  <a:cubicBezTo>
                    <a:pt x="6546" y="1260"/>
                    <a:pt x="6558" y="1249"/>
                    <a:pt x="6571" y="1249"/>
                  </a:cubicBezTo>
                  <a:cubicBezTo>
                    <a:pt x="6585" y="1249"/>
                    <a:pt x="6596" y="1260"/>
                    <a:pt x="6596" y="1274"/>
                  </a:cubicBezTo>
                  <a:lnTo>
                    <a:pt x="6596" y="1274"/>
                  </a:lnTo>
                  <a:cubicBezTo>
                    <a:pt x="6596" y="1288"/>
                    <a:pt x="6585" y="1299"/>
                    <a:pt x="6571" y="1299"/>
                  </a:cubicBezTo>
                  <a:cubicBezTo>
                    <a:pt x="6558" y="1299"/>
                    <a:pt x="6546" y="1288"/>
                    <a:pt x="6546" y="1274"/>
                  </a:cubicBezTo>
                  <a:close/>
                  <a:moveTo>
                    <a:pt x="6546" y="1174"/>
                  </a:moveTo>
                  <a:lnTo>
                    <a:pt x="6546" y="1174"/>
                  </a:lnTo>
                  <a:cubicBezTo>
                    <a:pt x="6546" y="1160"/>
                    <a:pt x="6558" y="1149"/>
                    <a:pt x="6571" y="1149"/>
                  </a:cubicBezTo>
                  <a:cubicBezTo>
                    <a:pt x="6585" y="1149"/>
                    <a:pt x="6596" y="1160"/>
                    <a:pt x="6596" y="1174"/>
                  </a:cubicBezTo>
                  <a:lnTo>
                    <a:pt x="6596" y="1174"/>
                  </a:lnTo>
                  <a:cubicBezTo>
                    <a:pt x="6596" y="1188"/>
                    <a:pt x="6585" y="1199"/>
                    <a:pt x="6571" y="1199"/>
                  </a:cubicBezTo>
                  <a:cubicBezTo>
                    <a:pt x="6558" y="1199"/>
                    <a:pt x="6546" y="1188"/>
                    <a:pt x="6546" y="1174"/>
                  </a:cubicBezTo>
                  <a:close/>
                  <a:moveTo>
                    <a:pt x="6546" y="1074"/>
                  </a:moveTo>
                  <a:lnTo>
                    <a:pt x="6546" y="1074"/>
                  </a:lnTo>
                  <a:cubicBezTo>
                    <a:pt x="6546" y="1060"/>
                    <a:pt x="6558" y="1049"/>
                    <a:pt x="6571" y="1049"/>
                  </a:cubicBezTo>
                  <a:cubicBezTo>
                    <a:pt x="6585" y="1049"/>
                    <a:pt x="6596" y="1060"/>
                    <a:pt x="6596" y="1074"/>
                  </a:cubicBezTo>
                  <a:lnTo>
                    <a:pt x="6596" y="1074"/>
                  </a:lnTo>
                  <a:cubicBezTo>
                    <a:pt x="6596" y="1088"/>
                    <a:pt x="6585" y="1099"/>
                    <a:pt x="6571" y="1099"/>
                  </a:cubicBezTo>
                  <a:cubicBezTo>
                    <a:pt x="6558" y="1099"/>
                    <a:pt x="6546" y="1088"/>
                    <a:pt x="6546" y="1074"/>
                  </a:cubicBezTo>
                  <a:close/>
                  <a:moveTo>
                    <a:pt x="6546" y="974"/>
                  </a:moveTo>
                  <a:lnTo>
                    <a:pt x="6546" y="974"/>
                  </a:lnTo>
                  <a:cubicBezTo>
                    <a:pt x="6546" y="960"/>
                    <a:pt x="6558" y="949"/>
                    <a:pt x="6571" y="949"/>
                  </a:cubicBezTo>
                  <a:cubicBezTo>
                    <a:pt x="6585" y="949"/>
                    <a:pt x="6596" y="960"/>
                    <a:pt x="6596" y="974"/>
                  </a:cubicBezTo>
                  <a:lnTo>
                    <a:pt x="6596" y="974"/>
                  </a:lnTo>
                  <a:cubicBezTo>
                    <a:pt x="6596" y="988"/>
                    <a:pt x="6585" y="999"/>
                    <a:pt x="6571" y="999"/>
                  </a:cubicBezTo>
                  <a:cubicBezTo>
                    <a:pt x="6558" y="999"/>
                    <a:pt x="6546" y="988"/>
                    <a:pt x="6546" y="974"/>
                  </a:cubicBezTo>
                  <a:close/>
                  <a:moveTo>
                    <a:pt x="6546" y="874"/>
                  </a:moveTo>
                  <a:lnTo>
                    <a:pt x="6546" y="874"/>
                  </a:lnTo>
                  <a:cubicBezTo>
                    <a:pt x="6546" y="860"/>
                    <a:pt x="6558" y="849"/>
                    <a:pt x="6571" y="849"/>
                  </a:cubicBezTo>
                  <a:cubicBezTo>
                    <a:pt x="6585" y="849"/>
                    <a:pt x="6596" y="860"/>
                    <a:pt x="6596" y="874"/>
                  </a:cubicBezTo>
                  <a:lnTo>
                    <a:pt x="6596" y="874"/>
                  </a:lnTo>
                  <a:cubicBezTo>
                    <a:pt x="6596" y="888"/>
                    <a:pt x="6585" y="899"/>
                    <a:pt x="6571" y="899"/>
                  </a:cubicBezTo>
                  <a:cubicBezTo>
                    <a:pt x="6558" y="899"/>
                    <a:pt x="6546" y="888"/>
                    <a:pt x="6546" y="874"/>
                  </a:cubicBezTo>
                  <a:close/>
                  <a:moveTo>
                    <a:pt x="6546" y="774"/>
                  </a:moveTo>
                  <a:lnTo>
                    <a:pt x="6546" y="774"/>
                  </a:lnTo>
                  <a:cubicBezTo>
                    <a:pt x="6546" y="760"/>
                    <a:pt x="6558" y="749"/>
                    <a:pt x="6571" y="749"/>
                  </a:cubicBezTo>
                  <a:cubicBezTo>
                    <a:pt x="6585" y="749"/>
                    <a:pt x="6596" y="760"/>
                    <a:pt x="6596" y="774"/>
                  </a:cubicBezTo>
                  <a:lnTo>
                    <a:pt x="6596" y="774"/>
                  </a:lnTo>
                  <a:cubicBezTo>
                    <a:pt x="6596" y="788"/>
                    <a:pt x="6585" y="799"/>
                    <a:pt x="6571" y="799"/>
                  </a:cubicBezTo>
                  <a:cubicBezTo>
                    <a:pt x="6558" y="799"/>
                    <a:pt x="6546" y="788"/>
                    <a:pt x="6546" y="774"/>
                  </a:cubicBezTo>
                  <a:close/>
                  <a:moveTo>
                    <a:pt x="6546" y="674"/>
                  </a:moveTo>
                  <a:lnTo>
                    <a:pt x="6546" y="674"/>
                  </a:lnTo>
                  <a:cubicBezTo>
                    <a:pt x="6546" y="660"/>
                    <a:pt x="6558" y="649"/>
                    <a:pt x="6571" y="649"/>
                  </a:cubicBezTo>
                  <a:cubicBezTo>
                    <a:pt x="6585" y="649"/>
                    <a:pt x="6596" y="660"/>
                    <a:pt x="6596" y="674"/>
                  </a:cubicBezTo>
                  <a:lnTo>
                    <a:pt x="6596" y="674"/>
                  </a:lnTo>
                  <a:cubicBezTo>
                    <a:pt x="6596" y="688"/>
                    <a:pt x="6585" y="699"/>
                    <a:pt x="6571" y="699"/>
                  </a:cubicBezTo>
                  <a:cubicBezTo>
                    <a:pt x="6558" y="699"/>
                    <a:pt x="6546" y="688"/>
                    <a:pt x="6546" y="674"/>
                  </a:cubicBezTo>
                  <a:close/>
                  <a:moveTo>
                    <a:pt x="6546" y="574"/>
                  </a:moveTo>
                  <a:lnTo>
                    <a:pt x="6546" y="574"/>
                  </a:lnTo>
                  <a:cubicBezTo>
                    <a:pt x="6546" y="560"/>
                    <a:pt x="6558" y="549"/>
                    <a:pt x="6571" y="549"/>
                  </a:cubicBezTo>
                  <a:cubicBezTo>
                    <a:pt x="6585" y="549"/>
                    <a:pt x="6596" y="560"/>
                    <a:pt x="6596" y="574"/>
                  </a:cubicBezTo>
                  <a:lnTo>
                    <a:pt x="6596" y="574"/>
                  </a:lnTo>
                  <a:cubicBezTo>
                    <a:pt x="6596" y="588"/>
                    <a:pt x="6585" y="599"/>
                    <a:pt x="6571" y="599"/>
                  </a:cubicBezTo>
                  <a:cubicBezTo>
                    <a:pt x="6558" y="599"/>
                    <a:pt x="6546" y="588"/>
                    <a:pt x="6546" y="574"/>
                  </a:cubicBezTo>
                  <a:close/>
                  <a:moveTo>
                    <a:pt x="6546" y="474"/>
                  </a:moveTo>
                  <a:lnTo>
                    <a:pt x="6546" y="474"/>
                  </a:lnTo>
                  <a:cubicBezTo>
                    <a:pt x="6546" y="460"/>
                    <a:pt x="6558" y="449"/>
                    <a:pt x="6571" y="449"/>
                  </a:cubicBezTo>
                  <a:cubicBezTo>
                    <a:pt x="6585" y="449"/>
                    <a:pt x="6596" y="460"/>
                    <a:pt x="6596" y="474"/>
                  </a:cubicBezTo>
                  <a:lnTo>
                    <a:pt x="6596" y="474"/>
                  </a:lnTo>
                  <a:cubicBezTo>
                    <a:pt x="6596" y="488"/>
                    <a:pt x="6585" y="499"/>
                    <a:pt x="6571" y="499"/>
                  </a:cubicBezTo>
                  <a:cubicBezTo>
                    <a:pt x="6558" y="499"/>
                    <a:pt x="6546" y="488"/>
                    <a:pt x="6546" y="474"/>
                  </a:cubicBezTo>
                  <a:close/>
                  <a:moveTo>
                    <a:pt x="6546" y="374"/>
                  </a:moveTo>
                  <a:lnTo>
                    <a:pt x="6546" y="374"/>
                  </a:lnTo>
                  <a:cubicBezTo>
                    <a:pt x="6546" y="360"/>
                    <a:pt x="6558" y="349"/>
                    <a:pt x="6571" y="349"/>
                  </a:cubicBezTo>
                  <a:cubicBezTo>
                    <a:pt x="6585" y="349"/>
                    <a:pt x="6596" y="360"/>
                    <a:pt x="6596" y="374"/>
                  </a:cubicBezTo>
                  <a:lnTo>
                    <a:pt x="6596" y="374"/>
                  </a:lnTo>
                  <a:cubicBezTo>
                    <a:pt x="6596" y="388"/>
                    <a:pt x="6585" y="399"/>
                    <a:pt x="6571" y="399"/>
                  </a:cubicBezTo>
                  <a:cubicBezTo>
                    <a:pt x="6558" y="399"/>
                    <a:pt x="6546" y="388"/>
                    <a:pt x="6546" y="374"/>
                  </a:cubicBezTo>
                  <a:close/>
                  <a:moveTo>
                    <a:pt x="6546" y="274"/>
                  </a:moveTo>
                  <a:lnTo>
                    <a:pt x="6546" y="274"/>
                  </a:lnTo>
                  <a:cubicBezTo>
                    <a:pt x="6546" y="260"/>
                    <a:pt x="6558" y="249"/>
                    <a:pt x="6571" y="249"/>
                  </a:cubicBezTo>
                  <a:cubicBezTo>
                    <a:pt x="6585" y="249"/>
                    <a:pt x="6596" y="260"/>
                    <a:pt x="6596" y="274"/>
                  </a:cubicBezTo>
                  <a:lnTo>
                    <a:pt x="6596" y="274"/>
                  </a:lnTo>
                  <a:cubicBezTo>
                    <a:pt x="6596" y="287"/>
                    <a:pt x="6585" y="299"/>
                    <a:pt x="6571" y="299"/>
                  </a:cubicBezTo>
                  <a:cubicBezTo>
                    <a:pt x="6558" y="299"/>
                    <a:pt x="6546" y="287"/>
                    <a:pt x="6546" y="274"/>
                  </a:cubicBezTo>
                  <a:close/>
                  <a:moveTo>
                    <a:pt x="6546" y="174"/>
                  </a:moveTo>
                  <a:lnTo>
                    <a:pt x="6546" y="174"/>
                  </a:lnTo>
                  <a:cubicBezTo>
                    <a:pt x="6546" y="160"/>
                    <a:pt x="6558" y="149"/>
                    <a:pt x="6571" y="149"/>
                  </a:cubicBezTo>
                  <a:cubicBezTo>
                    <a:pt x="6585" y="149"/>
                    <a:pt x="6596" y="160"/>
                    <a:pt x="6596" y="174"/>
                  </a:cubicBezTo>
                  <a:lnTo>
                    <a:pt x="6596" y="174"/>
                  </a:lnTo>
                  <a:cubicBezTo>
                    <a:pt x="6596" y="187"/>
                    <a:pt x="6585" y="199"/>
                    <a:pt x="6571" y="199"/>
                  </a:cubicBezTo>
                  <a:cubicBezTo>
                    <a:pt x="6558" y="199"/>
                    <a:pt x="6546" y="187"/>
                    <a:pt x="6546" y="174"/>
                  </a:cubicBezTo>
                  <a:close/>
                  <a:moveTo>
                    <a:pt x="6546" y="74"/>
                  </a:moveTo>
                  <a:lnTo>
                    <a:pt x="6546" y="74"/>
                  </a:lnTo>
                  <a:cubicBezTo>
                    <a:pt x="6546" y="60"/>
                    <a:pt x="6558" y="49"/>
                    <a:pt x="6571" y="49"/>
                  </a:cubicBezTo>
                  <a:cubicBezTo>
                    <a:pt x="6585" y="49"/>
                    <a:pt x="6596" y="60"/>
                    <a:pt x="6596" y="74"/>
                  </a:cubicBezTo>
                  <a:lnTo>
                    <a:pt x="6596" y="74"/>
                  </a:lnTo>
                  <a:cubicBezTo>
                    <a:pt x="6596" y="87"/>
                    <a:pt x="6585" y="99"/>
                    <a:pt x="6571" y="99"/>
                  </a:cubicBezTo>
                  <a:cubicBezTo>
                    <a:pt x="6558" y="99"/>
                    <a:pt x="6546" y="87"/>
                    <a:pt x="6546" y="74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9" name="Rectangle 183">
              <a:extLst>
                <a:ext uri="{FF2B5EF4-FFF2-40B4-BE49-F238E27FC236}">
                  <a16:creationId xmlns:a16="http://schemas.microsoft.com/office/drawing/2014/main" id="{6FFCF96A-A80A-3C8E-FE8E-4461BCA4D6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82" y="1764"/>
              <a:ext cx="237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Lack of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0" name="Rectangle 184">
              <a:extLst>
                <a:ext uri="{FF2B5EF4-FFF2-40B4-BE49-F238E27FC236}">
                  <a16:creationId xmlns:a16="http://schemas.microsoft.com/office/drawing/2014/main" id="{6EBBF70D-B517-C792-4CBB-A03EAFDA95F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97" y="1764"/>
              <a:ext cx="369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staff training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1" name="Rectangle 185">
              <a:extLst>
                <a:ext uri="{FF2B5EF4-FFF2-40B4-BE49-F238E27FC236}">
                  <a16:creationId xmlns:a16="http://schemas.microsoft.com/office/drawing/2014/main" id="{5F087BE2-E2C9-34CA-9DB0-5FDCC199AA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82" y="1837"/>
              <a:ext cx="9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in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2" name="Rectangle 186">
              <a:extLst>
                <a:ext uri="{FF2B5EF4-FFF2-40B4-BE49-F238E27FC236}">
                  <a16:creationId xmlns:a16="http://schemas.microsoft.com/office/drawing/2014/main" id="{5727013C-5923-6073-1400-C2D18D1E3A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9" y="1837"/>
              <a:ext cx="46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digital marketing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3" name="Rectangle 187">
              <a:extLst>
                <a:ext uri="{FF2B5EF4-FFF2-40B4-BE49-F238E27FC236}">
                  <a16:creationId xmlns:a16="http://schemas.microsoft.com/office/drawing/2014/main" id="{51615659-8E64-2AA4-896B-09E383CCC2C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88" y="1837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4" name="Rectangle 188">
              <a:extLst>
                <a:ext uri="{FF2B5EF4-FFF2-40B4-BE49-F238E27FC236}">
                  <a16:creationId xmlns:a16="http://schemas.microsoft.com/office/drawing/2014/main" id="{54CC351C-6B1B-8F82-CB74-A5B2F806363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04" y="1837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5" name="Freeform 189">
              <a:extLst>
                <a:ext uri="{FF2B5EF4-FFF2-40B4-BE49-F238E27FC236}">
                  <a16:creationId xmlns:a16="http://schemas.microsoft.com/office/drawing/2014/main" id="{AB0C2653-51CA-B687-6AB2-B31A06AD03E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667" y="2155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1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1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6" name="Freeform 190">
              <a:extLst>
                <a:ext uri="{FF2B5EF4-FFF2-40B4-BE49-F238E27FC236}">
                  <a16:creationId xmlns:a16="http://schemas.microsoft.com/office/drawing/2014/main" id="{F96AD6B1-C7CB-8FDA-5B0C-B0FDF6A588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062" y="2068"/>
              <a:ext cx="688" cy="214"/>
            </a:xfrm>
            <a:custGeom>
              <a:avLst/>
              <a:gdLst>
                <a:gd name="T0" fmla="*/ 3081 w 3218"/>
                <a:gd name="T1" fmla="*/ 0 h 1004"/>
                <a:gd name="T2" fmla="*/ 2918 w 3218"/>
                <a:gd name="T3" fmla="*/ 13 h 1004"/>
                <a:gd name="T4" fmla="*/ 2781 w 3218"/>
                <a:gd name="T5" fmla="*/ 25 h 1004"/>
                <a:gd name="T6" fmla="*/ 2693 w 3218"/>
                <a:gd name="T7" fmla="*/ 13 h 1004"/>
                <a:gd name="T8" fmla="*/ 2530 w 3218"/>
                <a:gd name="T9" fmla="*/ 0 h 1004"/>
                <a:gd name="T10" fmla="*/ 2380 w 3218"/>
                <a:gd name="T11" fmla="*/ 25 h 1004"/>
                <a:gd name="T12" fmla="*/ 2280 w 3218"/>
                <a:gd name="T13" fmla="*/ 25 h 1004"/>
                <a:gd name="T14" fmla="*/ 2130 w 3218"/>
                <a:gd name="T15" fmla="*/ 0 h 1004"/>
                <a:gd name="T16" fmla="*/ 1968 w 3218"/>
                <a:gd name="T17" fmla="*/ 13 h 1004"/>
                <a:gd name="T18" fmla="*/ 1830 w 3218"/>
                <a:gd name="T19" fmla="*/ 25 h 1004"/>
                <a:gd name="T20" fmla="*/ 1743 w 3218"/>
                <a:gd name="T21" fmla="*/ 13 h 1004"/>
                <a:gd name="T22" fmla="*/ 1580 w 3218"/>
                <a:gd name="T23" fmla="*/ 0 h 1004"/>
                <a:gd name="T24" fmla="*/ 1430 w 3218"/>
                <a:gd name="T25" fmla="*/ 25 h 1004"/>
                <a:gd name="T26" fmla="*/ 1330 w 3218"/>
                <a:gd name="T27" fmla="*/ 25 h 1004"/>
                <a:gd name="T28" fmla="*/ 1180 w 3218"/>
                <a:gd name="T29" fmla="*/ 0 h 1004"/>
                <a:gd name="T30" fmla="*/ 1017 w 3218"/>
                <a:gd name="T31" fmla="*/ 13 h 1004"/>
                <a:gd name="T32" fmla="*/ 880 w 3218"/>
                <a:gd name="T33" fmla="*/ 25 h 1004"/>
                <a:gd name="T34" fmla="*/ 792 w 3218"/>
                <a:gd name="T35" fmla="*/ 13 h 1004"/>
                <a:gd name="T36" fmla="*/ 629 w 3218"/>
                <a:gd name="T37" fmla="*/ 0 h 1004"/>
                <a:gd name="T38" fmla="*/ 479 w 3218"/>
                <a:gd name="T39" fmla="*/ 25 h 1004"/>
                <a:gd name="T40" fmla="*/ 379 w 3218"/>
                <a:gd name="T41" fmla="*/ 25 h 1004"/>
                <a:gd name="T42" fmla="*/ 229 w 3218"/>
                <a:gd name="T43" fmla="*/ 0 h 1004"/>
                <a:gd name="T44" fmla="*/ 67 w 3218"/>
                <a:gd name="T45" fmla="*/ 13 h 1004"/>
                <a:gd name="T46" fmla="*/ 25 w 3218"/>
                <a:gd name="T47" fmla="*/ 96 h 1004"/>
                <a:gd name="T48" fmla="*/ 12 w 3218"/>
                <a:gd name="T49" fmla="*/ 184 h 1004"/>
                <a:gd name="T50" fmla="*/ 0 w 3218"/>
                <a:gd name="T51" fmla="*/ 346 h 1004"/>
                <a:gd name="T52" fmla="*/ 25 w 3218"/>
                <a:gd name="T53" fmla="*/ 496 h 1004"/>
                <a:gd name="T54" fmla="*/ 25 w 3218"/>
                <a:gd name="T55" fmla="*/ 596 h 1004"/>
                <a:gd name="T56" fmla="*/ 0 w 3218"/>
                <a:gd name="T57" fmla="*/ 746 h 1004"/>
                <a:gd name="T58" fmla="*/ 12 w 3218"/>
                <a:gd name="T59" fmla="*/ 909 h 1004"/>
                <a:gd name="T60" fmla="*/ 68 w 3218"/>
                <a:gd name="T61" fmla="*/ 979 h 1004"/>
                <a:gd name="T62" fmla="*/ 155 w 3218"/>
                <a:gd name="T63" fmla="*/ 991 h 1004"/>
                <a:gd name="T64" fmla="*/ 318 w 3218"/>
                <a:gd name="T65" fmla="*/ 1004 h 1004"/>
                <a:gd name="T66" fmla="*/ 468 w 3218"/>
                <a:gd name="T67" fmla="*/ 979 h 1004"/>
                <a:gd name="T68" fmla="*/ 568 w 3218"/>
                <a:gd name="T69" fmla="*/ 979 h 1004"/>
                <a:gd name="T70" fmla="*/ 718 w 3218"/>
                <a:gd name="T71" fmla="*/ 1004 h 1004"/>
                <a:gd name="T72" fmla="*/ 881 w 3218"/>
                <a:gd name="T73" fmla="*/ 991 h 1004"/>
                <a:gd name="T74" fmla="*/ 1018 w 3218"/>
                <a:gd name="T75" fmla="*/ 979 h 1004"/>
                <a:gd name="T76" fmla="*/ 1106 w 3218"/>
                <a:gd name="T77" fmla="*/ 991 h 1004"/>
                <a:gd name="T78" fmla="*/ 1269 w 3218"/>
                <a:gd name="T79" fmla="*/ 1004 h 1004"/>
                <a:gd name="T80" fmla="*/ 1419 w 3218"/>
                <a:gd name="T81" fmla="*/ 979 h 1004"/>
                <a:gd name="T82" fmla="*/ 1519 w 3218"/>
                <a:gd name="T83" fmla="*/ 979 h 1004"/>
                <a:gd name="T84" fmla="*/ 1669 w 3218"/>
                <a:gd name="T85" fmla="*/ 1004 h 1004"/>
                <a:gd name="T86" fmla="*/ 1831 w 3218"/>
                <a:gd name="T87" fmla="*/ 991 h 1004"/>
                <a:gd name="T88" fmla="*/ 1969 w 3218"/>
                <a:gd name="T89" fmla="*/ 979 h 1004"/>
                <a:gd name="T90" fmla="*/ 2056 w 3218"/>
                <a:gd name="T91" fmla="*/ 991 h 1004"/>
                <a:gd name="T92" fmla="*/ 2219 w 3218"/>
                <a:gd name="T93" fmla="*/ 1004 h 1004"/>
                <a:gd name="T94" fmla="*/ 2369 w 3218"/>
                <a:gd name="T95" fmla="*/ 979 h 1004"/>
                <a:gd name="T96" fmla="*/ 2469 w 3218"/>
                <a:gd name="T97" fmla="*/ 979 h 1004"/>
                <a:gd name="T98" fmla="*/ 2619 w 3218"/>
                <a:gd name="T99" fmla="*/ 1004 h 1004"/>
                <a:gd name="T100" fmla="*/ 2782 w 3218"/>
                <a:gd name="T101" fmla="*/ 991 h 1004"/>
                <a:gd name="T102" fmla="*/ 2919 w 3218"/>
                <a:gd name="T103" fmla="*/ 979 h 1004"/>
                <a:gd name="T104" fmla="*/ 3007 w 3218"/>
                <a:gd name="T105" fmla="*/ 991 h 1004"/>
                <a:gd name="T106" fmla="*/ 3169 w 3218"/>
                <a:gd name="T107" fmla="*/ 1004 h 1004"/>
                <a:gd name="T108" fmla="*/ 3193 w 3218"/>
                <a:gd name="T109" fmla="*/ 877 h 1004"/>
                <a:gd name="T110" fmla="*/ 3193 w 3218"/>
                <a:gd name="T111" fmla="*/ 777 h 1004"/>
                <a:gd name="T112" fmla="*/ 3218 w 3218"/>
                <a:gd name="T113" fmla="*/ 627 h 1004"/>
                <a:gd name="T114" fmla="*/ 3206 w 3218"/>
                <a:gd name="T115" fmla="*/ 465 h 1004"/>
                <a:gd name="T116" fmla="*/ 3193 w 3218"/>
                <a:gd name="T117" fmla="*/ 327 h 1004"/>
                <a:gd name="T118" fmla="*/ 3206 w 3218"/>
                <a:gd name="T119" fmla="*/ 240 h 1004"/>
                <a:gd name="T120" fmla="*/ 3218 w 3218"/>
                <a:gd name="T121" fmla="*/ 77 h 10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218" h="1004">
                  <a:moveTo>
                    <a:pt x="3181" y="25"/>
                  </a:moveTo>
                  <a:lnTo>
                    <a:pt x="3181" y="25"/>
                  </a:lnTo>
                  <a:cubicBezTo>
                    <a:pt x="3174" y="25"/>
                    <a:pt x="3168" y="20"/>
                    <a:pt x="3168" y="13"/>
                  </a:cubicBezTo>
                  <a:cubicBezTo>
                    <a:pt x="3168" y="6"/>
                    <a:pt x="3174" y="0"/>
                    <a:pt x="3181" y="0"/>
                  </a:cubicBezTo>
                  <a:lnTo>
                    <a:pt x="3181" y="0"/>
                  </a:lnTo>
                  <a:cubicBezTo>
                    <a:pt x="3188" y="0"/>
                    <a:pt x="3193" y="6"/>
                    <a:pt x="3193" y="13"/>
                  </a:cubicBezTo>
                  <a:cubicBezTo>
                    <a:pt x="3193" y="20"/>
                    <a:pt x="3188" y="25"/>
                    <a:pt x="3181" y="25"/>
                  </a:cubicBezTo>
                  <a:close/>
                  <a:moveTo>
                    <a:pt x="3131" y="25"/>
                  </a:moveTo>
                  <a:lnTo>
                    <a:pt x="3131" y="25"/>
                  </a:lnTo>
                  <a:cubicBezTo>
                    <a:pt x="3124" y="25"/>
                    <a:pt x="3118" y="20"/>
                    <a:pt x="3118" y="13"/>
                  </a:cubicBezTo>
                  <a:cubicBezTo>
                    <a:pt x="3118" y="6"/>
                    <a:pt x="3124" y="0"/>
                    <a:pt x="3131" y="0"/>
                  </a:cubicBezTo>
                  <a:lnTo>
                    <a:pt x="3131" y="0"/>
                  </a:lnTo>
                  <a:cubicBezTo>
                    <a:pt x="3138" y="0"/>
                    <a:pt x="3143" y="6"/>
                    <a:pt x="3143" y="13"/>
                  </a:cubicBezTo>
                  <a:cubicBezTo>
                    <a:pt x="3143" y="20"/>
                    <a:pt x="3138" y="25"/>
                    <a:pt x="3131" y="25"/>
                  </a:cubicBezTo>
                  <a:close/>
                  <a:moveTo>
                    <a:pt x="3081" y="25"/>
                  </a:moveTo>
                  <a:lnTo>
                    <a:pt x="3081" y="25"/>
                  </a:lnTo>
                  <a:cubicBezTo>
                    <a:pt x="3074" y="25"/>
                    <a:pt x="3068" y="20"/>
                    <a:pt x="3068" y="13"/>
                  </a:cubicBezTo>
                  <a:cubicBezTo>
                    <a:pt x="3068" y="6"/>
                    <a:pt x="3074" y="0"/>
                    <a:pt x="3081" y="0"/>
                  </a:cubicBezTo>
                  <a:lnTo>
                    <a:pt x="3081" y="0"/>
                  </a:lnTo>
                  <a:cubicBezTo>
                    <a:pt x="3088" y="0"/>
                    <a:pt x="3093" y="6"/>
                    <a:pt x="3093" y="13"/>
                  </a:cubicBezTo>
                  <a:cubicBezTo>
                    <a:pt x="3093" y="20"/>
                    <a:pt x="3088" y="25"/>
                    <a:pt x="3081" y="25"/>
                  </a:cubicBezTo>
                  <a:close/>
                  <a:moveTo>
                    <a:pt x="3031" y="25"/>
                  </a:moveTo>
                  <a:lnTo>
                    <a:pt x="3031" y="25"/>
                  </a:lnTo>
                  <a:cubicBezTo>
                    <a:pt x="3024" y="25"/>
                    <a:pt x="3018" y="20"/>
                    <a:pt x="3018" y="13"/>
                  </a:cubicBezTo>
                  <a:cubicBezTo>
                    <a:pt x="3018" y="6"/>
                    <a:pt x="3024" y="0"/>
                    <a:pt x="3031" y="0"/>
                  </a:cubicBezTo>
                  <a:lnTo>
                    <a:pt x="3031" y="0"/>
                  </a:lnTo>
                  <a:cubicBezTo>
                    <a:pt x="3038" y="0"/>
                    <a:pt x="3043" y="6"/>
                    <a:pt x="3043" y="13"/>
                  </a:cubicBezTo>
                  <a:cubicBezTo>
                    <a:pt x="3043" y="20"/>
                    <a:pt x="3038" y="25"/>
                    <a:pt x="3031" y="25"/>
                  </a:cubicBezTo>
                  <a:close/>
                  <a:moveTo>
                    <a:pt x="2981" y="25"/>
                  </a:moveTo>
                  <a:lnTo>
                    <a:pt x="2981" y="25"/>
                  </a:lnTo>
                  <a:cubicBezTo>
                    <a:pt x="2974" y="25"/>
                    <a:pt x="2968" y="20"/>
                    <a:pt x="2968" y="13"/>
                  </a:cubicBezTo>
                  <a:cubicBezTo>
                    <a:pt x="2968" y="6"/>
                    <a:pt x="2974" y="0"/>
                    <a:pt x="2981" y="0"/>
                  </a:cubicBezTo>
                  <a:lnTo>
                    <a:pt x="2981" y="0"/>
                  </a:lnTo>
                  <a:cubicBezTo>
                    <a:pt x="2988" y="0"/>
                    <a:pt x="2993" y="6"/>
                    <a:pt x="2993" y="13"/>
                  </a:cubicBezTo>
                  <a:cubicBezTo>
                    <a:pt x="2993" y="20"/>
                    <a:pt x="2988" y="25"/>
                    <a:pt x="2981" y="25"/>
                  </a:cubicBezTo>
                  <a:close/>
                  <a:moveTo>
                    <a:pt x="2931" y="25"/>
                  </a:moveTo>
                  <a:lnTo>
                    <a:pt x="2931" y="25"/>
                  </a:lnTo>
                  <a:cubicBezTo>
                    <a:pt x="2924" y="25"/>
                    <a:pt x="2918" y="20"/>
                    <a:pt x="2918" y="13"/>
                  </a:cubicBezTo>
                  <a:cubicBezTo>
                    <a:pt x="2918" y="6"/>
                    <a:pt x="2924" y="0"/>
                    <a:pt x="2931" y="0"/>
                  </a:cubicBezTo>
                  <a:lnTo>
                    <a:pt x="2931" y="0"/>
                  </a:lnTo>
                  <a:cubicBezTo>
                    <a:pt x="2938" y="0"/>
                    <a:pt x="2943" y="6"/>
                    <a:pt x="2943" y="13"/>
                  </a:cubicBezTo>
                  <a:cubicBezTo>
                    <a:pt x="2943" y="20"/>
                    <a:pt x="2938" y="25"/>
                    <a:pt x="2931" y="25"/>
                  </a:cubicBezTo>
                  <a:close/>
                  <a:moveTo>
                    <a:pt x="2881" y="25"/>
                  </a:moveTo>
                  <a:lnTo>
                    <a:pt x="2881" y="25"/>
                  </a:lnTo>
                  <a:cubicBezTo>
                    <a:pt x="2874" y="25"/>
                    <a:pt x="2868" y="20"/>
                    <a:pt x="2868" y="13"/>
                  </a:cubicBezTo>
                  <a:cubicBezTo>
                    <a:pt x="2868" y="6"/>
                    <a:pt x="2874" y="0"/>
                    <a:pt x="2881" y="0"/>
                  </a:cubicBezTo>
                  <a:lnTo>
                    <a:pt x="2881" y="0"/>
                  </a:lnTo>
                  <a:cubicBezTo>
                    <a:pt x="2888" y="0"/>
                    <a:pt x="2893" y="6"/>
                    <a:pt x="2893" y="13"/>
                  </a:cubicBezTo>
                  <a:cubicBezTo>
                    <a:pt x="2893" y="20"/>
                    <a:pt x="2888" y="25"/>
                    <a:pt x="2881" y="25"/>
                  </a:cubicBezTo>
                  <a:close/>
                  <a:moveTo>
                    <a:pt x="2831" y="25"/>
                  </a:moveTo>
                  <a:lnTo>
                    <a:pt x="2831" y="25"/>
                  </a:lnTo>
                  <a:cubicBezTo>
                    <a:pt x="2824" y="25"/>
                    <a:pt x="2818" y="20"/>
                    <a:pt x="2818" y="13"/>
                  </a:cubicBezTo>
                  <a:cubicBezTo>
                    <a:pt x="2818" y="6"/>
                    <a:pt x="2824" y="0"/>
                    <a:pt x="2831" y="0"/>
                  </a:cubicBezTo>
                  <a:lnTo>
                    <a:pt x="2831" y="0"/>
                  </a:lnTo>
                  <a:cubicBezTo>
                    <a:pt x="2838" y="0"/>
                    <a:pt x="2843" y="6"/>
                    <a:pt x="2843" y="13"/>
                  </a:cubicBezTo>
                  <a:cubicBezTo>
                    <a:pt x="2843" y="20"/>
                    <a:pt x="2838" y="25"/>
                    <a:pt x="2831" y="25"/>
                  </a:cubicBezTo>
                  <a:close/>
                  <a:moveTo>
                    <a:pt x="2781" y="25"/>
                  </a:moveTo>
                  <a:lnTo>
                    <a:pt x="2781" y="25"/>
                  </a:lnTo>
                  <a:cubicBezTo>
                    <a:pt x="2774" y="25"/>
                    <a:pt x="2768" y="20"/>
                    <a:pt x="2768" y="13"/>
                  </a:cubicBezTo>
                  <a:cubicBezTo>
                    <a:pt x="2768" y="6"/>
                    <a:pt x="2774" y="0"/>
                    <a:pt x="2781" y="0"/>
                  </a:cubicBezTo>
                  <a:lnTo>
                    <a:pt x="2781" y="0"/>
                  </a:lnTo>
                  <a:cubicBezTo>
                    <a:pt x="2788" y="0"/>
                    <a:pt x="2793" y="6"/>
                    <a:pt x="2793" y="13"/>
                  </a:cubicBezTo>
                  <a:cubicBezTo>
                    <a:pt x="2793" y="20"/>
                    <a:pt x="2788" y="25"/>
                    <a:pt x="2781" y="25"/>
                  </a:cubicBezTo>
                  <a:close/>
                  <a:moveTo>
                    <a:pt x="2731" y="25"/>
                  </a:moveTo>
                  <a:lnTo>
                    <a:pt x="2731" y="25"/>
                  </a:lnTo>
                  <a:cubicBezTo>
                    <a:pt x="2724" y="25"/>
                    <a:pt x="2718" y="20"/>
                    <a:pt x="2718" y="13"/>
                  </a:cubicBezTo>
                  <a:cubicBezTo>
                    <a:pt x="2718" y="6"/>
                    <a:pt x="2724" y="0"/>
                    <a:pt x="2731" y="0"/>
                  </a:cubicBezTo>
                  <a:lnTo>
                    <a:pt x="2731" y="0"/>
                  </a:lnTo>
                  <a:cubicBezTo>
                    <a:pt x="2737" y="0"/>
                    <a:pt x="2743" y="6"/>
                    <a:pt x="2743" y="13"/>
                  </a:cubicBezTo>
                  <a:cubicBezTo>
                    <a:pt x="2743" y="20"/>
                    <a:pt x="2737" y="25"/>
                    <a:pt x="2731" y="25"/>
                  </a:cubicBezTo>
                  <a:close/>
                  <a:moveTo>
                    <a:pt x="2681" y="25"/>
                  </a:moveTo>
                  <a:lnTo>
                    <a:pt x="2681" y="25"/>
                  </a:lnTo>
                  <a:cubicBezTo>
                    <a:pt x="2674" y="25"/>
                    <a:pt x="2668" y="20"/>
                    <a:pt x="2668" y="13"/>
                  </a:cubicBezTo>
                  <a:cubicBezTo>
                    <a:pt x="2668" y="6"/>
                    <a:pt x="2674" y="0"/>
                    <a:pt x="2681" y="0"/>
                  </a:cubicBezTo>
                  <a:lnTo>
                    <a:pt x="2681" y="0"/>
                  </a:lnTo>
                  <a:cubicBezTo>
                    <a:pt x="2687" y="0"/>
                    <a:pt x="2693" y="6"/>
                    <a:pt x="2693" y="13"/>
                  </a:cubicBezTo>
                  <a:cubicBezTo>
                    <a:pt x="2693" y="20"/>
                    <a:pt x="2687" y="25"/>
                    <a:pt x="2681" y="25"/>
                  </a:cubicBezTo>
                  <a:close/>
                  <a:moveTo>
                    <a:pt x="2631" y="25"/>
                  </a:moveTo>
                  <a:lnTo>
                    <a:pt x="2630" y="25"/>
                  </a:lnTo>
                  <a:cubicBezTo>
                    <a:pt x="2624" y="25"/>
                    <a:pt x="2618" y="20"/>
                    <a:pt x="2618" y="13"/>
                  </a:cubicBezTo>
                  <a:cubicBezTo>
                    <a:pt x="2618" y="6"/>
                    <a:pt x="2624" y="0"/>
                    <a:pt x="2630" y="0"/>
                  </a:cubicBezTo>
                  <a:lnTo>
                    <a:pt x="2631" y="0"/>
                  </a:lnTo>
                  <a:cubicBezTo>
                    <a:pt x="2637" y="0"/>
                    <a:pt x="2643" y="6"/>
                    <a:pt x="2643" y="13"/>
                  </a:cubicBezTo>
                  <a:cubicBezTo>
                    <a:pt x="2643" y="20"/>
                    <a:pt x="2637" y="25"/>
                    <a:pt x="2631" y="25"/>
                  </a:cubicBezTo>
                  <a:close/>
                  <a:moveTo>
                    <a:pt x="2580" y="25"/>
                  </a:moveTo>
                  <a:lnTo>
                    <a:pt x="2580" y="25"/>
                  </a:lnTo>
                  <a:cubicBezTo>
                    <a:pt x="2574" y="25"/>
                    <a:pt x="2568" y="20"/>
                    <a:pt x="2568" y="13"/>
                  </a:cubicBezTo>
                  <a:cubicBezTo>
                    <a:pt x="2568" y="6"/>
                    <a:pt x="2574" y="0"/>
                    <a:pt x="2580" y="0"/>
                  </a:cubicBezTo>
                  <a:lnTo>
                    <a:pt x="2580" y="0"/>
                  </a:lnTo>
                  <a:cubicBezTo>
                    <a:pt x="2587" y="0"/>
                    <a:pt x="2593" y="6"/>
                    <a:pt x="2593" y="13"/>
                  </a:cubicBezTo>
                  <a:cubicBezTo>
                    <a:pt x="2593" y="20"/>
                    <a:pt x="2587" y="25"/>
                    <a:pt x="2580" y="25"/>
                  </a:cubicBezTo>
                  <a:close/>
                  <a:moveTo>
                    <a:pt x="2530" y="25"/>
                  </a:moveTo>
                  <a:lnTo>
                    <a:pt x="2530" y="25"/>
                  </a:lnTo>
                  <a:cubicBezTo>
                    <a:pt x="2524" y="25"/>
                    <a:pt x="2518" y="20"/>
                    <a:pt x="2518" y="13"/>
                  </a:cubicBezTo>
                  <a:cubicBezTo>
                    <a:pt x="2518" y="6"/>
                    <a:pt x="2524" y="0"/>
                    <a:pt x="2530" y="0"/>
                  </a:cubicBezTo>
                  <a:lnTo>
                    <a:pt x="2530" y="0"/>
                  </a:lnTo>
                  <a:cubicBezTo>
                    <a:pt x="2537" y="0"/>
                    <a:pt x="2543" y="6"/>
                    <a:pt x="2543" y="13"/>
                  </a:cubicBezTo>
                  <a:cubicBezTo>
                    <a:pt x="2543" y="20"/>
                    <a:pt x="2537" y="25"/>
                    <a:pt x="2530" y="25"/>
                  </a:cubicBezTo>
                  <a:close/>
                  <a:moveTo>
                    <a:pt x="2480" y="25"/>
                  </a:moveTo>
                  <a:lnTo>
                    <a:pt x="2480" y="25"/>
                  </a:lnTo>
                  <a:cubicBezTo>
                    <a:pt x="2474" y="25"/>
                    <a:pt x="2468" y="20"/>
                    <a:pt x="2468" y="13"/>
                  </a:cubicBezTo>
                  <a:cubicBezTo>
                    <a:pt x="2468" y="6"/>
                    <a:pt x="2474" y="0"/>
                    <a:pt x="2480" y="0"/>
                  </a:cubicBezTo>
                  <a:lnTo>
                    <a:pt x="2480" y="0"/>
                  </a:lnTo>
                  <a:cubicBezTo>
                    <a:pt x="2487" y="0"/>
                    <a:pt x="2493" y="6"/>
                    <a:pt x="2493" y="13"/>
                  </a:cubicBezTo>
                  <a:cubicBezTo>
                    <a:pt x="2493" y="20"/>
                    <a:pt x="2487" y="25"/>
                    <a:pt x="2480" y="25"/>
                  </a:cubicBezTo>
                  <a:close/>
                  <a:moveTo>
                    <a:pt x="2430" y="25"/>
                  </a:moveTo>
                  <a:lnTo>
                    <a:pt x="2430" y="25"/>
                  </a:lnTo>
                  <a:cubicBezTo>
                    <a:pt x="2423" y="25"/>
                    <a:pt x="2418" y="20"/>
                    <a:pt x="2418" y="13"/>
                  </a:cubicBezTo>
                  <a:cubicBezTo>
                    <a:pt x="2418" y="6"/>
                    <a:pt x="2423" y="0"/>
                    <a:pt x="2430" y="0"/>
                  </a:cubicBezTo>
                  <a:lnTo>
                    <a:pt x="2430" y="0"/>
                  </a:lnTo>
                  <a:cubicBezTo>
                    <a:pt x="2437" y="0"/>
                    <a:pt x="2443" y="6"/>
                    <a:pt x="2443" y="13"/>
                  </a:cubicBezTo>
                  <a:cubicBezTo>
                    <a:pt x="2443" y="20"/>
                    <a:pt x="2437" y="25"/>
                    <a:pt x="2430" y="25"/>
                  </a:cubicBezTo>
                  <a:close/>
                  <a:moveTo>
                    <a:pt x="2380" y="25"/>
                  </a:moveTo>
                  <a:lnTo>
                    <a:pt x="2380" y="25"/>
                  </a:lnTo>
                  <a:cubicBezTo>
                    <a:pt x="2373" y="25"/>
                    <a:pt x="2368" y="20"/>
                    <a:pt x="2368" y="13"/>
                  </a:cubicBezTo>
                  <a:cubicBezTo>
                    <a:pt x="2368" y="6"/>
                    <a:pt x="2373" y="0"/>
                    <a:pt x="2380" y="0"/>
                  </a:cubicBezTo>
                  <a:lnTo>
                    <a:pt x="2380" y="0"/>
                  </a:lnTo>
                  <a:cubicBezTo>
                    <a:pt x="2387" y="0"/>
                    <a:pt x="2393" y="6"/>
                    <a:pt x="2393" y="13"/>
                  </a:cubicBezTo>
                  <a:cubicBezTo>
                    <a:pt x="2393" y="20"/>
                    <a:pt x="2387" y="25"/>
                    <a:pt x="2380" y="25"/>
                  </a:cubicBezTo>
                  <a:close/>
                  <a:moveTo>
                    <a:pt x="2330" y="25"/>
                  </a:moveTo>
                  <a:lnTo>
                    <a:pt x="2330" y="25"/>
                  </a:lnTo>
                  <a:cubicBezTo>
                    <a:pt x="2323" y="25"/>
                    <a:pt x="2318" y="20"/>
                    <a:pt x="2318" y="13"/>
                  </a:cubicBezTo>
                  <a:cubicBezTo>
                    <a:pt x="2318" y="6"/>
                    <a:pt x="2323" y="0"/>
                    <a:pt x="2330" y="0"/>
                  </a:cubicBezTo>
                  <a:lnTo>
                    <a:pt x="2330" y="0"/>
                  </a:lnTo>
                  <a:cubicBezTo>
                    <a:pt x="2337" y="0"/>
                    <a:pt x="2343" y="6"/>
                    <a:pt x="2343" y="13"/>
                  </a:cubicBezTo>
                  <a:cubicBezTo>
                    <a:pt x="2343" y="20"/>
                    <a:pt x="2337" y="25"/>
                    <a:pt x="2330" y="25"/>
                  </a:cubicBezTo>
                  <a:close/>
                  <a:moveTo>
                    <a:pt x="2280" y="25"/>
                  </a:moveTo>
                  <a:lnTo>
                    <a:pt x="2280" y="25"/>
                  </a:lnTo>
                  <a:cubicBezTo>
                    <a:pt x="2273" y="25"/>
                    <a:pt x="2268" y="20"/>
                    <a:pt x="2268" y="13"/>
                  </a:cubicBezTo>
                  <a:cubicBezTo>
                    <a:pt x="2268" y="6"/>
                    <a:pt x="2273" y="0"/>
                    <a:pt x="2280" y="0"/>
                  </a:cubicBezTo>
                  <a:lnTo>
                    <a:pt x="2280" y="0"/>
                  </a:lnTo>
                  <a:cubicBezTo>
                    <a:pt x="2287" y="0"/>
                    <a:pt x="2293" y="6"/>
                    <a:pt x="2293" y="13"/>
                  </a:cubicBezTo>
                  <a:cubicBezTo>
                    <a:pt x="2293" y="20"/>
                    <a:pt x="2287" y="25"/>
                    <a:pt x="2280" y="25"/>
                  </a:cubicBezTo>
                  <a:close/>
                  <a:moveTo>
                    <a:pt x="2230" y="25"/>
                  </a:moveTo>
                  <a:lnTo>
                    <a:pt x="2230" y="25"/>
                  </a:lnTo>
                  <a:cubicBezTo>
                    <a:pt x="2223" y="25"/>
                    <a:pt x="2218" y="20"/>
                    <a:pt x="2218" y="13"/>
                  </a:cubicBezTo>
                  <a:cubicBezTo>
                    <a:pt x="2218" y="6"/>
                    <a:pt x="2223" y="0"/>
                    <a:pt x="2230" y="0"/>
                  </a:cubicBezTo>
                  <a:lnTo>
                    <a:pt x="2230" y="0"/>
                  </a:lnTo>
                  <a:cubicBezTo>
                    <a:pt x="2237" y="0"/>
                    <a:pt x="2243" y="6"/>
                    <a:pt x="2243" y="13"/>
                  </a:cubicBezTo>
                  <a:cubicBezTo>
                    <a:pt x="2243" y="20"/>
                    <a:pt x="2237" y="25"/>
                    <a:pt x="2230" y="25"/>
                  </a:cubicBezTo>
                  <a:close/>
                  <a:moveTo>
                    <a:pt x="2180" y="25"/>
                  </a:moveTo>
                  <a:lnTo>
                    <a:pt x="2180" y="25"/>
                  </a:lnTo>
                  <a:cubicBezTo>
                    <a:pt x="2173" y="25"/>
                    <a:pt x="2168" y="20"/>
                    <a:pt x="2168" y="13"/>
                  </a:cubicBezTo>
                  <a:cubicBezTo>
                    <a:pt x="2168" y="6"/>
                    <a:pt x="2173" y="0"/>
                    <a:pt x="2180" y="0"/>
                  </a:cubicBezTo>
                  <a:lnTo>
                    <a:pt x="2180" y="0"/>
                  </a:lnTo>
                  <a:cubicBezTo>
                    <a:pt x="2187" y="0"/>
                    <a:pt x="2193" y="6"/>
                    <a:pt x="2193" y="13"/>
                  </a:cubicBezTo>
                  <a:cubicBezTo>
                    <a:pt x="2193" y="20"/>
                    <a:pt x="2187" y="25"/>
                    <a:pt x="2180" y="25"/>
                  </a:cubicBezTo>
                  <a:close/>
                  <a:moveTo>
                    <a:pt x="2130" y="25"/>
                  </a:moveTo>
                  <a:lnTo>
                    <a:pt x="2130" y="25"/>
                  </a:lnTo>
                  <a:cubicBezTo>
                    <a:pt x="2123" y="25"/>
                    <a:pt x="2118" y="20"/>
                    <a:pt x="2118" y="13"/>
                  </a:cubicBezTo>
                  <a:cubicBezTo>
                    <a:pt x="2118" y="6"/>
                    <a:pt x="2123" y="0"/>
                    <a:pt x="2130" y="0"/>
                  </a:cubicBezTo>
                  <a:lnTo>
                    <a:pt x="2130" y="0"/>
                  </a:lnTo>
                  <a:cubicBezTo>
                    <a:pt x="2137" y="0"/>
                    <a:pt x="2143" y="6"/>
                    <a:pt x="2143" y="13"/>
                  </a:cubicBezTo>
                  <a:cubicBezTo>
                    <a:pt x="2143" y="20"/>
                    <a:pt x="2137" y="25"/>
                    <a:pt x="2130" y="25"/>
                  </a:cubicBezTo>
                  <a:close/>
                  <a:moveTo>
                    <a:pt x="2080" y="25"/>
                  </a:moveTo>
                  <a:lnTo>
                    <a:pt x="2080" y="25"/>
                  </a:lnTo>
                  <a:cubicBezTo>
                    <a:pt x="2073" y="25"/>
                    <a:pt x="2068" y="20"/>
                    <a:pt x="2068" y="13"/>
                  </a:cubicBezTo>
                  <a:cubicBezTo>
                    <a:pt x="2068" y="6"/>
                    <a:pt x="2073" y="0"/>
                    <a:pt x="2080" y="0"/>
                  </a:cubicBezTo>
                  <a:lnTo>
                    <a:pt x="2080" y="0"/>
                  </a:lnTo>
                  <a:cubicBezTo>
                    <a:pt x="2087" y="0"/>
                    <a:pt x="2093" y="6"/>
                    <a:pt x="2093" y="13"/>
                  </a:cubicBezTo>
                  <a:cubicBezTo>
                    <a:pt x="2093" y="20"/>
                    <a:pt x="2087" y="25"/>
                    <a:pt x="2080" y="25"/>
                  </a:cubicBezTo>
                  <a:close/>
                  <a:moveTo>
                    <a:pt x="2030" y="25"/>
                  </a:moveTo>
                  <a:lnTo>
                    <a:pt x="2030" y="25"/>
                  </a:lnTo>
                  <a:cubicBezTo>
                    <a:pt x="2023" y="25"/>
                    <a:pt x="2018" y="20"/>
                    <a:pt x="2018" y="13"/>
                  </a:cubicBezTo>
                  <a:cubicBezTo>
                    <a:pt x="2018" y="6"/>
                    <a:pt x="2023" y="0"/>
                    <a:pt x="2030" y="0"/>
                  </a:cubicBezTo>
                  <a:lnTo>
                    <a:pt x="2030" y="0"/>
                  </a:lnTo>
                  <a:cubicBezTo>
                    <a:pt x="2037" y="0"/>
                    <a:pt x="2043" y="6"/>
                    <a:pt x="2043" y="13"/>
                  </a:cubicBezTo>
                  <a:cubicBezTo>
                    <a:pt x="2043" y="20"/>
                    <a:pt x="2037" y="25"/>
                    <a:pt x="2030" y="25"/>
                  </a:cubicBezTo>
                  <a:close/>
                  <a:moveTo>
                    <a:pt x="1980" y="25"/>
                  </a:moveTo>
                  <a:lnTo>
                    <a:pt x="1980" y="25"/>
                  </a:lnTo>
                  <a:cubicBezTo>
                    <a:pt x="1973" y="25"/>
                    <a:pt x="1968" y="20"/>
                    <a:pt x="1968" y="13"/>
                  </a:cubicBezTo>
                  <a:cubicBezTo>
                    <a:pt x="1968" y="6"/>
                    <a:pt x="1973" y="0"/>
                    <a:pt x="1980" y="0"/>
                  </a:cubicBezTo>
                  <a:lnTo>
                    <a:pt x="1980" y="0"/>
                  </a:lnTo>
                  <a:cubicBezTo>
                    <a:pt x="1987" y="0"/>
                    <a:pt x="1993" y="6"/>
                    <a:pt x="1993" y="13"/>
                  </a:cubicBezTo>
                  <a:cubicBezTo>
                    <a:pt x="1993" y="20"/>
                    <a:pt x="1987" y="25"/>
                    <a:pt x="1980" y="25"/>
                  </a:cubicBezTo>
                  <a:close/>
                  <a:moveTo>
                    <a:pt x="1930" y="25"/>
                  </a:moveTo>
                  <a:lnTo>
                    <a:pt x="1930" y="25"/>
                  </a:lnTo>
                  <a:cubicBezTo>
                    <a:pt x="1923" y="25"/>
                    <a:pt x="1918" y="20"/>
                    <a:pt x="1918" y="13"/>
                  </a:cubicBezTo>
                  <a:cubicBezTo>
                    <a:pt x="1918" y="6"/>
                    <a:pt x="1923" y="0"/>
                    <a:pt x="1930" y="0"/>
                  </a:cubicBezTo>
                  <a:lnTo>
                    <a:pt x="1930" y="0"/>
                  </a:lnTo>
                  <a:cubicBezTo>
                    <a:pt x="1937" y="0"/>
                    <a:pt x="1943" y="6"/>
                    <a:pt x="1943" y="13"/>
                  </a:cubicBezTo>
                  <a:cubicBezTo>
                    <a:pt x="1943" y="20"/>
                    <a:pt x="1937" y="25"/>
                    <a:pt x="1930" y="25"/>
                  </a:cubicBezTo>
                  <a:close/>
                  <a:moveTo>
                    <a:pt x="1880" y="25"/>
                  </a:moveTo>
                  <a:lnTo>
                    <a:pt x="1880" y="25"/>
                  </a:lnTo>
                  <a:cubicBezTo>
                    <a:pt x="1873" y="25"/>
                    <a:pt x="1868" y="20"/>
                    <a:pt x="1868" y="13"/>
                  </a:cubicBezTo>
                  <a:cubicBezTo>
                    <a:pt x="1868" y="6"/>
                    <a:pt x="1873" y="0"/>
                    <a:pt x="1880" y="0"/>
                  </a:cubicBezTo>
                  <a:lnTo>
                    <a:pt x="1880" y="0"/>
                  </a:lnTo>
                  <a:cubicBezTo>
                    <a:pt x="1887" y="0"/>
                    <a:pt x="1893" y="6"/>
                    <a:pt x="1893" y="13"/>
                  </a:cubicBezTo>
                  <a:cubicBezTo>
                    <a:pt x="1893" y="20"/>
                    <a:pt x="1887" y="25"/>
                    <a:pt x="1880" y="25"/>
                  </a:cubicBezTo>
                  <a:close/>
                  <a:moveTo>
                    <a:pt x="1830" y="25"/>
                  </a:moveTo>
                  <a:lnTo>
                    <a:pt x="1830" y="25"/>
                  </a:lnTo>
                  <a:cubicBezTo>
                    <a:pt x="1823" y="25"/>
                    <a:pt x="1818" y="20"/>
                    <a:pt x="1818" y="13"/>
                  </a:cubicBezTo>
                  <a:cubicBezTo>
                    <a:pt x="1818" y="6"/>
                    <a:pt x="1823" y="0"/>
                    <a:pt x="1830" y="0"/>
                  </a:cubicBezTo>
                  <a:lnTo>
                    <a:pt x="1830" y="0"/>
                  </a:lnTo>
                  <a:cubicBezTo>
                    <a:pt x="1837" y="0"/>
                    <a:pt x="1843" y="6"/>
                    <a:pt x="1843" y="13"/>
                  </a:cubicBezTo>
                  <a:cubicBezTo>
                    <a:pt x="1843" y="20"/>
                    <a:pt x="1837" y="25"/>
                    <a:pt x="1830" y="25"/>
                  </a:cubicBezTo>
                  <a:close/>
                  <a:moveTo>
                    <a:pt x="1780" y="25"/>
                  </a:moveTo>
                  <a:lnTo>
                    <a:pt x="1780" y="25"/>
                  </a:lnTo>
                  <a:cubicBezTo>
                    <a:pt x="1773" y="25"/>
                    <a:pt x="1768" y="20"/>
                    <a:pt x="1768" y="13"/>
                  </a:cubicBezTo>
                  <a:cubicBezTo>
                    <a:pt x="1768" y="6"/>
                    <a:pt x="1773" y="0"/>
                    <a:pt x="1780" y="0"/>
                  </a:cubicBezTo>
                  <a:lnTo>
                    <a:pt x="1780" y="0"/>
                  </a:lnTo>
                  <a:cubicBezTo>
                    <a:pt x="1787" y="0"/>
                    <a:pt x="1793" y="6"/>
                    <a:pt x="1793" y="13"/>
                  </a:cubicBezTo>
                  <a:cubicBezTo>
                    <a:pt x="1793" y="20"/>
                    <a:pt x="1787" y="25"/>
                    <a:pt x="1780" y="25"/>
                  </a:cubicBezTo>
                  <a:close/>
                  <a:moveTo>
                    <a:pt x="1730" y="25"/>
                  </a:moveTo>
                  <a:lnTo>
                    <a:pt x="1730" y="25"/>
                  </a:lnTo>
                  <a:cubicBezTo>
                    <a:pt x="1723" y="25"/>
                    <a:pt x="1718" y="20"/>
                    <a:pt x="1718" y="13"/>
                  </a:cubicBezTo>
                  <a:cubicBezTo>
                    <a:pt x="1718" y="6"/>
                    <a:pt x="1723" y="0"/>
                    <a:pt x="1730" y="0"/>
                  </a:cubicBezTo>
                  <a:lnTo>
                    <a:pt x="1730" y="0"/>
                  </a:lnTo>
                  <a:cubicBezTo>
                    <a:pt x="1737" y="0"/>
                    <a:pt x="1743" y="6"/>
                    <a:pt x="1743" y="13"/>
                  </a:cubicBezTo>
                  <a:cubicBezTo>
                    <a:pt x="1743" y="20"/>
                    <a:pt x="1737" y="25"/>
                    <a:pt x="1730" y="25"/>
                  </a:cubicBezTo>
                  <a:close/>
                  <a:moveTo>
                    <a:pt x="1680" y="25"/>
                  </a:moveTo>
                  <a:lnTo>
                    <a:pt x="1680" y="25"/>
                  </a:lnTo>
                  <a:cubicBezTo>
                    <a:pt x="1673" y="25"/>
                    <a:pt x="1668" y="20"/>
                    <a:pt x="1668" y="13"/>
                  </a:cubicBezTo>
                  <a:cubicBezTo>
                    <a:pt x="1668" y="6"/>
                    <a:pt x="1673" y="0"/>
                    <a:pt x="1680" y="0"/>
                  </a:cubicBezTo>
                  <a:lnTo>
                    <a:pt x="1680" y="0"/>
                  </a:lnTo>
                  <a:cubicBezTo>
                    <a:pt x="1687" y="0"/>
                    <a:pt x="1693" y="6"/>
                    <a:pt x="1693" y="13"/>
                  </a:cubicBezTo>
                  <a:cubicBezTo>
                    <a:pt x="1693" y="20"/>
                    <a:pt x="1687" y="25"/>
                    <a:pt x="1680" y="25"/>
                  </a:cubicBezTo>
                  <a:close/>
                  <a:moveTo>
                    <a:pt x="1630" y="25"/>
                  </a:moveTo>
                  <a:lnTo>
                    <a:pt x="1630" y="25"/>
                  </a:lnTo>
                  <a:cubicBezTo>
                    <a:pt x="1623" y="25"/>
                    <a:pt x="1617" y="20"/>
                    <a:pt x="1617" y="13"/>
                  </a:cubicBezTo>
                  <a:cubicBezTo>
                    <a:pt x="1617" y="6"/>
                    <a:pt x="1623" y="0"/>
                    <a:pt x="1630" y="0"/>
                  </a:cubicBezTo>
                  <a:lnTo>
                    <a:pt x="1630" y="0"/>
                  </a:lnTo>
                  <a:cubicBezTo>
                    <a:pt x="1637" y="0"/>
                    <a:pt x="1643" y="6"/>
                    <a:pt x="1643" y="13"/>
                  </a:cubicBezTo>
                  <a:cubicBezTo>
                    <a:pt x="1643" y="20"/>
                    <a:pt x="1637" y="25"/>
                    <a:pt x="1630" y="25"/>
                  </a:cubicBezTo>
                  <a:close/>
                  <a:moveTo>
                    <a:pt x="1580" y="25"/>
                  </a:moveTo>
                  <a:lnTo>
                    <a:pt x="1580" y="25"/>
                  </a:lnTo>
                  <a:cubicBezTo>
                    <a:pt x="1573" y="25"/>
                    <a:pt x="1567" y="20"/>
                    <a:pt x="1567" y="13"/>
                  </a:cubicBezTo>
                  <a:cubicBezTo>
                    <a:pt x="1567" y="6"/>
                    <a:pt x="1573" y="0"/>
                    <a:pt x="1580" y="0"/>
                  </a:cubicBezTo>
                  <a:lnTo>
                    <a:pt x="1580" y="0"/>
                  </a:lnTo>
                  <a:cubicBezTo>
                    <a:pt x="1587" y="0"/>
                    <a:pt x="1592" y="6"/>
                    <a:pt x="1592" y="13"/>
                  </a:cubicBezTo>
                  <a:cubicBezTo>
                    <a:pt x="1592" y="20"/>
                    <a:pt x="1587" y="25"/>
                    <a:pt x="1580" y="25"/>
                  </a:cubicBezTo>
                  <a:close/>
                  <a:moveTo>
                    <a:pt x="1530" y="25"/>
                  </a:moveTo>
                  <a:lnTo>
                    <a:pt x="1530" y="25"/>
                  </a:lnTo>
                  <a:cubicBezTo>
                    <a:pt x="1523" y="25"/>
                    <a:pt x="1517" y="20"/>
                    <a:pt x="1517" y="13"/>
                  </a:cubicBezTo>
                  <a:cubicBezTo>
                    <a:pt x="1517" y="6"/>
                    <a:pt x="1523" y="0"/>
                    <a:pt x="1530" y="0"/>
                  </a:cubicBezTo>
                  <a:lnTo>
                    <a:pt x="1530" y="0"/>
                  </a:lnTo>
                  <a:cubicBezTo>
                    <a:pt x="1537" y="0"/>
                    <a:pt x="1542" y="6"/>
                    <a:pt x="1542" y="13"/>
                  </a:cubicBezTo>
                  <a:cubicBezTo>
                    <a:pt x="1542" y="20"/>
                    <a:pt x="1537" y="25"/>
                    <a:pt x="1530" y="25"/>
                  </a:cubicBezTo>
                  <a:close/>
                  <a:moveTo>
                    <a:pt x="1480" y="25"/>
                  </a:moveTo>
                  <a:lnTo>
                    <a:pt x="1480" y="25"/>
                  </a:lnTo>
                  <a:cubicBezTo>
                    <a:pt x="1473" y="25"/>
                    <a:pt x="1467" y="20"/>
                    <a:pt x="1467" y="13"/>
                  </a:cubicBezTo>
                  <a:cubicBezTo>
                    <a:pt x="1467" y="6"/>
                    <a:pt x="1473" y="0"/>
                    <a:pt x="1480" y="0"/>
                  </a:cubicBezTo>
                  <a:lnTo>
                    <a:pt x="1480" y="0"/>
                  </a:lnTo>
                  <a:cubicBezTo>
                    <a:pt x="1487" y="0"/>
                    <a:pt x="1492" y="6"/>
                    <a:pt x="1492" y="13"/>
                  </a:cubicBezTo>
                  <a:cubicBezTo>
                    <a:pt x="1492" y="20"/>
                    <a:pt x="1487" y="25"/>
                    <a:pt x="1480" y="25"/>
                  </a:cubicBezTo>
                  <a:close/>
                  <a:moveTo>
                    <a:pt x="1430" y="25"/>
                  </a:moveTo>
                  <a:lnTo>
                    <a:pt x="1430" y="25"/>
                  </a:lnTo>
                  <a:cubicBezTo>
                    <a:pt x="1423" y="25"/>
                    <a:pt x="1417" y="20"/>
                    <a:pt x="1417" y="13"/>
                  </a:cubicBezTo>
                  <a:cubicBezTo>
                    <a:pt x="1417" y="6"/>
                    <a:pt x="1423" y="0"/>
                    <a:pt x="1430" y="0"/>
                  </a:cubicBezTo>
                  <a:lnTo>
                    <a:pt x="1430" y="0"/>
                  </a:lnTo>
                  <a:cubicBezTo>
                    <a:pt x="1437" y="0"/>
                    <a:pt x="1442" y="6"/>
                    <a:pt x="1442" y="13"/>
                  </a:cubicBezTo>
                  <a:cubicBezTo>
                    <a:pt x="1442" y="20"/>
                    <a:pt x="1437" y="25"/>
                    <a:pt x="1430" y="25"/>
                  </a:cubicBezTo>
                  <a:close/>
                  <a:moveTo>
                    <a:pt x="1380" y="25"/>
                  </a:moveTo>
                  <a:lnTo>
                    <a:pt x="1380" y="25"/>
                  </a:lnTo>
                  <a:cubicBezTo>
                    <a:pt x="1373" y="25"/>
                    <a:pt x="1367" y="20"/>
                    <a:pt x="1367" y="13"/>
                  </a:cubicBezTo>
                  <a:cubicBezTo>
                    <a:pt x="1367" y="6"/>
                    <a:pt x="1373" y="0"/>
                    <a:pt x="1380" y="0"/>
                  </a:cubicBezTo>
                  <a:lnTo>
                    <a:pt x="1380" y="0"/>
                  </a:lnTo>
                  <a:cubicBezTo>
                    <a:pt x="1387" y="0"/>
                    <a:pt x="1392" y="6"/>
                    <a:pt x="1392" y="13"/>
                  </a:cubicBezTo>
                  <a:cubicBezTo>
                    <a:pt x="1392" y="20"/>
                    <a:pt x="1387" y="25"/>
                    <a:pt x="1380" y="25"/>
                  </a:cubicBezTo>
                  <a:close/>
                  <a:moveTo>
                    <a:pt x="1330" y="25"/>
                  </a:moveTo>
                  <a:lnTo>
                    <a:pt x="1330" y="25"/>
                  </a:lnTo>
                  <a:cubicBezTo>
                    <a:pt x="1323" y="25"/>
                    <a:pt x="1317" y="20"/>
                    <a:pt x="1317" y="13"/>
                  </a:cubicBezTo>
                  <a:cubicBezTo>
                    <a:pt x="1317" y="6"/>
                    <a:pt x="1323" y="0"/>
                    <a:pt x="1330" y="0"/>
                  </a:cubicBezTo>
                  <a:lnTo>
                    <a:pt x="1330" y="0"/>
                  </a:lnTo>
                  <a:cubicBezTo>
                    <a:pt x="1337" y="0"/>
                    <a:pt x="1342" y="6"/>
                    <a:pt x="1342" y="13"/>
                  </a:cubicBezTo>
                  <a:cubicBezTo>
                    <a:pt x="1342" y="20"/>
                    <a:pt x="1337" y="25"/>
                    <a:pt x="1330" y="25"/>
                  </a:cubicBezTo>
                  <a:close/>
                  <a:moveTo>
                    <a:pt x="1280" y="25"/>
                  </a:moveTo>
                  <a:lnTo>
                    <a:pt x="1280" y="25"/>
                  </a:lnTo>
                  <a:cubicBezTo>
                    <a:pt x="1273" y="25"/>
                    <a:pt x="1267" y="20"/>
                    <a:pt x="1267" y="13"/>
                  </a:cubicBezTo>
                  <a:cubicBezTo>
                    <a:pt x="1267" y="6"/>
                    <a:pt x="1273" y="0"/>
                    <a:pt x="1280" y="0"/>
                  </a:cubicBezTo>
                  <a:lnTo>
                    <a:pt x="1280" y="0"/>
                  </a:lnTo>
                  <a:cubicBezTo>
                    <a:pt x="1287" y="0"/>
                    <a:pt x="1292" y="6"/>
                    <a:pt x="1292" y="13"/>
                  </a:cubicBezTo>
                  <a:cubicBezTo>
                    <a:pt x="1292" y="20"/>
                    <a:pt x="1287" y="25"/>
                    <a:pt x="1280" y="25"/>
                  </a:cubicBezTo>
                  <a:close/>
                  <a:moveTo>
                    <a:pt x="1230" y="25"/>
                  </a:moveTo>
                  <a:lnTo>
                    <a:pt x="1230" y="25"/>
                  </a:lnTo>
                  <a:cubicBezTo>
                    <a:pt x="1223" y="25"/>
                    <a:pt x="1217" y="20"/>
                    <a:pt x="1217" y="13"/>
                  </a:cubicBezTo>
                  <a:cubicBezTo>
                    <a:pt x="1217" y="6"/>
                    <a:pt x="1223" y="0"/>
                    <a:pt x="1230" y="0"/>
                  </a:cubicBezTo>
                  <a:lnTo>
                    <a:pt x="1230" y="0"/>
                  </a:lnTo>
                  <a:cubicBezTo>
                    <a:pt x="1237" y="0"/>
                    <a:pt x="1242" y="6"/>
                    <a:pt x="1242" y="13"/>
                  </a:cubicBezTo>
                  <a:cubicBezTo>
                    <a:pt x="1242" y="20"/>
                    <a:pt x="1237" y="25"/>
                    <a:pt x="1230" y="25"/>
                  </a:cubicBezTo>
                  <a:close/>
                  <a:moveTo>
                    <a:pt x="1180" y="25"/>
                  </a:moveTo>
                  <a:lnTo>
                    <a:pt x="1180" y="25"/>
                  </a:lnTo>
                  <a:cubicBezTo>
                    <a:pt x="1173" y="25"/>
                    <a:pt x="1167" y="20"/>
                    <a:pt x="1167" y="13"/>
                  </a:cubicBezTo>
                  <a:cubicBezTo>
                    <a:pt x="1167" y="6"/>
                    <a:pt x="1173" y="0"/>
                    <a:pt x="1180" y="0"/>
                  </a:cubicBezTo>
                  <a:lnTo>
                    <a:pt x="1180" y="0"/>
                  </a:lnTo>
                  <a:cubicBezTo>
                    <a:pt x="1187" y="0"/>
                    <a:pt x="1192" y="6"/>
                    <a:pt x="1192" y="13"/>
                  </a:cubicBezTo>
                  <a:cubicBezTo>
                    <a:pt x="1192" y="20"/>
                    <a:pt x="1187" y="25"/>
                    <a:pt x="1180" y="25"/>
                  </a:cubicBezTo>
                  <a:close/>
                  <a:moveTo>
                    <a:pt x="1130" y="25"/>
                  </a:moveTo>
                  <a:lnTo>
                    <a:pt x="1130" y="25"/>
                  </a:lnTo>
                  <a:cubicBezTo>
                    <a:pt x="1123" y="25"/>
                    <a:pt x="1117" y="20"/>
                    <a:pt x="1117" y="13"/>
                  </a:cubicBezTo>
                  <a:cubicBezTo>
                    <a:pt x="1117" y="6"/>
                    <a:pt x="1123" y="0"/>
                    <a:pt x="1130" y="0"/>
                  </a:cubicBezTo>
                  <a:lnTo>
                    <a:pt x="1130" y="0"/>
                  </a:lnTo>
                  <a:cubicBezTo>
                    <a:pt x="1137" y="0"/>
                    <a:pt x="1142" y="6"/>
                    <a:pt x="1142" y="13"/>
                  </a:cubicBezTo>
                  <a:cubicBezTo>
                    <a:pt x="1142" y="20"/>
                    <a:pt x="1137" y="25"/>
                    <a:pt x="1130" y="25"/>
                  </a:cubicBezTo>
                  <a:close/>
                  <a:moveTo>
                    <a:pt x="1080" y="25"/>
                  </a:moveTo>
                  <a:lnTo>
                    <a:pt x="1080" y="25"/>
                  </a:lnTo>
                  <a:cubicBezTo>
                    <a:pt x="1073" y="25"/>
                    <a:pt x="1067" y="20"/>
                    <a:pt x="1067" y="13"/>
                  </a:cubicBezTo>
                  <a:cubicBezTo>
                    <a:pt x="1067" y="6"/>
                    <a:pt x="1073" y="0"/>
                    <a:pt x="1080" y="0"/>
                  </a:cubicBezTo>
                  <a:lnTo>
                    <a:pt x="1080" y="0"/>
                  </a:lnTo>
                  <a:cubicBezTo>
                    <a:pt x="1087" y="0"/>
                    <a:pt x="1092" y="6"/>
                    <a:pt x="1092" y="13"/>
                  </a:cubicBezTo>
                  <a:cubicBezTo>
                    <a:pt x="1092" y="20"/>
                    <a:pt x="1087" y="25"/>
                    <a:pt x="1080" y="25"/>
                  </a:cubicBezTo>
                  <a:close/>
                  <a:moveTo>
                    <a:pt x="1030" y="25"/>
                  </a:moveTo>
                  <a:lnTo>
                    <a:pt x="1030" y="25"/>
                  </a:lnTo>
                  <a:cubicBezTo>
                    <a:pt x="1023" y="25"/>
                    <a:pt x="1017" y="20"/>
                    <a:pt x="1017" y="13"/>
                  </a:cubicBezTo>
                  <a:cubicBezTo>
                    <a:pt x="1017" y="6"/>
                    <a:pt x="1023" y="0"/>
                    <a:pt x="1030" y="0"/>
                  </a:cubicBezTo>
                  <a:lnTo>
                    <a:pt x="1030" y="0"/>
                  </a:lnTo>
                  <a:cubicBezTo>
                    <a:pt x="1037" y="0"/>
                    <a:pt x="1042" y="6"/>
                    <a:pt x="1042" y="13"/>
                  </a:cubicBezTo>
                  <a:cubicBezTo>
                    <a:pt x="1042" y="20"/>
                    <a:pt x="1037" y="25"/>
                    <a:pt x="1030" y="25"/>
                  </a:cubicBezTo>
                  <a:close/>
                  <a:moveTo>
                    <a:pt x="980" y="25"/>
                  </a:moveTo>
                  <a:lnTo>
                    <a:pt x="980" y="25"/>
                  </a:lnTo>
                  <a:cubicBezTo>
                    <a:pt x="973" y="25"/>
                    <a:pt x="967" y="20"/>
                    <a:pt x="967" y="13"/>
                  </a:cubicBezTo>
                  <a:cubicBezTo>
                    <a:pt x="967" y="6"/>
                    <a:pt x="973" y="0"/>
                    <a:pt x="980" y="0"/>
                  </a:cubicBezTo>
                  <a:lnTo>
                    <a:pt x="980" y="0"/>
                  </a:lnTo>
                  <a:cubicBezTo>
                    <a:pt x="987" y="0"/>
                    <a:pt x="992" y="6"/>
                    <a:pt x="992" y="13"/>
                  </a:cubicBezTo>
                  <a:cubicBezTo>
                    <a:pt x="992" y="20"/>
                    <a:pt x="987" y="25"/>
                    <a:pt x="980" y="25"/>
                  </a:cubicBezTo>
                  <a:close/>
                  <a:moveTo>
                    <a:pt x="930" y="25"/>
                  </a:moveTo>
                  <a:lnTo>
                    <a:pt x="930" y="25"/>
                  </a:lnTo>
                  <a:cubicBezTo>
                    <a:pt x="923" y="25"/>
                    <a:pt x="917" y="20"/>
                    <a:pt x="917" y="13"/>
                  </a:cubicBezTo>
                  <a:cubicBezTo>
                    <a:pt x="917" y="6"/>
                    <a:pt x="923" y="0"/>
                    <a:pt x="930" y="0"/>
                  </a:cubicBezTo>
                  <a:lnTo>
                    <a:pt x="930" y="0"/>
                  </a:lnTo>
                  <a:cubicBezTo>
                    <a:pt x="937" y="0"/>
                    <a:pt x="942" y="6"/>
                    <a:pt x="942" y="13"/>
                  </a:cubicBezTo>
                  <a:cubicBezTo>
                    <a:pt x="942" y="20"/>
                    <a:pt x="937" y="25"/>
                    <a:pt x="930" y="25"/>
                  </a:cubicBezTo>
                  <a:close/>
                  <a:moveTo>
                    <a:pt x="880" y="25"/>
                  </a:moveTo>
                  <a:lnTo>
                    <a:pt x="880" y="25"/>
                  </a:lnTo>
                  <a:cubicBezTo>
                    <a:pt x="873" y="25"/>
                    <a:pt x="867" y="20"/>
                    <a:pt x="867" y="13"/>
                  </a:cubicBezTo>
                  <a:cubicBezTo>
                    <a:pt x="867" y="6"/>
                    <a:pt x="873" y="0"/>
                    <a:pt x="880" y="0"/>
                  </a:cubicBezTo>
                  <a:lnTo>
                    <a:pt x="880" y="0"/>
                  </a:lnTo>
                  <a:cubicBezTo>
                    <a:pt x="887" y="0"/>
                    <a:pt x="892" y="6"/>
                    <a:pt x="892" y="13"/>
                  </a:cubicBezTo>
                  <a:cubicBezTo>
                    <a:pt x="892" y="20"/>
                    <a:pt x="887" y="25"/>
                    <a:pt x="880" y="25"/>
                  </a:cubicBezTo>
                  <a:close/>
                  <a:moveTo>
                    <a:pt x="830" y="25"/>
                  </a:moveTo>
                  <a:lnTo>
                    <a:pt x="830" y="25"/>
                  </a:lnTo>
                  <a:cubicBezTo>
                    <a:pt x="823" y="25"/>
                    <a:pt x="817" y="20"/>
                    <a:pt x="817" y="13"/>
                  </a:cubicBezTo>
                  <a:cubicBezTo>
                    <a:pt x="817" y="6"/>
                    <a:pt x="823" y="0"/>
                    <a:pt x="830" y="0"/>
                  </a:cubicBezTo>
                  <a:lnTo>
                    <a:pt x="830" y="0"/>
                  </a:lnTo>
                  <a:cubicBezTo>
                    <a:pt x="837" y="0"/>
                    <a:pt x="842" y="6"/>
                    <a:pt x="842" y="13"/>
                  </a:cubicBezTo>
                  <a:cubicBezTo>
                    <a:pt x="842" y="20"/>
                    <a:pt x="837" y="25"/>
                    <a:pt x="830" y="25"/>
                  </a:cubicBezTo>
                  <a:close/>
                  <a:moveTo>
                    <a:pt x="780" y="25"/>
                  </a:moveTo>
                  <a:lnTo>
                    <a:pt x="780" y="25"/>
                  </a:lnTo>
                  <a:cubicBezTo>
                    <a:pt x="773" y="25"/>
                    <a:pt x="767" y="20"/>
                    <a:pt x="767" y="13"/>
                  </a:cubicBezTo>
                  <a:cubicBezTo>
                    <a:pt x="767" y="6"/>
                    <a:pt x="773" y="0"/>
                    <a:pt x="780" y="0"/>
                  </a:cubicBezTo>
                  <a:lnTo>
                    <a:pt x="780" y="0"/>
                  </a:lnTo>
                  <a:cubicBezTo>
                    <a:pt x="786" y="0"/>
                    <a:pt x="792" y="6"/>
                    <a:pt x="792" y="13"/>
                  </a:cubicBezTo>
                  <a:cubicBezTo>
                    <a:pt x="792" y="20"/>
                    <a:pt x="786" y="25"/>
                    <a:pt x="780" y="25"/>
                  </a:cubicBezTo>
                  <a:close/>
                  <a:moveTo>
                    <a:pt x="730" y="25"/>
                  </a:moveTo>
                  <a:lnTo>
                    <a:pt x="730" y="25"/>
                  </a:lnTo>
                  <a:cubicBezTo>
                    <a:pt x="723" y="25"/>
                    <a:pt x="717" y="20"/>
                    <a:pt x="717" y="13"/>
                  </a:cubicBezTo>
                  <a:cubicBezTo>
                    <a:pt x="717" y="6"/>
                    <a:pt x="723" y="0"/>
                    <a:pt x="730" y="0"/>
                  </a:cubicBezTo>
                  <a:lnTo>
                    <a:pt x="730" y="0"/>
                  </a:lnTo>
                  <a:cubicBezTo>
                    <a:pt x="736" y="0"/>
                    <a:pt x="742" y="6"/>
                    <a:pt x="742" y="13"/>
                  </a:cubicBezTo>
                  <a:cubicBezTo>
                    <a:pt x="742" y="20"/>
                    <a:pt x="736" y="25"/>
                    <a:pt x="730" y="25"/>
                  </a:cubicBezTo>
                  <a:close/>
                  <a:moveTo>
                    <a:pt x="680" y="25"/>
                  </a:moveTo>
                  <a:lnTo>
                    <a:pt x="680" y="25"/>
                  </a:lnTo>
                  <a:cubicBezTo>
                    <a:pt x="673" y="25"/>
                    <a:pt x="667" y="20"/>
                    <a:pt x="667" y="13"/>
                  </a:cubicBezTo>
                  <a:cubicBezTo>
                    <a:pt x="667" y="6"/>
                    <a:pt x="673" y="0"/>
                    <a:pt x="680" y="0"/>
                  </a:cubicBezTo>
                  <a:lnTo>
                    <a:pt x="680" y="0"/>
                  </a:lnTo>
                  <a:cubicBezTo>
                    <a:pt x="686" y="0"/>
                    <a:pt x="692" y="6"/>
                    <a:pt x="692" y="13"/>
                  </a:cubicBezTo>
                  <a:cubicBezTo>
                    <a:pt x="692" y="20"/>
                    <a:pt x="686" y="25"/>
                    <a:pt x="680" y="25"/>
                  </a:cubicBezTo>
                  <a:close/>
                  <a:moveTo>
                    <a:pt x="630" y="25"/>
                  </a:moveTo>
                  <a:lnTo>
                    <a:pt x="629" y="25"/>
                  </a:lnTo>
                  <a:cubicBezTo>
                    <a:pt x="623" y="25"/>
                    <a:pt x="617" y="20"/>
                    <a:pt x="617" y="13"/>
                  </a:cubicBezTo>
                  <a:cubicBezTo>
                    <a:pt x="617" y="6"/>
                    <a:pt x="623" y="0"/>
                    <a:pt x="629" y="0"/>
                  </a:cubicBezTo>
                  <a:lnTo>
                    <a:pt x="630" y="0"/>
                  </a:lnTo>
                  <a:cubicBezTo>
                    <a:pt x="636" y="0"/>
                    <a:pt x="642" y="6"/>
                    <a:pt x="642" y="13"/>
                  </a:cubicBezTo>
                  <a:cubicBezTo>
                    <a:pt x="642" y="20"/>
                    <a:pt x="636" y="25"/>
                    <a:pt x="630" y="25"/>
                  </a:cubicBezTo>
                  <a:close/>
                  <a:moveTo>
                    <a:pt x="579" y="25"/>
                  </a:moveTo>
                  <a:lnTo>
                    <a:pt x="579" y="25"/>
                  </a:lnTo>
                  <a:cubicBezTo>
                    <a:pt x="573" y="25"/>
                    <a:pt x="567" y="20"/>
                    <a:pt x="567" y="13"/>
                  </a:cubicBezTo>
                  <a:cubicBezTo>
                    <a:pt x="567" y="6"/>
                    <a:pt x="573" y="0"/>
                    <a:pt x="579" y="0"/>
                  </a:cubicBezTo>
                  <a:lnTo>
                    <a:pt x="579" y="0"/>
                  </a:lnTo>
                  <a:cubicBezTo>
                    <a:pt x="586" y="0"/>
                    <a:pt x="592" y="6"/>
                    <a:pt x="592" y="13"/>
                  </a:cubicBezTo>
                  <a:cubicBezTo>
                    <a:pt x="592" y="20"/>
                    <a:pt x="586" y="25"/>
                    <a:pt x="579" y="25"/>
                  </a:cubicBezTo>
                  <a:close/>
                  <a:moveTo>
                    <a:pt x="529" y="25"/>
                  </a:moveTo>
                  <a:lnTo>
                    <a:pt x="529" y="25"/>
                  </a:lnTo>
                  <a:cubicBezTo>
                    <a:pt x="523" y="25"/>
                    <a:pt x="517" y="20"/>
                    <a:pt x="517" y="13"/>
                  </a:cubicBezTo>
                  <a:cubicBezTo>
                    <a:pt x="517" y="6"/>
                    <a:pt x="523" y="0"/>
                    <a:pt x="529" y="0"/>
                  </a:cubicBezTo>
                  <a:lnTo>
                    <a:pt x="529" y="0"/>
                  </a:lnTo>
                  <a:cubicBezTo>
                    <a:pt x="536" y="0"/>
                    <a:pt x="542" y="6"/>
                    <a:pt x="542" y="13"/>
                  </a:cubicBezTo>
                  <a:cubicBezTo>
                    <a:pt x="542" y="20"/>
                    <a:pt x="536" y="25"/>
                    <a:pt x="529" y="25"/>
                  </a:cubicBezTo>
                  <a:close/>
                  <a:moveTo>
                    <a:pt x="479" y="25"/>
                  </a:moveTo>
                  <a:lnTo>
                    <a:pt x="479" y="25"/>
                  </a:lnTo>
                  <a:cubicBezTo>
                    <a:pt x="473" y="25"/>
                    <a:pt x="467" y="20"/>
                    <a:pt x="467" y="13"/>
                  </a:cubicBezTo>
                  <a:cubicBezTo>
                    <a:pt x="467" y="6"/>
                    <a:pt x="473" y="0"/>
                    <a:pt x="479" y="0"/>
                  </a:cubicBezTo>
                  <a:lnTo>
                    <a:pt x="479" y="0"/>
                  </a:lnTo>
                  <a:cubicBezTo>
                    <a:pt x="486" y="0"/>
                    <a:pt x="492" y="6"/>
                    <a:pt x="492" y="13"/>
                  </a:cubicBezTo>
                  <a:cubicBezTo>
                    <a:pt x="492" y="20"/>
                    <a:pt x="486" y="25"/>
                    <a:pt x="479" y="25"/>
                  </a:cubicBezTo>
                  <a:close/>
                  <a:moveTo>
                    <a:pt x="429" y="25"/>
                  </a:moveTo>
                  <a:lnTo>
                    <a:pt x="429" y="25"/>
                  </a:lnTo>
                  <a:cubicBezTo>
                    <a:pt x="422" y="25"/>
                    <a:pt x="417" y="20"/>
                    <a:pt x="417" y="13"/>
                  </a:cubicBezTo>
                  <a:cubicBezTo>
                    <a:pt x="417" y="6"/>
                    <a:pt x="422" y="0"/>
                    <a:pt x="429" y="0"/>
                  </a:cubicBezTo>
                  <a:lnTo>
                    <a:pt x="429" y="0"/>
                  </a:lnTo>
                  <a:cubicBezTo>
                    <a:pt x="436" y="0"/>
                    <a:pt x="442" y="6"/>
                    <a:pt x="442" y="13"/>
                  </a:cubicBezTo>
                  <a:cubicBezTo>
                    <a:pt x="442" y="20"/>
                    <a:pt x="436" y="25"/>
                    <a:pt x="429" y="25"/>
                  </a:cubicBezTo>
                  <a:close/>
                  <a:moveTo>
                    <a:pt x="379" y="25"/>
                  </a:moveTo>
                  <a:lnTo>
                    <a:pt x="379" y="25"/>
                  </a:lnTo>
                  <a:cubicBezTo>
                    <a:pt x="372" y="25"/>
                    <a:pt x="367" y="20"/>
                    <a:pt x="367" y="13"/>
                  </a:cubicBezTo>
                  <a:cubicBezTo>
                    <a:pt x="367" y="6"/>
                    <a:pt x="372" y="0"/>
                    <a:pt x="379" y="0"/>
                  </a:cubicBezTo>
                  <a:lnTo>
                    <a:pt x="379" y="0"/>
                  </a:lnTo>
                  <a:cubicBezTo>
                    <a:pt x="386" y="0"/>
                    <a:pt x="392" y="6"/>
                    <a:pt x="392" y="13"/>
                  </a:cubicBezTo>
                  <a:cubicBezTo>
                    <a:pt x="392" y="20"/>
                    <a:pt x="386" y="25"/>
                    <a:pt x="379" y="25"/>
                  </a:cubicBezTo>
                  <a:close/>
                  <a:moveTo>
                    <a:pt x="329" y="25"/>
                  </a:moveTo>
                  <a:lnTo>
                    <a:pt x="329" y="25"/>
                  </a:lnTo>
                  <a:cubicBezTo>
                    <a:pt x="322" y="25"/>
                    <a:pt x="317" y="20"/>
                    <a:pt x="317" y="13"/>
                  </a:cubicBezTo>
                  <a:cubicBezTo>
                    <a:pt x="317" y="6"/>
                    <a:pt x="322" y="0"/>
                    <a:pt x="329" y="0"/>
                  </a:cubicBezTo>
                  <a:lnTo>
                    <a:pt x="329" y="0"/>
                  </a:lnTo>
                  <a:cubicBezTo>
                    <a:pt x="336" y="0"/>
                    <a:pt x="342" y="6"/>
                    <a:pt x="342" y="13"/>
                  </a:cubicBezTo>
                  <a:cubicBezTo>
                    <a:pt x="342" y="20"/>
                    <a:pt x="336" y="25"/>
                    <a:pt x="329" y="25"/>
                  </a:cubicBezTo>
                  <a:close/>
                  <a:moveTo>
                    <a:pt x="279" y="25"/>
                  </a:moveTo>
                  <a:lnTo>
                    <a:pt x="279" y="25"/>
                  </a:lnTo>
                  <a:cubicBezTo>
                    <a:pt x="272" y="25"/>
                    <a:pt x="267" y="20"/>
                    <a:pt x="267" y="13"/>
                  </a:cubicBezTo>
                  <a:cubicBezTo>
                    <a:pt x="267" y="6"/>
                    <a:pt x="272" y="0"/>
                    <a:pt x="279" y="0"/>
                  </a:cubicBezTo>
                  <a:lnTo>
                    <a:pt x="279" y="0"/>
                  </a:lnTo>
                  <a:cubicBezTo>
                    <a:pt x="286" y="0"/>
                    <a:pt x="292" y="6"/>
                    <a:pt x="292" y="13"/>
                  </a:cubicBezTo>
                  <a:cubicBezTo>
                    <a:pt x="292" y="20"/>
                    <a:pt x="286" y="25"/>
                    <a:pt x="279" y="25"/>
                  </a:cubicBezTo>
                  <a:close/>
                  <a:moveTo>
                    <a:pt x="229" y="25"/>
                  </a:moveTo>
                  <a:lnTo>
                    <a:pt x="229" y="25"/>
                  </a:lnTo>
                  <a:cubicBezTo>
                    <a:pt x="222" y="25"/>
                    <a:pt x="217" y="20"/>
                    <a:pt x="217" y="13"/>
                  </a:cubicBezTo>
                  <a:cubicBezTo>
                    <a:pt x="217" y="6"/>
                    <a:pt x="222" y="0"/>
                    <a:pt x="229" y="0"/>
                  </a:cubicBezTo>
                  <a:lnTo>
                    <a:pt x="229" y="0"/>
                  </a:lnTo>
                  <a:cubicBezTo>
                    <a:pt x="236" y="0"/>
                    <a:pt x="242" y="6"/>
                    <a:pt x="242" y="13"/>
                  </a:cubicBezTo>
                  <a:cubicBezTo>
                    <a:pt x="242" y="20"/>
                    <a:pt x="236" y="25"/>
                    <a:pt x="229" y="25"/>
                  </a:cubicBezTo>
                  <a:close/>
                  <a:moveTo>
                    <a:pt x="179" y="25"/>
                  </a:moveTo>
                  <a:lnTo>
                    <a:pt x="179" y="25"/>
                  </a:lnTo>
                  <a:cubicBezTo>
                    <a:pt x="172" y="25"/>
                    <a:pt x="167" y="20"/>
                    <a:pt x="167" y="13"/>
                  </a:cubicBezTo>
                  <a:cubicBezTo>
                    <a:pt x="167" y="6"/>
                    <a:pt x="172" y="0"/>
                    <a:pt x="179" y="0"/>
                  </a:cubicBezTo>
                  <a:lnTo>
                    <a:pt x="179" y="0"/>
                  </a:lnTo>
                  <a:cubicBezTo>
                    <a:pt x="186" y="0"/>
                    <a:pt x="192" y="6"/>
                    <a:pt x="192" y="13"/>
                  </a:cubicBezTo>
                  <a:cubicBezTo>
                    <a:pt x="192" y="20"/>
                    <a:pt x="186" y="25"/>
                    <a:pt x="179" y="25"/>
                  </a:cubicBezTo>
                  <a:close/>
                  <a:moveTo>
                    <a:pt x="129" y="25"/>
                  </a:moveTo>
                  <a:lnTo>
                    <a:pt x="129" y="25"/>
                  </a:lnTo>
                  <a:cubicBezTo>
                    <a:pt x="122" y="25"/>
                    <a:pt x="117" y="20"/>
                    <a:pt x="117" y="13"/>
                  </a:cubicBezTo>
                  <a:cubicBezTo>
                    <a:pt x="117" y="6"/>
                    <a:pt x="122" y="0"/>
                    <a:pt x="129" y="0"/>
                  </a:cubicBezTo>
                  <a:lnTo>
                    <a:pt x="129" y="0"/>
                  </a:lnTo>
                  <a:cubicBezTo>
                    <a:pt x="136" y="0"/>
                    <a:pt x="142" y="6"/>
                    <a:pt x="142" y="13"/>
                  </a:cubicBezTo>
                  <a:cubicBezTo>
                    <a:pt x="142" y="20"/>
                    <a:pt x="136" y="25"/>
                    <a:pt x="129" y="25"/>
                  </a:cubicBezTo>
                  <a:close/>
                  <a:moveTo>
                    <a:pt x="79" y="25"/>
                  </a:moveTo>
                  <a:lnTo>
                    <a:pt x="79" y="25"/>
                  </a:lnTo>
                  <a:cubicBezTo>
                    <a:pt x="72" y="25"/>
                    <a:pt x="67" y="20"/>
                    <a:pt x="67" y="13"/>
                  </a:cubicBezTo>
                  <a:cubicBezTo>
                    <a:pt x="67" y="6"/>
                    <a:pt x="72" y="0"/>
                    <a:pt x="79" y="0"/>
                  </a:cubicBezTo>
                  <a:lnTo>
                    <a:pt x="79" y="0"/>
                  </a:lnTo>
                  <a:cubicBezTo>
                    <a:pt x="86" y="0"/>
                    <a:pt x="92" y="6"/>
                    <a:pt x="92" y="13"/>
                  </a:cubicBezTo>
                  <a:cubicBezTo>
                    <a:pt x="92" y="20"/>
                    <a:pt x="86" y="25"/>
                    <a:pt x="79" y="25"/>
                  </a:cubicBezTo>
                  <a:close/>
                  <a:moveTo>
                    <a:pt x="29" y="25"/>
                  </a:moveTo>
                  <a:lnTo>
                    <a:pt x="29" y="25"/>
                  </a:lnTo>
                  <a:cubicBezTo>
                    <a:pt x="22" y="25"/>
                    <a:pt x="17" y="20"/>
                    <a:pt x="17" y="13"/>
                  </a:cubicBezTo>
                  <a:cubicBezTo>
                    <a:pt x="17" y="6"/>
                    <a:pt x="22" y="0"/>
                    <a:pt x="29" y="0"/>
                  </a:cubicBezTo>
                  <a:lnTo>
                    <a:pt x="29" y="0"/>
                  </a:lnTo>
                  <a:cubicBezTo>
                    <a:pt x="36" y="0"/>
                    <a:pt x="42" y="6"/>
                    <a:pt x="42" y="13"/>
                  </a:cubicBezTo>
                  <a:cubicBezTo>
                    <a:pt x="42" y="20"/>
                    <a:pt x="36" y="25"/>
                    <a:pt x="29" y="25"/>
                  </a:cubicBezTo>
                  <a:close/>
                  <a:moveTo>
                    <a:pt x="25" y="46"/>
                  </a:moveTo>
                  <a:lnTo>
                    <a:pt x="25" y="46"/>
                  </a:lnTo>
                  <a:cubicBezTo>
                    <a:pt x="25" y="53"/>
                    <a:pt x="19" y="59"/>
                    <a:pt x="12" y="59"/>
                  </a:cubicBezTo>
                  <a:cubicBezTo>
                    <a:pt x="6" y="59"/>
                    <a:pt x="0" y="53"/>
                    <a:pt x="0" y="46"/>
                  </a:cubicBezTo>
                  <a:lnTo>
                    <a:pt x="0" y="46"/>
                  </a:lnTo>
                  <a:cubicBezTo>
                    <a:pt x="0" y="39"/>
                    <a:pt x="6" y="34"/>
                    <a:pt x="12" y="34"/>
                  </a:cubicBezTo>
                  <a:cubicBezTo>
                    <a:pt x="19" y="34"/>
                    <a:pt x="25" y="39"/>
                    <a:pt x="25" y="46"/>
                  </a:cubicBezTo>
                  <a:close/>
                  <a:moveTo>
                    <a:pt x="25" y="96"/>
                  </a:moveTo>
                  <a:lnTo>
                    <a:pt x="25" y="96"/>
                  </a:lnTo>
                  <a:cubicBezTo>
                    <a:pt x="25" y="103"/>
                    <a:pt x="19" y="109"/>
                    <a:pt x="12" y="109"/>
                  </a:cubicBezTo>
                  <a:cubicBezTo>
                    <a:pt x="6" y="109"/>
                    <a:pt x="0" y="103"/>
                    <a:pt x="0" y="96"/>
                  </a:cubicBezTo>
                  <a:lnTo>
                    <a:pt x="0" y="96"/>
                  </a:lnTo>
                  <a:cubicBezTo>
                    <a:pt x="0" y="89"/>
                    <a:pt x="6" y="84"/>
                    <a:pt x="12" y="84"/>
                  </a:cubicBezTo>
                  <a:cubicBezTo>
                    <a:pt x="19" y="84"/>
                    <a:pt x="25" y="89"/>
                    <a:pt x="25" y="96"/>
                  </a:cubicBezTo>
                  <a:close/>
                  <a:moveTo>
                    <a:pt x="25" y="146"/>
                  </a:moveTo>
                  <a:lnTo>
                    <a:pt x="25" y="146"/>
                  </a:lnTo>
                  <a:cubicBezTo>
                    <a:pt x="25" y="153"/>
                    <a:pt x="19" y="159"/>
                    <a:pt x="12" y="159"/>
                  </a:cubicBezTo>
                  <a:cubicBezTo>
                    <a:pt x="6" y="159"/>
                    <a:pt x="0" y="153"/>
                    <a:pt x="0" y="146"/>
                  </a:cubicBezTo>
                  <a:lnTo>
                    <a:pt x="0" y="146"/>
                  </a:lnTo>
                  <a:cubicBezTo>
                    <a:pt x="0" y="139"/>
                    <a:pt x="6" y="134"/>
                    <a:pt x="12" y="134"/>
                  </a:cubicBezTo>
                  <a:cubicBezTo>
                    <a:pt x="19" y="134"/>
                    <a:pt x="25" y="139"/>
                    <a:pt x="25" y="146"/>
                  </a:cubicBezTo>
                  <a:close/>
                  <a:moveTo>
                    <a:pt x="25" y="196"/>
                  </a:moveTo>
                  <a:lnTo>
                    <a:pt x="25" y="196"/>
                  </a:lnTo>
                  <a:cubicBezTo>
                    <a:pt x="25" y="203"/>
                    <a:pt x="19" y="209"/>
                    <a:pt x="12" y="209"/>
                  </a:cubicBezTo>
                  <a:cubicBezTo>
                    <a:pt x="6" y="209"/>
                    <a:pt x="0" y="203"/>
                    <a:pt x="0" y="196"/>
                  </a:cubicBezTo>
                  <a:lnTo>
                    <a:pt x="0" y="196"/>
                  </a:lnTo>
                  <a:cubicBezTo>
                    <a:pt x="0" y="189"/>
                    <a:pt x="6" y="184"/>
                    <a:pt x="12" y="184"/>
                  </a:cubicBezTo>
                  <a:cubicBezTo>
                    <a:pt x="19" y="184"/>
                    <a:pt x="25" y="189"/>
                    <a:pt x="25" y="196"/>
                  </a:cubicBezTo>
                  <a:close/>
                  <a:moveTo>
                    <a:pt x="25" y="246"/>
                  </a:moveTo>
                  <a:lnTo>
                    <a:pt x="25" y="246"/>
                  </a:lnTo>
                  <a:cubicBezTo>
                    <a:pt x="25" y="253"/>
                    <a:pt x="19" y="259"/>
                    <a:pt x="12" y="259"/>
                  </a:cubicBezTo>
                  <a:cubicBezTo>
                    <a:pt x="6" y="259"/>
                    <a:pt x="0" y="253"/>
                    <a:pt x="0" y="246"/>
                  </a:cubicBezTo>
                  <a:lnTo>
                    <a:pt x="0" y="246"/>
                  </a:lnTo>
                  <a:cubicBezTo>
                    <a:pt x="0" y="239"/>
                    <a:pt x="6" y="234"/>
                    <a:pt x="12" y="234"/>
                  </a:cubicBezTo>
                  <a:cubicBezTo>
                    <a:pt x="19" y="234"/>
                    <a:pt x="25" y="239"/>
                    <a:pt x="25" y="246"/>
                  </a:cubicBezTo>
                  <a:close/>
                  <a:moveTo>
                    <a:pt x="25" y="296"/>
                  </a:moveTo>
                  <a:lnTo>
                    <a:pt x="25" y="296"/>
                  </a:lnTo>
                  <a:cubicBezTo>
                    <a:pt x="25" y="303"/>
                    <a:pt x="19" y="309"/>
                    <a:pt x="12" y="309"/>
                  </a:cubicBezTo>
                  <a:cubicBezTo>
                    <a:pt x="6" y="309"/>
                    <a:pt x="0" y="303"/>
                    <a:pt x="0" y="296"/>
                  </a:cubicBezTo>
                  <a:lnTo>
                    <a:pt x="0" y="296"/>
                  </a:lnTo>
                  <a:cubicBezTo>
                    <a:pt x="0" y="289"/>
                    <a:pt x="6" y="284"/>
                    <a:pt x="12" y="284"/>
                  </a:cubicBezTo>
                  <a:cubicBezTo>
                    <a:pt x="19" y="284"/>
                    <a:pt x="25" y="289"/>
                    <a:pt x="25" y="296"/>
                  </a:cubicBezTo>
                  <a:close/>
                  <a:moveTo>
                    <a:pt x="25" y="346"/>
                  </a:moveTo>
                  <a:lnTo>
                    <a:pt x="25" y="346"/>
                  </a:lnTo>
                  <a:cubicBezTo>
                    <a:pt x="25" y="353"/>
                    <a:pt x="19" y="359"/>
                    <a:pt x="12" y="359"/>
                  </a:cubicBezTo>
                  <a:cubicBezTo>
                    <a:pt x="6" y="359"/>
                    <a:pt x="0" y="353"/>
                    <a:pt x="0" y="346"/>
                  </a:cubicBezTo>
                  <a:lnTo>
                    <a:pt x="0" y="346"/>
                  </a:lnTo>
                  <a:cubicBezTo>
                    <a:pt x="0" y="339"/>
                    <a:pt x="6" y="334"/>
                    <a:pt x="12" y="334"/>
                  </a:cubicBezTo>
                  <a:cubicBezTo>
                    <a:pt x="19" y="334"/>
                    <a:pt x="25" y="339"/>
                    <a:pt x="25" y="346"/>
                  </a:cubicBezTo>
                  <a:close/>
                  <a:moveTo>
                    <a:pt x="25" y="396"/>
                  </a:moveTo>
                  <a:lnTo>
                    <a:pt x="25" y="396"/>
                  </a:lnTo>
                  <a:cubicBezTo>
                    <a:pt x="25" y="403"/>
                    <a:pt x="19" y="409"/>
                    <a:pt x="12" y="409"/>
                  </a:cubicBezTo>
                  <a:cubicBezTo>
                    <a:pt x="6" y="409"/>
                    <a:pt x="0" y="403"/>
                    <a:pt x="0" y="396"/>
                  </a:cubicBezTo>
                  <a:lnTo>
                    <a:pt x="0" y="396"/>
                  </a:lnTo>
                  <a:cubicBezTo>
                    <a:pt x="0" y="389"/>
                    <a:pt x="6" y="384"/>
                    <a:pt x="12" y="384"/>
                  </a:cubicBezTo>
                  <a:cubicBezTo>
                    <a:pt x="19" y="384"/>
                    <a:pt x="25" y="389"/>
                    <a:pt x="25" y="396"/>
                  </a:cubicBezTo>
                  <a:close/>
                  <a:moveTo>
                    <a:pt x="25" y="446"/>
                  </a:moveTo>
                  <a:lnTo>
                    <a:pt x="25" y="446"/>
                  </a:lnTo>
                  <a:cubicBezTo>
                    <a:pt x="25" y="453"/>
                    <a:pt x="19" y="459"/>
                    <a:pt x="12" y="459"/>
                  </a:cubicBezTo>
                  <a:cubicBezTo>
                    <a:pt x="6" y="459"/>
                    <a:pt x="0" y="453"/>
                    <a:pt x="0" y="446"/>
                  </a:cubicBezTo>
                  <a:lnTo>
                    <a:pt x="0" y="446"/>
                  </a:lnTo>
                  <a:cubicBezTo>
                    <a:pt x="0" y="439"/>
                    <a:pt x="6" y="434"/>
                    <a:pt x="12" y="434"/>
                  </a:cubicBezTo>
                  <a:cubicBezTo>
                    <a:pt x="19" y="434"/>
                    <a:pt x="25" y="439"/>
                    <a:pt x="25" y="446"/>
                  </a:cubicBezTo>
                  <a:close/>
                  <a:moveTo>
                    <a:pt x="25" y="496"/>
                  </a:moveTo>
                  <a:lnTo>
                    <a:pt x="25" y="496"/>
                  </a:lnTo>
                  <a:cubicBezTo>
                    <a:pt x="25" y="503"/>
                    <a:pt x="19" y="509"/>
                    <a:pt x="12" y="509"/>
                  </a:cubicBezTo>
                  <a:cubicBezTo>
                    <a:pt x="6" y="509"/>
                    <a:pt x="0" y="503"/>
                    <a:pt x="0" y="496"/>
                  </a:cubicBezTo>
                  <a:lnTo>
                    <a:pt x="0" y="496"/>
                  </a:lnTo>
                  <a:cubicBezTo>
                    <a:pt x="0" y="489"/>
                    <a:pt x="6" y="484"/>
                    <a:pt x="12" y="484"/>
                  </a:cubicBezTo>
                  <a:cubicBezTo>
                    <a:pt x="19" y="484"/>
                    <a:pt x="25" y="489"/>
                    <a:pt x="25" y="496"/>
                  </a:cubicBezTo>
                  <a:close/>
                  <a:moveTo>
                    <a:pt x="25" y="546"/>
                  </a:moveTo>
                  <a:lnTo>
                    <a:pt x="25" y="546"/>
                  </a:lnTo>
                  <a:cubicBezTo>
                    <a:pt x="25" y="553"/>
                    <a:pt x="19" y="559"/>
                    <a:pt x="12" y="559"/>
                  </a:cubicBezTo>
                  <a:cubicBezTo>
                    <a:pt x="6" y="559"/>
                    <a:pt x="0" y="553"/>
                    <a:pt x="0" y="546"/>
                  </a:cubicBezTo>
                  <a:lnTo>
                    <a:pt x="0" y="546"/>
                  </a:lnTo>
                  <a:cubicBezTo>
                    <a:pt x="0" y="539"/>
                    <a:pt x="6" y="534"/>
                    <a:pt x="12" y="534"/>
                  </a:cubicBezTo>
                  <a:cubicBezTo>
                    <a:pt x="19" y="534"/>
                    <a:pt x="25" y="539"/>
                    <a:pt x="25" y="546"/>
                  </a:cubicBezTo>
                  <a:close/>
                  <a:moveTo>
                    <a:pt x="25" y="596"/>
                  </a:moveTo>
                  <a:lnTo>
                    <a:pt x="25" y="596"/>
                  </a:lnTo>
                  <a:cubicBezTo>
                    <a:pt x="25" y="603"/>
                    <a:pt x="19" y="609"/>
                    <a:pt x="12" y="609"/>
                  </a:cubicBezTo>
                  <a:cubicBezTo>
                    <a:pt x="6" y="609"/>
                    <a:pt x="0" y="603"/>
                    <a:pt x="0" y="596"/>
                  </a:cubicBezTo>
                  <a:lnTo>
                    <a:pt x="0" y="596"/>
                  </a:lnTo>
                  <a:cubicBezTo>
                    <a:pt x="0" y="589"/>
                    <a:pt x="6" y="584"/>
                    <a:pt x="12" y="584"/>
                  </a:cubicBezTo>
                  <a:cubicBezTo>
                    <a:pt x="19" y="584"/>
                    <a:pt x="25" y="589"/>
                    <a:pt x="25" y="596"/>
                  </a:cubicBezTo>
                  <a:close/>
                  <a:moveTo>
                    <a:pt x="25" y="646"/>
                  </a:moveTo>
                  <a:lnTo>
                    <a:pt x="25" y="646"/>
                  </a:lnTo>
                  <a:cubicBezTo>
                    <a:pt x="25" y="653"/>
                    <a:pt x="19" y="659"/>
                    <a:pt x="12" y="659"/>
                  </a:cubicBezTo>
                  <a:cubicBezTo>
                    <a:pt x="6" y="659"/>
                    <a:pt x="0" y="653"/>
                    <a:pt x="0" y="646"/>
                  </a:cubicBezTo>
                  <a:lnTo>
                    <a:pt x="0" y="646"/>
                  </a:lnTo>
                  <a:cubicBezTo>
                    <a:pt x="0" y="639"/>
                    <a:pt x="6" y="634"/>
                    <a:pt x="12" y="634"/>
                  </a:cubicBezTo>
                  <a:cubicBezTo>
                    <a:pt x="19" y="634"/>
                    <a:pt x="25" y="639"/>
                    <a:pt x="25" y="646"/>
                  </a:cubicBezTo>
                  <a:close/>
                  <a:moveTo>
                    <a:pt x="25" y="696"/>
                  </a:moveTo>
                  <a:lnTo>
                    <a:pt x="25" y="696"/>
                  </a:lnTo>
                  <a:cubicBezTo>
                    <a:pt x="25" y="703"/>
                    <a:pt x="19" y="709"/>
                    <a:pt x="12" y="709"/>
                  </a:cubicBezTo>
                  <a:cubicBezTo>
                    <a:pt x="6" y="709"/>
                    <a:pt x="0" y="703"/>
                    <a:pt x="0" y="696"/>
                  </a:cubicBezTo>
                  <a:lnTo>
                    <a:pt x="0" y="696"/>
                  </a:lnTo>
                  <a:cubicBezTo>
                    <a:pt x="0" y="689"/>
                    <a:pt x="6" y="684"/>
                    <a:pt x="12" y="684"/>
                  </a:cubicBezTo>
                  <a:cubicBezTo>
                    <a:pt x="19" y="684"/>
                    <a:pt x="25" y="689"/>
                    <a:pt x="25" y="696"/>
                  </a:cubicBezTo>
                  <a:close/>
                  <a:moveTo>
                    <a:pt x="25" y="746"/>
                  </a:moveTo>
                  <a:lnTo>
                    <a:pt x="25" y="746"/>
                  </a:lnTo>
                  <a:cubicBezTo>
                    <a:pt x="25" y="753"/>
                    <a:pt x="19" y="759"/>
                    <a:pt x="12" y="759"/>
                  </a:cubicBezTo>
                  <a:cubicBezTo>
                    <a:pt x="6" y="759"/>
                    <a:pt x="0" y="753"/>
                    <a:pt x="0" y="746"/>
                  </a:cubicBezTo>
                  <a:lnTo>
                    <a:pt x="0" y="746"/>
                  </a:lnTo>
                  <a:cubicBezTo>
                    <a:pt x="0" y="740"/>
                    <a:pt x="6" y="734"/>
                    <a:pt x="12" y="734"/>
                  </a:cubicBezTo>
                  <a:cubicBezTo>
                    <a:pt x="19" y="734"/>
                    <a:pt x="25" y="740"/>
                    <a:pt x="25" y="746"/>
                  </a:cubicBezTo>
                  <a:close/>
                  <a:moveTo>
                    <a:pt x="25" y="796"/>
                  </a:moveTo>
                  <a:lnTo>
                    <a:pt x="25" y="796"/>
                  </a:lnTo>
                  <a:cubicBezTo>
                    <a:pt x="25" y="803"/>
                    <a:pt x="19" y="809"/>
                    <a:pt x="12" y="809"/>
                  </a:cubicBezTo>
                  <a:cubicBezTo>
                    <a:pt x="6" y="809"/>
                    <a:pt x="0" y="803"/>
                    <a:pt x="0" y="796"/>
                  </a:cubicBezTo>
                  <a:lnTo>
                    <a:pt x="0" y="796"/>
                  </a:lnTo>
                  <a:cubicBezTo>
                    <a:pt x="0" y="790"/>
                    <a:pt x="6" y="784"/>
                    <a:pt x="12" y="784"/>
                  </a:cubicBezTo>
                  <a:cubicBezTo>
                    <a:pt x="19" y="784"/>
                    <a:pt x="25" y="790"/>
                    <a:pt x="25" y="796"/>
                  </a:cubicBezTo>
                  <a:close/>
                  <a:moveTo>
                    <a:pt x="25" y="846"/>
                  </a:moveTo>
                  <a:lnTo>
                    <a:pt x="25" y="846"/>
                  </a:lnTo>
                  <a:cubicBezTo>
                    <a:pt x="25" y="853"/>
                    <a:pt x="19" y="859"/>
                    <a:pt x="12" y="859"/>
                  </a:cubicBezTo>
                  <a:cubicBezTo>
                    <a:pt x="6" y="859"/>
                    <a:pt x="0" y="853"/>
                    <a:pt x="0" y="846"/>
                  </a:cubicBezTo>
                  <a:lnTo>
                    <a:pt x="0" y="846"/>
                  </a:lnTo>
                  <a:cubicBezTo>
                    <a:pt x="0" y="840"/>
                    <a:pt x="6" y="834"/>
                    <a:pt x="12" y="834"/>
                  </a:cubicBezTo>
                  <a:cubicBezTo>
                    <a:pt x="19" y="834"/>
                    <a:pt x="25" y="840"/>
                    <a:pt x="25" y="846"/>
                  </a:cubicBezTo>
                  <a:close/>
                  <a:moveTo>
                    <a:pt x="25" y="896"/>
                  </a:moveTo>
                  <a:lnTo>
                    <a:pt x="25" y="897"/>
                  </a:lnTo>
                  <a:cubicBezTo>
                    <a:pt x="25" y="903"/>
                    <a:pt x="19" y="909"/>
                    <a:pt x="12" y="909"/>
                  </a:cubicBezTo>
                  <a:cubicBezTo>
                    <a:pt x="6" y="909"/>
                    <a:pt x="0" y="903"/>
                    <a:pt x="0" y="897"/>
                  </a:cubicBezTo>
                  <a:lnTo>
                    <a:pt x="0" y="896"/>
                  </a:lnTo>
                  <a:cubicBezTo>
                    <a:pt x="0" y="890"/>
                    <a:pt x="6" y="884"/>
                    <a:pt x="12" y="884"/>
                  </a:cubicBezTo>
                  <a:cubicBezTo>
                    <a:pt x="19" y="884"/>
                    <a:pt x="25" y="890"/>
                    <a:pt x="25" y="896"/>
                  </a:cubicBezTo>
                  <a:close/>
                  <a:moveTo>
                    <a:pt x="25" y="947"/>
                  </a:moveTo>
                  <a:lnTo>
                    <a:pt x="25" y="947"/>
                  </a:lnTo>
                  <a:cubicBezTo>
                    <a:pt x="25" y="953"/>
                    <a:pt x="19" y="959"/>
                    <a:pt x="12" y="959"/>
                  </a:cubicBezTo>
                  <a:cubicBezTo>
                    <a:pt x="6" y="959"/>
                    <a:pt x="0" y="953"/>
                    <a:pt x="0" y="947"/>
                  </a:cubicBezTo>
                  <a:lnTo>
                    <a:pt x="0" y="947"/>
                  </a:lnTo>
                  <a:cubicBezTo>
                    <a:pt x="0" y="940"/>
                    <a:pt x="6" y="934"/>
                    <a:pt x="12" y="934"/>
                  </a:cubicBezTo>
                  <a:cubicBezTo>
                    <a:pt x="19" y="934"/>
                    <a:pt x="25" y="940"/>
                    <a:pt x="25" y="947"/>
                  </a:cubicBezTo>
                  <a:close/>
                  <a:moveTo>
                    <a:pt x="18" y="979"/>
                  </a:moveTo>
                  <a:lnTo>
                    <a:pt x="18" y="979"/>
                  </a:lnTo>
                  <a:cubicBezTo>
                    <a:pt x="25" y="979"/>
                    <a:pt x="30" y="984"/>
                    <a:pt x="30" y="991"/>
                  </a:cubicBezTo>
                  <a:cubicBezTo>
                    <a:pt x="30" y="998"/>
                    <a:pt x="25" y="1004"/>
                    <a:pt x="18" y="1004"/>
                  </a:cubicBezTo>
                  <a:lnTo>
                    <a:pt x="18" y="1004"/>
                  </a:lnTo>
                  <a:cubicBezTo>
                    <a:pt x="11" y="1004"/>
                    <a:pt x="5" y="998"/>
                    <a:pt x="5" y="991"/>
                  </a:cubicBezTo>
                  <a:cubicBezTo>
                    <a:pt x="5" y="984"/>
                    <a:pt x="11" y="979"/>
                    <a:pt x="18" y="979"/>
                  </a:cubicBezTo>
                  <a:close/>
                  <a:moveTo>
                    <a:pt x="68" y="979"/>
                  </a:moveTo>
                  <a:lnTo>
                    <a:pt x="68" y="979"/>
                  </a:lnTo>
                  <a:cubicBezTo>
                    <a:pt x="75" y="979"/>
                    <a:pt x="80" y="984"/>
                    <a:pt x="80" y="991"/>
                  </a:cubicBezTo>
                  <a:cubicBezTo>
                    <a:pt x="80" y="998"/>
                    <a:pt x="75" y="1004"/>
                    <a:pt x="68" y="1004"/>
                  </a:cubicBezTo>
                  <a:lnTo>
                    <a:pt x="68" y="1004"/>
                  </a:lnTo>
                  <a:cubicBezTo>
                    <a:pt x="61" y="1004"/>
                    <a:pt x="55" y="998"/>
                    <a:pt x="55" y="991"/>
                  </a:cubicBezTo>
                  <a:cubicBezTo>
                    <a:pt x="55" y="984"/>
                    <a:pt x="61" y="979"/>
                    <a:pt x="68" y="979"/>
                  </a:cubicBezTo>
                  <a:close/>
                  <a:moveTo>
                    <a:pt x="118" y="979"/>
                  </a:moveTo>
                  <a:lnTo>
                    <a:pt x="118" y="979"/>
                  </a:lnTo>
                  <a:cubicBezTo>
                    <a:pt x="125" y="979"/>
                    <a:pt x="130" y="984"/>
                    <a:pt x="130" y="991"/>
                  </a:cubicBezTo>
                  <a:cubicBezTo>
                    <a:pt x="130" y="998"/>
                    <a:pt x="125" y="1004"/>
                    <a:pt x="118" y="1004"/>
                  </a:cubicBezTo>
                  <a:lnTo>
                    <a:pt x="118" y="1004"/>
                  </a:lnTo>
                  <a:cubicBezTo>
                    <a:pt x="111" y="1004"/>
                    <a:pt x="105" y="998"/>
                    <a:pt x="105" y="991"/>
                  </a:cubicBezTo>
                  <a:cubicBezTo>
                    <a:pt x="105" y="984"/>
                    <a:pt x="111" y="979"/>
                    <a:pt x="118" y="979"/>
                  </a:cubicBezTo>
                  <a:close/>
                  <a:moveTo>
                    <a:pt x="168" y="979"/>
                  </a:moveTo>
                  <a:lnTo>
                    <a:pt x="168" y="979"/>
                  </a:lnTo>
                  <a:cubicBezTo>
                    <a:pt x="175" y="979"/>
                    <a:pt x="180" y="984"/>
                    <a:pt x="180" y="991"/>
                  </a:cubicBezTo>
                  <a:cubicBezTo>
                    <a:pt x="180" y="998"/>
                    <a:pt x="175" y="1004"/>
                    <a:pt x="168" y="1004"/>
                  </a:cubicBezTo>
                  <a:lnTo>
                    <a:pt x="168" y="1004"/>
                  </a:lnTo>
                  <a:cubicBezTo>
                    <a:pt x="161" y="1004"/>
                    <a:pt x="155" y="998"/>
                    <a:pt x="155" y="991"/>
                  </a:cubicBezTo>
                  <a:cubicBezTo>
                    <a:pt x="155" y="984"/>
                    <a:pt x="161" y="979"/>
                    <a:pt x="168" y="979"/>
                  </a:cubicBezTo>
                  <a:close/>
                  <a:moveTo>
                    <a:pt x="218" y="979"/>
                  </a:moveTo>
                  <a:lnTo>
                    <a:pt x="218" y="979"/>
                  </a:lnTo>
                  <a:cubicBezTo>
                    <a:pt x="225" y="979"/>
                    <a:pt x="231" y="984"/>
                    <a:pt x="231" y="991"/>
                  </a:cubicBezTo>
                  <a:cubicBezTo>
                    <a:pt x="231" y="998"/>
                    <a:pt x="225" y="1004"/>
                    <a:pt x="218" y="1004"/>
                  </a:cubicBezTo>
                  <a:lnTo>
                    <a:pt x="218" y="1004"/>
                  </a:lnTo>
                  <a:cubicBezTo>
                    <a:pt x="211" y="1004"/>
                    <a:pt x="205" y="998"/>
                    <a:pt x="205" y="991"/>
                  </a:cubicBezTo>
                  <a:cubicBezTo>
                    <a:pt x="205" y="984"/>
                    <a:pt x="211" y="979"/>
                    <a:pt x="218" y="979"/>
                  </a:cubicBezTo>
                  <a:close/>
                  <a:moveTo>
                    <a:pt x="268" y="979"/>
                  </a:moveTo>
                  <a:lnTo>
                    <a:pt x="268" y="979"/>
                  </a:lnTo>
                  <a:cubicBezTo>
                    <a:pt x="275" y="979"/>
                    <a:pt x="281" y="984"/>
                    <a:pt x="281" y="991"/>
                  </a:cubicBezTo>
                  <a:cubicBezTo>
                    <a:pt x="281" y="998"/>
                    <a:pt x="275" y="1004"/>
                    <a:pt x="268" y="1004"/>
                  </a:cubicBezTo>
                  <a:lnTo>
                    <a:pt x="268" y="1004"/>
                  </a:lnTo>
                  <a:cubicBezTo>
                    <a:pt x="261" y="1004"/>
                    <a:pt x="256" y="998"/>
                    <a:pt x="256" y="991"/>
                  </a:cubicBezTo>
                  <a:cubicBezTo>
                    <a:pt x="256" y="984"/>
                    <a:pt x="261" y="979"/>
                    <a:pt x="268" y="979"/>
                  </a:cubicBezTo>
                  <a:close/>
                  <a:moveTo>
                    <a:pt x="318" y="979"/>
                  </a:moveTo>
                  <a:lnTo>
                    <a:pt x="318" y="979"/>
                  </a:lnTo>
                  <a:cubicBezTo>
                    <a:pt x="325" y="979"/>
                    <a:pt x="331" y="984"/>
                    <a:pt x="331" y="991"/>
                  </a:cubicBezTo>
                  <a:cubicBezTo>
                    <a:pt x="331" y="998"/>
                    <a:pt x="325" y="1004"/>
                    <a:pt x="318" y="1004"/>
                  </a:cubicBezTo>
                  <a:lnTo>
                    <a:pt x="318" y="1004"/>
                  </a:lnTo>
                  <a:cubicBezTo>
                    <a:pt x="311" y="1004"/>
                    <a:pt x="306" y="998"/>
                    <a:pt x="306" y="991"/>
                  </a:cubicBezTo>
                  <a:cubicBezTo>
                    <a:pt x="306" y="984"/>
                    <a:pt x="311" y="979"/>
                    <a:pt x="318" y="979"/>
                  </a:cubicBezTo>
                  <a:close/>
                  <a:moveTo>
                    <a:pt x="368" y="979"/>
                  </a:moveTo>
                  <a:lnTo>
                    <a:pt x="368" y="979"/>
                  </a:lnTo>
                  <a:cubicBezTo>
                    <a:pt x="375" y="979"/>
                    <a:pt x="381" y="984"/>
                    <a:pt x="381" y="991"/>
                  </a:cubicBezTo>
                  <a:cubicBezTo>
                    <a:pt x="381" y="998"/>
                    <a:pt x="375" y="1004"/>
                    <a:pt x="368" y="1004"/>
                  </a:cubicBezTo>
                  <a:lnTo>
                    <a:pt x="368" y="1004"/>
                  </a:lnTo>
                  <a:cubicBezTo>
                    <a:pt x="361" y="1004"/>
                    <a:pt x="356" y="998"/>
                    <a:pt x="356" y="991"/>
                  </a:cubicBezTo>
                  <a:cubicBezTo>
                    <a:pt x="356" y="984"/>
                    <a:pt x="361" y="979"/>
                    <a:pt x="368" y="979"/>
                  </a:cubicBezTo>
                  <a:close/>
                  <a:moveTo>
                    <a:pt x="418" y="979"/>
                  </a:moveTo>
                  <a:lnTo>
                    <a:pt x="418" y="979"/>
                  </a:lnTo>
                  <a:cubicBezTo>
                    <a:pt x="425" y="979"/>
                    <a:pt x="431" y="984"/>
                    <a:pt x="431" y="991"/>
                  </a:cubicBezTo>
                  <a:cubicBezTo>
                    <a:pt x="431" y="998"/>
                    <a:pt x="425" y="1004"/>
                    <a:pt x="418" y="1004"/>
                  </a:cubicBezTo>
                  <a:lnTo>
                    <a:pt x="418" y="1004"/>
                  </a:lnTo>
                  <a:cubicBezTo>
                    <a:pt x="411" y="1004"/>
                    <a:pt x="406" y="998"/>
                    <a:pt x="406" y="991"/>
                  </a:cubicBezTo>
                  <a:cubicBezTo>
                    <a:pt x="406" y="984"/>
                    <a:pt x="411" y="979"/>
                    <a:pt x="418" y="979"/>
                  </a:cubicBezTo>
                  <a:close/>
                  <a:moveTo>
                    <a:pt x="468" y="979"/>
                  </a:moveTo>
                  <a:lnTo>
                    <a:pt x="468" y="979"/>
                  </a:lnTo>
                  <a:cubicBezTo>
                    <a:pt x="475" y="979"/>
                    <a:pt x="481" y="984"/>
                    <a:pt x="481" y="991"/>
                  </a:cubicBezTo>
                  <a:cubicBezTo>
                    <a:pt x="481" y="998"/>
                    <a:pt x="475" y="1004"/>
                    <a:pt x="468" y="1004"/>
                  </a:cubicBezTo>
                  <a:lnTo>
                    <a:pt x="468" y="1004"/>
                  </a:lnTo>
                  <a:cubicBezTo>
                    <a:pt x="461" y="1004"/>
                    <a:pt x="456" y="998"/>
                    <a:pt x="456" y="991"/>
                  </a:cubicBezTo>
                  <a:cubicBezTo>
                    <a:pt x="456" y="984"/>
                    <a:pt x="461" y="979"/>
                    <a:pt x="468" y="979"/>
                  </a:cubicBezTo>
                  <a:close/>
                  <a:moveTo>
                    <a:pt x="518" y="979"/>
                  </a:moveTo>
                  <a:lnTo>
                    <a:pt x="518" y="979"/>
                  </a:lnTo>
                  <a:cubicBezTo>
                    <a:pt x="525" y="979"/>
                    <a:pt x="531" y="984"/>
                    <a:pt x="531" y="991"/>
                  </a:cubicBezTo>
                  <a:cubicBezTo>
                    <a:pt x="531" y="998"/>
                    <a:pt x="525" y="1004"/>
                    <a:pt x="518" y="1004"/>
                  </a:cubicBezTo>
                  <a:lnTo>
                    <a:pt x="518" y="1004"/>
                  </a:lnTo>
                  <a:cubicBezTo>
                    <a:pt x="511" y="1004"/>
                    <a:pt x="506" y="998"/>
                    <a:pt x="506" y="991"/>
                  </a:cubicBezTo>
                  <a:cubicBezTo>
                    <a:pt x="506" y="984"/>
                    <a:pt x="511" y="979"/>
                    <a:pt x="518" y="979"/>
                  </a:cubicBezTo>
                  <a:close/>
                  <a:moveTo>
                    <a:pt x="568" y="979"/>
                  </a:moveTo>
                  <a:lnTo>
                    <a:pt x="568" y="979"/>
                  </a:lnTo>
                  <a:cubicBezTo>
                    <a:pt x="575" y="979"/>
                    <a:pt x="581" y="984"/>
                    <a:pt x="581" y="991"/>
                  </a:cubicBezTo>
                  <a:cubicBezTo>
                    <a:pt x="581" y="998"/>
                    <a:pt x="575" y="1004"/>
                    <a:pt x="568" y="1004"/>
                  </a:cubicBezTo>
                  <a:lnTo>
                    <a:pt x="568" y="1004"/>
                  </a:lnTo>
                  <a:cubicBezTo>
                    <a:pt x="561" y="1004"/>
                    <a:pt x="556" y="998"/>
                    <a:pt x="556" y="991"/>
                  </a:cubicBezTo>
                  <a:cubicBezTo>
                    <a:pt x="556" y="984"/>
                    <a:pt x="561" y="979"/>
                    <a:pt x="568" y="979"/>
                  </a:cubicBezTo>
                  <a:close/>
                  <a:moveTo>
                    <a:pt x="618" y="979"/>
                  </a:moveTo>
                  <a:lnTo>
                    <a:pt x="618" y="979"/>
                  </a:lnTo>
                  <a:cubicBezTo>
                    <a:pt x="625" y="979"/>
                    <a:pt x="631" y="984"/>
                    <a:pt x="631" y="991"/>
                  </a:cubicBezTo>
                  <a:cubicBezTo>
                    <a:pt x="631" y="998"/>
                    <a:pt x="625" y="1004"/>
                    <a:pt x="618" y="1004"/>
                  </a:cubicBezTo>
                  <a:lnTo>
                    <a:pt x="618" y="1004"/>
                  </a:lnTo>
                  <a:cubicBezTo>
                    <a:pt x="611" y="1004"/>
                    <a:pt x="606" y="998"/>
                    <a:pt x="606" y="991"/>
                  </a:cubicBezTo>
                  <a:cubicBezTo>
                    <a:pt x="606" y="984"/>
                    <a:pt x="611" y="979"/>
                    <a:pt x="618" y="979"/>
                  </a:cubicBezTo>
                  <a:close/>
                  <a:moveTo>
                    <a:pt x="668" y="979"/>
                  </a:moveTo>
                  <a:lnTo>
                    <a:pt x="668" y="979"/>
                  </a:lnTo>
                  <a:cubicBezTo>
                    <a:pt x="675" y="979"/>
                    <a:pt x="681" y="984"/>
                    <a:pt x="681" y="991"/>
                  </a:cubicBezTo>
                  <a:cubicBezTo>
                    <a:pt x="681" y="998"/>
                    <a:pt x="675" y="1004"/>
                    <a:pt x="668" y="1004"/>
                  </a:cubicBezTo>
                  <a:lnTo>
                    <a:pt x="668" y="1004"/>
                  </a:lnTo>
                  <a:cubicBezTo>
                    <a:pt x="661" y="1004"/>
                    <a:pt x="656" y="998"/>
                    <a:pt x="656" y="991"/>
                  </a:cubicBezTo>
                  <a:cubicBezTo>
                    <a:pt x="656" y="984"/>
                    <a:pt x="661" y="979"/>
                    <a:pt x="668" y="979"/>
                  </a:cubicBezTo>
                  <a:close/>
                  <a:moveTo>
                    <a:pt x="718" y="979"/>
                  </a:moveTo>
                  <a:lnTo>
                    <a:pt x="718" y="979"/>
                  </a:lnTo>
                  <a:cubicBezTo>
                    <a:pt x="725" y="979"/>
                    <a:pt x="731" y="984"/>
                    <a:pt x="731" y="991"/>
                  </a:cubicBezTo>
                  <a:cubicBezTo>
                    <a:pt x="731" y="998"/>
                    <a:pt x="725" y="1004"/>
                    <a:pt x="718" y="1004"/>
                  </a:cubicBezTo>
                  <a:lnTo>
                    <a:pt x="718" y="1004"/>
                  </a:lnTo>
                  <a:cubicBezTo>
                    <a:pt x="711" y="1004"/>
                    <a:pt x="706" y="998"/>
                    <a:pt x="706" y="991"/>
                  </a:cubicBezTo>
                  <a:cubicBezTo>
                    <a:pt x="706" y="984"/>
                    <a:pt x="711" y="979"/>
                    <a:pt x="718" y="979"/>
                  </a:cubicBezTo>
                  <a:close/>
                  <a:moveTo>
                    <a:pt x="768" y="979"/>
                  </a:moveTo>
                  <a:lnTo>
                    <a:pt x="768" y="979"/>
                  </a:lnTo>
                  <a:cubicBezTo>
                    <a:pt x="775" y="979"/>
                    <a:pt x="781" y="984"/>
                    <a:pt x="781" y="991"/>
                  </a:cubicBezTo>
                  <a:cubicBezTo>
                    <a:pt x="781" y="998"/>
                    <a:pt x="775" y="1004"/>
                    <a:pt x="768" y="1004"/>
                  </a:cubicBezTo>
                  <a:lnTo>
                    <a:pt x="768" y="1004"/>
                  </a:lnTo>
                  <a:cubicBezTo>
                    <a:pt x="761" y="1004"/>
                    <a:pt x="756" y="998"/>
                    <a:pt x="756" y="991"/>
                  </a:cubicBezTo>
                  <a:cubicBezTo>
                    <a:pt x="756" y="984"/>
                    <a:pt x="761" y="979"/>
                    <a:pt x="768" y="979"/>
                  </a:cubicBezTo>
                  <a:close/>
                  <a:moveTo>
                    <a:pt x="818" y="979"/>
                  </a:moveTo>
                  <a:lnTo>
                    <a:pt x="818" y="979"/>
                  </a:lnTo>
                  <a:cubicBezTo>
                    <a:pt x="825" y="979"/>
                    <a:pt x="831" y="984"/>
                    <a:pt x="831" y="991"/>
                  </a:cubicBezTo>
                  <a:cubicBezTo>
                    <a:pt x="831" y="998"/>
                    <a:pt x="825" y="1004"/>
                    <a:pt x="818" y="1004"/>
                  </a:cubicBezTo>
                  <a:lnTo>
                    <a:pt x="818" y="1004"/>
                  </a:lnTo>
                  <a:cubicBezTo>
                    <a:pt x="811" y="1004"/>
                    <a:pt x="806" y="998"/>
                    <a:pt x="806" y="991"/>
                  </a:cubicBezTo>
                  <a:cubicBezTo>
                    <a:pt x="806" y="984"/>
                    <a:pt x="811" y="979"/>
                    <a:pt x="818" y="979"/>
                  </a:cubicBezTo>
                  <a:close/>
                  <a:moveTo>
                    <a:pt x="868" y="979"/>
                  </a:moveTo>
                  <a:lnTo>
                    <a:pt x="868" y="979"/>
                  </a:lnTo>
                  <a:cubicBezTo>
                    <a:pt x="875" y="979"/>
                    <a:pt x="881" y="984"/>
                    <a:pt x="881" y="991"/>
                  </a:cubicBezTo>
                  <a:cubicBezTo>
                    <a:pt x="881" y="998"/>
                    <a:pt x="875" y="1004"/>
                    <a:pt x="868" y="1004"/>
                  </a:cubicBezTo>
                  <a:lnTo>
                    <a:pt x="868" y="1004"/>
                  </a:lnTo>
                  <a:cubicBezTo>
                    <a:pt x="861" y="1004"/>
                    <a:pt x="856" y="998"/>
                    <a:pt x="856" y="991"/>
                  </a:cubicBezTo>
                  <a:cubicBezTo>
                    <a:pt x="856" y="984"/>
                    <a:pt x="861" y="979"/>
                    <a:pt x="868" y="979"/>
                  </a:cubicBezTo>
                  <a:close/>
                  <a:moveTo>
                    <a:pt x="918" y="979"/>
                  </a:moveTo>
                  <a:lnTo>
                    <a:pt x="918" y="979"/>
                  </a:lnTo>
                  <a:cubicBezTo>
                    <a:pt x="925" y="979"/>
                    <a:pt x="931" y="984"/>
                    <a:pt x="931" y="991"/>
                  </a:cubicBezTo>
                  <a:cubicBezTo>
                    <a:pt x="931" y="998"/>
                    <a:pt x="925" y="1004"/>
                    <a:pt x="918" y="1004"/>
                  </a:cubicBezTo>
                  <a:lnTo>
                    <a:pt x="918" y="1004"/>
                  </a:lnTo>
                  <a:cubicBezTo>
                    <a:pt x="911" y="1004"/>
                    <a:pt x="906" y="998"/>
                    <a:pt x="906" y="991"/>
                  </a:cubicBezTo>
                  <a:cubicBezTo>
                    <a:pt x="906" y="984"/>
                    <a:pt x="911" y="979"/>
                    <a:pt x="918" y="979"/>
                  </a:cubicBezTo>
                  <a:close/>
                  <a:moveTo>
                    <a:pt x="968" y="979"/>
                  </a:moveTo>
                  <a:lnTo>
                    <a:pt x="968" y="979"/>
                  </a:lnTo>
                  <a:cubicBezTo>
                    <a:pt x="975" y="979"/>
                    <a:pt x="981" y="984"/>
                    <a:pt x="981" y="991"/>
                  </a:cubicBezTo>
                  <a:cubicBezTo>
                    <a:pt x="981" y="998"/>
                    <a:pt x="975" y="1004"/>
                    <a:pt x="968" y="1004"/>
                  </a:cubicBezTo>
                  <a:lnTo>
                    <a:pt x="968" y="1004"/>
                  </a:lnTo>
                  <a:cubicBezTo>
                    <a:pt x="961" y="1004"/>
                    <a:pt x="956" y="998"/>
                    <a:pt x="956" y="991"/>
                  </a:cubicBezTo>
                  <a:cubicBezTo>
                    <a:pt x="956" y="984"/>
                    <a:pt x="961" y="979"/>
                    <a:pt x="968" y="979"/>
                  </a:cubicBezTo>
                  <a:close/>
                  <a:moveTo>
                    <a:pt x="1018" y="979"/>
                  </a:moveTo>
                  <a:lnTo>
                    <a:pt x="1018" y="979"/>
                  </a:lnTo>
                  <a:cubicBezTo>
                    <a:pt x="1025" y="979"/>
                    <a:pt x="1031" y="984"/>
                    <a:pt x="1031" y="991"/>
                  </a:cubicBezTo>
                  <a:cubicBezTo>
                    <a:pt x="1031" y="998"/>
                    <a:pt x="1025" y="1004"/>
                    <a:pt x="1018" y="1004"/>
                  </a:cubicBezTo>
                  <a:lnTo>
                    <a:pt x="1018" y="1004"/>
                  </a:lnTo>
                  <a:cubicBezTo>
                    <a:pt x="1011" y="1004"/>
                    <a:pt x="1006" y="998"/>
                    <a:pt x="1006" y="991"/>
                  </a:cubicBezTo>
                  <a:cubicBezTo>
                    <a:pt x="1006" y="984"/>
                    <a:pt x="1011" y="979"/>
                    <a:pt x="1018" y="979"/>
                  </a:cubicBezTo>
                  <a:close/>
                  <a:moveTo>
                    <a:pt x="1068" y="979"/>
                  </a:moveTo>
                  <a:lnTo>
                    <a:pt x="1068" y="979"/>
                  </a:lnTo>
                  <a:cubicBezTo>
                    <a:pt x="1075" y="979"/>
                    <a:pt x="1081" y="984"/>
                    <a:pt x="1081" y="991"/>
                  </a:cubicBezTo>
                  <a:cubicBezTo>
                    <a:pt x="1081" y="998"/>
                    <a:pt x="1075" y="1004"/>
                    <a:pt x="1068" y="1004"/>
                  </a:cubicBezTo>
                  <a:lnTo>
                    <a:pt x="1068" y="1004"/>
                  </a:lnTo>
                  <a:cubicBezTo>
                    <a:pt x="1061" y="1004"/>
                    <a:pt x="1056" y="998"/>
                    <a:pt x="1056" y="991"/>
                  </a:cubicBezTo>
                  <a:cubicBezTo>
                    <a:pt x="1056" y="984"/>
                    <a:pt x="1061" y="979"/>
                    <a:pt x="1068" y="979"/>
                  </a:cubicBezTo>
                  <a:close/>
                  <a:moveTo>
                    <a:pt x="1118" y="979"/>
                  </a:moveTo>
                  <a:lnTo>
                    <a:pt x="1118" y="979"/>
                  </a:lnTo>
                  <a:cubicBezTo>
                    <a:pt x="1125" y="979"/>
                    <a:pt x="1131" y="984"/>
                    <a:pt x="1131" y="991"/>
                  </a:cubicBezTo>
                  <a:cubicBezTo>
                    <a:pt x="1131" y="998"/>
                    <a:pt x="1125" y="1004"/>
                    <a:pt x="1118" y="1004"/>
                  </a:cubicBezTo>
                  <a:lnTo>
                    <a:pt x="1118" y="1004"/>
                  </a:lnTo>
                  <a:cubicBezTo>
                    <a:pt x="1112" y="1004"/>
                    <a:pt x="1106" y="998"/>
                    <a:pt x="1106" y="991"/>
                  </a:cubicBezTo>
                  <a:cubicBezTo>
                    <a:pt x="1106" y="984"/>
                    <a:pt x="1112" y="979"/>
                    <a:pt x="1118" y="979"/>
                  </a:cubicBezTo>
                  <a:close/>
                  <a:moveTo>
                    <a:pt x="1168" y="979"/>
                  </a:moveTo>
                  <a:lnTo>
                    <a:pt x="1168" y="979"/>
                  </a:lnTo>
                  <a:cubicBezTo>
                    <a:pt x="1175" y="979"/>
                    <a:pt x="1181" y="984"/>
                    <a:pt x="1181" y="991"/>
                  </a:cubicBezTo>
                  <a:cubicBezTo>
                    <a:pt x="1181" y="998"/>
                    <a:pt x="1175" y="1004"/>
                    <a:pt x="1168" y="1004"/>
                  </a:cubicBezTo>
                  <a:lnTo>
                    <a:pt x="1168" y="1004"/>
                  </a:lnTo>
                  <a:cubicBezTo>
                    <a:pt x="1162" y="1004"/>
                    <a:pt x="1156" y="998"/>
                    <a:pt x="1156" y="991"/>
                  </a:cubicBezTo>
                  <a:cubicBezTo>
                    <a:pt x="1156" y="984"/>
                    <a:pt x="1162" y="979"/>
                    <a:pt x="1168" y="979"/>
                  </a:cubicBezTo>
                  <a:close/>
                  <a:moveTo>
                    <a:pt x="1218" y="979"/>
                  </a:moveTo>
                  <a:lnTo>
                    <a:pt x="1218" y="979"/>
                  </a:lnTo>
                  <a:cubicBezTo>
                    <a:pt x="1225" y="979"/>
                    <a:pt x="1231" y="984"/>
                    <a:pt x="1231" y="991"/>
                  </a:cubicBezTo>
                  <a:cubicBezTo>
                    <a:pt x="1231" y="998"/>
                    <a:pt x="1225" y="1004"/>
                    <a:pt x="1218" y="1004"/>
                  </a:cubicBezTo>
                  <a:lnTo>
                    <a:pt x="1218" y="1004"/>
                  </a:lnTo>
                  <a:cubicBezTo>
                    <a:pt x="1212" y="1004"/>
                    <a:pt x="1206" y="998"/>
                    <a:pt x="1206" y="991"/>
                  </a:cubicBezTo>
                  <a:cubicBezTo>
                    <a:pt x="1206" y="984"/>
                    <a:pt x="1212" y="979"/>
                    <a:pt x="1218" y="979"/>
                  </a:cubicBezTo>
                  <a:close/>
                  <a:moveTo>
                    <a:pt x="1268" y="979"/>
                  </a:moveTo>
                  <a:lnTo>
                    <a:pt x="1269" y="979"/>
                  </a:lnTo>
                  <a:cubicBezTo>
                    <a:pt x="1275" y="979"/>
                    <a:pt x="1281" y="984"/>
                    <a:pt x="1281" y="991"/>
                  </a:cubicBezTo>
                  <a:cubicBezTo>
                    <a:pt x="1281" y="998"/>
                    <a:pt x="1275" y="1004"/>
                    <a:pt x="1269" y="1004"/>
                  </a:cubicBezTo>
                  <a:lnTo>
                    <a:pt x="1268" y="1004"/>
                  </a:lnTo>
                  <a:cubicBezTo>
                    <a:pt x="1262" y="1004"/>
                    <a:pt x="1256" y="998"/>
                    <a:pt x="1256" y="991"/>
                  </a:cubicBezTo>
                  <a:cubicBezTo>
                    <a:pt x="1256" y="984"/>
                    <a:pt x="1262" y="979"/>
                    <a:pt x="1268" y="979"/>
                  </a:cubicBezTo>
                  <a:close/>
                  <a:moveTo>
                    <a:pt x="1319" y="979"/>
                  </a:moveTo>
                  <a:lnTo>
                    <a:pt x="1319" y="979"/>
                  </a:lnTo>
                  <a:cubicBezTo>
                    <a:pt x="1325" y="979"/>
                    <a:pt x="1331" y="984"/>
                    <a:pt x="1331" y="991"/>
                  </a:cubicBezTo>
                  <a:cubicBezTo>
                    <a:pt x="1331" y="998"/>
                    <a:pt x="1325" y="1004"/>
                    <a:pt x="1319" y="1004"/>
                  </a:cubicBezTo>
                  <a:lnTo>
                    <a:pt x="1319" y="1004"/>
                  </a:lnTo>
                  <a:cubicBezTo>
                    <a:pt x="1312" y="1004"/>
                    <a:pt x="1306" y="998"/>
                    <a:pt x="1306" y="991"/>
                  </a:cubicBezTo>
                  <a:cubicBezTo>
                    <a:pt x="1306" y="984"/>
                    <a:pt x="1312" y="979"/>
                    <a:pt x="1319" y="979"/>
                  </a:cubicBezTo>
                  <a:close/>
                  <a:moveTo>
                    <a:pt x="1369" y="979"/>
                  </a:moveTo>
                  <a:lnTo>
                    <a:pt x="1369" y="979"/>
                  </a:lnTo>
                  <a:cubicBezTo>
                    <a:pt x="1375" y="979"/>
                    <a:pt x="1381" y="984"/>
                    <a:pt x="1381" y="991"/>
                  </a:cubicBezTo>
                  <a:cubicBezTo>
                    <a:pt x="1381" y="998"/>
                    <a:pt x="1375" y="1004"/>
                    <a:pt x="1369" y="1004"/>
                  </a:cubicBezTo>
                  <a:lnTo>
                    <a:pt x="1369" y="1004"/>
                  </a:lnTo>
                  <a:cubicBezTo>
                    <a:pt x="1362" y="1004"/>
                    <a:pt x="1356" y="998"/>
                    <a:pt x="1356" y="991"/>
                  </a:cubicBezTo>
                  <a:cubicBezTo>
                    <a:pt x="1356" y="984"/>
                    <a:pt x="1362" y="979"/>
                    <a:pt x="1369" y="979"/>
                  </a:cubicBezTo>
                  <a:close/>
                  <a:moveTo>
                    <a:pt x="1419" y="979"/>
                  </a:moveTo>
                  <a:lnTo>
                    <a:pt x="1419" y="979"/>
                  </a:lnTo>
                  <a:cubicBezTo>
                    <a:pt x="1425" y="979"/>
                    <a:pt x="1431" y="984"/>
                    <a:pt x="1431" y="991"/>
                  </a:cubicBezTo>
                  <a:cubicBezTo>
                    <a:pt x="1431" y="998"/>
                    <a:pt x="1425" y="1004"/>
                    <a:pt x="1419" y="1004"/>
                  </a:cubicBezTo>
                  <a:lnTo>
                    <a:pt x="1419" y="1004"/>
                  </a:lnTo>
                  <a:cubicBezTo>
                    <a:pt x="1412" y="1004"/>
                    <a:pt x="1406" y="998"/>
                    <a:pt x="1406" y="991"/>
                  </a:cubicBezTo>
                  <a:cubicBezTo>
                    <a:pt x="1406" y="984"/>
                    <a:pt x="1412" y="979"/>
                    <a:pt x="1419" y="979"/>
                  </a:cubicBezTo>
                  <a:close/>
                  <a:moveTo>
                    <a:pt x="1469" y="979"/>
                  </a:moveTo>
                  <a:lnTo>
                    <a:pt x="1469" y="979"/>
                  </a:lnTo>
                  <a:cubicBezTo>
                    <a:pt x="1476" y="979"/>
                    <a:pt x="1481" y="984"/>
                    <a:pt x="1481" y="991"/>
                  </a:cubicBezTo>
                  <a:cubicBezTo>
                    <a:pt x="1481" y="998"/>
                    <a:pt x="1476" y="1004"/>
                    <a:pt x="1469" y="1004"/>
                  </a:cubicBezTo>
                  <a:lnTo>
                    <a:pt x="1469" y="1004"/>
                  </a:lnTo>
                  <a:cubicBezTo>
                    <a:pt x="1462" y="1004"/>
                    <a:pt x="1456" y="998"/>
                    <a:pt x="1456" y="991"/>
                  </a:cubicBezTo>
                  <a:cubicBezTo>
                    <a:pt x="1456" y="984"/>
                    <a:pt x="1462" y="979"/>
                    <a:pt x="1469" y="979"/>
                  </a:cubicBezTo>
                  <a:close/>
                  <a:moveTo>
                    <a:pt x="1519" y="979"/>
                  </a:moveTo>
                  <a:lnTo>
                    <a:pt x="1519" y="979"/>
                  </a:lnTo>
                  <a:cubicBezTo>
                    <a:pt x="1526" y="979"/>
                    <a:pt x="1531" y="984"/>
                    <a:pt x="1531" y="991"/>
                  </a:cubicBezTo>
                  <a:cubicBezTo>
                    <a:pt x="1531" y="998"/>
                    <a:pt x="1526" y="1004"/>
                    <a:pt x="1519" y="1004"/>
                  </a:cubicBezTo>
                  <a:lnTo>
                    <a:pt x="1519" y="1004"/>
                  </a:lnTo>
                  <a:cubicBezTo>
                    <a:pt x="1512" y="1004"/>
                    <a:pt x="1506" y="998"/>
                    <a:pt x="1506" y="991"/>
                  </a:cubicBezTo>
                  <a:cubicBezTo>
                    <a:pt x="1506" y="984"/>
                    <a:pt x="1512" y="979"/>
                    <a:pt x="1519" y="979"/>
                  </a:cubicBezTo>
                  <a:close/>
                  <a:moveTo>
                    <a:pt x="1569" y="979"/>
                  </a:moveTo>
                  <a:lnTo>
                    <a:pt x="1569" y="979"/>
                  </a:lnTo>
                  <a:cubicBezTo>
                    <a:pt x="1576" y="979"/>
                    <a:pt x="1581" y="984"/>
                    <a:pt x="1581" y="991"/>
                  </a:cubicBezTo>
                  <a:cubicBezTo>
                    <a:pt x="1581" y="998"/>
                    <a:pt x="1576" y="1004"/>
                    <a:pt x="1569" y="1004"/>
                  </a:cubicBezTo>
                  <a:lnTo>
                    <a:pt x="1569" y="1004"/>
                  </a:lnTo>
                  <a:cubicBezTo>
                    <a:pt x="1562" y="1004"/>
                    <a:pt x="1556" y="998"/>
                    <a:pt x="1556" y="991"/>
                  </a:cubicBezTo>
                  <a:cubicBezTo>
                    <a:pt x="1556" y="984"/>
                    <a:pt x="1562" y="979"/>
                    <a:pt x="1569" y="979"/>
                  </a:cubicBezTo>
                  <a:close/>
                  <a:moveTo>
                    <a:pt x="1619" y="979"/>
                  </a:moveTo>
                  <a:lnTo>
                    <a:pt x="1619" y="979"/>
                  </a:lnTo>
                  <a:cubicBezTo>
                    <a:pt x="1626" y="979"/>
                    <a:pt x="1631" y="984"/>
                    <a:pt x="1631" y="991"/>
                  </a:cubicBezTo>
                  <a:cubicBezTo>
                    <a:pt x="1631" y="998"/>
                    <a:pt x="1626" y="1004"/>
                    <a:pt x="1619" y="1004"/>
                  </a:cubicBezTo>
                  <a:lnTo>
                    <a:pt x="1619" y="1004"/>
                  </a:lnTo>
                  <a:cubicBezTo>
                    <a:pt x="1612" y="1004"/>
                    <a:pt x="1606" y="998"/>
                    <a:pt x="1606" y="991"/>
                  </a:cubicBezTo>
                  <a:cubicBezTo>
                    <a:pt x="1606" y="984"/>
                    <a:pt x="1612" y="979"/>
                    <a:pt x="1619" y="979"/>
                  </a:cubicBezTo>
                  <a:close/>
                  <a:moveTo>
                    <a:pt x="1669" y="979"/>
                  </a:moveTo>
                  <a:lnTo>
                    <a:pt x="1669" y="979"/>
                  </a:lnTo>
                  <a:cubicBezTo>
                    <a:pt x="1676" y="979"/>
                    <a:pt x="1681" y="984"/>
                    <a:pt x="1681" y="991"/>
                  </a:cubicBezTo>
                  <a:cubicBezTo>
                    <a:pt x="1681" y="998"/>
                    <a:pt x="1676" y="1004"/>
                    <a:pt x="1669" y="1004"/>
                  </a:cubicBezTo>
                  <a:lnTo>
                    <a:pt x="1669" y="1004"/>
                  </a:lnTo>
                  <a:cubicBezTo>
                    <a:pt x="1662" y="1004"/>
                    <a:pt x="1656" y="998"/>
                    <a:pt x="1656" y="991"/>
                  </a:cubicBezTo>
                  <a:cubicBezTo>
                    <a:pt x="1656" y="984"/>
                    <a:pt x="1662" y="979"/>
                    <a:pt x="1669" y="979"/>
                  </a:cubicBezTo>
                  <a:close/>
                  <a:moveTo>
                    <a:pt x="1719" y="979"/>
                  </a:moveTo>
                  <a:lnTo>
                    <a:pt x="1719" y="979"/>
                  </a:lnTo>
                  <a:cubicBezTo>
                    <a:pt x="1726" y="979"/>
                    <a:pt x="1731" y="984"/>
                    <a:pt x="1731" y="991"/>
                  </a:cubicBezTo>
                  <a:cubicBezTo>
                    <a:pt x="1731" y="998"/>
                    <a:pt x="1726" y="1004"/>
                    <a:pt x="1719" y="1004"/>
                  </a:cubicBezTo>
                  <a:lnTo>
                    <a:pt x="1719" y="1004"/>
                  </a:lnTo>
                  <a:cubicBezTo>
                    <a:pt x="1712" y="1004"/>
                    <a:pt x="1706" y="998"/>
                    <a:pt x="1706" y="991"/>
                  </a:cubicBezTo>
                  <a:cubicBezTo>
                    <a:pt x="1706" y="984"/>
                    <a:pt x="1712" y="979"/>
                    <a:pt x="1719" y="979"/>
                  </a:cubicBezTo>
                  <a:close/>
                  <a:moveTo>
                    <a:pt x="1769" y="979"/>
                  </a:moveTo>
                  <a:lnTo>
                    <a:pt x="1769" y="979"/>
                  </a:lnTo>
                  <a:cubicBezTo>
                    <a:pt x="1776" y="979"/>
                    <a:pt x="1781" y="984"/>
                    <a:pt x="1781" y="991"/>
                  </a:cubicBezTo>
                  <a:cubicBezTo>
                    <a:pt x="1781" y="998"/>
                    <a:pt x="1776" y="1004"/>
                    <a:pt x="1769" y="1004"/>
                  </a:cubicBezTo>
                  <a:lnTo>
                    <a:pt x="1769" y="1004"/>
                  </a:lnTo>
                  <a:cubicBezTo>
                    <a:pt x="1762" y="1004"/>
                    <a:pt x="1756" y="998"/>
                    <a:pt x="1756" y="991"/>
                  </a:cubicBezTo>
                  <a:cubicBezTo>
                    <a:pt x="1756" y="984"/>
                    <a:pt x="1762" y="979"/>
                    <a:pt x="1769" y="979"/>
                  </a:cubicBezTo>
                  <a:close/>
                  <a:moveTo>
                    <a:pt x="1819" y="979"/>
                  </a:moveTo>
                  <a:lnTo>
                    <a:pt x="1819" y="979"/>
                  </a:lnTo>
                  <a:cubicBezTo>
                    <a:pt x="1826" y="979"/>
                    <a:pt x="1831" y="984"/>
                    <a:pt x="1831" y="991"/>
                  </a:cubicBezTo>
                  <a:cubicBezTo>
                    <a:pt x="1831" y="998"/>
                    <a:pt x="1826" y="1004"/>
                    <a:pt x="1819" y="1004"/>
                  </a:cubicBezTo>
                  <a:lnTo>
                    <a:pt x="1819" y="1004"/>
                  </a:lnTo>
                  <a:cubicBezTo>
                    <a:pt x="1812" y="1004"/>
                    <a:pt x="1806" y="998"/>
                    <a:pt x="1806" y="991"/>
                  </a:cubicBezTo>
                  <a:cubicBezTo>
                    <a:pt x="1806" y="984"/>
                    <a:pt x="1812" y="979"/>
                    <a:pt x="1819" y="979"/>
                  </a:cubicBezTo>
                  <a:close/>
                  <a:moveTo>
                    <a:pt x="1869" y="979"/>
                  </a:moveTo>
                  <a:lnTo>
                    <a:pt x="1869" y="979"/>
                  </a:lnTo>
                  <a:cubicBezTo>
                    <a:pt x="1876" y="979"/>
                    <a:pt x="1881" y="984"/>
                    <a:pt x="1881" y="991"/>
                  </a:cubicBezTo>
                  <a:cubicBezTo>
                    <a:pt x="1881" y="998"/>
                    <a:pt x="1876" y="1004"/>
                    <a:pt x="1869" y="1004"/>
                  </a:cubicBezTo>
                  <a:lnTo>
                    <a:pt x="1869" y="1004"/>
                  </a:lnTo>
                  <a:cubicBezTo>
                    <a:pt x="1862" y="1004"/>
                    <a:pt x="1856" y="998"/>
                    <a:pt x="1856" y="991"/>
                  </a:cubicBezTo>
                  <a:cubicBezTo>
                    <a:pt x="1856" y="984"/>
                    <a:pt x="1862" y="979"/>
                    <a:pt x="1869" y="979"/>
                  </a:cubicBezTo>
                  <a:close/>
                  <a:moveTo>
                    <a:pt x="1919" y="979"/>
                  </a:moveTo>
                  <a:lnTo>
                    <a:pt x="1919" y="979"/>
                  </a:lnTo>
                  <a:cubicBezTo>
                    <a:pt x="1926" y="979"/>
                    <a:pt x="1931" y="984"/>
                    <a:pt x="1931" y="991"/>
                  </a:cubicBezTo>
                  <a:cubicBezTo>
                    <a:pt x="1931" y="998"/>
                    <a:pt x="1926" y="1004"/>
                    <a:pt x="1919" y="1004"/>
                  </a:cubicBezTo>
                  <a:lnTo>
                    <a:pt x="1919" y="1004"/>
                  </a:lnTo>
                  <a:cubicBezTo>
                    <a:pt x="1912" y="1004"/>
                    <a:pt x="1906" y="998"/>
                    <a:pt x="1906" y="991"/>
                  </a:cubicBezTo>
                  <a:cubicBezTo>
                    <a:pt x="1906" y="984"/>
                    <a:pt x="1912" y="979"/>
                    <a:pt x="1919" y="979"/>
                  </a:cubicBezTo>
                  <a:close/>
                  <a:moveTo>
                    <a:pt x="1969" y="979"/>
                  </a:moveTo>
                  <a:lnTo>
                    <a:pt x="1969" y="979"/>
                  </a:lnTo>
                  <a:cubicBezTo>
                    <a:pt x="1976" y="979"/>
                    <a:pt x="1981" y="984"/>
                    <a:pt x="1981" y="991"/>
                  </a:cubicBezTo>
                  <a:cubicBezTo>
                    <a:pt x="1981" y="998"/>
                    <a:pt x="1976" y="1004"/>
                    <a:pt x="1969" y="1004"/>
                  </a:cubicBezTo>
                  <a:lnTo>
                    <a:pt x="1969" y="1004"/>
                  </a:lnTo>
                  <a:cubicBezTo>
                    <a:pt x="1962" y="1004"/>
                    <a:pt x="1956" y="998"/>
                    <a:pt x="1956" y="991"/>
                  </a:cubicBezTo>
                  <a:cubicBezTo>
                    <a:pt x="1956" y="984"/>
                    <a:pt x="1962" y="979"/>
                    <a:pt x="1969" y="979"/>
                  </a:cubicBezTo>
                  <a:close/>
                  <a:moveTo>
                    <a:pt x="2019" y="979"/>
                  </a:moveTo>
                  <a:lnTo>
                    <a:pt x="2019" y="979"/>
                  </a:lnTo>
                  <a:cubicBezTo>
                    <a:pt x="2026" y="979"/>
                    <a:pt x="2031" y="984"/>
                    <a:pt x="2031" y="991"/>
                  </a:cubicBezTo>
                  <a:cubicBezTo>
                    <a:pt x="2031" y="998"/>
                    <a:pt x="2026" y="1004"/>
                    <a:pt x="2019" y="1004"/>
                  </a:cubicBezTo>
                  <a:lnTo>
                    <a:pt x="2019" y="1004"/>
                  </a:lnTo>
                  <a:cubicBezTo>
                    <a:pt x="2012" y="1004"/>
                    <a:pt x="2006" y="998"/>
                    <a:pt x="2006" y="991"/>
                  </a:cubicBezTo>
                  <a:cubicBezTo>
                    <a:pt x="2006" y="984"/>
                    <a:pt x="2012" y="979"/>
                    <a:pt x="2019" y="979"/>
                  </a:cubicBezTo>
                  <a:close/>
                  <a:moveTo>
                    <a:pt x="2069" y="979"/>
                  </a:moveTo>
                  <a:lnTo>
                    <a:pt x="2069" y="979"/>
                  </a:lnTo>
                  <a:cubicBezTo>
                    <a:pt x="2076" y="979"/>
                    <a:pt x="2081" y="984"/>
                    <a:pt x="2081" y="991"/>
                  </a:cubicBezTo>
                  <a:cubicBezTo>
                    <a:pt x="2081" y="998"/>
                    <a:pt x="2076" y="1004"/>
                    <a:pt x="2069" y="1004"/>
                  </a:cubicBezTo>
                  <a:lnTo>
                    <a:pt x="2069" y="1004"/>
                  </a:lnTo>
                  <a:cubicBezTo>
                    <a:pt x="2062" y="1004"/>
                    <a:pt x="2056" y="998"/>
                    <a:pt x="2056" y="991"/>
                  </a:cubicBezTo>
                  <a:cubicBezTo>
                    <a:pt x="2056" y="984"/>
                    <a:pt x="2062" y="979"/>
                    <a:pt x="2069" y="979"/>
                  </a:cubicBezTo>
                  <a:close/>
                  <a:moveTo>
                    <a:pt x="2119" y="979"/>
                  </a:moveTo>
                  <a:lnTo>
                    <a:pt x="2119" y="979"/>
                  </a:lnTo>
                  <a:cubicBezTo>
                    <a:pt x="2126" y="979"/>
                    <a:pt x="2131" y="984"/>
                    <a:pt x="2131" y="991"/>
                  </a:cubicBezTo>
                  <a:cubicBezTo>
                    <a:pt x="2131" y="998"/>
                    <a:pt x="2126" y="1004"/>
                    <a:pt x="2119" y="1004"/>
                  </a:cubicBezTo>
                  <a:lnTo>
                    <a:pt x="2119" y="1004"/>
                  </a:lnTo>
                  <a:cubicBezTo>
                    <a:pt x="2112" y="1004"/>
                    <a:pt x="2106" y="998"/>
                    <a:pt x="2106" y="991"/>
                  </a:cubicBezTo>
                  <a:cubicBezTo>
                    <a:pt x="2106" y="984"/>
                    <a:pt x="2112" y="979"/>
                    <a:pt x="2119" y="979"/>
                  </a:cubicBezTo>
                  <a:close/>
                  <a:moveTo>
                    <a:pt x="2169" y="979"/>
                  </a:moveTo>
                  <a:lnTo>
                    <a:pt x="2169" y="979"/>
                  </a:lnTo>
                  <a:cubicBezTo>
                    <a:pt x="2176" y="979"/>
                    <a:pt x="2181" y="984"/>
                    <a:pt x="2181" y="991"/>
                  </a:cubicBezTo>
                  <a:cubicBezTo>
                    <a:pt x="2181" y="998"/>
                    <a:pt x="2176" y="1004"/>
                    <a:pt x="2169" y="1004"/>
                  </a:cubicBezTo>
                  <a:lnTo>
                    <a:pt x="2169" y="1004"/>
                  </a:lnTo>
                  <a:cubicBezTo>
                    <a:pt x="2162" y="1004"/>
                    <a:pt x="2156" y="998"/>
                    <a:pt x="2156" y="991"/>
                  </a:cubicBezTo>
                  <a:cubicBezTo>
                    <a:pt x="2156" y="984"/>
                    <a:pt x="2162" y="979"/>
                    <a:pt x="2169" y="979"/>
                  </a:cubicBezTo>
                  <a:close/>
                  <a:moveTo>
                    <a:pt x="2219" y="979"/>
                  </a:moveTo>
                  <a:lnTo>
                    <a:pt x="2219" y="979"/>
                  </a:lnTo>
                  <a:cubicBezTo>
                    <a:pt x="2226" y="979"/>
                    <a:pt x="2231" y="984"/>
                    <a:pt x="2231" y="991"/>
                  </a:cubicBezTo>
                  <a:cubicBezTo>
                    <a:pt x="2231" y="998"/>
                    <a:pt x="2226" y="1004"/>
                    <a:pt x="2219" y="1004"/>
                  </a:cubicBezTo>
                  <a:lnTo>
                    <a:pt x="2219" y="1004"/>
                  </a:lnTo>
                  <a:cubicBezTo>
                    <a:pt x="2212" y="1004"/>
                    <a:pt x="2206" y="998"/>
                    <a:pt x="2206" y="991"/>
                  </a:cubicBezTo>
                  <a:cubicBezTo>
                    <a:pt x="2206" y="984"/>
                    <a:pt x="2212" y="979"/>
                    <a:pt x="2219" y="979"/>
                  </a:cubicBezTo>
                  <a:close/>
                  <a:moveTo>
                    <a:pt x="2269" y="979"/>
                  </a:moveTo>
                  <a:lnTo>
                    <a:pt x="2269" y="979"/>
                  </a:lnTo>
                  <a:cubicBezTo>
                    <a:pt x="2276" y="979"/>
                    <a:pt x="2282" y="984"/>
                    <a:pt x="2282" y="991"/>
                  </a:cubicBezTo>
                  <a:cubicBezTo>
                    <a:pt x="2282" y="998"/>
                    <a:pt x="2276" y="1004"/>
                    <a:pt x="2269" y="1004"/>
                  </a:cubicBezTo>
                  <a:lnTo>
                    <a:pt x="2269" y="1004"/>
                  </a:lnTo>
                  <a:cubicBezTo>
                    <a:pt x="2262" y="1004"/>
                    <a:pt x="2256" y="998"/>
                    <a:pt x="2256" y="991"/>
                  </a:cubicBezTo>
                  <a:cubicBezTo>
                    <a:pt x="2256" y="984"/>
                    <a:pt x="2262" y="979"/>
                    <a:pt x="2269" y="979"/>
                  </a:cubicBezTo>
                  <a:close/>
                  <a:moveTo>
                    <a:pt x="2319" y="979"/>
                  </a:moveTo>
                  <a:lnTo>
                    <a:pt x="2319" y="979"/>
                  </a:lnTo>
                  <a:cubicBezTo>
                    <a:pt x="2326" y="979"/>
                    <a:pt x="2332" y="984"/>
                    <a:pt x="2332" y="991"/>
                  </a:cubicBezTo>
                  <a:cubicBezTo>
                    <a:pt x="2332" y="998"/>
                    <a:pt x="2326" y="1004"/>
                    <a:pt x="2319" y="1004"/>
                  </a:cubicBezTo>
                  <a:lnTo>
                    <a:pt x="2319" y="1004"/>
                  </a:lnTo>
                  <a:cubicBezTo>
                    <a:pt x="2312" y="1004"/>
                    <a:pt x="2307" y="998"/>
                    <a:pt x="2307" y="991"/>
                  </a:cubicBezTo>
                  <a:cubicBezTo>
                    <a:pt x="2307" y="984"/>
                    <a:pt x="2312" y="979"/>
                    <a:pt x="2319" y="979"/>
                  </a:cubicBezTo>
                  <a:close/>
                  <a:moveTo>
                    <a:pt x="2369" y="979"/>
                  </a:moveTo>
                  <a:lnTo>
                    <a:pt x="2369" y="979"/>
                  </a:lnTo>
                  <a:cubicBezTo>
                    <a:pt x="2376" y="979"/>
                    <a:pt x="2382" y="984"/>
                    <a:pt x="2382" y="991"/>
                  </a:cubicBezTo>
                  <a:cubicBezTo>
                    <a:pt x="2382" y="998"/>
                    <a:pt x="2376" y="1004"/>
                    <a:pt x="2369" y="1004"/>
                  </a:cubicBezTo>
                  <a:lnTo>
                    <a:pt x="2369" y="1004"/>
                  </a:lnTo>
                  <a:cubicBezTo>
                    <a:pt x="2362" y="1004"/>
                    <a:pt x="2357" y="998"/>
                    <a:pt x="2357" y="991"/>
                  </a:cubicBezTo>
                  <a:cubicBezTo>
                    <a:pt x="2357" y="984"/>
                    <a:pt x="2362" y="979"/>
                    <a:pt x="2369" y="979"/>
                  </a:cubicBezTo>
                  <a:close/>
                  <a:moveTo>
                    <a:pt x="2419" y="979"/>
                  </a:moveTo>
                  <a:lnTo>
                    <a:pt x="2419" y="979"/>
                  </a:lnTo>
                  <a:cubicBezTo>
                    <a:pt x="2426" y="979"/>
                    <a:pt x="2432" y="984"/>
                    <a:pt x="2432" y="991"/>
                  </a:cubicBezTo>
                  <a:cubicBezTo>
                    <a:pt x="2432" y="998"/>
                    <a:pt x="2426" y="1004"/>
                    <a:pt x="2419" y="1004"/>
                  </a:cubicBezTo>
                  <a:lnTo>
                    <a:pt x="2419" y="1004"/>
                  </a:lnTo>
                  <a:cubicBezTo>
                    <a:pt x="2412" y="1004"/>
                    <a:pt x="2407" y="998"/>
                    <a:pt x="2407" y="991"/>
                  </a:cubicBezTo>
                  <a:cubicBezTo>
                    <a:pt x="2407" y="984"/>
                    <a:pt x="2412" y="979"/>
                    <a:pt x="2419" y="979"/>
                  </a:cubicBezTo>
                  <a:close/>
                  <a:moveTo>
                    <a:pt x="2469" y="979"/>
                  </a:moveTo>
                  <a:lnTo>
                    <a:pt x="2469" y="979"/>
                  </a:lnTo>
                  <a:cubicBezTo>
                    <a:pt x="2476" y="979"/>
                    <a:pt x="2482" y="984"/>
                    <a:pt x="2482" y="991"/>
                  </a:cubicBezTo>
                  <a:cubicBezTo>
                    <a:pt x="2482" y="998"/>
                    <a:pt x="2476" y="1004"/>
                    <a:pt x="2469" y="1004"/>
                  </a:cubicBezTo>
                  <a:lnTo>
                    <a:pt x="2469" y="1004"/>
                  </a:lnTo>
                  <a:cubicBezTo>
                    <a:pt x="2462" y="1004"/>
                    <a:pt x="2457" y="998"/>
                    <a:pt x="2457" y="991"/>
                  </a:cubicBezTo>
                  <a:cubicBezTo>
                    <a:pt x="2457" y="984"/>
                    <a:pt x="2462" y="979"/>
                    <a:pt x="2469" y="979"/>
                  </a:cubicBezTo>
                  <a:close/>
                  <a:moveTo>
                    <a:pt x="2519" y="979"/>
                  </a:moveTo>
                  <a:lnTo>
                    <a:pt x="2519" y="979"/>
                  </a:lnTo>
                  <a:cubicBezTo>
                    <a:pt x="2526" y="979"/>
                    <a:pt x="2532" y="984"/>
                    <a:pt x="2532" y="991"/>
                  </a:cubicBezTo>
                  <a:cubicBezTo>
                    <a:pt x="2532" y="998"/>
                    <a:pt x="2526" y="1004"/>
                    <a:pt x="2519" y="1004"/>
                  </a:cubicBezTo>
                  <a:lnTo>
                    <a:pt x="2519" y="1004"/>
                  </a:lnTo>
                  <a:cubicBezTo>
                    <a:pt x="2512" y="1004"/>
                    <a:pt x="2507" y="998"/>
                    <a:pt x="2507" y="991"/>
                  </a:cubicBezTo>
                  <a:cubicBezTo>
                    <a:pt x="2507" y="984"/>
                    <a:pt x="2512" y="979"/>
                    <a:pt x="2519" y="979"/>
                  </a:cubicBezTo>
                  <a:close/>
                  <a:moveTo>
                    <a:pt x="2569" y="979"/>
                  </a:moveTo>
                  <a:lnTo>
                    <a:pt x="2569" y="979"/>
                  </a:lnTo>
                  <a:cubicBezTo>
                    <a:pt x="2576" y="979"/>
                    <a:pt x="2582" y="984"/>
                    <a:pt x="2582" y="991"/>
                  </a:cubicBezTo>
                  <a:cubicBezTo>
                    <a:pt x="2582" y="998"/>
                    <a:pt x="2576" y="1004"/>
                    <a:pt x="2569" y="1004"/>
                  </a:cubicBezTo>
                  <a:lnTo>
                    <a:pt x="2569" y="1004"/>
                  </a:lnTo>
                  <a:cubicBezTo>
                    <a:pt x="2562" y="1004"/>
                    <a:pt x="2557" y="998"/>
                    <a:pt x="2557" y="991"/>
                  </a:cubicBezTo>
                  <a:cubicBezTo>
                    <a:pt x="2557" y="984"/>
                    <a:pt x="2562" y="979"/>
                    <a:pt x="2569" y="979"/>
                  </a:cubicBezTo>
                  <a:close/>
                  <a:moveTo>
                    <a:pt x="2619" y="979"/>
                  </a:moveTo>
                  <a:lnTo>
                    <a:pt x="2619" y="979"/>
                  </a:lnTo>
                  <a:cubicBezTo>
                    <a:pt x="2626" y="979"/>
                    <a:pt x="2632" y="984"/>
                    <a:pt x="2632" y="991"/>
                  </a:cubicBezTo>
                  <a:cubicBezTo>
                    <a:pt x="2632" y="998"/>
                    <a:pt x="2626" y="1004"/>
                    <a:pt x="2619" y="1004"/>
                  </a:cubicBezTo>
                  <a:lnTo>
                    <a:pt x="2619" y="1004"/>
                  </a:lnTo>
                  <a:cubicBezTo>
                    <a:pt x="2612" y="1004"/>
                    <a:pt x="2607" y="998"/>
                    <a:pt x="2607" y="991"/>
                  </a:cubicBezTo>
                  <a:cubicBezTo>
                    <a:pt x="2607" y="984"/>
                    <a:pt x="2612" y="979"/>
                    <a:pt x="2619" y="979"/>
                  </a:cubicBezTo>
                  <a:close/>
                  <a:moveTo>
                    <a:pt x="2669" y="979"/>
                  </a:moveTo>
                  <a:lnTo>
                    <a:pt x="2669" y="979"/>
                  </a:lnTo>
                  <a:cubicBezTo>
                    <a:pt x="2676" y="979"/>
                    <a:pt x="2682" y="984"/>
                    <a:pt x="2682" y="991"/>
                  </a:cubicBezTo>
                  <a:cubicBezTo>
                    <a:pt x="2682" y="998"/>
                    <a:pt x="2676" y="1004"/>
                    <a:pt x="2669" y="1004"/>
                  </a:cubicBezTo>
                  <a:lnTo>
                    <a:pt x="2669" y="1004"/>
                  </a:lnTo>
                  <a:cubicBezTo>
                    <a:pt x="2662" y="1004"/>
                    <a:pt x="2657" y="998"/>
                    <a:pt x="2657" y="991"/>
                  </a:cubicBezTo>
                  <a:cubicBezTo>
                    <a:pt x="2657" y="984"/>
                    <a:pt x="2662" y="979"/>
                    <a:pt x="2669" y="979"/>
                  </a:cubicBezTo>
                  <a:close/>
                  <a:moveTo>
                    <a:pt x="2719" y="979"/>
                  </a:moveTo>
                  <a:lnTo>
                    <a:pt x="2719" y="979"/>
                  </a:lnTo>
                  <a:cubicBezTo>
                    <a:pt x="2726" y="979"/>
                    <a:pt x="2732" y="984"/>
                    <a:pt x="2732" y="991"/>
                  </a:cubicBezTo>
                  <a:cubicBezTo>
                    <a:pt x="2732" y="998"/>
                    <a:pt x="2726" y="1004"/>
                    <a:pt x="2719" y="1004"/>
                  </a:cubicBezTo>
                  <a:lnTo>
                    <a:pt x="2719" y="1004"/>
                  </a:lnTo>
                  <a:cubicBezTo>
                    <a:pt x="2712" y="1004"/>
                    <a:pt x="2707" y="998"/>
                    <a:pt x="2707" y="991"/>
                  </a:cubicBezTo>
                  <a:cubicBezTo>
                    <a:pt x="2707" y="984"/>
                    <a:pt x="2712" y="979"/>
                    <a:pt x="2719" y="979"/>
                  </a:cubicBezTo>
                  <a:close/>
                  <a:moveTo>
                    <a:pt x="2769" y="979"/>
                  </a:moveTo>
                  <a:lnTo>
                    <a:pt x="2769" y="979"/>
                  </a:lnTo>
                  <a:cubicBezTo>
                    <a:pt x="2776" y="979"/>
                    <a:pt x="2782" y="984"/>
                    <a:pt x="2782" y="991"/>
                  </a:cubicBezTo>
                  <a:cubicBezTo>
                    <a:pt x="2782" y="998"/>
                    <a:pt x="2776" y="1004"/>
                    <a:pt x="2769" y="1004"/>
                  </a:cubicBezTo>
                  <a:lnTo>
                    <a:pt x="2769" y="1004"/>
                  </a:lnTo>
                  <a:cubicBezTo>
                    <a:pt x="2762" y="1004"/>
                    <a:pt x="2757" y="998"/>
                    <a:pt x="2757" y="991"/>
                  </a:cubicBezTo>
                  <a:cubicBezTo>
                    <a:pt x="2757" y="984"/>
                    <a:pt x="2762" y="979"/>
                    <a:pt x="2769" y="979"/>
                  </a:cubicBezTo>
                  <a:close/>
                  <a:moveTo>
                    <a:pt x="2819" y="979"/>
                  </a:moveTo>
                  <a:lnTo>
                    <a:pt x="2819" y="979"/>
                  </a:lnTo>
                  <a:cubicBezTo>
                    <a:pt x="2826" y="979"/>
                    <a:pt x="2832" y="984"/>
                    <a:pt x="2832" y="991"/>
                  </a:cubicBezTo>
                  <a:cubicBezTo>
                    <a:pt x="2832" y="998"/>
                    <a:pt x="2826" y="1004"/>
                    <a:pt x="2819" y="1004"/>
                  </a:cubicBezTo>
                  <a:lnTo>
                    <a:pt x="2819" y="1004"/>
                  </a:lnTo>
                  <a:cubicBezTo>
                    <a:pt x="2812" y="1004"/>
                    <a:pt x="2807" y="998"/>
                    <a:pt x="2807" y="991"/>
                  </a:cubicBezTo>
                  <a:cubicBezTo>
                    <a:pt x="2807" y="984"/>
                    <a:pt x="2812" y="979"/>
                    <a:pt x="2819" y="979"/>
                  </a:cubicBezTo>
                  <a:close/>
                  <a:moveTo>
                    <a:pt x="2869" y="979"/>
                  </a:moveTo>
                  <a:lnTo>
                    <a:pt x="2869" y="979"/>
                  </a:lnTo>
                  <a:cubicBezTo>
                    <a:pt x="2876" y="979"/>
                    <a:pt x="2882" y="984"/>
                    <a:pt x="2882" y="991"/>
                  </a:cubicBezTo>
                  <a:cubicBezTo>
                    <a:pt x="2882" y="998"/>
                    <a:pt x="2876" y="1004"/>
                    <a:pt x="2869" y="1004"/>
                  </a:cubicBezTo>
                  <a:lnTo>
                    <a:pt x="2869" y="1004"/>
                  </a:lnTo>
                  <a:cubicBezTo>
                    <a:pt x="2862" y="1004"/>
                    <a:pt x="2857" y="998"/>
                    <a:pt x="2857" y="991"/>
                  </a:cubicBezTo>
                  <a:cubicBezTo>
                    <a:pt x="2857" y="984"/>
                    <a:pt x="2862" y="979"/>
                    <a:pt x="2869" y="979"/>
                  </a:cubicBezTo>
                  <a:close/>
                  <a:moveTo>
                    <a:pt x="2919" y="979"/>
                  </a:moveTo>
                  <a:lnTo>
                    <a:pt x="2919" y="979"/>
                  </a:lnTo>
                  <a:cubicBezTo>
                    <a:pt x="2926" y="979"/>
                    <a:pt x="2932" y="984"/>
                    <a:pt x="2932" y="991"/>
                  </a:cubicBezTo>
                  <a:cubicBezTo>
                    <a:pt x="2932" y="998"/>
                    <a:pt x="2926" y="1004"/>
                    <a:pt x="2919" y="1004"/>
                  </a:cubicBezTo>
                  <a:lnTo>
                    <a:pt x="2919" y="1004"/>
                  </a:lnTo>
                  <a:cubicBezTo>
                    <a:pt x="2912" y="1004"/>
                    <a:pt x="2907" y="998"/>
                    <a:pt x="2907" y="991"/>
                  </a:cubicBezTo>
                  <a:cubicBezTo>
                    <a:pt x="2907" y="984"/>
                    <a:pt x="2912" y="979"/>
                    <a:pt x="2919" y="979"/>
                  </a:cubicBezTo>
                  <a:close/>
                  <a:moveTo>
                    <a:pt x="2969" y="979"/>
                  </a:moveTo>
                  <a:lnTo>
                    <a:pt x="2969" y="979"/>
                  </a:lnTo>
                  <a:cubicBezTo>
                    <a:pt x="2976" y="979"/>
                    <a:pt x="2982" y="984"/>
                    <a:pt x="2982" y="991"/>
                  </a:cubicBezTo>
                  <a:cubicBezTo>
                    <a:pt x="2982" y="998"/>
                    <a:pt x="2976" y="1004"/>
                    <a:pt x="2969" y="1004"/>
                  </a:cubicBezTo>
                  <a:lnTo>
                    <a:pt x="2969" y="1004"/>
                  </a:lnTo>
                  <a:cubicBezTo>
                    <a:pt x="2962" y="1004"/>
                    <a:pt x="2957" y="998"/>
                    <a:pt x="2957" y="991"/>
                  </a:cubicBezTo>
                  <a:cubicBezTo>
                    <a:pt x="2957" y="984"/>
                    <a:pt x="2962" y="979"/>
                    <a:pt x="2969" y="979"/>
                  </a:cubicBezTo>
                  <a:close/>
                  <a:moveTo>
                    <a:pt x="3019" y="979"/>
                  </a:moveTo>
                  <a:lnTo>
                    <a:pt x="3019" y="979"/>
                  </a:lnTo>
                  <a:cubicBezTo>
                    <a:pt x="3026" y="979"/>
                    <a:pt x="3032" y="984"/>
                    <a:pt x="3032" y="991"/>
                  </a:cubicBezTo>
                  <a:cubicBezTo>
                    <a:pt x="3032" y="998"/>
                    <a:pt x="3026" y="1004"/>
                    <a:pt x="3019" y="1004"/>
                  </a:cubicBezTo>
                  <a:lnTo>
                    <a:pt x="3019" y="1004"/>
                  </a:lnTo>
                  <a:cubicBezTo>
                    <a:pt x="3012" y="1004"/>
                    <a:pt x="3007" y="998"/>
                    <a:pt x="3007" y="991"/>
                  </a:cubicBezTo>
                  <a:cubicBezTo>
                    <a:pt x="3007" y="984"/>
                    <a:pt x="3012" y="979"/>
                    <a:pt x="3019" y="979"/>
                  </a:cubicBezTo>
                  <a:close/>
                  <a:moveTo>
                    <a:pt x="3069" y="979"/>
                  </a:moveTo>
                  <a:lnTo>
                    <a:pt x="3069" y="979"/>
                  </a:lnTo>
                  <a:cubicBezTo>
                    <a:pt x="3076" y="979"/>
                    <a:pt x="3082" y="984"/>
                    <a:pt x="3082" y="991"/>
                  </a:cubicBezTo>
                  <a:cubicBezTo>
                    <a:pt x="3082" y="998"/>
                    <a:pt x="3076" y="1004"/>
                    <a:pt x="3069" y="1004"/>
                  </a:cubicBezTo>
                  <a:lnTo>
                    <a:pt x="3069" y="1004"/>
                  </a:lnTo>
                  <a:cubicBezTo>
                    <a:pt x="3062" y="1004"/>
                    <a:pt x="3057" y="998"/>
                    <a:pt x="3057" y="991"/>
                  </a:cubicBezTo>
                  <a:cubicBezTo>
                    <a:pt x="3057" y="984"/>
                    <a:pt x="3062" y="979"/>
                    <a:pt x="3069" y="979"/>
                  </a:cubicBezTo>
                  <a:close/>
                  <a:moveTo>
                    <a:pt x="3119" y="979"/>
                  </a:moveTo>
                  <a:lnTo>
                    <a:pt x="3119" y="979"/>
                  </a:lnTo>
                  <a:cubicBezTo>
                    <a:pt x="3126" y="979"/>
                    <a:pt x="3132" y="984"/>
                    <a:pt x="3132" y="991"/>
                  </a:cubicBezTo>
                  <a:cubicBezTo>
                    <a:pt x="3132" y="998"/>
                    <a:pt x="3126" y="1004"/>
                    <a:pt x="3119" y="1004"/>
                  </a:cubicBezTo>
                  <a:lnTo>
                    <a:pt x="3119" y="1004"/>
                  </a:lnTo>
                  <a:cubicBezTo>
                    <a:pt x="3113" y="1004"/>
                    <a:pt x="3107" y="998"/>
                    <a:pt x="3107" y="991"/>
                  </a:cubicBezTo>
                  <a:cubicBezTo>
                    <a:pt x="3107" y="984"/>
                    <a:pt x="3113" y="979"/>
                    <a:pt x="3119" y="979"/>
                  </a:cubicBezTo>
                  <a:close/>
                  <a:moveTo>
                    <a:pt x="3169" y="979"/>
                  </a:moveTo>
                  <a:lnTo>
                    <a:pt x="3169" y="979"/>
                  </a:lnTo>
                  <a:cubicBezTo>
                    <a:pt x="3176" y="979"/>
                    <a:pt x="3182" y="984"/>
                    <a:pt x="3182" y="991"/>
                  </a:cubicBezTo>
                  <a:cubicBezTo>
                    <a:pt x="3182" y="998"/>
                    <a:pt x="3176" y="1004"/>
                    <a:pt x="3169" y="1004"/>
                  </a:cubicBezTo>
                  <a:lnTo>
                    <a:pt x="3169" y="1004"/>
                  </a:lnTo>
                  <a:cubicBezTo>
                    <a:pt x="3163" y="1004"/>
                    <a:pt x="3157" y="998"/>
                    <a:pt x="3157" y="991"/>
                  </a:cubicBezTo>
                  <a:cubicBezTo>
                    <a:pt x="3157" y="984"/>
                    <a:pt x="3163" y="979"/>
                    <a:pt x="3169" y="979"/>
                  </a:cubicBezTo>
                  <a:close/>
                  <a:moveTo>
                    <a:pt x="3193" y="977"/>
                  </a:moveTo>
                  <a:lnTo>
                    <a:pt x="3193" y="977"/>
                  </a:lnTo>
                  <a:cubicBezTo>
                    <a:pt x="3193" y="971"/>
                    <a:pt x="3199" y="965"/>
                    <a:pt x="3206" y="965"/>
                  </a:cubicBezTo>
                  <a:cubicBezTo>
                    <a:pt x="3213" y="965"/>
                    <a:pt x="3218" y="971"/>
                    <a:pt x="3218" y="977"/>
                  </a:cubicBezTo>
                  <a:lnTo>
                    <a:pt x="3218" y="977"/>
                  </a:lnTo>
                  <a:cubicBezTo>
                    <a:pt x="3218" y="984"/>
                    <a:pt x="3213" y="990"/>
                    <a:pt x="3206" y="990"/>
                  </a:cubicBezTo>
                  <a:cubicBezTo>
                    <a:pt x="3199" y="990"/>
                    <a:pt x="3193" y="984"/>
                    <a:pt x="3193" y="977"/>
                  </a:cubicBezTo>
                  <a:close/>
                  <a:moveTo>
                    <a:pt x="3193" y="927"/>
                  </a:moveTo>
                  <a:lnTo>
                    <a:pt x="3193" y="927"/>
                  </a:lnTo>
                  <a:cubicBezTo>
                    <a:pt x="3193" y="920"/>
                    <a:pt x="3199" y="915"/>
                    <a:pt x="3206" y="915"/>
                  </a:cubicBezTo>
                  <a:cubicBezTo>
                    <a:pt x="3213" y="915"/>
                    <a:pt x="3218" y="920"/>
                    <a:pt x="3218" y="927"/>
                  </a:cubicBezTo>
                  <a:lnTo>
                    <a:pt x="3218" y="927"/>
                  </a:lnTo>
                  <a:cubicBezTo>
                    <a:pt x="3218" y="934"/>
                    <a:pt x="3213" y="940"/>
                    <a:pt x="3206" y="940"/>
                  </a:cubicBezTo>
                  <a:cubicBezTo>
                    <a:pt x="3199" y="940"/>
                    <a:pt x="3193" y="934"/>
                    <a:pt x="3193" y="927"/>
                  </a:cubicBezTo>
                  <a:close/>
                  <a:moveTo>
                    <a:pt x="3193" y="877"/>
                  </a:moveTo>
                  <a:lnTo>
                    <a:pt x="3193" y="877"/>
                  </a:lnTo>
                  <a:cubicBezTo>
                    <a:pt x="3193" y="870"/>
                    <a:pt x="3199" y="865"/>
                    <a:pt x="3206" y="865"/>
                  </a:cubicBezTo>
                  <a:cubicBezTo>
                    <a:pt x="3213" y="865"/>
                    <a:pt x="3218" y="870"/>
                    <a:pt x="3218" y="877"/>
                  </a:cubicBezTo>
                  <a:lnTo>
                    <a:pt x="3218" y="877"/>
                  </a:lnTo>
                  <a:cubicBezTo>
                    <a:pt x="3218" y="884"/>
                    <a:pt x="3213" y="890"/>
                    <a:pt x="3206" y="890"/>
                  </a:cubicBezTo>
                  <a:cubicBezTo>
                    <a:pt x="3199" y="890"/>
                    <a:pt x="3193" y="884"/>
                    <a:pt x="3193" y="877"/>
                  </a:cubicBezTo>
                  <a:close/>
                  <a:moveTo>
                    <a:pt x="3193" y="827"/>
                  </a:moveTo>
                  <a:lnTo>
                    <a:pt x="3193" y="827"/>
                  </a:lnTo>
                  <a:cubicBezTo>
                    <a:pt x="3193" y="820"/>
                    <a:pt x="3199" y="815"/>
                    <a:pt x="3206" y="815"/>
                  </a:cubicBezTo>
                  <a:cubicBezTo>
                    <a:pt x="3213" y="815"/>
                    <a:pt x="3218" y="820"/>
                    <a:pt x="3218" y="827"/>
                  </a:cubicBezTo>
                  <a:lnTo>
                    <a:pt x="3218" y="827"/>
                  </a:lnTo>
                  <a:cubicBezTo>
                    <a:pt x="3218" y="834"/>
                    <a:pt x="3213" y="840"/>
                    <a:pt x="3206" y="840"/>
                  </a:cubicBezTo>
                  <a:cubicBezTo>
                    <a:pt x="3199" y="840"/>
                    <a:pt x="3193" y="834"/>
                    <a:pt x="3193" y="827"/>
                  </a:cubicBezTo>
                  <a:close/>
                  <a:moveTo>
                    <a:pt x="3193" y="777"/>
                  </a:moveTo>
                  <a:lnTo>
                    <a:pt x="3193" y="777"/>
                  </a:lnTo>
                  <a:cubicBezTo>
                    <a:pt x="3193" y="770"/>
                    <a:pt x="3199" y="765"/>
                    <a:pt x="3206" y="765"/>
                  </a:cubicBezTo>
                  <a:cubicBezTo>
                    <a:pt x="3213" y="765"/>
                    <a:pt x="3218" y="770"/>
                    <a:pt x="3218" y="777"/>
                  </a:cubicBezTo>
                  <a:lnTo>
                    <a:pt x="3218" y="777"/>
                  </a:lnTo>
                  <a:cubicBezTo>
                    <a:pt x="3218" y="784"/>
                    <a:pt x="3213" y="790"/>
                    <a:pt x="3206" y="790"/>
                  </a:cubicBezTo>
                  <a:cubicBezTo>
                    <a:pt x="3199" y="790"/>
                    <a:pt x="3193" y="784"/>
                    <a:pt x="3193" y="777"/>
                  </a:cubicBezTo>
                  <a:close/>
                  <a:moveTo>
                    <a:pt x="3193" y="727"/>
                  </a:moveTo>
                  <a:lnTo>
                    <a:pt x="3193" y="727"/>
                  </a:lnTo>
                  <a:cubicBezTo>
                    <a:pt x="3193" y="720"/>
                    <a:pt x="3199" y="715"/>
                    <a:pt x="3206" y="715"/>
                  </a:cubicBezTo>
                  <a:cubicBezTo>
                    <a:pt x="3213" y="715"/>
                    <a:pt x="3218" y="720"/>
                    <a:pt x="3218" y="727"/>
                  </a:cubicBezTo>
                  <a:lnTo>
                    <a:pt x="3218" y="727"/>
                  </a:lnTo>
                  <a:cubicBezTo>
                    <a:pt x="3218" y="734"/>
                    <a:pt x="3213" y="740"/>
                    <a:pt x="3206" y="740"/>
                  </a:cubicBezTo>
                  <a:cubicBezTo>
                    <a:pt x="3199" y="740"/>
                    <a:pt x="3193" y="734"/>
                    <a:pt x="3193" y="727"/>
                  </a:cubicBezTo>
                  <a:close/>
                  <a:moveTo>
                    <a:pt x="3193" y="677"/>
                  </a:moveTo>
                  <a:lnTo>
                    <a:pt x="3193" y="677"/>
                  </a:lnTo>
                  <a:cubicBezTo>
                    <a:pt x="3193" y="670"/>
                    <a:pt x="3199" y="665"/>
                    <a:pt x="3206" y="665"/>
                  </a:cubicBezTo>
                  <a:cubicBezTo>
                    <a:pt x="3213" y="665"/>
                    <a:pt x="3218" y="670"/>
                    <a:pt x="3218" y="677"/>
                  </a:cubicBezTo>
                  <a:lnTo>
                    <a:pt x="3218" y="677"/>
                  </a:lnTo>
                  <a:cubicBezTo>
                    <a:pt x="3218" y="684"/>
                    <a:pt x="3213" y="690"/>
                    <a:pt x="3206" y="690"/>
                  </a:cubicBezTo>
                  <a:cubicBezTo>
                    <a:pt x="3199" y="690"/>
                    <a:pt x="3193" y="684"/>
                    <a:pt x="3193" y="677"/>
                  </a:cubicBezTo>
                  <a:close/>
                  <a:moveTo>
                    <a:pt x="3193" y="627"/>
                  </a:moveTo>
                  <a:lnTo>
                    <a:pt x="3193" y="627"/>
                  </a:lnTo>
                  <a:cubicBezTo>
                    <a:pt x="3193" y="620"/>
                    <a:pt x="3199" y="615"/>
                    <a:pt x="3206" y="615"/>
                  </a:cubicBezTo>
                  <a:cubicBezTo>
                    <a:pt x="3213" y="615"/>
                    <a:pt x="3218" y="620"/>
                    <a:pt x="3218" y="627"/>
                  </a:cubicBezTo>
                  <a:lnTo>
                    <a:pt x="3218" y="627"/>
                  </a:lnTo>
                  <a:cubicBezTo>
                    <a:pt x="3218" y="634"/>
                    <a:pt x="3213" y="640"/>
                    <a:pt x="3206" y="640"/>
                  </a:cubicBezTo>
                  <a:cubicBezTo>
                    <a:pt x="3199" y="640"/>
                    <a:pt x="3193" y="634"/>
                    <a:pt x="3193" y="627"/>
                  </a:cubicBezTo>
                  <a:close/>
                  <a:moveTo>
                    <a:pt x="3193" y="577"/>
                  </a:moveTo>
                  <a:lnTo>
                    <a:pt x="3193" y="577"/>
                  </a:lnTo>
                  <a:cubicBezTo>
                    <a:pt x="3193" y="570"/>
                    <a:pt x="3199" y="565"/>
                    <a:pt x="3206" y="565"/>
                  </a:cubicBezTo>
                  <a:cubicBezTo>
                    <a:pt x="3213" y="565"/>
                    <a:pt x="3218" y="570"/>
                    <a:pt x="3218" y="577"/>
                  </a:cubicBezTo>
                  <a:lnTo>
                    <a:pt x="3218" y="577"/>
                  </a:lnTo>
                  <a:cubicBezTo>
                    <a:pt x="3218" y="584"/>
                    <a:pt x="3213" y="590"/>
                    <a:pt x="3206" y="590"/>
                  </a:cubicBezTo>
                  <a:cubicBezTo>
                    <a:pt x="3199" y="590"/>
                    <a:pt x="3193" y="584"/>
                    <a:pt x="3193" y="577"/>
                  </a:cubicBezTo>
                  <a:close/>
                  <a:moveTo>
                    <a:pt x="3193" y="527"/>
                  </a:moveTo>
                  <a:lnTo>
                    <a:pt x="3193" y="527"/>
                  </a:lnTo>
                  <a:cubicBezTo>
                    <a:pt x="3193" y="520"/>
                    <a:pt x="3199" y="515"/>
                    <a:pt x="3206" y="515"/>
                  </a:cubicBezTo>
                  <a:cubicBezTo>
                    <a:pt x="3213" y="515"/>
                    <a:pt x="3218" y="520"/>
                    <a:pt x="3218" y="527"/>
                  </a:cubicBezTo>
                  <a:lnTo>
                    <a:pt x="3218" y="527"/>
                  </a:lnTo>
                  <a:cubicBezTo>
                    <a:pt x="3218" y="534"/>
                    <a:pt x="3213" y="540"/>
                    <a:pt x="3206" y="540"/>
                  </a:cubicBezTo>
                  <a:cubicBezTo>
                    <a:pt x="3199" y="540"/>
                    <a:pt x="3193" y="534"/>
                    <a:pt x="3193" y="527"/>
                  </a:cubicBezTo>
                  <a:close/>
                  <a:moveTo>
                    <a:pt x="3193" y="477"/>
                  </a:moveTo>
                  <a:lnTo>
                    <a:pt x="3193" y="477"/>
                  </a:lnTo>
                  <a:cubicBezTo>
                    <a:pt x="3193" y="470"/>
                    <a:pt x="3199" y="465"/>
                    <a:pt x="3206" y="465"/>
                  </a:cubicBezTo>
                  <a:cubicBezTo>
                    <a:pt x="3213" y="465"/>
                    <a:pt x="3218" y="470"/>
                    <a:pt x="3218" y="477"/>
                  </a:cubicBezTo>
                  <a:lnTo>
                    <a:pt x="3218" y="477"/>
                  </a:lnTo>
                  <a:cubicBezTo>
                    <a:pt x="3218" y="484"/>
                    <a:pt x="3213" y="490"/>
                    <a:pt x="3206" y="490"/>
                  </a:cubicBezTo>
                  <a:cubicBezTo>
                    <a:pt x="3199" y="490"/>
                    <a:pt x="3193" y="484"/>
                    <a:pt x="3193" y="477"/>
                  </a:cubicBezTo>
                  <a:close/>
                  <a:moveTo>
                    <a:pt x="3193" y="427"/>
                  </a:moveTo>
                  <a:lnTo>
                    <a:pt x="3193" y="427"/>
                  </a:lnTo>
                  <a:cubicBezTo>
                    <a:pt x="3193" y="420"/>
                    <a:pt x="3199" y="415"/>
                    <a:pt x="3206" y="415"/>
                  </a:cubicBezTo>
                  <a:cubicBezTo>
                    <a:pt x="3213" y="415"/>
                    <a:pt x="3218" y="420"/>
                    <a:pt x="3218" y="427"/>
                  </a:cubicBezTo>
                  <a:lnTo>
                    <a:pt x="3218" y="427"/>
                  </a:lnTo>
                  <a:cubicBezTo>
                    <a:pt x="3218" y="434"/>
                    <a:pt x="3213" y="440"/>
                    <a:pt x="3206" y="440"/>
                  </a:cubicBezTo>
                  <a:cubicBezTo>
                    <a:pt x="3199" y="440"/>
                    <a:pt x="3193" y="434"/>
                    <a:pt x="3193" y="427"/>
                  </a:cubicBezTo>
                  <a:close/>
                  <a:moveTo>
                    <a:pt x="3193" y="377"/>
                  </a:moveTo>
                  <a:lnTo>
                    <a:pt x="3193" y="377"/>
                  </a:lnTo>
                  <a:cubicBezTo>
                    <a:pt x="3193" y="370"/>
                    <a:pt x="3199" y="365"/>
                    <a:pt x="3206" y="365"/>
                  </a:cubicBezTo>
                  <a:cubicBezTo>
                    <a:pt x="3213" y="365"/>
                    <a:pt x="3218" y="370"/>
                    <a:pt x="3218" y="377"/>
                  </a:cubicBezTo>
                  <a:lnTo>
                    <a:pt x="3218" y="377"/>
                  </a:lnTo>
                  <a:cubicBezTo>
                    <a:pt x="3218" y="384"/>
                    <a:pt x="3213" y="390"/>
                    <a:pt x="3206" y="390"/>
                  </a:cubicBezTo>
                  <a:cubicBezTo>
                    <a:pt x="3199" y="390"/>
                    <a:pt x="3193" y="384"/>
                    <a:pt x="3193" y="377"/>
                  </a:cubicBezTo>
                  <a:close/>
                  <a:moveTo>
                    <a:pt x="3193" y="327"/>
                  </a:moveTo>
                  <a:lnTo>
                    <a:pt x="3193" y="327"/>
                  </a:lnTo>
                  <a:cubicBezTo>
                    <a:pt x="3193" y="320"/>
                    <a:pt x="3199" y="315"/>
                    <a:pt x="3206" y="315"/>
                  </a:cubicBezTo>
                  <a:cubicBezTo>
                    <a:pt x="3213" y="315"/>
                    <a:pt x="3218" y="320"/>
                    <a:pt x="3218" y="327"/>
                  </a:cubicBezTo>
                  <a:lnTo>
                    <a:pt x="3218" y="327"/>
                  </a:lnTo>
                  <a:cubicBezTo>
                    <a:pt x="3218" y="334"/>
                    <a:pt x="3213" y="340"/>
                    <a:pt x="3206" y="340"/>
                  </a:cubicBezTo>
                  <a:cubicBezTo>
                    <a:pt x="3199" y="340"/>
                    <a:pt x="3193" y="334"/>
                    <a:pt x="3193" y="327"/>
                  </a:cubicBezTo>
                  <a:close/>
                  <a:moveTo>
                    <a:pt x="3193" y="277"/>
                  </a:moveTo>
                  <a:lnTo>
                    <a:pt x="3193" y="277"/>
                  </a:lnTo>
                  <a:cubicBezTo>
                    <a:pt x="3193" y="270"/>
                    <a:pt x="3199" y="265"/>
                    <a:pt x="3206" y="265"/>
                  </a:cubicBezTo>
                  <a:cubicBezTo>
                    <a:pt x="3213" y="265"/>
                    <a:pt x="3218" y="270"/>
                    <a:pt x="3218" y="277"/>
                  </a:cubicBezTo>
                  <a:lnTo>
                    <a:pt x="3218" y="277"/>
                  </a:lnTo>
                  <a:cubicBezTo>
                    <a:pt x="3218" y="284"/>
                    <a:pt x="3213" y="290"/>
                    <a:pt x="3206" y="290"/>
                  </a:cubicBezTo>
                  <a:cubicBezTo>
                    <a:pt x="3199" y="290"/>
                    <a:pt x="3193" y="284"/>
                    <a:pt x="3193" y="277"/>
                  </a:cubicBezTo>
                  <a:close/>
                  <a:moveTo>
                    <a:pt x="3193" y="227"/>
                  </a:moveTo>
                  <a:lnTo>
                    <a:pt x="3193" y="227"/>
                  </a:lnTo>
                  <a:cubicBezTo>
                    <a:pt x="3193" y="220"/>
                    <a:pt x="3199" y="215"/>
                    <a:pt x="3206" y="215"/>
                  </a:cubicBezTo>
                  <a:cubicBezTo>
                    <a:pt x="3213" y="215"/>
                    <a:pt x="3218" y="220"/>
                    <a:pt x="3218" y="227"/>
                  </a:cubicBezTo>
                  <a:lnTo>
                    <a:pt x="3218" y="227"/>
                  </a:lnTo>
                  <a:cubicBezTo>
                    <a:pt x="3218" y="234"/>
                    <a:pt x="3213" y="240"/>
                    <a:pt x="3206" y="240"/>
                  </a:cubicBezTo>
                  <a:cubicBezTo>
                    <a:pt x="3199" y="240"/>
                    <a:pt x="3193" y="234"/>
                    <a:pt x="3193" y="227"/>
                  </a:cubicBezTo>
                  <a:close/>
                  <a:moveTo>
                    <a:pt x="3193" y="177"/>
                  </a:moveTo>
                  <a:lnTo>
                    <a:pt x="3193" y="177"/>
                  </a:lnTo>
                  <a:cubicBezTo>
                    <a:pt x="3193" y="170"/>
                    <a:pt x="3199" y="165"/>
                    <a:pt x="3206" y="165"/>
                  </a:cubicBezTo>
                  <a:cubicBezTo>
                    <a:pt x="3213" y="165"/>
                    <a:pt x="3218" y="170"/>
                    <a:pt x="3218" y="177"/>
                  </a:cubicBezTo>
                  <a:lnTo>
                    <a:pt x="3218" y="177"/>
                  </a:lnTo>
                  <a:cubicBezTo>
                    <a:pt x="3218" y="184"/>
                    <a:pt x="3213" y="190"/>
                    <a:pt x="3206" y="190"/>
                  </a:cubicBezTo>
                  <a:cubicBezTo>
                    <a:pt x="3199" y="190"/>
                    <a:pt x="3193" y="184"/>
                    <a:pt x="3193" y="177"/>
                  </a:cubicBezTo>
                  <a:close/>
                  <a:moveTo>
                    <a:pt x="3193" y="127"/>
                  </a:moveTo>
                  <a:lnTo>
                    <a:pt x="3193" y="127"/>
                  </a:lnTo>
                  <a:cubicBezTo>
                    <a:pt x="3193" y="120"/>
                    <a:pt x="3199" y="114"/>
                    <a:pt x="3206" y="114"/>
                  </a:cubicBezTo>
                  <a:cubicBezTo>
                    <a:pt x="3213" y="114"/>
                    <a:pt x="3218" y="120"/>
                    <a:pt x="3218" y="127"/>
                  </a:cubicBezTo>
                  <a:lnTo>
                    <a:pt x="3218" y="127"/>
                  </a:lnTo>
                  <a:cubicBezTo>
                    <a:pt x="3218" y="134"/>
                    <a:pt x="3213" y="140"/>
                    <a:pt x="3206" y="140"/>
                  </a:cubicBezTo>
                  <a:cubicBezTo>
                    <a:pt x="3199" y="140"/>
                    <a:pt x="3193" y="134"/>
                    <a:pt x="3193" y="127"/>
                  </a:cubicBezTo>
                  <a:close/>
                  <a:moveTo>
                    <a:pt x="3193" y="77"/>
                  </a:moveTo>
                  <a:lnTo>
                    <a:pt x="3193" y="77"/>
                  </a:lnTo>
                  <a:cubicBezTo>
                    <a:pt x="3193" y="70"/>
                    <a:pt x="3199" y="64"/>
                    <a:pt x="3206" y="64"/>
                  </a:cubicBezTo>
                  <a:cubicBezTo>
                    <a:pt x="3213" y="64"/>
                    <a:pt x="3218" y="70"/>
                    <a:pt x="3218" y="77"/>
                  </a:cubicBezTo>
                  <a:lnTo>
                    <a:pt x="3218" y="77"/>
                  </a:lnTo>
                  <a:cubicBezTo>
                    <a:pt x="3218" y="84"/>
                    <a:pt x="3213" y="89"/>
                    <a:pt x="3206" y="89"/>
                  </a:cubicBezTo>
                  <a:cubicBezTo>
                    <a:pt x="3199" y="89"/>
                    <a:pt x="3193" y="84"/>
                    <a:pt x="3193" y="77"/>
                  </a:cubicBezTo>
                  <a:close/>
                  <a:moveTo>
                    <a:pt x="3193" y="27"/>
                  </a:moveTo>
                  <a:lnTo>
                    <a:pt x="3193" y="27"/>
                  </a:lnTo>
                  <a:cubicBezTo>
                    <a:pt x="3193" y="20"/>
                    <a:pt x="3199" y="14"/>
                    <a:pt x="3206" y="14"/>
                  </a:cubicBezTo>
                  <a:cubicBezTo>
                    <a:pt x="3213" y="14"/>
                    <a:pt x="3218" y="20"/>
                    <a:pt x="3218" y="27"/>
                  </a:cubicBezTo>
                  <a:lnTo>
                    <a:pt x="3218" y="27"/>
                  </a:lnTo>
                  <a:cubicBezTo>
                    <a:pt x="3218" y="34"/>
                    <a:pt x="3213" y="39"/>
                    <a:pt x="3206" y="39"/>
                  </a:cubicBezTo>
                  <a:cubicBezTo>
                    <a:pt x="3199" y="39"/>
                    <a:pt x="3193" y="34"/>
                    <a:pt x="3193" y="27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7" name="Rectangle 191">
              <a:extLst>
                <a:ext uri="{FF2B5EF4-FFF2-40B4-BE49-F238E27FC236}">
                  <a16:creationId xmlns:a16="http://schemas.microsoft.com/office/drawing/2014/main" id="{6AC70EC1-B6A4-753A-9921-8929A1E4E97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19" y="2102"/>
              <a:ext cx="63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L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8" name="Rectangle 192">
              <a:extLst>
                <a:ext uri="{FF2B5EF4-FFF2-40B4-BE49-F238E27FC236}">
                  <a16:creationId xmlns:a16="http://schemas.microsoft.com/office/drawing/2014/main" id="{B6A3AFA1-CD0A-5F59-E2DE-FBB1742333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58" y="2102"/>
              <a:ext cx="189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imited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59" name="Rectangle 193">
              <a:extLst>
                <a:ext uri="{FF2B5EF4-FFF2-40B4-BE49-F238E27FC236}">
                  <a16:creationId xmlns:a16="http://schemas.microsoft.com/office/drawing/2014/main" id="{73CA92CD-ADF1-655C-4582-ADCEEA3D3A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2" y="2102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0" name="Rectangle 194">
              <a:extLst>
                <a:ext uri="{FF2B5EF4-FFF2-40B4-BE49-F238E27FC236}">
                  <a16:creationId xmlns:a16="http://schemas.microsoft.com/office/drawing/2014/main" id="{FB7A1DA0-5B68-39AC-C17A-01122EC117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39" y="2102"/>
              <a:ext cx="155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staff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1" name="Rectangle 195">
              <a:extLst>
                <a:ext uri="{FF2B5EF4-FFF2-40B4-BE49-F238E27FC236}">
                  <a16:creationId xmlns:a16="http://schemas.microsoft.com/office/drawing/2014/main" id="{3DC371B5-3779-E447-F33E-EF318A4F2E2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69" y="2102"/>
              <a:ext cx="115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for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2" name="Rectangle 196">
              <a:extLst>
                <a:ext uri="{FF2B5EF4-FFF2-40B4-BE49-F238E27FC236}">
                  <a16:creationId xmlns:a16="http://schemas.microsoft.com/office/drawing/2014/main" id="{AB8AAA83-6214-EE40-731C-BBFE7A4D00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19" y="2176"/>
              <a:ext cx="23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delivery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3" name="Rectangle 197">
              <a:extLst>
                <a:ext uri="{FF2B5EF4-FFF2-40B4-BE49-F238E27FC236}">
                  <a16:creationId xmlns:a16="http://schemas.microsoft.com/office/drawing/2014/main" id="{E55F45E8-1149-EBC0-FB5D-80EF8A9F5E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9" y="2176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4" name="Rectangle 198">
              <a:extLst>
                <a:ext uri="{FF2B5EF4-FFF2-40B4-BE49-F238E27FC236}">
                  <a16:creationId xmlns:a16="http://schemas.microsoft.com/office/drawing/2014/main" id="{339E7F27-43BA-3A6C-0989-B65D2706E5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46" y="2176"/>
              <a:ext cx="22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expansi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5" name="Rectangle 199">
              <a:extLst>
                <a:ext uri="{FF2B5EF4-FFF2-40B4-BE49-F238E27FC236}">
                  <a16:creationId xmlns:a16="http://schemas.microsoft.com/office/drawing/2014/main" id="{B9087C75-5CC5-C85D-5A0E-C45914162B8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41" y="2176"/>
              <a:ext cx="106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on.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6" name="Rectangle 200">
              <a:extLst>
                <a:ext uri="{FF2B5EF4-FFF2-40B4-BE49-F238E27FC236}">
                  <a16:creationId xmlns:a16="http://schemas.microsoft.com/office/drawing/2014/main" id="{0F480E24-497A-F129-E3CB-CCCBD947DBF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1" y="2176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67" name="Freeform 201">
              <a:extLst>
                <a:ext uri="{FF2B5EF4-FFF2-40B4-BE49-F238E27FC236}">
                  <a16:creationId xmlns:a16="http://schemas.microsoft.com/office/drawing/2014/main" id="{55DF10D4-9269-0DE3-0C1F-EB9997DF862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977" y="2465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1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1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8" name="Freeform 202">
              <a:extLst>
                <a:ext uri="{FF2B5EF4-FFF2-40B4-BE49-F238E27FC236}">
                  <a16:creationId xmlns:a16="http://schemas.microsoft.com/office/drawing/2014/main" id="{40064D09-25D7-8061-49AD-167A41ED0C1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72" y="2378"/>
              <a:ext cx="669" cy="241"/>
            </a:xfrm>
            <a:custGeom>
              <a:avLst/>
              <a:gdLst>
                <a:gd name="T0" fmla="*/ 2994 w 3132"/>
                <a:gd name="T1" fmla="*/ 0 h 1129"/>
                <a:gd name="T2" fmla="*/ 2831 w 3132"/>
                <a:gd name="T3" fmla="*/ 13 h 1129"/>
                <a:gd name="T4" fmla="*/ 2694 w 3132"/>
                <a:gd name="T5" fmla="*/ 25 h 1129"/>
                <a:gd name="T6" fmla="*/ 2606 w 3132"/>
                <a:gd name="T7" fmla="*/ 13 h 1129"/>
                <a:gd name="T8" fmla="*/ 2444 w 3132"/>
                <a:gd name="T9" fmla="*/ 0 h 1129"/>
                <a:gd name="T10" fmla="*/ 2294 w 3132"/>
                <a:gd name="T11" fmla="*/ 25 h 1129"/>
                <a:gd name="T12" fmla="*/ 2194 w 3132"/>
                <a:gd name="T13" fmla="*/ 25 h 1129"/>
                <a:gd name="T14" fmla="*/ 2044 w 3132"/>
                <a:gd name="T15" fmla="*/ 0 h 1129"/>
                <a:gd name="T16" fmla="*/ 1881 w 3132"/>
                <a:gd name="T17" fmla="*/ 13 h 1129"/>
                <a:gd name="T18" fmla="*/ 1743 w 3132"/>
                <a:gd name="T19" fmla="*/ 25 h 1129"/>
                <a:gd name="T20" fmla="*/ 1656 w 3132"/>
                <a:gd name="T21" fmla="*/ 13 h 1129"/>
                <a:gd name="T22" fmla="*/ 1493 w 3132"/>
                <a:gd name="T23" fmla="*/ 0 h 1129"/>
                <a:gd name="T24" fmla="*/ 1343 w 3132"/>
                <a:gd name="T25" fmla="*/ 25 h 1129"/>
                <a:gd name="T26" fmla="*/ 1243 w 3132"/>
                <a:gd name="T27" fmla="*/ 25 h 1129"/>
                <a:gd name="T28" fmla="*/ 1093 w 3132"/>
                <a:gd name="T29" fmla="*/ 0 h 1129"/>
                <a:gd name="T30" fmla="*/ 931 w 3132"/>
                <a:gd name="T31" fmla="*/ 13 h 1129"/>
                <a:gd name="T32" fmla="*/ 793 w 3132"/>
                <a:gd name="T33" fmla="*/ 25 h 1129"/>
                <a:gd name="T34" fmla="*/ 705 w 3132"/>
                <a:gd name="T35" fmla="*/ 13 h 1129"/>
                <a:gd name="T36" fmla="*/ 543 w 3132"/>
                <a:gd name="T37" fmla="*/ 0 h 1129"/>
                <a:gd name="T38" fmla="*/ 393 w 3132"/>
                <a:gd name="T39" fmla="*/ 25 h 1129"/>
                <a:gd name="T40" fmla="*/ 293 w 3132"/>
                <a:gd name="T41" fmla="*/ 25 h 1129"/>
                <a:gd name="T42" fmla="*/ 143 w 3132"/>
                <a:gd name="T43" fmla="*/ 0 h 1129"/>
                <a:gd name="T44" fmla="*/ 12 w 3132"/>
                <a:gd name="T45" fmla="*/ 45 h 1129"/>
                <a:gd name="T46" fmla="*/ 25 w 3132"/>
                <a:gd name="T47" fmla="*/ 183 h 1129"/>
                <a:gd name="T48" fmla="*/ 12 w 3132"/>
                <a:gd name="T49" fmla="*/ 270 h 1129"/>
                <a:gd name="T50" fmla="*/ 0 w 3132"/>
                <a:gd name="T51" fmla="*/ 433 h 1129"/>
                <a:gd name="T52" fmla="*/ 25 w 3132"/>
                <a:gd name="T53" fmla="*/ 583 h 1129"/>
                <a:gd name="T54" fmla="*/ 25 w 3132"/>
                <a:gd name="T55" fmla="*/ 683 h 1129"/>
                <a:gd name="T56" fmla="*/ 0 w 3132"/>
                <a:gd name="T57" fmla="*/ 833 h 1129"/>
                <a:gd name="T58" fmla="*/ 12 w 3132"/>
                <a:gd name="T59" fmla="*/ 996 h 1129"/>
                <a:gd name="T60" fmla="*/ 30 w 3132"/>
                <a:gd name="T61" fmla="*/ 1104 h 1129"/>
                <a:gd name="T62" fmla="*/ 117 w 3132"/>
                <a:gd name="T63" fmla="*/ 1116 h 1129"/>
                <a:gd name="T64" fmla="*/ 280 w 3132"/>
                <a:gd name="T65" fmla="*/ 1129 h 1129"/>
                <a:gd name="T66" fmla="*/ 430 w 3132"/>
                <a:gd name="T67" fmla="*/ 1104 h 1129"/>
                <a:gd name="T68" fmla="*/ 530 w 3132"/>
                <a:gd name="T69" fmla="*/ 1104 h 1129"/>
                <a:gd name="T70" fmla="*/ 680 w 3132"/>
                <a:gd name="T71" fmla="*/ 1129 h 1129"/>
                <a:gd name="T72" fmla="*/ 842 w 3132"/>
                <a:gd name="T73" fmla="*/ 1116 h 1129"/>
                <a:gd name="T74" fmla="*/ 980 w 3132"/>
                <a:gd name="T75" fmla="*/ 1104 h 1129"/>
                <a:gd name="T76" fmla="*/ 1068 w 3132"/>
                <a:gd name="T77" fmla="*/ 1116 h 1129"/>
                <a:gd name="T78" fmla="*/ 1230 w 3132"/>
                <a:gd name="T79" fmla="*/ 1129 h 1129"/>
                <a:gd name="T80" fmla="*/ 1380 w 3132"/>
                <a:gd name="T81" fmla="*/ 1104 h 1129"/>
                <a:gd name="T82" fmla="*/ 1480 w 3132"/>
                <a:gd name="T83" fmla="*/ 1104 h 1129"/>
                <a:gd name="T84" fmla="*/ 1630 w 3132"/>
                <a:gd name="T85" fmla="*/ 1129 h 1129"/>
                <a:gd name="T86" fmla="*/ 1793 w 3132"/>
                <a:gd name="T87" fmla="*/ 1116 h 1129"/>
                <a:gd name="T88" fmla="*/ 1930 w 3132"/>
                <a:gd name="T89" fmla="*/ 1104 h 1129"/>
                <a:gd name="T90" fmla="*/ 2018 w 3132"/>
                <a:gd name="T91" fmla="*/ 1116 h 1129"/>
                <a:gd name="T92" fmla="*/ 2181 w 3132"/>
                <a:gd name="T93" fmla="*/ 1129 h 1129"/>
                <a:gd name="T94" fmla="*/ 2331 w 3132"/>
                <a:gd name="T95" fmla="*/ 1104 h 1129"/>
                <a:gd name="T96" fmla="*/ 2431 w 3132"/>
                <a:gd name="T97" fmla="*/ 1104 h 1129"/>
                <a:gd name="T98" fmla="*/ 2581 w 3132"/>
                <a:gd name="T99" fmla="*/ 1129 h 1129"/>
                <a:gd name="T100" fmla="*/ 2743 w 3132"/>
                <a:gd name="T101" fmla="*/ 1116 h 1129"/>
                <a:gd name="T102" fmla="*/ 2881 w 3132"/>
                <a:gd name="T103" fmla="*/ 1104 h 1129"/>
                <a:gd name="T104" fmla="*/ 2969 w 3132"/>
                <a:gd name="T105" fmla="*/ 1116 h 1129"/>
                <a:gd name="T106" fmla="*/ 3132 w 3132"/>
                <a:gd name="T107" fmla="*/ 1104 h 1129"/>
                <a:gd name="T108" fmla="*/ 3107 w 3132"/>
                <a:gd name="T109" fmla="*/ 954 h 1129"/>
                <a:gd name="T110" fmla="*/ 3107 w 3132"/>
                <a:gd name="T111" fmla="*/ 854 h 1129"/>
                <a:gd name="T112" fmla="*/ 3132 w 3132"/>
                <a:gd name="T113" fmla="*/ 704 h 1129"/>
                <a:gd name="T114" fmla="*/ 3119 w 3132"/>
                <a:gd name="T115" fmla="*/ 541 h 1129"/>
                <a:gd name="T116" fmla="*/ 3107 w 3132"/>
                <a:gd name="T117" fmla="*/ 404 h 1129"/>
                <a:gd name="T118" fmla="*/ 3119 w 3132"/>
                <a:gd name="T119" fmla="*/ 316 h 1129"/>
                <a:gd name="T120" fmla="*/ 3132 w 3132"/>
                <a:gd name="T121" fmla="*/ 154 h 1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32" h="1129">
                  <a:moveTo>
                    <a:pt x="3094" y="25"/>
                  </a:moveTo>
                  <a:lnTo>
                    <a:pt x="3094" y="25"/>
                  </a:lnTo>
                  <a:cubicBezTo>
                    <a:pt x="3087" y="25"/>
                    <a:pt x="3082" y="20"/>
                    <a:pt x="3082" y="13"/>
                  </a:cubicBezTo>
                  <a:cubicBezTo>
                    <a:pt x="3082" y="6"/>
                    <a:pt x="3087" y="0"/>
                    <a:pt x="3094" y="0"/>
                  </a:cubicBezTo>
                  <a:lnTo>
                    <a:pt x="3094" y="0"/>
                  </a:lnTo>
                  <a:cubicBezTo>
                    <a:pt x="3101" y="0"/>
                    <a:pt x="3107" y="6"/>
                    <a:pt x="3107" y="13"/>
                  </a:cubicBezTo>
                  <a:cubicBezTo>
                    <a:pt x="3107" y="20"/>
                    <a:pt x="3101" y="25"/>
                    <a:pt x="3094" y="25"/>
                  </a:cubicBezTo>
                  <a:close/>
                  <a:moveTo>
                    <a:pt x="3044" y="25"/>
                  </a:moveTo>
                  <a:lnTo>
                    <a:pt x="3044" y="25"/>
                  </a:lnTo>
                  <a:cubicBezTo>
                    <a:pt x="3037" y="25"/>
                    <a:pt x="3032" y="20"/>
                    <a:pt x="3032" y="13"/>
                  </a:cubicBezTo>
                  <a:cubicBezTo>
                    <a:pt x="3032" y="6"/>
                    <a:pt x="3037" y="0"/>
                    <a:pt x="3044" y="0"/>
                  </a:cubicBezTo>
                  <a:lnTo>
                    <a:pt x="3044" y="0"/>
                  </a:lnTo>
                  <a:cubicBezTo>
                    <a:pt x="3051" y="0"/>
                    <a:pt x="3057" y="6"/>
                    <a:pt x="3057" y="13"/>
                  </a:cubicBezTo>
                  <a:cubicBezTo>
                    <a:pt x="3057" y="20"/>
                    <a:pt x="3051" y="25"/>
                    <a:pt x="3044" y="25"/>
                  </a:cubicBezTo>
                  <a:close/>
                  <a:moveTo>
                    <a:pt x="2994" y="25"/>
                  </a:moveTo>
                  <a:lnTo>
                    <a:pt x="2994" y="25"/>
                  </a:lnTo>
                  <a:cubicBezTo>
                    <a:pt x="2987" y="25"/>
                    <a:pt x="2982" y="20"/>
                    <a:pt x="2982" y="13"/>
                  </a:cubicBezTo>
                  <a:cubicBezTo>
                    <a:pt x="2982" y="6"/>
                    <a:pt x="2987" y="0"/>
                    <a:pt x="2994" y="0"/>
                  </a:cubicBezTo>
                  <a:lnTo>
                    <a:pt x="2994" y="0"/>
                  </a:lnTo>
                  <a:cubicBezTo>
                    <a:pt x="3001" y="0"/>
                    <a:pt x="3007" y="6"/>
                    <a:pt x="3007" y="13"/>
                  </a:cubicBezTo>
                  <a:cubicBezTo>
                    <a:pt x="3007" y="20"/>
                    <a:pt x="3001" y="25"/>
                    <a:pt x="2994" y="25"/>
                  </a:cubicBezTo>
                  <a:close/>
                  <a:moveTo>
                    <a:pt x="2944" y="25"/>
                  </a:moveTo>
                  <a:lnTo>
                    <a:pt x="2944" y="25"/>
                  </a:lnTo>
                  <a:cubicBezTo>
                    <a:pt x="2937" y="25"/>
                    <a:pt x="2932" y="20"/>
                    <a:pt x="2932" y="13"/>
                  </a:cubicBezTo>
                  <a:cubicBezTo>
                    <a:pt x="2932" y="6"/>
                    <a:pt x="2937" y="0"/>
                    <a:pt x="2944" y="0"/>
                  </a:cubicBezTo>
                  <a:lnTo>
                    <a:pt x="2944" y="0"/>
                  </a:lnTo>
                  <a:cubicBezTo>
                    <a:pt x="2951" y="0"/>
                    <a:pt x="2957" y="6"/>
                    <a:pt x="2957" y="13"/>
                  </a:cubicBezTo>
                  <a:cubicBezTo>
                    <a:pt x="2957" y="20"/>
                    <a:pt x="2951" y="25"/>
                    <a:pt x="2944" y="25"/>
                  </a:cubicBezTo>
                  <a:close/>
                  <a:moveTo>
                    <a:pt x="2894" y="25"/>
                  </a:moveTo>
                  <a:lnTo>
                    <a:pt x="2894" y="25"/>
                  </a:lnTo>
                  <a:cubicBezTo>
                    <a:pt x="2887" y="25"/>
                    <a:pt x="2882" y="20"/>
                    <a:pt x="2882" y="13"/>
                  </a:cubicBezTo>
                  <a:cubicBezTo>
                    <a:pt x="2882" y="6"/>
                    <a:pt x="2887" y="0"/>
                    <a:pt x="2894" y="0"/>
                  </a:cubicBezTo>
                  <a:lnTo>
                    <a:pt x="2894" y="0"/>
                  </a:lnTo>
                  <a:cubicBezTo>
                    <a:pt x="2901" y="0"/>
                    <a:pt x="2907" y="6"/>
                    <a:pt x="2907" y="13"/>
                  </a:cubicBezTo>
                  <a:cubicBezTo>
                    <a:pt x="2907" y="20"/>
                    <a:pt x="2901" y="25"/>
                    <a:pt x="2894" y="25"/>
                  </a:cubicBezTo>
                  <a:close/>
                  <a:moveTo>
                    <a:pt x="2844" y="25"/>
                  </a:moveTo>
                  <a:lnTo>
                    <a:pt x="2844" y="25"/>
                  </a:lnTo>
                  <a:cubicBezTo>
                    <a:pt x="2837" y="25"/>
                    <a:pt x="2831" y="20"/>
                    <a:pt x="2831" y="13"/>
                  </a:cubicBezTo>
                  <a:cubicBezTo>
                    <a:pt x="2831" y="6"/>
                    <a:pt x="2837" y="0"/>
                    <a:pt x="2844" y="0"/>
                  </a:cubicBezTo>
                  <a:lnTo>
                    <a:pt x="2844" y="0"/>
                  </a:lnTo>
                  <a:cubicBezTo>
                    <a:pt x="2851" y="0"/>
                    <a:pt x="2857" y="6"/>
                    <a:pt x="2857" y="13"/>
                  </a:cubicBezTo>
                  <a:cubicBezTo>
                    <a:pt x="2857" y="20"/>
                    <a:pt x="2851" y="25"/>
                    <a:pt x="2844" y="25"/>
                  </a:cubicBezTo>
                  <a:close/>
                  <a:moveTo>
                    <a:pt x="2794" y="25"/>
                  </a:moveTo>
                  <a:lnTo>
                    <a:pt x="2794" y="25"/>
                  </a:lnTo>
                  <a:cubicBezTo>
                    <a:pt x="2787" y="25"/>
                    <a:pt x="2781" y="20"/>
                    <a:pt x="2781" y="13"/>
                  </a:cubicBezTo>
                  <a:cubicBezTo>
                    <a:pt x="2781" y="6"/>
                    <a:pt x="2787" y="0"/>
                    <a:pt x="2794" y="0"/>
                  </a:cubicBezTo>
                  <a:lnTo>
                    <a:pt x="2794" y="0"/>
                  </a:lnTo>
                  <a:cubicBezTo>
                    <a:pt x="2801" y="0"/>
                    <a:pt x="2806" y="6"/>
                    <a:pt x="2806" y="13"/>
                  </a:cubicBezTo>
                  <a:cubicBezTo>
                    <a:pt x="2806" y="20"/>
                    <a:pt x="2801" y="25"/>
                    <a:pt x="2794" y="25"/>
                  </a:cubicBezTo>
                  <a:close/>
                  <a:moveTo>
                    <a:pt x="2744" y="25"/>
                  </a:moveTo>
                  <a:lnTo>
                    <a:pt x="2744" y="25"/>
                  </a:lnTo>
                  <a:cubicBezTo>
                    <a:pt x="2737" y="25"/>
                    <a:pt x="2731" y="20"/>
                    <a:pt x="2731" y="13"/>
                  </a:cubicBezTo>
                  <a:cubicBezTo>
                    <a:pt x="2731" y="6"/>
                    <a:pt x="2737" y="0"/>
                    <a:pt x="2744" y="0"/>
                  </a:cubicBezTo>
                  <a:lnTo>
                    <a:pt x="2744" y="0"/>
                  </a:lnTo>
                  <a:cubicBezTo>
                    <a:pt x="2751" y="0"/>
                    <a:pt x="2756" y="6"/>
                    <a:pt x="2756" y="13"/>
                  </a:cubicBezTo>
                  <a:cubicBezTo>
                    <a:pt x="2756" y="20"/>
                    <a:pt x="2751" y="25"/>
                    <a:pt x="2744" y="25"/>
                  </a:cubicBezTo>
                  <a:close/>
                  <a:moveTo>
                    <a:pt x="2694" y="25"/>
                  </a:moveTo>
                  <a:lnTo>
                    <a:pt x="2694" y="25"/>
                  </a:lnTo>
                  <a:cubicBezTo>
                    <a:pt x="2687" y="25"/>
                    <a:pt x="2681" y="20"/>
                    <a:pt x="2681" y="13"/>
                  </a:cubicBezTo>
                  <a:cubicBezTo>
                    <a:pt x="2681" y="6"/>
                    <a:pt x="2687" y="0"/>
                    <a:pt x="2694" y="0"/>
                  </a:cubicBezTo>
                  <a:lnTo>
                    <a:pt x="2694" y="0"/>
                  </a:lnTo>
                  <a:cubicBezTo>
                    <a:pt x="2701" y="0"/>
                    <a:pt x="2706" y="6"/>
                    <a:pt x="2706" y="13"/>
                  </a:cubicBezTo>
                  <a:cubicBezTo>
                    <a:pt x="2706" y="20"/>
                    <a:pt x="2701" y="25"/>
                    <a:pt x="2694" y="25"/>
                  </a:cubicBezTo>
                  <a:close/>
                  <a:moveTo>
                    <a:pt x="2644" y="25"/>
                  </a:moveTo>
                  <a:lnTo>
                    <a:pt x="2644" y="25"/>
                  </a:lnTo>
                  <a:cubicBezTo>
                    <a:pt x="2637" y="25"/>
                    <a:pt x="2631" y="20"/>
                    <a:pt x="2631" y="13"/>
                  </a:cubicBezTo>
                  <a:cubicBezTo>
                    <a:pt x="2631" y="6"/>
                    <a:pt x="2637" y="0"/>
                    <a:pt x="2644" y="0"/>
                  </a:cubicBezTo>
                  <a:lnTo>
                    <a:pt x="2644" y="0"/>
                  </a:lnTo>
                  <a:cubicBezTo>
                    <a:pt x="2651" y="0"/>
                    <a:pt x="2656" y="6"/>
                    <a:pt x="2656" y="13"/>
                  </a:cubicBezTo>
                  <a:cubicBezTo>
                    <a:pt x="2656" y="20"/>
                    <a:pt x="2651" y="25"/>
                    <a:pt x="2644" y="25"/>
                  </a:cubicBezTo>
                  <a:close/>
                  <a:moveTo>
                    <a:pt x="2594" y="25"/>
                  </a:moveTo>
                  <a:lnTo>
                    <a:pt x="2594" y="25"/>
                  </a:lnTo>
                  <a:cubicBezTo>
                    <a:pt x="2587" y="25"/>
                    <a:pt x="2581" y="20"/>
                    <a:pt x="2581" y="13"/>
                  </a:cubicBezTo>
                  <a:cubicBezTo>
                    <a:pt x="2581" y="6"/>
                    <a:pt x="2587" y="0"/>
                    <a:pt x="2594" y="0"/>
                  </a:cubicBezTo>
                  <a:lnTo>
                    <a:pt x="2594" y="0"/>
                  </a:lnTo>
                  <a:cubicBezTo>
                    <a:pt x="2601" y="0"/>
                    <a:pt x="2606" y="6"/>
                    <a:pt x="2606" y="13"/>
                  </a:cubicBezTo>
                  <a:cubicBezTo>
                    <a:pt x="2606" y="20"/>
                    <a:pt x="2601" y="25"/>
                    <a:pt x="2594" y="25"/>
                  </a:cubicBezTo>
                  <a:close/>
                  <a:moveTo>
                    <a:pt x="2544" y="25"/>
                  </a:moveTo>
                  <a:lnTo>
                    <a:pt x="2544" y="25"/>
                  </a:lnTo>
                  <a:cubicBezTo>
                    <a:pt x="2537" y="25"/>
                    <a:pt x="2531" y="20"/>
                    <a:pt x="2531" y="13"/>
                  </a:cubicBezTo>
                  <a:cubicBezTo>
                    <a:pt x="2531" y="6"/>
                    <a:pt x="2537" y="0"/>
                    <a:pt x="2544" y="0"/>
                  </a:cubicBezTo>
                  <a:lnTo>
                    <a:pt x="2544" y="0"/>
                  </a:lnTo>
                  <a:cubicBezTo>
                    <a:pt x="2551" y="0"/>
                    <a:pt x="2556" y="6"/>
                    <a:pt x="2556" y="13"/>
                  </a:cubicBezTo>
                  <a:cubicBezTo>
                    <a:pt x="2556" y="20"/>
                    <a:pt x="2551" y="25"/>
                    <a:pt x="2544" y="25"/>
                  </a:cubicBezTo>
                  <a:close/>
                  <a:moveTo>
                    <a:pt x="2494" y="25"/>
                  </a:moveTo>
                  <a:lnTo>
                    <a:pt x="2494" y="25"/>
                  </a:lnTo>
                  <a:cubicBezTo>
                    <a:pt x="2487" y="25"/>
                    <a:pt x="2481" y="20"/>
                    <a:pt x="2481" y="13"/>
                  </a:cubicBezTo>
                  <a:cubicBezTo>
                    <a:pt x="2481" y="6"/>
                    <a:pt x="2487" y="0"/>
                    <a:pt x="2494" y="0"/>
                  </a:cubicBezTo>
                  <a:lnTo>
                    <a:pt x="2494" y="0"/>
                  </a:lnTo>
                  <a:cubicBezTo>
                    <a:pt x="2501" y="0"/>
                    <a:pt x="2506" y="6"/>
                    <a:pt x="2506" y="13"/>
                  </a:cubicBezTo>
                  <a:cubicBezTo>
                    <a:pt x="2506" y="20"/>
                    <a:pt x="2501" y="25"/>
                    <a:pt x="2494" y="25"/>
                  </a:cubicBezTo>
                  <a:close/>
                  <a:moveTo>
                    <a:pt x="2444" y="25"/>
                  </a:moveTo>
                  <a:lnTo>
                    <a:pt x="2444" y="25"/>
                  </a:lnTo>
                  <a:cubicBezTo>
                    <a:pt x="2437" y="25"/>
                    <a:pt x="2431" y="20"/>
                    <a:pt x="2431" y="13"/>
                  </a:cubicBezTo>
                  <a:cubicBezTo>
                    <a:pt x="2431" y="6"/>
                    <a:pt x="2437" y="0"/>
                    <a:pt x="2444" y="0"/>
                  </a:cubicBezTo>
                  <a:lnTo>
                    <a:pt x="2444" y="0"/>
                  </a:lnTo>
                  <a:cubicBezTo>
                    <a:pt x="2451" y="0"/>
                    <a:pt x="2456" y="6"/>
                    <a:pt x="2456" y="13"/>
                  </a:cubicBezTo>
                  <a:cubicBezTo>
                    <a:pt x="2456" y="20"/>
                    <a:pt x="2451" y="25"/>
                    <a:pt x="2444" y="25"/>
                  </a:cubicBezTo>
                  <a:close/>
                  <a:moveTo>
                    <a:pt x="2394" y="25"/>
                  </a:moveTo>
                  <a:lnTo>
                    <a:pt x="2394" y="25"/>
                  </a:lnTo>
                  <a:cubicBezTo>
                    <a:pt x="2387" y="25"/>
                    <a:pt x="2381" y="20"/>
                    <a:pt x="2381" y="13"/>
                  </a:cubicBezTo>
                  <a:cubicBezTo>
                    <a:pt x="2381" y="6"/>
                    <a:pt x="2387" y="0"/>
                    <a:pt x="2394" y="0"/>
                  </a:cubicBezTo>
                  <a:lnTo>
                    <a:pt x="2394" y="0"/>
                  </a:lnTo>
                  <a:cubicBezTo>
                    <a:pt x="2401" y="0"/>
                    <a:pt x="2406" y="6"/>
                    <a:pt x="2406" y="13"/>
                  </a:cubicBezTo>
                  <a:cubicBezTo>
                    <a:pt x="2406" y="20"/>
                    <a:pt x="2401" y="25"/>
                    <a:pt x="2394" y="25"/>
                  </a:cubicBezTo>
                  <a:close/>
                  <a:moveTo>
                    <a:pt x="2344" y="25"/>
                  </a:moveTo>
                  <a:lnTo>
                    <a:pt x="2344" y="25"/>
                  </a:lnTo>
                  <a:cubicBezTo>
                    <a:pt x="2337" y="25"/>
                    <a:pt x="2331" y="20"/>
                    <a:pt x="2331" y="13"/>
                  </a:cubicBezTo>
                  <a:cubicBezTo>
                    <a:pt x="2331" y="6"/>
                    <a:pt x="2337" y="0"/>
                    <a:pt x="2344" y="0"/>
                  </a:cubicBezTo>
                  <a:lnTo>
                    <a:pt x="2344" y="0"/>
                  </a:lnTo>
                  <a:cubicBezTo>
                    <a:pt x="2351" y="0"/>
                    <a:pt x="2356" y="6"/>
                    <a:pt x="2356" y="13"/>
                  </a:cubicBezTo>
                  <a:cubicBezTo>
                    <a:pt x="2356" y="20"/>
                    <a:pt x="2351" y="25"/>
                    <a:pt x="2344" y="25"/>
                  </a:cubicBezTo>
                  <a:close/>
                  <a:moveTo>
                    <a:pt x="2294" y="25"/>
                  </a:moveTo>
                  <a:lnTo>
                    <a:pt x="2294" y="25"/>
                  </a:lnTo>
                  <a:cubicBezTo>
                    <a:pt x="2287" y="25"/>
                    <a:pt x="2281" y="20"/>
                    <a:pt x="2281" y="13"/>
                  </a:cubicBezTo>
                  <a:cubicBezTo>
                    <a:pt x="2281" y="6"/>
                    <a:pt x="2287" y="0"/>
                    <a:pt x="2294" y="0"/>
                  </a:cubicBezTo>
                  <a:lnTo>
                    <a:pt x="2294" y="0"/>
                  </a:lnTo>
                  <a:cubicBezTo>
                    <a:pt x="2301" y="0"/>
                    <a:pt x="2306" y="6"/>
                    <a:pt x="2306" y="13"/>
                  </a:cubicBezTo>
                  <a:cubicBezTo>
                    <a:pt x="2306" y="20"/>
                    <a:pt x="2301" y="25"/>
                    <a:pt x="2294" y="25"/>
                  </a:cubicBezTo>
                  <a:close/>
                  <a:moveTo>
                    <a:pt x="2244" y="25"/>
                  </a:moveTo>
                  <a:lnTo>
                    <a:pt x="2244" y="25"/>
                  </a:lnTo>
                  <a:cubicBezTo>
                    <a:pt x="2237" y="25"/>
                    <a:pt x="2231" y="20"/>
                    <a:pt x="2231" y="13"/>
                  </a:cubicBezTo>
                  <a:cubicBezTo>
                    <a:pt x="2231" y="6"/>
                    <a:pt x="2237" y="0"/>
                    <a:pt x="2244" y="0"/>
                  </a:cubicBezTo>
                  <a:lnTo>
                    <a:pt x="2244" y="0"/>
                  </a:lnTo>
                  <a:cubicBezTo>
                    <a:pt x="2251" y="0"/>
                    <a:pt x="2256" y="6"/>
                    <a:pt x="2256" y="13"/>
                  </a:cubicBezTo>
                  <a:cubicBezTo>
                    <a:pt x="2256" y="20"/>
                    <a:pt x="2251" y="25"/>
                    <a:pt x="2244" y="25"/>
                  </a:cubicBezTo>
                  <a:close/>
                  <a:moveTo>
                    <a:pt x="2194" y="25"/>
                  </a:moveTo>
                  <a:lnTo>
                    <a:pt x="2194" y="25"/>
                  </a:lnTo>
                  <a:cubicBezTo>
                    <a:pt x="2187" y="25"/>
                    <a:pt x="2181" y="20"/>
                    <a:pt x="2181" y="13"/>
                  </a:cubicBezTo>
                  <a:cubicBezTo>
                    <a:pt x="2181" y="6"/>
                    <a:pt x="2187" y="0"/>
                    <a:pt x="2194" y="0"/>
                  </a:cubicBezTo>
                  <a:lnTo>
                    <a:pt x="2194" y="0"/>
                  </a:lnTo>
                  <a:cubicBezTo>
                    <a:pt x="2201" y="0"/>
                    <a:pt x="2206" y="6"/>
                    <a:pt x="2206" y="13"/>
                  </a:cubicBezTo>
                  <a:cubicBezTo>
                    <a:pt x="2206" y="20"/>
                    <a:pt x="2201" y="25"/>
                    <a:pt x="2194" y="25"/>
                  </a:cubicBezTo>
                  <a:close/>
                  <a:moveTo>
                    <a:pt x="2144" y="25"/>
                  </a:moveTo>
                  <a:lnTo>
                    <a:pt x="2144" y="25"/>
                  </a:lnTo>
                  <a:cubicBezTo>
                    <a:pt x="2137" y="25"/>
                    <a:pt x="2131" y="20"/>
                    <a:pt x="2131" y="13"/>
                  </a:cubicBezTo>
                  <a:cubicBezTo>
                    <a:pt x="2131" y="6"/>
                    <a:pt x="2137" y="0"/>
                    <a:pt x="2144" y="0"/>
                  </a:cubicBezTo>
                  <a:lnTo>
                    <a:pt x="2144" y="0"/>
                  </a:lnTo>
                  <a:cubicBezTo>
                    <a:pt x="2151" y="0"/>
                    <a:pt x="2156" y="6"/>
                    <a:pt x="2156" y="13"/>
                  </a:cubicBezTo>
                  <a:cubicBezTo>
                    <a:pt x="2156" y="20"/>
                    <a:pt x="2151" y="25"/>
                    <a:pt x="2144" y="25"/>
                  </a:cubicBezTo>
                  <a:close/>
                  <a:moveTo>
                    <a:pt x="2094" y="25"/>
                  </a:moveTo>
                  <a:lnTo>
                    <a:pt x="2094" y="25"/>
                  </a:lnTo>
                  <a:cubicBezTo>
                    <a:pt x="2087" y="25"/>
                    <a:pt x="2081" y="20"/>
                    <a:pt x="2081" y="13"/>
                  </a:cubicBezTo>
                  <a:cubicBezTo>
                    <a:pt x="2081" y="6"/>
                    <a:pt x="2087" y="0"/>
                    <a:pt x="2094" y="0"/>
                  </a:cubicBezTo>
                  <a:lnTo>
                    <a:pt x="2094" y="0"/>
                  </a:lnTo>
                  <a:cubicBezTo>
                    <a:pt x="2101" y="0"/>
                    <a:pt x="2106" y="6"/>
                    <a:pt x="2106" y="13"/>
                  </a:cubicBezTo>
                  <a:cubicBezTo>
                    <a:pt x="2106" y="20"/>
                    <a:pt x="2101" y="25"/>
                    <a:pt x="2094" y="25"/>
                  </a:cubicBezTo>
                  <a:close/>
                  <a:moveTo>
                    <a:pt x="2044" y="25"/>
                  </a:moveTo>
                  <a:lnTo>
                    <a:pt x="2044" y="25"/>
                  </a:lnTo>
                  <a:cubicBezTo>
                    <a:pt x="2037" y="25"/>
                    <a:pt x="2031" y="20"/>
                    <a:pt x="2031" y="13"/>
                  </a:cubicBezTo>
                  <a:cubicBezTo>
                    <a:pt x="2031" y="6"/>
                    <a:pt x="2037" y="0"/>
                    <a:pt x="2044" y="0"/>
                  </a:cubicBezTo>
                  <a:lnTo>
                    <a:pt x="2044" y="0"/>
                  </a:lnTo>
                  <a:cubicBezTo>
                    <a:pt x="2051" y="0"/>
                    <a:pt x="2056" y="6"/>
                    <a:pt x="2056" y="13"/>
                  </a:cubicBezTo>
                  <a:cubicBezTo>
                    <a:pt x="2056" y="20"/>
                    <a:pt x="2051" y="25"/>
                    <a:pt x="2044" y="25"/>
                  </a:cubicBezTo>
                  <a:close/>
                  <a:moveTo>
                    <a:pt x="1994" y="25"/>
                  </a:moveTo>
                  <a:lnTo>
                    <a:pt x="1994" y="25"/>
                  </a:lnTo>
                  <a:cubicBezTo>
                    <a:pt x="1987" y="25"/>
                    <a:pt x="1981" y="20"/>
                    <a:pt x="1981" y="13"/>
                  </a:cubicBezTo>
                  <a:cubicBezTo>
                    <a:pt x="1981" y="6"/>
                    <a:pt x="1987" y="0"/>
                    <a:pt x="1994" y="0"/>
                  </a:cubicBezTo>
                  <a:lnTo>
                    <a:pt x="1994" y="0"/>
                  </a:lnTo>
                  <a:cubicBezTo>
                    <a:pt x="2000" y="0"/>
                    <a:pt x="2006" y="6"/>
                    <a:pt x="2006" y="13"/>
                  </a:cubicBezTo>
                  <a:cubicBezTo>
                    <a:pt x="2006" y="20"/>
                    <a:pt x="2000" y="25"/>
                    <a:pt x="1994" y="25"/>
                  </a:cubicBezTo>
                  <a:close/>
                  <a:moveTo>
                    <a:pt x="1944" y="25"/>
                  </a:moveTo>
                  <a:lnTo>
                    <a:pt x="1944" y="25"/>
                  </a:lnTo>
                  <a:cubicBezTo>
                    <a:pt x="1937" y="25"/>
                    <a:pt x="1931" y="20"/>
                    <a:pt x="1931" y="13"/>
                  </a:cubicBezTo>
                  <a:cubicBezTo>
                    <a:pt x="1931" y="6"/>
                    <a:pt x="1937" y="0"/>
                    <a:pt x="1944" y="0"/>
                  </a:cubicBezTo>
                  <a:lnTo>
                    <a:pt x="1944" y="0"/>
                  </a:lnTo>
                  <a:cubicBezTo>
                    <a:pt x="1950" y="0"/>
                    <a:pt x="1956" y="6"/>
                    <a:pt x="1956" y="13"/>
                  </a:cubicBezTo>
                  <a:cubicBezTo>
                    <a:pt x="1956" y="20"/>
                    <a:pt x="1950" y="25"/>
                    <a:pt x="1944" y="25"/>
                  </a:cubicBezTo>
                  <a:close/>
                  <a:moveTo>
                    <a:pt x="1894" y="25"/>
                  </a:moveTo>
                  <a:lnTo>
                    <a:pt x="1893" y="25"/>
                  </a:lnTo>
                  <a:cubicBezTo>
                    <a:pt x="1887" y="25"/>
                    <a:pt x="1881" y="20"/>
                    <a:pt x="1881" y="13"/>
                  </a:cubicBezTo>
                  <a:cubicBezTo>
                    <a:pt x="1881" y="6"/>
                    <a:pt x="1887" y="0"/>
                    <a:pt x="1893" y="0"/>
                  </a:cubicBezTo>
                  <a:lnTo>
                    <a:pt x="1894" y="0"/>
                  </a:lnTo>
                  <a:cubicBezTo>
                    <a:pt x="1900" y="0"/>
                    <a:pt x="1906" y="6"/>
                    <a:pt x="1906" y="13"/>
                  </a:cubicBezTo>
                  <a:cubicBezTo>
                    <a:pt x="1906" y="20"/>
                    <a:pt x="1900" y="25"/>
                    <a:pt x="1894" y="25"/>
                  </a:cubicBezTo>
                  <a:close/>
                  <a:moveTo>
                    <a:pt x="1843" y="25"/>
                  </a:moveTo>
                  <a:lnTo>
                    <a:pt x="1843" y="25"/>
                  </a:lnTo>
                  <a:cubicBezTo>
                    <a:pt x="1837" y="25"/>
                    <a:pt x="1831" y="20"/>
                    <a:pt x="1831" y="13"/>
                  </a:cubicBezTo>
                  <a:cubicBezTo>
                    <a:pt x="1831" y="6"/>
                    <a:pt x="1837" y="0"/>
                    <a:pt x="1843" y="0"/>
                  </a:cubicBezTo>
                  <a:lnTo>
                    <a:pt x="1843" y="0"/>
                  </a:lnTo>
                  <a:cubicBezTo>
                    <a:pt x="1850" y="0"/>
                    <a:pt x="1856" y="6"/>
                    <a:pt x="1856" y="13"/>
                  </a:cubicBezTo>
                  <a:cubicBezTo>
                    <a:pt x="1856" y="20"/>
                    <a:pt x="1850" y="25"/>
                    <a:pt x="1843" y="25"/>
                  </a:cubicBezTo>
                  <a:close/>
                  <a:moveTo>
                    <a:pt x="1793" y="25"/>
                  </a:moveTo>
                  <a:lnTo>
                    <a:pt x="1793" y="25"/>
                  </a:lnTo>
                  <a:cubicBezTo>
                    <a:pt x="1787" y="25"/>
                    <a:pt x="1781" y="20"/>
                    <a:pt x="1781" y="13"/>
                  </a:cubicBezTo>
                  <a:cubicBezTo>
                    <a:pt x="1781" y="6"/>
                    <a:pt x="1787" y="0"/>
                    <a:pt x="1793" y="0"/>
                  </a:cubicBezTo>
                  <a:lnTo>
                    <a:pt x="1793" y="0"/>
                  </a:lnTo>
                  <a:cubicBezTo>
                    <a:pt x="1800" y="0"/>
                    <a:pt x="1806" y="6"/>
                    <a:pt x="1806" y="13"/>
                  </a:cubicBezTo>
                  <a:cubicBezTo>
                    <a:pt x="1806" y="20"/>
                    <a:pt x="1800" y="25"/>
                    <a:pt x="1793" y="25"/>
                  </a:cubicBezTo>
                  <a:close/>
                  <a:moveTo>
                    <a:pt x="1743" y="25"/>
                  </a:moveTo>
                  <a:lnTo>
                    <a:pt x="1743" y="25"/>
                  </a:lnTo>
                  <a:cubicBezTo>
                    <a:pt x="1737" y="25"/>
                    <a:pt x="1731" y="20"/>
                    <a:pt x="1731" y="13"/>
                  </a:cubicBezTo>
                  <a:cubicBezTo>
                    <a:pt x="1731" y="6"/>
                    <a:pt x="1737" y="0"/>
                    <a:pt x="1743" y="0"/>
                  </a:cubicBezTo>
                  <a:lnTo>
                    <a:pt x="1743" y="0"/>
                  </a:lnTo>
                  <a:cubicBezTo>
                    <a:pt x="1750" y="0"/>
                    <a:pt x="1756" y="6"/>
                    <a:pt x="1756" y="13"/>
                  </a:cubicBezTo>
                  <a:cubicBezTo>
                    <a:pt x="1756" y="20"/>
                    <a:pt x="1750" y="25"/>
                    <a:pt x="1743" y="25"/>
                  </a:cubicBezTo>
                  <a:close/>
                  <a:moveTo>
                    <a:pt x="1693" y="25"/>
                  </a:moveTo>
                  <a:lnTo>
                    <a:pt x="1693" y="25"/>
                  </a:lnTo>
                  <a:cubicBezTo>
                    <a:pt x="1686" y="25"/>
                    <a:pt x="1681" y="20"/>
                    <a:pt x="1681" y="13"/>
                  </a:cubicBezTo>
                  <a:cubicBezTo>
                    <a:pt x="1681" y="6"/>
                    <a:pt x="1686" y="0"/>
                    <a:pt x="1693" y="0"/>
                  </a:cubicBezTo>
                  <a:lnTo>
                    <a:pt x="1693" y="0"/>
                  </a:lnTo>
                  <a:cubicBezTo>
                    <a:pt x="1700" y="0"/>
                    <a:pt x="1706" y="6"/>
                    <a:pt x="1706" y="13"/>
                  </a:cubicBezTo>
                  <a:cubicBezTo>
                    <a:pt x="1706" y="20"/>
                    <a:pt x="1700" y="25"/>
                    <a:pt x="1693" y="25"/>
                  </a:cubicBezTo>
                  <a:close/>
                  <a:moveTo>
                    <a:pt x="1643" y="25"/>
                  </a:moveTo>
                  <a:lnTo>
                    <a:pt x="1643" y="25"/>
                  </a:lnTo>
                  <a:cubicBezTo>
                    <a:pt x="1636" y="25"/>
                    <a:pt x="1631" y="20"/>
                    <a:pt x="1631" y="13"/>
                  </a:cubicBezTo>
                  <a:cubicBezTo>
                    <a:pt x="1631" y="6"/>
                    <a:pt x="1636" y="0"/>
                    <a:pt x="1643" y="0"/>
                  </a:cubicBezTo>
                  <a:lnTo>
                    <a:pt x="1643" y="0"/>
                  </a:lnTo>
                  <a:cubicBezTo>
                    <a:pt x="1650" y="0"/>
                    <a:pt x="1656" y="6"/>
                    <a:pt x="1656" y="13"/>
                  </a:cubicBezTo>
                  <a:cubicBezTo>
                    <a:pt x="1656" y="20"/>
                    <a:pt x="1650" y="25"/>
                    <a:pt x="1643" y="25"/>
                  </a:cubicBezTo>
                  <a:close/>
                  <a:moveTo>
                    <a:pt x="1593" y="25"/>
                  </a:moveTo>
                  <a:lnTo>
                    <a:pt x="1593" y="25"/>
                  </a:lnTo>
                  <a:cubicBezTo>
                    <a:pt x="1586" y="25"/>
                    <a:pt x="1581" y="20"/>
                    <a:pt x="1581" y="13"/>
                  </a:cubicBezTo>
                  <a:cubicBezTo>
                    <a:pt x="1581" y="6"/>
                    <a:pt x="1586" y="0"/>
                    <a:pt x="1593" y="0"/>
                  </a:cubicBezTo>
                  <a:lnTo>
                    <a:pt x="1593" y="0"/>
                  </a:lnTo>
                  <a:cubicBezTo>
                    <a:pt x="1600" y="0"/>
                    <a:pt x="1606" y="6"/>
                    <a:pt x="1606" y="13"/>
                  </a:cubicBezTo>
                  <a:cubicBezTo>
                    <a:pt x="1606" y="20"/>
                    <a:pt x="1600" y="25"/>
                    <a:pt x="1593" y="25"/>
                  </a:cubicBezTo>
                  <a:close/>
                  <a:moveTo>
                    <a:pt x="1543" y="25"/>
                  </a:moveTo>
                  <a:lnTo>
                    <a:pt x="1543" y="25"/>
                  </a:lnTo>
                  <a:cubicBezTo>
                    <a:pt x="1536" y="25"/>
                    <a:pt x="1531" y="20"/>
                    <a:pt x="1531" y="13"/>
                  </a:cubicBezTo>
                  <a:cubicBezTo>
                    <a:pt x="1531" y="6"/>
                    <a:pt x="1536" y="0"/>
                    <a:pt x="1543" y="0"/>
                  </a:cubicBezTo>
                  <a:lnTo>
                    <a:pt x="1543" y="0"/>
                  </a:lnTo>
                  <a:cubicBezTo>
                    <a:pt x="1550" y="0"/>
                    <a:pt x="1556" y="6"/>
                    <a:pt x="1556" y="13"/>
                  </a:cubicBezTo>
                  <a:cubicBezTo>
                    <a:pt x="1556" y="20"/>
                    <a:pt x="1550" y="25"/>
                    <a:pt x="1543" y="25"/>
                  </a:cubicBezTo>
                  <a:close/>
                  <a:moveTo>
                    <a:pt x="1493" y="25"/>
                  </a:moveTo>
                  <a:lnTo>
                    <a:pt x="1493" y="25"/>
                  </a:lnTo>
                  <a:cubicBezTo>
                    <a:pt x="1486" y="25"/>
                    <a:pt x="1481" y="20"/>
                    <a:pt x="1481" y="13"/>
                  </a:cubicBezTo>
                  <a:cubicBezTo>
                    <a:pt x="1481" y="6"/>
                    <a:pt x="1486" y="0"/>
                    <a:pt x="1493" y="0"/>
                  </a:cubicBezTo>
                  <a:lnTo>
                    <a:pt x="1493" y="0"/>
                  </a:lnTo>
                  <a:cubicBezTo>
                    <a:pt x="1500" y="0"/>
                    <a:pt x="1506" y="6"/>
                    <a:pt x="1506" y="13"/>
                  </a:cubicBezTo>
                  <a:cubicBezTo>
                    <a:pt x="1506" y="20"/>
                    <a:pt x="1500" y="25"/>
                    <a:pt x="1493" y="25"/>
                  </a:cubicBezTo>
                  <a:close/>
                  <a:moveTo>
                    <a:pt x="1443" y="25"/>
                  </a:moveTo>
                  <a:lnTo>
                    <a:pt x="1443" y="25"/>
                  </a:lnTo>
                  <a:cubicBezTo>
                    <a:pt x="1436" y="25"/>
                    <a:pt x="1431" y="20"/>
                    <a:pt x="1431" y="13"/>
                  </a:cubicBezTo>
                  <a:cubicBezTo>
                    <a:pt x="1431" y="6"/>
                    <a:pt x="1436" y="0"/>
                    <a:pt x="1443" y="0"/>
                  </a:cubicBezTo>
                  <a:lnTo>
                    <a:pt x="1443" y="0"/>
                  </a:lnTo>
                  <a:cubicBezTo>
                    <a:pt x="1450" y="0"/>
                    <a:pt x="1456" y="6"/>
                    <a:pt x="1456" y="13"/>
                  </a:cubicBezTo>
                  <a:cubicBezTo>
                    <a:pt x="1456" y="20"/>
                    <a:pt x="1450" y="25"/>
                    <a:pt x="1443" y="25"/>
                  </a:cubicBezTo>
                  <a:close/>
                  <a:moveTo>
                    <a:pt x="1393" y="25"/>
                  </a:moveTo>
                  <a:lnTo>
                    <a:pt x="1393" y="25"/>
                  </a:lnTo>
                  <a:cubicBezTo>
                    <a:pt x="1386" y="25"/>
                    <a:pt x="1381" y="20"/>
                    <a:pt x="1381" y="13"/>
                  </a:cubicBezTo>
                  <a:cubicBezTo>
                    <a:pt x="1381" y="6"/>
                    <a:pt x="1386" y="0"/>
                    <a:pt x="1393" y="0"/>
                  </a:cubicBezTo>
                  <a:lnTo>
                    <a:pt x="1393" y="0"/>
                  </a:lnTo>
                  <a:cubicBezTo>
                    <a:pt x="1400" y="0"/>
                    <a:pt x="1406" y="6"/>
                    <a:pt x="1406" y="13"/>
                  </a:cubicBezTo>
                  <a:cubicBezTo>
                    <a:pt x="1406" y="20"/>
                    <a:pt x="1400" y="25"/>
                    <a:pt x="1393" y="25"/>
                  </a:cubicBezTo>
                  <a:close/>
                  <a:moveTo>
                    <a:pt x="1343" y="25"/>
                  </a:moveTo>
                  <a:lnTo>
                    <a:pt x="1343" y="25"/>
                  </a:lnTo>
                  <a:cubicBezTo>
                    <a:pt x="1336" y="25"/>
                    <a:pt x="1331" y="20"/>
                    <a:pt x="1331" y="13"/>
                  </a:cubicBezTo>
                  <a:cubicBezTo>
                    <a:pt x="1331" y="6"/>
                    <a:pt x="1336" y="0"/>
                    <a:pt x="1343" y="0"/>
                  </a:cubicBezTo>
                  <a:lnTo>
                    <a:pt x="1343" y="0"/>
                  </a:lnTo>
                  <a:cubicBezTo>
                    <a:pt x="1350" y="0"/>
                    <a:pt x="1356" y="6"/>
                    <a:pt x="1356" y="13"/>
                  </a:cubicBezTo>
                  <a:cubicBezTo>
                    <a:pt x="1356" y="20"/>
                    <a:pt x="1350" y="25"/>
                    <a:pt x="1343" y="25"/>
                  </a:cubicBezTo>
                  <a:close/>
                  <a:moveTo>
                    <a:pt x="1293" y="25"/>
                  </a:moveTo>
                  <a:lnTo>
                    <a:pt x="1293" y="25"/>
                  </a:lnTo>
                  <a:cubicBezTo>
                    <a:pt x="1286" y="25"/>
                    <a:pt x="1281" y="20"/>
                    <a:pt x="1281" y="13"/>
                  </a:cubicBezTo>
                  <a:cubicBezTo>
                    <a:pt x="1281" y="6"/>
                    <a:pt x="1286" y="0"/>
                    <a:pt x="1293" y="0"/>
                  </a:cubicBezTo>
                  <a:lnTo>
                    <a:pt x="1293" y="0"/>
                  </a:lnTo>
                  <a:cubicBezTo>
                    <a:pt x="1300" y="0"/>
                    <a:pt x="1306" y="6"/>
                    <a:pt x="1306" y="13"/>
                  </a:cubicBezTo>
                  <a:cubicBezTo>
                    <a:pt x="1306" y="20"/>
                    <a:pt x="1300" y="25"/>
                    <a:pt x="1293" y="25"/>
                  </a:cubicBezTo>
                  <a:close/>
                  <a:moveTo>
                    <a:pt x="1243" y="25"/>
                  </a:moveTo>
                  <a:lnTo>
                    <a:pt x="1243" y="25"/>
                  </a:lnTo>
                  <a:cubicBezTo>
                    <a:pt x="1236" y="25"/>
                    <a:pt x="1231" y="20"/>
                    <a:pt x="1231" y="13"/>
                  </a:cubicBezTo>
                  <a:cubicBezTo>
                    <a:pt x="1231" y="6"/>
                    <a:pt x="1236" y="0"/>
                    <a:pt x="1243" y="0"/>
                  </a:cubicBezTo>
                  <a:lnTo>
                    <a:pt x="1243" y="0"/>
                  </a:lnTo>
                  <a:cubicBezTo>
                    <a:pt x="1250" y="0"/>
                    <a:pt x="1256" y="6"/>
                    <a:pt x="1256" y="13"/>
                  </a:cubicBezTo>
                  <a:cubicBezTo>
                    <a:pt x="1256" y="20"/>
                    <a:pt x="1250" y="25"/>
                    <a:pt x="1243" y="25"/>
                  </a:cubicBezTo>
                  <a:close/>
                  <a:moveTo>
                    <a:pt x="1193" y="25"/>
                  </a:moveTo>
                  <a:lnTo>
                    <a:pt x="1193" y="25"/>
                  </a:lnTo>
                  <a:cubicBezTo>
                    <a:pt x="1186" y="25"/>
                    <a:pt x="1181" y="20"/>
                    <a:pt x="1181" y="13"/>
                  </a:cubicBezTo>
                  <a:cubicBezTo>
                    <a:pt x="1181" y="6"/>
                    <a:pt x="1186" y="0"/>
                    <a:pt x="1193" y="0"/>
                  </a:cubicBezTo>
                  <a:lnTo>
                    <a:pt x="1193" y="0"/>
                  </a:lnTo>
                  <a:cubicBezTo>
                    <a:pt x="1200" y="0"/>
                    <a:pt x="1206" y="6"/>
                    <a:pt x="1206" y="13"/>
                  </a:cubicBezTo>
                  <a:cubicBezTo>
                    <a:pt x="1206" y="20"/>
                    <a:pt x="1200" y="25"/>
                    <a:pt x="1193" y="25"/>
                  </a:cubicBezTo>
                  <a:close/>
                  <a:moveTo>
                    <a:pt x="1143" y="25"/>
                  </a:moveTo>
                  <a:lnTo>
                    <a:pt x="1143" y="25"/>
                  </a:lnTo>
                  <a:cubicBezTo>
                    <a:pt x="1136" y="25"/>
                    <a:pt x="1131" y="20"/>
                    <a:pt x="1131" y="13"/>
                  </a:cubicBezTo>
                  <a:cubicBezTo>
                    <a:pt x="1131" y="6"/>
                    <a:pt x="1136" y="0"/>
                    <a:pt x="1143" y="0"/>
                  </a:cubicBezTo>
                  <a:lnTo>
                    <a:pt x="1143" y="0"/>
                  </a:lnTo>
                  <a:cubicBezTo>
                    <a:pt x="1150" y="0"/>
                    <a:pt x="1156" y="6"/>
                    <a:pt x="1156" y="13"/>
                  </a:cubicBezTo>
                  <a:cubicBezTo>
                    <a:pt x="1156" y="20"/>
                    <a:pt x="1150" y="25"/>
                    <a:pt x="1143" y="25"/>
                  </a:cubicBezTo>
                  <a:close/>
                  <a:moveTo>
                    <a:pt x="1093" y="25"/>
                  </a:moveTo>
                  <a:lnTo>
                    <a:pt x="1093" y="25"/>
                  </a:lnTo>
                  <a:cubicBezTo>
                    <a:pt x="1086" y="25"/>
                    <a:pt x="1081" y="20"/>
                    <a:pt x="1081" y="13"/>
                  </a:cubicBezTo>
                  <a:cubicBezTo>
                    <a:pt x="1081" y="6"/>
                    <a:pt x="1086" y="0"/>
                    <a:pt x="1093" y="0"/>
                  </a:cubicBezTo>
                  <a:lnTo>
                    <a:pt x="1093" y="0"/>
                  </a:lnTo>
                  <a:cubicBezTo>
                    <a:pt x="1100" y="0"/>
                    <a:pt x="1106" y="6"/>
                    <a:pt x="1106" y="13"/>
                  </a:cubicBezTo>
                  <a:cubicBezTo>
                    <a:pt x="1106" y="20"/>
                    <a:pt x="1100" y="25"/>
                    <a:pt x="1093" y="25"/>
                  </a:cubicBezTo>
                  <a:close/>
                  <a:moveTo>
                    <a:pt x="1043" y="25"/>
                  </a:moveTo>
                  <a:lnTo>
                    <a:pt x="1043" y="25"/>
                  </a:lnTo>
                  <a:cubicBezTo>
                    <a:pt x="1036" y="25"/>
                    <a:pt x="1031" y="20"/>
                    <a:pt x="1031" y="13"/>
                  </a:cubicBezTo>
                  <a:cubicBezTo>
                    <a:pt x="1031" y="6"/>
                    <a:pt x="1036" y="0"/>
                    <a:pt x="1043" y="0"/>
                  </a:cubicBezTo>
                  <a:lnTo>
                    <a:pt x="1043" y="0"/>
                  </a:lnTo>
                  <a:cubicBezTo>
                    <a:pt x="1050" y="0"/>
                    <a:pt x="1056" y="6"/>
                    <a:pt x="1056" y="13"/>
                  </a:cubicBezTo>
                  <a:cubicBezTo>
                    <a:pt x="1056" y="20"/>
                    <a:pt x="1050" y="25"/>
                    <a:pt x="1043" y="25"/>
                  </a:cubicBezTo>
                  <a:close/>
                  <a:moveTo>
                    <a:pt x="993" y="25"/>
                  </a:moveTo>
                  <a:lnTo>
                    <a:pt x="993" y="25"/>
                  </a:lnTo>
                  <a:cubicBezTo>
                    <a:pt x="986" y="25"/>
                    <a:pt x="981" y="20"/>
                    <a:pt x="981" y="13"/>
                  </a:cubicBezTo>
                  <a:cubicBezTo>
                    <a:pt x="981" y="6"/>
                    <a:pt x="986" y="0"/>
                    <a:pt x="993" y="0"/>
                  </a:cubicBezTo>
                  <a:lnTo>
                    <a:pt x="993" y="0"/>
                  </a:lnTo>
                  <a:cubicBezTo>
                    <a:pt x="1000" y="0"/>
                    <a:pt x="1006" y="6"/>
                    <a:pt x="1006" y="13"/>
                  </a:cubicBezTo>
                  <a:cubicBezTo>
                    <a:pt x="1006" y="20"/>
                    <a:pt x="1000" y="25"/>
                    <a:pt x="993" y="25"/>
                  </a:cubicBezTo>
                  <a:close/>
                  <a:moveTo>
                    <a:pt x="943" y="25"/>
                  </a:moveTo>
                  <a:lnTo>
                    <a:pt x="943" y="25"/>
                  </a:lnTo>
                  <a:cubicBezTo>
                    <a:pt x="936" y="25"/>
                    <a:pt x="931" y="20"/>
                    <a:pt x="931" y="13"/>
                  </a:cubicBezTo>
                  <a:cubicBezTo>
                    <a:pt x="931" y="6"/>
                    <a:pt x="936" y="0"/>
                    <a:pt x="943" y="0"/>
                  </a:cubicBezTo>
                  <a:lnTo>
                    <a:pt x="943" y="0"/>
                  </a:lnTo>
                  <a:cubicBezTo>
                    <a:pt x="950" y="0"/>
                    <a:pt x="956" y="6"/>
                    <a:pt x="956" y="13"/>
                  </a:cubicBezTo>
                  <a:cubicBezTo>
                    <a:pt x="956" y="20"/>
                    <a:pt x="950" y="25"/>
                    <a:pt x="943" y="25"/>
                  </a:cubicBezTo>
                  <a:close/>
                  <a:moveTo>
                    <a:pt x="893" y="25"/>
                  </a:moveTo>
                  <a:lnTo>
                    <a:pt x="893" y="25"/>
                  </a:lnTo>
                  <a:cubicBezTo>
                    <a:pt x="886" y="25"/>
                    <a:pt x="880" y="20"/>
                    <a:pt x="880" y="13"/>
                  </a:cubicBezTo>
                  <a:cubicBezTo>
                    <a:pt x="880" y="6"/>
                    <a:pt x="886" y="0"/>
                    <a:pt x="893" y="0"/>
                  </a:cubicBezTo>
                  <a:lnTo>
                    <a:pt x="893" y="0"/>
                  </a:lnTo>
                  <a:cubicBezTo>
                    <a:pt x="900" y="0"/>
                    <a:pt x="906" y="6"/>
                    <a:pt x="906" y="13"/>
                  </a:cubicBezTo>
                  <a:cubicBezTo>
                    <a:pt x="906" y="20"/>
                    <a:pt x="900" y="25"/>
                    <a:pt x="893" y="25"/>
                  </a:cubicBezTo>
                  <a:close/>
                  <a:moveTo>
                    <a:pt x="843" y="25"/>
                  </a:moveTo>
                  <a:lnTo>
                    <a:pt x="843" y="25"/>
                  </a:lnTo>
                  <a:cubicBezTo>
                    <a:pt x="836" y="25"/>
                    <a:pt x="830" y="20"/>
                    <a:pt x="830" y="13"/>
                  </a:cubicBezTo>
                  <a:cubicBezTo>
                    <a:pt x="830" y="6"/>
                    <a:pt x="836" y="0"/>
                    <a:pt x="843" y="0"/>
                  </a:cubicBezTo>
                  <a:lnTo>
                    <a:pt x="843" y="0"/>
                  </a:lnTo>
                  <a:cubicBezTo>
                    <a:pt x="850" y="0"/>
                    <a:pt x="855" y="6"/>
                    <a:pt x="855" y="13"/>
                  </a:cubicBezTo>
                  <a:cubicBezTo>
                    <a:pt x="855" y="20"/>
                    <a:pt x="850" y="25"/>
                    <a:pt x="843" y="25"/>
                  </a:cubicBezTo>
                  <a:close/>
                  <a:moveTo>
                    <a:pt x="793" y="25"/>
                  </a:moveTo>
                  <a:lnTo>
                    <a:pt x="793" y="25"/>
                  </a:lnTo>
                  <a:cubicBezTo>
                    <a:pt x="786" y="25"/>
                    <a:pt x="780" y="20"/>
                    <a:pt x="780" y="13"/>
                  </a:cubicBezTo>
                  <a:cubicBezTo>
                    <a:pt x="780" y="6"/>
                    <a:pt x="786" y="0"/>
                    <a:pt x="793" y="0"/>
                  </a:cubicBezTo>
                  <a:lnTo>
                    <a:pt x="793" y="0"/>
                  </a:lnTo>
                  <a:cubicBezTo>
                    <a:pt x="800" y="0"/>
                    <a:pt x="805" y="6"/>
                    <a:pt x="805" y="13"/>
                  </a:cubicBezTo>
                  <a:cubicBezTo>
                    <a:pt x="805" y="20"/>
                    <a:pt x="800" y="25"/>
                    <a:pt x="793" y="25"/>
                  </a:cubicBezTo>
                  <a:close/>
                  <a:moveTo>
                    <a:pt x="743" y="25"/>
                  </a:moveTo>
                  <a:lnTo>
                    <a:pt x="743" y="25"/>
                  </a:lnTo>
                  <a:cubicBezTo>
                    <a:pt x="736" y="25"/>
                    <a:pt x="730" y="20"/>
                    <a:pt x="730" y="13"/>
                  </a:cubicBezTo>
                  <a:cubicBezTo>
                    <a:pt x="730" y="6"/>
                    <a:pt x="736" y="0"/>
                    <a:pt x="743" y="0"/>
                  </a:cubicBezTo>
                  <a:lnTo>
                    <a:pt x="743" y="0"/>
                  </a:lnTo>
                  <a:cubicBezTo>
                    <a:pt x="750" y="0"/>
                    <a:pt x="755" y="6"/>
                    <a:pt x="755" y="13"/>
                  </a:cubicBezTo>
                  <a:cubicBezTo>
                    <a:pt x="755" y="20"/>
                    <a:pt x="750" y="25"/>
                    <a:pt x="743" y="25"/>
                  </a:cubicBezTo>
                  <a:close/>
                  <a:moveTo>
                    <a:pt x="693" y="25"/>
                  </a:moveTo>
                  <a:lnTo>
                    <a:pt x="693" y="25"/>
                  </a:lnTo>
                  <a:cubicBezTo>
                    <a:pt x="686" y="25"/>
                    <a:pt x="680" y="20"/>
                    <a:pt x="680" y="13"/>
                  </a:cubicBezTo>
                  <a:cubicBezTo>
                    <a:pt x="680" y="6"/>
                    <a:pt x="686" y="0"/>
                    <a:pt x="693" y="0"/>
                  </a:cubicBezTo>
                  <a:lnTo>
                    <a:pt x="693" y="0"/>
                  </a:lnTo>
                  <a:cubicBezTo>
                    <a:pt x="700" y="0"/>
                    <a:pt x="705" y="6"/>
                    <a:pt x="705" y="13"/>
                  </a:cubicBezTo>
                  <a:cubicBezTo>
                    <a:pt x="705" y="20"/>
                    <a:pt x="700" y="25"/>
                    <a:pt x="693" y="25"/>
                  </a:cubicBezTo>
                  <a:close/>
                  <a:moveTo>
                    <a:pt x="643" y="25"/>
                  </a:moveTo>
                  <a:lnTo>
                    <a:pt x="643" y="25"/>
                  </a:lnTo>
                  <a:cubicBezTo>
                    <a:pt x="636" y="25"/>
                    <a:pt x="630" y="20"/>
                    <a:pt x="630" y="13"/>
                  </a:cubicBezTo>
                  <a:cubicBezTo>
                    <a:pt x="630" y="6"/>
                    <a:pt x="636" y="0"/>
                    <a:pt x="643" y="0"/>
                  </a:cubicBezTo>
                  <a:lnTo>
                    <a:pt x="643" y="0"/>
                  </a:lnTo>
                  <a:cubicBezTo>
                    <a:pt x="650" y="0"/>
                    <a:pt x="655" y="6"/>
                    <a:pt x="655" y="13"/>
                  </a:cubicBezTo>
                  <a:cubicBezTo>
                    <a:pt x="655" y="20"/>
                    <a:pt x="650" y="25"/>
                    <a:pt x="643" y="25"/>
                  </a:cubicBezTo>
                  <a:close/>
                  <a:moveTo>
                    <a:pt x="593" y="25"/>
                  </a:moveTo>
                  <a:lnTo>
                    <a:pt x="593" y="25"/>
                  </a:lnTo>
                  <a:cubicBezTo>
                    <a:pt x="586" y="25"/>
                    <a:pt x="580" y="20"/>
                    <a:pt x="580" y="13"/>
                  </a:cubicBezTo>
                  <a:cubicBezTo>
                    <a:pt x="580" y="6"/>
                    <a:pt x="586" y="0"/>
                    <a:pt x="593" y="0"/>
                  </a:cubicBezTo>
                  <a:lnTo>
                    <a:pt x="593" y="0"/>
                  </a:lnTo>
                  <a:cubicBezTo>
                    <a:pt x="600" y="0"/>
                    <a:pt x="605" y="6"/>
                    <a:pt x="605" y="13"/>
                  </a:cubicBezTo>
                  <a:cubicBezTo>
                    <a:pt x="605" y="20"/>
                    <a:pt x="600" y="25"/>
                    <a:pt x="593" y="25"/>
                  </a:cubicBezTo>
                  <a:close/>
                  <a:moveTo>
                    <a:pt x="543" y="25"/>
                  </a:moveTo>
                  <a:lnTo>
                    <a:pt x="543" y="25"/>
                  </a:lnTo>
                  <a:cubicBezTo>
                    <a:pt x="536" y="25"/>
                    <a:pt x="530" y="20"/>
                    <a:pt x="530" y="13"/>
                  </a:cubicBezTo>
                  <a:cubicBezTo>
                    <a:pt x="530" y="6"/>
                    <a:pt x="536" y="0"/>
                    <a:pt x="543" y="0"/>
                  </a:cubicBezTo>
                  <a:lnTo>
                    <a:pt x="543" y="0"/>
                  </a:lnTo>
                  <a:cubicBezTo>
                    <a:pt x="550" y="0"/>
                    <a:pt x="555" y="6"/>
                    <a:pt x="555" y="13"/>
                  </a:cubicBezTo>
                  <a:cubicBezTo>
                    <a:pt x="555" y="20"/>
                    <a:pt x="550" y="25"/>
                    <a:pt x="543" y="25"/>
                  </a:cubicBezTo>
                  <a:close/>
                  <a:moveTo>
                    <a:pt x="493" y="25"/>
                  </a:moveTo>
                  <a:lnTo>
                    <a:pt x="493" y="25"/>
                  </a:lnTo>
                  <a:cubicBezTo>
                    <a:pt x="486" y="25"/>
                    <a:pt x="480" y="20"/>
                    <a:pt x="480" y="13"/>
                  </a:cubicBezTo>
                  <a:cubicBezTo>
                    <a:pt x="480" y="6"/>
                    <a:pt x="486" y="0"/>
                    <a:pt x="493" y="0"/>
                  </a:cubicBezTo>
                  <a:lnTo>
                    <a:pt x="493" y="0"/>
                  </a:lnTo>
                  <a:cubicBezTo>
                    <a:pt x="500" y="0"/>
                    <a:pt x="505" y="6"/>
                    <a:pt x="505" y="13"/>
                  </a:cubicBezTo>
                  <a:cubicBezTo>
                    <a:pt x="505" y="20"/>
                    <a:pt x="500" y="25"/>
                    <a:pt x="493" y="25"/>
                  </a:cubicBezTo>
                  <a:close/>
                  <a:moveTo>
                    <a:pt x="443" y="25"/>
                  </a:moveTo>
                  <a:lnTo>
                    <a:pt x="443" y="25"/>
                  </a:lnTo>
                  <a:cubicBezTo>
                    <a:pt x="436" y="25"/>
                    <a:pt x="430" y="20"/>
                    <a:pt x="430" y="13"/>
                  </a:cubicBezTo>
                  <a:cubicBezTo>
                    <a:pt x="430" y="6"/>
                    <a:pt x="436" y="0"/>
                    <a:pt x="443" y="0"/>
                  </a:cubicBezTo>
                  <a:lnTo>
                    <a:pt x="443" y="0"/>
                  </a:lnTo>
                  <a:cubicBezTo>
                    <a:pt x="450" y="0"/>
                    <a:pt x="455" y="6"/>
                    <a:pt x="455" y="13"/>
                  </a:cubicBezTo>
                  <a:cubicBezTo>
                    <a:pt x="455" y="20"/>
                    <a:pt x="450" y="25"/>
                    <a:pt x="443" y="25"/>
                  </a:cubicBezTo>
                  <a:close/>
                  <a:moveTo>
                    <a:pt x="393" y="25"/>
                  </a:moveTo>
                  <a:lnTo>
                    <a:pt x="393" y="25"/>
                  </a:lnTo>
                  <a:cubicBezTo>
                    <a:pt x="386" y="25"/>
                    <a:pt x="380" y="20"/>
                    <a:pt x="380" y="13"/>
                  </a:cubicBezTo>
                  <a:cubicBezTo>
                    <a:pt x="380" y="6"/>
                    <a:pt x="386" y="0"/>
                    <a:pt x="393" y="0"/>
                  </a:cubicBezTo>
                  <a:lnTo>
                    <a:pt x="393" y="0"/>
                  </a:lnTo>
                  <a:cubicBezTo>
                    <a:pt x="400" y="0"/>
                    <a:pt x="405" y="6"/>
                    <a:pt x="405" y="13"/>
                  </a:cubicBezTo>
                  <a:cubicBezTo>
                    <a:pt x="405" y="20"/>
                    <a:pt x="400" y="25"/>
                    <a:pt x="393" y="25"/>
                  </a:cubicBezTo>
                  <a:close/>
                  <a:moveTo>
                    <a:pt x="343" y="25"/>
                  </a:moveTo>
                  <a:lnTo>
                    <a:pt x="343" y="25"/>
                  </a:lnTo>
                  <a:cubicBezTo>
                    <a:pt x="336" y="25"/>
                    <a:pt x="330" y="20"/>
                    <a:pt x="330" y="13"/>
                  </a:cubicBezTo>
                  <a:cubicBezTo>
                    <a:pt x="330" y="6"/>
                    <a:pt x="336" y="0"/>
                    <a:pt x="343" y="0"/>
                  </a:cubicBezTo>
                  <a:lnTo>
                    <a:pt x="343" y="0"/>
                  </a:lnTo>
                  <a:cubicBezTo>
                    <a:pt x="350" y="0"/>
                    <a:pt x="355" y="6"/>
                    <a:pt x="355" y="13"/>
                  </a:cubicBezTo>
                  <a:cubicBezTo>
                    <a:pt x="355" y="20"/>
                    <a:pt x="350" y="25"/>
                    <a:pt x="343" y="25"/>
                  </a:cubicBezTo>
                  <a:close/>
                  <a:moveTo>
                    <a:pt x="293" y="25"/>
                  </a:moveTo>
                  <a:lnTo>
                    <a:pt x="293" y="25"/>
                  </a:lnTo>
                  <a:cubicBezTo>
                    <a:pt x="286" y="25"/>
                    <a:pt x="280" y="20"/>
                    <a:pt x="280" y="13"/>
                  </a:cubicBezTo>
                  <a:cubicBezTo>
                    <a:pt x="280" y="6"/>
                    <a:pt x="286" y="0"/>
                    <a:pt x="293" y="0"/>
                  </a:cubicBezTo>
                  <a:lnTo>
                    <a:pt x="293" y="0"/>
                  </a:lnTo>
                  <a:cubicBezTo>
                    <a:pt x="300" y="0"/>
                    <a:pt x="305" y="6"/>
                    <a:pt x="305" y="13"/>
                  </a:cubicBezTo>
                  <a:cubicBezTo>
                    <a:pt x="305" y="20"/>
                    <a:pt x="300" y="25"/>
                    <a:pt x="293" y="25"/>
                  </a:cubicBezTo>
                  <a:close/>
                  <a:moveTo>
                    <a:pt x="243" y="25"/>
                  </a:moveTo>
                  <a:lnTo>
                    <a:pt x="243" y="25"/>
                  </a:lnTo>
                  <a:cubicBezTo>
                    <a:pt x="236" y="25"/>
                    <a:pt x="230" y="20"/>
                    <a:pt x="230" y="13"/>
                  </a:cubicBezTo>
                  <a:cubicBezTo>
                    <a:pt x="230" y="6"/>
                    <a:pt x="236" y="0"/>
                    <a:pt x="243" y="0"/>
                  </a:cubicBezTo>
                  <a:lnTo>
                    <a:pt x="243" y="0"/>
                  </a:lnTo>
                  <a:cubicBezTo>
                    <a:pt x="250" y="0"/>
                    <a:pt x="255" y="6"/>
                    <a:pt x="255" y="13"/>
                  </a:cubicBezTo>
                  <a:cubicBezTo>
                    <a:pt x="255" y="20"/>
                    <a:pt x="250" y="25"/>
                    <a:pt x="243" y="25"/>
                  </a:cubicBezTo>
                  <a:close/>
                  <a:moveTo>
                    <a:pt x="193" y="25"/>
                  </a:moveTo>
                  <a:lnTo>
                    <a:pt x="193" y="25"/>
                  </a:lnTo>
                  <a:cubicBezTo>
                    <a:pt x="186" y="25"/>
                    <a:pt x="180" y="20"/>
                    <a:pt x="180" y="13"/>
                  </a:cubicBezTo>
                  <a:cubicBezTo>
                    <a:pt x="180" y="6"/>
                    <a:pt x="186" y="0"/>
                    <a:pt x="193" y="0"/>
                  </a:cubicBezTo>
                  <a:lnTo>
                    <a:pt x="193" y="0"/>
                  </a:lnTo>
                  <a:cubicBezTo>
                    <a:pt x="200" y="0"/>
                    <a:pt x="205" y="6"/>
                    <a:pt x="205" y="13"/>
                  </a:cubicBezTo>
                  <a:cubicBezTo>
                    <a:pt x="205" y="20"/>
                    <a:pt x="200" y="25"/>
                    <a:pt x="193" y="25"/>
                  </a:cubicBezTo>
                  <a:close/>
                  <a:moveTo>
                    <a:pt x="143" y="25"/>
                  </a:moveTo>
                  <a:lnTo>
                    <a:pt x="143" y="25"/>
                  </a:lnTo>
                  <a:cubicBezTo>
                    <a:pt x="136" y="25"/>
                    <a:pt x="130" y="20"/>
                    <a:pt x="130" y="13"/>
                  </a:cubicBezTo>
                  <a:cubicBezTo>
                    <a:pt x="130" y="6"/>
                    <a:pt x="136" y="0"/>
                    <a:pt x="143" y="0"/>
                  </a:cubicBezTo>
                  <a:lnTo>
                    <a:pt x="143" y="0"/>
                  </a:lnTo>
                  <a:cubicBezTo>
                    <a:pt x="150" y="0"/>
                    <a:pt x="155" y="6"/>
                    <a:pt x="155" y="13"/>
                  </a:cubicBezTo>
                  <a:cubicBezTo>
                    <a:pt x="155" y="20"/>
                    <a:pt x="150" y="25"/>
                    <a:pt x="143" y="25"/>
                  </a:cubicBezTo>
                  <a:close/>
                  <a:moveTo>
                    <a:pt x="93" y="25"/>
                  </a:moveTo>
                  <a:lnTo>
                    <a:pt x="93" y="25"/>
                  </a:lnTo>
                  <a:cubicBezTo>
                    <a:pt x="86" y="25"/>
                    <a:pt x="80" y="20"/>
                    <a:pt x="80" y="13"/>
                  </a:cubicBezTo>
                  <a:cubicBezTo>
                    <a:pt x="80" y="6"/>
                    <a:pt x="86" y="0"/>
                    <a:pt x="93" y="0"/>
                  </a:cubicBezTo>
                  <a:lnTo>
                    <a:pt x="93" y="0"/>
                  </a:lnTo>
                  <a:cubicBezTo>
                    <a:pt x="100" y="0"/>
                    <a:pt x="105" y="6"/>
                    <a:pt x="105" y="13"/>
                  </a:cubicBezTo>
                  <a:cubicBezTo>
                    <a:pt x="105" y="20"/>
                    <a:pt x="100" y="25"/>
                    <a:pt x="93" y="25"/>
                  </a:cubicBezTo>
                  <a:close/>
                  <a:moveTo>
                    <a:pt x="43" y="25"/>
                  </a:moveTo>
                  <a:lnTo>
                    <a:pt x="43" y="25"/>
                  </a:lnTo>
                  <a:cubicBezTo>
                    <a:pt x="36" y="25"/>
                    <a:pt x="30" y="20"/>
                    <a:pt x="30" y="13"/>
                  </a:cubicBezTo>
                  <a:cubicBezTo>
                    <a:pt x="30" y="6"/>
                    <a:pt x="36" y="0"/>
                    <a:pt x="43" y="0"/>
                  </a:cubicBezTo>
                  <a:lnTo>
                    <a:pt x="43" y="0"/>
                  </a:lnTo>
                  <a:cubicBezTo>
                    <a:pt x="50" y="0"/>
                    <a:pt x="55" y="6"/>
                    <a:pt x="55" y="13"/>
                  </a:cubicBezTo>
                  <a:cubicBezTo>
                    <a:pt x="55" y="20"/>
                    <a:pt x="50" y="25"/>
                    <a:pt x="43" y="25"/>
                  </a:cubicBezTo>
                  <a:close/>
                  <a:moveTo>
                    <a:pt x="25" y="33"/>
                  </a:moveTo>
                  <a:lnTo>
                    <a:pt x="25" y="33"/>
                  </a:lnTo>
                  <a:cubicBezTo>
                    <a:pt x="25" y="40"/>
                    <a:pt x="19" y="45"/>
                    <a:pt x="12" y="45"/>
                  </a:cubicBezTo>
                  <a:cubicBezTo>
                    <a:pt x="6" y="45"/>
                    <a:pt x="0" y="40"/>
                    <a:pt x="0" y="33"/>
                  </a:cubicBezTo>
                  <a:lnTo>
                    <a:pt x="0" y="33"/>
                  </a:lnTo>
                  <a:cubicBezTo>
                    <a:pt x="0" y="26"/>
                    <a:pt x="6" y="20"/>
                    <a:pt x="12" y="20"/>
                  </a:cubicBezTo>
                  <a:cubicBezTo>
                    <a:pt x="19" y="20"/>
                    <a:pt x="25" y="26"/>
                    <a:pt x="25" y="33"/>
                  </a:cubicBezTo>
                  <a:close/>
                  <a:moveTo>
                    <a:pt x="25" y="83"/>
                  </a:moveTo>
                  <a:lnTo>
                    <a:pt x="25" y="83"/>
                  </a:lnTo>
                  <a:cubicBezTo>
                    <a:pt x="25" y="90"/>
                    <a:pt x="19" y="95"/>
                    <a:pt x="12" y="95"/>
                  </a:cubicBezTo>
                  <a:cubicBezTo>
                    <a:pt x="6" y="95"/>
                    <a:pt x="0" y="90"/>
                    <a:pt x="0" y="83"/>
                  </a:cubicBezTo>
                  <a:lnTo>
                    <a:pt x="0" y="83"/>
                  </a:lnTo>
                  <a:cubicBezTo>
                    <a:pt x="0" y="76"/>
                    <a:pt x="6" y="70"/>
                    <a:pt x="12" y="70"/>
                  </a:cubicBezTo>
                  <a:cubicBezTo>
                    <a:pt x="19" y="70"/>
                    <a:pt x="25" y="76"/>
                    <a:pt x="25" y="83"/>
                  </a:cubicBezTo>
                  <a:close/>
                  <a:moveTo>
                    <a:pt x="25" y="133"/>
                  </a:moveTo>
                  <a:lnTo>
                    <a:pt x="25" y="133"/>
                  </a:lnTo>
                  <a:cubicBezTo>
                    <a:pt x="25" y="140"/>
                    <a:pt x="19" y="145"/>
                    <a:pt x="12" y="145"/>
                  </a:cubicBezTo>
                  <a:cubicBezTo>
                    <a:pt x="6" y="145"/>
                    <a:pt x="0" y="140"/>
                    <a:pt x="0" y="133"/>
                  </a:cubicBezTo>
                  <a:lnTo>
                    <a:pt x="0" y="133"/>
                  </a:lnTo>
                  <a:cubicBezTo>
                    <a:pt x="0" y="126"/>
                    <a:pt x="6" y="120"/>
                    <a:pt x="12" y="120"/>
                  </a:cubicBezTo>
                  <a:cubicBezTo>
                    <a:pt x="19" y="120"/>
                    <a:pt x="25" y="126"/>
                    <a:pt x="25" y="133"/>
                  </a:cubicBezTo>
                  <a:close/>
                  <a:moveTo>
                    <a:pt x="25" y="183"/>
                  </a:moveTo>
                  <a:lnTo>
                    <a:pt x="25" y="183"/>
                  </a:lnTo>
                  <a:cubicBezTo>
                    <a:pt x="25" y="190"/>
                    <a:pt x="19" y="195"/>
                    <a:pt x="12" y="195"/>
                  </a:cubicBezTo>
                  <a:cubicBezTo>
                    <a:pt x="6" y="195"/>
                    <a:pt x="0" y="190"/>
                    <a:pt x="0" y="183"/>
                  </a:cubicBezTo>
                  <a:lnTo>
                    <a:pt x="0" y="183"/>
                  </a:lnTo>
                  <a:cubicBezTo>
                    <a:pt x="0" y="176"/>
                    <a:pt x="6" y="170"/>
                    <a:pt x="12" y="170"/>
                  </a:cubicBezTo>
                  <a:cubicBezTo>
                    <a:pt x="19" y="170"/>
                    <a:pt x="25" y="176"/>
                    <a:pt x="25" y="183"/>
                  </a:cubicBezTo>
                  <a:close/>
                  <a:moveTo>
                    <a:pt x="25" y="233"/>
                  </a:moveTo>
                  <a:lnTo>
                    <a:pt x="25" y="233"/>
                  </a:lnTo>
                  <a:cubicBezTo>
                    <a:pt x="25" y="240"/>
                    <a:pt x="19" y="245"/>
                    <a:pt x="12" y="245"/>
                  </a:cubicBezTo>
                  <a:cubicBezTo>
                    <a:pt x="6" y="245"/>
                    <a:pt x="0" y="240"/>
                    <a:pt x="0" y="233"/>
                  </a:cubicBezTo>
                  <a:lnTo>
                    <a:pt x="0" y="233"/>
                  </a:lnTo>
                  <a:cubicBezTo>
                    <a:pt x="0" y="226"/>
                    <a:pt x="6" y="220"/>
                    <a:pt x="12" y="220"/>
                  </a:cubicBezTo>
                  <a:cubicBezTo>
                    <a:pt x="19" y="220"/>
                    <a:pt x="25" y="226"/>
                    <a:pt x="25" y="233"/>
                  </a:cubicBezTo>
                  <a:close/>
                  <a:moveTo>
                    <a:pt x="25" y="283"/>
                  </a:moveTo>
                  <a:lnTo>
                    <a:pt x="25" y="283"/>
                  </a:lnTo>
                  <a:cubicBezTo>
                    <a:pt x="25" y="290"/>
                    <a:pt x="19" y="295"/>
                    <a:pt x="12" y="295"/>
                  </a:cubicBezTo>
                  <a:cubicBezTo>
                    <a:pt x="6" y="295"/>
                    <a:pt x="0" y="290"/>
                    <a:pt x="0" y="283"/>
                  </a:cubicBezTo>
                  <a:lnTo>
                    <a:pt x="0" y="283"/>
                  </a:lnTo>
                  <a:cubicBezTo>
                    <a:pt x="0" y="276"/>
                    <a:pt x="6" y="270"/>
                    <a:pt x="12" y="270"/>
                  </a:cubicBezTo>
                  <a:cubicBezTo>
                    <a:pt x="19" y="270"/>
                    <a:pt x="25" y="276"/>
                    <a:pt x="25" y="283"/>
                  </a:cubicBezTo>
                  <a:close/>
                  <a:moveTo>
                    <a:pt x="25" y="333"/>
                  </a:moveTo>
                  <a:lnTo>
                    <a:pt x="25" y="333"/>
                  </a:lnTo>
                  <a:cubicBezTo>
                    <a:pt x="25" y="340"/>
                    <a:pt x="19" y="345"/>
                    <a:pt x="12" y="345"/>
                  </a:cubicBezTo>
                  <a:cubicBezTo>
                    <a:pt x="6" y="345"/>
                    <a:pt x="0" y="340"/>
                    <a:pt x="0" y="333"/>
                  </a:cubicBezTo>
                  <a:lnTo>
                    <a:pt x="0" y="333"/>
                  </a:lnTo>
                  <a:cubicBezTo>
                    <a:pt x="0" y="326"/>
                    <a:pt x="6" y="320"/>
                    <a:pt x="12" y="320"/>
                  </a:cubicBezTo>
                  <a:cubicBezTo>
                    <a:pt x="19" y="320"/>
                    <a:pt x="25" y="326"/>
                    <a:pt x="25" y="333"/>
                  </a:cubicBezTo>
                  <a:close/>
                  <a:moveTo>
                    <a:pt x="25" y="383"/>
                  </a:moveTo>
                  <a:lnTo>
                    <a:pt x="25" y="383"/>
                  </a:lnTo>
                  <a:cubicBezTo>
                    <a:pt x="25" y="390"/>
                    <a:pt x="19" y="395"/>
                    <a:pt x="12" y="395"/>
                  </a:cubicBezTo>
                  <a:cubicBezTo>
                    <a:pt x="6" y="395"/>
                    <a:pt x="0" y="390"/>
                    <a:pt x="0" y="383"/>
                  </a:cubicBezTo>
                  <a:lnTo>
                    <a:pt x="0" y="383"/>
                  </a:lnTo>
                  <a:cubicBezTo>
                    <a:pt x="0" y="376"/>
                    <a:pt x="6" y="370"/>
                    <a:pt x="12" y="370"/>
                  </a:cubicBezTo>
                  <a:cubicBezTo>
                    <a:pt x="19" y="370"/>
                    <a:pt x="25" y="376"/>
                    <a:pt x="25" y="383"/>
                  </a:cubicBezTo>
                  <a:close/>
                  <a:moveTo>
                    <a:pt x="25" y="433"/>
                  </a:moveTo>
                  <a:lnTo>
                    <a:pt x="25" y="433"/>
                  </a:lnTo>
                  <a:cubicBezTo>
                    <a:pt x="25" y="440"/>
                    <a:pt x="19" y="445"/>
                    <a:pt x="12" y="445"/>
                  </a:cubicBezTo>
                  <a:cubicBezTo>
                    <a:pt x="6" y="445"/>
                    <a:pt x="0" y="440"/>
                    <a:pt x="0" y="433"/>
                  </a:cubicBezTo>
                  <a:lnTo>
                    <a:pt x="0" y="433"/>
                  </a:lnTo>
                  <a:cubicBezTo>
                    <a:pt x="0" y="426"/>
                    <a:pt x="6" y="420"/>
                    <a:pt x="12" y="420"/>
                  </a:cubicBezTo>
                  <a:cubicBezTo>
                    <a:pt x="19" y="420"/>
                    <a:pt x="25" y="426"/>
                    <a:pt x="25" y="433"/>
                  </a:cubicBezTo>
                  <a:close/>
                  <a:moveTo>
                    <a:pt x="25" y="483"/>
                  </a:moveTo>
                  <a:lnTo>
                    <a:pt x="25" y="483"/>
                  </a:lnTo>
                  <a:cubicBezTo>
                    <a:pt x="25" y="490"/>
                    <a:pt x="19" y="495"/>
                    <a:pt x="12" y="495"/>
                  </a:cubicBezTo>
                  <a:cubicBezTo>
                    <a:pt x="6" y="495"/>
                    <a:pt x="0" y="490"/>
                    <a:pt x="0" y="483"/>
                  </a:cubicBezTo>
                  <a:lnTo>
                    <a:pt x="0" y="483"/>
                  </a:lnTo>
                  <a:cubicBezTo>
                    <a:pt x="0" y="476"/>
                    <a:pt x="6" y="470"/>
                    <a:pt x="12" y="470"/>
                  </a:cubicBezTo>
                  <a:cubicBezTo>
                    <a:pt x="19" y="470"/>
                    <a:pt x="25" y="476"/>
                    <a:pt x="25" y="483"/>
                  </a:cubicBezTo>
                  <a:close/>
                  <a:moveTo>
                    <a:pt x="25" y="533"/>
                  </a:moveTo>
                  <a:lnTo>
                    <a:pt x="25" y="533"/>
                  </a:lnTo>
                  <a:cubicBezTo>
                    <a:pt x="25" y="540"/>
                    <a:pt x="19" y="545"/>
                    <a:pt x="12" y="545"/>
                  </a:cubicBezTo>
                  <a:cubicBezTo>
                    <a:pt x="6" y="545"/>
                    <a:pt x="0" y="540"/>
                    <a:pt x="0" y="533"/>
                  </a:cubicBezTo>
                  <a:lnTo>
                    <a:pt x="0" y="533"/>
                  </a:lnTo>
                  <a:cubicBezTo>
                    <a:pt x="0" y="526"/>
                    <a:pt x="6" y="520"/>
                    <a:pt x="12" y="520"/>
                  </a:cubicBezTo>
                  <a:cubicBezTo>
                    <a:pt x="19" y="520"/>
                    <a:pt x="25" y="526"/>
                    <a:pt x="25" y="533"/>
                  </a:cubicBezTo>
                  <a:close/>
                  <a:moveTo>
                    <a:pt x="25" y="583"/>
                  </a:moveTo>
                  <a:lnTo>
                    <a:pt x="25" y="583"/>
                  </a:lnTo>
                  <a:cubicBezTo>
                    <a:pt x="25" y="590"/>
                    <a:pt x="19" y="595"/>
                    <a:pt x="12" y="595"/>
                  </a:cubicBezTo>
                  <a:cubicBezTo>
                    <a:pt x="6" y="595"/>
                    <a:pt x="0" y="590"/>
                    <a:pt x="0" y="583"/>
                  </a:cubicBezTo>
                  <a:lnTo>
                    <a:pt x="0" y="583"/>
                  </a:lnTo>
                  <a:cubicBezTo>
                    <a:pt x="0" y="576"/>
                    <a:pt x="6" y="570"/>
                    <a:pt x="12" y="570"/>
                  </a:cubicBezTo>
                  <a:cubicBezTo>
                    <a:pt x="19" y="570"/>
                    <a:pt x="25" y="576"/>
                    <a:pt x="25" y="583"/>
                  </a:cubicBezTo>
                  <a:close/>
                  <a:moveTo>
                    <a:pt x="25" y="633"/>
                  </a:moveTo>
                  <a:lnTo>
                    <a:pt x="25" y="633"/>
                  </a:lnTo>
                  <a:cubicBezTo>
                    <a:pt x="25" y="640"/>
                    <a:pt x="19" y="646"/>
                    <a:pt x="12" y="646"/>
                  </a:cubicBezTo>
                  <a:cubicBezTo>
                    <a:pt x="6" y="646"/>
                    <a:pt x="0" y="640"/>
                    <a:pt x="0" y="633"/>
                  </a:cubicBezTo>
                  <a:lnTo>
                    <a:pt x="0" y="633"/>
                  </a:lnTo>
                  <a:cubicBezTo>
                    <a:pt x="0" y="626"/>
                    <a:pt x="6" y="620"/>
                    <a:pt x="12" y="620"/>
                  </a:cubicBezTo>
                  <a:cubicBezTo>
                    <a:pt x="19" y="620"/>
                    <a:pt x="25" y="626"/>
                    <a:pt x="25" y="633"/>
                  </a:cubicBezTo>
                  <a:close/>
                  <a:moveTo>
                    <a:pt x="25" y="683"/>
                  </a:moveTo>
                  <a:lnTo>
                    <a:pt x="25" y="683"/>
                  </a:lnTo>
                  <a:cubicBezTo>
                    <a:pt x="25" y="690"/>
                    <a:pt x="19" y="696"/>
                    <a:pt x="12" y="696"/>
                  </a:cubicBezTo>
                  <a:cubicBezTo>
                    <a:pt x="6" y="696"/>
                    <a:pt x="0" y="690"/>
                    <a:pt x="0" y="683"/>
                  </a:cubicBezTo>
                  <a:lnTo>
                    <a:pt x="0" y="683"/>
                  </a:lnTo>
                  <a:cubicBezTo>
                    <a:pt x="0" y="676"/>
                    <a:pt x="6" y="671"/>
                    <a:pt x="12" y="671"/>
                  </a:cubicBezTo>
                  <a:cubicBezTo>
                    <a:pt x="19" y="671"/>
                    <a:pt x="25" y="676"/>
                    <a:pt x="25" y="683"/>
                  </a:cubicBezTo>
                  <a:close/>
                  <a:moveTo>
                    <a:pt x="25" y="733"/>
                  </a:moveTo>
                  <a:lnTo>
                    <a:pt x="25" y="733"/>
                  </a:lnTo>
                  <a:cubicBezTo>
                    <a:pt x="25" y="740"/>
                    <a:pt x="19" y="746"/>
                    <a:pt x="12" y="746"/>
                  </a:cubicBezTo>
                  <a:cubicBezTo>
                    <a:pt x="6" y="746"/>
                    <a:pt x="0" y="740"/>
                    <a:pt x="0" y="733"/>
                  </a:cubicBezTo>
                  <a:lnTo>
                    <a:pt x="0" y="733"/>
                  </a:lnTo>
                  <a:cubicBezTo>
                    <a:pt x="0" y="726"/>
                    <a:pt x="6" y="721"/>
                    <a:pt x="12" y="721"/>
                  </a:cubicBezTo>
                  <a:cubicBezTo>
                    <a:pt x="19" y="721"/>
                    <a:pt x="25" y="726"/>
                    <a:pt x="25" y="733"/>
                  </a:cubicBezTo>
                  <a:close/>
                  <a:moveTo>
                    <a:pt x="25" y="783"/>
                  </a:moveTo>
                  <a:lnTo>
                    <a:pt x="25" y="783"/>
                  </a:lnTo>
                  <a:cubicBezTo>
                    <a:pt x="25" y="790"/>
                    <a:pt x="19" y="796"/>
                    <a:pt x="12" y="796"/>
                  </a:cubicBezTo>
                  <a:cubicBezTo>
                    <a:pt x="6" y="796"/>
                    <a:pt x="0" y="790"/>
                    <a:pt x="0" y="783"/>
                  </a:cubicBezTo>
                  <a:lnTo>
                    <a:pt x="0" y="783"/>
                  </a:lnTo>
                  <a:cubicBezTo>
                    <a:pt x="0" y="776"/>
                    <a:pt x="6" y="771"/>
                    <a:pt x="12" y="771"/>
                  </a:cubicBezTo>
                  <a:cubicBezTo>
                    <a:pt x="19" y="771"/>
                    <a:pt x="25" y="776"/>
                    <a:pt x="25" y="783"/>
                  </a:cubicBezTo>
                  <a:close/>
                  <a:moveTo>
                    <a:pt x="25" y="833"/>
                  </a:moveTo>
                  <a:lnTo>
                    <a:pt x="25" y="833"/>
                  </a:lnTo>
                  <a:cubicBezTo>
                    <a:pt x="25" y="840"/>
                    <a:pt x="19" y="846"/>
                    <a:pt x="12" y="846"/>
                  </a:cubicBezTo>
                  <a:cubicBezTo>
                    <a:pt x="6" y="846"/>
                    <a:pt x="0" y="840"/>
                    <a:pt x="0" y="833"/>
                  </a:cubicBezTo>
                  <a:lnTo>
                    <a:pt x="0" y="833"/>
                  </a:lnTo>
                  <a:cubicBezTo>
                    <a:pt x="0" y="826"/>
                    <a:pt x="6" y="821"/>
                    <a:pt x="12" y="821"/>
                  </a:cubicBezTo>
                  <a:cubicBezTo>
                    <a:pt x="19" y="821"/>
                    <a:pt x="25" y="826"/>
                    <a:pt x="25" y="833"/>
                  </a:cubicBezTo>
                  <a:close/>
                  <a:moveTo>
                    <a:pt x="25" y="883"/>
                  </a:moveTo>
                  <a:lnTo>
                    <a:pt x="25" y="883"/>
                  </a:lnTo>
                  <a:cubicBezTo>
                    <a:pt x="25" y="890"/>
                    <a:pt x="19" y="896"/>
                    <a:pt x="12" y="896"/>
                  </a:cubicBezTo>
                  <a:cubicBezTo>
                    <a:pt x="6" y="896"/>
                    <a:pt x="0" y="890"/>
                    <a:pt x="0" y="883"/>
                  </a:cubicBezTo>
                  <a:lnTo>
                    <a:pt x="0" y="883"/>
                  </a:lnTo>
                  <a:cubicBezTo>
                    <a:pt x="0" y="876"/>
                    <a:pt x="6" y="871"/>
                    <a:pt x="12" y="871"/>
                  </a:cubicBezTo>
                  <a:cubicBezTo>
                    <a:pt x="19" y="871"/>
                    <a:pt x="25" y="876"/>
                    <a:pt x="25" y="883"/>
                  </a:cubicBezTo>
                  <a:close/>
                  <a:moveTo>
                    <a:pt x="25" y="933"/>
                  </a:moveTo>
                  <a:lnTo>
                    <a:pt x="25" y="933"/>
                  </a:lnTo>
                  <a:cubicBezTo>
                    <a:pt x="25" y="940"/>
                    <a:pt x="19" y="946"/>
                    <a:pt x="12" y="946"/>
                  </a:cubicBezTo>
                  <a:cubicBezTo>
                    <a:pt x="6" y="946"/>
                    <a:pt x="0" y="940"/>
                    <a:pt x="0" y="933"/>
                  </a:cubicBezTo>
                  <a:lnTo>
                    <a:pt x="0" y="933"/>
                  </a:lnTo>
                  <a:cubicBezTo>
                    <a:pt x="0" y="926"/>
                    <a:pt x="6" y="921"/>
                    <a:pt x="12" y="921"/>
                  </a:cubicBezTo>
                  <a:cubicBezTo>
                    <a:pt x="19" y="921"/>
                    <a:pt x="25" y="926"/>
                    <a:pt x="25" y="933"/>
                  </a:cubicBezTo>
                  <a:close/>
                  <a:moveTo>
                    <a:pt x="25" y="983"/>
                  </a:moveTo>
                  <a:lnTo>
                    <a:pt x="25" y="983"/>
                  </a:lnTo>
                  <a:cubicBezTo>
                    <a:pt x="25" y="990"/>
                    <a:pt x="19" y="996"/>
                    <a:pt x="12" y="996"/>
                  </a:cubicBezTo>
                  <a:cubicBezTo>
                    <a:pt x="6" y="996"/>
                    <a:pt x="0" y="990"/>
                    <a:pt x="0" y="983"/>
                  </a:cubicBezTo>
                  <a:lnTo>
                    <a:pt x="0" y="983"/>
                  </a:lnTo>
                  <a:cubicBezTo>
                    <a:pt x="0" y="976"/>
                    <a:pt x="6" y="971"/>
                    <a:pt x="12" y="971"/>
                  </a:cubicBezTo>
                  <a:cubicBezTo>
                    <a:pt x="19" y="971"/>
                    <a:pt x="25" y="976"/>
                    <a:pt x="25" y="983"/>
                  </a:cubicBezTo>
                  <a:close/>
                  <a:moveTo>
                    <a:pt x="25" y="1033"/>
                  </a:moveTo>
                  <a:lnTo>
                    <a:pt x="25" y="1033"/>
                  </a:lnTo>
                  <a:cubicBezTo>
                    <a:pt x="25" y="1040"/>
                    <a:pt x="19" y="1046"/>
                    <a:pt x="12" y="1046"/>
                  </a:cubicBezTo>
                  <a:cubicBezTo>
                    <a:pt x="6" y="1046"/>
                    <a:pt x="0" y="1040"/>
                    <a:pt x="0" y="1033"/>
                  </a:cubicBezTo>
                  <a:lnTo>
                    <a:pt x="0" y="1033"/>
                  </a:lnTo>
                  <a:cubicBezTo>
                    <a:pt x="0" y="1026"/>
                    <a:pt x="6" y="1021"/>
                    <a:pt x="12" y="1021"/>
                  </a:cubicBezTo>
                  <a:cubicBezTo>
                    <a:pt x="19" y="1021"/>
                    <a:pt x="25" y="1026"/>
                    <a:pt x="25" y="1033"/>
                  </a:cubicBezTo>
                  <a:close/>
                  <a:moveTo>
                    <a:pt x="25" y="1083"/>
                  </a:moveTo>
                  <a:lnTo>
                    <a:pt x="25" y="1083"/>
                  </a:lnTo>
                  <a:cubicBezTo>
                    <a:pt x="25" y="1090"/>
                    <a:pt x="19" y="1096"/>
                    <a:pt x="12" y="1096"/>
                  </a:cubicBezTo>
                  <a:cubicBezTo>
                    <a:pt x="6" y="1096"/>
                    <a:pt x="0" y="1090"/>
                    <a:pt x="0" y="1083"/>
                  </a:cubicBezTo>
                  <a:lnTo>
                    <a:pt x="0" y="1083"/>
                  </a:lnTo>
                  <a:cubicBezTo>
                    <a:pt x="0" y="1076"/>
                    <a:pt x="6" y="1071"/>
                    <a:pt x="12" y="1071"/>
                  </a:cubicBezTo>
                  <a:cubicBezTo>
                    <a:pt x="19" y="1071"/>
                    <a:pt x="25" y="1076"/>
                    <a:pt x="25" y="1083"/>
                  </a:cubicBezTo>
                  <a:close/>
                  <a:moveTo>
                    <a:pt x="30" y="1104"/>
                  </a:moveTo>
                  <a:lnTo>
                    <a:pt x="30" y="1104"/>
                  </a:lnTo>
                  <a:cubicBezTo>
                    <a:pt x="37" y="1104"/>
                    <a:pt x="42" y="1109"/>
                    <a:pt x="42" y="1116"/>
                  </a:cubicBezTo>
                  <a:cubicBezTo>
                    <a:pt x="42" y="1123"/>
                    <a:pt x="37" y="1129"/>
                    <a:pt x="30" y="1129"/>
                  </a:cubicBezTo>
                  <a:lnTo>
                    <a:pt x="30" y="1129"/>
                  </a:lnTo>
                  <a:cubicBezTo>
                    <a:pt x="23" y="1129"/>
                    <a:pt x="17" y="1123"/>
                    <a:pt x="17" y="1116"/>
                  </a:cubicBezTo>
                  <a:cubicBezTo>
                    <a:pt x="17" y="1109"/>
                    <a:pt x="23" y="1104"/>
                    <a:pt x="30" y="1104"/>
                  </a:cubicBezTo>
                  <a:close/>
                  <a:moveTo>
                    <a:pt x="80" y="1104"/>
                  </a:moveTo>
                  <a:lnTo>
                    <a:pt x="80" y="1104"/>
                  </a:lnTo>
                  <a:cubicBezTo>
                    <a:pt x="87" y="1104"/>
                    <a:pt x="92" y="1109"/>
                    <a:pt x="92" y="1116"/>
                  </a:cubicBezTo>
                  <a:cubicBezTo>
                    <a:pt x="92" y="1123"/>
                    <a:pt x="87" y="1129"/>
                    <a:pt x="80" y="1129"/>
                  </a:cubicBezTo>
                  <a:lnTo>
                    <a:pt x="80" y="1129"/>
                  </a:lnTo>
                  <a:cubicBezTo>
                    <a:pt x="73" y="1129"/>
                    <a:pt x="67" y="1123"/>
                    <a:pt x="67" y="1116"/>
                  </a:cubicBezTo>
                  <a:cubicBezTo>
                    <a:pt x="67" y="1109"/>
                    <a:pt x="73" y="1104"/>
                    <a:pt x="80" y="1104"/>
                  </a:cubicBezTo>
                  <a:close/>
                  <a:moveTo>
                    <a:pt x="130" y="1104"/>
                  </a:moveTo>
                  <a:lnTo>
                    <a:pt x="130" y="1104"/>
                  </a:lnTo>
                  <a:cubicBezTo>
                    <a:pt x="137" y="1104"/>
                    <a:pt x="142" y="1109"/>
                    <a:pt x="142" y="1116"/>
                  </a:cubicBezTo>
                  <a:cubicBezTo>
                    <a:pt x="142" y="1123"/>
                    <a:pt x="137" y="1129"/>
                    <a:pt x="130" y="1129"/>
                  </a:cubicBezTo>
                  <a:lnTo>
                    <a:pt x="130" y="1129"/>
                  </a:lnTo>
                  <a:cubicBezTo>
                    <a:pt x="123" y="1129"/>
                    <a:pt x="117" y="1123"/>
                    <a:pt x="117" y="1116"/>
                  </a:cubicBezTo>
                  <a:cubicBezTo>
                    <a:pt x="117" y="1109"/>
                    <a:pt x="123" y="1104"/>
                    <a:pt x="130" y="1104"/>
                  </a:cubicBezTo>
                  <a:close/>
                  <a:moveTo>
                    <a:pt x="180" y="1104"/>
                  </a:moveTo>
                  <a:lnTo>
                    <a:pt x="180" y="1104"/>
                  </a:lnTo>
                  <a:cubicBezTo>
                    <a:pt x="187" y="1104"/>
                    <a:pt x="192" y="1109"/>
                    <a:pt x="192" y="1116"/>
                  </a:cubicBezTo>
                  <a:cubicBezTo>
                    <a:pt x="192" y="1123"/>
                    <a:pt x="187" y="1129"/>
                    <a:pt x="180" y="1129"/>
                  </a:cubicBezTo>
                  <a:lnTo>
                    <a:pt x="180" y="1129"/>
                  </a:lnTo>
                  <a:cubicBezTo>
                    <a:pt x="173" y="1129"/>
                    <a:pt x="167" y="1123"/>
                    <a:pt x="167" y="1116"/>
                  </a:cubicBezTo>
                  <a:cubicBezTo>
                    <a:pt x="167" y="1109"/>
                    <a:pt x="173" y="1104"/>
                    <a:pt x="180" y="1104"/>
                  </a:cubicBezTo>
                  <a:close/>
                  <a:moveTo>
                    <a:pt x="230" y="1104"/>
                  </a:moveTo>
                  <a:lnTo>
                    <a:pt x="230" y="1104"/>
                  </a:lnTo>
                  <a:cubicBezTo>
                    <a:pt x="237" y="1104"/>
                    <a:pt x="242" y="1109"/>
                    <a:pt x="242" y="1116"/>
                  </a:cubicBezTo>
                  <a:cubicBezTo>
                    <a:pt x="242" y="1123"/>
                    <a:pt x="237" y="1129"/>
                    <a:pt x="230" y="1129"/>
                  </a:cubicBezTo>
                  <a:lnTo>
                    <a:pt x="230" y="1129"/>
                  </a:lnTo>
                  <a:cubicBezTo>
                    <a:pt x="223" y="1129"/>
                    <a:pt x="217" y="1123"/>
                    <a:pt x="217" y="1116"/>
                  </a:cubicBezTo>
                  <a:cubicBezTo>
                    <a:pt x="217" y="1109"/>
                    <a:pt x="223" y="1104"/>
                    <a:pt x="230" y="1104"/>
                  </a:cubicBezTo>
                  <a:close/>
                  <a:moveTo>
                    <a:pt x="280" y="1104"/>
                  </a:moveTo>
                  <a:lnTo>
                    <a:pt x="280" y="1104"/>
                  </a:lnTo>
                  <a:cubicBezTo>
                    <a:pt x="287" y="1104"/>
                    <a:pt x="292" y="1109"/>
                    <a:pt x="292" y="1116"/>
                  </a:cubicBezTo>
                  <a:cubicBezTo>
                    <a:pt x="292" y="1123"/>
                    <a:pt x="287" y="1129"/>
                    <a:pt x="280" y="1129"/>
                  </a:cubicBezTo>
                  <a:lnTo>
                    <a:pt x="280" y="1129"/>
                  </a:lnTo>
                  <a:cubicBezTo>
                    <a:pt x="273" y="1129"/>
                    <a:pt x="267" y="1123"/>
                    <a:pt x="267" y="1116"/>
                  </a:cubicBezTo>
                  <a:cubicBezTo>
                    <a:pt x="267" y="1109"/>
                    <a:pt x="273" y="1104"/>
                    <a:pt x="280" y="1104"/>
                  </a:cubicBezTo>
                  <a:close/>
                  <a:moveTo>
                    <a:pt x="330" y="1104"/>
                  </a:moveTo>
                  <a:lnTo>
                    <a:pt x="330" y="1104"/>
                  </a:lnTo>
                  <a:cubicBezTo>
                    <a:pt x="337" y="1104"/>
                    <a:pt x="342" y="1109"/>
                    <a:pt x="342" y="1116"/>
                  </a:cubicBezTo>
                  <a:cubicBezTo>
                    <a:pt x="342" y="1123"/>
                    <a:pt x="337" y="1129"/>
                    <a:pt x="330" y="1129"/>
                  </a:cubicBezTo>
                  <a:lnTo>
                    <a:pt x="330" y="1129"/>
                  </a:lnTo>
                  <a:cubicBezTo>
                    <a:pt x="323" y="1129"/>
                    <a:pt x="317" y="1123"/>
                    <a:pt x="317" y="1116"/>
                  </a:cubicBezTo>
                  <a:cubicBezTo>
                    <a:pt x="317" y="1109"/>
                    <a:pt x="323" y="1104"/>
                    <a:pt x="330" y="1104"/>
                  </a:cubicBezTo>
                  <a:close/>
                  <a:moveTo>
                    <a:pt x="380" y="1104"/>
                  </a:moveTo>
                  <a:lnTo>
                    <a:pt x="380" y="1104"/>
                  </a:lnTo>
                  <a:cubicBezTo>
                    <a:pt x="387" y="1104"/>
                    <a:pt x="392" y="1109"/>
                    <a:pt x="392" y="1116"/>
                  </a:cubicBezTo>
                  <a:cubicBezTo>
                    <a:pt x="392" y="1123"/>
                    <a:pt x="387" y="1129"/>
                    <a:pt x="380" y="1129"/>
                  </a:cubicBezTo>
                  <a:lnTo>
                    <a:pt x="380" y="1129"/>
                  </a:lnTo>
                  <a:cubicBezTo>
                    <a:pt x="373" y="1129"/>
                    <a:pt x="367" y="1123"/>
                    <a:pt x="367" y="1116"/>
                  </a:cubicBezTo>
                  <a:cubicBezTo>
                    <a:pt x="367" y="1109"/>
                    <a:pt x="373" y="1104"/>
                    <a:pt x="380" y="1104"/>
                  </a:cubicBezTo>
                  <a:close/>
                  <a:moveTo>
                    <a:pt x="430" y="1104"/>
                  </a:moveTo>
                  <a:lnTo>
                    <a:pt x="430" y="1104"/>
                  </a:lnTo>
                  <a:cubicBezTo>
                    <a:pt x="437" y="1104"/>
                    <a:pt x="442" y="1109"/>
                    <a:pt x="442" y="1116"/>
                  </a:cubicBezTo>
                  <a:cubicBezTo>
                    <a:pt x="442" y="1123"/>
                    <a:pt x="437" y="1129"/>
                    <a:pt x="430" y="1129"/>
                  </a:cubicBezTo>
                  <a:lnTo>
                    <a:pt x="430" y="1129"/>
                  </a:lnTo>
                  <a:cubicBezTo>
                    <a:pt x="423" y="1129"/>
                    <a:pt x="417" y="1123"/>
                    <a:pt x="417" y="1116"/>
                  </a:cubicBezTo>
                  <a:cubicBezTo>
                    <a:pt x="417" y="1109"/>
                    <a:pt x="423" y="1104"/>
                    <a:pt x="430" y="1104"/>
                  </a:cubicBezTo>
                  <a:close/>
                  <a:moveTo>
                    <a:pt x="480" y="1104"/>
                  </a:moveTo>
                  <a:lnTo>
                    <a:pt x="480" y="1104"/>
                  </a:lnTo>
                  <a:cubicBezTo>
                    <a:pt x="487" y="1104"/>
                    <a:pt x="492" y="1109"/>
                    <a:pt x="492" y="1116"/>
                  </a:cubicBezTo>
                  <a:cubicBezTo>
                    <a:pt x="492" y="1123"/>
                    <a:pt x="487" y="1129"/>
                    <a:pt x="480" y="1129"/>
                  </a:cubicBezTo>
                  <a:lnTo>
                    <a:pt x="480" y="1129"/>
                  </a:lnTo>
                  <a:cubicBezTo>
                    <a:pt x="473" y="1129"/>
                    <a:pt x="467" y="1123"/>
                    <a:pt x="467" y="1116"/>
                  </a:cubicBezTo>
                  <a:cubicBezTo>
                    <a:pt x="467" y="1109"/>
                    <a:pt x="473" y="1104"/>
                    <a:pt x="480" y="1104"/>
                  </a:cubicBezTo>
                  <a:close/>
                  <a:moveTo>
                    <a:pt x="530" y="1104"/>
                  </a:moveTo>
                  <a:lnTo>
                    <a:pt x="530" y="1104"/>
                  </a:lnTo>
                  <a:cubicBezTo>
                    <a:pt x="537" y="1104"/>
                    <a:pt x="542" y="1109"/>
                    <a:pt x="542" y="1116"/>
                  </a:cubicBezTo>
                  <a:cubicBezTo>
                    <a:pt x="542" y="1123"/>
                    <a:pt x="537" y="1129"/>
                    <a:pt x="530" y="1129"/>
                  </a:cubicBezTo>
                  <a:lnTo>
                    <a:pt x="530" y="1129"/>
                  </a:lnTo>
                  <a:cubicBezTo>
                    <a:pt x="523" y="1129"/>
                    <a:pt x="517" y="1123"/>
                    <a:pt x="517" y="1116"/>
                  </a:cubicBezTo>
                  <a:cubicBezTo>
                    <a:pt x="517" y="1109"/>
                    <a:pt x="523" y="1104"/>
                    <a:pt x="530" y="1104"/>
                  </a:cubicBezTo>
                  <a:close/>
                  <a:moveTo>
                    <a:pt x="580" y="1104"/>
                  </a:moveTo>
                  <a:lnTo>
                    <a:pt x="580" y="1104"/>
                  </a:lnTo>
                  <a:cubicBezTo>
                    <a:pt x="587" y="1104"/>
                    <a:pt x="592" y="1109"/>
                    <a:pt x="592" y="1116"/>
                  </a:cubicBezTo>
                  <a:cubicBezTo>
                    <a:pt x="592" y="1123"/>
                    <a:pt x="587" y="1129"/>
                    <a:pt x="580" y="1129"/>
                  </a:cubicBezTo>
                  <a:lnTo>
                    <a:pt x="580" y="1129"/>
                  </a:lnTo>
                  <a:cubicBezTo>
                    <a:pt x="573" y="1129"/>
                    <a:pt x="567" y="1123"/>
                    <a:pt x="567" y="1116"/>
                  </a:cubicBezTo>
                  <a:cubicBezTo>
                    <a:pt x="567" y="1109"/>
                    <a:pt x="573" y="1104"/>
                    <a:pt x="580" y="1104"/>
                  </a:cubicBezTo>
                  <a:close/>
                  <a:moveTo>
                    <a:pt x="630" y="1104"/>
                  </a:moveTo>
                  <a:lnTo>
                    <a:pt x="630" y="1104"/>
                  </a:lnTo>
                  <a:cubicBezTo>
                    <a:pt x="637" y="1104"/>
                    <a:pt x="642" y="1109"/>
                    <a:pt x="642" y="1116"/>
                  </a:cubicBezTo>
                  <a:cubicBezTo>
                    <a:pt x="642" y="1123"/>
                    <a:pt x="637" y="1129"/>
                    <a:pt x="630" y="1129"/>
                  </a:cubicBezTo>
                  <a:lnTo>
                    <a:pt x="630" y="1129"/>
                  </a:lnTo>
                  <a:cubicBezTo>
                    <a:pt x="623" y="1129"/>
                    <a:pt x="617" y="1123"/>
                    <a:pt x="617" y="1116"/>
                  </a:cubicBezTo>
                  <a:cubicBezTo>
                    <a:pt x="617" y="1109"/>
                    <a:pt x="623" y="1104"/>
                    <a:pt x="630" y="1104"/>
                  </a:cubicBezTo>
                  <a:close/>
                  <a:moveTo>
                    <a:pt x="680" y="1104"/>
                  </a:moveTo>
                  <a:lnTo>
                    <a:pt x="680" y="1104"/>
                  </a:lnTo>
                  <a:cubicBezTo>
                    <a:pt x="687" y="1104"/>
                    <a:pt x="692" y="1109"/>
                    <a:pt x="692" y="1116"/>
                  </a:cubicBezTo>
                  <a:cubicBezTo>
                    <a:pt x="692" y="1123"/>
                    <a:pt x="687" y="1129"/>
                    <a:pt x="680" y="1129"/>
                  </a:cubicBezTo>
                  <a:lnTo>
                    <a:pt x="680" y="1129"/>
                  </a:lnTo>
                  <a:cubicBezTo>
                    <a:pt x="673" y="1129"/>
                    <a:pt x="667" y="1123"/>
                    <a:pt x="667" y="1116"/>
                  </a:cubicBezTo>
                  <a:cubicBezTo>
                    <a:pt x="667" y="1109"/>
                    <a:pt x="673" y="1104"/>
                    <a:pt x="680" y="1104"/>
                  </a:cubicBezTo>
                  <a:close/>
                  <a:moveTo>
                    <a:pt x="730" y="1104"/>
                  </a:moveTo>
                  <a:lnTo>
                    <a:pt x="730" y="1104"/>
                  </a:lnTo>
                  <a:cubicBezTo>
                    <a:pt x="737" y="1104"/>
                    <a:pt x="742" y="1109"/>
                    <a:pt x="742" y="1116"/>
                  </a:cubicBezTo>
                  <a:cubicBezTo>
                    <a:pt x="742" y="1123"/>
                    <a:pt x="737" y="1129"/>
                    <a:pt x="730" y="1129"/>
                  </a:cubicBezTo>
                  <a:lnTo>
                    <a:pt x="730" y="1129"/>
                  </a:lnTo>
                  <a:cubicBezTo>
                    <a:pt x="723" y="1129"/>
                    <a:pt x="717" y="1123"/>
                    <a:pt x="717" y="1116"/>
                  </a:cubicBezTo>
                  <a:cubicBezTo>
                    <a:pt x="717" y="1109"/>
                    <a:pt x="723" y="1104"/>
                    <a:pt x="730" y="1104"/>
                  </a:cubicBezTo>
                  <a:close/>
                  <a:moveTo>
                    <a:pt x="780" y="1104"/>
                  </a:moveTo>
                  <a:lnTo>
                    <a:pt x="780" y="1104"/>
                  </a:lnTo>
                  <a:cubicBezTo>
                    <a:pt x="787" y="1104"/>
                    <a:pt x="792" y="1109"/>
                    <a:pt x="792" y="1116"/>
                  </a:cubicBezTo>
                  <a:cubicBezTo>
                    <a:pt x="792" y="1123"/>
                    <a:pt x="787" y="1129"/>
                    <a:pt x="780" y="1129"/>
                  </a:cubicBezTo>
                  <a:lnTo>
                    <a:pt x="780" y="1129"/>
                  </a:lnTo>
                  <a:cubicBezTo>
                    <a:pt x="773" y="1129"/>
                    <a:pt x="767" y="1123"/>
                    <a:pt x="767" y="1116"/>
                  </a:cubicBezTo>
                  <a:cubicBezTo>
                    <a:pt x="767" y="1109"/>
                    <a:pt x="773" y="1104"/>
                    <a:pt x="780" y="1104"/>
                  </a:cubicBezTo>
                  <a:close/>
                  <a:moveTo>
                    <a:pt x="830" y="1104"/>
                  </a:moveTo>
                  <a:lnTo>
                    <a:pt x="830" y="1104"/>
                  </a:lnTo>
                  <a:cubicBezTo>
                    <a:pt x="837" y="1104"/>
                    <a:pt x="842" y="1109"/>
                    <a:pt x="842" y="1116"/>
                  </a:cubicBezTo>
                  <a:cubicBezTo>
                    <a:pt x="842" y="1123"/>
                    <a:pt x="837" y="1129"/>
                    <a:pt x="830" y="1129"/>
                  </a:cubicBezTo>
                  <a:lnTo>
                    <a:pt x="830" y="1129"/>
                  </a:lnTo>
                  <a:cubicBezTo>
                    <a:pt x="823" y="1129"/>
                    <a:pt x="817" y="1123"/>
                    <a:pt x="817" y="1116"/>
                  </a:cubicBezTo>
                  <a:cubicBezTo>
                    <a:pt x="817" y="1109"/>
                    <a:pt x="823" y="1104"/>
                    <a:pt x="830" y="1104"/>
                  </a:cubicBezTo>
                  <a:close/>
                  <a:moveTo>
                    <a:pt x="880" y="1104"/>
                  </a:moveTo>
                  <a:lnTo>
                    <a:pt x="880" y="1104"/>
                  </a:lnTo>
                  <a:cubicBezTo>
                    <a:pt x="887" y="1104"/>
                    <a:pt x="893" y="1109"/>
                    <a:pt x="893" y="1116"/>
                  </a:cubicBezTo>
                  <a:cubicBezTo>
                    <a:pt x="893" y="1123"/>
                    <a:pt x="887" y="1129"/>
                    <a:pt x="880" y="1129"/>
                  </a:cubicBezTo>
                  <a:lnTo>
                    <a:pt x="880" y="1129"/>
                  </a:lnTo>
                  <a:cubicBezTo>
                    <a:pt x="873" y="1129"/>
                    <a:pt x="867" y="1123"/>
                    <a:pt x="867" y="1116"/>
                  </a:cubicBezTo>
                  <a:cubicBezTo>
                    <a:pt x="867" y="1109"/>
                    <a:pt x="873" y="1104"/>
                    <a:pt x="880" y="1104"/>
                  </a:cubicBezTo>
                  <a:close/>
                  <a:moveTo>
                    <a:pt x="930" y="1104"/>
                  </a:moveTo>
                  <a:lnTo>
                    <a:pt x="930" y="1104"/>
                  </a:lnTo>
                  <a:cubicBezTo>
                    <a:pt x="937" y="1104"/>
                    <a:pt x="943" y="1109"/>
                    <a:pt x="943" y="1116"/>
                  </a:cubicBezTo>
                  <a:cubicBezTo>
                    <a:pt x="943" y="1123"/>
                    <a:pt x="937" y="1129"/>
                    <a:pt x="930" y="1129"/>
                  </a:cubicBezTo>
                  <a:lnTo>
                    <a:pt x="930" y="1129"/>
                  </a:lnTo>
                  <a:cubicBezTo>
                    <a:pt x="923" y="1129"/>
                    <a:pt x="918" y="1123"/>
                    <a:pt x="918" y="1116"/>
                  </a:cubicBezTo>
                  <a:cubicBezTo>
                    <a:pt x="918" y="1109"/>
                    <a:pt x="923" y="1104"/>
                    <a:pt x="930" y="1104"/>
                  </a:cubicBezTo>
                  <a:close/>
                  <a:moveTo>
                    <a:pt x="980" y="1104"/>
                  </a:moveTo>
                  <a:lnTo>
                    <a:pt x="980" y="1104"/>
                  </a:lnTo>
                  <a:cubicBezTo>
                    <a:pt x="987" y="1104"/>
                    <a:pt x="993" y="1109"/>
                    <a:pt x="993" y="1116"/>
                  </a:cubicBezTo>
                  <a:cubicBezTo>
                    <a:pt x="993" y="1123"/>
                    <a:pt x="987" y="1129"/>
                    <a:pt x="980" y="1129"/>
                  </a:cubicBezTo>
                  <a:lnTo>
                    <a:pt x="980" y="1129"/>
                  </a:lnTo>
                  <a:cubicBezTo>
                    <a:pt x="973" y="1129"/>
                    <a:pt x="968" y="1123"/>
                    <a:pt x="968" y="1116"/>
                  </a:cubicBezTo>
                  <a:cubicBezTo>
                    <a:pt x="968" y="1109"/>
                    <a:pt x="973" y="1104"/>
                    <a:pt x="980" y="1104"/>
                  </a:cubicBezTo>
                  <a:close/>
                  <a:moveTo>
                    <a:pt x="1030" y="1104"/>
                  </a:moveTo>
                  <a:lnTo>
                    <a:pt x="1030" y="1104"/>
                  </a:lnTo>
                  <a:cubicBezTo>
                    <a:pt x="1037" y="1104"/>
                    <a:pt x="1043" y="1109"/>
                    <a:pt x="1043" y="1116"/>
                  </a:cubicBezTo>
                  <a:cubicBezTo>
                    <a:pt x="1043" y="1123"/>
                    <a:pt x="1037" y="1129"/>
                    <a:pt x="1030" y="1129"/>
                  </a:cubicBezTo>
                  <a:lnTo>
                    <a:pt x="1030" y="1129"/>
                  </a:lnTo>
                  <a:cubicBezTo>
                    <a:pt x="1023" y="1129"/>
                    <a:pt x="1018" y="1123"/>
                    <a:pt x="1018" y="1116"/>
                  </a:cubicBezTo>
                  <a:cubicBezTo>
                    <a:pt x="1018" y="1109"/>
                    <a:pt x="1023" y="1104"/>
                    <a:pt x="1030" y="1104"/>
                  </a:cubicBezTo>
                  <a:close/>
                  <a:moveTo>
                    <a:pt x="1080" y="1104"/>
                  </a:moveTo>
                  <a:lnTo>
                    <a:pt x="1080" y="1104"/>
                  </a:lnTo>
                  <a:cubicBezTo>
                    <a:pt x="1087" y="1104"/>
                    <a:pt x="1093" y="1109"/>
                    <a:pt x="1093" y="1116"/>
                  </a:cubicBezTo>
                  <a:cubicBezTo>
                    <a:pt x="1093" y="1123"/>
                    <a:pt x="1087" y="1129"/>
                    <a:pt x="1080" y="1129"/>
                  </a:cubicBezTo>
                  <a:lnTo>
                    <a:pt x="1080" y="1129"/>
                  </a:lnTo>
                  <a:cubicBezTo>
                    <a:pt x="1073" y="1129"/>
                    <a:pt x="1068" y="1123"/>
                    <a:pt x="1068" y="1116"/>
                  </a:cubicBezTo>
                  <a:cubicBezTo>
                    <a:pt x="1068" y="1109"/>
                    <a:pt x="1073" y="1104"/>
                    <a:pt x="1080" y="1104"/>
                  </a:cubicBezTo>
                  <a:close/>
                  <a:moveTo>
                    <a:pt x="1130" y="1104"/>
                  </a:moveTo>
                  <a:lnTo>
                    <a:pt x="1130" y="1104"/>
                  </a:lnTo>
                  <a:cubicBezTo>
                    <a:pt x="1137" y="1104"/>
                    <a:pt x="1143" y="1109"/>
                    <a:pt x="1143" y="1116"/>
                  </a:cubicBezTo>
                  <a:cubicBezTo>
                    <a:pt x="1143" y="1123"/>
                    <a:pt x="1137" y="1129"/>
                    <a:pt x="1130" y="1129"/>
                  </a:cubicBezTo>
                  <a:lnTo>
                    <a:pt x="1130" y="1129"/>
                  </a:lnTo>
                  <a:cubicBezTo>
                    <a:pt x="1123" y="1129"/>
                    <a:pt x="1118" y="1123"/>
                    <a:pt x="1118" y="1116"/>
                  </a:cubicBezTo>
                  <a:cubicBezTo>
                    <a:pt x="1118" y="1109"/>
                    <a:pt x="1123" y="1104"/>
                    <a:pt x="1130" y="1104"/>
                  </a:cubicBezTo>
                  <a:close/>
                  <a:moveTo>
                    <a:pt x="1180" y="1104"/>
                  </a:moveTo>
                  <a:lnTo>
                    <a:pt x="1180" y="1104"/>
                  </a:lnTo>
                  <a:cubicBezTo>
                    <a:pt x="1187" y="1104"/>
                    <a:pt x="1193" y="1109"/>
                    <a:pt x="1193" y="1116"/>
                  </a:cubicBezTo>
                  <a:cubicBezTo>
                    <a:pt x="1193" y="1123"/>
                    <a:pt x="1187" y="1129"/>
                    <a:pt x="1180" y="1129"/>
                  </a:cubicBezTo>
                  <a:lnTo>
                    <a:pt x="1180" y="1129"/>
                  </a:lnTo>
                  <a:cubicBezTo>
                    <a:pt x="1173" y="1129"/>
                    <a:pt x="1168" y="1123"/>
                    <a:pt x="1168" y="1116"/>
                  </a:cubicBezTo>
                  <a:cubicBezTo>
                    <a:pt x="1168" y="1109"/>
                    <a:pt x="1173" y="1104"/>
                    <a:pt x="1180" y="1104"/>
                  </a:cubicBezTo>
                  <a:close/>
                  <a:moveTo>
                    <a:pt x="1230" y="1104"/>
                  </a:moveTo>
                  <a:lnTo>
                    <a:pt x="1230" y="1104"/>
                  </a:lnTo>
                  <a:cubicBezTo>
                    <a:pt x="1237" y="1104"/>
                    <a:pt x="1243" y="1109"/>
                    <a:pt x="1243" y="1116"/>
                  </a:cubicBezTo>
                  <a:cubicBezTo>
                    <a:pt x="1243" y="1123"/>
                    <a:pt x="1237" y="1129"/>
                    <a:pt x="1230" y="1129"/>
                  </a:cubicBezTo>
                  <a:lnTo>
                    <a:pt x="1230" y="1129"/>
                  </a:lnTo>
                  <a:cubicBezTo>
                    <a:pt x="1223" y="1129"/>
                    <a:pt x="1218" y="1123"/>
                    <a:pt x="1218" y="1116"/>
                  </a:cubicBezTo>
                  <a:cubicBezTo>
                    <a:pt x="1218" y="1109"/>
                    <a:pt x="1223" y="1104"/>
                    <a:pt x="1230" y="1104"/>
                  </a:cubicBezTo>
                  <a:close/>
                  <a:moveTo>
                    <a:pt x="1280" y="1104"/>
                  </a:moveTo>
                  <a:lnTo>
                    <a:pt x="1280" y="1104"/>
                  </a:lnTo>
                  <a:cubicBezTo>
                    <a:pt x="1287" y="1104"/>
                    <a:pt x="1293" y="1109"/>
                    <a:pt x="1293" y="1116"/>
                  </a:cubicBezTo>
                  <a:cubicBezTo>
                    <a:pt x="1293" y="1123"/>
                    <a:pt x="1287" y="1129"/>
                    <a:pt x="1280" y="1129"/>
                  </a:cubicBezTo>
                  <a:lnTo>
                    <a:pt x="1280" y="1129"/>
                  </a:lnTo>
                  <a:cubicBezTo>
                    <a:pt x="1273" y="1129"/>
                    <a:pt x="1268" y="1123"/>
                    <a:pt x="1268" y="1116"/>
                  </a:cubicBezTo>
                  <a:cubicBezTo>
                    <a:pt x="1268" y="1109"/>
                    <a:pt x="1273" y="1104"/>
                    <a:pt x="1280" y="1104"/>
                  </a:cubicBezTo>
                  <a:close/>
                  <a:moveTo>
                    <a:pt x="1330" y="1104"/>
                  </a:moveTo>
                  <a:lnTo>
                    <a:pt x="1330" y="1104"/>
                  </a:lnTo>
                  <a:cubicBezTo>
                    <a:pt x="1337" y="1104"/>
                    <a:pt x="1343" y="1109"/>
                    <a:pt x="1343" y="1116"/>
                  </a:cubicBezTo>
                  <a:cubicBezTo>
                    <a:pt x="1343" y="1123"/>
                    <a:pt x="1337" y="1129"/>
                    <a:pt x="1330" y="1129"/>
                  </a:cubicBezTo>
                  <a:lnTo>
                    <a:pt x="1330" y="1129"/>
                  </a:lnTo>
                  <a:cubicBezTo>
                    <a:pt x="1323" y="1129"/>
                    <a:pt x="1318" y="1123"/>
                    <a:pt x="1318" y="1116"/>
                  </a:cubicBezTo>
                  <a:cubicBezTo>
                    <a:pt x="1318" y="1109"/>
                    <a:pt x="1323" y="1104"/>
                    <a:pt x="1330" y="1104"/>
                  </a:cubicBezTo>
                  <a:close/>
                  <a:moveTo>
                    <a:pt x="1380" y="1104"/>
                  </a:moveTo>
                  <a:lnTo>
                    <a:pt x="1380" y="1104"/>
                  </a:lnTo>
                  <a:cubicBezTo>
                    <a:pt x="1387" y="1104"/>
                    <a:pt x="1393" y="1109"/>
                    <a:pt x="1393" y="1116"/>
                  </a:cubicBezTo>
                  <a:cubicBezTo>
                    <a:pt x="1393" y="1123"/>
                    <a:pt x="1387" y="1129"/>
                    <a:pt x="1380" y="1129"/>
                  </a:cubicBezTo>
                  <a:lnTo>
                    <a:pt x="1380" y="1129"/>
                  </a:lnTo>
                  <a:cubicBezTo>
                    <a:pt x="1373" y="1129"/>
                    <a:pt x="1368" y="1123"/>
                    <a:pt x="1368" y="1116"/>
                  </a:cubicBezTo>
                  <a:cubicBezTo>
                    <a:pt x="1368" y="1109"/>
                    <a:pt x="1373" y="1104"/>
                    <a:pt x="1380" y="1104"/>
                  </a:cubicBezTo>
                  <a:close/>
                  <a:moveTo>
                    <a:pt x="1430" y="1104"/>
                  </a:moveTo>
                  <a:lnTo>
                    <a:pt x="1430" y="1104"/>
                  </a:lnTo>
                  <a:cubicBezTo>
                    <a:pt x="1437" y="1104"/>
                    <a:pt x="1443" y="1109"/>
                    <a:pt x="1443" y="1116"/>
                  </a:cubicBezTo>
                  <a:cubicBezTo>
                    <a:pt x="1443" y="1123"/>
                    <a:pt x="1437" y="1129"/>
                    <a:pt x="1430" y="1129"/>
                  </a:cubicBezTo>
                  <a:lnTo>
                    <a:pt x="1430" y="1129"/>
                  </a:lnTo>
                  <a:cubicBezTo>
                    <a:pt x="1423" y="1129"/>
                    <a:pt x="1418" y="1123"/>
                    <a:pt x="1418" y="1116"/>
                  </a:cubicBezTo>
                  <a:cubicBezTo>
                    <a:pt x="1418" y="1109"/>
                    <a:pt x="1423" y="1104"/>
                    <a:pt x="1430" y="1104"/>
                  </a:cubicBezTo>
                  <a:close/>
                  <a:moveTo>
                    <a:pt x="1480" y="1104"/>
                  </a:moveTo>
                  <a:lnTo>
                    <a:pt x="1480" y="1104"/>
                  </a:lnTo>
                  <a:cubicBezTo>
                    <a:pt x="1487" y="1104"/>
                    <a:pt x="1493" y="1109"/>
                    <a:pt x="1493" y="1116"/>
                  </a:cubicBezTo>
                  <a:cubicBezTo>
                    <a:pt x="1493" y="1123"/>
                    <a:pt x="1487" y="1129"/>
                    <a:pt x="1480" y="1129"/>
                  </a:cubicBezTo>
                  <a:lnTo>
                    <a:pt x="1480" y="1129"/>
                  </a:lnTo>
                  <a:cubicBezTo>
                    <a:pt x="1473" y="1129"/>
                    <a:pt x="1468" y="1123"/>
                    <a:pt x="1468" y="1116"/>
                  </a:cubicBezTo>
                  <a:cubicBezTo>
                    <a:pt x="1468" y="1109"/>
                    <a:pt x="1473" y="1104"/>
                    <a:pt x="1480" y="1104"/>
                  </a:cubicBezTo>
                  <a:close/>
                  <a:moveTo>
                    <a:pt x="1530" y="1104"/>
                  </a:moveTo>
                  <a:lnTo>
                    <a:pt x="1530" y="1104"/>
                  </a:lnTo>
                  <a:cubicBezTo>
                    <a:pt x="1537" y="1104"/>
                    <a:pt x="1543" y="1109"/>
                    <a:pt x="1543" y="1116"/>
                  </a:cubicBezTo>
                  <a:cubicBezTo>
                    <a:pt x="1543" y="1123"/>
                    <a:pt x="1537" y="1129"/>
                    <a:pt x="1530" y="1129"/>
                  </a:cubicBezTo>
                  <a:lnTo>
                    <a:pt x="1530" y="1129"/>
                  </a:lnTo>
                  <a:cubicBezTo>
                    <a:pt x="1523" y="1129"/>
                    <a:pt x="1518" y="1123"/>
                    <a:pt x="1518" y="1116"/>
                  </a:cubicBezTo>
                  <a:cubicBezTo>
                    <a:pt x="1518" y="1109"/>
                    <a:pt x="1523" y="1104"/>
                    <a:pt x="1530" y="1104"/>
                  </a:cubicBezTo>
                  <a:close/>
                  <a:moveTo>
                    <a:pt x="1580" y="1104"/>
                  </a:moveTo>
                  <a:lnTo>
                    <a:pt x="1580" y="1104"/>
                  </a:lnTo>
                  <a:cubicBezTo>
                    <a:pt x="1587" y="1104"/>
                    <a:pt x="1593" y="1109"/>
                    <a:pt x="1593" y="1116"/>
                  </a:cubicBezTo>
                  <a:cubicBezTo>
                    <a:pt x="1593" y="1123"/>
                    <a:pt x="1587" y="1129"/>
                    <a:pt x="1580" y="1129"/>
                  </a:cubicBezTo>
                  <a:lnTo>
                    <a:pt x="1580" y="1129"/>
                  </a:lnTo>
                  <a:cubicBezTo>
                    <a:pt x="1573" y="1129"/>
                    <a:pt x="1568" y="1123"/>
                    <a:pt x="1568" y="1116"/>
                  </a:cubicBezTo>
                  <a:cubicBezTo>
                    <a:pt x="1568" y="1109"/>
                    <a:pt x="1573" y="1104"/>
                    <a:pt x="1580" y="1104"/>
                  </a:cubicBezTo>
                  <a:close/>
                  <a:moveTo>
                    <a:pt x="1630" y="1104"/>
                  </a:moveTo>
                  <a:lnTo>
                    <a:pt x="1630" y="1104"/>
                  </a:lnTo>
                  <a:cubicBezTo>
                    <a:pt x="1637" y="1104"/>
                    <a:pt x="1643" y="1109"/>
                    <a:pt x="1643" y="1116"/>
                  </a:cubicBezTo>
                  <a:cubicBezTo>
                    <a:pt x="1643" y="1123"/>
                    <a:pt x="1637" y="1129"/>
                    <a:pt x="1630" y="1129"/>
                  </a:cubicBezTo>
                  <a:lnTo>
                    <a:pt x="1630" y="1129"/>
                  </a:lnTo>
                  <a:cubicBezTo>
                    <a:pt x="1623" y="1129"/>
                    <a:pt x="1618" y="1123"/>
                    <a:pt x="1618" y="1116"/>
                  </a:cubicBezTo>
                  <a:cubicBezTo>
                    <a:pt x="1618" y="1109"/>
                    <a:pt x="1623" y="1104"/>
                    <a:pt x="1630" y="1104"/>
                  </a:cubicBezTo>
                  <a:close/>
                  <a:moveTo>
                    <a:pt x="1680" y="1104"/>
                  </a:moveTo>
                  <a:lnTo>
                    <a:pt x="1680" y="1104"/>
                  </a:lnTo>
                  <a:cubicBezTo>
                    <a:pt x="1687" y="1104"/>
                    <a:pt x="1693" y="1109"/>
                    <a:pt x="1693" y="1116"/>
                  </a:cubicBezTo>
                  <a:cubicBezTo>
                    <a:pt x="1693" y="1123"/>
                    <a:pt x="1687" y="1129"/>
                    <a:pt x="1680" y="1129"/>
                  </a:cubicBezTo>
                  <a:lnTo>
                    <a:pt x="1680" y="1129"/>
                  </a:lnTo>
                  <a:cubicBezTo>
                    <a:pt x="1673" y="1129"/>
                    <a:pt x="1668" y="1123"/>
                    <a:pt x="1668" y="1116"/>
                  </a:cubicBezTo>
                  <a:cubicBezTo>
                    <a:pt x="1668" y="1109"/>
                    <a:pt x="1673" y="1104"/>
                    <a:pt x="1680" y="1104"/>
                  </a:cubicBezTo>
                  <a:close/>
                  <a:moveTo>
                    <a:pt x="1730" y="1104"/>
                  </a:moveTo>
                  <a:lnTo>
                    <a:pt x="1730" y="1104"/>
                  </a:lnTo>
                  <a:cubicBezTo>
                    <a:pt x="1737" y="1104"/>
                    <a:pt x="1743" y="1109"/>
                    <a:pt x="1743" y="1116"/>
                  </a:cubicBezTo>
                  <a:cubicBezTo>
                    <a:pt x="1743" y="1123"/>
                    <a:pt x="1737" y="1129"/>
                    <a:pt x="1730" y="1129"/>
                  </a:cubicBezTo>
                  <a:lnTo>
                    <a:pt x="1730" y="1129"/>
                  </a:lnTo>
                  <a:cubicBezTo>
                    <a:pt x="1723" y="1129"/>
                    <a:pt x="1718" y="1123"/>
                    <a:pt x="1718" y="1116"/>
                  </a:cubicBezTo>
                  <a:cubicBezTo>
                    <a:pt x="1718" y="1109"/>
                    <a:pt x="1723" y="1104"/>
                    <a:pt x="1730" y="1104"/>
                  </a:cubicBezTo>
                  <a:close/>
                  <a:moveTo>
                    <a:pt x="1780" y="1104"/>
                  </a:moveTo>
                  <a:lnTo>
                    <a:pt x="1780" y="1104"/>
                  </a:lnTo>
                  <a:cubicBezTo>
                    <a:pt x="1787" y="1104"/>
                    <a:pt x="1793" y="1109"/>
                    <a:pt x="1793" y="1116"/>
                  </a:cubicBezTo>
                  <a:cubicBezTo>
                    <a:pt x="1793" y="1123"/>
                    <a:pt x="1787" y="1129"/>
                    <a:pt x="1780" y="1129"/>
                  </a:cubicBezTo>
                  <a:lnTo>
                    <a:pt x="1780" y="1129"/>
                  </a:lnTo>
                  <a:cubicBezTo>
                    <a:pt x="1774" y="1129"/>
                    <a:pt x="1768" y="1123"/>
                    <a:pt x="1768" y="1116"/>
                  </a:cubicBezTo>
                  <a:cubicBezTo>
                    <a:pt x="1768" y="1109"/>
                    <a:pt x="1774" y="1104"/>
                    <a:pt x="1780" y="1104"/>
                  </a:cubicBezTo>
                  <a:close/>
                  <a:moveTo>
                    <a:pt x="1830" y="1104"/>
                  </a:moveTo>
                  <a:lnTo>
                    <a:pt x="1830" y="1104"/>
                  </a:lnTo>
                  <a:cubicBezTo>
                    <a:pt x="1837" y="1104"/>
                    <a:pt x="1843" y="1109"/>
                    <a:pt x="1843" y="1116"/>
                  </a:cubicBezTo>
                  <a:cubicBezTo>
                    <a:pt x="1843" y="1123"/>
                    <a:pt x="1837" y="1129"/>
                    <a:pt x="1830" y="1129"/>
                  </a:cubicBezTo>
                  <a:lnTo>
                    <a:pt x="1830" y="1129"/>
                  </a:lnTo>
                  <a:cubicBezTo>
                    <a:pt x="1824" y="1129"/>
                    <a:pt x="1818" y="1123"/>
                    <a:pt x="1818" y="1116"/>
                  </a:cubicBezTo>
                  <a:cubicBezTo>
                    <a:pt x="1818" y="1109"/>
                    <a:pt x="1824" y="1104"/>
                    <a:pt x="1830" y="1104"/>
                  </a:cubicBezTo>
                  <a:close/>
                  <a:moveTo>
                    <a:pt x="1880" y="1104"/>
                  </a:moveTo>
                  <a:lnTo>
                    <a:pt x="1880" y="1104"/>
                  </a:lnTo>
                  <a:cubicBezTo>
                    <a:pt x="1887" y="1104"/>
                    <a:pt x="1893" y="1109"/>
                    <a:pt x="1893" y="1116"/>
                  </a:cubicBezTo>
                  <a:cubicBezTo>
                    <a:pt x="1893" y="1123"/>
                    <a:pt x="1887" y="1129"/>
                    <a:pt x="1880" y="1129"/>
                  </a:cubicBezTo>
                  <a:lnTo>
                    <a:pt x="1880" y="1129"/>
                  </a:lnTo>
                  <a:cubicBezTo>
                    <a:pt x="1874" y="1129"/>
                    <a:pt x="1868" y="1123"/>
                    <a:pt x="1868" y="1116"/>
                  </a:cubicBezTo>
                  <a:cubicBezTo>
                    <a:pt x="1868" y="1109"/>
                    <a:pt x="1874" y="1104"/>
                    <a:pt x="1880" y="1104"/>
                  </a:cubicBezTo>
                  <a:close/>
                  <a:moveTo>
                    <a:pt x="1930" y="1104"/>
                  </a:moveTo>
                  <a:lnTo>
                    <a:pt x="1931" y="1104"/>
                  </a:lnTo>
                  <a:cubicBezTo>
                    <a:pt x="1937" y="1104"/>
                    <a:pt x="1943" y="1109"/>
                    <a:pt x="1943" y="1116"/>
                  </a:cubicBezTo>
                  <a:cubicBezTo>
                    <a:pt x="1943" y="1123"/>
                    <a:pt x="1937" y="1129"/>
                    <a:pt x="1931" y="1129"/>
                  </a:cubicBezTo>
                  <a:lnTo>
                    <a:pt x="1930" y="1129"/>
                  </a:lnTo>
                  <a:cubicBezTo>
                    <a:pt x="1924" y="1129"/>
                    <a:pt x="1918" y="1123"/>
                    <a:pt x="1918" y="1116"/>
                  </a:cubicBezTo>
                  <a:cubicBezTo>
                    <a:pt x="1918" y="1109"/>
                    <a:pt x="1924" y="1104"/>
                    <a:pt x="1930" y="1104"/>
                  </a:cubicBezTo>
                  <a:close/>
                  <a:moveTo>
                    <a:pt x="1981" y="1104"/>
                  </a:moveTo>
                  <a:lnTo>
                    <a:pt x="1981" y="1104"/>
                  </a:lnTo>
                  <a:cubicBezTo>
                    <a:pt x="1987" y="1104"/>
                    <a:pt x="1993" y="1109"/>
                    <a:pt x="1993" y="1116"/>
                  </a:cubicBezTo>
                  <a:cubicBezTo>
                    <a:pt x="1993" y="1123"/>
                    <a:pt x="1987" y="1129"/>
                    <a:pt x="1981" y="1129"/>
                  </a:cubicBezTo>
                  <a:lnTo>
                    <a:pt x="1981" y="1129"/>
                  </a:lnTo>
                  <a:cubicBezTo>
                    <a:pt x="1974" y="1129"/>
                    <a:pt x="1968" y="1123"/>
                    <a:pt x="1968" y="1116"/>
                  </a:cubicBezTo>
                  <a:cubicBezTo>
                    <a:pt x="1968" y="1109"/>
                    <a:pt x="1974" y="1104"/>
                    <a:pt x="1981" y="1104"/>
                  </a:cubicBezTo>
                  <a:close/>
                  <a:moveTo>
                    <a:pt x="2031" y="1104"/>
                  </a:moveTo>
                  <a:lnTo>
                    <a:pt x="2031" y="1104"/>
                  </a:lnTo>
                  <a:cubicBezTo>
                    <a:pt x="2037" y="1104"/>
                    <a:pt x="2043" y="1109"/>
                    <a:pt x="2043" y="1116"/>
                  </a:cubicBezTo>
                  <a:cubicBezTo>
                    <a:pt x="2043" y="1123"/>
                    <a:pt x="2037" y="1129"/>
                    <a:pt x="2031" y="1129"/>
                  </a:cubicBezTo>
                  <a:lnTo>
                    <a:pt x="2031" y="1129"/>
                  </a:lnTo>
                  <a:cubicBezTo>
                    <a:pt x="2024" y="1129"/>
                    <a:pt x="2018" y="1123"/>
                    <a:pt x="2018" y="1116"/>
                  </a:cubicBezTo>
                  <a:cubicBezTo>
                    <a:pt x="2018" y="1109"/>
                    <a:pt x="2024" y="1104"/>
                    <a:pt x="2031" y="1104"/>
                  </a:cubicBezTo>
                  <a:close/>
                  <a:moveTo>
                    <a:pt x="2081" y="1104"/>
                  </a:moveTo>
                  <a:lnTo>
                    <a:pt x="2081" y="1104"/>
                  </a:lnTo>
                  <a:cubicBezTo>
                    <a:pt x="2087" y="1104"/>
                    <a:pt x="2093" y="1109"/>
                    <a:pt x="2093" y="1116"/>
                  </a:cubicBezTo>
                  <a:cubicBezTo>
                    <a:pt x="2093" y="1123"/>
                    <a:pt x="2087" y="1129"/>
                    <a:pt x="2081" y="1129"/>
                  </a:cubicBezTo>
                  <a:lnTo>
                    <a:pt x="2081" y="1129"/>
                  </a:lnTo>
                  <a:cubicBezTo>
                    <a:pt x="2074" y="1129"/>
                    <a:pt x="2068" y="1123"/>
                    <a:pt x="2068" y="1116"/>
                  </a:cubicBezTo>
                  <a:cubicBezTo>
                    <a:pt x="2068" y="1109"/>
                    <a:pt x="2074" y="1104"/>
                    <a:pt x="2081" y="1104"/>
                  </a:cubicBezTo>
                  <a:close/>
                  <a:moveTo>
                    <a:pt x="2131" y="1104"/>
                  </a:moveTo>
                  <a:lnTo>
                    <a:pt x="2131" y="1104"/>
                  </a:lnTo>
                  <a:cubicBezTo>
                    <a:pt x="2138" y="1104"/>
                    <a:pt x="2143" y="1109"/>
                    <a:pt x="2143" y="1116"/>
                  </a:cubicBezTo>
                  <a:cubicBezTo>
                    <a:pt x="2143" y="1123"/>
                    <a:pt x="2138" y="1129"/>
                    <a:pt x="2131" y="1129"/>
                  </a:cubicBezTo>
                  <a:lnTo>
                    <a:pt x="2131" y="1129"/>
                  </a:lnTo>
                  <a:cubicBezTo>
                    <a:pt x="2124" y="1129"/>
                    <a:pt x="2118" y="1123"/>
                    <a:pt x="2118" y="1116"/>
                  </a:cubicBezTo>
                  <a:cubicBezTo>
                    <a:pt x="2118" y="1109"/>
                    <a:pt x="2124" y="1104"/>
                    <a:pt x="2131" y="1104"/>
                  </a:cubicBezTo>
                  <a:close/>
                  <a:moveTo>
                    <a:pt x="2181" y="1104"/>
                  </a:moveTo>
                  <a:lnTo>
                    <a:pt x="2181" y="1104"/>
                  </a:lnTo>
                  <a:cubicBezTo>
                    <a:pt x="2188" y="1104"/>
                    <a:pt x="2193" y="1109"/>
                    <a:pt x="2193" y="1116"/>
                  </a:cubicBezTo>
                  <a:cubicBezTo>
                    <a:pt x="2193" y="1123"/>
                    <a:pt x="2188" y="1129"/>
                    <a:pt x="2181" y="1129"/>
                  </a:cubicBezTo>
                  <a:lnTo>
                    <a:pt x="2181" y="1129"/>
                  </a:lnTo>
                  <a:cubicBezTo>
                    <a:pt x="2174" y="1129"/>
                    <a:pt x="2168" y="1123"/>
                    <a:pt x="2168" y="1116"/>
                  </a:cubicBezTo>
                  <a:cubicBezTo>
                    <a:pt x="2168" y="1109"/>
                    <a:pt x="2174" y="1104"/>
                    <a:pt x="2181" y="1104"/>
                  </a:cubicBezTo>
                  <a:close/>
                  <a:moveTo>
                    <a:pt x="2231" y="1104"/>
                  </a:moveTo>
                  <a:lnTo>
                    <a:pt x="2231" y="1104"/>
                  </a:lnTo>
                  <a:cubicBezTo>
                    <a:pt x="2238" y="1104"/>
                    <a:pt x="2243" y="1109"/>
                    <a:pt x="2243" y="1116"/>
                  </a:cubicBezTo>
                  <a:cubicBezTo>
                    <a:pt x="2243" y="1123"/>
                    <a:pt x="2238" y="1129"/>
                    <a:pt x="2231" y="1129"/>
                  </a:cubicBezTo>
                  <a:lnTo>
                    <a:pt x="2231" y="1129"/>
                  </a:lnTo>
                  <a:cubicBezTo>
                    <a:pt x="2224" y="1129"/>
                    <a:pt x="2218" y="1123"/>
                    <a:pt x="2218" y="1116"/>
                  </a:cubicBezTo>
                  <a:cubicBezTo>
                    <a:pt x="2218" y="1109"/>
                    <a:pt x="2224" y="1104"/>
                    <a:pt x="2231" y="1104"/>
                  </a:cubicBezTo>
                  <a:close/>
                  <a:moveTo>
                    <a:pt x="2281" y="1104"/>
                  </a:moveTo>
                  <a:lnTo>
                    <a:pt x="2281" y="1104"/>
                  </a:lnTo>
                  <a:cubicBezTo>
                    <a:pt x="2288" y="1104"/>
                    <a:pt x="2293" y="1109"/>
                    <a:pt x="2293" y="1116"/>
                  </a:cubicBezTo>
                  <a:cubicBezTo>
                    <a:pt x="2293" y="1123"/>
                    <a:pt x="2288" y="1129"/>
                    <a:pt x="2281" y="1129"/>
                  </a:cubicBezTo>
                  <a:lnTo>
                    <a:pt x="2281" y="1129"/>
                  </a:lnTo>
                  <a:cubicBezTo>
                    <a:pt x="2274" y="1129"/>
                    <a:pt x="2268" y="1123"/>
                    <a:pt x="2268" y="1116"/>
                  </a:cubicBezTo>
                  <a:cubicBezTo>
                    <a:pt x="2268" y="1109"/>
                    <a:pt x="2274" y="1104"/>
                    <a:pt x="2281" y="1104"/>
                  </a:cubicBezTo>
                  <a:close/>
                  <a:moveTo>
                    <a:pt x="2331" y="1104"/>
                  </a:moveTo>
                  <a:lnTo>
                    <a:pt x="2331" y="1104"/>
                  </a:lnTo>
                  <a:cubicBezTo>
                    <a:pt x="2338" y="1104"/>
                    <a:pt x="2343" y="1109"/>
                    <a:pt x="2343" y="1116"/>
                  </a:cubicBezTo>
                  <a:cubicBezTo>
                    <a:pt x="2343" y="1123"/>
                    <a:pt x="2338" y="1129"/>
                    <a:pt x="2331" y="1129"/>
                  </a:cubicBezTo>
                  <a:lnTo>
                    <a:pt x="2331" y="1129"/>
                  </a:lnTo>
                  <a:cubicBezTo>
                    <a:pt x="2324" y="1129"/>
                    <a:pt x="2318" y="1123"/>
                    <a:pt x="2318" y="1116"/>
                  </a:cubicBezTo>
                  <a:cubicBezTo>
                    <a:pt x="2318" y="1109"/>
                    <a:pt x="2324" y="1104"/>
                    <a:pt x="2331" y="1104"/>
                  </a:cubicBezTo>
                  <a:close/>
                  <a:moveTo>
                    <a:pt x="2381" y="1104"/>
                  </a:moveTo>
                  <a:lnTo>
                    <a:pt x="2381" y="1104"/>
                  </a:lnTo>
                  <a:cubicBezTo>
                    <a:pt x="2388" y="1104"/>
                    <a:pt x="2393" y="1109"/>
                    <a:pt x="2393" y="1116"/>
                  </a:cubicBezTo>
                  <a:cubicBezTo>
                    <a:pt x="2393" y="1123"/>
                    <a:pt x="2388" y="1129"/>
                    <a:pt x="2381" y="1129"/>
                  </a:cubicBezTo>
                  <a:lnTo>
                    <a:pt x="2381" y="1129"/>
                  </a:lnTo>
                  <a:cubicBezTo>
                    <a:pt x="2374" y="1129"/>
                    <a:pt x="2368" y="1123"/>
                    <a:pt x="2368" y="1116"/>
                  </a:cubicBezTo>
                  <a:cubicBezTo>
                    <a:pt x="2368" y="1109"/>
                    <a:pt x="2374" y="1104"/>
                    <a:pt x="2381" y="1104"/>
                  </a:cubicBezTo>
                  <a:close/>
                  <a:moveTo>
                    <a:pt x="2431" y="1104"/>
                  </a:moveTo>
                  <a:lnTo>
                    <a:pt x="2431" y="1104"/>
                  </a:lnTo>
                  <a:cubicBezTo>
                    <a:pt x="2438" y="1104"/>
                    <a:pt x="2443" y="1109"/>
                    <a:pt x="2443" y="1116"/>
                  </a:cubicBezTo>
                  <a:cubicBezTo>
                    <a:pt x="2443" y="1123"/>
                    <a:pt x="2438" y="1129"/>
                    <a:pt x="2431" y="1129"/>
                  </a:cubicBezTo>
                  <a:lnTo>
                    <a:pt x="2431" y="1129"/>
                  </a:lnTo>
                  <a:cubicBezTo>
                    <a:pt x="2424" y="1129"/>
                    <a:pt x="2418" y="1123"/>
                    <a:pt x="2418" y="1116"/>
                  </a:cubicBezTo>
                  <a:cubicBezTo>
                    <a:pt x="2418" y="1109"/>
                    <a:pt x="2424" y="1104"/>
                    <a:pt x="2431" y="1104"/>
                  </a:cubicBezTo>
                  <a:close/>
                  <a:moveTo>
                    <a:pt x="2481" y="1104"/>
                  </a:moveTo>
                  <a:lnTo>
                    <a:pt x="2481" y="1104"/>
                  </a:lnTo>
                  <a:cubicBezTo>
                    <a:pt x="2488" y="1104"/>
                    <a:pt x="2493" y="1109"/>
                    <a:pt x="2493" y="1116"/>
                  </a:cubicBezTo>
                  <a:cubicBezTo>
                    <a:pt x="2493" y="1123"/>
                    <a:pt x="2488" y="1129"/>
                    <a:pt x="2481" y="1129"/>
                  </a:cubicBezTo>
                  <a:lnTo>
                    <a:pt x="2481" y="1129"/>
                  </a:lnTo>
                  <a:cubicBezTo>
                    <a:pt x="2474" y="1129"/>
                    <a:pt x="2468" y="1123"/>
                    <a:pt x="2468" y="1116"/>
                  </a:cubicBezTo>
                  <a:cubicBezTo>
                    <a:pt x="2468" y="1109"/>
                    <a:pt x="2474" y="1104"/>
                    <a:pt x="2481" y="1104"/>
                  </a:cubicBezTo>
                  <a:close/>
                  <a:moveTo>
                    <a:pt x="2531" y="1104"/>
                  </a:moveTo>
                  <a:lnTo>
                    <a:pt x="2531" y="1104"/>
                  </a:lnTo>
                  <a:cubicBezTo>
                    <a:pt x="2538" y="1104"/>
                    <a:pt x="2543" y="1109"/>
                    <a:pt x="2543" y="1116"/>
                  </a:cubicBezTo>
                  <a:cubicBezTo>
                    <a:pt x="2543" y="1123"/>
                    <a:pt x="2538" y="1129"/>
                    <a:pt x="2531" y="1129"/>
                  </a:cubicBezTo>
                  <a:lnTo>
                    <a:pt x="2531" y="1129"/>
                  </a:lnTo>
                  <a:cubicBezTo>
                    <a:pt x="2524" y="1129"/>
                    <a:pt x="2518" y="1123"/>
                    <a:pt x="2518" y="1116"/>
                  </a:cubicBezTo>
                  <a:cubicBezTo>
                    <a:pt x="2518" y="1109"/>
                    <a:pt x="2524" y="1104"/>
                    <a:pt x="2531" y="1104"/>
                  </a:cubicBezTo>
                  <a:close/>
                  <a:moveTo>
                    <a:pt x="2581" y="1104"/>
                  </a:moveTo>
                  <a:lnTo>
                    <a:pt x="2581" y="1104"/>
                  </a:lnTo>
                  <a:cubicBezTo>
                    <a:pt x="2588" y="1104"/>
                    <a:pt x="2593" y="1109"/>
                    <a:pt x="2593" y="1116"/>
                  </a:cubicBezTo>
                  <a:cubicBezTo>
                    <a:pt x="2593" y="1123"/>
                    <a:pt x="2588" y="1129"/>
                    <a:pt x="2581" y="1129"/>
                  </a:cubicBezTo>
                  <a:lnTo>
                    <a:pt x="2581" y="1129"/>
                  </a:lnTo>
                  <a:cubicBezTo>
                    <a:pt x="2574" y="1129"/>
                    <a:pt x="2568" y="1123"/>
                    <a:pt x="2568" y="1116"/>
                  </a:cubicBezTo>
                  <a:cubicBezTo>
                    <a:pt x="2568" y="1109"/>
                    <a:pt x="2574" y="1104"/>
                    <a:pt x="2581" y="1104"/>
                  </a:cubicBezTo>
                  <a:close/>
                  <a:moveTo>
                    <a:pt x="2631" y="1104"/>
                  </a:moveTo>
                  <a:lnTo>
                    <a:pt x="2631" y="1104"/>
                  </a:lnTo>
                  <a:cubicBezTo>
                    <a:pt x="2638" y="1104"/>
                    <a:pt x="2643" y="1109"/>
                    <a:pt x="2643" y="1116"/>
                  </a:cubicBezTo>
                  <a:cubicBezTo>
                    <a:pt x="2643" y="1123"/>
                    <a:pt x="2638" y="1129"/>
                    <a:pt x="2631" y="1129"/>
                  </a:cubicBezTo>
                  <a:lnTo>
                    <a:pt x="2631" y="1129"/>
                  </a:lnTo>
                  <a:cubicBezTo>
                    <a:pt x="2624" y="1129"/>
                    <a:pt x="2618" y="1123"/>
                    <a:pt x="2618" y="1116"/>
                  </a:cubicBezTo>
                  <a:cubicBezTo>
                    <a:pt x="2618" y="1109"/>
                    <a:pt x="2624" y="1104"/>
                    <a:pt x="2631" y="1104"/>
                  </a:cubicBezTo>
                  <a:close/>
                  <a:moveTo>
                    <a:pt x="2681" y="1104"/>
                  </a:moveTo>
                  <a:lnTo>
                    <a:pt x="2681" y="1104"/>
                  </a:lnTo>
                  <a:cubicBezTo>
                    <a:pt x="2688" y="1104"/>
                    <a:pt x="2693" y="1109"/>
                    <a:pt x="2693" y="1116"/>
                  </a:cubicBezTo>
                  <a:cubicBezTo>
                    <a:pt x="2693" y="1123"/>
                    <a:pt x="2688" y="1129"/>
                    <a:pt x="2681" y="1129"/>
                  </a:cubicBezTo>
                  <a:lnTo>
                    <a:pt x="2681" y="1129"/>
                  </a:lnTo>
                  <a:cubicBezTo>
                    <a:pt x="2674" y="1129"/>
                    <a:pt x="2668" y="1123"/>
                    <a:pt x="2668" y="1116"/>
                  </a:cubicBezTo>
                  <a:cubicBezTo>
                    <a:pt x="2668" y="1109"/>
                    <a:pt x="2674" y="1104"/>
                    <a:pt x="2681" y="1104"/>
                  </a:cubicBezTo>
                  <a:close/>
                  <a:moveTo>
                    <a:pt x="2731" y="1104"/>
                  </a:moveTo>
                  <a:lnTo>
                    <a:pt x="2731" y="1104"/>
                  </a:lnTo>
                  <a:cubicBezTo>
                    <a:pt x="2738" y="1104"/>
                    <a:pt x="2743" y="1109"/>
                    <a:pt x="2743" y="1116"/>
                  </a:cubicBezTo>
                  <a:cubicBezTo>
                    <a:pt x="2743" y="1123"/>
                    <a:pt x="2738" y="1129"/>
                    <a:pt x="2731" y="1129"/>
                  </a:cubicBezTo>
                  <a:lnTo>
                    <a:pt x="2731" y="1129"/>
                  </a:lnTo>
                  <a:cubicBezTo>
                    <a:pt x="2724" y="1129"/>
                    <a:pt x="2718" y="1123"/>
                    <a:pt x="2718" y="1116"/>
                  </a:cubicBezTo>
                  <a:cubicBezTo>
                    <a:pt x="2718" y="1109"/>
                    <a:pt x="2724" y="1104"/>
                    <a:pt x="2731" y="1104"/>
                  </a:cubicBezTo>
                  <a:close/>
                  <a:moveTo>
                    <a:pt x="2781" y="1104"/>
                  </a:moveTo>
                  <a:lnTo>
                    <a:pt x="2781" y="1104"/>
                  </a:lnTo>
                  <a:cubicBezTo>
                    <a:pt x="2788" y="1104"/>
                    <a:pt x="2793" y="1109"/>
                    <a:pt x="2793" y="1116"/>
                  </a:cubicBezTo>
                  <a:cubicBezTo>
                    <a:pt x="2793" y="1123"/>
                    <a:pt x="2788" y="1129"/>
                    <a:pt x="2781" y="1129"/>
                  </a:cubicBezTo>
                  <a:lnTo>
                    <a:pt x="2781" y="1129"/>
                  </a:lnTo>
                  <a:cubicBezTo>
                    <a:pt x="2774" y="1129"/>
                    <a:pt x="2768" y="1123"/>
                    <a:pt x="2768" y="1116"/>
                  </a:cubicBezTo>
                  <a:cubicBezTo>
                    <a:pt x="2768" y="1109"/>
                    <a:pt x="2774" y="1104"/>
                    <a:pt x="2781" y="1104"/>
                  </a:cubicBezTo>
                  <a:close/>
                  <a:moveTo>
                    <a:pt x="2831" y="1104"/>
                  </a:moveTo>
                  <a:lnTo>
                    <a:pt x="2831" y="1104"/>
                  </a:lnTo>
                  <a:cubicBezTo>
                    <a:pt x="2838" y="1104"/>
                    <a:pt x="2843" y="1109"/>
                    <a:pt x="2843" y="1116"/>
                  </a:cubicBezTo>
                  <a:cubicBezTo>
                    <a:pt x="2843" y="1123"/>
                    <a:pt x="2838" y="1129"/>
                    <a:pt x="2831" y="1129"/>
                  </a:cubicBezTo>
                  <a:lnTo>
                    <a:pt x="2831" y="1129"/>
                  </a:lnTo>
                  <a:cubicBezTo>
                    <a:pt x="2824" y="1129"/>
                    <a:pt x="2818" y="1123"/>
                    <a:pt x="2818" y="1116"/>
                  </a:cubicBezTo>
                  <a:cubicBezTo>
                    <a:pt x="2818" y="1109"/>
                    <a:pt x="2824" y="1104"/>
                    <a:pt x="2831" y="1104"/>
                  </a:cubicBezTo>
                  <a:close/>
                  <a:moveTo>
                    <a:pt x="2881" y="1104"/>
                  </a:moveTo>
                  <a:lnTo>
                    <a:pt x="2881" y="1104"/>
                  </a:lnTo>
                  <a:cubicBezTo>
                    <a:pt x="2888" y="1104"/>
                    <a:pt x="2894" y="1109"/>
                    <a:pt x="2894" y="1116"/>
                  </a:cubicBezTo>
                  <a:cubicBezTo>
                    <a:pt x="2894" y="1123"/>
                    <a:pt x="2888" y="1129"/>
                    <a:pt x="2881" y="1129"/>
                  </a:cubicBezTo>
                  <a:lnTo>
                    <a:pt x="2881" y="1129"/>
                  </a:lnTo>
                  <a:cubicBezTo>
                    <a:pt x="2874" y="1129"/>
                    <a:pt x="2868" y="1123"/>
                    <a:pt x="2868" y="1116"/>
                  </a:cubicBezTo>
                  <a:cubicBezTo>
                    <a:pt x="2868" y="1109"/>
                    <a:pt x="2874" y="1104"/>
                    <a:pt x="2881" y="1104"/>
                  </a:cubicBezTo>
                  <a:close/>
                  <a:moveTo>
                    <a:pt x="2931" y="1104"/>
                  </a:moveTo>
                  <a:lnTo>
                    <a:pt x="2931" y="1104"/>
                  </a:lnTo>
                  <a:cubicBezTo>
                    <a:pt x="2938" y="1104"/>
                    <a:pt x="2944" y="1109"/>
                    <a:pt x="2944" y="1116"/>
                  </a:cubicBezTo>
                  <a:cubicBezTo>
                    <a:pt x="2944" y="1123"/>
                    <a:pt x="2938" y="1129"/>
                    <a:pt x="2931" y="1129"/>
                  </a:cubicBezTo>
                  <a:lnTo>
                    <a:pt x="2931" y="1129"/>
                  </a:lnTo>
                  <a:cubicBezTo>
                    <a:pt x="2924" y="1129"/>
                    <a:pt x="2919" y="1123"/>
                    <a:pt x="2919" y="1116"/>
                  </a:cubicBezTo>
                  <a:cubicBezTo>
                    <a:pt x="2919" y="1109"/>
                    <a:pt x="2924" y="1104"/>
                    <a:pt x="2931" y="1104"/>
                  </a:cubicBezTo>
                  <a:close/>
                  <a:moveTo>
                    <a:pt x="2981" y="1104"/>
                  </a:moveTo>
                  <a:lnTo>
                    <a:pt x="2981" y="1104"/>
                  </a:lnTo>
                  <a:cubicBezTo>
                    <a:pt x="2988" y="1104"/>
                    <a:pt x="2994" y="1109"/>
                    <a:pt x="2994" y="1116"/>
                  </a:cubicBezTo>
                  <a:cubicBezTo>
                    <a:pt x="2994" y="1123"/>
                    <a:pt x="2988" y="1129"/>
                    <a:pt x="2981" y="1129"/>
                  </a:cubicBezTo>
                  <a:lnTo>
                    <a:pt x="2981" y="1129"/>
                  </a:lnTo>
                  <a:cubicBezTo>
                    <a:pt x="2974" y="1129"/>
                    <a:pt x="2969" y="1123"/>
                    <a:pt x="2969" y="1116"/>
                  </a:cubicBezTo>
                  <a:cubicBezTo>
                    <a:pt x="2969" y="1109"/>
                    <a:pt x="2974" y="1104"/>
                    <a:pt x="2981" y="1104"/>
                  </a:cubicBezTo>
                  <a:close/>
                  <a:moveTo>
                    <a:pt x="3031" y="1104"/>
                  </a:moveTo>
                  <a:lnTo>
                    <a:pt x="3031" y="1104"/>
                  </a:lnTo>
                  <a:cubicBezTo>
                    <a:pt x="3038" y="1104"/>
                    <a:pt x="3044" y="1109"/>
                    <a:pt x="3044" y="1116"/>
                  </a:cubicBezTo>
                  <a:cubicBezTo>
                    <a:pt x="3044" y="1123"/>
                    <a:pt x="3038" y="1129"/>
                    <a:pt x="3031" y="1129"/>
                  </a:cubicBezTo>
                  <a:lnTo>
                    <a:pt x="3031" y="1129"/>
                  </a:lnTo>
                  <a:cubicBezTo>
                    <a:pt x="3024" y="1129"/>
                    <a:pt x="3019" y="1123"/>
                    <a:pt x="3019" y="1116"/>
                  </a:cubicBezTo>
                  <a:cubicBezTo>
                    <a:pt x="3019" y="1109"/>
                    <a:pt x="3024" y="1104"/>
                    <a:pt x="3031" y="1104"/>
                  </a:cubicBezTo>
                  <a:close/>
                  <a:moveTo>
                    <a:pt x="3081" y="1104"/>
                  </a:moveTo>
                  <a:lnTo>
                    <a:pt x="3081" y="1104"/>
                  </a:lnTo>
                  <a:cubicBezTo>
                    <a:pt x="3088" y="1104"/>
                    <a:pt x="3094" y="1109"/>
                    <a:pt x="3094" y="1116"/>
                  </a:cubicBezTo>
                  <a:cubicBezTo>
                    <a:pt x="3094" y="1123"/>
                    <a:pt x="3088" y="1129"/>
                    <a:pt x="3081" y="1129"/>
                  </a:cubicBezTo>
                  <a:lnTo>
                    <a:pt x="3081" y="1129"/>
                  </a:lnTo>
                  <a:cubicBezTo>
                    <a:pt x="3074" y="1129"/>
                    <a:pt x="3069" y="1123"/>
                    <a:pt x="3069" y="1116"/>
                  </a:cubicBezTo>
                  <a:cubicBezTo>
                    <a:pt x="3069" y="1109"/>
                    <a:pt x="3074" y="1104"/>
                    <a:pt x="3081" y="1104"/>
                  </a:cubicBezTo>
                  <a:close/>
                  <a:moveTo>
                    <a:pt x="3107" y="1104"/>
                  </a:moveTo>
                  <a:lnTo>
                    <a:pt x="3107" y="1104"/>
                  </a:lnTo>
                  <a:cubicBezTo>
                    <a:pt x="3107" y="1097"/>
                    <a:pt x="3112" y="1092"/>
                    <a:pt x="3119" y="1092"/>
                  </a:cubicBezTo>
                  <a:cubicBezTo>
                    <a:pt x="3126" y="1092"/>
                    <a:pt x="3132" y="1097"/>
                    <a:pt x="3132" y="1104"/>
                  </a:cubicBezTo>
                  <a:lnTo>
                    <a:pt x="3132" y="1104"/>
                  </a:lnTo>
                  <a:cubicBezTo>
                    <a:pt x="3132" y="1111"/>
                    <a:pt x="3126" y="1117"/>
                    <a:pt x="3119" y="1117"/>
                  </a:cubicBezTo>
                  <a:cubicBezTo>
                    <a:pt x="3112" y="1117"/>
                    <a:pt x="3107" y="1111"/>
                    <a:pt x="3107" y="1104"/>
                  </a:cubicBezTo>
                  <a:close/>
                  <a:moveTo>
                    <a:pt x="3107" y="1054"/>
                  </a:moveTo>
                  <a:lnTo>
                    <a:pt x="3107" y="1054"/>
                  </a:lnTo>
                  <a:cubicBezTo>
                    <a:pt x="3107" y="1047"/>
                    <a:pt x="3112" y="1042"/>
                    <a:pt x="3119" y="1042"/>
                  </a:cubicBezTo>
                  <a:cubicBezTo>
                    <a:pt x="3126" y="1042"/>
                    <a:pt x="3132" y="1047"/>
                    <a:pt x="3132" y="1054"/>
                  </a:cubicBezTo>
                  <a:lnTo>
                    <a:pt x="3132" y="1054"/>
                  </a:lnTo>
                  <a:cubicBezTo>
                    <a:pt x="3132" y="1061"/>
                    <a:pt x="3126" y="1067"/>
                    <a:pt x="3119" y="1067"/>
                  </a:cubicBezTo>
                  <a:cubicBezTo>
                    <a:pt x="3112" y="1067"/>
                    <a:pt x="3107" y="1061"/>
                    <a:pt x="3107" y="1054"/>
                  </a:cubicBezTo>
                  <a:close/>
                  <a:moveTo>
                    <a:pt x="3107" y="1004"/>
                  </a:moveTo>
                  <a:lnTo>
                    <a:pt x="3107" y="1004"/>
                  </a:lnTo>
                  <a:cubicBezTo>
                    <a:pt x="3107" y="997"/>
                    <a:pt x="3112" y="992"/>
                    <a:pt x="3119" y="992"/>
                  </a:cubicBezTo>
                  <a:cubicBezTo>
                    <a:pt x="3126" y="992"/>
                    <a:pt x="3132" y="997"/>
                    <a:pt x="3132" y="1004"/>
                  </a:cubicBezTo>
                  <a:lnTo>
                    <a:pt x="3132" y="1004"/>
                  </a:lnTo>
                  <a:cubicBezTo>
                    <a:pt x="3132" y="1011"/>
                    <a:pt x="3126" y="1017"/>
                    <a:pt x="3119" y="1017"/>
                  </a:cubicBezTo>
                  <a:cubicBezTo>
                    <a:pt x="3112" y="1017"/>
                    <a:pt x="3107" y="1011"/>
                    <a:pt x="3107" y="1004"/>
                  </a:cubicBezTo>
                  <a:close/>
                  <a:moveTo>
                    <a:pt x="3107" y="954"/>
                  </a:moveTo>
                  <a:lnTo>
                    <a:pt x="3107" y="954"/>
                  </a:lnTo>
                  <a:cubicBezTo>
                    <a:pt x="3107" y="947"/>
                    <a:pt x="3112" y="942"/>
                    <a:pt x="3119" y="942"/>
                  </a:cubicBezTo>
                  <a:cubicBezTo>
                    <a:pt x="3126" y="942"/>
                    <a:pt x="3132" y="947"/>
                    <a:pt x="3132" y="954"/>
                  </a:cubicBezTo>
                  <a:lnTo>
                    <a:pt x="3132" y="954"/>
                  </a:lnTo>
                  <a:cubicBezTo>
                    <a:pt x="3132" y="961"/>
                    <a:pt x="3126" y="967"/>
                    <a:pt x="3119" y="967"/>
                  </a:cubicBezTo>
                  <a:cubicBezTo>
                    <a:pt x="3112" y="967"/>
                    <a:pt x="3107" y="961"/>
                    <a:pt x="3107" y="954"/>
                  </a:cubicBezTo>
                  <a:close/>
                  <a:moveTo>
                    <a:pt x="3107" y="904"/>
                  </a:moveTo>
                  <a:lnTo>
                    <a:pt x="3107" y="904"/>
                  </a:lnTo>
                  <a:cubicBezTo>
                    <a:pt x="3107" y="897"/>
                    <a:pt x="3112" y="892"/>
                    <a:pt x="3119" y="892"/>
                  </a:cubicBezTo>
                  <a:cubicBezTo>
                    <a:pt x="3126" y="892"/>
                    <a:pt x="3132" y="897"/>
                    <a:pt x="3132" y="904"/>
                  </a:cubicBezTo>
                  <a:lnTo>
                    <a:pt x="3132" y="904"/>
                  </a:lnTo>
                  <a:cubicBezTo>
                    <a:pt x="3132" y="911"/>
                    <a:pt x="3126" y="917"/>
                    <a:pt x="3119" y="917"/>
                  </a:cubicBezTo>
                  <a:cubicBezTo>
                    <a:pt x="3112" y="917"/>
                    <a:pt x="3107" y="911"/>
                    <a:pt x="3107" y="904"/>
                  </a:cubicBezTo>
                  <a:close/>
                  <a:moveTo>
                    <a:pt x="3107" y="854"/>
                  </a:moveTo>
                  <a:lnTo>
                    <a:pt x="3107" y="854"/>
                  </a:lnTo>
                  <a:cubicBezTo>
                    <a:pt x="3107" y="847"/>
                    <a:pt x="3112" y="841"/>
                    <a:pt x="3119" y="841"/>
                  </a:cubicBezTo>
                  <a:cubicBezTo>
                    <a:pt x="3126" y="841"/>
                    <a:pt x="3132" y="847"/>
                    <a:pt x="3132" y="854"/>
                  </a:cubicBezTo>
                  <a:lnTo>
                    <a:pt x="3132" y="854"/>
                  </a:lnTo>
                  <a:cubicBezTo>
                    <a:pt x="3132" y="861"/>
                    <a:pt x="3126" y="867"/>
                    <a:pt x="3119" y="867"/>
                  </a:cubicBezTo>
                  <a:cubicBezTo>
                    <a:pt x="3112" y="867"/>
                    <a:pt x="3107" y="861"/>
                    <a:pt x="3107" y="854"/>
                  </a:cubicBezTo>
                  <a:close/>
                  <a:moveTo>
                    <a:pt x="3107" y="804"/>
                  </a:moveTo>
                  <a:lnTo>
                    <a:pt x="3107" y="804"/>
                  </a:lnTo>
                  <a:cubicBezTo>
                    <a:pt x="3107" y="797"/>
                    <a:pt x="3112" y="791"/>
                    <a:pt x="3119" y="791"/>
                  </a:cubicBezTo>
                  <a:cubicBezTo>
                    <a:pt x="3126" y="791"/>
                    <a:pt x="3132" y="797"/>
                    <a:pt x="3132" y="804"/>
                  </a:cubicBezTo>
                  <a:lnTo>
                    <a:pt x="3132" y="804"/>
                  </a:lnTo>
                  <a:cubicBezTo>
                    <a:pt x="3132" y="811"/>
                    <a:pt x="3126" y="816"/>
                    <a:pt x="3119" y="816"/>
                  </a:cubicBezTo>
                  <a:cubicBezTo>
                    <a:pt x="3112" y="816"/>
                    <a:pt x="3107" y="811"/>
                    <a:pt x="3107" y="804"/>
                  </a:cubicBezTo>
                  <a:close/>
                  <a:moveTo>
                    <a:pt x="3107" y="754"/>
                  </a:moveTo>
                  <a:lnTo>
                    <a:pt x="3107" y="754"/>
                  </a:lnTo>
                  <a:cubicBezTo>
                    <a:pt x="3107" y="747"/>
                    <a:pt x="3112" y="741"/>
                    <a:pt x="3119" y="741"/>
                  </a:cubicBezTo>
                  <a:cubicBezTo>
                    <a:pt x="3126" y="741"/>
                    <a:pt x="3132" y="747"/>
                    <a:pt x="3132" y="754"/>
                  </a:cubicBezTo>
                  <a:lnTo>
                    <a:pt x="3132" y="754"/>
                  </a:lnTo>
                  <a:cubicBezTo>
                    <a:pt x="3132" y="761"/>
                    <a:pt x="3126" y="766"/>
                    <a:pt x="3119" y="766"/>
                  </a:cubicBezTo>
                  <a:cubicBezTo>
                    <a:pt x="3112" y="766"/>
                    <a:pt x="3107" y="761"/>
                    <a:pt x="3107" y="754"/>
                  </a:cubicBezTo>
                  <a:close/>
                  <a:moveTo>
                    <a:pt x="3107" y="704"/>
                  </a:moveTo>
                  <a:lnTo>
                    <a:pt x="3107" y="704"/>
                  </a:lnTo>
                  <a:cubicBezTo>
                    <a:pt x="3107" y="697"/>
                    <a:pt x="3112" y="691"/>
                    <a:pt x="3119" y="691"/>
                  </a:cubicBezTo>
                  <a:cubicBezTo>
                    <a:pt x="3126" y="691"/>
                    <a:pt x="3132" y="697"/>
                    <a:pt x="3132" y="704"/>
                  </a:cubicBezTo>
                  <a:lnTo>
                    <a:pt x="3132" y="704"/>
                  </a:lnTo>
                  <a:cubicBezTo>
                    <a:pt x="3132" y="711"/>
                    <a:pt x="3126" y="716"/>
                    <a:pt x="3119" y="716"/>
                  </a:cubicBezTo>
                  <a:cubicBezTo>
                    <a:pt x="3112" y="716"/>
                    <a:pt x="3107" y="711"/>
                    <a:pt x="3107" y="704"/>
                  </a:cubicBezTo>
                  <a:close/>
                  <a:moveTo>
                    <a:pt x="3107" y="654"/>
                  </a:moveTo>
                  <a:lnTo>
                    <a:pt x="3107" y="654"/>
                  </a:lnTo>
                  <a:cubicBezTo>
                    <a:pt x="3107" y="647"/>
                    <a:pt x="3112" y="641"/>
                    <a:pt x="3119" y="641"/>
                  </a:cubicBezTo>
                  <a:cubicBezTo>
                    <a:pt x="3126" y="641"/>
                    <a:pt x="3132" y="647"/>
                    <a:pt x="3132" y="654"/>
                  </a:cubicBezTo>
                  <a:lnTo>
                    <a:pt x="3132" y="654"/>
                  </a:lnTo>
                  <a:cubicBezTo>
                    <a:pt x="3132" y="661"/>
                    <a:pt x="3126" y="666"/>
                    <a:pt x="3119" y="666"/>
                  </a:cubicBezTo>
                  <a:cubicBezTo>
                    <a:pt x="3112" y="666"/>
                    <a:pt x="3107" y="661"/>
                    <a:pt x="3107" y="654"/>
                  </a:cubicBezTo>
                  <a:close/>
                  <a:moveTo>
                    <a:pt x="3107" y="604"/>
                  </a:moveTo>
                  <a:lnTo>
                    <a:pt x="3107" y="604"/>
                  </a:lnTo>
                  <a:cubicBezTo>
                    <a:pt x="3107" y="597"/>
                    <a:pt x="3112" y="591"/>
                    <a:pt x="3119" y="591"/>
                  </a:cubicBezTo>
                  <a:cubicBezTo>
                    <a:pt x="3126" y="591"/>
                    <a:pt x="3132" y="597"/>
                    <a:pt x="3132" y="604"/>
                  </a:cubicBezTo>
                  <a:lnTo>
                    <a:pt x="3132" y="604"/>
                  </a:lnTo>
                  <a:cubicBezTo>
                    <a:pt x="3132" y="611"/>
                    <a:pt x="3126" y="616"/>
                    <a:pt x="3119" y="616"/>
                  </a:cubicBezTo>
                  <a:cubicBezTo>
                    <a:pt x="3112" y="616"/>
                    <a:pt x="3107" y="611"/>
                    <a:pt x="3107" y="604"/>
                  </a:cubicBezTo>
                  <a:close/>
                  <a:moveTo>
                    <a:pt x="3107" y="554"/>
                  </a:moveTo>
                  <a:lnTo>
                    <a:pt x="3107" y="554"/>
                  </a:lnTo>
                  <a:cubicBezTo>
                    <a:pt x="3107" y="547"/>
                    <a:pt x="3112" y="541"/>
                    <a:pt x="3119" y="541"/>
                  </a:cubicBezTo>
                  <a:cubicBezTo>
                    <a:pt x="3126" y="541"/>
                    <a:pt x="3132" y="547"/>
                    <a:pt x="3132" y="554"/>
                  </a:cubicBezTo>
                  <a:lnTo>
                    <a:pt x="3132" y="554"/>
                  </a:lnTo>
                  <a:cubicBezTo>
                    <a:pt x="3132" y="561"/>
                    <a:pt x="3126" y="566"/>
                    <a:pt x="3119" y="566"/>
                  </a:cubicBezTo>
                  <a:cubicBezTo>
                    <a:pt x="3112" y="566"/>
                    <a:pt x="3107" y="561"/>
                    <a:pt x="3107" y="554"/>
                  </a:cubicBezTo>
                  <a:close/>
                  <a:moveTo>
                    <a:pt x="3107" y="504"/>
                  </a:moveTo>
                  <a:lnTo>
                    <a:pt x="3107" y="504"/>
                  </a:lnTo>
                  <a:cubicBezTo>
                    <a:pt x="3107" y="497"/>
                    <a:pt x="3112" y="491"/>
                    <a:pt x="3119" y="491"/>
                  </a:cubicBezTo>
                  <a:cubicBezTo>
                    <a:pt x="3126" y="491"/>
                    <a:pt x="3132" y="497"/>
                    <a:pt x="3132" y="504"/>
                  </a:cubicBezTo>
                  <a:lnTo>
                    <a:pt x="3132" y="504"/>
                  </a:lnTo>
                  <a:cubicBezTo>
                    <a:pt x="3132" y="511"/>
                    <a:pt x="3126" y="516"/>
                    <a:pt x="3119" y="516"/>
                  </a:cubicBezTo>
                  <a:cubicBezTo>
                    <a:pt x="3112" y="516"/>
                    <a:pt x="3107" y="511"/>
                    <a:pt x="3107" y="504"/>
                  </a:cubicBezTo>
                  <a:close/>
                  <a:moveTo>
                    <a:pt x="3107" y="454"/>
                  </a:moveTo>
                  <a:lnTo>
                    <a:pt x="3107" y="454"/>
                  </a:lnTo>
                  <a:cubicBezTo>
                    <a:pt x="3107" y="447"/>
                    <a:pt x="3112" y="441"/>
                    <a:pt x="3119" y="441"/>
                  </a:cubicBezTo>
                  <a:cubicBezTo>
                    <a:pt x="3126" y="441"/>
                    <a:pt x="3132" y="447"/>
                    <a:pt x="3132" y="454"/>
                  </a:cubicBezTo>
                  <a:lnTo>
                    <a:pt x="3132" y="454"/>
                  </a:lnTo>
                  <a:cubicBezTo>
                    <a:pt x="3132" y="461"/>
                    <a:pt x="3126" y="466"/>
                    <a:pt x="3119" y="466"/>
                  </a:cubicBezTo>
                  <a:cubicBezTo>
                    <a:pt x="3112" y="466"/>
                    <a:pt x="3107" y="461"/>
                    <a:pt x="3107" y="454"/>
                  </a:cubicBezTo>
                  <a:close/>
                  <a:moveTo>
                    <a:pt x="3107" y="404"/>
                  </a:moveTo>
                  <a:lnTo>
                    <a:pt x="3107" y="404"/>
                  </a:lnTo>
                  <a:cubicBezTo>
                    <a:pt x="3107" y="397"/>
                    <a:pt x="3112" y="391"/>
                    <a:pt x="3119" y="391"/>
                  </a:cubicBezTo>
                  <a:cubicBezTo>
                    <a:pt x="3126" y="391"/>
                    <a:pt x="3132" y="397"/>
                    <a:pt x="3132" y="404"/>
                  </a:cubicBezTo>
                  <a:lnTo>
                    <a:pt x="3132" y="404"/>
                  </a:lnTo>
                  <a:cubicBezTo>
                    <a:pt x="3132" y="411"/>
                    <a:pt x="3126" y="416"/>
                    <a:pt x="3119" y="416"/>
                  </a:cubicBezTo>
                  <a:cubicBezTo>
                    <a:pt x="3112" y="416"/>
                    <a:pt x="3107" y="411"/>
                    <a:pt x="3107" y="404"/>
                  </a:cubicBezTo>
                  <a:close/>
                  <a:moveTo>
                    <a:pt x="3107" y="354"/>
                  </a:moveTo>
                  <a:lnTo>
                    <a:pt x="3107" y="354"/>
                  </a:lnTo>
                  <a:cubicBezTo>
                    <a:pt x="3107" y="347"/>
                    <a:pt x="3112" y="341"/>
                    <a:pt x="3119" y="341"/>
                  </a:cubicBezTo>
                  <a:cubicBezTo>
                    <a:pt x="3126" y="341"/>
                    <a:pt x="3132" y="347"/>
                    <a:pt x="3132" y="354"/>
                  </a:cubicBezTo>
                  <a:lnTo>
                    <a:pt x="3132" y="354"/>
                  </a:lnTo>
                  <a:cubicBezTo>
                    <a:pt x="3132" y="361"/>
                    <a:pt x="3126" y="366"/>
                    <a:pt x="3119" y="366"/>
                  </a:cubicBezTo>
                  <a:cubicBezTo>
                    <a:pt x="3112" y="366"/>
                    <a:pt x="3107" y="361"/>
                    <a:pt x="3107" y="354"/>
                  </a:cubicBezTo>
                  <a:close/>
                  <a:moveTo>
                    <a:pt x="3107" y="304"/>
                  </a:moveTo>
                  <a:lnTo>
                    <a:pt x="3107" y="304"/>
                  </a:lnTo>
                  <a:cubicBezTo>
                    <a:pt x="3107" y="297"/>
                    <a:pt x="3112" y="291"/>
                    <a:pt x="3119" y="291"/>
                  </a:cubicBezTo>
                  <a:cubicBezTo>
                    <a:pt x="3126" y="291"/>
                    <a:pt x="3132" y="297"/>
                    <a:pt x="3132" y="304"/>
                  </a:cubicBezTo>
                  <a:lnTo>
                    <a:pt x="3132" y="304"/>
                  </a:lnTo>
                  <a:cubicBezTo>
                    <a:pt x="3132" y="311"/>
                    <a:pt x="3126" y="316"/>
                    <a:pt x="3119" y="316"/>
                  </a:cubicBezTo>
                  <a:cubicBezTo>
                    <a:pt x="3112" y="316"/>
                    <a:pt x="3107" y="311"/>
                    <a:pt x="3107" y="304"/>
                  </a:cubicBezTo>
                  <a:close/>
                  <a:moveTo>
                    <a:pt x="3107" y="254"/>
                  </a:moveTo>
                  <a:lnTo>
                    <a:pt x="3107" y="254"/>
                  </a:lnTo>
                  <a:cubicBezTo>
                    <a:pt x="3107" y="247"/>
                    <a:pt x="3112" y="241"/>
                    <a:pt x="3119" y="241"/>
                  </a:cubicBezTo>
                  <a:cubicBezTo>
                    <a:pt x="3126" y="241"/>
                    <a:pt x="3132" y="247"/>
                    <a:pt x="3132" y="254"/>
                  </a:cubicBezTo>
                  <a:lnTo>
                    <a:pt x="3132" y="254"/>
                  </a:lnTo>
                  <a:cubicBezTo>
                    <a:pt x="3132" y="261"/>
                    <a:pt x="3126" y="266"/>
                    <a:pt x="3119" y="266"/>
                  </a:cubicBezTo>
                  <a:cubicBezTo>
                    <a:pt x="3112" y="266"/>
                    <a:pt x="3107" y="261"/>
                    <a:pt x="3107" y="254"/>
                  </a:cubicBezTo>
                  <a:close/>
                  <a:moveTo>
                    <a:pt x="3107" y="204"/>
                  </a:moveTo>
                  <a:lnTo>
                    <a:pt x="3107" y="204"/>
                  </a:lnTo>
                  <a:cubicBezTo>
                    <a:pt x="3107" y="197"/>
                    <a:pt x="3112" y="191"/>
                    <a:pt x="3119" y="191"/>
                  </a:cubicBezTo>
                  <a:cubicBezTo>
                    <a:pt x="3126" y="191"/>
                    <a:pt x="3132" y="197"/>
                    <a:pt x="3132" y="204"/>
                  </a:cubicBezTo>
                  <a:lnTo>
                    <a:pt x="3132" y="204"/>
                  </a:lnTo>
                  <a:cubicBezTo>
                    <a:pt x="3132" y="211"/>
                    <a:pt x="3126" y="216"/>
                    <a:pt x="3119" y="216"/>
                  </a:cubicBezTo>
                  <a:cubicBezTo>
                    <a:pt x="3112" y="216"/>
                    <a:pt x="3107" y="211"/>
                    <a:pt x="3107" y="204"/>
                  </a:cubicBezTo>
                  <a:close/>
                  <a:moveTo>
                    <a:pt x="3107" y="154"/>
                  </a:moveTo>
                  <a:lnTo>
                    <a:pt x="3107" y="154"/>
                  </a:lnTo>
                  <a:cubicBezTo>
                    <a:pt x="3107" y="147"/>
                    <a:pt x="3112" y="141"/>
                    <a:pt x="3119" y="141"/>
                  </a:cubicBezTo>
                  <a:cubicBezTo>
                    <a:pt x="3126" y="141"/>
                    <a:pt x="3132" y="147"/>
                    <a:pt x="3132" y="154"/>
                  </a:cubicBezTo>
                  <a:lnTo>
                    <a:pt x="3132" y="154"/>
                  </a:lnTo>
                  <a:cubicBezTo>
                    <a:pt x="3132" y="161"/>
                    <a:pt x="3126" y="166"/>
                    <a:pt x="3119" y="166"/>
                  </a:cubicBezTo>
                  <a:cubicBezTo>
                    <a:pt x="3112" y="166"/>
                    <a:pt x="3107" y="161"/>
                    <a:pt x="3107" y="154"/>
                  </a:cubicBezTo>
                  <a:close/>
                  <a:moveTo>
                    <a:pt x="3107" y="104"/>
                  </a:moveTo>
                  <a:lnTo>
                    <a:pt x="3107" y="104"/>
                  </a:lnTo>
                  <a:cubicBezTo>
                    <a:pt x="3107" y="97"/>
                    <a:pt x="3112" y="91"/>
                    <a:pt x="3119" y="91"/>
                  </a:cubicBezTo>
                  <a:cubicBezTo>
                    <a:pt x="3126" y="91"/>
                    <a:pt x="3132" y="97"/>
                    <a:pt x="3132" y="104"/>
                  </a:cubicBezTo>
                  <a:lnTo>
                    <a:pt x="3132" y="104"/>
                  </a:lnTo>
                  <a:cubicBezTo>
                    <a:pt x="3132" y="111"/>
                    <a:pt x="3126" y="116"/>
                    <a:pt x="3119" y="116"/>
                  </a:cubicBezTo>
                  <a:cubicBezTo>
                    <a:pt x="3112" y="116"/>
                    <a:pt x="3107" y="111"/>
                    <a:pt x="3107" y="104"/>
                  </a:cubicBezTo>
                  <a:close/>
                  <a:moveTo>
                    <a:pt x="3107" y="54"/>
                  </a:moveTo>
                  <a:lnTo>
                    <a:pt x="3107" y="54"/>
                  </a:lnTo>
                  <a:cubicBezTo>
                    <a:pt x="3107" y="47"/>
                    <a:pt x="3112" y="41"/>
                    <a:pt x="3119" y="41"/>
                  </a:cubicBezTo>
                  <a:cubicBezTo>
                    <a:pt x="3126" y="41"/>
                    <a:pt x="3132" y="47"/>
                    <a:pt x="3132" y="54"/>
                  </a:cubicBezTo>
                  <a:lnTo>
                    <a:pt x="3132" y="54"/>
                  </a:lnTo>
                  <a:cubicBezTo>
                    <a:pt x="3132" y="61"/>
                    <a:pt x="3126" y="66"/>
                    <a:pt x="3119" y="66"/>
                  </a:cubicBezTo>
                  <a:cubicBezTo>
                    <a:pt x="3112" y="66"/>
                    <a:pt x="3107" y="61"/>
                    <a:pt x="3107" y="54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9" name="Rectangle 203">
              <a:extLst>
                <a:ext uri="{FF2B5EF4-FFF2-40B4-BE49-F238E27FC236}">
                  <a16:creationId xmlns:a16="http://schemas.microsoft.com/office/drawing/2014/main" id="{C9C8D44E-DD4E-A9CC-F113-D1E08D38A66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29" y="2411"/>
              <a:ext cx="7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O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0" name="Rectangle 204">
              <a:extLst>
                <a:ext uri="{FF2B5EF4-FFF2-40B4-BE49-F238E27FC236}">
                  <a16:creationId xmlns:a16="http://schemas.microsoft.com/office/drawing/2014/main" id="{979D61FC-B3F6-2664-C243-F8AE882AA85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76" y="2411"/>
              <a:ext cx="28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wner over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1" name="Rectangle 205">
              <a:extLst>
                <a:ext uri="{FF2B5EF4-FFF2-40B4-BE49-F238E27FC236}">
                  <a16:creationId xmlns:a16="http://schemas.microsoft.com/office/drawing/2014/main" id="{E98FD227-9C6F-8C58-0AE1-FCFFCDE3B0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35" y="2411"/>
              <a:ext cx="45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-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2" name="Rectangle 206">
              <a:extLst>
                <a:ext uri="{FF2B5EF4-FFF2-40B4-BE49-F238E27FC236}">
                  <a16:creationId xmlns:a16="http://schemas.microsoft.com/office/drawing/2014/main" id="{6DC33AD8-2354-385D-E3D1-8825EC0549B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56" y="2411"/>
              <a:ext cx="203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reliant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3" name="Rectangle 207">
              <a:extLst>
                <a:ext uri="{FF2B5EF4-FFF2-40B4-BE49-F238E27FC236}">
                  <a16:creationId xmlns:a16="http://schemas.microsoft.com/office/drawing/2014/main" id="{4447C453-2451-F959-0D33-5A145288CB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29" y="2484"/>
              <a:ext cx="32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on word of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4" name="Rectangle 208">
              <a:extLst>
                <a:ext uri="{FF2B5EF4-FFF2-40B4-BE49-F238E27FC236}">
                  <a16:creationId xmlns:a16="http://schemas.microsoft.com/office/drawing/2014/main" id="{D9AD700C-C8B7-8062-D98E-43B073A475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28" y="2484"/>
              <a:ext cx="189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mouth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5" name="Rectangle 209">
              <a:extLst>
                <a:ext uri="{FF2B5EF4-FFF2-40B4-BE49-F238E27FC236}">
                  <a16:creationId xmlns:a16="http://schemas.microsoft.com/office/drawing/2014/main" id="{D611BBBB-DC43-66D5-2523-D3B1898E4C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91" y="248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6" name="Rectangle 210">
              <a:extLst>
                <a:ext uri="{FF2B5EF4-FFF2-40B4-BE49-F238E27FC236}">
                  <a16:creationId xmlns:a16="http://schemas.microsoft.com/office/drawing/2014/main" id="{B66820D3-39FE-890E-51EC-F8CEE25D18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906" y="248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77" name="Freeform 211">
              <a:extLst>
                <a:ext uri="{FF2B5EF4-FFF2-40B4-BE49-F238E27FC236}">
                  <a16:creationId xmlns:a16="http://schemas.microsoft.com/office/drawing/2014/main" id="{7074A3E7-9889-440C-3954-8F013D0B5A8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436" y="2908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2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2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8" name="Freeform 212">
              <a:extLst>
                <a:ext uri="{FF2B5EF4-FFF2-40B4-BE49-F238E27FC236}">
                  <a16:creationId xmlns:a16="http://schemas.microsoft.com/office/drawing/2014/main" id="{D970C418-84DF-9D73-7458-42A26865E4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07" y="2773"/>
              <a:ext cx="632" cy="319"/>
            </a:xfrm>
            <a:custGeom>
              <a:avLst/>
              <a:gdLst>
                <a:gd name="T0" fmla="*/ 5664 w 5914"/>
                <a:gd name="T1" fmla="*/ 25 h 2980"/>
                <a:gd name="T2" fmla="*/ 5339 w 5914"/>
                <a:gd name="T3" fmla="*/ 0 h 2980"/>
                <a:gd name="T4" fmla="*/ 5038 w 5914"/>
                <a:gd name="T5" fmla="*/ 0 h 2980"/>
                <a:gd name="T6" fmla="*/ 4713 w 5914"/>
                <a:gd name="T7" fmla="*/ 25 h 2980"/>
                <a:gd name="T8" fmla="*/ 4438 w 5914"/>
                <a:gd name="T9" fmla="*/ 50 h 2980"/>
                <a:gd name="T10" fmla="*/ 4138 w 5914"/>
                <a:gd name="T11" fmla="*/ 50 h 2980"/>
                <a:gd name="T12" fmla="*/ 3938 w 5914"/>
                <a:gd name="T13" fmla="*/ 50 h 2980"/>
                <a:gd name="T14" fmla="*/ 3663 w 5914"/>
                <a:gd name="T15" fmla="*/ 25 h 2980"/>
                <a:gd name="T16" fmla="*/ 3338 w 5914"/>
                <a:gd name="T17" fmla="*/ 0 h 2980"/>
                <a:gd name="T18" fmla="*/ 3037 w 5914"/>
                <a:gd name="T19" fmla="*/ 0 h 2980"/>
                <a:gd name="T20" fmla="*/ 2712 w 5914"/>
                <a:gd name="T21" fmla="*/ 25 h 2980"/>
                <a:gd name="T22" fmla="*/ 2437 w 5914"/>
                <a:gd name="T23" fmla="*/ 50 h 2980"/>
                <a:gd name="T24" fmla="*/ 2137 w 5914"/>
                <a:gd name="T25" fmla="*/ 50 h 2980"/>
                <a:gd name="T26" fmla="*/ 1937 w 5914"/>
                <a:gd name="T27" fmla="*/ 50 h 2980"/>
                <a:gd name="T28" fmla="*/ 1662 w 5914"/>
                <a:gd name="T29" fmla="*/ 25 h 2980"/>
                <a:gd name="T30" fmla="*/ 1337 w 5914"/>
                <a:gd name="T31" fmla="*/ 0 h 2980"/>
                <a:gd name="T32" fmla="*/ 1036 w 5914"/>
                <a:gd name="T33" fmla="*/ 0 h 2980"/>
                <a:gd name="T34" fmla="*/ 711 w 5914"/>
                <a:gd name="T35" fmla="*/ 25 h 2980"/>
                <a:gd name="T36" fmla="*/ 436 w 5914"/>
                <a:gd name="T37" fmla="*/ 50 h 2980"/>
                <a:gd name="T38" fmla="*/ 136 w 5914"/>
                <a:gd name="T39" fmla="*/ 50 h 2980"/>
                <a:gd name="T40" fmla="*/ 50 w 5914"/>
                <a:gd name="T41" fmla="*/ 115 h 2980"/>
                <a:gd name="T42" fmla="*/ 25 w 5914"/>
                <a:gd name="T43" fmla="*/ 390 h 2980"/>
                <a:gd name="T44" fmla="*/ 0 w 5914"/>
                <a:gd name="T45" fmla="*/ 715 h 2980"/>
                <a:gd name="T46" fmla="*/ 0 w 5914"/>
                <a:gd name="T47" fmla="*/ 1016 h 2980"/>
                <a:gd name="T48" fmla="*/ 25 w 5914"/>
                <a:gd name="T49" fmla="*/ 1341 h 2980"/>
                <a:gd name="T50" fmla="*/ 50 w 5914"/>
                <a:gd name="T51" fmla="*/ 1616 h 2980"/>
                <a:gd name="T52" fmla="*/ 50 w 5914"/>
                <a:gd name="T53" fmla="*/ 1916 h 2980"/>
                <a:gd name="T54" fmla="*/ 50 w 5914"/>
                <a:gd name="T55" fmla="*/ 2116 h 2980"/>
                <a:gd name="T56" fmla="*/ 25 w 5914"/>
                <a:gd name="T57" fmla="*/ 2391 h 2980"/>
                <a:gd name="T58" fmla="*/ 0 w 5914"/>
                <a:gd name="T59" fmla="*/ 2716 h 2980"/>
                <a:gd name="T60" fmla="*/ 87 w 5914"/>
                <a:gd name="T61" fmla="*/ 2980 h 2980"/>
                <a:gd name="T62" fmla="*/ 412 w 5914"/>
                <a:gd name="T63" fmla="*/ 2955 h 2980"/>
                <a:gd name="T64" fmla="*/ 687 w 5914"/>
                <a:gd name="T65" fmla="*/ 2930 h 2980"/>
                <a:gd name="T66" fmla="*/ 987 w 5914"/>
                <a:gd name="T67" fmla="*/ 2930 h 2980"/>
                <a:gd name="T68" fmla="*/ 1187 w 5914"/>
                <a:gd name="T69" fmla="*/ 2930 h 2980"/>
                <a:gd name="T70" fmla="*/ 1462 w 5914"/>
                <a:gd name="T71" fmla="*/ 2955 h 2980"/>
                <a:gd name="T72" fmla="*/ 1787 w 5914"/>
                <a:gd name="T73" fmla="*/ 2980 h 2980"/>
                <a:gd name="T74" fmla="*/ 2088 w 5914"/>
                <a:gd name="T75" fmla="*/ 2980 h 2980"/>
                <a:gd name="T76" fmla="*/ 2413 w 5914"/>
                <a:gd name="T77" fmla="*/ 2955 h 2980"/>
                <a:gd name="T78" fmla="*/ 2688 w 5914"/>
                <a:gd name="T79" fmla="*/ 2930 h 2980"/>
                <a:gd name="T80" fmla="*/ 2988 w 5914"/>
                <a:gd name="T81" fmla="*/ 2930 h 2980"/>
                <a:gd name="T82" fmla="*/ 3188 w 5914"/>
                <a:gd name="T83" fmla="*/ 2930 h 2980"/>
                <a:gd name="T84" fmla="*/ 3463 w 5914"/>
                <a:gd name="T85" fmla="*/ 2955 h 2980"/>
                <a:gd name="T86" fmla="*/ 3788 w 5914"/>
                <a:gd name="T87" fmla="*/ 2980 h 2980"/>
                <a:gd name="T88" fmla="*/ 4089 w 5914"/>
                <a:gd name="T89" fmla="*/ 2980 h 2980"/>
                <a:gd name="T90" fmla="*/ 4414 w 5914"/>
                <a:gd name="T91" fmla="*/ 2955 h 2980"/>
                <a:gd name="T92" fmla="*/ 4689 w 5914"/>
                <a:gd name="T93" fmla="*/ 2930 h 2980"/>
                <a:gd name="T94" fmla="*/ 4989 w 5914"/>
                <a:gd name="T95" fmla="*/ 2930 h 2980"/>
                <a:gd name="T96" fmla="*/ 5189 w 5914"/>
                <a:gd name="T97" fmla="*/ 2930 h 2980"/>
                <a:gd name="T98" fmla="*/ 5464 w 5914"/>
                <a:gd name="T99" fmla="*/ 2955 h 2980"/>
                <a:gd name="T100" fmla="*/ 5789 w 5914"/>
                <a:gd name="T101" fmla="*/ 2980 h 2980"/>
                <a:gd name="T102" fmla="*/ 5914 w 5914"/>
                <a:gd name="T103" fmla="*/ 2755 h 2980"/>
                <a:gd name="T104" fmla="*/ 5889 w 5914"/>
                <a:gd name="T105" fmla="*/ 2430 h 2980"/>
                <a:gd name="T106" fmla="*/ 5864 w 5914"/>
                <a:gd name="T107" fmla="*/ 2154 h 2980"/>
                <a:gd name="T108" fmla="*/ 5864 w 5914"/>
                <a:gd name="T109" fmla="*/ 1854 h 2980"/>
                <a:gd name="T110" fmla="*/ 5864 w 5914"/>
                <a:gd name="T111" fmla="*/ 1654 h 2980"/>
                <a:gd name="T112" fmla="*/ 5889 w 5914"/>
                <a:gd name="T113" fmla="*/ 1379 h 2980"/>
                <a:gd name="T114" fmla="*/ 5914 w 5914"/>
                <a:gd name="T115" fmla="*/ 1054 h 2980"/>
                <a:gd name="T116" fmla="*/ 5914 w 5914"/>
                <a:gd name="T117" fmla="*/ 754 h 2980"/>
                <a:gd name="T118" fmla="*/ 5889 w 5914"/>
                <a:gd name="T119" fmla="*/ 429 h 2980"/>
                <a:gd name="T120" fmla="*/ 5864 w 5914"/>
                <a:gd name="T121" fmla="*/ 153 h 29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914" h="2980">
                  <a:moveTo>
                    <a:pt x="5839" y="50"/>
                  </a:moveTo>
                  <a:lnTo>
                    <a:pt x="5839" y="50"/>
                  </a:lnTo>
                  <a:cubicBezTo>
                    <a:pt x="5825" y="50"/>
                    <a:pt x="5814" y="39"/>
                    <a:pt x="5814" y="25"/>
                  </a:cubicBezTo>
                  <a:cubicBezTo>
                    <a:pt x="5814" y="12"/>
                    <a:pt x="5825" y="0"/>
                    <a:pt x="5839" y="0"/>
                  </a:cubicBezTo>
                  <a:lnTo>
                    <a:pt x="5839" y="0"/>
                  </a:lnTo>
                  <a:cubicBezTo>
                    <a:pt x="5853" y="0"/>
                    <a:pt x="5864" y="12"/>
                    <a:pt x="5864" y="25"/>
                  </a:cubicBezTo>
                  <a:cubicBezTo>
                    <a:pt x="5864" y="39"/>
                    <a:pt x="5853" y="50"/>
                    <a:pt x="5839" y="50"/>
                  </a:cubicBezTo>
                  <a:close/>
                  <a:moveTo>
                    <a:pt x="5739" y="50"/>
                  </a:moveTo>
                  <a:lnTo>
                    <a:pt x="5739" y="50"/>
                  </a:lnTo>
                  <a:cubicBezTo>
                    <a:pt x="5725" y="50"/>
                    <a:pt x="5714" y="39"/>
                    <a:pt x="5714" y="25"/>
                  </a:cubicBezTo>
                  <a:cubicBezTo>
                    <a:pt x="5714" y="12"/>
                    <a:pt x="5725" y="0"/>
                    <a:pt x="5739" y="0"/>
                  </a:cubicBezTo>
                  <a:lnTo>
                    <a:pt x="5739" y="0"/>
                  </a:lnTo>
                  <a:cubicBezTo>
                    <a:pt x="5753" y="0"/>
                    <a:pt x="5764" y="12"/>
                    <a:pt x="5764" y="25"/>
                  </a:cubicBezTo>
                  <a:cubicBezTo>
                    <a:pt x="5764" y="39"/>
                    <a:pt x="5753" y="50"/>
                    <a:pt x="5739" y="50"/>
                  </a:cubicBezTo>
                  <a:close/>
                  <a:moveTo>
                    <a:pt x="5639" y="50"/>
                  </a:moveTo>
                  <a:lnTo>
                    <a:pt x="5639" y="50"/>
                  </a:lnTo>
                  <a:cubicBezTo>
                    <a:pt x="5625" y="50"/>
                    <a:pt x="5614" y="39"/>
                    <a:pt x="5614" y="25"/>
                  </a:cubicBezTo>
                  <a:cubicBezTo>
                    <a:pt x="5614" y="12"/>
                    <a:pt x="5625" y="0"/>
                    <a:pt x="5639" y="0"/>
                  </a:cubicBezTo>
                  <a:lnTo>
                    <a:pt x="5639" y="0"/>
                  </a:lnTo>
                  <a:cubicBezTo>
                    <a:pt x="5653" y="0"/>
                    <a:pt x="5664" y="12"/>
                    <a:pt x="5664" y="25"/>
                  </a:cubicBezTo>
                  <a:cubicBezTo>
                    <a:pt x="5664" y="39"/>
                    <a:pt x="5653" y="50"/>
                    <a:pt x="5639" y="50"/>
                  </a:cubicBezTo>
                  <a:close/>
                  <a:moveTo>
                    <a:pt x="5539" y="50"/>
                  </a:moveTo>
                  <a:lnTo>
                    <a:pt x="5539" y="50"/>
                  </a:lnTo>
                  <a:cubicBezTo>
                    <a:pt x="5525" y="50"/>
                    <a:pt x="5514" y="39"/>
                    <a:pt x="5514" y="25"/>
                  </a:cubicBezTo>
                  <a:cubicBezTo>
                    <a:pt x="5514" y="12"/>
                    <a:pt x="5525" y="0"/>
                    <a:pt x="5539" y="0"/>
                  </a:cubicBezTo>
                  <a:lnTo>
                    <a:pt x="5539" y="0"/>
                  </a:lnTo>
                  <a:cubicBezTo>
                    <a:pt x="5552" y="0"/>
                    <a:pt x="5564" y="12"/>
                    <a:pt x="5564" y="25"/>
                  </a:cubicBezTo>
                  <a:cubicBezTo>
                    <a:pt x="5564" y="39"/>
                    <a:pt x="5552" y="50"/>
                    <a:pt x="5539" y="50"/>
                  </a:cubicBezTo>
                  <a:close/>
                  <a:moveTo>
                    <a:pt x="5439" y="50"/>
                  </a:moveTo>
                  <a:lnTo>
                    <a:pt x="5439" y="50"/>
                  </a:lnTo>
                  <a:cubicBezTo>
                    <a:pt x="5425" y="50"/>
                    <a:pt x="5414" y="39"/>
                    <a:pt x="5414" y="25"/>
                  </a:cubicBezTo>
                  <a:cubicBezTo>
                    <a:pt x="5414" y="12"/>
                    <a:pt x="5425" y="0"/>
                    <a:pt x="5439" y="0"/>
                  </a:cubicBezTo>
                  <a:lnTo>
                    <a:pt x="5439" y="0"/>
                  </a:lnTo>
                  <a:cubicBezTo>
                    <a:pt x="5452" y="0"/>
                    <a:pt x="5464" y="12"/>
                    <a:pt x="5464" y="25"/>
                  </a:cubicBezTo>
                  <a:cubicBezTo>
                    <a:pt x="5464" y="39"/>
                    <a:pt x="5452" y="50"/>
                    <a:pt x="5439" y="50"/>
                  </a:cubicBezTo>
                  <a:close/>
                  <a:moveTo>
                    <a:pt x="5339" y="50"/>
                  </a:moveTo>
                  <a:lnTo>
                    <a:pt x="5338" y="50"/>
                  </a:lnTo>
                  <a:cubicBezTo>
                    <a:pt x="5325" y="50"/>
                    <a:pt x="5313" y="39"/>
                    <a:pt x="5313" y="25"/>
                  </a:cubicBezTo>
                  <a:cubicBezTo>
                    <a:pt x="5313" y="12"/>
                    <a:pt x="5325" y="0"/>
                    <a:pt x="5338" y="0"/>
                  </a:cubicBezTo>
                  <a:lnTo>
                    <a:pt x="5339" y="0"/>
                  </a:lnTo>
                  <a:cubicBezTo>
                    <a:pt x="5352" y="0"/>
                    <a:pt x="5364" y="12"/>
                    <a:pt x="5364" y="25"/>
                  </a:cubicBezTo>
                  <a:cubicBezTo>
                    <a:pt x="5364" y="39"/>
                    <a:pt x="5352" y="50"/>
                    <a:pt x="5339" y="50"/>
                  </a:cubicBezTo>
                  <a:close/>
                  <a:moveTo>
                    <a:pt x="5238" y="50"/>
                  </a:moveTo>
                  <a:lnTo>
                    <a:pt x="5238" y="50"/>
                  </a:lnTo>
                  <a:cubicBezTo>
                    <a:pt x="5225" y="50"/>
                    <a:pt x="5213" y="39"/>
                    <a:pt x="5213" y="25"/>
                  </a:cubicBezTo>
                  <a:cubicBezTo>
                    <a:pt x="5213" y="12"/>
                    <a:pt x="5225" y="0"/>
                    <a:pt x="5238" y="0"/>
                  </a:cubicBezTo>
                  <a:lnTo>
                    <a:pt x="5238" y="0"/>
                  </a:lnTo>
                  <a:cubicBezTo>
                    <a:pt x="5252" y="0"/>
                    <a:pt x="5263" y="12"/>
                    <a:pt x="5263" y="25"/>
                  </a:cubicBezTo>
                  <a:cubicBezTo>
                    <a:pt x="5263" y="39"/>
                    <a:pt x="5252" y="50"/>
                    <a:pt x="5238" y="50"/>
                  </a:cubicBezTo>
                  <a:close/>
                  <a:moveTo>
                    <a:pt x="5138" y="50"/>
                  </a:moveTo>
                  <a:lnTo>
                    <a:pt x="5138" y="50"/>
                  </a:lnTo>
                  <a:cubicBezTo>
                    <a:pt x="5125" y="50"/>
                    <a:pt x="5113" y="39"/>
                    <a:pt x="5113" y="25"/>
                  </a:cubicBezTo>
                  <a:cubicBezTo>
                    <a:pt x="5113" y="12"/>
                    <a:pt x="5125" y="0"/>
                    <a:pt x="5138" y="0"/>
                  </a:cubicBezTo>
                  <a:lnTo>
                    <a:pt x="5138" y="0"/>
                  </a:lnTo>
                  <a:cubicBezTo>
                    <a:pt x="5152" y="0"/>
                    <a:pt x="5163" y="12"/>
                    <a:pt x="5163" y="25"/>
                  </a:cubicBezTo>
                  <a:cubicBezTo>
                    <a:pt x="5163" y="39"/>
                    <a:pt x="5152" y="50"/>
                    <a:pt x="5138" y="50"/>
                  </a:cubicBezTo>
                  <a:close/>
                  <a:moveTo>
                    <a:pt x="5038" y="50"/>
                  </a:moveTo>
                  <a:lnTo>
                    <a:pt x="5038" y="50"/>
                  </a:lnTo>
                  <a:cubicBezTo>
                    <a:pt x="5025" y="50"/>
                    <a:pt x="5013" y="39"/>
                    <a:pt x="5013" y="25"/>
                  </a:cubicBezTo>
                  <a:cubicBezTo>
                    <a:pt x="5013" y="12"/>
                    <a:pt x="5025" y="0"/>
                    <a:pt x="5038" y="0"/>
                  </a:cubicBezTo>
                  <a:lnTo>
                    <a:pt x="5038" y="0"/>
                  </a:lnTo>
                  <a:cubicBezTo>
                    <a:pt x="5052" y="0"/>
                    <a:pt x="5063" y="12"/>
                    <a:pt x="5063" y="25"/>
                  </a:cubicBezTo>
                  <a:cubicBezTo>
                    <a:pt x="5063" y="39"/>
                    <a:pt x="5052" y="50"/>
                    <a:pt x="5038" y="50"/>
                  </a:cubicBezTo>
                  <a:close/>
                  <a:moveTo>
                    <a:pt x="4938" y="50"/>
                  </a:moveTo>
                  <a:lnTo>
                    <a:pt x="4938" y="50"/>
                  </a:lnTo>
                  <a:cubicBezTo>
                    <a:pt x="4924" y="50"/>
                    <a:pt x="4913" y="39"/>
                    <a:pt x="4913" y="25"/>
                  </a:cubicBezTo>
                  <a:cubicBezTo>
                    <a:pt x="4913" y="12"/>
                    <a:pt x="4924" y="0"/>
                    <a:pt x="4938" y="0"/>
                  </a:cubicBezTo>
                  <a:lnTo>
                    <a:pt x="4938" y="0"/>
                  </a:lnTo>
                  <a:cubicBezTo>
                    <a:pt x="4952" y="0"/>
                    <a:pt x="4963" y="12"/>
                    <a:pt x="4963" y="25"/>
                  </a:cubicBezTo>
                  <a:cubicBezTo>
                    <a:pt x="4963" y="39"/>
                    <a:pt x="4952" y="50"/>
                    <a:pt x="4938" y="50"/>
                  </a:cubicBezTo>
                  <a:close/>
                  <a:moveTo>
                    <a:pt x="4838" y="50"/>
                  </a:moveTo>
                  <a:lnTo>
                    <a:pt x="4838" y="50"/>
                  </a:lnTo>
                  <a:cubicBezTo>
                    <a:pt x="4824" y="50"/>
                    <a:pt x="4813" y="39"/>
                    <a:pt x="4813" y="25"/>
                  </a:cubicBezTo>
                  <a:cubicBezTo>
                    <a:pt x="4813" y="12"/>
                    <a:pt x="4824" y="0"/>
                    <a:pt x="4838" y="0"/>
                  </a:cubicBezTo>
                  <a:lnTo>
                    <a:pt x="4838" y="0"/>
                  </a:lnTo>
                  <a:cubicBezTo>
                    <a:pt x="4852" y="0"/>
                    <a:pt x="4863" y="12"/>
                    <a:pt x="4863" y="25"/>
                  </a:cubicBezTo>
                  <a:cubicBezTo>
                    <a:pt x="4863" y="39"/>
                    <a:pt x="4852" y="50"/>
                    <a:pt x="4838" y="50"/>
                  </a:cubicBezTo>
                  <a:close/>
                  <a:moveTo>
                    <a:pt x="4738" y="50"/>
                  </a:moveTo>
                  <a:lnTo>
                    <a:pt x="4738" y="50"/>
                  </a:lnTo>
                  <a:cubicBezTo>
                    <a:pt x="4724" y="50"/>
                    <a:pt x="4713" y="39"/>
                    <a:pt x="4713" y="25"/>
                  </a:cubicBezTo>
                  <a:cubicBezTo>
                    <a:pt x="4713" y="12"/>
                    <a:pt x="4724" y="0"/>
                    <a:pt x="4738" y="0"/>
                  </a:cubicBezTo>
                  <a:lnTo>
                    <a:pt x="4738" y="0"/>
                  </a:lnTo>
                  <a:cubicBezTo>
                    <a:pt x="4752" y="0"/>
                    <a:pt x="4763" y="12"/>
                    <a:pt x="4763" y="25"/>
                  </a:cubicBezTo>
                  <a:cubicBezTo>
                    <a:pt x="4763" y="39"/>
                    <a:pt x="4752" y="50"/>
                    <a:pt x="4738" y="50"/>
                  </a:cubicBezTo>
                  <a:close/>
                  <a:moveTo>
                    <a:pt x="4638" y="50"/>
                  </a:moveTo>
                  <a:lnTo>
                    <a:pt x="4638" y="50"/>
                  </a:lnTo>
                  <a:cubicBezTo>
                    <a:pt x="4624" y="50"/>
                    <a:pt x="4613" y="39"/>
                    <a:pt x="4613" y="25"/>
                  </a:cubicBezTo>
                  <a:cubicBezTo>
                    <a:pt x="4613" y="12"/>
                    <a:pt x="4624" y="0"/>
                    <a:pt x="4638" y="0"/>
                  </a:cubicBezTo>
                  <a:lnTo>
                    <a:pt x="4638" y="0"/>
                  </a:lnTo>
                  <a:cubicBezTo>
                    <a:pt x="4652" y="0"/>
                    <a:pt x="4663" y="12"/>
                    <a:pt x="4663" y="25"/>
                  </a:cubicBezTo>
                  <a:cubicBezTo>
                    <a:pt x="4663" y="39"/>
                    <a:pt x="4652" y="50"/>
                    <a:pt x="4638" y="50"/>
                  </a:cubicBezTo>
                  <a:close/>
                  <a:moveTo>
                    <a:pt x="4538" y="50"/>
                  </a:moveTo>
                  <a:lnTo>
                    <a:pt x="4538" y="50"/>
                  </a:lnTo>
                  <a:cubicBezTo>
                    <a:pt x="4524" y="50"/>
                    <a:pt x="4513" y="39"/>
                    <a:pt x="4513" y="25"/>
                  </a:cubicBezTo>
                  <a:cubicBezTo>
                    <a:pt x="4513" y="12"/>
                    <a:pt x="4524" y="0"/>
                    <a:pt x="4538" y="0"/>
                  </a:cubicBezTo>
                  <a:lnTo>
                    <a:pt x="4538" y="0"/>
                  </a:lnTo>
                  <a:cubicBezTo>
                    <a:pt x="4552" y="0"/>
                    <a:pt x="4563" y="12"/>
                    <a:pt x="4563" y="25"/>
                  </a:cubicBezTo>
                  <a:cubicBezTo>
                    <a:pt x="4563" y="39"/>
                    <a:pt x="4552" y="50"/>
                    <a:pt x="4538" y="50"/>
                  </a:cubicBezTo>
                  <a:close/>
                  <a:moveTo>
                    <a:pt x="4438" y="50"/>
                  </a:moveTo>
                  <a:lnTo>
                    <a:pt x="4438" y="50"/>
                  </a:lnTo>
                  <a:cubicBezTo>
                    <a:pt x="4424" y="50"/>
                    <a:pt x="4413" y="39"/>
                    <a:pt x="4413" y="25"/>
                  </a:cubicBezTo>
                  <a:cubicBezTo>
                    <a:pt x="4413" y="12"/>
                    <a:pt x="4424" y="0"/>
                    <a:pt x="4438" y="0"/>
                  </a:cubicBezTo>
                  <a:lnTo>
                    <a:pt x="4438" y="0"/>
                  </a:lnTo>
                  <a:cubicBezTo>
                    <a:pt x="4452" y="0"/>
                    <a:pt x="4463" y="12"/>
                    <a:pt x="4463" y="25"/>
                  </a:cubicBezTo>
                  <a:cubicBezTo>
                    <a:pt x="4463" y="39"/>
                    <a:pt x="4452" y="50"/>
                    <a:pt x="4438" y="50"/>
                  </a:cubicBezTo>
                  <a:close/>
                  <a:moveTo>
                    <a:pt x="4338" y="50"/>
                  </a:moveTo>
                  <a:lnTo>
                    <a:pt x="4338" y="50"/>
                  </a:lnTo>
                  <a:cubicBezTo>
                    <a:pt x="4324" y="50"/>
                    <a:pt x="4313" y="39"/>
                    <a:pt x="4313" y="25"/>
                  </a:cubicBezTo>
                  <a:cubicBezTo>
                    <a:pt x="4313" y="12"/>
                    <a:pt x="4324" y="0"/>
                    <a:pt x="4338" y="0"/>
                  </a:cubicBezTo>
                  <a:lnTo>
                    <a:pt x="4338" y="0"/>
                  </a:lnTo>
                  <a:cubicBezTo>
                    <a:pt x="4352" y="0"/>
                    <a:pt x="4363" y="12"/>
                    <a:pt x="4363" y="25"/>
                  </a:cubicBezTo>
                  <a:cubicBezTo>
                    <a:pt x="4363" y="39"/>
                    <a:pt x="4352" y="50"/>
                    <a:pt x="4338" y="50"/>
                  </a:cubicBezTo>
                  <a:close/>
                  <a:moveTo>
                    <a:pt x="4238" y="50"/>
                  </a:moveTo>
                  <a:lnTo>
                    <a:pt x="4238" y="50"/>
                  </a:lnTo>
                  <a:cubicBezTo>
                    <a:pt x="4224" y="50"/>
                    <a:pt x="4213" y="39"/>
                    <a:pt x="4213" y="25"/>
                  </a:cubicBezTo>
                  <a:cubicBezTo>
                    <a:pt x="4213" y="12"/>
                    <a:pt x="4224" y="0"/>
                    <a:pt x="4238" y="0"/>
                  </a:cubicBezTo>
                  <a:lnTo>
                    <a:pt x="4238" y="0"/>
                  </a:lnTo>
                  <a:cubicBezTo>
                    <a:pt x="4252" y="0"/>
                    <a:pt x="4263" y="12"/>
                    <a:pt x="4263" y="25"/>
                  </a:cubicBezTo>
                  <a:cubicBezTo>
                    <a:pt x="4263" y="39"/>
                    <a:pt x="4252" y="50"/>
                    <a:pt x="4238" y="50"/>
                  </a:cubicBezTo>
                  <a:close/>
                  <a:moveTo>
                    <a:pt x="4138" y="50"/>
                  </a:moveTo>
                  <a:lnTo>
                    <a:pt x="4138" y="50"/>
                  </a:lnTo>
                  <a:cubicBezTo>
                    <a:pt x="4124" y="50"/>
                    <a:pt x="4113" y="39"/>
                    <a:pt x="4113" y="25"/>
                  </a:cubicBezTo>
                  <a:cubicBezTo>
                    <a:pt x="4113" y="12"/>
                    <a:pt x="4124" y="0"/>
                    <a:pt x="4138" y="0"/>
                  </a:cubicBezTo>
                  <a:lnTo>
                    <a:pt x="4138" y="0"/>
                  </a:lnTo>
                  <a:cubicBezTo>
                    <a:pt x="4152" y="0"/>
                    <a:pt x="4163" y="12"/>
                    <a:pt x="4163" y="25"/>
                  </a:cubicBezTo>
                  <a:cubicBezTo>
                    <a:pt x="4163" y="39"/>
                    <a:pt x="4152" y="50"/>
                    <a:pt x="4138" y="50"/>
                  </a:cubicBezTo>
                  <a:close/>
                  <a:moveTo>
                    <a:pt x="4038" y="50"/>
                  </a:moveTo>
                  <a:lnTo>
                    <a:pt x="4038" y="50"/>
                  </a:lnTo>
                  <a:cubicBezTo>
                    <a:pt x="4024" y="50"/>
                    <a:pt x="4013" y="39"/>
                    <a:pt x="4013" y="25"/>
                  </a:cubicBezTo>
                  <a:cubicBezTo>
                    <a:pt x="4013" y="12"/>
                    <a:pt x="4024" y="0"/>
                    <a:pt x="4038" y="0"/>
                  </a:cubicBezTo>
                  <a:lnTo>
                    <a:pt x="4038" y="0"/>
                  </a:lnTo>
                  <a:cubicBezTo>
                    <a:pt x="4052" y="0"/>
                    <a:pt x="4063" y="12"/>
                    <a:pt x="4063" y="25"/>
                  </a:cubicBezTo>
                  <a:cubicBezTo>
                    <a:pt x="4063" y="39"/>
                    <a:pt x="4052" y="50"/>
                    <a:pt x="4038" y="50"/>
                  </a:cubicBezTo>
                  <a:close/>
                  <a:moveTo>
                    <a:pt x="3938" y="50"/>
                  </a:moveTo>
                  <a:lnTo>
                    <a:pt x="3938" y="50"/>
                  </a:lnTo>
                  <a:cubicBezTo>
                    <a:pt x="3924" y="50"/>
                    <a:pt x="3913" y="39"/>
                    <a:pt x="3913" y="25"/>
                  </a:cubicBezTo>
                  <a:cubicBezTo>
                    <a:pt x="3913" y="12"/>
                    <a:pt x="3924" y="0"/>
                    <a:pt x="3938" y="0"/>
                  </a:cubicBezTo>
                  <a:lnTo>
                    <a:pt x="3938" y="0"/>
                  </a:lnTo>
                  <a:cubicBezTo>
                    <a:pt x="3952" y="0"/>
                    <a:pt x="3963" y="12"/>
                    <a:pt x="3963" y="25"/>
                  </a:cubicBezTo>
                  <a:cubicBezTo>
                    <a:pt x="3963" y="39"/>
                    <a:pt x="3952" y="50"/>
                    <a:pt x="3938" y="50"/>
                  </a:cubicBezTo>
                  <a:close/>
                  <a:moveTo>
                    <a:pt x="3838" y="50"/>
                  </a:moveTo>
                  <a:lnTo>
                    <a:pt x="3838" y="50"/>
                  </a:lnTo>
                  <a:cubicBezTo>
                    <a:pt x="3824" y="50"/>
                    <a:pt x="3813" y="39"/>
                    <a:pt x="3813" y="25"/>
                  </a:cubicBezTo>
                  <a:cubicBezTo>
                    <a:pt x="3813" y="12"/>
                    <a:pt x="3824" y="0"/>
                    <a:pt x="3838" y="0"/>
                  </a:cubicBezTo>
                  <a:lnTo>
                    <a:pt x="3838" y="0"/>
                  </a:lnTo>
                  <a:cubicBezTo>
                    <a:pt x="3852" y="0"/>
                    <a:pt x="3863" y="12"/>
                    <a:pt x="3863" y="25"/>
                  </a:cubicBezTo>
                  <a:cubicBezTo>
                    <a:pt x="3863" y="39"/>
                    <a:pt x="3852" y="50"/>
                    <a:pt x="3838" y="50"/>
                  </a:cubicBezTo>
                  <a:close/>
                  <a:moveTo>
                    <a:pt x="3738" y="50"/>
                  </a:moveTo>
                  <a:lnTo>
                    <a:pt x="3738" y="50"/>
                  </a:lnTo>
                  <a:cubicBezTo>
                    <a:pt x="3724" y="50"/>
                    <a:pt x="3713" y="39"/>
                    <a:pt x="3713" y="25"/>
                  </a:cubicBezTo>
                  <a:cubicBezTo>
                    <a:pt x="3713" y="12"/>
                    <a:pt x="3724" y="0"/>
                    <a:pt x="3738" y="0"/>
                  </a:cubicBezTo>
                  <a:lnTo>
                    <a:pt x="3738" y="0"/>
                  </a:lnTo>
                  <a:cubicBezTo>
                    <a:pt x="3752" y="0"/>
                    <a:pt x="3763" y="12"/>
                    <a:pt x="3763" y="25"/>
                  </a:cubicBezTo>
                  <a:cubicBezTo>
                    <a:pt x="3763" y="39"/>
                    <a:pt x="3752" y="50"/>
                    <a:pt x="3738" y="50"/>
                  </a:cubicBezTo>
                  <a:close/>
                  <a:moveTo>
                    <a:pt x="3638" y="50"/>
                  </a:moveTo>
                  <a:lnTo>
                    <a:pt x="3638" y="50"/>
                  </a:lnTo>
                  <a:cubicBezTo>
                    <a:pt x="3624" y="50"/>
                    <a:pt x="3613" y="39"/>
                    <a:pt x="3613" y="25"/>
                  </a:cubicBezTo>
                  <a:cubicBezTo>
                    <a:pt x="3613" y="12"/>
                    <a:pt x="3624" y="0"/>
                    <a:pt x="3638" y="0"/>
                  </a:cubicBezTo>
                  <a:lnTo>
                    <a:pt x="3638" y="0"/>
                  </a:lnTo>
                  <a:cubicBezTo>
                    <a:pt x="3651" y="0"/>
                    <a:pt x="3663" y="12"/>
                    <a:pt x="3663" y="25"/>
                  </a:cubicBezTo>
                  <a:cubicBezTo>
                    <a:pt x="3663" y="39"/>
                    <a:pt x="3651" y="50"/>
                    <a:pt x="3638" y="50"/>
                  </a:cubicBezTo>
                  <a:close/>
                  <a:moveTo>
                    <a:pt x="3538" y="50"/>
                  </a:moveTo>
                  <a:lnTo>
                    <a:pt x="3538" y="50"/>
                  </a:lnTo>
                  <a:cubicBezTo>
                    <a:pt x="3524" y="50"/>
                    <a:pt x="3513" y="39"/>
                    <a:pt x="3513" y="25"/>
                  </a:cubicBezTo>
                  <a:cubicBezTo>
                    <a:pt x="3513" y="12"/>
                    <a:pt x="3524" y="0"/>
                    <a:pt x="3538" y="0"/>
                  </a:cubicBezTo>
                  <a:lnTo>
                    <a:pt x="3538" y="0"/>
                  </a:lnTo>
                  <a:cubicBezTo>
                    <a:pt x="3551" y="0"/>
                    <a:pt x="3563" y="12"/>
                    <a:pt x="3563" y="25"/>
                  </a:cubicBezTo>
                  <a:cubicBezTo>
                    <a:pt x="3563" y="39"/>
                    <a:pt x="3551" y="50"/>
                    <a:pt x="3538" y="50"/>
                  </a:cubicBezTo>
                  <a:close/>
                  <a:moveTo>
                    <a:pt x="3438" y="50"/>
                  </a:moveTo>
                  <a:lnTo>
                    <a:pt x="3438" y="50"/>
                  </a:lnTo>
                  <a:cubicBezTo>
                    <a:pt x="3424" y="50"/>
                    <a:pt x="3413" y="39"/>
                    <a:pt x="3413" y="25"/>
                  </a:cubicBezTo>
                  <a:cubicBezTo>
                    <a:pt x="3413" y="12"/>
                    <a:pt x="3424" y="0"/>
                    <a:pt x="3438" y="0"/>
                  </a:cubicBezTo>
                  <a:lnTo>
                    <a:pt x="3438" y="0"/>
                  </a:lnTo>
                  <a:cubicBezTo>
                    <a:pt x="3451" y="0"/>
                    <a:pt x="3463" y="12"/>
                    <a:pt x="3463" y="25"/>
                  </a:cubicBezTo>
                  <a:cubicBezTo>
                    <a:pt x="3463" y="39"/>
                    <a:pt x="3451" y="50"/>
                    <a:pt x="3438" y="50"/>
                  </a:cubicBezTo>
                  <a:close/>
                  <a:moveTo>
                    <a:pt x="3338" y="50"/>
                  </a:moveTo>
                  <a:lnTo>
                    <a:pt x="3337" y="50"/>
                  </a:lnTo>
                  <a:cubicBezTo>
                    <a:pt x="3324" y="50"/>
                    <a:pt x="3312" y="39"/>
                    <a:pt x="3312" y="25"/>
                  </a:cubicBezTo>
                  <a:cubicBezTo>
                    <a:pt x="3312" y="12"/>
                    <a:pt x="3324" y="0"/>
                    <a:pt x="3337" y="0"/>
                  </a:cubicBezTo>
                  <a:lnTo>
                    <a:pt x="3338" y="0"/>
                  </a:lnTo>
                  <a:cubicBezTo>
                    <a:pt x="3351" y="0"/>
                    <a:pt x="3363" y="12"/>
                    <a:pt x="3363" y="25"/>
                  </a:cubicBezTo>
                  <a:cubicBezTo>
                    <a:pt x="3363" y="39"/>
                    <a:pt x="3351" y="50"/>
                    <a:pt x="3338" y="50"/>
                  </a:cubicBezTo>
                  <a:close/>
                  <a:moveTo>
                    <a:pt x="3237" y="50"/>
                  </a:moveTo>
                  <a:lnTo>
                    <a:pt x="3237" y="50"/>
                  </a:lnTo>
                  <a:cubicBezTo>
                    <a:pt x="3224" y="50"/>
                    <a:pt x="3212" y="39"/>
                    <a:pt x="3212" y="25"/>
                  </a:cubicBezTo>
                  <a:cubicBezTo>
                    <a:pt x="3212" y="12"/>
                    <a:pt x="3224" y="0"/>
                    <a:pt x="3237" y="0"/>
                  </a:cubicBezTo>
                  <a:lnTo>
                    <a:pt x="3237" y="0"/>
                  </a:lnTo>
                  <a:cubicBezTo>
                    <a:pt x="3251" y="0"/>
                    <a:pt x="3262" y="12"/>
                    <a:pt x="3262" y="25"/>
                  </a:cubicBezTo>
                  <a:cubicBezTo>
                    <a:pt x="3262" y="39"/>
                    <a:pt x="3251" y="50"/>
                    <a:pt x="3237" y="50"/>
                  </a:cubicBezTo>
                  <a:close/>
                  <a:moveTo>
                    <a:pt x="3137" y="50"/>
                  </a:moveTo>
                  <a:lnTo>
                    <a:pt x="3137" y="50"/>
                  </a:lnTo>
                  <a:cubicBezTo>
                    <a:pt x="3124" y="50"/>
                    <a:pt x="3112" y="39"/>
                    <a:pt x="3112" y="25"/>
                  </a:cubicBezTo>
                  <a:cubicBezTo>
                    <a:pt x="3112" y="12"/>
                    <a:pt x="3124" y="0"/>
                    <a:pt x="3137" y="0"/>
                  </a:cubicBezTo>
                  <a:lnTo>
                    <a:pt x="3137" y="0"/>
                  </a:lnTo>
                  <a:cubicBezTo>
                    <a:pt x="3151" y="0"/>
                    <a:pt x="3162" y="12"/>
                    <a:pt x="3162" y="25"/>
                  </a:cubicBezTo>
                  <a:cubicBezTo>
                    <a:pt x="3162" y="39"/>
                    <a:pt x="3151" y="50"/>
                    <a:pt x="3137" y="50"/>
                  </a:cubicBezTo>
                  <a:close/>
                  <a:moveTo>
                    <a:pt x="3037" y="50"/>
                  </a:moveTo>
                  <a:lnTo>
                    <a:pt x="3037" y="50"/>
                  </a:lnTo>
                  <a:cubicBezTo>
                    <a:pt x="3024" y="50"/>
                    <a:pt x="3012" y="39"/>
                    <a:pt x="3012" y="25"/>
                  </a:cubicBezTo>
                  <a:cubicBezTo>
                    <a:pt x="3012" y="12"/>
                    <a:pt x="3024" y="0"/>
                    <a:pt x="3037" y="0"/>
                  </a:cubicBezTo>
                  <a:lnTo>
                    <a:pt x="3037" y="0"/>
                  </a:lnTo>
                  <a:cubicBezTo>
                    <a:pt x="3051" y="0"/>
                    <a:pt x="3062" y="12"/>
                    <a:pt x="3062" y="25"/>
                  </a:cubicBezTo>
                  <a:cubicBezTo>
                    <a:pt x="3062" y="39"/>
                    <a:pt x="3051" y="50"/>
                    <a:pt x="3037" y="50"/>
                  </a:cubicBezTo>
                  <a:close/>
                  <a:moveTo>
                    <a:pt x="2937" y="50"/>
                  </a:moveTo>
                  <a:lnTo>
                    <a:pt x="2937" y="50"/>
                  </a:lnTo>
                  <a:cubicBezTo>
                    <a:pt x="2923" y="50"/>
                    <a:pt x="2912" y="39"/>
                    <a:pt x="2912" y="25"/>
                  </a:cubicBezTo>
                  <a:cubicBezTo>
                    <a:pt x="2912" y="12"/>
                    <a:pt x="2923" y="0"/>
                    <a:pt x="2937" y="0"/>
                  </a:cubicBezTo>
                  <a:lnTo>
                    <a:pt x="2937" y="0"/>
                  </a:lnTo>
                  <a:cubicBezTo>
                    <a:pt x="2951" y="0"/>
                    <a:pt x="2962" y="12"/>
                    <a:pt x="2962" y="25"/>
                  </a:cubicBezTo>
                  <a:cubicBezTo>
                    <a:pt x="2962" y="39"/>
                    <a:pt x="2951" y="50"/>
                    <a:pt x="2937" y="50"/>
                  </a:cubicBezTo>
                  <a:close/>
                  <a:moveTo>
                    <a:pt x="2837" y="50"/>
                  </a:moveTo>
                  <a:lnTo>
                    <a:pt x="2837" y="50"/>
                  </a:lnTo>
                  <a:cubicBezTo>
                    <a:pt x="2823" y="50"/>
                    <a:pt x="2812" y="39"/>
                    <a:pt x="2812" y="25"/>
                  </a:cubicBezTo>
                  <a:cubicBezTo>
                    <a:pt x="2812" y="12"/>
                    <a:pt x="2823" y="0"/>
                    <a:pt x="2837" y="0"/>
                  </a:cubicBezTo>
                  <a:lnTo>
                    <a:pt x="2837" y="0"/>
                  </a:lnTo>
                  <a:cubicBezTo>
                    <a:pt x="2851" y="0"/>
                    <a:pt x="2862" y="12"/>
                    <a:pt x="2862" y="25"/>
                  </a:cubicBezTo>
                  <a:cubicBezTo>
                    <a:pt x="2862" y="39"/>
                    <a:pt x="2851" y="50"/>
                    <a:pt x="2837" y="50"/>
                  </a:cubicBezTo>
                  <a:close/>
                  <a:moveTo>
                    <a:pt x="2737" y="50"/>
                  </a:moveTo>
                  <a:lnTo>
                    <a:pt x="2737" y="50"/>
                  </a:lnTo>
                  <a:cubicBezTo>
                    <a:pt x="2723" y="50"/>
                    <a:pt x="2712" y="39"/>
                    <a:pt x="2712" y="25"/>
                  </a:cubicBezTo>
                  <a:cubicBezTo>
                    <a:pt x="2712" y="12"/>
                    <a:pt x="2723" y="0"/>
                    <a:pt x="2737" y="0"/>
                  </a:cubicBezTo>
                  <a:lnTo>
                    <a:pt x="2737" y="0"/>
                  </a:lnTo>
                  <a:cubicBezTo>
                    <a:pt x="2751" y="0"/>
                    <a:pt x="2762" y="12"/>
                    <a:pt x="2762" y="25"/>
                  </a:cubicBezTo>
                  <a:cubicBezTo>
                    <a:pt x="2762" y="39"/>
                    <a:pt x="2751" y="50"/>
                    <a:pt x="2737" y="50"/>
                  </a:cubicBezTo>
                  <a:close/>
                  <a:moveTo>
                    <a:pt x="2637" y="50"/>
                  </a:moveTo>
                  <a:lnTo>
                    <a:pt x="2637" y="50"/>
                  </a:lnTo>
                  <a:cubicBezTo>
                    <a:pt x="2623" y="50"/>
                    <a:pt x="2612" y="39"/>
                    <a:pt x="2612" y="25"/>
                  </a:cubicBezTo>
                  <a:cubicBezTo>
                    <a:pt x="2612" y="12"/>
                    <a:pt x="2623" y="0"/>
                    <a:pt x="2637" y="0"/>
                  </a:cubicBezTo>
                  <a:lnTo>
                    <a:pt x="2637" y="0"/>
                  </a:lnTo>
                  <a:cubicBezTo>
                    <a:pt x="2651" y="0"/>
                    <a:pt x="2662" y="12"/>
                    <a:pt x="2662" y="25"/>
                  </a:cubicBezTo>
                  <a:cubicBezTo>
                    <a:pt x="2662" y="39"/>
                    <a:pt x="2651" y="50"/>
                    <a:pt x="2637" y="50"/>
                  </a:cubicBezTo>
                  <a:close/>
                  <a:moveTo>
                    <a:pt x="2537" y="50"/>
                  </a:moveTo>
                  <a:lnTo>
                    <a:pt x="2537" y="50"/>
                  </a:lnTo>
                  <a:cubicBezTo>
                    <a:pt x="2523" y="50"/>
                    <a:pt x="2512" y="39"/>
                    <a:pt x="2512" y="25"/>
                  </a:cubicBezTo>
                  <a:cubicBezTo>
                    <a:pt x="2512" y="12"/>
                    <a:pt x="2523" y="0"/>
                    <a:pt x="2537" y="0"/>
                  </a:cubicBezTo>
                  <a:lnTo>
                    <a:pt x="2537" y="0"/>
                  </a:lnTo>
                  <a:cubicBezTo>
                    <a:pt x="2551" y="0"/>
                    <a:pt x="2562" y="12"/>
                    <a:pt x="2562" y="25"/>
                  </a:cubicBezTo>
                  <a:cubicBezTo>
                    <a:pt x="2562" y="39"/>
                    <a:pt x="2551" y="50"/>
                    <a:pt x="2537" y="50"/>
                  </a:cubicBezTo>
                  <a:close/>
                  <a:moveTo>
                    <a:pt x="2437" y="50"/>
                  </a:moveTo>
                  <a:lnTo>
                    <a:pt x="2437" y="50"/>
                  </a:lnTo>
                  <a:cubicBezTo>
                    <a:pt x="2423" y="50"/>
                    <a:pt x="2412" y="39"/>
                    <a:pt x="2412" y="25"/>
                  </a:cubicBezTo>
                  <a:cubicBezTo>
                    <a:pt x="2412" y="12"/>
                    <a:pt x="2423" y="0"/>
                    <a:pt x="2437" y="0"/>
                  </a:cubicBezTo>
                  <a:lnTo>
                    <a:pt x="2437" y="0"/>
                  </a:lnTo>
                  <a:cubicBezTo>
                    <a:pt x="2451" y="0"/>
                    <a:pt x="2462" y="12"/>
                    <a:pt x="2462" y="25"/>
                  </a:cubicBezTo>
                  <a:cubicBezTo>
                    <a:pt x="2462" y="39"/>
                    <a:pt x="2451" y="50"/>
                    <a:pt x="2437" y="50"/>
                  </a:cubicBezTo>
                  <a:close/>
                  <a:moveTo>
                    <a:pt x="2337" y="50"/>
                  </a:moveTo>
                  <a:lnTo>
                    <a:pt x="2337" y="50"/>
                  </a:lnTo>
                  <a:cubicBezTo>
                    <a:pt x="2323" y="50"/>
                    <a:pt x="2312" y="39"/>
                    <a:pt x="2312" y="25"/>
                  </a:cubicBezTo>
                  <a:cubicBezTo>
                    <a:pt x="2312" y="12"/>
                    <a:pt x="2323" y="0"/>
                    <a:pt x="2337" y="0"/>
                  </a:cubicBezTo>
                  <a:lnTo>
                    <a:pt x="2337" y="0"/>
                  </a:lnTo>
                  <a:cubicBezTo>
                    <a:pt x="2351" y="0"/>
                    <a:pt x="2362" y="12"/>
                    <a:pt x="2362" y="25"/>
                  </a:cubicBezTo>
                  <a:cubicBezTo>
                    <a:pt x="2362" y="39"/>
                    <a:pt x="2351" y="50"/>
                    <a:pt x="2337" y="50"/>
                  </a:cubicBezTo>
                  <a:close/>
                  <a:moveTo>
                    <a:pt x="2237" y="50"/>
                  </a:moveTo>
                  <a:lnTo>
                    <a:pt x="2237" y="50"/>
                  </a:lnTo>
                  <a:cubicBezTo>
                    <a:pt x="2223" y="50"/>
                    <a:pt x="2212" y="39"/>
                    <a:pt x="2212" y="25"/>
                  </a:cubicBezTo>
                  <a:cubicBezTo>
                    <a:pt x="2212" y="12"/>
                    <a:pt x="2223" y="0"/>
                    <a:pt x="2237" y="0"/>
                  </a:cubicBezTo>
                  <a:lnTo>
                    <a:pt x="2237" y="0"/>
                  </a:lnTo>
                  <a:cubicBezTo>
                    <a:pt x="2251" y="0"/>
                    <a:pt x="2262" y="12"/>
                    <a:pt x="2262" y="25"/>
                  </a:cubicBezTo>
                  <a:cubicBezTo>
                    <a:pt x="2262" y="39"/>
                    <a:pt x="2251" y="50"/>
                    <a:pt x="2237" y="50"/>
                  </a:cubicBezTo>
                  <a:close/>
                  <a:moveTo>
                    <a:pt x="2137" y="50"/>
                  </a:moveTo>
                  <a:lnTo>
                    <a:pt x="2137" y="50"/>
                  </a:lnTo>
                  <a:cubicBezTo>
                    <a:pt x="2123" y="50"/>
                    <a:pt x="2112" y="39"/>
                    <a:pt x="2112" y="25"/>
                  </a:cubicBezTo>
                  <a:cubicBezTo>
                    <a:pt x="2112" y="12"/>
                    <a:pt x="2123" y="0"/>
                    <a:pt x="2137" y="0"/>
                  </a:cubicBezTo>
                  <a:lnTo>
                    <a:pt x="2137" y="0"/>
                  </a:lnTo>
                  <a:cubicBezTo>
                    <a:pt x="2151" y="0"/>
                    <a:pt x="2162" y="12"/>
                    <a:pt x="2162" y="25"/>
                  </a:cubicBezTo>
                  <a:cubicBezTo>
                    <a:pt x="2162" y="39"/>
                    <a:pt x="2151" y="50"/>
                    <a:pt x="2137" y="50"/>
                  </a:cubicBezTo>
                  <a:close/>
                  <a:moveTo>
                    <a:pt x="2037" y="50"/>
                  </a:moveTo>
                  <a:lnTo>
                    <a:pt x="2037" y="50"/>
                  </a:lnTo>
                  <a:cubicBezTo>
                    <a:pt x="2023" y="50"/>
                    <a:pt x="2012" y="39"/>
                    <a:pt x="2012" y="25"/>
                  </a:cubicBezTo>
                  <a:cubicBezTo>
                    <a:pt x="2012" y="12"/>
                    <a:pt x="2023" y="0"/>
                    <a:pt x="2037" y="0"/>
                  </a:cubicBezTo>
                  <a:lnTo>
                    <a:pt x="2037" y="0"/>
                  </a:lnTo>
                  <a:cubicBezTo>
                    <a:pt x="2051" y="0"/>
                    <a:pt x="2062" y="12"/>
                    <a:pt x="2062" y="25"/>
                  </a:cubicBezTo>
                  <a:cubicBezTo>
                    <a:pt x="2062" y="39"/>
                    <a:pt x="2051" y="50"/>
                    <a:pt x="2037" y="50"/>
                  </a:cubicBezTo>
                  <a:close/>
                  <a:moveTo>
                    <a:pt x="1937" y="50"/>
                  </a:moveTo>
                  <a:lnTo>
                    <a:pt x="1937" y="50"/>
                  </a:lnTo>
                  <a:cubicBezTo>
                    <a:pt x="1923" y="50"/>
                    <a:pt x="1912" y="39"/>
                    <a:pt x="1912" y="25"/>
                  </a:cubicBezTo>
                  <a:cubicBezTo>
                    <a:pt x="1912" y="12"/>
                    <a:pt x="1923" y="0"/>
                    <a:pt x="1937" y="0"/>
                  </a:cubicBezTo>
                  <a:lnTo>
                    <a:pt x="1937" y="0"/>
                  </a:lnTo>
                  <a:cubicBezTo>
                    <a:pt x="1951" y="0"/>
                    <a:pt x="1962" y="12"/>
                    <a:pt x="1962" y="25"/>
                  </a:cubicBezTo>
                  <a:cubicBezTo>
                    <a:pt x="1962" y="39"/>
                    <a:pt x="1951" y="50"/>
                    <a:pt x="1937" y="50"/>
                  </a:cubicBezTo>
                  <a:close/>
                  <a:moveTo>
                    <a:pt x="1837" y="50"/>
                  </a:moveTo>
                  <a:lnTo>
                    <a:pt x="1837" y="50"/>
                  </a:lnTo>
                  <a:cubicBezTo>
                    <a:pt x="1823" y="50"/>
                    <a:pt x="1812" y="39"/>
                    <a:pt x="1812" y="25"/>
                  </a:cubicBezTo>
                  <a:cubicBezTo>
                    <a:pt x="1812" y="12"/>
                    <a:pt x="1823" y="0"/>
                    <a:pt x="1837" y="0"/>
                  </a:cubicBezTo>
                  <a:lnTo>
                    <a:pt x="1837" y="0"/>
                  </a:lnTo>
                  <a:cubicBezTo>
                    <a:pt x="1851" y="0"/>
                    <a:pt x="1862" y="12"/>
                    <a:pt x="1862" y="25"/>
                  </a:cubicBezTo>
                  <a:cubicBezTo>
                    <a:pt x="1862" y="39"/>
                    <a:pt x="1851" y="50"/>
                    <a:pt x="1837" y="50"/>
                  </a:cubicBezTo>
                  <a:close/>
                  <a:moveTo>
                    <a:pt x="1737" y="50"/>
                  </a:moveTo>
                  <a:lnTo>
                    <a:pt x="1737" y="50"/>
                  </a:lnTo>
                  <a:cubicBezTo>
                    <a:pt x="1723" y="50"/>
                    <a:pt x="1712" y="39"/>
                    <a:pt x="1712" y="25"/>
                  </a:cubicBezTo>
                  <a:cubicBezTo>
                    <a:pt x="1712" y="12"/>
                    <a:pt x="1723" y="0"/>
                    <a:pt x="1737" y="0"/>
                  </a:cubicBezTo>
                  <a:lnTo>
                    <a:pt x="1737" y="0"/>
                  </a:lnTo>
                  <a:cubicBezTo>
                    <a:pt x="1751" y="0"/>
                    <a:pt x="1762" y="12"/>
                    <a:pt x="1762" y="25"/>
                  </a:cubicBezTo>
                  <a:cubicBezTo>
                    <a:pt x="1762" y="39"/>
                    <a:pt x="1751" y="50"/>
                    <a:pt x="1737" y="50"/>
                  </a:cubicBezTo>
                  <a:close/>
                  <a:moveTo>
                    <a:pt x="1637" y="50"/>
                  </a:moveTo>
                  <a:lnTo>
                    <a:pt x="1637" y="50"/>
                  </a:lnTo>
                  <a:cubicBezTo>
                    <a:pt x="1623" y="50"/>
                    <a:pt x="1612" y="39"/>
                    <a:pt x="1612" y="25"/>
                  </a:cubicBezTo>
                  <a:cubicBezTo>
                    <a:pt x="1612" y="12"/>
                    <a:pt x="1623" y="0"/>
                    <a:pt x="1637" y="0"/>
                  </a:cubicBezTo>
                  <a:lnTo>
                    <a:pt x="1637" y="0"/>
                  </a:lnTo>
                  <a:cubicBezTo>
                    <a:pt x="1650" y="0"/>
                    <a:pt x="1662" y="12"/>
                    <a:pt x="1662" y="25"/>
                  </a:cubicBezTo>
                  <a:cubicBezTo>
                    <a:pt x="1662" y="39"/>
                    <a:pt x="1650" y="50"/>
                    <a:pt x="1637" y="50"/>
                  </a:cubicBezTo>
                  <a:close/>
                  <a:moveTo>
                    <a:pt x="1537" y="50"/>
                  </a:moveTo>
                  <a:lnTo>
                    <a:pt x="1537" y="50"/>
                  </a:lnTo>
                  <a:cubicBezTo>
                    <a:pt x="1523" y="50"/>
                    <a:pt x="1512" y="39"/>
                    <a:pt x="1512" y="25"/>
                  </a:cubicBezTo>
                  <a:cubicBezTo>
                    <a:pt x="1512" y="12"/>
                    <a:pt x="1523" y="0"/>
                    <a:pt x="1537" y="0"/>
                  </a:cubicBezTo>
                  <a:lnTo>
                    <a:pt x="1537" y="0"/>
                  </a:lnTo>
                  <a:cubicBezTo>
                    <a:pt x="1550" y="0"/>
                    <a:pt x="1562" y="12"/>
                    <a:pt x="1562" y="25"/>
                  </a:cubicBezTo>
                  <a:cubicBezTo>
                    <a:pt x="1562" y="39"/>
                    <a:pt x="1550" y="50"/>
                    <a:pt x="1537" y="50"/>
                  </a:cubicBezTo>
                  <a:close/>
                  <a:moveTo>
                    <a:pt x="1437" y="50"/>
                  </a:moveTo>
                  <a:lnTo>
                    <a:pt x="1437" y="50"/>
                  </a:lnTo>
                  <a:cubicBezTo>
                    <a:pt x="1423" y="50"/>
                    <a:pt x="1412" y="39"/>
                    <a:pt x="1412" y="25"/>
                  </a:cubicBezTo>
                  <a:cubicBezTo>
                    <a:pt x="1412" y="12"/>
                    <a:pt x="1423" y="0"/>
                    <a:pt x="1437" y="0"/>
                  </a:cubicBezTo>
                  <a:lnTo>
                    <a:pt x="1437" y="0"/>
                  </a:lnTo>
                  <a:cubicBezTo>
                    <a:pt x="1450" y="0"/>
                    <a:pt x="1462" y="12"/>
                    <a:pt x="1462" y="25"/>
                  </a:cubicBezTo>
                  <a:cubicBezTo>
                    <a:pt x="1462" y="39"/>
                    <a:pt x="1450" y="50"/>
                    <a:pt x="1437" y="50"/>
                  </a:cubicBezTo>
                  <a:close/>
                  <a:moveTo>
                    <a:pt x="1337" y="50"/>
                  </a:moveTo>
                  <a:lnTo>
                    <a:pt x="1336" y="50"/>
                  </a:lnTo>
                  <a:cubicBezTo>
                    <a:pt x="1323" y="50"/>
                    <a:pt x="1311" y="39"/>
                    <a:pt x="1311" y="25"/>
                  </a:cubicBezTo>
                  <a:cubicBezTo>
                    <a:pt x="1311" y="12"/>
                    <a:pt x="1323" y="0"/>
                    <a:pt x="1336" y="0"/>
                  </a:cubicBezTo>
                  <a:lnTo>
                    <a:pt x="1337" y="0"/>
                  </a:lnTo>
                  <a:cubicBezTo>
                    <a:pt x="1350" y="0"/>
                    <a:pt x="1362" y="12"/>
                    <a:pt x="1362" y="25"/>
                  </a:cubicBezTo>
                  <a:cubicBezTo>
                    <a:pt x="1362" y="39"/>
                    <a:pt x="1350" y="50"/>
                    <a:pt x="1337" y="50"/>
                  </a:cubicBezTo>
                  <a:close/>
                  <a:moveTo>
                    <a:pt x="1236" y="50"/>
                  </a:moveTo>
                  <a:lnTo>
                    <a:pt x="1236" y="50"/>
                  </a:lnTo>
                  <a:cubicBezTo>
                    <a:pt x="1223" y="50"/>
                    <a:pt x="1211" y="39"/>
                    <a:pt x="1211" y="25"/>
                  </a:cubicBezTo>
                  <a:cubicBezTo>
                    <a:pt x="1211" y="12"/>
                    <a:pt x="1223" y="0"/>
                    <a:pt x="1236" y="0"/>
                  </a:cubicBezTo>
                  <a:lnTo>
                    <a:pt x="1236" y="0"/>
                  </a:lnTo>
                  <a:cubicBezTo>
                    <a:pt x="1250" y="0"/>
                    <a:pt x="1261" y="12"/>
                    <a:pt x="1261" y="25"/>
                  </a:cubicBezTo>
                  <a:cubicBezTo>
                    <a:pt x="1261" y="39"/>
                    <a:pt x="1250" y="50"/>
                    <a:pt x="1236" y="50"/>
                  </a:cubicBezTo>
                  <a:close/>
                  <a:moveTo>
                    <a:pt x="1136" y="50"/>
                  </a:moveTo>
                  <a:lnTo>
                    <a:pt x="1136" y="50"/>
                  </a:lnTo>
                  <a:cubicBezTo>
                    <a:pt x="1123" y="50"/>
                    <a:pt x="1111" y="39"/>
                    <a:pt x="1111" y="25"/>
                  </a:cubicBezTo>
                  <a:cubicBezTo>
                    <a:pt x="1111" y="12"/>
                    <a:pt x="1123" y="0"/>
                    <a:pt x="1136" y="0"/>
                  </a:cubicBezTo>
                  <a:lnTo>
                    <a:pt x="1136" y="0"/>
                  </a:lnTo>
                  <a:cubicBezTo>
                    <a:pt x="1150" y="0"/>
                    <a:pt x="1161" y="12"/>
                    <a:pt x="1161" y="25"/>
                  </a:cubicBezTo>
                  <a:cubicBezTo>
                    <a:pt x="1161" y="39"/>
                    <a:pt x="1150" y="50"/>
                    <a:pt x="1136" y="50"/>
                  </a:cubicBezTo>
                  <a:close/>
                  <a:moveTo>
                    <a:pt x="1036" y="50"/>
                  </a:moveTo>
                  <a:lnTo>
                    <a:pt x="1036" y="50"/>
                  </a:lnTo>
                  <a:cubicBezTo>
                    <a:pt x="1023" y="50"/>
                    <a:pt x="1011" y="39"/>
                    <a:pt x="1011" y="25"/>
                  </a:cubicBezTo>
                  <a:cubicBezTo>
                    <a:pt x="1011" y="12"/>
                    <a:pt x="1023" y="0"/>
                    <a:pt x="1036" y="0"/>
                  </a:cubicBezTo>
                  <a:lnTo>
                    <a:pt x="1036" y="0"/>
                  </a:lnTo>
                  <a:cubicBezTo>
                    <a:pt x="1050" y="0"/>
                    <a:pt x="1061" y="12"/>
                    <a:pt x="1061" y="25"/>
                  </a:cubicBezTo>
                  <a:cubicBezTo>
                    <a:pt x="1061" y="39"/>
                    <a:pt x="1050" y="50"/>
                    <a:pt x="1036" y="50"/>
                  </a:cubicBezTo>
                  <a:close/>
                  <a:moveTo>
                    <a:pt x="936" y="50"/>
                  </a:moveTo>
                  <a:lnTo>
                    <a:pt x="936" y="50"/>
                  </a:lnTo>
                  <a:cubicBezTo>
                    <a:pt x="922" y="50"/>
                    <a:pt x="911" y="39"/>
                    <a:pt x="911" y="25"/>
                  </a:cubicBezTo>
                  <a:cubicBezTo>
                    <a:pt x="911" y="12"/>
                    <a:pt x="922" y="0"/>
                    <a:pt x="936" y="0"/>
                  </a:cubicBezTo>
                  <a:lnTo>
                    <a:pt x="936" y="0"/>
                  </a:lnTo>
                  <a:cubicBezTo>
                    <a:pt x="950" y="0"/>
                    <a:pt x="961" y="12"/>
                    <a:pt x="961" y="25"/>
                  </a:cubicBezTo>
                  <a:cubicBezTo>
                    <a:pt x="961" y="39"/>
                    <a:pt x="950" y="50"/>
                    <a:pt x="936" y="50"/>
                  </a:cubicBezTo>
                  <a:close/>
                  <a:moveTo>
                    <a:pt x="836" y="50"/>
                  </a:moveTo>
                  <a:lnTo>
                    <a:pt x="836" y="50"/>
                  </a:lnTo>
                  <a:cubicBezTo>
                    <a:pt x="822" y="50"/>
                    <a:pt x="811" y="39"/>
                    <a:pt x="811" y="25"/>
                  </a:cubicBezTo>
                  <a:cubicBezTo>
                    <a:pt x="811" y="12"/>
                    <a:pt x="822" y="0"/>
                    <a:pt x="836" y="0"/>
                  </a:cubicBezTo>
                  <a:lnTo>
                    <a:pt x="836" y="0"/>
                  </a:lnTo>
                  <a:cubicBezTo>
                    <a:pt x="850" y="0"/>
                    <a:pt x="861" y="12"/>
                    <a:pt x="861" y="25"/>
                  </a:cubicBezTo>
                  <a:cubicBezTo>
                    <a:pt x="861" y="39"/>
                    <a:pt x="850" y="50"/>
                    <a:pt x="836" y="50"/>
                  </a:cubicBezTo>
                  <a:close/>
                  <a:moveTo>
                    <a:pt x="736" y="50"/>
                  </a:moveTo>
                  <a:lnTo>
                    <a:pt x="736" y="50"/>
                  </a:lnTo>
                  <a:cubicBezTo>
                    <a:pt x="722" y="50"/>
                    <a:pt x="711" y="39"/>
                    <a:pt x="711" y="25"/>
                  </a:cubicBezTo>
                  <a:cubicBezTo>
                    <a:pt x="711" y="12"/>
                    <a:pt x="722" y="0"/>
                    <a:pt x="736" y="0"/>
                  </a:cubicBezTo>
                  <a:lnTo>
                    <a:pt x="736" y="0"/>
                  </a:lnTo>
                  <a:cubicBezTo>
                    <a:pt x="750" y="0"/>
                    <a:pt x="761" y="12"/>
                    <a:pt x="761" y="25"/>
                  </a:cubicBezTo>
                  <a:cubicBezTo>
                    <a:pt x="761" y="39"/>
                    <a:pt x="750" y="50"/>
                    <a:pt x="736" y="50"/>
                  </a:cubicBezTo>
                  <a:close/>
                  <a:moveTo>
                    <a:pt x="636" y="50"/>
                  </a:moveTo>
                  <a:lnTo>
                    <a:pt x="636" y="50"/>
                  </a:lnTo>
                  <a:cubicBezTo>
                    <a:pt x="622" y="50"/>
                    <a:pt x="611" y="39"/>
                    <a:pt x="611" y="25"/>
                  </a:cubicBezTo>
                  <a:cubicBezTo>
                    <a:pt x="611" y="12"/>
                    <a:pt x="622" y="0"/>
                    <a:pt x="636" y="0"/>
                  </a:cubicBezTo>
                  <a:lnTo>
                    <a:pt x="636" y="0"/>
                  </a:lnTo>
                  <a:cubicBezTo>
                    <a:pt x="650" y="0"/>
                    <a:pt x="661" y="12"/>
                    <a:pt x="661" y="25"/>
                  </a:cubicBezTo>
                  <a:cubicBezTo>
                    <a:pt x="661" y="39"/>
                    <a:pt x="650" y="50"/>
                    <a:pt x="636" y="50"/>
                  </a:cubicBezTo>
                  <a:close/>
                  <a:moveTo>
                    <a:pt x="536" y="50"/>
                  </a:moveTo>
                  <a:lnTo>
                    <a:pt x="536" y="50"/>
                  </a:lnTo>
                  <a:cubicBezTo>
                    <a:pt x="522" y="50"/>
                    <a:pt x="511" y="39"/>
                    <a:pt x="511" y="25"/>
                  </a:cubicBezTo>
                  <a:cubicBezTo>
                    <a:pt x="511" y="12"/>
                    <a:pt x="522" y="0"/>
                    <a:pt x="536" y="0"/>
                  </a:cubicBezTo>
                  <a:lnTo>
                    <a:pt x="536" y="0"/>
                  </a:lnTo>
                  <a:cubicBezTo>
                    <a:pt x="550" y="0"/>
                    <a:pt x="561" y="12"/>
                    <a:pt x="561" y="25"/>
                  </a:cubicBezTo>
                  <a:cubicBezTo>
                    <a:pt x="561" y="39"/>
                    <a:pt x="550" y="50"/>
                    <a:pt x="536" y="50"/>
                  </a:cubicBezTo>
                  <a:close/>
                  <a:moveTo>
                    <a:pt x="436" y="50"/>
                  </a:moveTo>
                  <a:lnTo>
                    <a:pt x="436" y="50"/>
                  </a:lnTo>
                  <a:cubicBezTo>
                    <a:pt x="422" y="50"/>
                    <a:pt x="411" y="39"/>
                    <a:pt x="411" y="25"/>
                  </a:cubicBezTo>
                  <a:cubicBezTo>
                    <a:pt x="411" y="12"/>
                    <a:pt x="422" y="0"/>
                    <a:pt x="436" y="0"/>
                  </a:cubicBezTo>
                  <a:lnTo>
                    <a:pt x="436" y="0"/>
                  </a:lnTo>
                  <a:cubicBezTo>
                    <a:pt x="450" y="0"/>
                    <a:pt x="461" y="12"/>
                    <a:pt x="461" y="25"/>
                  </a:cubicBezTo>
                  <a:cubicBezTo>
                    <a:pt x="461" y="39"/>
                    <a:pt x="450" y="50"/>
                    <a:pt x="436" y="50"/>
                  </a:cubicBezTo>
                  <a:close/>
                  <a:moveTo>
                    <a:pt x="336" y="50"/>
                  </a:moveTo>
                  <a:lnTo>
                    <a:pt x="336" y="50"/>
                  </a:lnTo>
                  <a:cubicBezTo>
                    <a:pt x="322" y="50"/>
                    <a:pt x="311" y="39"/>
                    <a:pt x="311" y="25"/>
                  </a:cubicBezTo>
                  <a:cubicBezTo>
                    <a:pt x="311" y="12"/>
                    <a:pt x="322" y="0"/>
                    <a:pt x="336" y="0"/>
                  </a:cubicBezTo>
                  <a:lnTo>
                    <a:pt x="336" y="0"/>
                  </a:lnTo>
                  <a:cubicBezTo>
                    <a:pt x="350" y="0"/>
                    <a:pt x="361" y="12"/>
                    <a:pt x="361" y="25"/>
                  </a:cubicBezTo>
                  <a:cubicBezTo>
                    <a:pt x="361" y="39"/>
                    <a:pt x="350" y="50"/>
                    <a:pt x="336" y="50"/>
                  </a:cubicBezTo>
                  <a:close/>
                  <a:moveTo>
                    <a:pt x="236" y="50"/>
                  </a:moveTo>
                  <a:lnTo>
                    <a:pt x="236" y="50"/>
                  </a:lnTo>
                  <a:cubicBezTo>
                    <a:pt x="222" y="50"/>
                    <a:pt x="211" y="39"/>
                    <a:pt x="211" y="25"/>
                  </a:cubicBezTo>
                  <a:cubicBezTo>
                    <a:pt x="211" y="12"/>
                    <a:pt x="222" y="0"/>
                    <a:pt x="236" y="0"/>
                  </a:cubicBezTo>
                  <a:lnTo>
                    <a:pt x="236" y="0"/>
                  </a:lnTo>
                  <a:cubicBezTo>
                    <a:pt x="250" y="0"/>
                    <a:pt x="261" y="12"/>
                    <a:pt x="261" y="25"/>
                  </a:cubicBezTo>
                  <a:cubicBezTo>
                    <a:pt x="261" y="39"/>
                    <a:pt x="250" y="50"/>
                    <a:pt x="236" y="50"/>
                  </a:cubicBezTo>
                  <a:close/>
                  <a:moveTo>
                    <a:pt x="136" y="50"/>
                  </a:moveTo>
                  <a:lnTo>
                    <a:pt x="136" y="50"/>
                  </a:lnTo>
                  <a:cubicBezTo>
                    <a:pt x="122" y="50"/>
                    <a:pt x="111" y="39"/>
                    <a:pt x="111" y="25"/>
                  </a:cubicBezTo>
                  <a:cubicBezTo>
                    <a:pt x="111" y="12"/>
                    <a:pt x="122" y="0"/>
                    <a:pt x="136" y="0"/>
                  </a:cubicBezTo>
                  <a:lnTo>
                    <a:pt x="136" y="0"/>
                  </a:lnTo>
                  <a:cubicBezTo>
                    <a:pt x="150" y="0"/>
                    <a:pt x="161" y="12"/>
                    <a:pt x="161" y="25"/>
                  </a:cubicBezTo>
                  <a:cubicBezTo>
                    <a:pt x="161" y="39"/>
                    <a:pt x="150" y="50"/>
                    <a:pt x="136" y="50"/>
                  </a:cubicBezTo>
                  <a:close/>
                  <a:moveTo>
                    <a:pt x="36" y="50"/>
                  </a:moveTo>
                  <a:lnTo>
                    <a:pt x="36" y="50"/>
                  </a:lnTo>
                  <a:cubicBezTo>
                    <a:pt x="22" y="50"/>
                    <a:pt x="11" y="39"/>
                    <a:pt x="11" y="25"/>
                  </a:cubicBezTo>
                  <a:cubicBezTo>
                    <a:pt x="11" y="12"/>
                    <a:pt x="22" y="0"/>
                    <a:pt x="36" y="0"/>
                  </a:cubicBezTo>
                  <a:lnTo>
                    <a:pt x="36" y="0"/>
                  </a:lnTo>
                  <a:cubicBezTo>
                    <a:pt x="50" y="0"/>
                    <a:pt x="61" y="12"/>
                    <a:pt x="61" y="25"/>
                  </a:cubicBezTo>
                  <a:cubicBezTo>
                    <a:pt x="61" y="39"/>
                    <a:pt x="50" y="50"/>
                    <a:pt x="36" y="50"/>
                  </a:cubicBezTo>
                  <a:close/>
                  <a:moveTo>
                    <a:pt x="50" y="115"/>
                  </a:moveTo>
                  <a:lnTo>
                    <a:pt x="50" y="115"/>
                  </a:lnTo>
                  <a:cubicBezTo>
                    <a:pt x="50" y="129"/>
                    <a:pt x="39" y="140"/>
                    <a:pt x="25" y="140"/>
                  </a:cubicBezTo>
                  <a:cubicBezTo>
                    <a:pt x="12" y="140"/>
                    <a:pt x="0" y="129"/>
                    <a:pt x="0" y="115"/>
                  </a:cubicBezTo>
                  <a:lnTo>
                    <a:pt x="0" y="115"/>
                  </a:lnTo>
                  <a:cubicBezTo>
                    <a:pt x="0" y="101"/>
                    <a:pt x="12" y="90"/>
                    <a:pt x="25" y="90"/>
                  </a:cubicBezTo>
                  <a:cubicBezTo>
                    <a:pt x="39" y="90"/>
                    <a:pt x="50" y="101"/>
                    <a:pt x="50" y="115"/>
                  </a:cubicBezTo>
                  <a:close/>
                  <a:moveTo>
                    <a:pt x="50" y="215"/>
                  </a:moveTo>
                  <a:lnTo>
                    <a:pt x="50" y="215"/>
                  </a:lnTo>
                  <a:cubicBezTo>
                    <a:pt x="50" y="229"/>
                    <a:pt x="39" y="240"/>
                    <a:pt x="25" y="240"/>
                  </a:cubicBezTo>
                  <a:cubicBezTo>
                    <a:pt x="12" y="240"/>
                    <a:pt x="0" y="229"/>
                    <a:pt x="0" y="215"/>
                  </a:cubicBezTo>
                  <a:lnTo>
                    <a:pt x="0" y="215"/>
                  </a:lnTo>
                  <a:cubicBezTo>
                    <a:pt x="0" y="201"/>
                    <a:pt x="12" y="190"/>
                    <a:pt x="25" y="190"/>
                  </a:cubicBezTo>
                  <a:cubicBezTo>
                    <a:pt x="39" y="190"/>
                    <a:pt x="50" y="201"/>
                    <a:pt x="50" y="215"/>
                  </a:cubicBezTo>
                  <a:close/>
                  <a:moveTo>
                    <a:pt x="50" y="315"/>
                  </a:moveTo>
                  <a:lnTo>
                    <a:pt x="50" y="315"/>
                  </a:lnTo>
                  <a:cubicBezTo>
                    <a:pt x="50" y="329"/>
                    <a:pt x="39" y="340"/>
                    <a:pt x="25" y="340"/>
                  </a:cubicBezTo>
                  <a:cubicBezTo>
                    <a:pt x="12" y="340"/>
                    <a:pt x="0" y="329"/>
                    <a:pt x="0" y="315"/>
                  </a:cubicBezTo>
                  <a:lnTo>
                    <a:pt x="0" y="315"/>
                  </a:lnTo>
                  <a:cubicBezTo>
                    <a:pt x="0" y="301"/>
                    <a:pt x="12" y="290"/>
                    <a:pt x="25" y="290"/>
                  </a:cubicBezTo>
                  <a:cubicBezTo>
                    <a:pt x="39" y="290"/>
                    <a:pt x="50" y="301"/>
                    <a:pt x="50" y="315"/>
                  </a:cubicBezTo>
                  <a:close/>
                  <a:moveTo>
                    <a:pt x="50" y="415"/>
                  </a:moveTo>
                  <a:lnTo>
                    <a:pt x="50" y="415"/>
                  </a:lnTo>
                  <a:cubicBezTo>
                    <a:pt x="50" y="429"/>
                    <a:pt x="39" y="440"/>
                    <a:pt x="25" y="440"/>
                  </a:cubicBezTo>
                  <a:cubicBezTo>
                    <a:pt x="12" y="440"/>
                    <a:pt x="0" y="429"/>
                    <a:pt x="0" y="415"/>
                  </a:cubicBezTo>
                  <a:lnTo>
                    <a:pt x="0" y="415"/>
                  </a:lnTo>
                  <a:cubicBezTo>
                    <a:pt x="0" y="401"/>
                    <a:pt x="12" y="390"/>
                    <a:pt x="25" y="390"/>
                  </a:cubicBezTo>
                  <a:cubicBezTo>
                    <a:pt x="39" y="390"/>
                    <a:pt x="50" y="401"/>
                    <a:pt x="50" y="415"/>
                  </a:cubicBezTo>
                  <a:close/>
                  <a:moveTo>
                    <a:pt x="50" y="515"/>
                  </a:moveTo>
                  <a:lnTo>
                    <a:pt x="50" y="515"/>
                  </a:lnTo>
                  <a:cubicBezTo>
                    <a:pt x="50" y="529"/>
                    <a:pt x="39" y="540"/>
                    <a:pt x="25" y="540"/>
                  </a:cubicBezTo>
                  <a:cubicBezTo>
                    <a:pt x="12" y="540"/>
                    <a:pt x="0" y="529"/>
                    <a:pt x="0" y="515"/>
                  </a:cubicBezTo>
                  <a:lnTo>
                    <a:pt x="0" y="515"/>
                  </a:lnTo>
                  <a:cubicBezTo>
                    <a:pt x="0" y="501"/>
                    <a:pt x="12" y="490"/>
                    <a:pt x="25" y="490"/>
                  </a:cubicBezTo>
                  <a:cubicBezTo>
                    <a:pt x="39" y="490"/>
                    <a:pt x="50" y="501"/>
                    <a:pt x="50" y="515"/>
                  </a:cubicBezTo>
                  <a:close/>
                  <a:moveTo>
                    <a:pt x="50" y="615"/>
                  </a:moveTo>
                  <a:lnTo>
                    <a:pt x="50" y="615"/>
                  </a:lnTo>
                  <a:cubicBezTo>
                    <a:pt x="50" y="629"/>
                    <a:pt x="39" y="640"/>
                    <a:pt x="25" y="640"/>
                  </a:cubicBezTo>
                  <a:cubicBezTo>
                    <a:pt x="12" y="640"/>
                    <a:pt x="0" y="629"/>
                    <a:pt x="0" y="615"/>
                  </a:cubicBezTo>
                  <a:lnTo>
                    <a:pt x="0" y="615"/>
                  </a:lnTo>
                  <a:cubicBezTo>
                    <a:pt x="0" y="602"/>
                    <a:pt x="12" y="590"/>
                    <a:pt x="25" y="590"/>
                  </a:cubicBezTo>
                  <a:cubicBezTo>
                    <a:pt x="39" y="590"/>
                    <a:pt x="50" y="602"/>
                    <a:pt x="50" y="615"/>
                  </a:cubicBezTo>
                  <a:close/>
                  <a:moveTo>
                    <a:pt x="50" y="715"/>
                  </a:moveTo>
                  <a:lnTo>
                    <a:pt x="50" y="715"/>
                  </a:lnTo>
                  <a:cubicBezTo>
                    <a:pt x="50" y="729"/>
                    <a:pt x="39" y="740"/>
                    <a:pt x="25" y="740"/>
                  </a:cubicBezTo>
                  <a:cubicBezTo>
                    <a:pt x="12" y="740"/>
                    <a:pt x="0" y="729"/>
                    <a:pt x="0" y="715"/>
                  </a:cubicBezTo>
                  <a:lnTo>
                    <a:pt x="0" y="715"/>
                  </a:lnTo>
                  <a:cubicBezTo>
                    <a:pt x="0" y="702"/>
                    <a:pt x="12" y="690"/>
                    <a:pt x="25" y="690"/>
                  </a:cubicBezTo>
                  <a:cubicBezTo>
                    <a:pt x="39" y="690"/>
                    <a:pt x="50" y="702"/>
                    <a:pt x="50" y="715"/>
                  </a:cubicBezTo>
                  <a:close/>
                  <a:moveTo>
                    <a:pt x="50" y="815"/>
                  </a:moveTo>
                  <a:lnTo>
                    <a:pt x="50" y="815"/>
                  </a:lnTo>
                  <a:cubicBezTo>
                    <a:pt x="50" y="829"/>
                    <a:pt x="39" y="840"/>
                    <a:pt x="25" y="840"/>
                  </a:cubicBezTo>
                  <a:cubicBezTo>
                    <a:pt x="12" y="840"/>
                    <a:pt x="0" y="829"/>
                    <a:pt x="0" y="815"/>
                  </a:cubicBezTo>
                  <a:lnTo>
                    <a:pt x="0" y="815"/>
                  </a:lnTo>
                  <a:cubicBezTo>
                    <a:pt x="0" y="802"/>
                    <a:pt x="12" y="790"/>
                    <a:pt x="25" y="790"/>
                  </a:cubicBezTo>
                  <a:cubicBezTo>
                    <a:pt x="39" y="790"/>
                    <a:pt x="50" y="802"/>
                    <a:pt x="50" y="815"/>
                  </a:cubicBezTo>
                  <a:close/>
                  <a:moveTo>
                    <a:pt x="50" y="915"/>
                  </a:moveTo>
                  <a:lnTo>
                    <a:pt x="50" y="916"/>
                  </a:lnTo>
                  <a:cubicBezTo>
                    <a:pt x="50" y="929"/>
                    <a:pt x="39" y="941"/>
                    <a:pt x="25" y="941"/>
                  </a:cubicBezTo>
                  <a:cubicBezTo>
                    <a:pt x="12" y="941"/>
                    <a:pt x="0" y="929"/>
                    <a:pt x="0" y="916"/>
                  </a:cubicBezTo>
                  <a:lnTo>
                    <a:pt x="0" y="915"/>
                  </a:lnTo>
                  <a:cubicBezTo>
                    <a:pt x="0" y="902"/>
                    <a:pt x="12" y="890"/>
                    <a:pt x="25" y="890"/>
                  </a:cubicBezTo>
                  <a:cubicBezTo>
                    <a:pt x="39" y="890"/>
                    <a:pt x="50" y="902"/>
                    <a:pt x="50" y="915"/>
                  </a:cubicBezTo>
                  <a:close/>
                  <a:moveTo>
                    <a:pt x="50" y="1016"/>
                  </a:moveTo>
                  <a:lnTo>
                    <a:pt x="50" y="1016"/>
                  </a:lnTo>
                  <a:cubicBezTo>
                    <a:pt x="50" y="1029"/>
                    <a:pt x="39" y="1041"/>
                    <a:pt x="25" y="1041"/>
                  </a:cubicBezTo>
                  <a:cubicBezTo>
                    <a:pt x="12" y="1041"/>
                    <a:pt x="0" y="1029"/>
                    <a:pt x="0" y="1016"/>
                  </a:cubicBezTo>
                  <a:lnTo>
                    <a:pt x="0" y="1016"/>
                  </a:lnTo>
                  <a:cubicBezTo>
                    <a:pt x="0" y="1002"/>
                    <a:pt x="12" y="991"/>
                    <a:pt x="25" y="991"/>
                  </a:cubicBezTo>
                  <a:cubicBezTo>
                    <a:pt x="39" y="991"/>
                    <a:pt x="50" y="1002"/>
                    <a:pt x="50" y="1016"/>
                  </a:cubicBezTo>
                  <a:close/>
                  <a:moveTo>
                    <a:pt x="50" y="1116"/>
                  </a:moveTo>
                  <a:lnTo>
                    <a:pt x="50" y="1116"/>
                  </a:lnTo>
                  <a:cubicBezTo>
                    <a:pt x="50" y="1129"/>
                    <a:pt x="39" y="1141"/>
                    <a:pt x="25" y="1141"/>
                  </a:cubicBezTo>
                  <a:cubicBezTo>
                    <a:pt x="12" y="1141"/>
                    <a:pt x="0" y="1129"/>
                    <a:pt x="0" y="1116"/>
                  </a:cubicBezTo>
                  <a:lnTo>
                    <a:pt x="0" y="1116"/>
                  </a:lnTo>
                  <a:cubicBezTo>
                    <a:pt x="0" y="1102"/>
                    <a:pt x="12" y="1091"/>
                    <a:pt x="25" y="1091"/>
                  </a:cubicBezTo>
                  <a:cubicBezTo>
                    <a:pt x="39" y="1091"/>
                    <a:pt x="50" y="1102"/>
                    <a:pt x="50" y="1116"/>
                  </a:cubicBezTo>
                  <a:close/>
                  <a:moveTo>
                    <a:pt x="50" y="1216"/>
                  </a:moveTo>
                  <a:lnTo>
                    <a:pt x="50" y="1216"/>
                  </a:lnTo>
                  <a:cubicBezTo>
                    <a:pt x="50" y="1229"/>
                    <a:pt x="39" y="1241"/>
                    <a:pt x="25" y="1241"/>
                  </a:cubicBezTo>
                  <a:cubicBezTo>
                    <a:pt x="12" y="1241"/>
                    <a:pt x="0" y="1229"/>
                    <a:pt x="0" y="1216"/>
                  </a:cubicBezTo>
                  <a:lnTo>
                    <a:pt x="0" y="1216"/>
                  </a:lnTo>
                  <a:cubicBezTo>
                    <a:pt x="0" y="1202"/>
                    <a:pt x="12" y="1191"/>
                    <a:pt x="25" y="1191"/>
                  </a:cubicBezTo>
                  <a:cubicBezTo>
                    <a:pt x="39" y="1191"/>
                    <a:pt x="50" y="1202"/>
                    <a:pt x="50" y="1216"/>
                  </a:cubicBezTo>
                  <a:close/>
                  <a:moveTo>
                    <a:pt x="50" y="1316"/>
                  </a:moveTo>
                  <a:lnTo>
                    <a:pt x="50" y="1316"/>
                  </a:lnTo>
                  <a:cubicBezTo>
                    <a:pt x="50" y="1330"/>
                    <a:pt x="39" y="1341"/>
                    <a:pt x="25" y="1341"/>
                  </a:cubicBezTo>
                  <a:cubicBezTo>
                    <a:pt x="12" y="1341"/>
                    <a:pt x="0" y="1330"/>
                    <a:pt x="0" y="1316"/>
                  </a:cubicBezTo>
                  <a:lnTo>
                    <a:pt x="0" y="1316"/>
                  </a:lnTo>
                  <a:cubicBezTo>
                    <a:pt x="0" y="1302"/>
                    <a:pt x="12" y="1291"/>
                    <a:pt x="25" y="1291"/>
                  </a:cubicBezTo>
                  <a:cubicBezTo>
                    <a:pt x="39" y="1291"/>
                    <a:pt x="50" y="1302"/>
                    <a:pt x="50" y="1316"/>
                  </a:cubicBezTo>
                  <a:close/>
                  <a:moveTo>
                    <a:pt x="50" y="1416"/>
                  </a:moveTo>
                  <a:lnTo>
                    <a:pt x="50" y="1416"/>
                  </a:lnTo>
                  <a:cubicBezTo>
                    <a:pt x="50" y="1430"/>
                    <a:pt x="39" y="1441"/>
                    <a:pt x="25" y="1441"/>
                  </a:cubicBezTo>
                  <a:cubicBezTo>
                    <a:pt x="12" y="1441"/>
                    <a:pt x="0" y="1430"/>
                    <a:pt x="0" y="1416"/>
                  </a:cubicBezTo>
                  <a:lnTo>
                    <a:pt x="0" y="1416"/>
                  </a:lnTo>
                  <a:cubicBezTo>
                    <a:pt x="0" y="1402"/>
                    <a:pt x="12" y="1391"/>
                    <a:pt x="25" y="1391"/>
                  </a:cubicBezTo>
                  <a:cubicBezTo>
                    <a:pt x="39" y="1391"/>
                    <a:pt x="50" y="1402"/>
                    <a:pt x="50" y="1416"/>
                  </a:cubicBezTo>
                  <a:close/>
                  <a:moveTo>
                    <a:pt x="50" y="1516"/>
                  </a:moveTo>
                  <a:lnTo>
                    <a:pt x="50" y="1516"/>
                  </a:lnTo>
                  <a:cubicBezTo>
                    <a:pt x="50" y="1530"/>
                    <a:pt x="39" y="1541"/>
                    <a:pt x="25" y="1541"/>
                  </a:cubicBezTo>
                  <a:cubicBezTo>
                    <a:pt x="12" y="1541"/>
                    <a:pt x="0" y="1530"/>
                    <a:pt x="0" y="1516"/>
                  </a:cubicBezTo>
                  <a:lnTo>
                    <a:pt x="0" y="1516"/>
                  </a:lnTo>
                  <a:cubicBezTo>
                    <a:pt x="0" y="1502"/>
                    <a:pt x="12" y="1491"/>
                    <a:pt x="25" y="1491"/>
                  </a:cubicBezTo>
                  <a:cubicBezTo>
                    <a:pt x="39" y="1491"/>
                    <a:pt x="50" y="1502"/>
                    <a:pt x="50" y="1516"/>
                  </a:cubicBezTo>
                  <a:close/>
                  <a:moveTo>
                    <a:pt x="50" y="1616"/>
                  </a:moveTo>
                  <a:lnTo>
                    <a:pt x="50" y="1616"/>
                  </a:lnTo>
                  <a:cubicBezTo>
                    <a:pt x="50" y="1630"/>
                    <a:pt x="39" y="1641"/>
                    <a:pt x="25" y="1641"/>
                  </a:cubicBezTo>
                  <a:cubicBezTo>
                    <a:pt x="12" y="1641"/>
                    <a:pt x="0" y="1630"/>
                    <a:pt x="0" y="1616"/>
                  </a:cubicBezTo>
                  <a:lnTo>
                    <a:pt x="0" y="1616"/>
                  </a:lnTo>
                  <a:cubicBezTo>
                    <a:pt x="0" y="1602"/>
                    <a:pt x="12" y="1591"/>
                    <a:pt x="25" y="1591"/>
                  </a:cubicBezTo>
                  <a:cubicBezTo>
                    <a:pt x="39" y="1591"/>
                    <a:pt x="50" y="1602"/>
                    <a:pt x="50" y="1616"/>
                  </a:cubicBezTo>
                  <a:close/>
                  <a:moveTo>
                    <a:pt x="50" y="1716"/>
                  </a:moveTo>
                  <a:lnTo>
                    <a:pt x="50" y="1716"/>
                  </a:lnTo>
                  <a:cubicBezTo>
                    <a:pt x="50" y="1730"/>
                    <a:pt x="39" y="1741"/>
                    <a:pt x="25" y="1741"/>
                  </a:cubicBezTo>
                  <a:cubicBezTo>
                    <a:pt x="12" y="1741"/>
                    <a:pt x="0" y="1730"/>
                    <a:pt x="0" y="1716"/>
                  </a:cubicBezTo>
                  <a:lnTo>
                    <a:pt x="0" y="1716"/>
                  </a:lnTo>
                  <a:cubicBezTo>
                    <a:pt x="0" y="1702"/>
                    <a:pt x="12" y="1691"/>
                    <a:pt x="25" y="1691"/>
                  </a:cubicBezTo>
                  <a:cubicBezTo>
                    <a:pt x="39" y="1691"/>
                    <a:pt x="50" y="1702"/>
                    <a:pt x="50" y="1716"/>
                  </a:cubicBezTo>
                  <a:close/>
                  <a:moveTo>
                    <a:pt x="50" y="1816"/>
                  </a:moveTo>
                  <a:lnTo>
                    <a:pt x="50" y="1816"/>
                  </a:lnTo>
                  <a:cubicBezTo>
                    <a:pt x="50" y="1830"/>
                    <a:pt x="39" y="1841"/>
                    <a:pt x="25" y="1841"/>
                  </a:cubicBezTo>
                  <a:cubicBezTo>
                    <a:pt x="12" y="1841"/>
                    <a:pt x="0" y="1830"/>
                    <a:pt x="0" y="1816"/>
                  </a:cubicBezTo>
                  <a:lnTo>
                    <a:pt x="0" y="1816"/>
                  </a:lnTo>
                  <a:cubicBezTo>
                    <a:pt x="0" y="1802"/>
                    <a:pt x="12" y="1791"/>
                    <a:pt x="25" y="1791"/>
                  </a:cubicBezTo>
                  <a:cubicBezTo>
                    <a:pt x="39" y="1791"/>
                    <a:pt x="50" y="1802"/>
                    <a:pt x="50" y="1816"/>
                  </a:cubicBezTo>
                  <a:close/>
                  <a:moveTo>
                    <a:pt x="50" y="1916"/>
                  </a:moveTo>
                  <a:lnTo>
                    <a:pt x="50" y="1916"/>
                  </a:lnTo>
                  <a:cubicBezTo>
                    <a:pt x="50" y="1930"/>
                    <a:pt x="39" y="1941"/>
                    <a:pt x="25" y="1941"/>
                  </a:cubicBezTo>
                  <a:cubicBezTo>
                    <a:pt x="12" y="1941"/>
                    <a:pt x="0" y="1930"/>
                    <a:pt x="0" y="1916"/>
                  </a:cubicBezTo>
                  <a:lnTo>
                    <a:pt x="0" y="1916"/>
                  </a:lnTo>
                  <a:cubicBezTo>
                    <a:pt x="0" y="1902"/>
                    <a:pt x="12" y="1891"/>
                    <a:pt x="25" y="1891"/>
                  </a:cubicBezTo>
                  <a:cubicBezTo>
                    <a:pt x="39" y="1891"/>
                    <a:pt x="50" y="1902"/>
                    <a:pt x="50" y="1916"/>
                  </a:cubicBezTo>
                  <a:close/>
                  <a:moveTo>
                    <a:pt x="50" y="2016"/>
                  </a:moveTo>
                  <a:lnTo>
                    <a:pt x="50" y="2016"/>
                  </a:lnTo>
                  <a:cubicBezTo>
                    <a:pt x="50" y="2030"/>
                    <a:pt x="39" y="2041"/>
                    <a:pt x="25" y="2041"/>
                  </a:cubicBezTo>
                  <a:cubicBezTo>
                    <a:pt x="12" y="2041"/>
                    <a:pt x="0" y="2030"/>
                    <a:pt x="0" y="2016"/>
                  </a:cubicBezTo>
                  <a:lnTo>
                    <a:pt x="0" y="2016"/>
                  </a:lnTo>
                  <a:cubicBezTo>
                    <a:pt x="0" y="2002"/>
                    <a:pt x="12" y="1991"/>
                    <a:pt x="25" y="1991"/>
                  </a:cubicBezTo>
                  <a:cubicBezTo>
                    <a:pt x="39" y="1991"/>
                    <a:pt x="50" y="2002"/>
                    <a:pt x="50" y="2016"/>
                  </a:cubicBezTo>
                  <a:close/>
                  <a:moveTo>
                    <a:pt x="50" y="2116"/>
                  </a:moveTo>
                  <a:lnTo>
                    <a:pt x="50" y="2116"/>
                  </a:lnTo>
                  <a:cubicBezTo>
                    <a:pt x="50" y="2130"/>
                    <a:pt x="39" y="2141"/>
                    <a:pt x="25" y="2141"/>
                  </a:cubicBezTo>
                  <a:cubicBezTo>
                    <a:pt x="12" y="2141"/>
                    <a:pt x="0" y="2130"/>
                    <a:pt x="0" y="2116"/>
                  </a:cubicBezTo>
                  <a:lnTo>
                    <a:pt x="0" y="2116"/>
                  </a:lnTo>
                  <a:cubicBezTo>
                    <a:pt x="0" y="2102"/>
                    <a:pt x="12" y="2091"/>
                    <a:pt x="25" y="2091"/>
                  </a:cubicBezTo>
                  <a:cubicBezTo>
                    <a:pt x="39" y="2091"/>
                    <a:pt x="50" y="2102"/>
                    <a:pt x="50" y="2116"/>
                  </a:cubicBezTo>
                  <a:close/>
                  <a:moveTo>
                    <a:pt x="50" y="2216"/>
                  </a:moveTo>
                  <a:lnTo>
                    <a:pt x="50" y="2216"/>
                  </a:lnTo>
                  <a:cubicBezTo>
                    <a:pt x="50" y="2230"/>
                    <a:pt x="39" y="2241"/>
                    <a:pt x="25" y="2241"/>
                  </a:cubicBezTo>
                  <a:cubicBezTo>
                    <a:pt x="12" y="2241"/>
                    <a:pt x="0" y="2230"/>
                    <a:pt x="0" y="2216"/>
                  </a:cubicBezTo>
                  <a:lnTo>
                    <a:pt x="0" y="2216"/>
                  </a:lnTo>
                  <a:cubicBezTo>
                    <a:pt x="0" y="2202"/>
                    <a:pt x="12" y="2191"/>
                    <a:pt x="25" y="2191"/>
                  </a:cubicBezTo>
                  <a:cubicBezTo>
                    <a:pt x="39" y="2191"/>
                    <a:pt x="50" y="2202"/>
                    <a:pt x="50" y="2216"/>
                  </a:cubicBezTo>
                  <a:close/>
                  <a:moveTo>
                    <a:pt x="50" y="2316"/>
                  </a:moveTo>
                  <a:lnTo>
                    <a:pt x="50" y="2316"/>
                  </a:lnTo>
                  <a:cubicBezTo>
                    <a:pt x="50" y="2330"/>
                    <a:pt x="39" y="2341"/>
                    <a:pt x="25" y="2341"/>
                  </a:cubicBezTo>
                  <a:cubicBezTo>
                    <a:pt x="12" y="2341"/>
                    <a:pt x="0" y="2330"/>
                    <a:pt x="0" y="2316"/>
                  </a:cubicBezTo>
                  <a:lnTo>
                    <a:pt x="0" y="2316"/>
                  </a:lnTo>
                  <a:cubicBezTo>
                    <a:pt x="0" y="2302"/>
                    <a:pt x="12" y="2291"/>
                    <a:pt x="25" y="2291"/>
                  </a:cubicBezTo>
                  <a:cubicBezTo>
                    <a:pt x="39" y="2291"/>
                    <a:pt x="50" y="2302"/>
                    <a:pt x="50" y="2316"/>
                  </a:cubicBezTo>
                  <a:close/>
                  <a:moveTo>
                    <a:pt x="50" y="2416"/>
                  </a:moveTo>
                  <a:lnTo>
                    <a:pt x="50" y="2416"/>
                  </a:lnTo>
                  <a:cubicBezTo>
                    <a:pt x="50" y="2430"/>
                    <a:pt x="39" y="2441"/>
                    <a:pt x="25" y="2441"/>
                  </a:cubicBezTo>
                  <a:cubicBezTo>
                    <a:pt x="12" y="2441"/>
                    <a:pt x="0" y="2430"/>
                    <a:pt x="0" y="2416"/>
                  </a:cubicBezTo>
                  <a:lnTo>
                    <a:pt x="0" y="2416"/>
                  </a:lnTo>
                  <a:cubicBezTo>
                    <a:pt x="0" y="2402"/>
                    <a:pt x="12" y="2391"/>
                    <a:pt x="25" y="2391"/>
                  </a:cubicBezTo>
                  <a:cubicBezTo>
                    <a:pt x="39" y="2391"/>
                    <a:pt x="50" y="2402"/>
                    <a:pt x="50" y="2416"/>
                  </a:cubicBezTo>
                  <a:close/>
                  <a:moveTo>
                    <a:pt x="50" y="2516"/>
                  </a:moveTo>
                  <a:lnTo>
                    <a:pt x="50" y="2516"/>
                  </a:lnTo>
                  <a:cubicBezTo>
                    <a:pt x="50" y="2530"/>
                    <a:pt x="39" y="2541"/>
                    <a:pt x="25" y="2541"/>
                  </a:cubicBezTo>
                  <a:cubicBezTo>
                    <a:pt x="12" y="2541"/>
                    <a:pt x="0" y="2530"/>
                    <a:pt x="0" y="2516"/>
                  </a:cubicBezTo>
                  <a:lnTo>
                    <a:pt x="0" y="2516"/>
                  </a:lnTo>
                  <a:cubicBezTo>
                    <a:pt x="0" y="2502"/>
                    <a:pt x="12" y="2491"/>
                    <a:pt x="25" y="2491"/>
                  </a:cubicBezTo>
                  <a:cubicBezTo>
                    <a:pt x="39" y="2491"/>
                    <a:pt x="50" y="2502"/>
                    <a:pt x="50" y="2516"/>
                  </a:cubicBezTo>
                  <a:close/>
                  <a:moveTo>
                    <a:pt x="50" y="2616"/>
                  </a:moveTo>
                  <a:lnTo>
                    <a:pt x="50" y="2616"/>
                  </a:lnTo>
                  <a:cubicBezTo>
                    <a:pt x="50" y="2630"/>
                    <a:pt x="39" y="2641"/>
                    <a:pt x="25" y="2641"/>
                  </a:cubicBezTo>
                  <a:cubicBezTo>
                    <a:pt x="12" y="2641"/>
                    <a:pt x="0" y="2630"/>
                    <a:pt x="0" y="2616"/>
                  </a:cubicBezTo>
                  <a:lnTo>
                    <a:pt x="0" y="2616"/>
                  </a:lnTo>
                  <a:cubicBezTo>
                    <a:pt x="0" y="2603"/>
                    <a:pt x="12" y="2591"/>
                    <a:pt x="25" y="2591"/>
                  </a:cubicBezTo>
                  <a:cubicBezTo>
                    <a:pt x="39" y="2591"/>
                    <a:pt x="50" y="2603"/>
                    <a:pt x="50" y="2616"/>
                  </a:cubicBezTo>
                  <a:close/>
                  <a:moveTo>
                    <a:pt x="50" y="2716"/>
                  </a:moveTo>
                  <a:lnTo>
                    <a:pt x="50" y="2716"/>
                  </a:lnTo>
                  <a:cubicBezTo>
                    <a:pt x="50" y="2730"/>
                    <a:pt x="39" y="2741"/>
                    <a:pt x="25" y="2741"/>
                  </a:cubicBezTo>
                  <a:cubicBezTo>
                    <a:pt x="12" y="2741"/>
                    <a:pt x="0" y="2730"/>
                    <a:pt x="0" y="2716"/>
                  </a:cubicBezTo>
                  <a:lnTo>
                    <a:pt x="0" y="2716"/>
                  </a:lnTo>
                  <a:cubicBezTo>
                    <a:pt x="0" y="2703"/>
                    <a:pt x="12" y="2691"/>
                    <a:pt x="25" y="2691"/>
                  </a:cubicBezTo>
                  <a:cubicBezTo>
                    <a:pt x="39" y="2691"/>
                    <a:pt x="50" y="2703"/>
                    <a:pt x="50" y="2716"/>
                  </a:cubicBezTo>
                  <a:close/>
                  <a:moveTo>
                    <a:pt x="50" y="2816"/>
                  </a:moveTo>
                  <a:lnTo>
                    <a:pt x="50" y="2816"/>
                  </a:lnTo>
                  <a:cubicBezTo>
                    <a:pt x="50" y="2830"/>
                    <a:pt x="39" y="2841"/>
                    <a:pt x="25" y="2841"/>
                  </a:cubicBezTo>
                  <a:cubicBezTo>
                    <a:pt x="12" y="2841"/>
                    <a:pt x="0" y="2830"/>
                    <a:pt x="0" y="2816"/>
                  </a:cubicBezTo>
                  <a:lnTo>
                    <a:pt x="0" y="2816"/>
                  </a:lnTo>
                  <a:cubicBezTo>
                    <a:pt x="0" y="2803"/>
                    <a:pt x="12" y="2791"/>
                    <a:pt x="25" y="2791"/>
                  </a:cubicBezTo>
                  <a:cubicBezTo>
                    <a:pt x="39" y="2791"/>
                    <a:pt x="50" y="2803"/>
                    <a:pt x="50" y="2816"/>
                  </a:cubicBezTo>
                  <a:close/>
                  <a:moveTo>
                    <a:pt x="50" y="2916"/>
                  </a:moveTo>
                  <a:lnTo>
                    <a:pt x="50" y="2917"/>
                  </a:lnTo>
                  <a:cubicBezTo>
                    <a:pt x="50" y="2930"/>
                    <a:pt x="39" y="2942"/>
                    <a:pt x="25" y="2942"/>
                  </a:cubicBezTo>
                  <a:cubicBezTo>
                    <a:pt x="12" y="2942"/>
                    <a:pt x="0" y="2930"/>
                    <a:pt x="0" y="2917"/>
                  </a:cubicBezTo>
                  <a:lnTo>
                    <a:pt x="0" y="2916"/>
                  </a:lnTo>
                  <a:cubicBezTo>
                    <a:pt x="0" y="2903"/>
                    <a:pt x="12" y="2891"/>
                    <a:pt x="25" y="2891"/>
                  </a:cubicBezTo>
                  <a:cubicBezTo>
                    <a:pt x="39" y="2891"/>
                    <a:pt x="50" y="2903"/>
                    <a:pt x="50" y="2916"/>
                  </a:cubicBezTo>
                  <a:close/>
                  <a:moveTo>
                    <a:pt x="87" y="2930"/>
                  </a:moveTo>
                  <a:lnTo>
                    <a:pt x="87" y="2930"/>
                  </a:lnTo>
                  <a:cubicBezTo>
                    <a:pt x="100" y="2930"/>
                    <a:pt x="112" y="2942"/>
                    <a:pt x="112" y="2955"/>
                  </a:cubicBezTo>
                  <a:cubicBezTo>
                    <a:pt x="112" y="2969"/>
                    <a:pt x="100" y="2980"/>
                    <a:pt x="87" y="2980"/>
                  </a:cubicBezTo>
                  <a:lnTo>
                    <a:pt x="87" y="2980"/>
                  </a:lnTo>
                  <a:cubicBezTo>
                    <a:pt x="73" y="2980"/>
                    <a:pt x="62" y="2969"/>
                    <a:pt x="62" y="2955"/>
                  </a:cubicBezTo>
                  <a:cubicBezTo>
                    <a:pt x="62" y="2942"/>
                    <a:pt x="73" y="2930"/>
                    <a:pt x="87" y="2930"/>
                  </a:cubicBezTo>
                  <a:close/>
                  <a:moveTo>
                    <a:pt x="187" y="2930"/>
                  </a:moveTo>
                  <a:lnTo>
                    <a:pt x="187" y="2930"/>
                  </a:lnTo>
                  <a:cubicBezTo>
                    <a:pt x="200" y="2930"/>
                    <a:pt x="212" y="2942"/>
                    <a:pt x="212" y="2955"/>
                  </a:cubicBezTo>
                  <a:cubicBezTo>
                    <a:pt x="212" y="2969"/>
                    <a:pt x="200" y="2980"/>
                    <a:pt x="187" y="2980"/>
                  </a:cubicBezTo>
                  <a:lnTo>
                    <a:pt x="187" y="2980"/>
                  </a:lnTo>
                  <a:cubicBezTo>
                    <a:pt x="173" y="2980"/>
                    <a:pt x="162" y="2969"/>
                    <a:pt x="162" y="2955"/>
                  </a:cubicBezTo>
                  <a:cubicBezTo>
                    <a:pt x="162" y="2942"/>
                    <a:pt x="173" y="2930"/>
                    <a:pt x="187" y="2930"/>
                  </a:cubicBezTo>
                  <a:close/>
                  <a:moveTo>
                    <a:pt x="287" y="2930"/>
                  </a:moveTo>
                  <a:lnTo>
                    <a:pt x="287" y="2930"/>
                  </a:lnTo>
                  <a:cubicBezTo>
                    <a:pt x="300" y="2930"/>
                    <a:pt x="312" y="2942"/>
                    <a:pt x="312" y="2955"/>
                  </a:cubicBezTo>
                  <a:cubicBezTo>
                    <a:pt x="312" y="2969"/>
                    <a:pt x="300" y="2980"/>
                    <a:pt x="287" y="2980"/>
                  </a:cubicBezTo>
                  <a:lnTo>
                    <a:pt x="287" y="2980"/>
                  </a:lnTo>
                  <a:cubicBezTo>
                    <a:pt x="273" y="2980"/>
                    <a:pt x="262" y="2969"/>
                    <a:pt x="262" y="2955"/>
                  </a:cubicBezTo>
                  <a:cubicBezTo>
                    <a:pt x="262" y="2942"/>
                    <a:pt x="273" y="2930"/>
                    <a:pt x="287" y="2930"/>
                  </a:cubicBezTo>
                  <a:close/>
                  <a:moveTo>
                    <a:pt x="387" y="2930"/>
                  </a:moveTo>
                  <a:lnTo>
                    <a:pt x="387" y="2930"/>
                  </a:lnTo>
                  <a:cubicBezTo>
                    <a:pt x="401" y="2930"/>
                    <a:pt x="412" y="2942"/>
                    <a:pt x="412" y="2955"/>
                  </a:cubicBezTo>
                  <a:cubicBezTo>
                    <a:pt x="412" y="2969"/>
                    <a:pt x="401" y="2980"/>
                    <a:pt x="387" y="2980"/>
                  </a:cubicBezTo>
                  <a:lnTo>
                    <a:pt x="387" y="2980"/>
                  </a:lnTo>
                  <a:cubicBezTo>
                    <a:pt x="373" y="2980"/>
                    <a:pt x="362" y="2969"/>
                    <a:pt x="362" y="2955"/>
                  </a:cubicBezTo>
                  <a:cubicBezTo>
                    <a:pt x="362" y="2942"/>
                    <a:pt x="373" y="2930"/>
                    <a:pt x="387" y="2930"/>
                  </a:cubicBezTo>
                  <a:close/>
                  <a:moveTo>
                    <a:pt x="487" y="2930"/>
                  </a:moveTo>
                  <a:lnTo>
                    <a:pt x="487" y="2930"/>
                  </a:lnTo>
                  <a:cubicBezTo>
                    <a:pt x="501" y="2930"/>
                    <a:pt x="512" y="2942"/>
                    <a:pt x="512" y="2955"/>
                  </a:cubicBezTo>
                  <a:cubicBezTo>
                    <a:pt x="512" y="2969"/>
                    <a:pt x="501" y="2980"/>
                    <a:pt x="487" y="2980"/>
                  </a:cubicBezTo>
                  <a:lnTo>
                    <a:pt x="487" y="2980"/>
                  </a:lnTo>
                  <a:cubicBezTo>
                    <a:pt x="473" y="2980"/>
                    <a:pt x="462" y="2969"/>
                    <a:pt x="462" y="2955"/>
                  </a:cubicBezTo>
                  <a:cubicBezTo>
                    <a:pt x="462" y="2942"/>
                    <a:pt x="473" y="2930"/>
                    <a:pt x="487" y="2930"/>
                  </a:cubicBezTo>
                  <a:close/>
                  <a:moveTo>
                    <a:pt x="587" y="2930"/>
                  </a:moveTo>
                  <a:lnTo>
                    <a:pt x="587" y="2930"/>
                  </a:lnTo>
                  <a:cubicBezTo>
                    <a:pt x="601" y="2930"/>
                    <a:pt x="612" y="2942"/>
                    <a:pt x="612" y="2955"/>
                  </a:cubicBezTo>
                  <a:cubicBezTo>
                    <a:pt x="612" y="2969"/>
                    <a:pt x="601" y="2980"/>
                    <a:pt x="587" y="2980"/>
                  </a:cubicBezTo>
                  <a:lnTo>
                    <a:pt x="587" y="2980"/>
                  </a:lnTo>
                  <a:cubicBezTo>
                    <a:pt x="573" y="2980"/>
                    <a:pt x="562" y="2969"/>
                    <a:pt x="562" y="2955"/>
                  </a:cubicBezTo>
                  <a:cubicBezTo>
                    <a:pt x="562" y="2942"/>
                    <a:pt x="573" y="2930"/>
                    <a:pt x="587" y="2930"/>
                  </a:cubicBezTo>
                  <a:close/>
                  <a:moveTo>
                    <a:pt x="687" y="2930"/>
                  </a:moveTo>
                  <a:lnTo>
                    <a:pt x="687" y="2930"/>
                  </a:lnTo>
                  <a:cubicBezTo>
                    <a:pt x="701" y="2930"/>
                    <a:pt x="712" y="2942"/>
                    <a:pt x="712" y="2955"/>
                  </a:cubicBezTo>
                  <a:cubicBezTo>
                    <a:pt x="712" y="2969"/>
                    <a:pt x="701" y="2980"/>
                    <a:pt x="687" y="2980"/>
                  </a:cubicBezTo>
                  <a:lnTo>
                    <a:pt x="687" y="2980"/>
                  </a:lnTo>
                  <a:cubicBezTo>
                    <a:pt x="673" y="2980"/>
                    <a:pt x="662" y="2969"/>
                    <a:pt x="662" y="2955"/>
                  </a:cubicBezTo>
                  <a:cubicBezTo>
                    <a:pt x="662" y="2942"/>
                    <a:pt x="673" y="2930"/>
                    <a:pt x="687" y="2930"/>
                  </a:cubicBezTo>
                  <a:close/>
                  <a:moveTo>
                    <a:pt x="787" y="2930"/>
                  </a:moveTo>
                  <a:lnTo>
                    <a:pt x="787" y="2930"/>
                  </a:lnTo>
                  <a:cubicBezTo>
                    <a:pt x="801" y="2930"/>
                    <a:pt x="812" y="2942"/>
                    <a:pt x="812" y="2955"/>
                  </a:cubicBezTo>
                  <a:cubicBezTo>
                    <a:pt x="812" y="2969"/>
                    <a:pt x="801" y="2980"/>
                    <a:pt x="787" y="2980"/>
                  </a:cubicBezTo>
                  <a:lnTo>
                    <a:pt x="787" y="2980"/>
                  </a:lnTo>
                  <a:cubicBezTo>
                    <a:pt x="773" y="2980"/>
                    <a:pt x="762" y="2969"/>
                    <a:pt x="762" y="2955"/>
                  </a:cubicBezTo>
                  <a:cubicBezTo>
                    <a:pt x="762" y="2942"/>
                    <a:pt x="773" y="2930"/>
                    <a:pt x="787" y="2930"/>
                  </a:cubicBezTo>
                  <a:close/>
                  <a:moveTo>
                    <a:pt x="887" y="2930"/>
                  </a:moveTo>
                  <a:lnTo>
                    <a:pt x="887" y="2930"/>
                  </a:lnTo>
                  <a:cubicBezTo>
                    <a:pt x="901" y="2930"/>
                    <a:pt x="912" y="2942"/>
                    <a:pt x="912" y="2955"/>
                  </a:cubicBezTo>
                  <a:cubicBezTo>
                    <a:pt x="912" y="2969"/>
                    <a:pt x="901" y="2980"/>
                    <a:pt x="887" y="2980"/>
                  </a:cubicBezTo>
                  <a:lnTo>
                    <a:pt x="887" y="2980"/>
                  </a:lnTo>
                  <a:cubicBezTo>
                    <a:pt x="873" y="2980"/>
                    <a:pt x="862" y="2969"/>
                    <a:pt x="862" y="2955"/>
                  </a:cubicBezTo>
                  <a:cubicBezTo>
                    <a:pt x="862" y="2942"/>
                    <a:pt x="873" y="2930"/>
                    <a:pt x="887" y="2930"/>
                  </a:cubicBezTo>
                  <a:close/>
                  <a:moveTo>
                    <a:pt x="987" y="2930"/>
                  </a:moveTo>
                  <a:lnTo>
                    <a:pt x="987" y="2930"/>
                  </a:lnTo>
                  <a:cubicBezTo>
                    <a:pt x="1001" y="2930"/>
                    <a:pt x="1012" y="2942"/>
                    <a:pt x="1012" y="2955"/>
                  </a:cubicBezTo>
                  <a:cubicBezTo>
                    <a:pt x="1012" y="2969"/>
                    <a:pt x="1001" y="2980"/>
                    <a:pt x="987" y="2980"/>
                  </a:cubicBezTo>
                  <a:lnTo>
                    <a:pt x="987" y="2980"/>
                  </a:lnTo>
                  <a:cubicBezTo>
                    <a:pt x="973" y="2980"/>
                    <a:pt x="962" y="2969"/>
                    <a:pt x="962" y="2955"/>
                  </a:cubicBezTo>
                  <a:cubicBezTo>
                    <a:pt x="962" y="2942"/>
                    <a:pt x="973" y="2930"/>
                    <a:pt x="987" y="2930"/>
                  </a:cubicBezTo>
                  <a:close/>
                  <a:moveTo>
                    <a:pt x="1087" y="2930"/>
                  </a:moveTo>
                  <a:lnTo>
                    <a:pt x="1087" y="2930"/>
                  </a:lnTo>
                  <a:cubicBezTo>
                    <a:pt x="1101" y="2930"/>
                    <a:pt x="1112" y="2942"/>
                    <a:pt x="1112" y="2955"/>
                  </a:cubicBezTo>
                  <a:cubicBezTo>
                    <a:pt x="1112" y="2969"/>
                    <a:pt x="1101" y="2980"/>
                    <a:pt x="1087" y="2980"/>
                  </a:cubicBezTo>
                  <a:lnTo>
                    <a:pt x="1087" y="2980"/>
                  </a:lnTo>
                  <a:cubicBezTo>
                    <a:pt x="1073" y="2980"/>
                    <a:pt x="1062" y="2969"/>
                    <a:pt x="1062" y="2955"/>
                  </a:cubicBezTo>
                  <a:cubicBezTo>
                    <a:pt x="1062" y="2942"/>
                    <a:pt x="1073" y="2930"/>
                    <a:pt x="1087" y="2930"/>
                  </a:cubicBezTo>
                  <a:close/>
                  <a:moveTo>
                    <a:pt x="1187" y="2930"/>
                  </a:moveTo>
                  <a:lnTo>
                    <a:pt x="1187" y="2930"/>
                  </a:lnTo>
                  <a:cubicBezTo>
                    <a:pt x="1201" y="2930"/>
                    <a:pt x="1212" y="2942"/>
                    <a:pt x="1212" y="2955"/>
                  </a:cubicBezTo>
                  <a:cubicBezTo>
                    <a:pt x="1212" y="2969"/>
                    <a:pt x="1201" y="2980"/>
                    <a:pt x="1187" y="2980"/>
                  </a:cubicBezTo>
                  <a:lnTo>
                    <a:pt x="1187" y="2980"/>
                  </a:lnTo>
                  <a:cubicBezTo>
                    <a:pt x="1173" y="2980"/>
                    <a:pt x="1162" y="2969"/>
                    <a:pt x="1162" y="2955"/>
                  </a:cubicBezTo>
                  <a:cubicBezTo>
                    <a:pt x="1162" y="2942"/>
                    <a:pt x="1173" y="2930"/>
                    <a:pt x="1187" y="2930"/>
                  </a:cubicBezTo>
                  <a:close/>
                  <a:moveTo>
                    <a:pt x="1287" y="2930"/>
                  </a:moveTo>
                  <a:lnTo>
                    <a:pt x="1287" y="2930"/>
                  </a:lnTo>
                  <a:cubicBezTo>
                    <a:pt x="1301" y="2930"/>
                    <a:pt x="1312" y="2942"/>
                    <a:pt x="1312" y="2955"/>
                  </a:cubicBezTo>
                  <a:cubicBezTo>
                    <a:pt x="1312" y="2969"/>
                    <a:pt x="1301" y="2980"/>
                    <a:pt x="1287" y="2980"/>
                  </a:cubicBezTo>
                  <a:lnTo>
                    <a:pt x="1287" y="2980"/>
                  </a:lnTo>
                  <a:cubicBezTo>
                    <a:pt x="1273" y="2980"/>
                    <a:pt x="1262" y="2969"/>
                    <a:pt x="1262" y="2955"/>
                  </a:cubicBezTo>
                  <a:cubicBezTo>
                    <a:pt x="1262" y="2942"/>
                    <a:pt x="1273" y="2930"/>
                    <a:pt x="1287" y="2930"/>
                  </a:cubicBezTo>
                  <a:close/>
                  <a:moveTo>
                    <a:pt x="1387" y="2930"/>
                  </a:moveTo>
                  <a:lnTo>
                    <a:pt x="1387" y="2930"/>
                  </a:lnTo>
                  <a:cubicBezTo>
                    <a:pt x="1401" y="2930"/>
                    <a:pt x="1412" y="2942"/>
                    <a:pt x="1412" y="2955"/>
                  </a:cubicBezTo>
                  <a:cubicBezTo>
                    <a:pt x="1412" y="2969"/>
                    <a:pt x="1401" y="2980"/>
                    <a:pt x="1387" y="2980"/>
                  </a:cubicBezTo>
                  <a:lnTo>
                    <a:pt x="1387" y="2980"/>
                  </a:lnTo>
                  <a:cubicBezTo>
                    <a:pt x="1373" y="2980"/>
                    <a:pt x="1362" y="2969"/>
                    <a:pt x="1362" y="2955"/>
                  </a:cubicBezTo>
                  <a:cubicBezTo>
                    <a:pt x="1362" y="2942"/>
                    <a:pt x="1373" y="2930"/>
                    <a:pt x="1387" y="2930"/>
                  </a:cubicBezTo>
                  <a:close/>
                  <a:moveTo>
                    <a:pt x="1487" y="2930"/>
                  </a:moveTo>
                  <a:lnTo>
                    <a:pt x="1487" y="2930"/>
                  </a:lnTo>
                  <a:cubicBezTo>
                    <a:pt x="1501" y="2930"/>
                    <a:pt x="1512" y="2942"/>
                    <a:pt x="1512" y="2955"/>
                  </a:cubicBezTo>
                  <a:cubicBezTo>
                    <a:pt x="1512" y="2969"/>
                    <a:pt x="1501" y="2980"/>
                    <a:pt x="1487" y="2980"/>
                  </a:cubicBezTo>
                  <a:lnTo>
                    <a:pt x="1487" y="2980"/>
                  </a:lnTo>
                  <a:cubicBezTo>
                    <a:pt x="1473" y="2980"/>
                    <a:pt x="1462" y="2969"/>
                    <a:pt x="1462" y="2955"/>
                  </a:cubicBezTo>
                  <a:cubicBezTo>
                    <a:pt x="1462" y="2942"/>
                    <a:pt x="1473" y="2930"/>
                    <a:pt x="1487" y="2930"/>
                  </a:cubicBezTo>
                  <a:close/>
                  <a:moveTo>
                    <a:pt x="1587" y="2930"/>
                  </a:moveTo>
                  <a:lnTo>
                    <a:pt x="1587" y="2930"/>
                  </a:lnTo>
                  <a:cubicBezTo>
                    <a:pt x="1601" y="2930"/>
                    <a:pt x="1612" y="2942"/>
                    <a:pt x="1612" y="2955"/>
                  </a:cubicBezTo>
                  <a:cubicBezTo>
                    <a:pt x="1612" y="2969"/>
                    <a:pt x="1601" y="2980"/>
                    <a:pt x="1587" y="2980"/>
                  </a:cubicBezTo>
                  <a:lnTo>
                    <a:pt x="1587" y="2980"/>
                  </a:lnTo>
                  <a:cubicBezTo>
                    <a:pt x="1573" y="2980"/>
                    <a:pt x="1562" y="2969"/>
                    <a:pt x="1562" y="2955"/>
                  </a:cubicBezTo>
                  <a:cubicBezTo>
                    <a:pt x="1562" y="2942"/>
                    <a:pt x="1573" y="2930"/>
                    <a:pt x="1587" y="2930"/>
                  </a:cubicBezTo>
                  <a:close/>
                  <a:moveTo>
                    <a:pt x="1687" y="2930"/>
                  </a:moveTo>
                  <a:lnTo>
                    <a:pt x="1687" y="2930"/>
                  </a:lnTo>
                  <a:cubicBezTo>
                    <a:pt x="1701" y="2930"/>
                    <a:pt x="1712" y="2942"/>
                    <a:pt x="1712" y="2955"/>
                  </a:cubicBezTo>
                  <a:cubicBezTo>
                    <a:pt x="1712" y="2969"/>
                    <a:pt x="1701" y="2980"/>
                    <a:pt x="1687" y="2980"/>
                  </a:cubicBezTo>
                  <a:lnTo>
                    <a:pt x="1687" y="2980"/>
                  </a:lnTo>
                  <a:cubicBezTo>
                    <a:pt x="1674" y="2980"/>
                    <a:pt x="1662" y="2969"/>
                    <a:pt x="1662" y="2955"/>
                  </a:cubicBezTo>
                  <a:cubicBezTo>
                    <a:pt x="1662" y="2942"/>
                    <a:pt x="1674" y="2930"/>
                    <a:pt x="1687" y="2930"/>
                  </a:cubicBezTo>
                  <a:close/>
                  <a:moveTo>
                    <a:pt x="1787" y="2930"/>
                  </a:moveTo>
                  <a:lnTo>
                    <a:pt x="1787" y="2930"/>
                  </a:lnTo>
                  <a:cubicBezTo>
                    <a:pt x="1801" y="2930"/>
                    <a:pt x="1812" y="2942"/>
                    <a:pt x="1812" y="2955"/>
                  </a:cubicBezTo>
                  <a:cubicBezTo>
                    <a:pt x="1812" y="2969"/>
                    <a:pt x="1801" y="2980"/>
                    <a:pt x="1787" y="2980"/>
                  </a:cubicBezTo>
                  <a:lnTo>
                    <a:pt x="1787" y="2980"/>
                  </a:lnTo>
                  <a:cubicBezTo>
                    <a:pt x="1774" y="2980"/>
                    <a:pt x="1762" y="2969"/>
                    <a:pt x="1762" y="2955"/>
                  </a:cubicBezTo>
                  <a:cubicBezTo>
                    <a:pt x="1762" y="2942"/>
                    <a:pt x="1774" y="2930"/>
                    <a:pt x="1787" y="2930"/>
                  </a:cubicBezTo>
                  <a:close/>
                  <a:moveTo>
                    <a:pt x="1887" y="2930"/>
                  </a:moveTo>
                  <a:lnTo>
                    <a:pt x="1887" y="2930"/>
                  </a:lnTo>
                  <a:cubicBezTo>
                    <a:pt x="1901" y="2930"/>
                    <a:pt x="1912" y="2942"/>
                    <a:pt x="1912" y="2955"/>
                  </a:cubicBezTo>
                  <a:cubicBezTo>
                    <a:pt x="1912" y="2969"/>
                    <a:pt x="1901" y="2980"/>
                    <a:pt x="1887" y="2980"/>
                  </a:cubicBezTo>
                  <a:lnTo>
                    <a:pt x="1887" y="2980"/>
                  </a:lnTo>
                  <a:cubicBezTo>
                    <a:pt x="1874" y="2980"/>
                    <a:pt x="1862" y="2969"/>
                    <a:pt x="1862" y="2955"/>
                  </a:cubicBezTo>
                  <a:cubicBezTo>
                    <a:pt x="1862" y="2942"/>
                    <a:pt x="1874" y="2930"/>
                    <a:pt x="1887" y="2930"/>
                  </a:cubicBezTo>
                  <a:close/>
                  <a:moveTo>
                    <a:pt x="1987" y="2930"/>
                  </a:moveTo>
                  <a:lnTo>
                    <a:pt x="1988" y="2930"/>
                  </a:lnTo>
                  <a:cubicBezTo>
                    <a:pt x="2001" y="2930"/>
                    <a:pt x="2013" y="2942"/>
                    <a:pt x="2013" y="2955"/>
                  </a:cubicBezTo>
                  <a:cubicBezTo>
                    <a:pt x="2013" y="2969"/>
                    <a:pt x="2001" y="2980"/>
                    <a:pt x="1988" y="2980"/>
                  </a:cubicBezTo>
                  <a:lnTo>
                    <a:pt x="1987" y="2980"/>
                  </a:lnTo>
                  <a:cubicBezTo>
                    <a:pt x="1974" y="2980"/>
                    <a:pt x="1962" y="2969"/>
                    <a:pt x="1962" y="2955"/>
                  </a:cubicBezTo>
                  <a:cubicBezTo>
                    <a:pt x="1962" y="2942"/>
                    <a:pt x="1974" y="2930"/>
                    <a:pt x="1987" y="2930"/>
                  </a:cubicBezTo>
                  <a:close/>
                  <a:moveTo>
                    <a:pt x="2088" y="2930"/>
                  </a:moveTo>
                  <a:lnTo>
                    <a:pt x="2088" y="2930"/>
                  </a:lnTo>
                  <a:cubicBezTo>
                    <a:pt x="2101" y="2930"/>
                    <a:pt x="2113" y="2942"/>
                    <a:pt x="2113" y="2955"/>
                  </a:cubicBezTo>
                  <a:cubicBezTo>
                    <a:pt x="2113" y="2969"/>
                    <a:pt x="2101" y="2980"/>
                    <a:pt x="2088" y="2980"/>
                  </a:cubicBezTo>
                  <a:lnTo>
                    <a:pt x="2088" y="2980"/>
                  </a:lnTo>
                  <a:cubicBezTo>
                    <a:pt x="2074" y="2980"/>
                    <a:pt x="2063" y="2969"/>
                    <a:pt x="2063" y="2955"/>
                  </a:cubicBezTo>
                  <a:cubicBezTo>
                    <a:pt x="2063" y="2942"/>
                    <a:pt x="2074" y="2930"/>
                    <a:pt x="2088" y="2930"/>
                  </a:cubicBezTo>
                  <a:close/>
                  <a:moveTo>
                    <a:pt x="2188" y="2930"/>
                  </a:moveTo>
                  <a:lnTo>
                    <a:pt x="2188" y="2930"/>
                  </a:lnTo>
                  <a:cubicBezTo>
                    <a:pt x="2201" y="2930"/>
                    <a:pt x="2213" y="2942"/>
                    <a:pt x="2213" y="2955"/>
                  </a:cubicBezTo>
                  <a:cubicBezTo>
                    <a:pt x="2213" y="2969"/>
                    <a:pt x="2201" y="2980"/>
                    <a:pt x="2188" y="2980"/>
                  </a:cubicBezTo>
                  <a:lnTo>
                    <a:pt x="2188" y="2980"/>
                  </a:lnTo>
                  <a:cubicBezTo>
                    <a:pt x="2174" y="2980"/>
                    <a:pt x="2163" y="2969"/>
                    <a:pt x="2163" y="2955"/>
                  </a:cubicBezTo>
                  <a:cubicBezTo>
                    <a:pt x="2163" y="2942"/>
                    <a:pt x="2174" y="2930"/>
                    <a:pt x="2188" y="2930"/>
                  </a:cubicBezTo>
                  <a:close/>
                  <a:moveTo>
                    <a:pt x="2288" y="2930"/>
                  </a:moveTo>
                  <a:lnTo>
                    <a:pt x="2288" y="2930"/>
                  </a:lnTo>
                  <a:cubicBezTo>
                    <a:pt x="2301" y="2930"/>
                    <a:pt x="2313" y="2942"/>
                    <a:pt x="2313" y="2955"/>
                  </a:cubicBezTo>
                  <a:cubicBezTo>
                    <a:pt x="2313" y="2969"/>
                    <a:pt x="2301" y="2980"/>
                    <a:pt x="2288" y="2980"/>
                  </a:cubicBezTo>
                  <a:lnTo>
                    <a:pt x="2288" y="2980"/>
                  </a:lnTo>
                  <a:cubicBezTo>
                    <a:pt x="2274" y="2980"/>
                    <a:pt x="2263" y="2969"/>
                    <a:pt x="2263" y="2955"/>
                  </a:cubicBezTo>
                  <a:cubicBezTo>
                    <a:pt x="2263" y="2942"/>
                    <a:pt x="2274" y="2930"/>
                    <a:pt x="2288" y="2930"/>
                  </a:cubicBezTo>
                  <a:close/>
                  <a:moveTo>
                    <a:pt x="2388" y="2930"/>
                  </a:moveTo>
                  <a:lnTo>
                    <a:pt x="2388" y="2930"/>
                  </a:lnTo>
                  <a:cubicBezTo>
                    <a:pt x="2402" y="2930"/>
                    <a:pt x="2413" y="2942"/>
                    <a:pt x="2413" y="2955"/>
                  </a:cubicBezTo>
                  <a:cubicBezTo>
                    <a:pt x="2413" y="2969"/>
                    <a:pt x="2402" y="2980"/>
                    <a:pt x="2388" y="2980"/>
                  </a:cubicBezTo>
                  <a:lnTo>
                    <a:pt x="2388" y="2980"/>
                  </a:lnTo>
                  <a:cubicBezTo>
                    <a:pt x="2374" y="2980"/>
                    <a:pt x="2363" y="2969"/>
                    <a:pt x="2363" y="2955"/>
                  </a:cubicBezTo>
                  <a:cubicBezTo>
                    <a:pt x="2363" y="2942"/>
                    <a:pt x="2374" y="2930"/>
                    <a:pt x="2388" y="2930"/>
                  </a:cubicBezTo>
                  <a:close/>
                  <a:moveTo>
                    <a:pt x="2488" y="2930"/>
                  </a:moveTo>
                  <a:lnTo>
                    <a:pt x="2488" y="2930"/>
                  </a:lnTo>
                  <a:cubicBezTo>
                    <a:pt x="2502" y="2930"/>
                    <a:pt x="2513" y="2942"/>
                    <a:pt x="2513" y="2955"/>
                  </a:cubicBezTo>
                  <a:cubicBezTo>
                    <a:pt x="2513" y="2969"/>
                    <a:pt x="2502" y="2980"/>
                    <a:pt x="2488" y="2980"/>
                  </a:cubicBezTo>
                  <a:lnTo>
                    <a:pt x="2488" y="2980"/>
                  </a:lnTo>
                  <a:cubicBezTo>
                    <a:pt x="2474" y="2980"/>
                    <a:pt x="2463" y="2969"/>
                    <a:pt x="2463" y="2955"/>
                  </a:cubicBezTo>
                  <a:cubicBezTo>
                    <a:pt x="2463" y="2942"/>
                    <a:pt x="2474" y="2930"/>
                    <a:pt x="2488" y="2930"/>
                  </a:cubicBezTo>
                  <a:close/>
                  <a:moveTo>
                    <a:pt x="2588" y="2930"/>
                  </a:moveTo>
                  <a:lnTo>
                    <a:pt x="2588" y="2930"/>
                  </a:lnTo>
                  <a:cubicBezTo>
                    <a:pt x="2602" y="2930"/>
                    <a:pt x="2613" y="2942"/>
                    <a:pt x="2613" y="2955"/>
                  </a:cubicBezTo>
                  <a:cubicBezTo>
                    <a:pt x="2613" y="2969"/>
                    <a:pt x="2602" y="2980"/>
                    <a:pt x="2588" y="2980"/>
                  </a:cubicBezTo>
                  <a:lnTo>
                    <a:pt x="2588" y="2980"/>
                  </a:lnTo>
                  <a:cubicBezTo>
                    <a:pt x="2574" y="2980"/>
                    <a:pt x="2563" y="2969"/>
                    <a:pt x="2563" y="2955"/>
                  </a:cubicBezTo>
                  <a:cubicBezTo>
                    <a:pt x="2563" y="2942"/>
                    <a:pt x="2574" y="2930"/>
                    <a:pt x="2588" y="2930"/>
                  </a:cubicBezTo>
                  <a:close/>
                  <a:moveTo>
                    <a:pt x="2688" y="2930"/>
                  </a:moveTo>
                  <a:lnTo>
                    <a:pt x="2688" y="2930"/>
                  </a:lnTo>
                  <a:cubicBezTo>
                    <a:pt x="2702" y="2930"/>
                    <a:pt x="2713" y="2942"/>
                    <a:pt x="2713" y="2955"/>
                  </a:cubicBezTo>
                  <a:cubicBezTo>
                    <a:pt x="2713" y="2969"/>
                    <a:pt x="2702" y="2980"/>
                    <a:pt x="2688" y="2980"/>
                  </a:cubicBezTo>
                  <a:lnTo>
                    <a:pt x="2688" y="2980"/>
                  </a:lnTo>
                  <a:cubicBezTo>
                    <a:pt x="2674" y="2980"/>
                    <a:pt x="2663" y="2969"/>
                    <a:pt x="2663" y="2955"/>
                  </a:cubicBezTo>
                  <a:cubicBezTo>
                    <a:pt x="2663" y="2942"/>
                    <a:pt x="2674" y="2930"/>
                    <a:pt x="2688" y="2930"/>
                  </a:cubicBezTo>
                  <a:close/>
                  <a:moveTo>
                    <a:pt x="2788" y="2930"/>
                  </a:moveTo>
                  <a:lnTo>
                    <a:pt x="2788" y="2930"/>
                  </a:lnTo>
                  <a:cubicBezTo>
                    <a:pt x="2802" y="2930"/>
                    <a:pt x="2813" y="2942"/>
                    <a:pt x="2813" y="2955"/>
                  </a:cubicBezTo>
                  <a:cubicBezTo>
                    <a:pt x="2813" y="2969"/>
                    <a:pt x="2802" y="2980"/>
                    <a:pt x="2788" y="2980"/>
                  </a:cubicBezTo>
                  <a:lnTo>
                    <a:pt x="2788" y="2980"/>
                  </a:lnTo>
                  <a:cubicBezTo>
                    <a:pt x="2774" y="2980"/>
                    <a:pt x="2763" y="2969"/>
                    <a:pt x="2763" y="2955"/>
                  </a:cubicBezTo>
                  <a:cubicBezTo>
                    <a:pt x="2763" y="2942"/>
                    <a:pt x="2774" y="2930"/>
                    <a:pt x="2788" y="2930"/>
                  </a:cubicBezTo>
                  <a:close/>
                  <a:moveTo>
                    <a:pt x="2888" y="2930"/>
                  </a:moveTo>
                  <a:lnTo>
                    <a:pt x="2888" y="2930"/>
                  </a:lnTo>
                  <a:cubicBezTo>
                    <a:pt x="2902" y="2930"/>
                    <a:pt x="2913" y="2942"/>
                    <a:pt x="2913" y="2955"/>
                  </a:cubicBezTo>
                  <a:cubicBezTo>
                    <a:pt x="2913" y="2969"/>
                    <a:pt x="2902" y="2980"/>
                    <a:pt x="2888" y="2980"/>
                  </a:cubicBezTo>
                  <a:lnTo>
                    <a:pt x="2888" y="2980"/>
                  </a:lnTo>
                  <a:cubicBezTo>
                    <a:pt x="2874" y="2980"/>
                    <a:pt x="2863" y="2969"/>
                    <a:pt x="2863" y="2955"/>
                  </a:cubicBezTo>
                  <a:cubicBezTo>
                    <a:pt x="2863" y="2942"/>
                    <a:pt x="2874" y="2930"/>
                    <a:pt x="2888" y="2930"/>
                  </a:cubicBezTo>
                  <a:close/>
                  <a:moveTo>
                    <a:pt x="2988" y="2930"/>
                  </a:moveTo>
                  <a:lnTo>
                    <a:pt x="2988" y="2930"/>
                  </a:lnTo>
                  <a:cubicBezTo>
                    <a:pt x="3002" y="2930"/>
                    <a:pt x="3013" y="2942"/>
                    <a:pt x="3013" y="2955"/>
                  </a:cubicBezTo>
                  <a:cubicBezTo>
                    <a:pt x="3013" y="2969"/>
                    <a:pt x="3002" y="2980"/>
                    <a:pt x="2988" y="2980"/>
                  </a:cubicBezTo>
                  <a:lnTo>
                    <a:pt x="2988" y="2980"/>
                  </a:lnTo>
                  <a:cubicBezTo>
                    <a:pt x="2974" y="2980"/>
                    <a:pt x="2963" y="2969"/>
                    <a:pt x="2963" y="2955"/>
                  </a:cubicBezTo>
                  <a:cubicBezTo>
                    <a:pt x="2963" y="2942"/>
                    <a:pt x="2974" y="2930"/>
                    <a:pt x="2988" y="2930"/>
                  </a:cubicBezTo>
                  <a:close/>
                  <a:moveTo>
                    <a:pt x="3088" y="2930"/>
                  </a:moveTo>
                  <a:lnTo>
                    <a:pt x="3088" y="2930"/>
                  </a:lnTo>
                  <a:cubicBezTo>
                    <a:pt x="3102" y="2930"/>
                    <a:pt x="3113" y="2942"/>
                    <a:pt x="3113" y="2955"/>
                  </a:cubicBezTo>
                  <a:cubicBezTo>
                    <a:pt x="3113" y="2969"/>
                    <a:pt x="3102" y="2980"/>
                    <a:pt x="3088" y="2980"/>
                  </a:cubicBezTo>
                  <a:lnTo>
                    <a:pt x="3088" y="2980"/>
                  </a:lnTo>
                  <a:cubicBezTo>
                    <a:pt x="3074" y="2980"/>
                    <a:pt x="3063" y="2969"/>
                    <a:pt x="3063" y="2955"/>
                  </a:cubicBezTo>
                  <a:cubicBezTo>
                    <a:pt x="3063" y="2942"/>
                    <a:pt x="3074" y="2930"/>
                    <a:pt x="3088" y="2930"/>
                  </a:cubicBezTo>
                  <a:close/>
                  <a:moveTo>
                    <a:pt x="3188" y="2930"/>
                  </a:moveTo>
                  <a:lnTo>
                    <a:pt x="3188" y="2930"/>
                  </a:lnTo>
                  <a:cubicBezTo>
                    <a:pt x="3202" y="2930"/>
                    <a:pt x="3213" y="2942"/>
                    <a:pt x="3213" y="2955"/>
                  </a:cubicBezTo>
                  <a:cubicBezTo>
                    <a:pt x="3213" y="2969"/>
                    <a:pt x="3202" y="2980"/>
                    <a:pt x="3188" y="2980"/>
                  </a:cubicBezTo>
                  <a:lnTo>
                    <a:pt x="3188" y="2980"/>
                  </a:lnTo>
                  <a:cubicBezTo>
                    <a:pt x="3174" y="2980"/>
                    <a:pt x="3163" y="2969"/>
                    <a:pt x="3163" y="2955"/>
                  </a:cubicBezTo>
                  <a:cubicBezTo>
                    <a:pt x="3163" y="2942"/>
                    <a:pt x="3174" y="2930"/>
                    <a:pt x="3188" y="2930"/>
                  </a:cubicBezTo>
                  <a:close/>
                  <a:moveTo>
                    <a:pt x="3288" y="2930"/>
                  </a:moveTo>
                  <a:lnTo>
                    <a:pt x="3288" y="2930"/>
                  </a:lnTo>
                  <a:cubicBezTo>
                    <a:pt x="3302" y="2930"/>
                    <a:pt x="3313" y="2942"/>
                    <a:pt x="3313" y="2955"/>
                  </a:cubicBezTo>
                  <a:cubicBezTo>
                    <a:pt x="3313" y="2969"/>
                    <a:pt x="3302" y="2980"/>
                    <a:pt x="3288" y="2980"/>
                  </a:cubicBezTo>
                  <a:lnTo>
                    <a:pt x="3288" y="2980"/>
                  </a:lnTo>
                  <a:cubicBezTo>
                    <a:pt x="3274" y="2980"/>
                    <a:pt x="3263" y="2969"/>
                    <a:pt x="3263" y="2955"/>
                  </a:cubicBezTo>
                  <a:cubicBezTo>
                    <a:pt x="3263" y="2942"/>
                    <a:pt x="3274" y="2930"/>
                    <a:pt x="3288" y="2930"/>
                  </a:cubicBezTo>
                  <a:close/>
                  <a:moveTo>
                    <a:pt x="3388" y="2930"/>
                  </a:moveTo>
                  <a:lnTo>
                    <a:pt x="3388" y="2930"/>
                  </a:lnTo>
                  <a:cubicBezTo>
                    <a:pt x="3402" y="2930"/>
                    <a:pt x="3413" y="2942"/>
                    <a:pt x="3413" y="2955"/>
                  </a:cubicBezTo>
                  <a:cubicBezTo>
                    <a:pt x="3413" y="2969"/>
                    <a:pt x="3402" y="2980"/>
                    <a:pt x="3388" y="2980"/>
                  </a:cubicBezTo>
                  <a:lnTo>
                    <a:pt x="3388" y="2980"/>
                  </a:lnTo>
                  <a:cubicBezTo>
                    <a:pt x="3374" y="2980"/>
                    <a:pt x="3363" y="2969"/>
                    <a:pt x="3363" y="2955"/>
                  </a:cubicBezTo>
                  <a:cubicBezTo>
                    <a:pt x="3363" y="2942"/>
                    <a:pt x="3374" y="2930"/>
                    <a:pt x="3388" y="2930"/>
                  </a:cubicBezTo>
                  <a:close/>
                  <a:moveTo>
                    <a:pt x="3488" y="2930"/>
                  </a:moveTo>
                  <a:lnTo>
                    <a:pt x="3488" y="2930"/>
                  </a:lnTo>
                  <a:cubicBezTo>
                    <a:pt x="3502" y="2930"/>
                    <a:pt x="3513" y="2942"/>
                    <a:pt x="3513" y="2955"/>
                  </a:cubicBezTo>
                  <a:cubicBezTo>
                    <a:pt x="3513" y="2969"/>
                    <a:pt x="3502" y="2980"/>
                    <a:pt x="3488" y="2980"/>
                  </a:cubicBezTo>
                  <a:lnTo>
                    <a:pt x="3488" y="2980"/>
                  </a:lnTo>
                  <a:cubicBezTo>
                    <a:pt x="3474" y="2980"/>
                    <a:pt x="3463" y="2969"/>
                    <a:pt x="3463" y="2955"/>
                  </a:cubicBezTo>
                  <a:cubicBezTo>
                    <a:pt x="3463" y="2942"/>
                    <a:pt x="3474" y="2930"/>
                    <a:pt x="3488" y="2930"/>
                  </a:cubicBezTo>
                  <a:close/>
                  <a:moveTo>
                    <a:pt x="3588" y="2930"/>
                  </a:moveTo>
                  <a:lnTo>
                    <a:pt x="3588" y="2930"/>
                  </a:lnTo>
                  <a:cubicBezTo>
                    <a:pt x="3602" y="2930"/>
                    <a:pt x="3613" y="2942"/>
                    <a:pt x="3613" y="2955"/>
                  </a:cubicBezTo>
                  <a:cubicBezTo>
                    <a:pt x="3613" y="2969"/>
                    <a:pt x="3602" y="2980"/>
                    <a:pt x="3588" y="2980"/>
                  </a:cubicBezTo>
                  <a:lnTo>
                    <a:pt x="3588" y="2980"/>
                  </a:lnTo>
                  <a:cubicBezTo>
                    <a:pt x="3574" y="2980"/>
                    <a:pt x="3563" y="2969"/>
                    <a:pt x="3563" y="2955"/>
                  </a:cubicBezTo>
                  <a:cubicBezTo>
                    <a:pt x="3563" y="2942"/>
                    <a:pt x="3574" y="2930"/>
                    <a:pt x="3588" y="2930"/>
                  </a:cubicBezTo>
                  <a:close/>
                  <a:moveTo>
                    <a:pt x="3688" y="2930"/>
                  </a:moveTo>
                  <a:lnTo>
                    <a:pt x="3688" y="2930"/>
                  </a:lnTo>
                  <a:cubicBezTo>
                    <a:pt x="3702" y="2930"/>
                    <a:pt x="3713" y="2942"/>
                    <a:pt x="3713" y="2955"/>
                  </a:cubicBezTo>
                  <a:cubicBezTo>
                    <a:pt x="3713" y="2969"/>
                    <a:pt x="3702" y="2980"/>
                    <a:pt x="3688" y="2980"/>
                  </a:cubicBezTo>
                  <a:lnTo>
                    <a:pt x="3688" y="2980"/>
                  </a:lnTo>
                  <a:cubicBezTo>
                    <a:pt x="3674" y="2980"/>
                    <a:pt x="3663" y="2969"/>
                    <a:pt x="3663" y="2955"/>
                  </a:cubicBezTo>
                  <a:cubicBezTo>
                    <a:pt x="3663" y="2942"/>
                    <a:pt x="3674" y="2930"/>
                    <a:pt x="3688" y="2930"/>
                  </a:cubicBezTo>
                  <a:close/>
                  <a:moveTo>
                    <a:pt x="3788" y="2930"/>
                  </a:moveTo>
                  <a:lnTo>
                    <a:pt x="3788" y="2930"/>
                  </a:lnTo>
                  <a:cubicBezTo>
                    <a:pt x="3802" y="2930"/>
                    <a:pt x="3813" y="2942"/>
                    <a:pt x="3813" y="2955"/>
                  </a:cubicBezTo>
                  <a:cubicBezTo>
                    <a:pt x="3813" y="2969"/>
                    <a:pt x="3802" y="2980"/>
                    <a:pt x="3788" y="2980"/>
                  </a:cubicBezTo>
                  <a:lnTo>
                    <a:pt x="3788" y="2980"/>
                  </a:lnTo>
                  <a:cubicBezTo>
                    <a:pt x="3775" y="2980"/>
                    <a:pt x="3763" y="2969"/>
                    <a:pt x="3763" y="2955"/>
                  </a:cubicBezTo>
                  <a:cubicBezTo>
                    <a:pt x="3763" y="2942"/>
                    <a:pt x="3775" y="2930"/>
                    <a:pt x="3788" y="2930"/>
                  </a:cubicBezTo>
                  <a:close/>
                  <a:moveTo>
                    <a:pt x="3888" y="2930"/>
                  </a:moveTo>
                  <a:lnTo>
                    <a:pt x="3888" y="2930"/>
                  </a:lnTo>
                  <a:cubicBezTo>
                    <a:pt x="3902" y="2930"/>
                    <a:pt x="3913" y="2942"/>
                    <a:pt x="3913" y="2955"/>
                  </a:cubicBezTo>
                  <a:cubicBezTo>
                    <a:pt x="3913" y="2969"/>
                    <a:pt x="3902" y="2980"/>
                    <a:pt x="3888" y="2980"/>
                  </a:cubicBezTo>
                  <a:lnTo>
                    <a:pt x="3888" y="2980"/>
                  </a:lnTo>
                  <a:cubicBezTo>
                    <a:pt x="3875" y="2980"/>
                    <a:pt x="3863" y="2969"/>
                    <a:pt x="3863" y="2955"/>
                  </a:cubicBezTo>
                  <a:cubicBezTo>
                    <a:pt x="3863" y="2942"/>
                    <a:pt x="3875" y="2930"/>
                    <a:pt x="3888" y="2930"/>
                  </a:cubicBezTo>
                  <a:close/>
                  <a:moveTo>
                    <a:pt x="3988" y="2930"/>
                  </a:moveTo>
                  <a:lnTo>
                    <a:pt x="3989" y="2930"/>
                  </a:lnTo>
                  <a:cubicBezTo>
                    <a:pt x="4002" y="2930"/>
                    <a:pt x="4014" y="2942"/>
                    <a:pt x="4014" y="2955"/>
                  </a:cubicBezTo>
                  <a:cubicBezTo>
                    <a:pt x="4014" y="2969"/>
                    <a:pt x="4002" y="2980"/>
                    <a:pt x="3989" y="2980"/>
                  </a:cubicBezTo>
                  <a:lnTo>
                    <a:pt x="3988" y="2980"/>
                  </a:lnTo>
                  <a:cubicBezTo>
                    <a:pt x="3975" y="2980"/>
                    <a:pt x="3963" y="2969"/>
                    <a:pt x="3963" y="2955"/>
                  </a:cubicBezTo>
                  <a:cubicBezTo>
                    <a:pt x="3963" y="2942"/>
                    <a:pt x="3975" y="2930"/>
                    <a:pt x="3988" y="2930"/>
                  </a:cubicBezTo>
                  <a:close/>
                  <a:moveTo>
                    <a:pt x="4089" y="2930"/>
                  </a:moveTo>
                  <a:lnTo>
                    <a:pt x="4089" y="2930"/>
                  </a:lnTo>
                  <a:cubicBezTo>
                    <a:pt x="4102" y="2930"/>
                    <a:pt x="4114" y="2942"/>
                    <a:pt x="4114" y="2955"/>
                  </a:cubicBezTo>
                  <a:cubicBezTo>
                    <a:pt x="4114" y="2969"/>
                    <a:pt x="4102" y="2980"/>
                    <a:pt x="4089" y="2980"/>
                  </a:cubicBezTo>
                  <a:lnTo>
                    <a:pt x="4089" y="2980"/>
                  </a:lnTo>
                  <a:cubicBezTo>
                    <a:pt x="4075" y="2980"/>
                    <a:pt x="4064" y="2969"/>
                    <a:pt x="4064" y="2955"/>
                  </a:cubicBezTo>
                  <a:cubicBezTo>
                    <a:pt x="4064" y="2942"/>
                    <a:pt x="4075" y="2930"/>
                    <a:pt x="4089" y="2930"/>
                  </a:cubicBezTo>
                  <a:close/>
                  <a:moveTo>
                    <a:pt x="4189" y="2930"/>
                  </a:moveTo>
                  <a:lnTo>
                    <a:pt x="4189" y="2930"/>
                  </a:lnTo>
                  <a:cubicBezTo>
                    <a:pt x="4202" y="2930"/>
                    <a:pt x="4214" y="2942"/>
                    <a:pt x="4214" y="2955"/>
                  </a:cubicBezTo>
                  <a:cubicBezTo>
                    <a:pt x="4214" y="2969"/>
                    <a:pt x="4202" y="2980"/>
                    <a:pt x="4189" y="2980"/>
                  </a:cubicBezTo>
                  <a:lnTo>
                    <a:pt x="4189" y="2980"/>
                  </a:lnTo>
                  <a:cubicBezTo>
                    <a:pt x="4175" y="2980"/>
                    <a:pt x="4164" y="2969"/>
                    <a:pt x="4164" y="2955"/>
                  </a:cubicBezTo>
                  <a:cubicBezTo>
                    <a:pt x="4164" y="2942"/>
                    <a:pt x="4175" y="2930"/>
                    <a:pt x="4189" y="2930"/>
                  </a:cubicBezTo>
                  <a:close/>
                  <a:moveTo>
                    <a:pt x="4289" y="2930"/>
                  </a:moveTo>
                  <a:lnTo>
                    <a:pt x="4289" y="2930"/>
                  </a:lnTo>
                  <a:cubicBezTo>
                    <a:pt x="4302" y="2930"/>
                    <a:pt x="4314" y="2942"/>
                    <a:pt x="4314" y="2955"/>
                  </a:cubicBezTo>
                  <a:cubicBezTo>
                    <a:pt x="4314" y="2969"/>
                    <a:pt x="4302" y="2980"/>
                    <a:pt x="4289" y="2980"/>
                  </a:cubicBezTo>
                  <a:lnTo>
                    <a:pt x="4289" y="2980"/>
                  </a:lnTo>
                  <a:cubicBezTo>
                    <a:pt x="4275" y="2980"/>
                    <a:pt x="4264" y="2969"/>
                    <a:pt x="4264" y="2955"/>
                  </a:cubicBezTo>
                  <a:cubicBezTo>
                    <a:pt x="4264" y="2942"/>
                    <a:pt x="4275" y="2930"/>
                    <a:pt x="4289" y="2930"/>
                  </a:cubicBezTo>
                  <a:close/>
                  <a:moveTo>
                    <a:pt x="4389" y="2930"/>
                  </a:moveTo>
                  <a:lnTo>
                    <a:pt x="4389" y="2930"/>
                  </a:lnTo>
                  <a:cubicBezTo>
                    <a:pt x="4403" y="2930"/>
                    <a:pt x="4414" y="2942"/>
                    <a:pt x="4414" y="2955"/>
                  </a:cubicBezTo>
                  <a:cubicBezTo>
                    <a:pt x="4414" y="2969"/>
                    <a:pt x="4403" y="2980"/>
                    <a:pt x="4389" y="2980"/>
                  </a:cubicBezTo>
                  <a:lnTo>
                    <a:pt x="4389" y="2980"/>
                  </a:lnTo>
                  <a:cubicBezTo>
                    <a:pt x="4375" y="2980"/>
                    <a:pt x="4364" y="2969"/>
                    <a:pt x="4364" y="2955"/>
                  </a:cubicBezTo>
                  <a:cubicBezTo>
                    <a:pt x="4364" y="2942"/>
                    <a:pt x="4375" y="2930"/>
                    <a:pt x="4389" y="2930"/>
                  </a:cubicBezTo>
                  <a:close/>
                  <a:moveTo>
                    <a:pt x="4489" y="2930"/>
                  </a:moveTo>
                  <a:lnTo>
                    <a:pt x="4489" y="2930"/>
                  </a:lnTo>
                  <a:cubicBezTo>
                    <a:pt x="4503" y="2930"/>
                    <a:pt x="4514" y="2942"/>
                    <a:pt x="4514" y="2955"/>
                  </a:cubicBezTo>
                  <a:cubicBezTo>
                    <a:pt x="4514" y="2969"/>
                    <a:pt x="4503" y="2980"/>
                    <a:pt x="4489" y="2980"/>
                  </a:cubicBezTo>
                  <a:lnTo>
                    <a:pt x="4489" y="2980"/>
                  </a:lnTo>
                  <a:cubicBezTo>
                    <a:pt x="4475" y="2980"/>
                    <a:pt x="4464" y="2969"/>
                    <a:pt x="4464" y="2955"/>
                  </a:cubicBezTo>
                  <a:cubicBezTo>
                    <a:pt x="4464" y="2942"/>
                    <a:pt x="4475" y="2930"/>
                    <a:pt x="4489" y="2930"/>
                  </a:cubicBezTo>
                  <a:close/>
                  <a:moveTo>
                    <a:pt x="4589" y="2930"/>
                  </a:moveTo>
                  <a:lnTo>
                    <a:pt x="4589" y="2930"/>
                  </a:lnTo>
                  <a:cubicBezTo>
                    <a:pt x="4603" y="2930"/>
                    <a:pt x="4614" y="2942"/>
                    <a:pt x="4614" y="2955"/>
                  </a:cubicBezTo>
                  <a:cubicBezTo>
                    <a:pt x="4614" y="2969"/>
                    <a:pt x="4603" y="2980"/>
                    <a:pt x="4589" y="2980"/>
                  </a:cubicBezTo>
                  <a:lnTo>
                    <a:pt x="4589" y="2980"/>
                  </a:lnTo>
                  <a:cubicBezTo>
                    <a:pt x="4575" y="2980"/>
                    <a:pt x="4564" y="2969"/>
                    <a:pt x="4564" y="2955"/>
                  </a:cubicBezTo>
                  <a:cubicBezTo>
                    <a:pt x="4564" y="2942"/>
                    <a:pt x="4575" y="2930"/>
                    <a:pt x="4589" y="2930"/>
                  </a:cubicBezTo>
                  <a:close/>
                  <a:moveTo>
                    <a:pt x="4689" y="2930"/>
                  </a:moveTo>
                  <a:lnTo>
                    <a:pt x="4689" y="2930"/>
                  </a:lnTo>
                  <a:cubicBezTo>
                    <a:pt x="4703" y="2930"/>
                    <a:pt x="4714" y="2942"/>
                    <a:pt x="4714" y="2955"/>
                  </a:cubicBezTo>
                  <a:cubicBezTo>
                    <a:pt x="4714" y="2969"/>
                    <a:pt x="4703" y="2980"/>
                    <a:pt x="4689" y="2980"/>
                  </a:cubicBezTo>
                  <a:lnTo>
                    <a:pt x="4689" y="2980"/>
                  </a:lnTo>
                  <a:cubicBezTo>
                    <a:pt x="4675" y="2980"/>
                    <a:pt x="4664" y="2969"/>
                    <a:pt x="4664" y="2955"/>
                  </a:cubicBezTo>
                  <a:cubicBezTo>
                    <a:pt x="4664" y="2942"/>
                    <a:pt x="4675" y="2930"/>
                    <a:pt x="4689" y="2930"/>
                  </a:cubicBezTo>
                  <a:close/>
                  <a:moveTo>
                    <a:pt x="4789" y="2930"/>
                  </a:moveTo>
                  <a:lnTo>
                    <a:pt x="4789" y="2930"/>
                  </a:lnTo>
                  <a:cubicBezTo>
                    <a:pt x="4803" y="2930"/>
                    <a:pt x="4814" y="2942"/>
                    <a:pt x="4814" y="2955"/>
                  </a:cubicBezTo>
                  <a:cubicBezTo>
                    <a:pt x="4814" y="2969"/>
                    <a:pt x="4803" y="2980"/>
                    <a:pt x="4789" y="2980"/>
                  </a:cubicBezTo>
                  <a:lnTo>
                    <a:pt x="4789" y="2980"/>
                  </a:lnTo>
                  <a:cubicBezTo>
                    <a:pt x="4775" y="2980"/>
                    <a:pt x="4764" y="2969"/>
                    <a:pt x="4764" y="2955"/>
                  </a:cubicBezTo>
                  <a:cubicBezTo>
                    <a:pt x="4764" y="2942"/>
                    <a:pt x="4775" y="2930"/>
                    <a:pt x="4789" y="2930"/>
                  </a:cubicBezTo>
                  <a:close/>
                  <a:moveTo>
                    <a:pt x="4889" y="2930"/>
                  </a:moveTo>
                  <a:lnTo>
                    <a:pt x="4889" y="2930"/>
                  </a:lnTo>
                  <a:cubicBezTo>
                    <a:pt x="4903" y="2930"/>
                    <a:pt x="4914" y="2942"/>
                    <a:pt x="4914" y="2955"/>
                  </a:cubicBezTo>
                  <a:cubicBezTo>
                    <a:pt x="4914" y="2969"/>
                    <a:pt x="4903" y="2980"/>
                    <a:pt x="4889" y="2980"/>
                  </a:cubicBezTo>
                  <a:lnTo>
                    <a:pt x="4889" y="2980"/>
                  </a:lnTo>
                  <a:cubicBezTo>
                    <a:pt x="4875" y="2980"/>
                    <a:pt x="4864" y="2969"/>
                    <a:pt x="4864" y="2955"/>
                  </a:cubicBezTo>
                  <a:cubicBezTo>
                    <a:pt x="4864" y="2942"/>
                    <a:pt x="4875" y="2930"/>
                    <a:pt x="4889" y="2930"/>
                  </a:cubicBezTo>
                  <a:close/>
                  <a:moveTo>
                    <a:pt x="4989" y="2930"/>
                  </a:moveTo>
                  <a:lnTo>
                    <a:pt x="4989" y="2930"/>
                  </a:lnTo>
                  <a:cubicBezTo>
                    <a:pt x="5003" y="2930"/>
                    <a:pt x="5014" y="2942"/>
                    <a:pt x="5014" y="2955"/>
                  </a:cubicBezTo>
                  <a:cubicBezTo>
                    <a:pt x="5014" y="2969"/>
                    <a:pt x="5003" y="2980"/>
                    <a:pt x="4989" y="2980"/>
                  </a:cubicBezTo>
                  <a:lnTo>
                    <a:pt x="4989" y="2980"/>
                  </a:lnTo>
                  <a:cubicBezTo>
                    <a:pt x="4975" y="2980"/>
                    <a:pt x="4964" y="2969"/>
                    <a:pt x="4964" y="2955"/>
                  </a:cubicBezTo>
                  <a:cubicBezTo>
                    <a:pt x="4964" y="2942"/>
                    <a:pt x="4975" y="2930"/>
                    <a:pt x="4989" y="2930"/>
                  </a:cubicBezTo>
                  <a:close/>
                  <a:moveTo>
                    <a:pt x="5089" y="2930"/>
                  </a:moveTo>
                  <a:lnTo>
                    <a:pt x="5089" y="2930"/>
                  </a:lnTo>
                  <a:cubicBezTo>
                    <a:pt x="5103" y="2930"/>
                    <a:pt x="5114" y="2942"/>
                    <a:pt x="5114" y="2955"/>
                  </a:cubicBezTo>
                  <a:cubicBezTo>
                    <a:pt x="5114" y="2969"/>
                    <a:pt x="5103" y="2980"/>
                    <a:pt x="5089" y="2980"/>
                  </a:cubicBezTo>
                  <a:lnTo>
                    <a:pt x="5089" y="2980"/>
                  </a:lnTo>
                  <a:cubicBezTo>
                    <a:pt x="5075" y="2980"/>
                    <a:pt x="5064" y="2969"/>
                    <a:pt x="5064" y="2955"/>
                  </a:cubicBezTo>
                  <a:cubicBezTo>
                    <a:pt x="5064" y="2942"/>
                    <a:pt x="5075" y="2930"/>
                    <a:pt x="5089" y="2930"/>
                  </a:cubicBezTo>
                  <a:close/>
                  <a:moveTo>
                    <a:pt x="5189" y="2930"/>
                  </a:moveTo>
                  <a:lnTo>
                    <a:pt x="5189" y="2930"/>
                  </a:lnTo>
                  <a:cubicBezTo>
                    <a:pt x="5203" y="2930"/>
                    <a:pt x="5214" y="2942"/>
                    <a:pt x="5214" y="2955"/>
                  </a:cubicBezTo>
                  <a:cubicBezTo>
                    <a:pt x="5214" y="2969"/>
                    <a:pt x="5203" y="2980"/>
                    <a:pt x="5189" y="2980"/>
                  </a:cubicBezTo>
                  <a:lnTo>
                    <a:pt x="5189" y="2980"/>
                  </a:lnTo>
                  <a:cubicBezTo>
                    <a:pt x="5175" y="2980"/>
                    <a:pt x="5164" y="2969"/>
                    <a:pt x="5164" y="2955"/>
                  </a:cubicBezTo>
                  <a:cubicBezTo>
                    <a:pt x="5164" y="2942"/>
                    <a:pt x="5175" y="2930"/>
                    <a:pt x="5189" y="2930"/>
                  </a:cubicBezTo>
                  <a:close/>
                  <a:moveTo>
                    <a:pt x="5289" y="2930"/>
                  </a:moveTo>
                  <a:lnTo>
                    <a:pt x="5289" y="2930"/>
                  </a:lnTo>
                  <a:cubicBezTo>
                    <a:pt x="5303" y="2930"/>
                    <a:pt x="5314" y="2942"/>
                    <a:pt x="5314" y="2955"/>
                  </a:cubicBezTo>
                  <a:cubicBezTo>
                    <a:pt x="5314" y="2969"/>
                    <a:pt x="5303" y="2980"/>
                    <a:pt x="5289" y="2980"/>
                  </a:cubicBezTo>
                  <a:lnTo>
                    <a:pt x="5289" y="2980"/>
                  </a:lnTo>
                  <a:cubicBezTo>
                    <a:pt x="5275" y="2980"/>
                    <a:pt x="5264" y="2969"/>
                    <a:pt x="5264" y="2955"/>
                  </a:cubicBezTo>
                  <a:cubicBezTo>
                    <a:pt x="5264" y="2942"/>
                    <a:pt x="5275" y="2930"/>
                    <a:pt x="5289" y="2930"/>
                  </a:cubicBezTo>
                  <a:close/>
                  <a:moveTo>
                    <a:pt x="5389" y="2930"/>
                  </a:moveTo>
                  <a:lnTo>
                    <a:pt x="5389" y="2930"/>
                  </a:lnTo>
                  <a:cubicBezTo>
                    <a:pt x="5403" y="2930"/>
                    <a:pt x="5414" y="2942"/>
                    <a:pt x="5414" y="2955"/>
                  </a:cubicBezTo>
                  <a:cubicBezTo>
                    <a:pt x="5414" y="2969"/>
                    <a:pt x="5403" y="2980"/>
                    <a:pt x="5389" y="2980"/>
                  </a:cubicBezTo>
                  <a:lnTo>
                    <a:pt x="5389" y="2980"/>
                  </a:lnTo>
                  <a:cubicBezTo>
                    <a:pt x="5375" y="2980"/>
                    <a:pt x="5364" y="2969"/>
                    <a:pt x="5364" y="2955"/>
                  </a:cubicBezTo>
                  <a:cubicBezTo>
                    <a:pt x="5364" y="2942"/>
                    <a:pt x="5375" y="2930"/>
                    <a:pt x="5389" y="2930"/>
                  </a:cubicBezTo>
                  <a:close/>
                  <a:moveTo>
                    <a:pt x="5489" y="2930"/>
                  </a:moveTo>
                  <a:lnTo>
                    <a:pt x="5489" y="2930"/>
                  </a:lnTo>
                  <a:cubicBezTo>
                    <a:pt x="5503" y="2930"/>
                    <a:pt x="5514" y="2942"/>
                    <a:pt x="5514" y="2955"/>
                  </a:cubicBezTo>
                  <a:cubicBezTo>
                    <a:pt x="5514" y="2969"/>
                    <a:pt x="5503" y="2980"/>
                    <a:pt x="5489" y="2980"/>
                  </a:cubicBezTo>
                  <a:lnTo>
                    <a:pt x="5489" y="2980"/>
                  </a:lnTo>
                  <a:cubicBezTo>
                    <a:pt x="5475" y="2980"/>
                    <a:pt x="5464" y="2969"/>
                    <a:pt x="5464" y="2955"/>
                  </a:cubicBezTo>
                  <a:cubicBezTo>
                    <a:pt x="5464" y="2942"/>
                    <a:pt x="5475" y="2930"/>
                    <a:pt x="5489" y="2930"/>
                  </a:cubicBezTo>
                  <a:close/>
                  <a:moveTo>
                    <a:pt x="5589" y="2930"/>
                  </a:moveTo>
                  <a:lnTo>
                    <a:pt x="5589" y="2930"/>
                  </a:lnTo>
                  <a:cubicBezTo>
                    <a:pt x="5603" y="2930"/>
                    <a:pt x="5614" y="2942"/>
                    <a:pt x="5614" y="2955"/>
                  </a:cubicBezTo>
                  <a:cubicBezTo>
                    <a:pt x="5614" y="2969"/>
                    <a:pt x="5603" y="2980"/>
                    <a:pt x="5589" y="2980"/>
                  </a:cubicBezTo>
                  <a:lnTo>
                    <a:pt x="5589" y="2980"/>
                  </a:lnTo>
                  <a:cubicBezTo>
                    <a:pt x="5575" y="2980"/>
                    <a:pt x="5564" y="2969"/>
                    <a:pt x="5564" y="2955"/>
                  </a:cubicBezTo>
                  <a:cubicBezTo>
                    <a:pt x="5564" y="2942"/>
                    <a:pt x="5575" y="2930"/>
                    <a:pt x="5589" y="2930"/>
                  </a:cubicBezTo>
                  <a:close/>
                  <a:moveTo>
                    <a:pt x="5689" y="2930"/>
                  </a:moveTo>
                  <a:lnTo>
                    <a:pt x="5689" y="2930"/>
                  </a:lnTo>
                  <a:cubicBezTo>
                    <a:pt x="5703" y="2930"/>
                    <a:pt x="5714" y="2942"/>
                    <a:pt x="5714" y="2955"/>
                  </a:cubicBezTo>
                  <a:cubicBezTo>
                    <a:pt x="5714" y="2969"/>
                    <a:pt x="5703" y="2980"/>
                    <a:pt x="5689" y="2980"/>
                  </a:cubicBezTo>
                  <a:lnTo>
                    <a:pt x="5689" y="2980"/>
                  </a:lnTo>
                  <a:cubicBezTo>
                    <a:pt x="5676" y="2980"/>
                    <a:pt x="5664" y="2969"/>
                    <a:pt x="5664" y="2955"/>
                  </a:cubicBezTo>
                  <a:cubicBezTo>
                    <a:pt x="5664" y="2942"/>
                    <a:pt x="5676" y="2930"/>
                    <a:pt x="5689" y="2930"/>
                  </a:cubicBezTo>
                  <a:close/>
                  <a:moveTo>
                    <a:pt x="5789" y="2930"/>
                  </a:moveTo>
                  <a:lnTo>
                    <a:pt x="5789" y="2930"/>
                  </a:lnTo>
                  <a:cubicBezTo>
                    <a:pt x="5803" y="2930"/>
                    <a:pt x="5814" y="2942"/>
                    <a:pt x="5814" y="2955"/>
                  </a:cubicBezTo>
                  <a:cubicBezTo>
                    <a:pt x="5814" y="2969"/>
                    <a:pt x="5803" y="2980"/>
                    <a:pt x="5789" y="2980"/>
                  </a:cubicBezTo>
                  <a:lnTo>
                    <a:pt x="5789" y="2980"/>
                  </a:lnTo>
                  <a:cubicBezTo>
                    <a:pt x="5776" y="2980"/>
                    <a:pt x="5764" y="2969"/>
                    <a:pt x="5764" y="2955"/>
                  </a:cubicBezTo>
                  <a:cubicBezTo>
                    <a:pt x="5764" y="2942"/>
                    <a:pt x="5776" y="2930"/>
                    <a:pt x="5789" y="2930"/>
                  </a:cubicBezTo>
                  <a:close/>
                  <a:moveTo>
                    <a:pt x="5864" y="2955"/>
                  </a:moveTo>
                  <a:lnTo>
                    <a:pt x="5864" y="2955"/>
                  </a:lnTo>
                  <a:cubicBezTo>
                    <a:pt x="5864" y="2941"/>
                    <a:pt x="5875" y="2930"/>
                    <a:pt x="5889" y="2930"/>
                  </a:cubicBezTo>
                  <a:cubicBezTo>
                    <a:pt x="5903" y="2930"/>
                    <a:pt x="5914" y="2941"/>
                    <a:pt x="5914" y="2955"/>
                  </a:cubicBezTo>
                  <a:lnTo>
                    <a:pt x="5914" y="2955"/>
                  </a:lnTo>
                  <a:cubicBezTo>
                    <a:pt x="5914" y="2969"/>
                    <a:pt x="5903" y="2980"/>
                    <a:pt x="5889" y="2980"/>
                  </a:cubicBezTo>
                  <a:cubicBezTo>
                    <a:pt x="5875" y="2980"/>
                    <a:pt x="5864" y="2969"/>
                    <a:pt x="5864" y="2955"/>
                  </a:cubicBezTo>
                  <a:close/>
                  <a:moveTo>
                    <a:pt x="5864" y="2855"/>
                  </a:moveTo>
                  <a:lnTo>
                    <a:pt x="5864" y="2855"/>
                  </a:lnTo>
                  <a:cubicBezTo>
                    <a:pt x="5864" y="2841"/>
                    <a:pt x="5875" y="2830"/>
                    <a:pt x="5889" y="2830"/>
                  </a:cubicBezTo>
                  <a:cubicBezTo>
                    <a:pt x="5903" y="2830"/>
                    <a:pt x="5914" y="2841"/>
                    <a:pt x="5914" y="2855"/>
                  </a:cubicBezTo>
                  <a:lnTo>
                    <a:pt x="5914" y="2855"/>
                  </a:lnTo>
                  <a:cubicBezTo>
                    <a:pt x="5914" y="2869"/>
                    <a:pt x="5903" y="2880"/>
                    <a:pt x="5889" y="2880"/>
                  </a:cubicBezTo>
                  <a:cubicBezTo>
                    <a:pt x="5875" y="2880"/>
                    <a:pt x="5864" y="2869"/>
                    <a:pt x="5864" y="2855"/>
                  </a:cubicBezTo>
                  <a:close/>
                  <a:moveTo>
                    <a:pt x="5864" y="2755"/>
                  </a:moveTo>
                  <a:lnTo>
                    <a:pt x="5864" y="2755"/>
                  </a:lnTo>
                  <a:cubicBezTo>
                    <a:pt x="5864" y="2741"/>
                    <a:pt x="5875" y="2730"/>
                    <a:pt x="5889" y="2730"/>
                  </a:cubicBezTo>
                  <a:cubicBezTo>
                    <a:pt x="5903" y="2730"/>
                    <a:pt x="5914" y="2741"/>
                    <a:pt x="5914" y="2755"/>
                  </a:cubicBezTo>
                  <a:lnTo>
                    <a:pt x="5914" y="2755"/>
                  </a:lnTo>
                  <a:cubicBezTo>
                    <a:pt x="5914" y="2769"/>
                    <a:pt x="5903" y="2780"/>
                    <a:pt x="5889" y="2780"/>
                  </a:cubicBezTo>
                  <a:cubicBezTo>
                    <a:pt x="5875" y="2780"/>
                    <a:pt x="5864" y="2769"/>
                    <a:pt x="5864" y="2755"/>
                  </a:cubicBezTo>
                  <a:close/>
                  <a:moveTo>
                    <a:pt x="5864" y="2655"/>
                  </a:moveTo>
                  <a:lnTo>
                    <a:pt x="5864" y="2655"/>
                  </a:lnTo>
                  <a:cubicBezTo>
                    <a:pt x="5864" y="2641"/>
                    <a:pt x="5875" y="2630"/>
                    <a:pt x="5889" y="2630"/>
                  </a:cubicBezTo>
                  <a:cubicBezTo>
                    <a:pt x="5903" y="2630"/>
                    <a:pt x="5914" y="2641"/>
                    <a:pt x="5914" y="2655"/>
                  </a:cubicBezTo>
                  <a:lnTo>
                    <a:pt x="5914" y="2655"/>
                  </a:lnTo>
                  <a:cubicBezTo>
                    <a:pt x="5914" y="2668"/>
                    <a:pt x="5903" y="2680"/>
                    <a:pt x="5889" y="2680"/>
                  </a:cubicBezTo>
                  <a:cubicBezTo>
                    <a:pt x="5875" y="2680"/>
                    <a:pt x="5864" y="2668"/>
                    <a:pt x="5864" y="2655"/>
                  </a:cubicBezTo>
                  <a:close/>
                  <a:moveTo>
                    <a:pt x="5864" y="2555"/>
                  </a:moveTo>
                  <a:lnTo>
                    <a:pt x="5864" y="2555"/>
                  </a:lnTo>
                  <a:cubicBezTo>
                    <a:pt x="5864" y="2541"/>
                    <a:pt x="5875" y="2530"/>
                    <a:pt x="5889" y="2530"/>
                  </a:cubicBezTo>
                  <a:cubicBezTo>
                    <a:pt x="5903" y="2530"/>
                    <a:pt x="5914" y="2541"/>
                    <a:pt x="5914" y="2555"/>
                  </a:cubicBezTo>
                  <a:lnTo>
                    <a:pt x="5914" y="2555"/>
                  </a:lnTo>
                  <a:cubicBezTo>
                    <a:pt x="5914" y="2568"/>
                    <a:pt x="5903" y="2580"/>
                    <a:pt x="5889" y="2580"/>
                  </a:cubicBezTo>
                  <a:cubicBezTo>
                    <a:pt x="5875" y="2580"/>
                    <a:pt x="5864" y="2568"/>
                    <a:pt x="5864" y="2555"/>
                  </a:cubicBezTo>
                  <a:close/>
                  <a:moveTo>
                    <a:pt x="5864" y="2455"/>
                  </a:moveTo>
                  <a:lnTo>
                    <a:pt x="5864" y="2455"/>
                  </a:lnTo>
                  <a:cubicBezTo>
                    <a:pt x="5864" y="2441"/>
                    <a:pt x="5875" y="2430"/>
                    <a:pt x="5889" y="2430"/>
                  </a:cubicBezTo>
                  <a:cubicBezTo>
                    <a:pt x="5903" y="2430"/>
                    <a:pt x="5914" y="2441"/>
                    <a:pt x="5914" y="2455"/>
                  </a:cubicBezTo>
                  <a:lnTo>
                    <a:pt x="5914" y="2455"/>
                  </a:lnTo>
                  <a:cubicBezTo>
                    <a:pt x="5914" y="2468"/>
                    <a:pt x="5903" y="2480"/>
                    <a:pt x="5889" y="2480"/>
                  </a:cubicBezTo>
                  <a:cubicBezTo>
                    <a:pt x="5875" y="2480"/>
                    <a:pt x="5864" y="2468"/>
                    <a:pt x="5864" y="2455"/>
                  </a:cubicBezTo>
                  <a:close/>
                  <a:moveTo>
                    <a:pt x="5864" y="2355"/>
                  </a:moveTo>
                  <a:lnTo>
                    <a:pt x="5864" y="2354"/>
                  </a:lnTo>
                  <a:cubicBezTo>
                    <a:pt x="5864" y="2341"/>
                    <a:pt x="5875" y="2329"/>
                    <a:pt x="5889" y="2329"/>
                  </a:cubicBezTo>
                  <a:cubicBezTo>
                    <a:pt x="5903" y="2329"/>
                    <a:pt x="5914" y="2341"/>
                    <a:pt x="5914" y="2354"/>
                  </a:cubicBezTo>
                  <a:lnTo>
                    <a:pt x="5914" y="2355"/>
                  </a:lnTo>
                  <a:cubicBezTo>
                    <a:pt x="5914" y="2368"/>
                    <a:pt x="5903" y="2380"/>
                    <a:pt x="5889" y="2380"/>
                  </a:cubicBezTo>
                  <a:cubicBezTo>
                    <a:pt x="5875" y="2380"/>
                    <a:pt x="5864" y="2368"/>
                    <a:pt x="5864" y="2355"/>
                  </a:cubicBezTo>
                  <a:close/>
                  <a:moveTo>
                    <a:pt x="5864" y="2254"/>
                  </a:moveTo>
                  <a:lnTo>
                    <a:pt x="5864" y="2254"/>
                  </a:lnTo>
                  <a:cubicBezTo>
                    <a:pt x="5864" y="2241"/>
                    <a:pt x="5875" y="2229"/>
                    <a:pt x="5889" y="2229"/>
                  </a:cubicBezTo>
                  <a:cubicBezTo>
                    <a:pt x="5903" y="2229"/>
                    <a:pt x="5914" y="2241"/>
                    <a:pt x="5914" y="2254"/>
                  </a:cubicBezTo>
                  <a:lnTo>
                    <a:pt x="5914" y="2254"/>
                  </a:lnTo>
                  <a:cubicBezTo>
                    <a:pt x="5914" y="2268"/>
                    <a:pt x="5903" y="2279"/>
                    <a:pt x="5889" y="2279"/>
                  </a:cubicBezTo>
                  <a:cubicBezTo>
                    <a:pt x="5875" y="2279"/>
                    <a:pt x="5864" y="2268"/>
                    <a:pt x="5864" y="2254"/>
                  </a:cubicBezTo>
                  <a:close/>
                  <a:moveTo>
                    <a:pt x="5864" y="2154"/>
                  </a:moveTo>
                  <a:lnTo>
                    <a:pt x="5864" y="2154"/>
                  </a:lnTo>
                  <a:cubicBezTo>
                    <a:pt x="5864" y="2141"/>
                    <a:pt x="5875" y="2129"/>
                    <a:pt x="5889" y="2129"/>
                  </a:cubicBezTo>
                  <a:cubicBezTo>
                    <a:pt x="5903" y="2129"/>
                    <a:pt x="5914" y="2141"/>
                    <a:pt x="5914" y="2154"/>
                  </a:cubicBezTo>
                  <a:lnTo>
                    <a:pt x="5914" y="2154"/>
                  </a:lnTo>
                  <a:cubicBezTo>
                    <a:pt x="5914" y="2168"/>
                    <a:pt x="5903" y="2179"/>
                    <a:pt x="5889" y="2179"/>
                  </a:cubicBezTo>
                  <a:cubicBezTo>
                    <a:pt x="5875" y="2179"/>
                    <a:pt x="5864" y="2168"/>
                    <a:pt x="5864" y="2154"/>
                  </a:cubicBezTo>
                  <a:close/>
                  <a:moveTo>
                    <a:pt x="5864" y="2054"/>
                  </a:moveTo>
                  <a:lnTo>
                    <a:pt x="5864" y="2054"/>
                  </a:lnTo>
                  <a:cubicBezTo>
                    <a:pt x="5864" y="2040"/>
                    <a:pt x="5875" y="2029"/>
                    <a:pt x="5889" y="2029"/>
                  </a:cubicBezTo>
                  <a:cubicBezTo>
                    <a:pt x="5903" y="2029"/>
                    <a:pt x="5914" y="2040"/>
                    <a:pt x="5914" y="2054"/>
                  </a:cubicBezTo>
                  <a:lnTo>
                    <a:pt x="5914" y="2054"/>
                  </a:lnTo>
                  <a:cubicBezTo>
                    <a:pt x="5914" y="2068"/>
                    <a:pt x="5903" y="2079"/>
                    <a:pt x="5889" y="2079"/>
                  </a:cubicBezTo>
                  <a:cubicBezTo>
                    <a:pt x="5875" y="2079"/>
                    <a:pt x="5864" y="2068"/>
                    <a:pt x="5864" y="2054"/>
                  </a:cubicBezTo>
                  <a:close/>
                  <a:moveTo>
                    <a:pt x="5864" y="1954"/>
                  </a:moveTo>
                  <a:lnTo>
                    <a:pt x="5864" y="1954"/>
                  </a:lnTo>
                  <a:cubicBezTo>
                    <a:pt x="5864" y="1940"/>
                    <a:pt x="5875" y="1929"/>
                    <a:pt x="5889" y="1929"/>
                  </a:cubicBezTo>
                  <a:cubicBezTo>
                    <a:pt x="5903" y="1929"/>
                    <a:pt x="5914" y="1940"/>
                    <a:pt x="5914" y="1954"/>
                  </a:cubicBezTo>
                  <a:lnTo>
                    <a:pt x="5914" y="1954"/>
                  </a:lnTo>
                  <a:cubicBezTo>
                    <a:pt x="5914" y="1968"/>
                    <a:pt x="5903" y="1979"/>
                    <a:pt x="5889" y="1979"/>
                  </a:cubicBezTo>
                  <a:cubicBezTo>
                    <a:pt x="5875" y="1979"/>
                    <a:pt x="5864" y="1968"/>
                    <a:pt x="5864" y="1954"/>
                  </a:cubicBezTo>
                  <a:close/>
                  <a:moveTo>
                    <a:pt x="5864" y="1854"/>
                  </a:moveTo>
                  <a:lnTo>
                    <a:pt x="5864" y="1854"/>
                  </a:lnTo>
                  <a:cubicBezTo>
                    <a:pt x="5864" y="1840"/>
                    <a:pt x="5875" y="1829"/>
                    <a:pt x="5889" y="1829"/>
                  </a:cubicBezTo>
                  <a:cubicBezTo>
                    <a:pt x="5903" y="1829"/>
                    <a:pt x="5914" y="1840"/>
                    <a:pt x="5914" y="1854"/>
                  </a:cubicBezTo>
                  <a:lnTo>
                    <a:pt x="5914" y="1854"/>
                  </a:lnTo>
                  <a:cubicBezTo>
                    <a:pt x="5914" y="1868"/>
                    <a:pt x="5903" y="1879"/>
                    <a:pt x="5889" y="1879"/>
                  </a:cubicBezTo>
                  <a:cubicBezTo>
                    <a:pt x="5875" y="1879"/>
                    <a:pt x="5864" y="1868"/>
                    <a:pt x="5864" y="1854"/>
                  </a:cubicBezTo>
                  <a:close/>
                  <a:moveTo>
                    <a:pt x="5864" y="1754"/>
                  </a:moveTo>
                  <a:lnTo>
                    <a:pt x="5864" y="1754"/>
                  </a:lnTo>
                  <a:cubicBezTo>
                    <a:pt x="5864" y="1740"/>
                    <a:pt x="5875" y="1729"/>
                    <a:pt x="5889" y="1729"/>
                  </a:cubicBezTo>
                  <a:cubicBezTo>
                    <a:pt x="5903" y="1729"/>
                    <a:pt x="5914" y="1740"/>
                    <a:pt x="5914" y="1754"/>
                  </a:cubicBezTo>
                  <a:lnTo>
                    <a:pt x="5914" y="1754"/>
                  </a:lnTo>
                  <a:cubicBezTo>
                    <a:pt x="5914" y="1768"/>
                    <a:pt x="5903" y="1779"/>
                    <a:pt x="5889" y="1779"/>
                  </a:cubicBezTo>
                  <a:cubicBezTo>
                    <a:pt x="5875" y="1779"/>
                    <a:pt x="5864" y="1768"/>
                    <a:pt x="5864" y="1754"/>
                  </a:cubicBezTo>
                  <a:close/>
                  <a:moveTo>
                    <a:pt x="5864" y="1654"/>
                  </a:moveTo>
                  <a:lnTo>
                    <a:pt x="5864" y="1654"/>
                  </a:lnTo>
                  <a:cubicBezTo>
                    <a:pt x="5864" y="1640"/>
                    <a:pt x="5875" y="1629"/>
                    <a:pt x="5889" y="1629"/>
                  </a:cubicBezTo>
                  <a:cubicBezTo>
                    <a:pt x="5903" y="1629"/>
                    <a:pt x="5914" y="1640"/>
                    <a:pt x="5914" y="1654"/>
                  </a:cubicBezTo>
                  <a:lnTo>
                    <a:pt x="5914" y="1654"/>
                  </a:lnTo>
                  <a:cubicBezTo>
                    <a:pt x="5914" y="1668"/>
                    <a:pt x="5903" y="1679"/>
                    <a:pt x="5889" y="1679"/>
                  </a:cubicBezTo>
                  <a:cubicBezTo>
                    <a:pt x="5875" y="1679"/>
                    <a:pt x="5864" y="1668"/>
                    <a:pt x="5864" y="1654"/>
                  </a:cubicBezTo>
                  <a:close/>
                  <a:moveTo>
                    <a:pt x="5864" y="1554"/>
                  </a:moveTo>
                  <a:lnTo>
                    <a:pt x="5864" y="1554"/>
                  </a:lnTo>
                  <a:cubicBezTo>
                    <a:pt x="5864" y="1540"/>
                    <a:pt x="5875" y="1529"/>
                    <a:pt x="5889" y="1529"/>
                  </a:cubicBezTo>
                  <a:cubicBezTo>
                    <a:pt x="5903" y="1529"/>
                    <a:pt x="5914" y="1540"/>
                    <a:pt x="5914" y="1554"/>
                  </a:cubicBezTo>
                  <a:lnTo>
                    <a:pt x="5914" y="1554"/>
                  </a:lnTo>
                  <a:cubicBezTo>
                    <a:pt x="5914" y="1568"/>
                    <a:pt x="5903" y="1579"/>
                    <a:pt x="5889" y="1579"/>
                  </a:cubicBezTo>
                  <a:cubicBezTo>
                    <a:pt x="5875" y="1579"/>
                    <a:pt x="5864" y="1568"/>
                    <a:pt x="5864" y="1554"/>
                  </a:cubicBezTo>
                  <a:close/>
                  <a:moveTo>
                    <a:pt x="5864" y="1454"/>
                  </a:moveTo>
                  <a:lnTo>
                    <a:pt x="5864" y="1454"/>
                  </a:lnTo>
                  <a:cubicBezTo>
                    <a:pt x="5864" y="1440"/>
                    <a:pt x="5875" y="1429"/>
                    <a:pt x="5889" y="1429"/>
                  </a:cubicBezTo>
                  <a:cubicBezTo>
                    <a:pt x="5903" y="1429"/>
                    <a:pt x="5914" y="1440"/>
                    <a:pt x="5914" y="1454"/>
                  </a:cubicBezTo>
                  <a:lnTo>
                    <a:pt x="5914" y="1454"/>
                  </a:lnTo>
                  <a:cubicBezTo>
                    <a:pt x="5914" y="1468"/>
                    <a:pt x="5903" y="1479"/>
                    <a:pt x="5889" y="1479"/>
                  </a:cubicBezTo>
                  <a:cubicBezTo>
                    <a:pt x="5875" y="1479"/>
                    <a:pt x="5864" y="1468"/>
                    <a:pt x="5864" y="1454"/>
                  </a:cubicBezTo>
                  <a:close/>
                  <a:moveTo>
                    <a:pt x="5864" y="1354"/>
                  </a:moveTo>
                  <a:lnTo>
                    <a:pt x="5864" y="1354"/>
                  </a:lnTo>
                  <a:cubicBezTo>
                    <a:pt x="5864" y="1340"/>
                    <a:pt x="5875" y="1329"/>
                    <a:pt x="5889" y="1329"/>
                  </a:cubicBezTo>
                  <a:cubicBezTo>
                    <a:pt x="5903" y="1329"/>
                    <a:pt x="5914" y="1340"/>
                    <a:pt x="5914" y="1354"/>
                  </a:cubicBezTo>
                  <a:lnTo>
                    <a:pt x="5914" y="1354"/>
                  </a:lnTo>
                  <a:cubicBezTo>
                    <a:pt x="5914" y="1368"/>
                    <a:pt x="5903" y="1379"/>
                    <a:pt x="5889" y="1379"/>
                  </a:cubicBezTo>
                  <a:cubicBezTo>
                    <a:pt x="5875" y="1379"/>
                    <a:pt x="5864" y="1368"/>
                    <a:pt x="5864" y="1354"/>
                  </a:cubicBezTo>
                  <a:close/>
                  <a:moveTo>
                    <a:pt x="5864" y="1254"/>
                  </a:moveTo>
                  <a:lnTo>
                    <a:pt x="5864" y="1254"/>
                  </a:lnTo>
                  <a:cubicBezTo>
                    <a:pt x="5864" y="1240"/>
                    <a:pt x="5875" y="1229"/>
                    <a:pt x="5889" y="1229"/>
                  </a:cubicBezTo>
                  <a:cubicBezTo>
                    <a:pt x="5903" y="1229"/>
                    <a:pt x="5914" y="1240"/>
                    <a:pt x="5914" y="1254"/>
                  </a:cubicBezTo>
                  <a:lnTo>
                    <a:pt x="5914" y="1254"/>
                  </a:lnTo>
                  <a:cubicBezTo>
                    <a:pt x="5914" y="1268"/>
                    <a:pt x="5903" y="1279"/>
                    <a:pt x="5889" y="1279"/>
                  </a:cubicBezTo>
                  <a:cubicBezTo>
                    <a:pt x="5875" y="1279"/>
                    <a:pt x="5864" y="1268"/>
                    <a:pt x="5864" y="1254"/>
                  </a:cubicBezTo>
                  <a:close/>
                  <a:moveTo>
                    <a:pt x="5864" y="1154"/>
                  </a:moveTo>
                  <a:lnTo>
                    <a:pt x="5864" y="1154"/>
                  </a:lnTo>
                  <a:cubicBezTo>
                    <a:pt x="5864" y="1140"/>
                    <a:pt x="5875" y="1129"/>
                    <a:pt x="5889" y="1129"/>
                  </a:cubicBezTo>
                  <a:cubicBezTo>
                    <a:pt x="5903" y="1129"/>
                    <a:pt x="5914" y="1140"/>
                    <a:pt x="5914" y="1154"/>
                  </a:cubicBezTo>
                  <a:lnTo>
                    <a:pt x="5914" y="1154"/>
                  </a:lnTo>
                  <a:cubicBezTo>
                    <a:pt x="5914" y="1168"/>
                    <a:pt x="5903" y="1179"/>
                    <a:pt x="5889" y="1179"/>
                  </a:cubicBezTo>
                  <a:cubicBezTo>
                    <a:pt x="5875" y="1179"/>
                    <a:pt x="5864" y="1168"/>
                    <a:pt x="5864" y="1154"/>
                  </a:cubicBezTo>
                  <a:close/>
                  <a:moveTo>
                    <a:pt x="5864" y="1054"/>
                  </a:moveTo>
                  <a:lnTo>
                    <a:pt x="5864" y="1054"/>
                  </a:lnTo>
                  <a:cubicBezTo>
                    <a:pt x="5864" y="1040"/>
                    <a:pt x="5875" y="1029"/>
                    <a:pt x="5889" y="1029"/>
                  </a:cubicBezTo>
                  <a:cubicBezTo>
                    <a:pt x="5903" y="1029"/>
                    <a:pt x="5914" y="1040"/>
                    <a:pt x="5914" y="1054"/>
                  </a:cubicBezTo>
                  <a:lnTo>
                    <a:pt x="5914" y="1054"/>
                  </a:lnTo>
                  <a:cubicBezTo>
                    <a:pt x="5914" y="1068"/>
                    <a:pt x="5903" y="1079"/>
                    <a:pt x="5889" y="1079"/>
                  </a:cubicBezTo>
                  <a:cubicBezTo>
                    <a:pt x="5875" y="1079"/>
                    <a:pt x="5864" y="1068"/>
                    <a:pt x="5864" y="1054"/>
                  </a:cubicBezTo>
                  <a:close/>
                  <a:moveTo>
                    <a:pt x="5864" y="954"/>
                  </a:moveTo>
                  <a:lnTo>
                    <a:pt x="5864" y="954"/>
                  </a:lnTo>
                  <a:cubicBezTo>
                    <a:pt x="5864" y="940"/>
                    <a:pt x="5875" y="929"/>
                    <a:pt x="5889" y="929"/>
                  </a:cubicBezTo>
                  <a:cubicBezTo>
                    <a:pt x="5903" y="929"/>
                    <a:pt x="5914" y="940"/>
                    <a:pt x="5914" y="954"/>
                  </a:cubicBezTo>
                  <a:lnTo>
                    <a:pt x="5914" y="954"/>
                  </a:lnTo>
                  <a:cubicBezTo>
                    <a:pt x="5914" y="968"/>
                    <a:pt x="5903" y="979"/>
                    <a:pt x="5889" y="979"/>
                  </a:cubicBezTo>
                  <a:cubicBezTo>
                    <a:pt x="5875" y="979"/>
                    <a:pt x="5864" y="968"/>
                    <a:pt x="5864" y="954"/>
                  </a:cubicBezTo>
                  <a:close/>
                  <a:moveTo>
                    <a:pt x="5864" y="854"/>
                  </a:moveTo>
                  <a:lnTo>
                    <a:pt x="5864" y="854"/>
                  </a:lnTo>
                  <a:cubicBezTo>
                    <a:pt x="5864" y="840"/>
                    <a:pt x="5875" y="829"/>
                    <a:pt x="5889" y="829"/>
                  </a:cubicBezTo>
                  <a:cubicBezTo>
                    <a:pt x="5903" y="829"/>
                    <a:pt x="5914" y="840"/>
                    <a:pt x="5914" y="854"/>
                  </a:cubicBezTo>
                  <a:lnTo>
                    <a:pt x="5914" y="854"/>
                  </a:lnTo>
                  <a:cubicBezTo>
                    <a:pt x="5914" y="868"/>
                    <a:pt x="5903" y="879"/>
                    <a:pt x="5889" y="879"/>
                  </a:cubicBezTo>
                  <a:cubicBezTo>
                    <a:pt x="5875" y="879"/>
                    <a:pt x="5864" y="868"/>
                    <a:pt x="5864" y="854"/>
                  </a:cubicBezTo>
                  <a:close/>
                  <a:moveTo>
                    <a:pt x="5864" y="754"/>
                  </a:moveTo>
                  <a:lnTo>
                    <a:pt x="5864" y="754"/>
                  </a:lnTo>
                  <a:cubicBezTo>
                    <a:pt x="5864" y="740"/>
                    <a:pt x="5875" y="729"/>
                    <a:pt x="5889" y="729"/>
                  </a:cubicBezTo>
                  <a:cubicBezTo>
                    <a:pt x="5903" y="729"/>
                    <a:pt x="5914" y="740"/>
                    <a:pt x="5914" y="754"/>
                  </a:cubicBezTo>
                  <a:lnTo>
                    <a:pt x="5914" y="754"/>
                  </a:lnTo>
                  <a:cubicBezTo>
                    <a:pt x="5914" y="768"/>
                    <a:pt x="5903" y="779"/>
                    <a:pt x="5889" y="779"/>
                  </a:cubicBezTo>
                  <a:cubicBezTo>
                    <a:pt x="5875" y="779"/>
                    <a:pt x="5864" y="768"/>
                    <a:pt x="5864" y="754"/>
                  </a:cubicBezTo>
                  <a:close/>
                  <a:moveTo>
                    <a:pt x="5864" y="654"/>
                  </a:moveTo>
                  <a:lnTo>
                    <a:pt x="5864" y="654"/>
                  </a:lnTo>
                  <a:cubicBezTo>
                    <a:pt x="5864" y="640"/>
                    <a:pt x="5875" y="629"/>
                    <a:pt x="5889" y="629"/>
                  </a:cubicBezTo>
                  <a:cubicBezTo>
                    <a:pt x="5903" y="629"/>
                    <a:pt x="5914" y="640"/>
                    <a:pt x="5914" y="654"/>
                  </a:cubicBezTo>
                  <a:lnTo>
                    <a:pt x="5914" y="654"/>
                  </a:lnTo>
                  <a:cubicBezTo>
                    <a:pt x="5914" y="667"/>
                    <a:pt x="5903" y="679"/>
                    <a:pt x="5889" y="679"/>
                  </a:cubicBezTo>
                  <a:cubicBezTo>
                    <a:pt x="5875" y="679"/>
                    <a:pt x="5864" y="667"/>
                    <a:pt x="5864" y="654"/>
                  </a:cubicBezTo>
                  <a:close/>
                  <a:moveTo>
                    <a:pt x="5864" y="554"/>
                  </a:moveTo>
                  <a:lnTo>
                    <a:pt x="5864" y="554"/>
                  </a:lnTo>
                  <a:cubicBezTo>
                    <a:pt x="5864" y="540"/>
                    <a:pt x="5875" y="529"/>
                    <a:pt x="5889" y="529"/>
                  </a:cubicBezTo>
                  <a:cubicBezTo>
                    <a:pt x="5903" y="529"/>
                    <a:pt x="5914" y="540"/>
                    <a:pt x="5914" y="554"/>
                  </a:cubicBezTo>
                  <a:lnTo>
                    <a:pt x="5914" y="554"/>
                  </a:lnTo>
                  <a:cubicBezTo>
                    <a:pt x="5914" y="567"/>
                    <a:pt x="5903" y="579"/>
                    <a:pt x="5889" y="579"/>
                  </a:cubicBezTo>
                  <a:cubicBezTo>
                    <a:pt x="5875" y="579"/>
                    <a:pt x="5864" y="567"/>
                    <a:pt x="5864" y="554"/>
                  </a:cubicBezTo>
                  <a:close/>
                  <a:moveTo>
                    <a:pt x="5864" y="454"/>
                  </a:moveTo>
                  <a:lnTo>
                    <a:pt x="5864" y="454"/>
                  </a:lnTo>
                  <a:cubicBezTo>
                    <a:pt x="5864" y="440"/>
                    <a:pt x="5875" y="429"/>
                    <a:pt x="5889" y="429"/>
                  </a:cubicBezTo>
                  <a:cubicBezTo>
                    <a:pt x="5903" y="429"/>
                    <a:pt x="5914" y="440"/>
                    <a:pt x="5914" y="454"/>
                  </a:cubicBezTo>
                  <a:lnTo>
                    <a:pt x="5914" y="454"/>
                  </a:lnTo>
                  <a:cubicBezTo>
                    <a:pt x="5914" y="467"/>
                    <a:pt x="5903" y="479"/>
                    <a:pt x="5889" y="479"/>
                  </a:cubicBezTo>
                  <a:cubicBezTo>
                    <a:pt x="5875" y="479"/>
                    <a:pt x="5864" y="467"/>
                    <a:pt x="5864" y="454"/>
                  </a:cubicBezTo>
                  <a:close/>
                  <a:moveTo>
                    <a:pt x="5864" y="354"/>
                  </a:moveTo>
                  <a:lnTo>
                    <a:pt x="5864" y="353"/>
                  </a:lnTo>
                  <a:cubicBezTo>
                    <a:pt x="5864" y="340"/>
                    <a:pt x="5875" y="328"/>
                    <a:pt x="5889" y="328"/>
                  </a:cubicBezTo>
                  <a:cubicBezTo>
                    <a:pt x="5903" y="328"/>
                    <a:pt x="5914" y="340"/>
                    <a:pt x="5914" y="353"/>
                  </a:cubicBezTo>
                  <a:lnTo>
                    <a:pt x="5914" y="354"/>
                  </a:lnTo>
                  <a:cubicBezTo>
                    <a:pt x="5914" y="367"/>
                    <a:pt x="5903" y="379"/>
                    <a:pt x="5889" y="379"/>
                  </a:cubicBezTo>
                  <a:cubicBezTo>
                    <a:pt x="5875" y="379"/>
                    <a:pt x="5864" y="367"/>
                    <a:pt x="5864" y="354"/>
                  </a:cubicBezTo>
                  <a:close/>
                  <a:moveTo>
                    <a:pt x="5864" y="253"/>
                  </a:moveTo>
                  <a:lnTo>
                    <a:pt x="5864" y="253"/>
                  </a:lnTo>
                  <a:cubicBezTo>
                    <a:pt x="5864" y="240"/>
                    <a:pt x="5875" y="228"/>
                    <a:pt x="5889" y="228"/>
                  </a:cubicBezTo>
                  <a:cubicBezTo>
                    <a:pt x="5903" y="228"/>
                    <a:pt x="5914" y="240"/>
                    <a:pt x="5914" y="253"/>
                  </a:cubicBezTo>
                  <a:lnTo>
                    <a:pt x="5914" y="253"/>
                  </a:lnTo>
                  <a:cubicBezTo>
                    <a:pt x="5914" y="267"/>
                    <a:pt x="5903" y="278"/>
                    <a:pt x="5889" y="278"/>
                  </a:cubicBezTo>
                  <a:cubicBezTo>
                    <a:pt x="5875" y="278"/>
                    <a:pt x="5864" y="267"/>
                    <a:pt x="5864" y="253"/>
                  </a:cubicBezTo>
                  <a:close/>
                  <a:moveTo>
                    <a:pt x="5864" y="153"/>
                  </a:moveTo>
                  <a:lnTo>
                    <a:pt x="5864" y="153"/>
                  </a:lnTo>
                  <a:cubicBezTo>
                    <a:pt x="5864" y="140"/>
                    <a:pt x="5875" y="128"/>
                    <a:pt x="5889" y="128"/>
                  </a:cubicBezTo>
                  <a:cubicBezTo>
                    <a:pt x="5903" y="128"/>
                    <a:pt x="5914" y="140"/>
                    <a:pt x="5914" y="153"/>
                  </a:cubicBezTo>
                  <a:lnTo>
                    <a:pt x="5914" y="153"/>
                  </a:lnTo>
                  <a:cubicBezTo>
                    <a:pt x="5914" y="167"/>
                    <a:pt x="5903" y="178"/>
                    <a:pt x="5889" y="178"/>
                  </a:cubicBezTo>
                  <a:cubicBezTo>
                    <a:pt x="5875" y="178"/>
                    <a:pt x="5864" y="167"/>
                    <a:pt x="5864" y="153"/>
                  </a:cubicBezTo>
                  <a:close/>
                  <a:moveTo>
                    <a:pt x="5864" y="53"/>
                  </a:moveTo>
                  <a:lnTo>
                    <a:pt x="5864" y="53"/>
                  </a:lnTo>
                  <a:cubicBezTo>
                    <a:pt x="5864" y="40"/>
                    <a:pt x="5875" y="28"/>
                    <a:pt x="5889" y="28"/>
                  </a:cubicBezTo>
                  <a:cubicBezTo>
                    <a:pt x="5903" y="28"/>
                    <a:pt x="5914" y="40"/>
                    <a:pt x="5914" y="53"/>
                  </a:cubicBezTo>
                  <a:lnTo>
                    <a:pt x="5914" y="53"/>
                  </a:lnTo>
                  <a:cubicBezTo>
                    <a:pt x="5914" y="67"/>
                    <a:pt x="5903" y="78"/>
                    <a:pt x="5889" y="78"/>
                  </a:cubicBezTo>
                  <a:cubicBezTo>
                    <a:pt x="5875" y="78"/>
                    <a:pt x="5864" y="67"/>
                    <a:pt x="5864" y="53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9" name="Rectangle 213">
              <a:extLst>
                <a:ext uri="{FF2B5EF4-FFF2-40B4-BE49-F238E27FC236}">
                  <a16:creationId xmlns:a16="http://schemas.microsoft.com/office/drawing/2014/main" id="{AD4EAB1A-04F4-3AF0-ADF5-4B3713F498F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807"/>
              <a:ext cx="288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Rising wh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0" name="Rectangle 214">
              <a:extLst>
                <a:ext uri="{FF2B5EF4-FFF2-40B4-BE49-F238E27FC236}">
                  <a16:creationId xmlns:a16="http://schemas.microsoft.com/office/drawing/2014/main" id="{83EC8B27-31BB-0670-F4FD-01DCBA8DD8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27" y="2807"/>
              <a:ext cx="216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olesale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1" name="Rectangle 215">
              <a:extLst>
                <a:ext uri="{FF2B5EF4-FFF2-40B4-BE49-F238E27FC236}">
                  <a16:creationId xmlns:a16="http://schemas.microsoft.com/office/drawing/2014/main" id="{C2BA087C-E8D5-54A1-9EF5-3F322006AE1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880"/>
              <a:ext cx="549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flower prices due to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2" name="Rectangle 216">
              <a:extLst>
                <a:ext uri="{FF2B5EF4-FFF2-40B4-BE49-F238E27FC236}">
                  <a16:creationId xmlns:a16="http://schemas.microsoft.com/office/drawing/2014/main" id="{AB8B8981-2021-3A77-EB46-3F27BFAF46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64" y="2954"/>
              <a:ext cx="415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global inflation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3" name="Rectangle 217">
              <a:extLst>
                <a:ext uri="{FF2B5EF4-FFF2-40B4-BE49-F238E27FC236}">
                  <a16:creationId xmlns:a16="http://schemas.microsoft.com/office/drawing/2014/main" id="{AE8634BB-C724-88D0-14E9-E95549F92B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58" y="295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4" name="Rectangle 218">
              <a:extLst>
                <a:ext uri="{FF2B5EF4-FFF2-40B4-BE49-F238E27FC236}">
                  <a16:creationId xmlns:a16="http://schemas.microsoft.com/office/drawing/2014/main" id="{5DE608F0-29A4-72FE-979B-B6FBCF0237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4" y="295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5" name="Freeform 219">
              <a:extLst>
                <a:ext uri="{FF2B5EF4-FFF2-40B4-BE49-F238E27FC236}">
                  <a16:creationId xmlns:a16="http://schemas.microsoft.com/office/drawing/2014/main" id="{C6B016EC-141C-485F-5725-DF505CE6A6C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142" y="3221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2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2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6" name="Freeform 220">
              <a:extLst>
                <a:ext uri="{FF2B5EF4-FFF2-40B4-BE49-F238E27FC236}">
                  <a16:creationId xmlns:a16="http://schemas.microsoft.com/office/drawing/2014/main" id="{825CCB2A-8F73-1B2B-5219-B2CC8104A35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537" y="3134"/>
              <a:ext cx="600" cy="209"/>
            </a:xfrm>
            <a:custGeom>
              <a:avLst/>
              <a:gdLst>
                <a:gd name="T0" fmla="*/ 5313 w 5613"/>
                <a:gd name="T1" fmla="*/ 25 h 1957"/>
                <a:gd name="T2" fmla="*/ 5163 w 5613"/>
                <a:gd name="T3" fmla="*/ 25 h 1957"/>
                <a:gd name="T4" fmla="*/ 4838 w 5613"/>
                <a:gd name="T5" fmla="*/ 50 h 1957"/>
                <a:gd name="T6" fmla="*/ 4638 w 5613"/>
                <a:gd name="T7" fmla="*/ 0 h 1957"/>
                <a:gd name="T8" fmla="*/ 4338 w 5613"/>
                <a:gd name="T9" fmla="*/ 50 h 1957"/>
                <a:gd name="T10" fmla="*/ 4138 w 5613"/>
                <a:gd name="T11" fmla="*/ 0 h 1957"/>
                <a:gd name="T12" fmla="*/ 3938 w 5613"/>
                <a:gd name="T13" fmla="*/ 50 h 1957"/>
                <a:gd name="T14" fmla="*/ 3612 w 5613"/>
                <a:gd name="T15" fmla="*/ 25 h 1957"/>
                <a:gd name="T16" fmla="*/ 3462 w 5613"/>
                <a:gd name="T17" fmla="*/ 25 h 1957"/>
                <a:gd name="T18" fmla="*/ 3137 w 5613"/>
                <a:gd name="T19" fmla="*/ 50 h 1957"/>
                <a:gd name="T20" fmla="*/ 2937 w 5613"/>
                <a:gd name="T21" fmla="*/ 0 h 1957"/>
                <a:gd name="T22" fmla="*/ 2637 w 5613"/>
                <a:gd name="T23" fmla="*/ 50 h 1957"/>
                <a:gd name="T24" fmla="*/ 2437 w 5613"/>
                <a:gd name="T25" fmla="*/ 0 h 1957"/>
                <a:gd name="T26" fmla="*/ 2237 w 5613"/>
                <a:gd name="T27" fmla="*/ 50 h 1957"/>
                <a:gd name="T28" fmla="*/ 1912 w 5613"/>
                <a:gd name="T29" fmla="*/ 25 h 1957"/>
                <a:gd name="T30" fmla="*/ 1762 w 5613"/>
                <a:gd name="T31" fmla="*/ 25 h 1957"/>
                <a:gd name="T32" fmla="*/ 1436 w 5613"/>
                <a:gd name="T33" fmla="*/ 50 h 1957"/>
                <a:gd name="T34" fmla="*/ 1236 w 5613"/>
                <a:gd name="T35" fmla="*/ 0 h 1957"/>
                <a:gd name="T36" fmla="*/ 936 w 5613"/>
                <a:gd name="T37" fmla="*/ 50 h 1957"/>
                <a:gd name="T38" fmla="*/ 736 w 5613"/>
                <a:gd name="T39" fmla="*/ 0 h 1957"/>
                <a:gd name="T40" fmla="*/ 536 w 5613"/>
                <a:gd name="T41" fmla="*/ 50 h 1957"/>
                <a:gd name="T42" fmla="*/ 211 w 5613"/>
                <a:gd name="T43" fmla="*/ 25 h 1957"/>
                <a:gd name="T44" fmla="*/ 61 w 5613"/>
                <a:gd name="T45" fmla="*/ 25 h 1957"/>
                <a:gd name="T46" fmla="*/ 50 w 5613"/>
                <a:gd name="T47" fmla="*/ 315 h 1957"/>
                <a:gd name="T48" fmla="*/ 0 w 5613"/>
                <a:gd name="T49" fmla="*/ 515 h 1957"/>
                <a:gd name="T50" fmla="*/ 50 w 5613"/>
                <a:gd name="T51" fmla="*/ 815 h 1957"/>
                <a:gd name="T52" fmla="*/ 0 w 5613"/>
                <a:gd name="T53" fmla="*/ 1015 h 1957"/>
                <a:gd name="T54" fmla="*/ 50 w 5613"/>
                <a:gd name="T55" fmla="*/ 1215 h 1957"/>
                <a:gd name="T56" fmla="*/ 25 w 5613"/>
                <a:gd name="T57" fmla="*/ 1540 h 1957"/>
                <a:gd name="T58" fmla="*/ 25 w 5613"/>
                <a:gd name="T59" fmla="*/ 1690 h 1957"/>
                <a:gd name="T60" fmla="*/ 109 w 5613"/>
                <a:gd name="T61" fmla="*/ 1907 h 1957"/>
                <a:gd name="T62" fmla="*/ 309 w 5613"/>
                <a:gd name="T63" fmla="*/ 1957 h 1957"/>
                <a:gd name="T64" fmla="*/ 609 w 5613"/>
                <a:gd name="T65" fmla="*/ 1907 h 1957"/>
                <a:gd name="T66" fmla="*/ 809 w 5613"/>
                <a:gd name="T67" fmla="*/ 1957 h 1957"/>
                <a:gd name="T68" fmla="*/ 1009 w 5613"/>
                <a:gd name="T69" fmla="*/ 1907 h 1957"/>
                <a:gd name="T70" fmla="*/ 1335 w 5613"/>
                <a:gd name="T71" fmla="*/ 1932 h 1957"/>
                <a:gd name="T72" fmla="*/ 1485 w 5613"/>
                <a:gd name="T73" fmla="*/ 1932 h 1957"/>
                <a:gd name="T74" fmla="*/ 1810 w 5613"/>
                <a:gd name="T75" fmla="*/ 1907 h 1957"/>
                <a:gd name="T76" fmla="*/ 2010 w 5613"/>
                <a:gd name="T77" fmla="*/ 1957 h 1957"/>
                <a:gd name="T78" fmla="*/ 2310 w 5613"/>
                <a:gd name="T79" fmla="*/ 1907 h 1957"/>
                <a:gd name="T80" fmla="*/ 2510 w 5613"/>
                <a:gd name="T81" fmla="*/ 1957 h 1957"/>
                <a:gd name="T82" fmla="*/ 2710 w 5613"/>
                <a:gd name="T83" fmla="*/ 1907 h 1957"/>
                <a:gd name="T84" fmla="*/ 3035 w 5613"/>
                <a:gd name="T85" fmla="*/ 1932 h 1957"/>
                <a:gd name="T86" fmla="*/ 3185 w 5613"/>
                <a:gd name="T87" fmla="*/ 1932 h 1957"/>
                <a:gd name="T88" fmla="*/ 3511 w 5613"/>
                <a:gd name="T89" fmla="*/ 1907 h 1957"/>
                <a:gd name="T90" fmla="*/ 3711 w 5613"/>
                <a:gd name="T91" fmla="*/ 1957 h 1957"/>
                <a:gd name="T92" fmla="*/ 4011 w 5613"/>
                <a:gd name="T93" fmla="*/ 1907 h 1957"/>
                <a:gd name="T94" fmla="*/ 4211 w 5613"/>
                <a:gd name="T95" fmla="*/ 1957 h 1957"/>
                <a:gd name="T96" fmla="*/ 4411 w 5613"/>
                <a:gd name="T97" fmla="*/ 1907 h 1957"/>
                <a:gd name="T98" fmla="*/ 4736 w 5613"/>
                <a:gd name="T99" fmla="*/ 1932 h 1957"/>
                <a:gd name="T100" fmla="*/ 4886 w 5613"/>
                <a:gd name="T101" fmla="*/ 1932 h 1957"/>
                <a:gd name="T102" fmla="*/ 5211 w 5613"/>
                <a:gd name="T103" fmla="*/ 1907 h 1957"/>
                <a:gd name="T104" fmla="*/ 5412 w 5613"/>
                <a:gd name="T105" fmla="*/ 1957 h 1957"/>
                <a:gd name="T106" fmla="*/ 5563 w 5613"/>
                <a:gd name="T107" fmla="*/ 1809 h 1957"/>
                <a:gd name="T108" fmla="*/ 5613 w 5613"/>
                <a:gd name="T109" fmla="*/ 1608 h 1957"/>
                <a:gd name="T110" fmla="*/ 5563 w 5613"/>
                <a:gd name="T111" fmla="*/ 1408 h 1957"/>
                <a:gd name="T112" fmla="*/ 5588 w 5613"/>
                <a:gd name="T113" fmla="*/ 1083 h 1957"/>
                <a:gd name="T114" fmla="*/ 5588 w 5613"/>
                <a:gd name="T115" fmla="*/ 933 h 1957"/>
                <a:gd name="T116" fmla="*/ 5563 w 5613"/>
                <a:gd name="T117" fmla="*/ 608 h 1957"/>
                <a:gd name="T118" fmla="*/ 5613 w 5613"/>
                <a:gd name="T119" fmla="*/ 408 h 1957"/>
                <a:gd name="T120" fmla="*/ 5563 w 5613"/>
                <a:gd name="T121" fmla="*/ 108 h 19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613" h="1957">
                  <a:moveTo>
                    <a:pt x="5538" y="50"/>
                  </a:moveTo>
                  <a:lnTo>
                    <a:pt x="5538" y="50"/>
                  </a:lnTo>
                  <a:cubicBezTo>
                    <a:pt x="5525" y="50"/>
                    <a:pt x="5513" y="39"/>
                    <a:pt x="5513" y="25"/>
                  </a:cubicBezTo>
                  <a:cubicBezTo>
                    <a:pt x="5513" y="11"/>
                    <a:pt x="5525" y="0"/>
                    <a:pt x="5538" y="0"/>
                  </a:cubicBezTo>
                  <a:lnTo>
                    <a:pt x="5538" y="0"/>
                  </a:lnTo>
                  <a:cubicBezTo>
                    <a:pt x="5552" y="0"/>
                    <a:pt x="5563" y="11"/>
                    <a:pt x="5563" y="25"/>
                  </a:cubicBezTo>
                  <a:cubicBezTo>
                    <a:pt x="5563" y="39"/>
                    <a:pt x="5552" y="50"/>
                    <a:pt x="5538" y="50"/>
                  </a:cubicBezTo>
                  <a:close/>
                  <a:moveTo>
                    <a:pt x="5438" y="50"/>
                  </a:moveTo>
                  <a:lnTo>
                    <a:pt x="5438" y="50"/>
                  </a:lnTo>
                  <a:cubicBezTo>
                    <a:pt x="5425" y="50"/>
                    <a:pt x="5413" y="39"/>
                    <a:pt x="5413" y="25"/>
                  </a:cubicBezTo>
                  <a:cubicBezTo>
                    <a:pt x="5413" y="11"/>
                    <a:pt x="5425" y="0"/>
                    <a:pt x="5438" y="0"/>
                  </a:cubicBezTo>
                  <a:lnTo>
                    <a:pt x="5438" y="0"/>
                  </a:lnTo>
                  <a:cubicBezTo>
                    <a:pt x="5452" y="0"/>
                    <a:pt x="5463" y="11"/>
                    <a:pt x="5463" y="25"/>
                  </a:cubicBezTo>
                  <a:cubicBezTo>
                    <a:pt x="5463" y="39"/>
                    <a:pt x="5452" y="50"/>
                    <a:pt x="5438" y="50"/>
                  </a:cubicBezTo>
                  <a:close/>
                  <a:moveTo>
                    <a:pt x="5338" y="50"/>
                  </a:moveTo>
                  <a:lnTo>
                    <a:pt x="5338" y="50"/>
                  </a:lnTo>
                  <a:cubicBezTo>
                    <a:pt x="5325" y="50"/>
                    <a:pt x="5313" y="39"/>
                    <a:pt x="5313" y="25"/>
                  </a:cubicBezTo>
                  <a:cubicBezTo>
                    <a:pt x="5313" y="11"/>
                    <a:pt x="5325" y="0"/>
                    <a:pt x="5338" y="0"/>
                  </a:cubicBezTo>
                  <a:lnTo>
                    <a:pt x="5338" y="0"/>
                  </a:lnTo>
                  <a:cubicBezTo>
                    <a:pt x="5352" y="0"/>
                    <a:pt x="5363" y="11"/>
                    <a:pt x="5363" y="25"/>
                  </a:cubicBezTo>
                  <a:cubicBezTo>
                    <a:pt x="5363" y="39"/>
                    <a:pt x="5352" y="50"/>
                    <a:pt x="5338" y="50"/>
                  </a:cubicBezTo>
                  <a:close/>
                  <a:moveTo>
                    <a:pt x="5238" y="50"/>
                  </a:moveTo>
                  <a:lnTo>
                    <a:pt x="5238" y="50"/>
                  </a:lnTo>
                  <a:cubicBezTo>
                    <a:pt x="5224" y="50"/>
                    <a:pt x="5213" y="39"/>
                    <a:pt x="5213" y="25"/>
                  </a:cubicBezTo>
                  <a:cubicBezTo>
                    <a:pt x="5213" y="11"/>
                    <a:pt x="5224" y="0"/>
                    <a:pt x="5238" y="0"/>
                  </a:cubicBezTo>
                  <a:lnTo>
                    <a:pt x="5238" y="0"/>
                  </a:lnTo>
                  <a:cubicBezTo>
                    <a:pt x="5252" y="0"/>
                    <a:pt x="5263" y="11"/>
                    <a:pt x="5263" y="25"/>
                  </a:cubicBezTo>
                  <a:cubicBezTo>
                    <a:pt x="5263" y="39"/>
                    <a:pt x="5252" y="50"/>
                    <a:pt x="5238" y="50"/>
                  </a:cubicBezTo>
                  <a:close/>
                  <a:moveTo>
                    <a:pt x="5138" y="50"/>
                  </a:moveTo>
                  <a:lnTo>
                    <a:pt x="5138" y="50"/>
                  </a:lnTo>
                  <a:cubicBezTo>
                    <a:pt x="5124" y="50"/>
                    <a:pt x="5113" y="39"/>
                    <a:pt x="5113" y="25"/>
                  </a:cubicBezTo>
                  <a:cubicBezTo>
                    <a:pt x="5113" y="11"/>
                    <a:pt x="5124" y="0"/>
                    <a:pt x="5138" y="0"/>
                  </a:cubicBezTo>
                  <a:lnTo>
                    <a:pt x="5138" y="0"/>
                  </a:lnTo>
                  <a:cubicBezTo>
                    <a:pt x="5152" y="0"/>
                    <a:pt x="5163" y="11"/>
                    <a:pt x="5163" y="25"/>
                  </a:cubicBezTo>
                  <a:cubicBezTo>
                    <a:pt x="5163" y="39"/>
                    <a:pt x="5152" y="50"/>
                    <a:pt x="5138" y="50"/>
                  </a:cubicBezTo>
                  <a:close/>
                  <a:moveTo>
                    <a:pt x="5038" y="50"/>
                  </a:moveTo>
                  <a:lnTo>
                    <a:pt x="5038" y="50"/>
                  </a:lnTo>
                  <a:cubicBezTo>
                    <a:pt x="5024" y="50"/>
                    <a:pt x="5013" y="39"/>
                    <a:pt x="5013" y="25"/>
                  </a:cubicBezTo>
                  <a:cubicBezTo>
                    <a:pt x="5013" y="11"/>
                    <a:pt x="5024" y="0"/>
                    <a:pt x="5038" y="0"/>
                  </a:cubicBezTo>
                  <a:lnTo>
                    <a:pt x="5038" y="0"/>
                  </a:lnTo>
                  <a:cubicBezTo>
                    <a:pt x="5052" y="0"/>
                    <a:pt x="5063" y="11"/>
                    <a:pt x="5063" y="25"/>
                  </a:cubicBezTo>
                  <a:cubicBezTo>
                    <a:pt x="5063" y="39"/>
                    <a:pt x="5052" y="50"/>
                    <a:pt x="5038" y="50"/>
                  </a:cubicBezTo>
                  <a:close/>
                  <a:moveTo>
                    <a:pt x="4938" y="50"/>
                  </a:moveTo>
                  <a:lnTo>
                    <a:pt x="4938" y="50"/>
                  </a:lnTo>
                  <a:cubicBezTo>
                    <a:pt x="4924" y="50"/>
                    <a:pt x="4913" y="39"/>
                    <a:pt x="4913" y="25"/>
                  </a:cubicBezTo>
                  <a:cubicBezTo>
                    <a:pt x="4913" y="11"/>
                    <a:pt x="4924" y="0"/>
                    <a:pt x="4938" y="0"/>
                  </a:cubicBezTo>
                  <a:lnTo>
                    <a:pt x="4938" y="0"/>
                  </a:lnTo>
                  <a:cubicBezTo>
                    <a:pt x="4952" y="0"/>
                    <a:pt x="4963" y="11"/>
                    <a:pt x="4963" y="25"/>
                  </a:cubicBezTo>
                  <a:cubicBezTo>
                    <a:pt x="4963" y="39"/>
                    <a:pt x="4952" y="50"/>
                    <a:pt x="4938" y="50"/>
                  </a:cubicBezTo>
                  <a:close/>
                  <a:moveTo>
                    <a:pt x="4838" y="50"/>
                  </a:moveTo>
                  <a:lnTo>
                    <a:pt x="4838" y="50"/>
                  </a:lnTo>
                  <a:cubicBezTo>
                    <a:pt x="4824" y="50"/>
                    <a:pt x="4813" y="39"/>
                    <a:pt x="4813" y="25"/>
                  </a:cubicBezTo>
                  <a:cubicBezTo>
                    <a:pt x="4813" y="11"/>
                    <a:pt x="4824" y="0"/>
                    <a:pt x="4838" y="0"/>
                  </a:cubicBezTo>
                  <a:lnTo>
                    <a:pt x="4838" y="0"/>
                  </a:lnTo>
                  <a:cubicBezTo>
                    <a:pt x="4852" y="0"/>
                    <a:pt x="4863" y="11"/>
                    <a:pt x="4863" y="25"/>
                  </a:cubicBezTo>
                  <a:cubicBezTo>
                    <a:pt x="4863" y="39"/>
                    <a:pt x="4852" y="50"/>
                    <a:pt x="4838" y="50"/>
                  </a:cubicBezTo>
                  <a:close/>
                  <a:moveTo>
                    <a:pt x="4738" y="50"/>
                  </a:moveTo>
                  <a:lnTo>
                    <a:pt x="4738" y="50"/>
                  </a:lnTo>
                  <a:cubicBezTo>
                    <a:pt x="4724" y="50"/>
                    <a:pt x="4713" y="39"/>
                    <a:pt x="4713" y="25"/>
                  </a:cubicBezTo>
                  <a:cubicBezTo>
                    <a:pt x="4713" y="11"/>
                    <a:pt x="4724" y="0"/>
                    <a:pt x="4738" y="0"/>
                  </a:cubicBezTo>
                  <a:lnTo>
                    <a:pt x="4738" y="0"/>
                  </a:lnTo>
                  <a:cubicBezTo>
                    <a:pt x="4752" y="0"/>
                    <a:pt x="4763" y="11"/>
                    <a:pt x="4763" y="25"/>
                  </a:cubicBezTo>
                  <a:cubicBezTo>
                    <a:pt x="4763" y="39"/>
                    <a:pt x="4752" y="50"/>
                    <a:pt x="4738" y="50"/>
                  </a:cubicBezTo>
                  <a:close/>
                  <a:moveTo>
                    <a:pt x="4638" y="50"/>
                  </a:moveTo>
                  <a:lnTo>
                    <a:pt x="4638" y="50"/>
                  </a:lnTo>
                  <a:cubicBezTo>
                    <a:pt x="4624" y="50"/>
                    <a:pt x="4613" y="39"/>
                    <a:pt x="4613" y="25"/>
                  </a:cubicBezTo>
                  <a:cubicBezTo>
                    <a:pt x="4613" y="11"/>
                    <a:pt x="4624" y="0"/>
                    <a:pt x="4638" y="0"/>
                  </a:cubicBezTo>
                  <a:lnTo>
                    <a:pt x="4638" y="0"/>
                  </a:lnTo>
                  <a:cubicBezTo>
                    <a:pt x="4652" y="0"/>
                    <a:pt x="4663" y="11"/>
                    <a:pt x="4663" y="25"/>
                  </a:cubicBezTo>
                  <a:cubicBezTo>
                    <a:pt x="4663" y="39"/>
                    <a:pt x="4652" y="50"/>
                    <a:pt x="4638" y="50"/>
                  </a:cubicBezTo>
                  <a:close/>
                  <a:moveTo>
                    <a:pt x="4538" y="50"/>
                  </a:moveTo>
                  <a:lnTo>
                    <a:pt x="4538" y="50"/>
                  </a:lnTo>
                  <a:cubicBezTo>
                    <a:pt x="4524" y="50"/>
                    <a:pt x="4513" y="39"/>
                    <a:pt x="4513" y="25"/>
                  </a:cubicBezTo>
                  <a:cubicBezTo>
                    <a:pt x="4513" y="11"/>
                    <a:pt x="4524" y="0"/>
                    <a:pt x="4538" y="0"/>
                  </a:cubicBezTo>
                  <a:lnTo>
                    <a:pt x="4538" y="0"/>
                  </a:lnTo>
                  <a:cubicBezTo>
                    <a:pt x="4552" y="0"/>
                    <a:pt x="4563" y="11"/>
                    <a:pt x="4563" y="25"/>
                  </a:cubicBezTo>
                  <a:cubicBezTo>
                    <a:pt x="4563" y="39"/>
                    <a:pt x="4552" y="50"/>
                    <a:pt x="4538" y="50"/>
                  </a:cubicBezTo>
                  <a:close/>
                  <a:moveTo>
                    <a:pt x="4438" y="50"/>
                  </a:moveTo>
                  <a:lnTo>
                    <a:pt x="4438" y="50"/>
                  </a:lnTo>
                  <a:cubicBezTo>
                    <a:pt x="4424" y="50"/>
                    <a:pt x="4413" y="39"/>
                    <a:pt x="4413" y="25"/>
                  </a:cubicBezTo>
                  <a:cubicBezTo>
                    <a:pt x="4413" y="11"/>
                    <a:pt x="4424" y="0"/>
                    <a:pt x="4438" y="0"/>
                  </a:cubicBezTo>
                  <a:lnTo>
                    <a:pt x="4438" y="0"/>
                  </a:lnTo>
                  <a:cubicBezTo>
                    <a:pt x="4452" y="0"/>
                    <a:pt x="4463" y="11"/>
                    <a:pt x="4463" y="25"/>
                  </a:cubicBezTo>
                  <a:cubicBezTo>
                    <a:pt x="4463" y="39"/>
                    <a:pt x="4452" y="50"/>
                    <a:pt x="4438" y="50"/>
                  </a:cubicBezTo>
                  <a:close/>
                  <a:moveTo>
                    <a:pt x="4338" y="50"/>
                  </a:moveTo>
                  <a:lnTo>
                    <a:pt x="4338" y="50"/>
                  </a:lnTo>
                  <a:cubicBezTo>
                    <a:pt x="4324" y="50"/>
                    <a:pt x="4313" y="39"/>
                    <a:pt x="4313" y="25"/>
                  </a:cubicBezTo>
                  <a:cubicBezTo>
                    <a:pt x="4313" y="11"/>
                    <a:pt x="4324" y="0"/>
                    <a:pt x="4338" y="0"/>
                  </a:cubicBezTo>
                  <a:lnTo>
                    <a:pt x="4338" y="0"/>
                  </a:lnTo>
                  <a:cubicBezTo>
                    <a:pt x="4352" y="0"/>
                    <a:pt x="4363" y="11"/>
                    <a:pt x="4363" y="25"/>
                  </a:cubicBezTo>
                  <a:cubicBezTo>
                    <a:pt x="4363" y="39"/>
                    <a:pt x="4352" y="50"/>
                    <a:pt x="4338" y="50"/>
                  </a:cubicBezTo>
                  <a:close/>
                  <a:moveTo>
                    <a:pt x="4238" y="50"/>
                  </a:moveTo>
                  <a:lnTo>
                    <a:pt x="4238" y="50"/>
                  </a:lnTo>
                  <a:cubicBezTo>
                    <a:pt x="4224" y="50"/>
                    <a:pt x="4213" y="39"/>
                    <a:pt x="4213" y="25"/>
                  </a:cubicBezTo>
                  <a:cubicBezTo>
                    <a:pt x="4213" y="11"/>
                    <a:pt x="4224" y="0"/>
                    <a:pt x="4238" y="0"/>
                  </a:cubicBezTo>
                  <a:lnTo>
                    <a:pt x="4238" y="0"/>
                  </a:lnTo>
                  <a:cubicBezTo>
                    <a:pt x="4252" y="0"/>
                    <a:pt x="4263" y="11"/>
                    <a:pt x="4263" y="25"/>
                  </a:cubicBezTo>
                  <a:cubicBezTo>
                    <a:pt x="4263" y="39"/>
                    <a:pt x="4252" y="50"/>
                    <a:pt x="4238" y="50"/>
                  </a:cubicBezTo>
                  <a:close/>
                  <a:moveTo>
                    <a:pt x="4138" y="50"/>
                  </a:moveTo>
                  <a:lnTo>
                    <a:pt x="4138" y="50"/>
                  </a:lnTo>
                  <a:cubicBezTo>
                    <a:pt x="4124" y="50"/>
                    <a:pt x="4113" y="39"/>
                    <a:pt x="4113" y="25"/>
                  </a:cubicBezTo>
                  <a:cubicBezTo>
                    <a:pt x="4113" y="11"/>
                    <a:pt x="4124" y="0"/>
                    <a:pt x="4138" y="0"/>
                  </a:cubicBezTo>
                  <a:lnTo>
                    <a:pt x="4138" y="0"/>
                  </a:lnTo>
                  <a:cubicBezTo>
                    <a:pt x="4152" y="0"/>
                    <a:pt x="4163" y="11"/>
                    <a:pt x="4163" y="25"/>
                  </a:cubicBezTo>
                  <a:cubicBezTo>
                    <a:pt x="4163" y="39"/>
                    <a:pt x="4152" y="50"/>
                    <a:pt x="4138" y="50"/>
                  </a:cubicBezTo>
                  <a:close/>
                  <a:moveTo>
                    <a:pt x="4038" y="50"/>
                  </a:moveTo>
                  <a:lnTo>
                    <a:pt x="4038" y="50"/>
                  </a:lnTo>
                  <a:cubicBezTo>
                    <a:pt x="4024" y="50"/>
                    <a:pt x="4013" y="39"/>
                    <a:pt x="4013" y="25"/>
                  </a:cubicBezTo>
                  <a:cubicBezTo>
                    <a:pt x="4013" y="11"/>
                    <a:pt x="4024" y="0"/>
                    <a:pt x="4038" y="0"/>
                  </a:cubicBezTo>
                  <a:lnTo>
                    <a:pt x="4038" y="0"/>
                  </a:lnTo>
                  <a:cubicBezTo>
                    <a:pt x="4052" y="0"/>
                    <a:pt x="4063" y="11"/>
                    <a:pt x="4063" y="25"/>
                  </a:cubicBezTo>
                  <a:cubicBezTo>
                    <a:pt x="4063" y="39"/>
                    <a:pt x="4052" y="50"/>
                    <a:pt x="4038" y="50"/>
                  </a:cubicBezTo>
                  <a:close/>
                  <a:moveTo>
                    <a:pt x="3938" y="50"/>
                  </a:moveTo>
                  <a:lnTo>
                    <a:pt x="3938" y="50"/>
                  </a:lnTo>
                  <a:cubicBezTo>
                    <a:pt x="3924" y="50"/>
                    <a:pt x="3913" y="39"/>
                    <a:pt x="3913" y="25"/>
                  </a:cubicBezTo>
                  <a:cubicBezTo>
                    <a:pt x="3913" y="11"/>
                    <a:pt x="3924" y="0"/>
                    <a:pt x="3938" y="0"/>
                  </a:cubicBezTo>
                  <a:lnTo>
                    <a:pt x="3938" y="0"/>
                  </a:lnTo>
                  <a:cubicBezTo>
                    <a:pt x="3951" y="0"/>
                    <a:pt x="3963" y="11"/>
                    <a:pt x="3963" y="25"/>
                  </a:cubicBezTo>
                  <a:cubicBezTo>
                    <a:pt x="3963" y="39"/>
                    <a:pt x="3951" y="50"/>
                    <a:pt x="3938" y="50"/>
                  </a:cubicBezTo>
                  <a:close/>
                  <a:moveTo>
                    <a:pt x="3838" y="50"/>
                  </a:moveTo>
                  <a:lnTo>
                    <a:pt x="3838" y="50"/>
                  </a:lnTo>
                  <a:cubicBezTo>
                    <a:pt x="3824" y="50"/>
                    <a:pt x="3813" y="39"/>
                    <a:pt x="3813" y="25"/>
                  </a:cubicBezTo>
                  <a:cubicBezTo>
                    <a:pt x="3813" y="11"/>
                    <a:pt x="3824" y="0"/>
                    <a:pt x="3838" y="0"/>
                  </a:cubicBezTo>
                  <a:lnTo>
                    <a:pt x="3838" y="0"/>
                  </a:lnTo>
                  <a:cubicBezTo>
                    <a:pt x="3851" y="0"/>
                    <a:pt x="3863" y="11"/>
                    <a:pt x="3863" y="25"/>
                  </a:cubicBezTo>
                  <a:cubicBezTo>
                    <a:pt x="3863" y="39"/>
                    <a:pt x="3851" y="50"/>
                    <a:pt x="3838" y="50"/>
                  </a:cubicBezTo>
                  <a:close/>
                  <a:moveTo>
                    <a:pt x="3738" y="50"/>
                  </a:moveTo>
                  <a:lnTo>
                    <a:pt x="3738" y="50"/>
                  </a:lnTo>
                  <a:cubicBezTo>
                    <a:pt x="3724" y="50"/>
                    <a:pt x="3713" y="39"/>
                    <a:pt x="3713" y="25"/>
                  </a:cubicBezTo>
                  <a:cubicBezTo>
                    <a:pt x="3713" y="11"/>
                    <a:pt x="3724" y="0"/>
                    <a:pt x="3738" y="0"/>
                  </a:cubicBezTo>
                  <a:lnTo>
                    <a:pt x="3738" y="0"/>
                  </a:lnTo>
                  <a:cubicBezTo>
                    <a:pt x="3751" y="0"/>
                    <a:pt x="3763" y="11"/>
                    <a:pt x="3763" y="25"/>
                  </a:cubicBezTo>
                  <a:cubicBezTo>
                    <a:pt x="3763" y="39"/>
                    <a:pt x="3751" y="50"/>
                    <a:pt x="3738" y="50"/>
                  </a:cubicBezTo>
                  <a:close/>
                  <a:moveTo>
                    <a:pt x="3638" y="50"/>
                  </a:moveTo>
                  <a:lnTo>
                    <a:pt x="3637" y="50"/>
                  </a:lnTo>
                  <a:cubicBezTo>
                    <a:pt x="3624" y="50"/>
                    <a:pt x="3612" y="39"/>
                    <a:pt x="3612" y="25"/>
                  </a:cubicBezTo>
                  <a:cubicBezTo>
                    <a:pt x="3612" y="11"/>
                    <a:pt x="3624" y="0"/>
                    <a:pt x="3637" y="0"/>
                  </a:cubicBezTo>
                  <a:lnTo>
                    <a:pt x="3638" y="0"/>
                  </a:lnTo>
                  <a:cubicBezTo>
                    <a:pt x="3651" y="0"/>
                    <a:pt x="3663" y="11"/>
                    <a:pt x="3663" y="25"/>
                  </a:cubicBezTo>
                  <a:cubicBezTo>
                    <a:pt x="3663" y="39"/>
                    <a:pt x="3651" y="50"/>
                    <a:pt x="3638" y="50"/>
                  </a:cubicBezTo>
                  <a:close/>
                  <a:moveTo>
                    <a:pt x="3537" y="50"/>
                  </a:moveTo>
                  <a:lnTo>
                    <a:pt x="3537" y="50"/>
                  </a:lnTo>
                  <a:cubicBezTo>
                    <a:pt x="3524" y="50"/>
                    <a:pt x="3512" y="39"/>
                    <a:pt x="3512" y="25"/>
                  </a:cubicBezTo>
                  <a:cubicBezTo>
                    <a:pt x="3512" y="11"/>
                    <a:pt x="3524" y="0"/>
                    <a:pt x="3537" y="0"/>
                  </a:cubicBezTo>
                  <a:lnTo>
                    <a:pt x="3537" y="0"/>
                  </a:lnTo>
                  <a:cubicBezTo>
                    <a:pt x="3551" y="0"/>
                    <a:pt x="3562" y="11"/>
                    <a:pt x="3562" y="25"/>
                  </a:cubicBezTo>
                  <a:cubicBezTo>
                    <a:pt x="3562" y="39"/>
                    <a:pt x="3551" y="50"/>
                    <a:pt x="3537" y="50"/>
                  </a:cubicBezTo>
                  <a:close/>
                  <a:moveTo>
                    <a:pt x="3437" y="50"/>
                  </a:moveTo>
                  <a:lnTo>
                    <a:pt x="3437" y="50"/>
                  </a:lnTo>
                  <a:cubicBezTo>
                    <a:pt x="3424" y="50"/>
                    <a:pt x="3412" y="39"/>
                    <a:pt x="3412" y="25"/>
                  </a:cubicBezTo>
                  <a:cubicBezTo>
                    <a:pt x="3412" y="11"/>
                    <a:pt x="3424" y="0"/>
                    <a:pt x="3437" y="0"/>
                  </a:cubicBezTo>
                  <a:lnTo>
                    <a:pt x="3437" y="0"/>
                  </a:lnTo>
                  <a:cubicBezTo>
                    <a:pt x="3451" y="0"/>
                    <a:pt x="3462" y="11"/>
                    <a:pt x="3462" y="25"/>
                  </a:cubicBezTo>
                  <a:cubicBezTo>
                    <a:pt x="3462" y="39"/>
                    <a:pt x="3451" y="50"/>
                    <a:pt x="3437" y="50"/>
                  </a:cubicBezTo>
                  <a:close/>
                  <a:moveTo>
                    <a:pt x="3337" y="50"/>
                  </a:moveTo>
                  <a:lnTo>
                    <a:pt x="3337" y="50"/>
                  </a:lnTo>
                  <a:cubicBezTo>
                    <a:pt x="3323" y="50"/>
                    <a:pt x="3312" y="39"/>
                    <a:pt x="3312" y="25"/>
                  </a:cubicBezTo>
                  <a:cubicBezTo>
                    <a:pt x="3312" y="11"/>
                    <a:pt x="3323" y="0"/>
                    <a:pt x="3337" y="0"/>
                  </a:cubicBezTo>
                  <a:lnTo>
                    <a:pt x="3337" y="0"/>
                  </a:lnTo>
                  <a:cubicBezTo>
                    <a:pt x="3351" y="0"/>
                    <a:pt x="3362" y="11"/>
                    <a:pt x="3362" y="25"/>
                  </a:cubicBezTo>
                  <a:cubicBezTo>
                    <a:pt x="3362" y="39"/>
                    <a:pt x="3351" y="50"/>
                    <a:pt x="3337" y="50"/>
                  </a:cubicBezTo>
                  <a:close/>
                  <a:moveTo>
                    <a:pt x="3237" y="50"/>
                  </a:moveTo>
                  <a:lnTo>
                    <a:pt x="3237" y="50"/>
                  </a:lnTo>
                  <a:cubicBezTo>
                    <a:pt x="3223" y="50"/>
                    <a:pt x="3212" y="39"/>
                    <a:pt x="3212" y="25"/>
                  </a:cubicBezTo>
                  <a:cubicBezTo>
                    <a:pt x="3212" y="11"/>
                    <a:pt x="3223" y="0"/>
                    <a:pt x="3237" y="0"/>
                  </a:cubicBezTo>
                  <a:lnTo>
                    <a:pt x="3237" y="0"/>
                  </a:lnTo>
                  <a:cubicBezTo>
                    <a:pt x="3251" y="0"/>
                    <a:pt x="3262" y="11"/>
                    <a:pt x="3262" y="25"/>
                  </a:cubicBezTo>
                  <a:cubicBezTo>
                    <a:pt x="3262" y="39"/>
                    <a:pt x="3251" y="50"/>
                    <a:pt x="3237" y="50"/>
                  </a:cubicBezTo>
                  <a:close/>
                  <a:moveTo>
                    <a:pt x="3137" y="50"/>
                  </a:moveTo>
                  <a:lnTo>
                    <a:pt x="3137" y="50"/>
                  </a:lnTo>
                  <a:cubicBezTo>
                    <a:pt x="3123" y="50"/>
                    <a:pt x="3112" y="39"/>
                    <a:pt x="3112" y="25"/>
                  </a:cubicBezTo>
                  <a:cubicBezTo>
                    <a:pt x="3112" y="11"/>
                    <a:pt x="3123" y="0"/>
                    <a:pt x="3137" y="0"/>
                  </a:cubicBezTo>
                  <a:lnTo>
                    <a:pt x="3137" y="0"/>
                  </a:lnTo>
                  <a:cubicBezTo>
                    <a:pt x="3151" y="0"/>
                    <a:pt x="3162" y="11"/>
                    <a:pt x="3162" y="25"/>
                  </a:cubicBezTo>
                  <a:cubicBezTo>
                    <a:pt x="3162" y="39"/>
                    <a:pt x="3151" y="50"/>
                    <a:pt x="3137" y="50"/>
                  </a:cubicBezTo>
                  <a:close/>
                  <a:moveTo>
                    <a:pt x="3037" y="50"/>
                  </a:moveTo>
                  <a:lnTo>
                    <a:pt x="3037" y="50"/>
                  </a:lnTo>
                  <a:cubicBezTo>
                    <a:pt x="3023" y="50"/>
                    <a:pt x="3012" y="39"/>
                    <a:pt x="3012" y="25"/>
                  </a:cubicBezTo>
                  <a:cubicBezTo>
                    <a:pt x="3012" y="11"/>
                    <a:pt x="3023" y="0"/>
                    <a:pt x="3037" y="0"/>
                  </a:cubicBezTo>
                  <a:lnTo>
                    <a:pt x="3037" y="0"/>
                  </a:lnTo>
                  <a:cubicBezTo>
                    <a:pt x="3051" y="0"/>
                    <a:pt x="3062" y="11"/>
                    <a:pt x="3062" y="25"/>
                  </a:cubicBezTo>
                  <a:cubicBezTo>
                    <a:pt x="3062" y="39"/>
                    <a:pt x="3051" y="50"/>
                    <a:pt x="3037" y="50"/>
                  </a:cubicBezTo>
                  <a:close/>
                  <a:moveTo>
                    <a:pt x="2937" y="50"/>
                  </a:moveTo>
                  <a:lnTo>
                    <a:pt x="2937" y="50"/>
                  </a:lnTo>
                  <a:cubicBezTo>
                    <a:pt x="2923" y="50"/>
                    <a:pt x="2912" y="39"/>
                    <a:pt x="2912" y="25"/>
                  </a:cubicBezTo>
                  <a:cubicBezTo>
                    <a:pt x="2912" y="11"/>
                    <a:pt x="2923" y="0"/>
                    <a:pt x="2937" y="0"/>
                  </a:cubicBezTo>
                  <a:lnTo>
                    <a:pt x="2937" y="0"/>
                  </a:lnTo>
                  <a:cubicBezTo>
                    <a:pt x="2951" y="0"/>
                    <a:pt x="2962" y="11"/>
                    <a:pt x="2962" y="25"/>
                  </a:cubicBezTo>
                  <a:cubicBezTo>
                    <a:pt x="2962" y="39"/>
                    <a:pt x="2951" y="50"/>
                    <a:pt x="2937" y="50"/>
                  </a:cubicBezTo>
                  <a:close/>
                  <a:moveTo>
                    <a:pt x="2837" y="50"/>
                  </a:moveTo>
                  <a:lnTo>
                    <a:pt x="2837" y="50"/>
                  </a:lnTo>
                  <a:cubicBezTo>
                    <a:pt x="2823" y="50"/>
                    <a:pt x="2812" y="39"/>
                    <a:pt x="2812" y="25"/>
                  </a:cubicBezTo>
                  <a:cubicBezTo>
                    <a:pt x="2812" y="11"/>
                    <a:pt x="2823" y="0"/>
                    <a:pt x="2837" y="0"/>
                  </a:cubicBezTo>
                  <a:lnTo>
                    <a:pt x="2837" y="0"/>
                  </a:lnTo>
                  <a:cubicBezTo>
                    <a:pt x="2851" y="0"/>
                    <a:pt x="2862" y="11"/>
                    <a:pt x="2862" y="25"/>
                  </a:cubicBezTo>
                  <a:cubicBezTo>
                    <a:pt x="2862" y="39"/>
                    <a:pt x="2851" y="50"/>
                    <a:pt x="2837" y="50"/>
                  </a:cubicBezTo>
                  <a:close/>
                  <a:moveTo>
                    <a:pt x="2737" y="50"/>
                  </a:moveTo>
                  <a:lnTo>
                    <a:pt x="2737" y="50"/>
                  </a:lnTo>
                  <a:cubicBezTo>
                    <a:pt x="2723" y="50"/>
                    <a:pt x="2712" y="39"/>
                    <a:pt x="2712" y="25"/>
                  </a:cubicBezTo>
                  <a:cubicBezTo>
                    <a:pt x="2712" y="11"/>
                    <a:pt x="2723" y="0"/>
                    <a:pt x="2737" y="0"/>
                  </a:cubicBezTo>
                  <a:lnTo>
                    <a:pt x="2737" y="0"/>
                  </a:lnTo>
                  <a:cubicBezTo>
                    <a:pt x="2751" y="0"/>
                    <a:pt x="2762" y="11"/>
                    <a:pt x="2762" y="25"/>
                  </a:cubicBezTo>
                  <a:cubicBezTo>
                    <a:pt x="2762" y="39"/>
                    <a:pt x="2751" y="50"/>
                    <a:pt x="2737" y="50"/>
                  </a:cubicBezTo>
                  <a:close/>
                  <a:moveTo>
                    <a:pt x="2637" y="50"/>
                  </a:moveTo>
                  <a:lnTo>
                    <a:pt x="2637" y="50"/>
                  </a:lnTo>
                  <a:cubicBezTo>
                    <a:pt x="2623" y="50"/>
                    <a:pt x="2612" y="39"/>
                    <a:pt x="2612" y="25"/>
                  </a:cubicBezTo>
                  <a:cubicBezTo>
                    <a:pt x="2612" y="11"/>
                    <a:pt x="2623" y="0"/>
                    <a:pt x="2637" y="0"/>
                  </a:cubicBezTo>
                  <a:lnTo>
                    <a:pt x="2637" y="0"/>
                  </a:lnTo>
                  <a:cubicBezTo>
                    <a:pt x="2651" y="0"/>
                    <a:pt x="2662" y="11"/>
                    <a:pt x="2662" y="25"/>
                  </a:cubicBezTo>
                  <a:cubicBezTo>
                    <a:pt x="2662" y="39"/>
                    <a:pt x="2651" y="50"/>
                    <a:pt x="2637" y="50"/>
                  </a:cubicBezTo>
                  <a:close/>
                  <a:moveTo>
                    <a:pt x="2537" y="50"/>
                  </a:moveTo>
                  <a:lnTo>
                    <a:pt x="2537" y="50"/>
                  </a:lnTo>
                  <a:cubicBezTo>
                    <a:pt x="2523" y="50"/>
                    <a:pt x="2512" y="39"/>
                    <a:pt x="2512" y="25"/>
                  </a:cubicBezTo>
                  <a:cubicBezTo>
                    <a:pt x="2512" y="11"/>
                    <a:pt x="2523" y="0"/>
                    <a:pt x="2537" y="0"/>
                  </a:cubicBezTo>
                  <a:lnTo>
                    <a:pt x="2537" y="0"/>
                  </a:lnTo>
                  <a:cubicBezTo>
                    <a:pt x="2551" y="0"/>
                    <a:pt x="2562" y="11"/>
                    <a:pt x="2562" y="25"/>
                  </a:cubicBezTo>
                  <a:cubicBezTo>
                    <a:pt x="2562" y="39"/>
                    <a:pt x="2551" y="50"/>
                    <a:pt x="2537" y="50"/>
                  </a:cubicBezTo>
                  <a:close/>
                  <a:moveTo>
                    <a:pt x="2437" y="50"/>
                  </a:moveTo>
                  <a:lnTo>
                    <a:pt x="2437" y="50"/>
                  </a:lnTo>
                  <a:cubicBezTo>
                    <a:pt x="2423" y="50"/>
                    <a:pt x="2412" y="39"/>
                    <a:pt x="2412" y="25"/>
                  </a:cubicBezTo>
                  <a:cubicBezTo>
                    <a:pt x="2412" y="11"/>
                    <a:pt x="2423" y="0"/>
                    <a:pt x="2437" y="0"/>
                  </a:cubicBezTo>
                  <a:lnTo>
                    <a:pt x="2437" y="0"/>
                  </a:lnTo>
                  <a:cubicBezTo>
                    <a:pt x="2451" y="0"/>
                    <a:pt x="2462" y="11"/>
                    <a:pt x="2462" y="25"/>
                  </a:cubicBezTo>
                  <a:cubicBezTo>
                    <a:pt x="2462" y="39"/>
                    <a:pt x="2451" y="50"/>
                    <a:pt x="2437" y="50"/>
                  </a:cubicBezTo>
                  <a:close/>
                  <a:moveTo>
                    <a:pt x="2337" y="50"/>
                  </a:moveTo>
                  <a:lnTo>
                    <a:pt x="2337" y="50"/>
                  </a:lnTo>
                  <a:cubicBezTo>
                    <a:pt x="2323" y="50"/>
                    <a:pt x="2312" y="39"/>
                    <a:pt x="2312" y="25"/>
                  </a:cubicBezTo>
                  <a:cubicBezTo>
                    <a:pt x="2312" y="11"/>
                    <a:pt x="2323" y="0"/>
                    <a:pt x="2337" y="0"/>
                  </a:cubicBezTo>
                  <a:lnTo>
                    <a:pt x="2337" y="0"/>
                  </a:lnTo>
                  <a:cubicBezTo>
                    <a:pt x="2351" y="0"/>
                    <a:pt x="2362" y="11"/>
                    <a:pt x="2362" y="25"/>
                  </a:cubicBezTo>
                  <a:cubicBezTo>
                    <a:pt x="2362" y="39"/>
                    <a:pt x="2351" y="50"/>
                    <a:pt x="2337" y="50"/>
                  </a:cubicBezTo>
                  <a:close/>
                  <a:moveTo>
                    <a:pt x="2237" y="50"/>
                  </a:moveTo>
                  <a:lnTo>
                    <a:pt x="2237" y="50"/>
                  </a:lnTo>
                  <a:cubicBezTo>
                    <a:pt x="2223" y="50"/>
                    <a:pt x="2212" y="39"/>
                    <a:pt x="2212" y="25"/>
                  </a:cubicBezTo>
                  <a:cubicBezTo>
                    <a:pt x="2212" y="11"/>
                    <a:pt x="2223" y="0"/>
                    <a:pt x="2237" y="0"/>
                  </a:cubicBezTo>
                  <a:lnTo>
                    <a:pt x="2237" y="0"/>
                  </a:lnTo>
                  <a:cubicBezTo>
                    <a:pt x="2251" y="0"/>
                    <a:pt x="2262" y="11"/>
                    <a:pt x="2262" y="25"/>
                  </a:cubicBezTo>
                  <a:cubicBezTo>
                    <a:pt x="2262" y="39"/>
                    <a:pt x="2251" y="50"/>
                    <a:pt x="2237" y="50"/>
                  </a:cubicBezTo>
                  <a:close/>
                  <a:moveTo>
                    <a:pt x="2137" y="50"/>
                  </a:moveTo>
                  <a:lnTo>
                    <a:pt x="2137" y="50"/>
                  </a:lnTo>
                  <a:cubicBezTo>
                    <a:pt x="2123" y="50"/>
                    <a:pt x="2112" y="39"/>
                    <a:pt x="2112" y="25"/>
                  </a:cubicBezTo>
                  <a:cubicBezTo>
                    <a:pt x="2112" y="11"/>
                    <a:pt x="2123" y="0"/>
                    <a:pt x="2137" y="0"/>
                  </a:cubicBezTo>
                  <a:lnTo>
                    <a:pt x="2137" y="0"/>
                  </a:lnTo>
                  <a:cubicBezTo>
                    <a:pt x="2151" y="0"/>
                    <a:pt x="2162" y="11"/>
                    <a:pt x="2162" y="25"/>
                  </a:cubicBezTo>
                  <a:cubicBezTo>
                    <a:pt x="2162" y="39"/>
                    <a:pt x="2151" y="50"/>
                    <a:pt x="2137" y="50"/>
                  </a:cubicBezTo>
                  <a:close/>
                  <a:moveTo>
                    <a:pt x="2037" y="50"/>
                  </a:moveTo>
                  <a:lnTo>
                    <a:pt x="2037" y="50"/>
                  </a:lnTo>
                  <a:cubicBezTo>
                    <a:pt x="2023" y="50"/>
                    <a:pt x="2012" y="39"/>
                    <a:pt x="2012" y="25"/>
                  </a:cubicBezTo>
                  <a:cubicBezTo>
                    <a:pt x="2012" y="11"/>
                    <a:pt x="2023" y="0"/>
                    <a:pt x="2037" y="0"/>
                  </a:cubicBezTo>
                  <a:lnTo>
                    <a:pt x="2037" y="0"/>
                  </a:lnTo>
                  <a:cubicBezTo>
                    <a:pt x="2050" y="0"/>
                    <a:pt x="2062" y="11"/>
                    <a:pt x="2062" y="25"/>
                  </a:cubicBezTo>
                  <a:cubicBezTo>
                    <a:pt x="2062" y="39"/>
                    <a:pt x="2050" y="50"/>
                    <a:pt x="2037" y="50"/>
                  </a:cubicBezTo>
                  <a:close/>
                  <a:moveTo>
                    <a:pt x="1937" y="50"/>
                  </a:moveTo>
                  <a:lnTo>
                    <a:pt x="1937" y="50"/>
                  </a:lnTo>
                  <a:cubicBezTo>
                    <a:pt x="1923" y="50"/>
                    <a:pt x="1912" y="39"/>
                    <a:pt x="1912" y="25"/>
                  </a:cubicBezTo>
                  <a:cubicBezTo>
                    <a:pt x="1912" y="11"/>
                    <a:pt x="1923" y="0"/>
                    <a:pt x="1937" y="0"/>
                  </a:cubicBezTo>
                  <a:lnTo>
                    <a:pt x="1937" y="0"/>
                  </a:lnTo>
                  <a:cubicBezTo>
                    <a:pt x="1950" y="0"/>
                    <a:pt x="1962" y="11"/>
                    <a:pt x="1962" y="25"/>
                  </a:cubicBezTo>
                  <a:cubicBezTo>
                    <a:pt x="1962" y="39"/>
                    <a:pt x="1950" y="50"/>
                    <a:pt x="1937" y="50"/>
                  </a:cubicBezTo>
                  <a:close/>
                  <a:moveTo>
                    <a:pt x="1837" y="50"/>
                  </a:moveTo>
                  <a:lnTo>
                    <a:pt x="1837" y="50"/>
                  </a:lnTo>
                  <a:cubicBezTo>
                    <a:pt x="1823" y="50"/>
                    <a:pt x="1812" y="39"/>
                    <a:pt x="1812" y="25"/>
                  </a:cubicBezTo>
                  <a:cubicBezTo>
                    <a:pt x="1812" y="11"/>
                    <a:pt x="1823" y="0"/>
                    <a:pt x="1837" y="0"/>
                  </a:cubicBezTo>
                  <a:lnTo>
                    <a:pt x="1837" y="0"/>
                  </a:lnTo>
                  <a:cubicBezTo>
                    <a:pt x="1850" y="0"/>
                    <a:pt x="1862" y="11"/>
                    <a:pt x="1862" y="25"/>
                  </a:cubicBezTo>
                  <a:cubicBezTo>
                    <a:pt x="1862" y="39"/>
                    <a:pt x="1850" y="50"/>
                    <a:pt x="1837" y="50"/>
                  </a:cubicBezTo>
                  <a:close/>
                  <a:moveTo>
                    <a:pt x="1737" y="50"/>
                  </a:moveTo>
                  <a:lnTo>
                    <a:pt x="1736" y="50"/>
                  </a:lnTo>
                  <a:cubicBezTo>
                    <a:pt x="1723" y="50"/>
                    <a:pt x="1711" y="39"/>
                    <a:pt x="1711" y="25"/>
                  </a:cubicBezTo>
                  <a:cubicBezTo>
                    <a:pt x="1711" y="11"/>
                    <a:pt x="1723" y="0"/>
                    <a:pt x="1736" y="0"/>
                  </a:cubicBezTo>
                  <a:lnTo>
                    <a:pt x="1737" y="0"/>
                  </a:lnTo>
                  <a:cubicBezTo>
                    <a:pt x="1750" y="0"/>
                    <a:pt x="1762" y="11"/>
                    <a:pt x="1762" y="25"/>
                  </a:cubicBezTo>
                  <a:cubicBezTo>
                    <a:pt x="1762" y="39"/>
                    <a:pt x="1750" y="50"/>
                    <a:pt x="1737" y="50"/>
                  </a:cubicBezTo>
                  <a:close/>
                  <a:moveTo>
                    <a:pt x="1636" y="50"/>
                  </a:moveTo>
                  <a:lnTo>
                    <a:pt x="1636" y="50"/>
                  </a:lnTo>
                  <a:cubicBezTo>
                    <a:pt x="1623" y="50"/>
                    <a:pt x="1611" y="39"/>
                    <a:pt x="1611" y="25"/>
                  </a:cubicBezTo>
                  <a:cubicBezTo>
                    <a:pt x="1611" y="11"/>
                    <a:pt x="1623" y="0"/>
                    <a:pt x="1636" y="0"/>
                  </a:cubicBezTo>
                  <a:lnTo>
                    <a:pt x="1636" y="0"/>
                  </a:lnTo>
                  <a:cubicBezTo>
                    <a:pt x="1650" y="0"/>
                    <a:pt x="1661" y="11"/>
                    <a:pt x="1661" y="25"/>
                  </a:cubicBezTo>
                  <a:cubicBezTo>
                    <a:pt x="1661" y="39"/>
                    <a:pt x="1650" y="50"/>
                    <a:pt x="1636" y="50"/>
                  </a:cubicBezTo>
                  <a:close/>
                  <a:moveTo>
                    <a:pt x="1536" y="50"/>
                  </a:moveTo>
                  <a:lnTo>
                    <a:pt x="1536" y="50"/>
                  </a:lnTo>
                  <a:cubicBezTo>
                    <a:pt x="1523" y="50"/>
                    <a:pt x="1511" y="39"/>
                    <a:pt x="1511" y="25"/>
                  </a:cubicBezTo>
                  <a:cubicBezTo>
                    <a:pt x="1511" y="11"/>
                    <a:pt x="1523" y="0"/>
                    <a:pt x="1536" y="0"/>
                  </a:cubicBezTo>
                  <a:lnTo>
                    <a:pt x="1536" y="0"/>
                  </a:lnTo>
                  <a:cubicBezTo>
                    <a:pt x="1550" y="0"/>
                    <a:pt x="1561" y="11"/>
                    <a:pt x="1561" y="25"/>
                  </a:cubicBezTo>
                  <a:cubicBezTo>
                    <a:pt x="1561" y="39"/>
                    <a:pt x="1550" y="50"/>
                    <a:pt x="1536" y="50"/>
                  </a:cubicBezTo>
                  <a:close/>
                  <a:moveTo>
                    <a:pt x="1436" y="50"/>
                  </a:moveTo>
                  <a:lnTo>
                    <a:pt x="1436" y="50"/>
                  </a:lnTo>
                  <a:cubicBezTo>
                    <a:pt x="1423" y="50"/>
                    <a:pt x="1411" y="39"/>
                    <a:pt x="1411" y="25"/>
                  </a:cubicBezTo>
                  <a:cubicBezTo>
                    <a:pt x="1411" y="11"/>
                    <a:pt x="1423" y="0"/>
                    <a:pt x="1436" y="0"/>
                  </a:cubicBezTo>
                  <a:lnTo>
                    <a:pt x="1436" y="0"/>
                  </a:lnTo>
                  <a:cubicBezTo>
                    <a:pt x="1450" y="0"/>
                    <a:pt x="1461" y="11"/>
                    <a:pt x="1461" y="25"/>
                  </a:cubicBezTo>
                  <a:cubicBezTo>
                    <a:pt x="1461" y="39"/>
                    <a:pt x="1450" y="50"/>
                    <a:pt x="1436" y="50"/>
                  </a:cubicBezTo>
                  <a:close/>
                  <a:moveTo>
                    <a:pt x="1336" y="50"/>
                  </a:moveTo>
                  <a:lnTo>
                    <a:pt x="1336" y="50"/>
                  </a:lnTo>
                  <a:cubicBezTo>
                    <a:pt x="1322" y="50"/>
                    <a:pt x="1311" y="39"/>
                    <a:pt x="1311" y="25"/>
                  </a:cubicBezTo>
                  <a:cubicBezTo>
                    <a:pt x="1311" y="11"/>
                    <a:pt x="1322" y="0"/>
                    <a:pt x="1336" y="0"/>
                  </a:cubicBezTo>
                  <a:lnTo>
                    <a:pt x="1336" y="0"/>
                  </a:lnTo>
                  <a:cubicBezTo>
                    <a:pt x="1350" y="0"/>
                    <a:pt x="1361" y="11"/>
                    <a:pt x="1361" y="25"/>
                  </a:cubicBezTo>
                  <a:cubicBezTo>
                    <a:pt x="1361" y="39"/>
                    <a:pt x="1350" y="50"/>
                    <a:pt x="1336" y="50"/>
                  </a:cubicBezTo>
                  <a:close/>
                  <a:moveTo>
                    <a:pt x="1236" y="50"/>
                  </a:moveTo>
                  <a:lnTo>
                    <a:pt x="1236" y="50"/>
                  </a:lnTo>
                  <a:cubicBezTo>
                    <a:pt x="1222" y="50"/>
                    <a:pt x="1211" y="39"/>
                    <a:pt x="1211" y="25"/>
                  </a:cubicBezTo>
                  <a:cubicBezTo>
                    <a:pt x="1211" y="11"/>
                    <a:pt x="1222" y="0"/>
                    <a:pt x="1236" y="0"/>
                  </a:cubicBezTo>
                  <a:lnTo>
                    <a:pt x="1236" y="0"/>
                  </a:lnTo>
                  <a:cubicBezTo>
                    <a:pt x="1250" y="0"/>
                    <a:pt x="1261" y="11"/>
                    <a:pt x="1261" y="25"/>
                  </a:cubicBezTo>
                  <a:cubicBezTo>
                    <a:pt x="1261" y="39"/>
                    <a:pt x="1250" y="50"/>
                    <a:pt x="1236" y="50"/>
                  </a:cubicBezTo>
                  <a:close/>
                  <a:moveTo>
                    <a:pt x="1136" y="50"/>
                  </a:moveTo>
                  <a:lnTo>
                    <a:pt x="1136" y="50"/>
                  </a:lnTo>
                  <a:cubicBezTo>
                    <a:pt x="1122" y="50"/>
                    <a:pt x="1111" y="39"/>
                    <a:pt x="1111" y="25"/>
                  </a:cubicBezTo>
                  <a:cubicBezTo>
                    <a:pt x="1111" y="11"/>
                    <a:pt x="1122" y="0"/>
                    <a:pt x="1136" y="0"/>
                  </a:cubicBezTo>
                  <a:lnTo>
                    <a:pt x="1136" y="0"/>
                  </a:lnTo>
                  <a:cubicBezTo>
                    <a:pt x="1150" y="0"/>
                    <a:pt x="1161" y="11"/>
                    <a:pt x="1161" y="25"/>
                  </a:cubicBezTo>
                  <a:cubicBezTo>
                    <a:pt x="1161" y="39"/>
                    <a:pt x="1150" y="50"/>
                    <a:pt x="1136" y="50"/>
                  </a:cubicBezTo>
                  <a:close/>
                  <a:moveTo>
                    <a:pt x="1036" y="50"/>
                  </a:moveTo>
                  <a:lnTo>
                    <a:pt x="1036" y="50"/>
                  </a:lnTo>
                  <a:cubicBezTo>
                    <a:pt x="1022" y="50"/>
                    <a:pt x="1011" y="39"/>
                    <a:pt x="1011" y="25"/>
                  </a:cubicBezTo>
                  <a:cubicBezTo>
                    <a:pt x="1011" y="11"/>
                    <a:pt x="1022" y="0"/>
                    <a:pt x="1036" y="0"/>
                  </a:cubicBezTo>
                  <a:lnTo>
                    <a:pt x="1036" y="0"/>
                  </a:lnTo>
                  <a:cubicBezTo>
                    <a:pt x="1050" y="0"/>
                    <a:pt x="1061" y="11"/>
                    <a:pt x="1061" y="25"/>
                  </a:cubicBezTo>
                  <a:cubicBezTo>
                    <a:pt x="1061" y="39"/>
                    <a:pt x="1050" y="50"/>
                    <a:pt x="1036" y="50"/>
                  </a:cubicBezTo>
                  <a:close/>
                  <a:moveTo>
                    <a:pt x="936" y="50"/>
                  </a:moveTo>
                  <a:lnTo>
                    <a:pt x="936" y="50"/>
                  </a:lnTo>
                  <a:cubicBezTo>
                    <a:pt x="922" y="50"/>
                    <a:pt x="911" y="39"/>
                    <a:pt x="911" y="25"/>
                  </a:cubicBezTo>
                  <a:cubicBezTo>
                    <a:pt x="911" y="11"/>
                    <a:pt x="922" y="0"/>
                    <a:pt x="936" y="0"/>
                  </a:cubicBezTo>
                  <a:lnTo>
                    <a:pt x="936" y="0"/>
                  </a:lnTo>
                  <a:cubicBezTo>
                    <a:pt x="950" y="0"/>
                    <a:pt x="961" y="11"/>
                    <a:pt x="961" y="25"/>
                  </a:cubicBezTo>
                  <a:cubicBezTo>
                    <a:pt x="961" y="39"/>
                    <a:pt x="950" y="50"/>
                    <a:pt x="936" y="50"/>
                  </a:cubicBezTo>
                  <a:close/>
                  <a:moveTo>
                    <a:pt x="836" y="50"/>
                  </a:moveTo>
                  <a:lnTo>
                    <a:pt x="836" y="50"/>
                  </a:lnTo>
                  <a:cubicBezTo>
                    <a:pt x="822" y="50"/>
                    <a:pt x="811" y="39"/>
                    <a:pt x="811" y="25"/>
                  </a:cubicBezTo>
                  <a:cubicBezTo>
                    <a:pt x="811" y="11"/>
                    <a:pt x="822" y="0"/>
                    <a:pt x="836" y="0"/>
                  </a:cubicBezTo>
                  <a:lnTo>
                    <a:pt x="836" y="0"/>
                  </a:lnTo>
                  <a:cubicBezTo>
                    <a:pt x="850" y="0"/>
                    <a:pt x="861" y="11"/>
                    <a:pt x="861" y="25"/>
                  </a:cubicBezTo>
                  <a:cubicBezTo>
                    <a:pt x="861" y="39"/>
                    <a:pt x="850" y="50"/>
                    <a:pt x="836" y="50"/>
                  </a:cubicBezTo>
                  <a:close/>
                  <a:moveTo>
                    <a:pt x="736" y="50"/>
                  </a:moveTo>
                  <a:lnTo>
                    <a:pt x="736" y="50"/>
                  </a:lnTo>
                  <a:cubicBezTo>
                    <a:pt x="722" y="50"/>
                    <a:pt x="711" y="39"/>
                    <a:pt x="711" y="25"/>
                  </a:cubicBezTo>
                  <a:cubicBezTo>
                    <a:pt x="711" y="11"/>
                    <a:pt x="722" y="0"/>
                    <a:pt x="736" y="0"/>
                  </a:cubicBezTo>
                  <a:lnTo>
                    <a:pt x="736" y="0"/>
                  </a:lnTo>
                  <a:cubicBezTo>
                    <a:pt x="750" y="0"/>
                    <a:pt x="761" y="11"/>
                    <a:pt x="761" y="25"/>
                  </a:cubicBezTo>
                  <a:cubicBezTo>
                    <a:pt x="761" y="39"/>
                    <a:pt x="750" y="50"/>
                    <a:pt x="736" y="50"/>
                  </a:cubicBezTo>
                  <a:close/>
                  <a:moveTo>
                    <a:pt x="636" y="50"/>
                  </a:moveTo>
                  <a:lnTo>
                    <a:pt x="636" y="50"/>
                  </a:lnTo>
                  <a:cubicBezTo>
                    <a:pt x="622" y="50"/>
                    <a:pt x="611" y="39"/>
                    <a:pt x="611" y="25"/>
                  </a:cubicBezTo>
                  <a:cubicBezTo>
                    <a:pt x="611" y="11"/>
                    <a:pt x="622" y="0"/>
                    <a:pt x="636" y="0"/>
                  </a:cubicBezTo>
                  <a:lnTo>
                    <a:pt x="636" y="0"/>
                  </a:lnTo>
                  <a:cubicBezTo>
                    <a:pt x="650" y="0"/>
                    <a:pt x="661" y="11"/>
                    <a:pt x="661" y="25"/>
                  </a:cubicBezTo>
                  <a:cubicBezTo>
                    <a:pt x="661" y="39"/>
                    <a:pt x="650" y="50"/>
                    <a:pt x="636" y="50"/>
                  </a:cubicBezTo>
                  <a:close/>
                  <a:moveTo>
                    <a:pt x="536" y="50"/>
                  </a:moveTo>
                  <a:lnTo>
                    <a:pt x="536" y="50"/>
                  </a:lnTo>
                  <a:cubicBezTo>
                    <a:pt x="522" y="50"/>
                    <a:pt x="511" y="39"/>
                    <a:pt x="511" y="25"/>
                  </a:cubicBezTo>
                  <a:cubicBezTo>
                    <a:pt x="511" y="11"/>
                    <a:pt x="522" y="0"/>
                    <a:pt x="536" y="0"/>
                  </a:cubicBezTo>
                  <a:lnTo>
                    <a:pt x="536" y="0"/>
                  </a:lnTo>
                  <a:cubicBezTo>
                    <a:pt x="550" y="0"/>
                    <a:pt x="561" y="11"/>
                    <a:pt x="561" y="25"/>
                  </a:cubicBezTo>
                  <a:cubicBezTo>
                    <a:pt x="561" y="39"/>
                    <a:pt x="550" y="50"/>
                    <a:pt x="536" y="50"/>
                  </a:cubicBezTo>
                  <a:close/>
                  <a:moveTo>
                    <a:pt x="436" y="50"/>
                  </a:moveTo>
                  <a:lnTo>
                    <a:pt x="436" y="50"/>
                  </a:lnTo>
                  <a:cubicBezTo>
                    <a:pt x="422" y="50"/>
                    <a:pt x="411" y="39"/>
                    <a:pt x="411" y="25"/>
                  </a:cubicBezTo>
                  <a:cubicBezTo>
                    <a:pt x="411" y="11"/>
                    <a:pt x="422" y="0"/>
                    <a:pt x="436" y="0"/>
                  </a:cubicBezTo>
                  <a:lnTo>
                    <a:pt x="436" y="0"/>
                  </a:lnTo>
                  <a:cubicBezTo>
                    <a:pt x="450" y="0"/>
                    <a:pt x="461" y="11"/>
                    <a:pt x="461" y="25"/>
                  </a:cubicBezTo>
                  <a:cubicBezTo>
                    <a:pt x="461" y="39"/>
                    <a:pt x="450" y="50"/>
                    <a:pt x="436" y="50"/>
                  </a:cubicBezTo>
                  <a:close/>
                  <a:moveTo>
                    <a:pt x="336" y="50"/>
                  </a:moveTo>
                  <a:lnTo>
                    <a:pt x="336" y="50"/>
                  </a:lnTo>
                  <a:cubicBezTo>
                    <a:pt x="322" y="50"/>
                    <a:pt x="311" y="39"/>
                    <a:pt x="311" y="25"/>
                  </a:cubicBezTo>
                  <a:cubicBezTo>
                    <a:pt x="311" y="11"/>
                    <a:pt x="322" y="0"/>
                    <a:pt x="336" y="0"/>
                  </a:cubicBezTo>
                  <a:lnTo>
                    <a:pt x="336" y="0"/>
                  </a:lnTo>
                  <a:cubicBezTo>
                    <a:pt x="350" y="0"/>
                    <a:pt x="361" y="11"/>
                    <a:pt x="361" y="25"/>
                  </a:cubicBezTo>
                  <a:cubicBezTo>
                    <a:pt x="361" y="39"/>
                    <a:pt x="350" y="50"/>
                    <a:pt x="336" y="50"/>
                  </a:cubicBezTo>
                  <a:close/>
                  <a:moveTo>
                    <a:pt x="236" y="50"/>
                  </a:moveTo>
                  <a:lnTo>
                    <a:pt x="236" y="50"/>
                  </a:lnTo>
                  <a:cubicBezTo>
                    <a:pt x="222" y="50"/>
                    <a:pt x="211" y="39"/>
                    <a:pt x="211" y="25"/>
                  </a:cubicBezTo>
                  <a:cubicBezTo>
                    <a:pt x="211" y="11"/>
                    <a:pt x="222" y="0"/>
                    <a:pt x="236" y="0"/>
                  </a:cubicBezTo>
                  <a:lnTo>
                    <a:pt x="236" y="0"/>
                  </a:lnTo>
                  <a:cubicBezTo>
                    <a:pt x="250" y="0"/>
                    <a:pt x="261" y="11"/>
                    <a:pt x="261" y="25"/>
                  </a:cubicBezTo>
                  <a:cubicBezTo>
                    <a:pt x="261" y="39"/>
                    <a:pt x="250" y="50"/>
                    <a:pt x="236" y="50"/>
                  </a:cubicBezTo>
                  <a:close/>
                  <a:moveTo>
                    <a:pt x="136" y="50"/>
                  </a:moveTo>
                  <a:lnTo>
                    <a:pt x="136" y="50"/>
                  </a:lnTo>
                  <a:cubicBezTo>
                    <a:pt x="122" y="50"/>
                    <a:pt x="111" y="39"/>
                    <a:pt x="111" y="25"/>
                  </a:cubicBezTo>
                  <a:cubicBezTo>
                    <a:pt x="111" y="11"/>
                    <a:pt x="122" y="0"/>
                    <a:pt x="136" y="0"/>
                  </a:cubicBezTo>
                  <a:lnTo>
                    <a:pt x="136" y="0"/>
                  </a:lnTo>
                  <a:cubicBezTo>
                    <a:pt x="150" y="0"/>
                    <a:pt x="161" y="11"/>
                    <a:pt x="161" y="25"/>
                  </a:cubicBezTo>
                  <a:cubicBezTo>
                    <a:pt x="161" y="39"/>
                    <a:pt x="150" y="50"/>
                    <a:pt x="136" y="50"/>
                  </a:cubicBezTo>
                  <a:close/>
                  <a:moveTo>
                    <a:pt x="36" y="50"/>
                  </a:moveTo>
                  <a:lnTo>
                    <a:pt x="36" y="50"/>
                  </a:lnTo>
                  <a:cubicBezTo>
                    <a:pt x="22" y="50"/>
                    <a:pt x="11" y="39"/>
                    <a:pt x="11" y="25"/>
                  </a:cubicBezTo>
                  <a:cubicBezTo>
                    <a:pt x="11" y="11"/>
                    <a:pt x="22" y="0"/>
                    <a:pt x="36" y="0"/>
                  </a:cubicBezTo>
                  <a:lnTo>
                    <a:pt x="36" y="0"/>
                  </a:lnTo>
                  <a:cubicBezTo>
                    <a:pt x="50" y="0"/>
                    <a:pt x="61" y="11"/>
                    <a:pt x="61" y="25"/>
                  </a:cubicBezTo>
                  <a:cubicBezTo>
                    <a:pt x="61" y="39"/>
                    <a:pt x="50" y="50"/>
                    <a:pt x="36" y="50"/>
                  </a:cubicBezTo>
                  <a:close/>
                  <a:moveTo>
                    <a:pt x="50" y="115"/>
                  </a:moveTo>
                  <a:lnTo>
                    <a:pt x="50" y="115"/>
                  </a:lnTo>
                  <a:cubicBezTo>
                    <a:pt x="50" y="128"/>
                    <a:pt x="39" y="140"/>
                    <a:pt x="25" y="140"/>
                  </a:cubicBezTo>
                  <a:cubicBezTo>
                    <a:pt x="11" y="140"/>
                    <a:pt x="0" y="128"/>
                    <a:pt x="0" y="115"/>
                  </a:cubicBezTo>
                  <a:lnTo>
                    <a:pt x="0" y="115"/>
                  </a:lnTo>
                  <a:cubicBezTo>
                    <a:pt x="0" y="101"/>
                    <a:pt x="11" y="90"/>
                    <a:pt x="25" y="90"/>
                  </a:cubicBezTo>
                  <a:cubicBezTo>
                    <a:pt x="39" y="90"/>
                    <a:pt x="50" y="101"/>
                    <a:pt x="50" y="115"/>
                  </a:cubicBezTo>
                  <a:close/>
                  <a:moveTo>
                    <a:pt x="50" y="215"/>
                  </a:moveTo>
                  <a:lnTo>
                    <a:pt x="50" y="215"/>
                  </a:lnTo>
                  <a:cubicBezTo>
                    <a:pt x="50" y="229"/>
                    <a:pt x="39" y="240"/>
                    <a:pt x="25" y="240"/>
                  </a:cubicBezTo>
                  <a:cubicBezTo>
                    <a:pt x="11" y="240"/>
                    <a:pt x="0" y="229"/>
                    <a:pt x="0" y="215"/>
                  </a:cubicBezTo>
                  <a:lnTo>
                    <a:pt x="0" y="215"/>
                  </a:lnTo>
                  <a:cubicBezTo>
                    <a:pt x="0" y="201"/>
                    <a:pt x="11" y="190"/>
                    <a:pt x="25" y="190"/>
                  </a:cubicBezTo>
                  <a:cubicBezTo>
                    <a:pt x="39" y="190"/>
                    <a:pt x="50" y="201"/>
                    <a:pt x="50" y="215"/>
                  </a:cubicBezTo>
                  <a:close/>
                  <a:moveTo>
                    <a:pt x="50" y="315"/>
                  </a:moveTo>
                  <a:lnTo>
                    <a:pt x="50" y="315"/>
                  </a:lnTo>
                  <a:cubicBezTo>
                    <a:pt x="50" y="329"/>
                    <a:pt x="39" y="340"/>
                    <a:pt x="25" y="340"/>
                  </a:cubicBezTo>
                  <a:cubicBezTo>
                    <a:pt x="11" y="340"/>
                    <a:pt x="0" y="329"/>
                    <a:pt x="0" y="315"/>
                  </a:cubicBezTo>
                  <a:lnTo>
                    <a:pt x="0" y="315"/>
                  </a:lnTo>
                  <a:cubicBezTo>
                    <a:pt x="0" y="301"/>
                    <a:pt x="11" y="290"/>
                    <a:pt x="25" y="290"/>
                  </a:cubicBezTo>
                  <a:cubicBezTo>
                    <a:pt x="39" y="290"/>
                    <a:pt x="50" y="301"/>
                    <a:pt x="50" y="315"/>
                  </a:cubicBezTo>
                  <a:close/>
                  <a:moveTo>
                    <a:pt x="50" y="415"/>
                  </a:moveTo>
                  <a:lnTo>
                    <a:pt x="50" y="415"/>
                  </a:lnTo>
                  <a:cubicBezTo>
                    <a:pt x="50" y="429"/>
                    <a:pt x="39" y="440"/>
                    <a:pt x="25" y="440"/>
                  </a:cubicBezTo>
                  <a:cubicBezTo>
                    <a:pt x="11" y="440"/>
                    <a:pt x="0" y="429"/>
                    <a:pt x="0" y="415"/>
                  </a:cubicBezTo>
                  <a:lnTo>
                    <a:pt x="0" y="415"/>
                  </a:lnTo>
                  <a:cubicBezTo>
                    <a:pt x="0" y="401"/>
                    <a:pt x="11" y="390"/>
                    <a:pt x="25" y="390"/>
                  </a:cubicBezTo>
                  <a:cubicBezTo>
                    <a:pt x="39" y="390"/>
                    <a:pt x="50" y="401"/>
                    <a:pt x="50" y="415"/>
                  </a:cubicBezTo>
                  <a:close/>
                  <a:moveTo>
                    <a:pt x="50" y="515"/>
                  </a:moveTo>
                  <a:lnTo>
                    <a:pt x="50" y="515"/>
                  </a:lnTo>
                  <a:cubicBezTo>
                    <a:pt x="50" y="529"/>
                    <a:pt x="39" y="540"/>
                    <a:pt x="25" y="540"/>
                  </a:cubicBezTo>
                  <a:cubicBezTo>
                    <a:pt x="11" y="540"/>
                    <a:pt x="0" y="529"/>
                    <a:pt x="0" y="515"/>
                  </a:cubicBezTo>
                  <a:lnTo>
                    <a:pt x="0" y="515"/>
                  </a:lnTo>
                  <a:cubicBezTo>
                    <a:pt x="0" y="501"/>
                    <a:pt x="11" y="490"/>
                    <a:pt x="25" y="490"/>
                  </a:cubicBezTo>
                  <a:cubicBezTo>
                    <a:pt x="39" y="490"/>
                    <a:pt x="50" y="501"/>
                    <a:pt x="50" y="515"/>
                  </a:cubicBezTo>
                  <a:close/>
                  <a:moveTo>
                    <a:pt x="50" y="615"/>
                  </a:moveTo>
                  <a:lnTo>
                    <a:pt x="50" y="615"/>
                  </a:lnTo>
                  <a:cubicBezTo>
                    <a:pt x="50" y="629"/>
                    <a:pt x="39" y="640"/>
                    <a:pt x="25" y="640"/>
                  </a:cubicBezTo>
                  <a:cubicBezTo>
                    <a:pt x="11" y="640"/>
                    <a:pt x="0" y="629"/>
                    <a:pt x="0" y="615"/>
                  </a:cubicBezTo>
                  <a:lnTo>
                    <a:pt x="0" y="615"/>
                  </a:lnTo>
                  <a:cubicBezTo>
                    <a:pt x="0" y="601"/>
                    <a:pt x="11" y="590"/>
                    <a:pt x="25" y="590"/>
                  </a:cubicBezTo>
                  <a:cubicBezTo>
                    <a:pt x="39" y="590"/>
                    <a:pt x="50" y="601"/>
                    <a:pt x="50" y="615"/>
                  </a:cubicBezTo>
                  <a:close/>
                  <a:moveTo>
                    <a:pt x="50" y="715"/>
                  </a:moveTo>
                  <a:lnTo>
                    <a:pt x="50" y="715"/>
                  </a:lnTo>
                  <a:cubicBezTo>
                    <a:pt x="50" y="729"/>
                    <a:pt x="39" y="740"/>
                    <a:pt x="25" y="740"/>
                  </a:cubicBezTo>
                  <a:cubicBezTo>
                    <a:pt x="11" y="740"/>
                    <a:pt x="0" y="729"/>
                    <a:pt x="0" y="715"/>
                  </a:cubicBezTo>
                  <a:lnTo>
                    <a:pt x="0" y="715"/>
                  </a:lnTo>
                  <a:cubicBezTo>
                    <a:pt x="0" y="701"/>
                    <a:pt x="11" y="690"/>
                    <a:pt x="25" y="690"/>
                  </a:cubicBezTo>
                  <a:cubicBezTo>
                    <a:pt x="39" y="690"/>
                    <a:pt x="50" y="701"/>
                    <a:pt x="50" y="715"/>
                  </a:cubicBezTo>
                  <a:close/>
                  <a:moveTo>
                    <a:pt x="50" y="815"/>
                  </a:moveTo>
                  <a:lnTo>
                    <a:pt x="50" y="815"/>
                  </a:lnTo>
                  <a:cubicBezTo>
                    <a:pt x="50" y="829"/>
                    <a:pt x="39" y="840"/>
                    <a:pt x="25" y="840"/>
                  </a:cubicBezTo>
                  <a:cubicBezTo>
                    <a:pt x="11" y="840"/>
                    <a:pt x="0" y="829"/>
                    <a:pt x="0" y="815"/>
                  </a:cubicBezTo>
                  <a:lnTo>
                    <a:pt x="0" y="815"/>
                  </a:lnTo>
                  <a:cubicBezTo>
                    <a:pt x="0" y="801"/>
                    <a:pt x="11" y="790"/>
                    <a:pt x="25" y="790"/>
                  </a:cubicBezTo>
                  <a:cubicBezTo>
                    <a:pt x="39" y="790"/>
                    <a:pt x="50" y="801"/>
                    <a:pt x="50" y="815"/>
                  </a:cubicBezTo>
                  <a:close/>
                  <a:moveTo>
                    <a:pt x="50" y="915"/>
                  </a:moveTo>
                  <a:lnTo>
                    <a:pt x="50" y="915"/>
                  </a:lnTo>
                  <a:cubicBezTo>
                    <a:pt x="50" y="929"/>
                    <a:pt x="39" y="940"/>
                    <a:pt x="25" y="940"/>
                  </a:cubicBezTo>
                  <a:cubicBezTo>
                    <a:pt x="11" y="940"/>
                    <a:pt x="0" y="929"/>
                    <a:pt x="0" y="915"/>
                  </a:cubicBezTo>
                  <a:lnTo>
                    <a:pt x="0" y="915"/>
                  </a:lnTo>
                  <a:cubicBezTo>
                    <a:pt x="0" y="901"/>
                    <a:pt x="11" y="890"/>
                    <a:pt x="25" y="890"/>
                  </a:cubicBezTo>
                  <a:cubicBezTo>
                    <a:pt x="39" y="890"/>
                    <a:pt x="50" y="901"/>
                    <a:pt x="50" y="915"/>
                  </a:cubicBezTo>
                  <a:close/>
                  <a:moveTo>
                    <a:pt x="50" y="1015"/>
                  </a:moveTo>
                  <a:lnTo>
                    <a:pt x="50" y="1015"/>
                  </a:lnTo>
                  <a:cubicBezTo>
                    <a:pt x="50" y="1029"/>
                    <a:pt x="39" y="1040"/>
                    <a:pt x="25" y="1040"/>
                  </a:cubicBezTo>
                  <a:cubicBezTo>
                    <a:pt x="11" y="1040"/>
                    <a:pt x="0" y="1029"/>
                    <a:pt x="0" y="1015"/>
                  </a:cubicBezTo>
                  <a:lnTo>
                    <a:pt x="0" y="1015"/>
                  </a:lnTo>
                  <a:cubicBezTo>
                    <a:pt x="0" y="1001"/>
                    <a:pt x="11" y="990"/>
                    <a:pt x="25" y="990"/>
                  </a:cubicBezTo>
                  <a:cubicBezTo>
                    <a:pt x="39" y="990"/>
                    <a:pt x="50" y="1001"/>
                    <a:pt x="50" y="1015"/>
                  </a:cubicBezTo>
                  <a:close/>
                  <a:moveTo>
                    <a:pt x="50" y="1115"/>
                  </a:moveTo>
                  <a:lnTo>
                    <a:pt x="50" y="1115"/>
                  </a:lnTo>
                  <a:cubicBezTo>
                    <a:pt x="50" y="1129"/>
                    <a:pt x="39" y="1140"/>
                    <a:pt x="25" y="1140"/>
                  </a:cubicBezTo>
                  <a:cubicBezTo>
                    <a:pt x="11" y="1140"/>
                    <a:pt x="0" y="1129"/>
                    <a:pt x="0" y="1115"/>
                  </a:cubicBezTo>
                  <a:lnTo>
                    <a:pt x="0" y="1115"/>
                  </a:lnTo>
                  <a:cubicBezTo>
                    <a:pt x="0" y="1101"/>
                    <a:pt x="11" y="1090"/>
                    <a:pt x="25" y="1090"/>
                  </a:cubicBezTo>
                  <a:cubicBezTo>
                    <a:pt x="39" y="1090"/>
                    <a:pt x="50" y="1101"/>
                    <a:pt x="50" y="1115"/>
                  </a:cubicBezTo>
                  <a:close/>
                  <a:moveTo>
                    <a:pt x="50" y="1215"/>
                  </a:moveTo>
                  <a:lnTo>
                    <a:pt x="50" y="1215"/>
                  </a:lnTo>
                  <a:cubicBezTo>
                    <a:pt x="50" y="1229"/>
                    <a:pt x="39" y="1240"/>
                    <a:pt x="25" y="1240"/>
                  </a:cubicBezTo>
                  <a:cubicBezTo>
                    <a:pt x="11" y="1240"/>
                    <a:pt x="0" y="1229"/>
                    <a:pt x="0" y="1215"/>
                  </a:cubicBezTo>
                  <a:lnTo>
                    <a:pt x="0" y="1215"/>
                  </a:lnTo>
                  <a:cubicBezTo>
                    <a:pt x="0" y="1201"/>
                    <a:pt x="11" y="1190"/>
                    <a:pt x="25" y="1190"/>
                  </a:cubicBezTo>
                  <a:cubicBezTo>
                    <a:pt x="39" y="1190"/>
                    <a:pt x="50" y="1201"/>
                    <a:pt x="50" y="1215"/>
                  </a:cubicBezTo>
                  <a:close/>
                  <a:moveTo>
                    <a:pt x="50" y="1315"/>
                  </a:moveTo>
                  <a:lnTo>
                    <a:pt x="50" y="1315"/>
                  </a:lnTo>
                  <a:cubicBezTo>
                    <a:pt x="50" y="1329"/>
                    <a:pt x="39" y="1340"/>
                    <a:pt x="25" y="1340"/>
                  </a:cubicBezTo>
                  <a:cubicBezTo>
                    <a:pt x="11" y="1340"/>
                    <a:pt x="0" y="1329"/>
                    <a:pt x="0" y="1315"/>
                  </a:cubicBezTo>
                  <a:lnTo>
                    <a:pt x="0" y="1315"/>
                  </a:lnTo>
                  <a:cubicBezTo>
                    <a:pt x="0" y="1301"/>
                    <a:pt x="11" y="1290"/>
                    <a:pt x="25" y="1290"/>
                  </a:cubicBezTo>
                  <a:cubicBezTo>
                    <a:pt x="39" y="1290"/>
                    <a:pt x="50" y="1301"/>
                    <a:pt x="50" y="1315"/>
                  </a:cubicBezTo>
                  <a:close/>
                  <a:moveTo>
                    <a:pt x="50" y="1415"/>
                  </a:moveTo>
                  <a:lnTo>
                    <a:pt x="50" y="1415"/>
                  </a:lnTo>
                  <a:cubicBezTo>
                    <a:pt x="50" y="1429"/>
                    <a:pt x="39" y="1440"/>
                    <a:pt x="25" y="1440"/>
                  </a:cubicBezTo>
                  <a:cubicBezTo>
                    <a:pt x="11" y="1440"/>
                    <a:pt x="0" y="1429"/>
                    <a:pt x="0" y="1415"/>
                  </a:cubicBezTo>
                  <a:lnTo>
                    <a:pt x="0" y="1415"/>
                  </a:lnTo>
                  <a:cubicBezTo>
                    <a:pt x="0" y="1401"/>
                    <a:pt x="11" y="1390"/>
                    <a:pt x="25" y="1390"/>
                  </a:cubicBezTo>
                  <a:cubicBezTo>
                    <a:pt x="39" y="1390"/>
                    <a:pt x="50" y="1401"/>
                    <a:pt x="50" y="1415"/>
                  </a:cubicBezTo>
                  <a:close/>
                  <a:moveTo>
                    <a:pt x="50" y="1515"/>
                  </a:moveTo>
                  <a:lnTo>
                    <a:pt x="50" y="1515"/>
                  </a:lnTo>
                  <a:cubicBezTo>
                    <a:pt x="50" y="1529"/>
                    <a:pt x="39" y="1540"/>
                    <a:pt x="25" y="1540"/>
                  </a:cubicBezTo>
                  <a:cubicBezTo>
                    <a:pt x="11" y="1540"/>
                    <a:pt x="0" y="1529"/>
                    <a:pt x="0" y="1515"/>
                  </a:cubicBezTo>
                  <a:lnTo>
                    <a:pt x="0" y="1515"/>
                  </a:lnTo>
                  <a:cubicBezTo>
                    <a:pt x="0" y="1501"/>
                    <a:pt x="11" y="1490"/>
                    <a:pt x="25" y="1490"/>
                  </a:cubicBezTo>
                  <a:cubicBezTo>
                    <a:pt x="39" y="1490"/>
                    <a:pt x="50" y="1501"/>
                    <a:pt x="50" y="1515"/>
                  </a:cubicBezTo>
                  <a:close/>
                  <a:moveTo>
                    <a:pt x="50" y="1615"/>
                  </a:moveTo>
                  <a:lnTo>
                    <a:pt x="50" y="1615"/>
                  </a:lnTo>
                  <a:cubicBezTo>
                    <a:pt x="50" y="1629"/>
                    <a:pt x="39" y="1640"/>
                    <a:pt x="25" y="1640"/>
                  </a:cubicBezTo>
                  <a:cubicBezTo>
                    <a:pt x="11" y="1640"/>
                    <a:pt x="0" y="1629"/>
                    <a:pt x="0" y="1615"/>
                  </a:cubicBezTo>
                  <a:lnTo>
                    <a:pt x="0" y="1615"/>
                  </a:lnTo>
                  <a:cubicBezTo>
                    <a:pt x="0" y="1602"/>
                    <a:pt x="11" y="1590"/>
                    <a:pt x="25" y="1590"/>
                  </a:cubicBezTo>
                  <a:cubicBezTo>
                    <a:pt x="39" y="1590"/>
                    <a:pt x="50" y="1602"/>
                    <a:pt x="50" y="1615"/>
                  </a:cubicBezTo>
                  <a:close/>
                  <a:moveTo>
                    <a:pt x="50" y="1715"/>
                  </a:moveTo>
                  <a:lnTo>
                    <a:pt x="50" y="1715"/>
                  </a:lnTo>
                  <a:cubicBezTo>
                    <a:pt x="50" y="1729"/>
                    <a:pt x="39" y="1740"/>
                    <a:pt x="25" y="1740"/>
                  </a:cubicBezTo>
                  <a:cubicBezTo>
                    <a:pt x="11" y="1740"/>
                    <a:pt x="0" y="1729"/>
                    <a:pt x="0" y="1715"/>
                  </a:cubicBezTo>
                  <a:lnTo>
                    <a:pt x="0" y="1715"/>
                  </a:lnTo>
                  <a:cubicBezTo>
                    <a:pt x="0" y="1702"/>
                    <a:pt x="11" y="1690"/>
                    <a:pt x="25" y="1690"/>
                  </a:cubicBezTo>
                  <a:cubicBezTo>
                    <a:pt x="39" y="1690"/>
                    <a:pt x="50" y="1702"/>
                    <a:pt x="50" y="1715"/>
                  </a:cubicBezTo>
                  <a:close/>
                  <a:moveTo>
                    <a:pt x="50" y="1815"/>
                  </a:moveTo>
                  <a:lnTo>
                    <a:pt x="50" y="1816"/>
                  </a:lnTo>
                  <a:cubicBezTo>
                    <a:pt x="50" y="1829"/>
                    <a:pt x="39" y="1841"/>
                    <a:pt x="25" y="1841"/>
                  </a:cubicBezTo>
                  <a:cubicBezTo>
                    <a:pt x="11" y="1841"/>
                    <a:pt x="0" y="1829"/>
                    <a:pt x="0" y="1816"/>
                  </a:cubicBezTo>
                  <a:lnTo>
                    <a:pt x="0" y="1815"/>
                  </a:lnTo>
                  <a:cubicBezTo>
                    <a:pt x="0" y="1802"/>
                    <a:pt x="11" y="1790"/>
                    <a:pt x="25" y="1790"/>
                  </a:cubicBezTo>
                  <a:cubicBezTo>
                    <a:pt x="39" y="1790"/>
                    <a:pt x="50" y="1802"/>
                    <a:pt x="50" y="1815"/>
                  </a:cubicBezTo>
                  <a:close/>
                  <a:moveTo>
                    <a:pt x="50" y="1916"/>
                  </a:moveTo>
                  <a:lnTo>
                    <a:pt x="50" y="1916"/>
                  </a:lnTo>
                  <a:cubicBezTo>
                    <a:pt x="50" y="1929"/>
                    <a:pt x="39" y="1941"/>
                    <a:pt x="25" y="1941"/>
                  </a:cubicBezTo>
                  <a:cubicBezTo>
                    <a:pt x="11" y="1941"/>
                    <a:pt x="0" y="1929"/>
                    <a:pt x="0" y="1916"/>
                  </a:cubicBezTo>
                  <a:lnTo>
                    <a:pt x="0" y="1916"/>
                  </a:lnTo>
                  <a:cubicBezTo>
                    <a:pt x="0" y="1902"/>
                    <a:pt x="11" y="1891"/>
                    <a:pt x="25" y="1891"/>
                  </a:cubicBezTo>
                  <a:cubicBezTo>
                    <a:pt x="39" y="1891"/>
                    <a:pt x="50" y="1902"/>
                    <a:pt x="50" y="1916"/>
                  </a:cubicBezTo>
                  <a:close/>
                  <a:moveTo>
                    <a:pt x="109" y="1907"/>
                  </a:moveTo>
                  <a:lnTo>
                    <a:pt x="109" y="1907"/>
                  </a:lnTo>
                  <a:cubicBezTo>
                    <a:pt x="123" y="1907"/>
                    <a:pt x="134" y="1918"/>
                    <a:pt x="134" y="1932"/>
                  </a:cubicBezTo>
                  <a:cubicBezTo>
                    <a:pt x="134" y="1946"/>
                    <a:pt x="123" y="1957"/>
                    <a:pt x="109" y="1957"/>
                  </a:cubicBezTo>
                  <a:lnTo>
                    <a:pt x="109" y="1957"/>
                  </a:lnTo>
                  <a:cubicBezTo>
                    <a:pt x="95" y="1957"/>
                    <a:pt x="84" y="1946"/>
                    <a:pt x="84" y="1932"/>
                  </a:cubicBezTo>
                  <a:cubicBezTo>
                    <a:pt x="84" y="1918"/>
                    <a:pt x="95" y="1907"/>
                    <a:pt x="109" y="1907"/>
                  </a:cubicBezTo>
                  <a:close/>
                  <a:moveTo>
                    <a:pt x="209" y="1907"/>
                  </a:moveTo>
                  <a:lnTo>
                    <a:pt x="209" y="1907"/>
                  </a:lnTo>
                  <a:cubicBezTo>
                    <a:pt x="223" y="1907"/>
                    <a:pt x="234" y="1918"/>
                    <a:pt x="234" y="1932"/>
                  </a:cubicBezTo>
                  <a:cubicBezTo>
                    <a:pt x="234" y="1946"/>
                    <a:pt x="223" y="1957"/>
                    <a:pt x="209" y="1957"/>
                  </a:cubicBezTo>
                  <a:lnTo>
                    <a:pt x="209" y="1957"/>
                  </a:lnTo>
                  <a:cubicBezTo>
                    <a:pt x="195" y="1957"/>
                    <a:pt x="184" y="1946"/>
                    <a:pt x="184" y="1932"/>
                  </a:cubicBezTo>
                  <a:cubicBezTo>
                    <a:pt x="184" y="1918"/>
                    <a:pt x="195" y="1907"/>
                    <a:pt x="209" y="1907"/>
                  </a:cubicBezTo>
                  <a:close/>
                  <a:moveTo>
                    <a:pt x="309" y="1907"/>
                  </a:moveTo>
                  <a:lnTo>
                    <a:pt x="309" y="1907"/>
                  </a:lnTo>
                  <a:cubicBezTo>
                    <a:pt x="323" y="1907"/>
                    <a:pt x="334" y="1918"/>
                    <a:pt x="334" y="1932"/>
                  </a:cubicBezTo>
                  <a:cubicBezTo>
                    <a:pt x="334" y="1946"/>
                    <a:pt x="323" y="1957"/>
                    <a:pt x="309" y="1957"/>
                  </a:cubicBezTo>
                  <a:lnTo>
                    <a:pt x="309" y="1957"/>
                  </a:lnTo>
                  <a:cubicBezTo>
                    <a:pt x="295" y="1957"/>
                    <a:pt x="284" y="1946"/>
                    <a:pt x="284" y="1932"/>
                  </a:cubicBezTo>
                  <a:cubicBezTo>
                    <a:pt x="284" y="1918"/>
                    <a:pt x="295" y="1907"/>
                    <a:pt x="309" y="1907"/>
                  </a:cubicBezTo>
                  <a:close/>
                  <a:moveTo>
                    <a:pt x="409" y="1907"/>
                  </a:moveTo>
                  <a:lnTo>
                    <a:pt x="409" y="1907"/>
                  </a:lnTo>
                  <a:cubicBezTo>
                    <a:pt x="423" y="1907"/>
                    <a:pt x="434" y="1918"/>
                    <a:pt x="434" y="1932"/>
                  </a:cubicBezTo>
                  <a:cubicBezTo>
                    <a:pt x="434" y="1946"/>
                    <a:pt x="423" y="1957"/>
                    <a:pt x="409" y="1957"/>
                  </a:cubicBezTo>
                  <a:lnTo>
                    <a:pt x="409" y="1957"/>
                  </a:lnTo>
                  <a:cubicBezTo>
                    <a:pt x="395" y="1957"/>
                    <a:pt x="384" y="1946"/>
                    <a:pt x="384" y="1932"/>
                  </a:cubicBezTo>
                  <a:cubicBezTo>
                    <a:pt x="384" y="1918"/>
                    <a:pt x="395" y="1907"/>
                    <a:pt x="409" y="1907"/>
                  </a:cubicBezTo>
                  <a:close/>
                  <a:moveTo>
                    <a:pt x="509" y="1907"/>
                  </a:moveTo>
                  <a:lnTo>
                    <a:pt x="509" y="1907"/>
                  </a:lnTo>
                  <a:cubicBezTo>
                    <a:pt x="523" y="1907"/>
                    <a:pt x="534" y="1918"/>
                    <a:pt x="534" y="1932"/>
                  </a:cubicBezTo>
                  <a:cubicBezTo>
                    <a:pt x="534" y="1946"/>
                    <a:pt x="523" y="1957"/>
                    <a:pt x="509" y="1957"/>
                  </a:cubicBezTo>
                  <a:lnTo>
                    <a:pt x="509" y="1957"/>
                  </a:lnTo>
                  <a:cubicBezTo>
                    <a:pt x="495" y="1957"/>
                    <a:pt x="484" y="1946"/>
                    <a:pt x="484" y="1932"/>
                  </a:cubicBezTo>
                  <a:cubicBezTo>
                    <a:pt x="484" y="1918"/>
                    <a:pt x="495" y="1907"/>
                    <a:pt x="509" y="1907"/>
                  </a:cubicBezTo>
                  <a:close/>
                  <a:moveTo>
                    <a:pt x="609" y="1907"/>
                  </a:moveTo>
                  <a:lnTo>
                    <a:pt x="609" y="1907"/>
                  </a:lnTo>
                  <a:cubicBezTo>
                    <a:pt x="623" y="1907"/>
                    <a:pt x="634" y="1918"/>
                    <a:pt x="634" y="1932"/>
                  </a:cubicBezTo>
                  <a:cubicBezTo>
                    <a:pt x="634" y="1946"/>
                    <a:pt x="623" y="1957"/>
                    <a:pt x="609" y="1957"/>
                  </a:cubicBezTo>
                  <a:lnTo>
                    <a:pt x="609" y="1957"/>
                  </a:lnTo>
                  <a:cubicBezTo>
                    <a:pt x="595" y="1957"/>
                    <a:pt x="584" y="1946"/>
                    <a:pt x="584" y="1932"/>
                  </a:cubicBezTo>
                  <a:cubicBezTo>
                    <a:pt x="584" y="1918"/>
                    <a:pt x="595" y="1907"/>
                    <a:pt x="609" y="1907"/>
                  </a:cubicBezTo>
                  <a:close/>
                  <a:moveTo>
                    <a:pt x="709" y="1907"/>
                  </a:moveTo>
                  <a:lnTo>
                    <a:pt x="709" y="1907"/>
                  </a:lnTo>
                  <a:cubicBezTo>
                    <a:pt x="723" y="1907"/>
                    <a:pt x="734" y="1918"/>
                    <a:pt x="734" y="1932"/>
                  </a:cubicBezTo>
                  <a:cubicBezTo>
                    <a:pt x="734" y="1946"/>
                    <a:pt x="723" y="1957"/>
                    <a:pt x="709" y="1957"/>
                  </a:cubicBezTo>
                  <a:lnTo>
                    <a:pt x="709" y="1957"/>
                  </a:lnTo>
                  <a:cubicBezTo>
                    <a:pt x="695" y="1957"/>
                    <a:pt x="684" y="1946"/>
                    <a:pt x="684" y="1932"/>
                  </a:cubicBezTo>
                  <a:cubicBezTo>
                    <a:pt x="684" y="1918"/>
                    <a:pt x="695" y="1907"/>
                    <a:pt x="709" y="1907"/>
                  </a:cubicBezTo>
                  <a:close/>
                  <a:moveTo>
                    <a:pt x="809" y="1907"/>
                  </a:moveTo>
                  <a:lnTo>
                    <a:pt x="809" y="1907"/>
                  </a:lnTo>
                  <a:cubicBezTo>
                    <a:pt x="823" y="1907"/>
                    <a:pt x="834" y="1918"/>
                    <a:pt x="834" y="1932"/>
                  </a:cubicBezTo>
                  <a:cubicBezTo>
                    <a:pt x="834" y="1946"/>
                    <a:pt x="823" y="1957"/>
                    <a:pt x="809" y="1957"/>
                  </a:cubicBezTo>
                  <a:lnTo>
                    <a:pt x="809" y="1957"/>
                  </a:lnTo>
                  <a:cubicBezTo>
                    <a:pt x="795" y="1957"/>
                    <a:pt x="784" y="1946"/>
                    <a:pt x="784" y="1932"/>
                  </a:cubicBezTo>
                  <a:cubicBezTo>
                    <a:pt x="784" y="1918"/>
                    <a:pt x="795" y="1907"/>
                    <a:pt x="809" y="1907"/>
                  </a:cubicBezTo>
                  <a:close/>
                  <a:moveTo>
                    <a:pt x="909" y="1907"/>
                  </a:moveTo>
                  <a:lnTo>
                    <a:pt x="909" y="1907"/>
                  </a:lnTo>
                  <a:cubicBezTo>
                    <a:pt x="923" y="1907"/>
                    <a:pt x="934" y="1918"/>
                    <a:pt x="934" y="1932"/>
                  </a:cubicBezTo>
                  <a:cubicBezTo>
                    <a:pt x="934" y="1946"/>
                    <a:pt x="923" y="1957"/>
                    <a:pt x="909" y="1957"/>
                  </a:cubicBezTo>
                  <a:lnTo>
                    <a:pt x="909" y="1957"/>
                  </a:lnTo>
                  <a:cubicBezTo>
                    <a:pt x="895" y="1957"/>
                    <a:pt x="884" y="1946"/>
                    <a:pt x="884" y="1932"/>
                  </a:cubicBezTo>
                  <a:cubicBezTo>
                    <a:pt x="884" y="1918"/>
                    <a:pt x="895" y="1907"/>
                    <a:pt x="909" y="1907"/>
                  </a:cubicBezTo>
                  <a:close/>
                  <a:moveTo>
                    <a:pt x="1009" y="1907"/>
                  </a:moveTo>
                  <a:lnTo>
                    <a:pt x="1009" y="1907"/>
                  </a:lnTo>
                  <a:cubicBezTo>
                    <a:pt x="1023" y="1907"/>
                    <a:pt x="1034" y="1918"/>
                    <a:pt x="1034" y="1932"/>
                  </a:cubicBezTo>
                  <a:cubicBezTo>
                    <a:pt x="1034" y="1946"/>
                    <a:pt x="1023" y="1957"/>
                    <a:pt x="1009" y="1957"/>
                  </a:cubicBezTo>
                  <a:lnTo>
                    <a:pt x="1009" y="1957"/>
                  </a:lnTo>
                  <a:cubicBezTo>
                    <a:pt x="996" y="1957"/>
                    <a:pt x="984" y="1946"/>
                    <a:pt x="984" y="1932"/>
                  </a:cubicBezTo>
                  <a:cubicBezTo>
                    <a:pt x="984" y="1918"/>
                    <a:pt x="996" y="1907"/>
                    <a:pt x="1009" y="1907"/>
                  </a:cubicBezTo>
                  <a:close/>
                  <a:moveTo>
                    <a:pt x="1109" y="1907"/>
                  </a:moveTo>
                  <a:lnTo>
                    <a:pt x="1109" y="1907"/>
                  </a:lnTo>
                  <a:cubicBezTo>
                    <a:pt x="1123" y="1907"/>
                    <a:pt x="1134" y="1918"/>
                    <a:pt x="1134" y="1932"/>
                  </a:cubicBezTo>
                  <a:cubicBezTo>
                    <a:pt x="1134" y="1946"/>
                    <a:pt x="1123" y="1957"/>
                    <a:pt x="1109" y="1957"/>
                  </a:cubicBezTo>
                  <a:lnTo>
                    <a:pt x="1109" y="1957"/>
                  </a:lnTo>
                  <a:cubicBezTo>
                    <a:pt x="1096" y="1957"/>
                    <a:pt x="1084" y="1946"/>
                    <a:pt x="1084" y="1932"/>
                  </a:cubicBezTo>
                  <a:cubicBezTo>
                    <a:pt x="1084" y="1918"/>
                    <a:pt x="1096" y="1907"/>
                    <a:pt x="1109" y="1907"/>
                  </a:cubicBezTo>
                  <a:close/>
                  <a:moveTo>
                    <a:pt x="1209" y="1907"/>
                  </a:moveTo>
                  <a:lnTo>
                    <a:pt x="1209" y="1907"/>
                  </a:lnTo>
                  <a:cubicBezTo>
                    <a:pt x="1223" y="1907"/>
                    <a:pt x="1234" y="1918"/>
                    <a:pt x="1234" y="1932"/>
                  </a:cubicBezTo>
                  <a:cubicBezTo>
                    <a:pt x="1234" y="1946"/>
                    <a:pt x="1223" y="1957"/>
                    <a:pt x="1209" y="1957"/>
                  </a:cubicBezTo>
                  <a:lnTo>
                    <a:pt x="1209" y="1957"/>
                  </a:lnTo>
                  <a:cubicBezTo>
                    <a:pt x="1196" y="1957"/>
                    <a:pt x="1184" y="1946"/>
                    <a:pt x="1184" y="1932"/>
                  </a:cubicBezTo>
                  <a:cubicBezTo>
                    <a:pt x="1184" y="1918"/>
                    <a:pt x="1196" y="1907"/>
                    <a:pt x="1209" y="1907"/>
                  </a:cubicBezTo>
                  <a:close/>
                  <a:moveTo>
                    <a:pt x="1309" y="1907"/>
                  </a:moveTo>
                  <a:lnTo>
                    <a:pt x="1310" y="1907"/>
                  </a:lnTo>
                  <a:cubicBezTo>
                    <a:pt x="1323" y="1907"/>
                    <a:pt x="1335" y="1918"/>
                    <a:pt x="1335" y="1932"/>
                  </a:cubicBezTo>
                  <a:cubicBezTo>
                    <a:pt x="1335" y="1946"/>
                    <a:pt x="1323" y="1957"/>
                    <a:pt x="1310" y="1957"/>
                  </a:cubicBezTo>
                  <a:lnTo>
                    <a:pt x="1309" y="1957"/>
                  </a:lnTo>
                  <a:cubicBezTo>
                    <a:pt x="1296" y="1957"/>
                    <a:pt x="1284" y="1946"/>
                    <a:pt x="1284" y="1932"/>
                  </a:cubicBezTo>
                  <a:cubicBezTo>
                    <a:pt x="1284" y="1918"/>
                    <a:pt x="1296" y="1907"/>
                    <a:pt x="1309" y="1907"/>
                  </a:cubicBezTo>
                  <a:close/>
                  <a:moveTo>
                    <a:pt x="1410" y="1907"/>
                  </a:moveTo>
                  <a:lnTo>
                    <a:pt x="1410" y="1907"/>
                  </a:lnTo>
                  <a:cubicBezTo>
                    <a:pt x="1423" y="1907"/>
                    <a:pt x="1435" y="1918"/>
                    <a:pt x="1435" y="1932"/>
                  </a:cubicBezTo>
                  <a:cubicBezTo>
                    <a:pt x="1435" y="1946"/>
                    <a:pt x="1423" y="1957"/>
                    <a:pt x="1410" y="1957"/>
                  </a:cubicBezTo>
                  <a:lnTo>
                    <a:pt x="1410" y="1957"/>
                  </a:lnTo>
                  <a:cubicBezTo>
                    <a:pt x="1396" y="1957"/>
                    <a:pt x="1385" y="1946"/>
                    <a:pt x="1385" y="1932"/>
                  </a:cubicBezTo>
                  <a:cubicBezTo>
                    <a:pt x="1385" y="1918"/>
                    <a:pt x="1396" y="1907"/>
                    <a:pt x="1410" y="1907"/>
                  </a:cubicBezTo>
                  <a:close/>
                  <a:moveTo>
                    <a:pt x="1510" y="1907"/>
                  </a:moveTo>
                  <a:lnTo>
                    <a:pt x="1510" y="1907"/>
                  </a:lnTo>
                  <a:cubicBezTo>
                    <a:pt x="1523" y="1907"/>
                    <a:pt x="1535" y="1918"/>
                    <a:pt x="1535" y="1932"/>
                  </a:cubicBezTo>
                  <a:cubicBezTo>
                    <a:pt x="1535" y="1946"/>
                    <a:pt x="1523" y="1957"/>
                    <a:pt x="1510" y="1957"/>
                  </a:cubicBezTo>
                  <a:lnTo>
                    <a:pt x="1510" y="1957"/>
                  </a:lnTo>
                  <a:cubicBezTo>
                    <a:pt x="1496" y="1957"/>
                    <a:pt x="1485" y="1946"/>
                    <a:pt x="1485" y="1932"/>
                  </a:cubicBezTo>
                  <a:cubicBezTo>
                    <a:pt x="1485" y="1918"/>
                    <a:pt x="1496" y="1907"/>
                    <a:pt x="1510" y="1907"/>
                  </a:cubicBezTo>
                  <a:close/>
                  <a:moveTo>
                    <a:pt x="1610" y="1907"/>
                  </a:moveTo>
                  <a:lnTo>
                    <a:pt x="1610" y="1907"/>
                  </a:lnTo>
                  <a:cubicBezTo>
                    <a:pt x="1623" y="1907"/>
                    <a:pt x="1635" y="1918"/>
                    <a:pt x="1635" y="1932"/>
                  </a:cubicBezTo>
                  <a:cubicBezTo>
                    <a:pt x="1635" y="1946"/>
                    <a:pt x="1623" y="1957"/>
                    <a:pt x="1610" y="1957"/>
                  </a:cubicBezTo>
                  <a:lnTo>
                    <a:pt x="1610" y="1957"/>
                  </a:lnTo>
                  <a:cubicBezTo>
                    <a:pt x="1596" y="1957"/>
                    <a:pt x="1585" y="1946"/>
                    <a:pt x="1585" y="1932"/>
                  </a:cubicBezTo>
                  <a:cubicBezTo>
                    <a:pt x="1585" y="1918"/>
                    <a:pt x="1596" y="1907"/>
                    <a:pt x="1610" y="1907"/>
                  </a:cubicBezTo>
                  <a:close/>
                  <a:moveTo>
                    <a:pt x="1710" y="1907"/>
                  </a:moveTo>
                  <a:lnTo>
                    <a:pt x="1710" y="1907"/>
                  </a:lnTo>
                  <a:cubicBezTo>
                    <a:pt x="1724" y="1907"/>
                    <a:pt x="1735" y="1918"/>
                    <a:pt x="1735" y="1932"/>
                  </a:cubicBezTo>
                  <a:cubicBezTo>
                    <a:pt x="1735" y="1946"/>
                    <a:pt x="1724" y="1957"/>
                    <a:pt x="1710" y="1957"/>
                  </a:cubicBezTo>
                  <a:lnTo>
                    <a:pt x="1710" y="1957"/>
                  </a:lnTo>
                  <a:cubicBezTo>
                    <a:pt x="1696" y="1957"/>
                    <a:pt x="1685" y="1946"/>
                    <a:pt x="1685" y="1932"/>
                  </a:cubicBezTo>
                  <a:cubicBezTo>
                    <a:pt x="1685" y="1918"/>
                    <a:pt x="1696" y="1907"/>
                    <a:pt x="1710" y="1907"/>
                  </a:cubicBezTo>
                  <a:close/>
                  <a:moveTo>
                    <a:pt x="1810" y="1907"/>
                  </a:moveTo>
                  <a:lnTo>
                    <a:pt x="1810" y="1907"/>
                  </a:lnTo>
                  <a:cubicBezTo>
                    <a:pt x="1824" y="1907"/>
                    <a:pt x="1835" y="1918"/>
                    <a:pt x="1835" y="1932"/>
                  </a:cubicBezTo>
                  <a:cubicBezTo>
                    <a:pt x="1835" y="1946"/>
                    <a:pt x="1824" y="1957"/>
                    <a:pt x="1810" y="1957"/>
                  </a:cubicBezTo>
                  <a:lnTo>
                    <a:pt x="1810" y="1957"/>
                  </a:lnTo>
                  <a:cubicBezTo>
                    <a:pt x="1796" y="1957"/>
                    <a:pt x="1785" y="1946"/>
                    <a:pt x="1785" y="1932"/>
                  </a:cubicBezTo>
                  <a:cubicBezTo>
                    <a:pt x="1785" y="1918"/>
                    <a:pt x="1796" y="1907"/>
                    <a:pt x="1810" y="1907"/>
                  </a:cubicBezTo>
                  <a:close/>
                  <a:moveTo>
                    <a:pt x="1910" y="1907"/>
                  </a:moveTo>
                  <a:lnTo>
                    <a:pt x="1910" y="1907"/>
                  </a:lnTo>
                  <a:cubicBezTo>
                    <a:pt x="1924" y="1907"/>
                    <a:pt x="1935" y="1918"/>
                    <a:pt x="1935" y="1932"/>
                  </a:cubicBezTo>
                  <a:cubicBezTo>
                    <a:pt x="1935" y="1946"/>
                    <a:pt x="1924" y="1957"/>
                    <a:pt x="1910" y="1957"/>
                  </a:cubicBezTo>
                  <a:lnTo>
                    <a:pt x="1910" y="1957"/>
                  </a:lnTo>
                  <a:cubicBezTo>
                    <a:pt x="1896" y="1957"/>
                    <a:pt x="1885" y="1946"/>
                    <a:pt x="1885" y="1932"/>
                  </a:cubicBezTo>
                  <a:cubicBezTo>
                    <a:pt x="1885" y="1918"/>
                    <a:pt x="1896" y="1907"/>
                    <a:pt x="1910" y="1907"/>
                  </a:cubicBezTo>
                  <a:close/>
                  <a:moveTo>
                    <a:pt x="2010" y="1907"/>
                  </a:moveTo>
                  <a:lnTo>
                    <a:pt x="2010" y="1907"/>
                  </a:lnTo>
                  <a:cubicBezTo>
                    <a:pt x="2024" y="1907"/>
                    <a:pt x="2035" y="1918"/>
                    <a:pt x="2035" y="1932"/>
                  </a:cubicBezTo>
                  <a:cubicBezTo>
                    <a:pt x="2035" y="1946"/>
                    <a:pt x="2024" y="1957"/>
                    <a:pt x="2010" y="1957"/>
                  </a:cubicBezTo>
                  <a:lnTo>
                    <a:pt x="2010" y="1957"/>
                  </a:lnTo>
                  <a:cubicBezTo>
                    <a:pt x="1996" y="1957"/>
                    <a:pt x="1985" y="1946"/>
                    <a:pt x="1985" y="1932"/>
                  </a:cubicBezTo>
                  <a:cubicBezTo>
                    <a:pt x="1985" y="1918"/>
                    <a:pt x="1996" y="1907"/>
                    <a:pt x="2010" y="1907"/>
                  </a:cubicBezTo>
                  <a:close/>
                  <a:moveTo>
                    <a:pt x="2110" y="1907"/>
                  </a:moveTo>
                  <a:lnTo>
                    <a:pt x="2110" y="1907"/>
                  </a:lnTo>
                  <a:cubicBezTo>
                    <a:pt x="2124" y="1907"/>
                    <a:pt x="2135" y="1918"/>
                    <a:pt x="2135" y="1932"/>
                  </a:cubicBezTo>
                  <a:cubicBezTo>
                    <a:pt x="2135" y="1946"/>
                    <a:pt x="2124" y="1957"/>
                    <a:pt x="2110" y="1957"/>
                  </a:cubicBezTo>
                  <a:lnTo>
                    <a:pt x="2110" y="1957"/>
                  </a:lnTo>
                  <a:cubicBezTo>
                    <a:pt x="2096" y="1957"/>
                    <a:pt x="2085" y="1946"/>
                    <a:pt x="2085" y="1932"/>
                  </a:cubicBezTo>
                  <a:cubicBezTo>
                    <a:pt x="2085" y="1918"/>
                    <a:pt x="2096" y="1907"/>
                    <a:pt x="2110" y="1907"/>
                  </a:cubicBezTo>
                  <a:close/>
                  <a:moveTo>
                    <a:pt x="2210" y="1907"/>
                  </a:moveTo>
                  <a:lnTo>
                    <a:pt x="2210" y="1907"/>
                  </a:lnTo>
                  <a:cubicBezTo>
                    <a:pt x="2224" y="1907"/>
                    <a:pt x="2235" y="1918"/>
                    <a:pt x="2235" y="1932"/>
                  </a:cubicBezTo>
                  <a:cubicBezTo>
                    <a:pt x="2235" y="1946"/>
                    <a:pt x="2224" y="1957"/>
                    <a:pt x="2210" y="1957"/>
                  </a:cubicBezTo>
                  <a:lnTo>
                    <a:pt x="2210" y="1957"/>
                  </a:lnTo>
                  <a:cubicBezTo>
                    <a:pt x="2196" y="1957"/>
                    <a:pt x="2185" y="1946"/>
                    <a:pt x="2185" y="1932"/>
                  </a:cubicBezTo>
                  <a:cubicBezTo>
                    <a:pt x="2185" y="1918"/>
                    <a:pt x="2196" y="1907"/>
                    <a:pt x="2210" y="1907"/>
                  </a:cubicBezTo>
                  <a:close/>
                  <a:moveTo>
                    <a:pt x="2310" y="1907"/>
                  </a:moveTo>
                  <a:lnTo>
                    <a:pt x="2310" y="1907"/>
                  </a:lnTo>
                  <a:cubicBezTo>
                    <a:pt x="2324" y="1907"/>
                    <a:pt x="2335" y="1918"/>
                    <a:pt x="2335" y="1932"/>
                  </a:cubicBezTo>
                  <a:cubicBezTo>
                    <a:pt x="2335" y="1946"/>
                    <a:pt x="2324" y="1957"/>
                    <a:pt x="2310" y="1957"/>
                  </a:cubicBezTo>
                  <a:lnTo>
                    <a:pt x="2310" y="1957"/>
                  </a:lnTo>
                  <a:cubicBezTo>
                    <a:pt x="2296" y="1957"/>
                    <a:pt x="2285" y="1946"/>
                    <a:pt x="2285" y="1932"/>
                  </a:cubicBezTo>
                  <a:cubicBezTo>
                    <a:pt x="2285" y="1918"/>
                    <a:pt x="2296" y="1907"/>
                    <a:pt x="2310" y="1907"/>
                  </a:cubicBezTo>
                  <a:close/>
                  <a:moveTo>
                    <a:pt x="2410" y="1907"/>
                  </a:moveTo>
                  <a:lnTo>
                    <a:pt x="2410" y="1907"/>
                  </a:lnTo>
                  <a:cubicBezTo>
                    <a:pt x="2424" y="1907"/>
                    <a:pt x="2435" y="1918"/>
                    <a:pt x="2435" y="1932"/>
                  </a:cubicBezTo>
                  <a:cubicBezTo>
                    <a:pt x="2435" y="1946"/>
                    <a:pt x="2424" y="1957"/>
                    <a:pt x="2410" y="1957"/>
                  </a:cubicBezTo>
                  <a:lnTo>
                    <a:pt x="2410" y="1957"/>
                  </a:lnTo>
                  <a:cubicBezTo>
                    <a:pt x="2396" y="1957"/>
                    <a:pt x="2385" y="1946"/>
                    <a:pt x="2385" y="1932"/>
                  </a:cubicBezTo>
                  <a:cubicBezTo>
                    <a:pt x="2385" y="1918"/>
                    <a:pt x="2396" y="1907"/>
                    <a:pt x="2410" y="1907"/>
                  </a:cubicBezTo>
                  <a:close/>
                  <a:moveTo>
                    <a:pt x="2510" y="1907"/>
                  </a:moveTo>
                  <a:lnTo>
                    <a:pt x="2510" y="1907"/>
                  </a:lnTo>
                  <a:cubicBezTo>
                    <a:pt x="2524" y="1907"/>
                    <a:pt x="2535" y="1918"/>
                    <a:pt x="2535" y="1932"/>
                  </a:cubicBezTo>
                  <a:cubicBezTo>
                    <a:pt x="2535" y="1946"/>
                    <a:pt x="2524" y="1957"/>
                    <a:pt x="2510" y="1957"/>
                  </a:cubicBezTo>
                  <a:lnTo>
                    <a:pt x="2510" y="1957"/>
                  </a:lnTo>
                  <a:cubicBezTo>
                    <a:pt x="2496" y="1957"/>
                    <a:pt x="2485" y="1946"/>
                    <a:pt x="2485" y="1932"/>
                  </a:cubicBezTo>
                  <a:cubicBezTo>
                    <a:pt x="2485" y="1918"/>
                    <a:pt x="2496" y="1907"/>
                    <a:pt x="2510" y="1907"/>
                  </a:cubicBezTo>
                  <a:close/>
                  <a:moveTo>
                    <a:pt x="2610" y="1907"/>
                  </a:moveTo>
                  <a:lnTo>
                    <a:pt x="2610" y="1907"/>
                  </a:lnTo>
                  <a:cubicBezTo>
                    <a:pt x="2624" y="1907"/>
                    <a:pt x="2635" y="1918"/>
                    <a:pt x="2635" y="1932"/>
                  </a:cubicBezTo>
                  <a:cubicBezTo>
                    <a:pt x="2635" y="1946"/>
                    <a:pt x="2624" y="1957"/>
                    <a:pt x="2610" y="1957"/>
                  </a:cubicBezTo>
                  <a:lnTo>
                    <a:pt x="2610" y="1957"/>
                  </a:lnTo>
                  <a:cubicBezTo>
                    <a:pt x="2596" y="1957"/>
                    <a:pt x="2585" y="1946"/>
                    <a:pt x="2585" y="1932"/>
                  </a:cubicBezTo>
                  <a:cubicBezTo>
                    <a:pt x="2585" y="1918"/>
                    <a:pt x="2596" y="1907"/>
                    <a:pt x="2610" y="1907"/>
                  </a:cubicBezTo>
                  <a:close/>
                  <a:moveTo>
                    <a:pt x="2710" y="1907"/>
                  </a:moveTo>
                  <a:lnTo>
                    <a:pt x="2710" y="1907"/>
                  </a:lnTo>
                  <a:cubicBezTo>
                    <a:pt x="2724" y="1907"/>
                    <a:pt x="2735" y="1918"/>
                    <a:pt x="2735" y="1932"/>
                  </a:cubicBezTo>
                  <a:cubicBezTo>
                    <a:pt x="2735" y="1946"/>
                    <a:pt x="2724" y="1957"/>
                    <a:pt x="2710" y="1957"/>
                  </a:cubicBezTo>
                  <a:lnTo>
                    <a:pt x="2710" y="1957"/>
                  </a:lnTo>
                  <a:cubicBezTo>
                    <a:pt x="2696" y="1957"/>
                    <a:pt x="2685" y="1946"/>
                    <a:pt x="2685" y="1932"/>
                  </a:cubicBezTo>
                  <a:cubicBezTo>
                    <a:pt x="2685" y="1918"/>
                    <a:pt x="2696" y="1907"/>
                    <a:pt x="2710" y="1907"/>
                  </a:cubicBezTo>
                  <a:close/>
                  <a:moveTo>
                    <a:pt x="2810" y="1907"/>
                  </a:moveTo>
                  <a:lnTo>
                    <a:pt x="2810" y="1907"/>
                  </a:lnTo>
                  <a:cubicBezTo>
                    <a:pt x="2824" y="1907"/>
                    <a:pt x="2835" y="1918"/>
                    <a:pt x="2835" y="1932"/>
                  </a:cubicBezTo>
                  <a:cubicBezTo>
                    <a:pt x="2835" y="1946"/>
                    <a:pt x="2824" y="1957"/>
                    <a:pt x="2810" y="1957"/>
                  </a:cubicBezTo>
                  <a:lnTo>
                    <a:pt x="2810" y="1957"/>
                  </a:lnTo>
                  <a:cubicBezTo>
                    <a:pt x="2796" y="1957"/>
                    <a:pt x="2785" y="1946"/>
                    <a:pt x="2785" y="1932"/>
                  </a:cubicBezTo>
                  <a:cubicBezTo>
                    <a:pt x="2785" y="1918"/>
                    <a:pt x="2796" y="1907"/>
                    <a:pt x="2810" y="1907"/>
                  </a:cubicBezTo>
                  <a:close/>
                  <a:moveTo>
                    <a:pt x="2910" y="1907"/>
                  </a:moveTo>
                  <a:lnTo>
                    <a:pt x="2910" y="1907"/>
                  </a:lnTo>
                  <a:cubicBezTo>
                    <a:pt x="2924" y="1907"/>
                    <a:pt x="2935" y="1918"/>
                    <a:pt x="2935" y="1932"/>
                  </a:cubicBezTo>
                  <a:cubicBezTo>
                    <a:pt x="2935" y="1946"/>
                    <a:pt x="2924" y="1957"/>
                    <a:pt x="2910" y="1957"/>
                  </a:cubicBezTo>
                  <a:lnTo>
                    <a:pt x="2910" y="1957"/>
                  </a:lnTo>
                  <a:cubicBezTo>
                    <a:pt x="2896" y="1957"/>
                    <a:pt x="2885" y="1946"/>
                    <a:pt x="2885" y="1932"/>
                  </a:cubicBezTo>
                  <a:cubicBezTo>
                    <a:pt x="2885" y="1918"/>
                    <a:pt x="2896" y="1907"/>
                    <a:pt x="2910" y="1907"/>
                  </a:cubicBezTo>
                  <a:close/>
                  <a:moveTo>
                    <a:pt x="3010" y="1907"/>
                  </a:moveTo>
                  <a:lnTo>
                    <a:pt x="3010" y="1907"/>
                  </a:lnTo>
                  <a:cubicBezTo>
                    <a:pt x="3024" y="1907"/>
                    <a:pt x="3035" y="1918"/>
                    <a:pt x="3035" y="1932"/>
                  </a:cubicBezTo>
                  <a:cubicBezTo>
                    <a:pt x="3035" y="1946"/>
                    <a:pt x="3024" y="1957"/>
                    <a:pt x="3010" y="1957"/>
                  </a:cubicBezTo>
                  <a:lnTo>
                    <a:pt x="3010" y="1957"/>
                  </a:lnTo>
                  <a:cubicBezTo>
                    <a:pt x="2996" y="1957"/>
                    <a:pt x="2985" y="1946"/>
                    <a:pt x="2985" y="1932"/>
                  </a:cubicBezTo>
                  <a:cubicBezTo>
                    <a:pt x="2985" y="1918"/>
                    <a:pt x="2996" y="1907"/>
                    <a:pt x="3010" y="1907"/>
                  </a:cubicBezTo>
                  <a:close/>
                  <a:moveTo>
                    <a:pt x="3110" y="1907"/>
                  </a:moveTo>
                  <a:lnTo>
                    <a:pt x="3110" y="1907"/>
                  </a:lnTo>
                  <a:cubicBezTo>
                    <a:pt x="3124" y="1907"/>
                    <a:pt x="3135" y="1918"/>
                    <a:pt x="3135" y="1932"/>
                  </a:cubicBezTo>
                  <a:cubicBezTo>
                    <a:pt x="3135" y="1946"/>
                    <a:pt x="3124" y="1957"/>
                    <a:pt x="3110" y="1957"/>
                  </a:cubicBezTo>
                  <a:lnTo>
                    <a:pt x="3110" y="1957"/>
                  </a:lnTo>
                  <a:cubicBezTo>
                    <a:pt x="3097" y="1957"/>
                    <a:pt x="3085" y="1946"/>
                    <a:pt x="3085" y="1932"/>
                  </a:cubicBezTo>
                  <a:cubicBezTo>
                    <a:pt x="3085" y="1918"/>
                    <a:pt x="3097" y="1907"/>
                    <a:pt x="3110" y="1907"/>
                  </a:cubicBezTo>
                  <a:close/>
                  <a:moveTo>
                    <a:pt x="3210" y="1907"/>
                  </a:moveTo>
                  <a:lnTo>
                    <a:pt x="3210" y="1907"/>
                  </a:lnTo>
                  <a:cubicBezTo>
                    <a:pt x="3224" y="1907"/>
                    <a:pt x="3235" y="1918"/>
                    <a:pt x="3235" y="1932"/>
                  </a:cubicBezTo>
                  <a:cubicBezTo>
                    <a:pt x="3235" y="1946"/>
                    <a:pt x="3224" y="1957"/>
                    <a:pt x="3210" y="1957"/>
                  </a:cubicBezTo>
                  <a:lnTo>
                    <a:pt x="3210" y="1957"/>
                  </a:lnTo>
                  <a:cubicBezTo>
                    <a:pt x="3197" y="1957"/>
                    <a:pt x="3185" y="1946"/>
                    <a:pt x="3185" y="1932"/>
                  </a:cubicBezTo>
                  <a:cubicBezTo>
                    <a:pt x="3185" y="1918"/>
                    <a:pt x="3197" y="1907"/>
                    <a:pt x="3210" y="1907"/>
                  </a:cubicBezTo>
                  <a:close/>
                  <a:moveTo>
                    <a:pt x="3310" y="1907"/>
                  </a:moveTo>
                  <a:lnTo>
                    <a:pt x="3311" y="1907"/>
                  </a:lnTo>
                  <a:cubicBezTo>
                    <a:pt x="3324" y="1907"/>
                    <a:pt x="3336" y="1918"/>
                    <a:pt x="3336" y="1932"/>
                  </a:cubicBezTo>
                  <a:cubicBezTo>
                    <a:pt x="3336" y="1946"/>
                    <a:pt x="3324" y="1957"/>
                    <a:pt x="3311" y="1957"/>
                  </a:cubicBezTo>
                  <a:lnTo>
                    <a:pt x="3310" y="1957"/>
                  </a:lnTo>
                  <a:cubicBezTo>
                    <a:pt x="3297" y="1957"/>
                    <a:pt x="3285" y="1946"/>
                    <a:pt x="3285" y="1932"/>
                  </a:cubicBezTo>
                  <a:cubicBezTo>
                    <a:pt x="3285" y="1918"/>
                    <a:pt x="3297" y="1907"/>
                    <a:pt x="3310" y="1907"/>
                  </a:cubicBezTo>
                  <a:close/>
                  <a:moveTo>
                    <a:pt x="3411" y="1907"/>
                  </a:moveTo>
                  <a:lnTo>
                    <a:pt x="3411" y="1907"/>
                  </a:lnTo>
                  <a:cubicBezTo>
                    <a:pt x="3424" y="1907"/>
                    <a:pt x="3436" y="1918"/>
                    <a:pt x="3436" y="1932"/>
                  </a:cubicBezTo>
                  <a:cubicBezTo>
                    <a:pt x="3436" y="1946"/>
                    <a:pt x="3424" y="1957"/>
                    <a:pt x="3411" y="1957"/>
                  </a:cubicBezTo>
                  <a:lnTo>
                    <a:pt x="3411" y="1957"/>
                  </a:lnTo>
                  <a:cubicBezTo>
                    <a:pt x="3397" y="1957"/>
                    <a:pt x="3386" y="1946"/>
                    <a:pt x="3386" y="1932"/>
                  </a:cubicBezTo>
                  <a:cubicBezTo>
                    <a:pt x="3386" y="1918"/>
                    <a:pt x="3397" y="1907"/>
                    <a:pt x="3411" y="1907"/>
                  </a:cubicBezTo>
                  <a:close/>
                  <a:moveTo>
                    <a:pt x="3511" y="1907"/>
                  </a:moveTo>
                  <a:lnTo>
                    <a:pt x="3511" y="1907"/>
                  </a:lnTo>
                  <a:cubicBezTo>
                    <a:pt x="3524" y="1907"/>
                    <a:pt x="3536" y="1918"/>
                    <a:pt x="3536" y="1932"/>
                  </a:cubicBezTo>
                  <a:cubicBezTo>
                    <a:pt x="3536" y="1946"/>
                    <a:pt x="3524" y="1957"/>
                    <a:pt x="3511" y="1957"/>
                  </a:cubicBezTo>
                  <a:lnTo>
                    <a:pt x="3511" y="1957"/>
                  </a:lnTo>
                  <a:cubicBezTo>
                    <a:pt x="3497" y="1957"/>
                    <a:pt x="3486" y="1946"/>
                    <a:pt x="3486" y="1932"/>
                  </a:cubicBezTo>
                  <a:cubicBezTo>
                    <a:pt x="3486" y="1918"/>
                    <a:pt x="3497" y="1907"/>
                    <a:pt x="3511" y="1907"/>
                  </a:cubicBezTo>
                  <a:close/>
                  <a:moveTo>
                    <a:pt x="3611" y="1907"/>
                  </a:moveTo>
                  <a:lnTo>
                    <a:pt x="3611" y="1907"/>
                  </a:lnTo>
                  <a:cubicBezTo>
                    <a:pt x="3624" y="1907"/>
                    <a:pt x="3636" y="1918"/>
                    <a:pt x="3636" y="1932"/>
                  </a:cubicBezTo>
                  <a:cubicBezTo>
                    <a:pt x="3636" y="1946"/>
                    <a:pt x="3624" y="1957"/>
                    <a:pt x="3611" y="1957"/>
                  </a:cubicBezTo>
                  <a:lnTo>
                    <a:pt x="3611" y="1957"/>
                  </a:lnTo>
                  <a:cubicBezTo>
                    <a:pt x="3597" y="1957"/>
                    <a:pt x="3586" y="1946"/>
                    <a:pt x="3586" y="1932"/>
                  </a:cubicBezTo>
                  <a:cubicBezTo>
                    <a:pt x="3586" y="1918"/>
                    <a:pt x="3597" y="1907"/>
                    <a:pt x="3611" y="1907"/>
                  </a:cubicBezTo>
                  <a:close/>
                  <a:moveTo>
                    <a:pt x="3711" y="1907"/>
                  </a:moveTo>
                  <a:lnTo>
                    <a:pt x="3711" y="1907"/>
                  </a:lnTo>
                  <a:cubicBezTo>
                    <a:pt x="3725" y="1907"/>
                    <a:pt x="3736" y="1918"/>
                    <a:pt x="3736" y="1932"/>
                  </a:cubicBezTo>
                  <a:cubicBezTo>
                    <a:pt x="3736" y="1946"/>
                    <a:pt x="3725" y="1957"/>
                    <a:pt x="3711" y="1957"/>
                  </a:cubicBezTo>
                  <a:lnTo>
                    <a:pt x="3711" y="1957"/>
                  </a:lnTo>
                  <a:cubicBezTo>
                    <a:pt x="3697" y="1957"/>
                    <a:pt x="3686" y="1946"/>
                    <a:pt x="3686" y="1932"/>
                  </a:cubicBezTo>
                  <a:cubicBezTo>
                    <a:pt x="3686" y="1918"/>
                    <a:pt x="3697" y="1907"/>
                    <a:pt x="3711" y="1907"/>
                  </a:cubicBezTo>
                  <a:close/>
                  <a:moveTo>
                    <a:pt x="3811" y="1907"/>
                  </a:moveTo>
                  <a:lnTo>
                    <a:pt x="3811" y="1907"/>
                  </a:lnTo>
                  <a:cubicBezTo>
                    <a:pt x="3825" y="1907"/>
                    <a:pt x="3836" y="1918"/>
                    <a:pt x="3836" y="1932"/>
                  </a:cubicBezTo>
                  <a:cubicBezTo>
                    <a:pt x="3836" y="1946"/>
                    <a:pt x="3825" y="1957"/>
                    <a:pt x="3811" y="1957"/>
                  </a:cubicBezTo>
                  <a:lnTo>
                    <a:pt x="3811" y="1957"/>
                  </a:lnTo>
                  <a:cubicBezTo>
                    <a:pt x="3797" y="1957"/>
                    <a:pt x="3786" y="1946"/>
                    <a:pt x="3786" y="1932"/>
                  </a:cubicBezTo>
                  <a:cubicBezTo>
                    <a:pt x="3786" y="1918"/>
                    <a:pt x="3797" y="1907"/>
                    <a:pt x="3811" y="1907"/>
                  </a:cubicBezTo>
                  <a:close/>
                  <a:moveTo>
                    <a:pt x="3911" y="1907"/>
                  </a:moveTo>
                  <a:lnTo>
                    <a:pt x="3911" y="1907"/>
                  </a:lnTo>
                  <a:cubicBezTo>
                    <a:pt x="3925" y="1907"/>
                    <a:pt x="3936" y="1918"/>
                    <a:pt x="3936" y="1932"/>
                  </a:cubicBezTo>
                  <a:cubicBezTo>
                    <a:pt x="3936" y="1946"/>
                    <a:pt x="3925" y="1957"/>
                    <a:pt x="3911" y="1957"/>
                  </a:cubicBezTo>
                  <a:lnTo>
                    <a:pt x="3911" y="1957"/>
                  </a:lnTo>
                  <a:cubicBezTo>
                    <a:pt x="3897" y="1957"/>
                    <a:pt x="3886" y="1946"/>
                    <a:pt x="3886" y="1932"/>
                  </a:cubicBezTo>
                  <a:cubicBezTo>
                    <a:pt x="3886" y="1918"/>
                    <a:pt x="3897" y="1907"/>
                    <a:pt x="3911" y="1907"/>
                  </a:cubicBezTo>
                  <a:close/>
                  <a:moveTo>
                    <a:pt x="4011" y="1907"/>
                  </a:moveTo>
                  <a:lnTo>
                    <a:pt x="4011" y="1907"/>
                  </a:lnTo>
                  <a:cubicBezTo>
                    <a:pt x="4025" y="1907"/>
                    <a:pt x="4036" y="1918"/>
                    <a:pt x="4036" y="1932"/>
                  </a:cubicBezTo>
                  <a:cubicBezTo>
                    <a:pt x="4036" y="1946"/>
                    <a:pt x="4025" y="1957"/>
                    <a:pt x="4011" y="1957"/>
                  </a:cubicBezTo>
                  <a:lnTo>
                    <a:pt x="4011" y="1957"/>
                  </a:lnTo>
                  <a:cubicBezTo>
                    <a:pt x="3997" y="1957"/>
                    <a:pt x="3986" y="1946"/>
                    <a:pt x="3986" y="1932"/>
                  </a:cubicBezTo>
                  <a:cubicBezTo>
                    <a:pt x="3986" y="1918"/>
                    <a:pt x="3997" y="1907"/>
                    <a:pt x="4011" y="1907"/>
                  </a:cubicBezTo>
                  <a:close/>
                  <a:moveTo>
                    <a:pt x="4111" y="1907"/>
                  </a:moveTo>
                  <a:lnTo>
                    <a:pt x="4111" y="1907"/>
                  </a:lnTo>
                  <a:cubicBezTo>
                    <a:pt x="4125" y="1907"/>
                    <a:pt x="4136" y="1918"/>
                    <a:pt x="4136" y="1932"/>
                  </a:cubicBezTo>
                  <a:cubicBezTo>
                    <a:pt x="4136" y="1946"/>
                    <a:pt x="4125" y="1957"/>
                    <a:pt x="4111" y="1957"/>
                  </a:cubicBezTo>
                  <a:lnTo>
                    <a:pt x="4111" y="1957"/>
                  </a:lnTo>
                  <a:cubicBezTo>
                    <a:pt x="4097" y="1957"/>
                    <a:pt x="4086" y="1946"/>
                    <a:pt x="4086" y="1932"/>
                  </a:cubicBezTo>
                  <a:cubicBezTo>
                    <a:pt x="4086" y="1918"/>
                    <a:pt x="4097" y="1907"/>
                    <a:pt x="4111" y="1907"/>
                  </a:cubicBezTo>
                  <a:close/>
                  <a:moveTo>
                    <a:pt x="4211" y="1907"/>
                  </a:moveTo>
                  <a:lnTo>
                    <a:pt x="4211" y="1907"/>
                  </a:lnTo>
                  <a:cubicBezTo>
                    <a:pt x="4225" y="1907"/>
                    <a:pt x="4236" y="1918"/>
                    <a:pt x="4236" y="1932"/>
                  </a:cubicBezTo>
                  <a:cubicBezTo>
                    <a:pt x="4236" y="1946"/>
                    <a:pt x="4225" y="1957"/>
                    <a:pt x="4211" y="1957"/>
                  </a:cubicBezTo>
                  <a:lnTo>
                    <a:pt x="4211" y="1957"/>
                  </a:lnTo>
                  <a:cubicBezTo>
                    <a:pt x="4197" y="1957"/>
                    <a:pt x="4186" y="1946"/>
                    <a:pt x="4186" y="1932"/>
                  </a:cubicBezTo>
                  <a:cubicBezTo>
                    <a:pt x="4186" y="1918"/>
                    <a:pt x="4197" y="1907"/>
                    <a:pt x="4211" y="1907"/>
                  </a:cubicBezTo>
                  <a:close/>
                  <a:moveTo>
                    <a:pt x="4311" y="1907"/>
                  </a:moveTo>
                  <a:lnTo>
                    <a:pt x="4311" y="1907"/>
                  </a:lnTo>
                  <a:cubicBezTo>
                    <a:pt x="4325" y="1907"/>
                    <a:pt x="4336" y="1918"/>
                    <a:pt x="4336" y="1932"/>
                  </a:cubicBezTo>
                  <a:cubicBezTo>
                    <a:pt x="4336" y="1946"/>
                    <a:pt x="4325" y="1957"/>
                    <a:pt x="4311" y="1957"/>
                  </a:cubicBezTo>
                  <a:lnTo>
                    <a:pt x="4311" y="1957"/>
                  </a:lnTo>
                  <a:cubicBezTo>
                    <a:pt x="4297" y="1957"/>
                    <a:pt x="4286" y="1946"/>
                    <a:pt x="4286" y="1932"/>
                  </a:cubicBezTo>
                  <a:cubicBezTo>
                    <a:pt x="4286" y="1918"/>
                    <a:pt x="4297" y="1907"/>
                    <a:pt x="4311" y="1907"/>
                  </a:cubicBezTo>
                  <a:close/>
                  <a:moveTo>
                    <a:pt x="4411" y="1907"/>
                  </a:moveTo>
                  <a:lnTo>
                    <a:pt x="4411" y="1907"/>
                  </a:lnTo>
                  <a:cubicBezTo>
                    <a:pt x="4425" y="1907"/>
                    <a:pt x="4436" y="1918"/>
                    <a:pt x="4436" y="1932"/>
                  </a:cubicBezTo>
                  <a:cubicBezTo>
                    <a:pt x="4436" y="1946"/>
                    <a:pt x="4425" y="1957"/>
                    <a:pt x="4411" y="1957"/>
                  </a:cubicBezTo>
                  <a:lnTo>
                    <a:pt x="4411" y="1957"/>
                  </a:lnTo>
                  <a:cubicBezTo>
                    <a:pt x="4397" y="1957"/>
                    <a:pt x="4386" y="1946"/>
                    <a:pt x="4386" y="1932"/>
                  </a:cubicBezTo>
                  <a:cubicBezTo>
                    <a:pt x="4386" y="1918"/>
                    <a:pt x="4397" y="1907"/>
                    <a:pt x="4411" y="1907"/>
                  </a:cubicBezTo>
                  <a:close/>
                  <a:moveTo>
                    <a:pt x="4511" y="1907"/>
                  </a:moveTo>
                  <a:lnTo>
                    <a:pt x="4511" y="1907"/>
                  </a:lnTo>
                  <a:cubicBezTo>
                    <a:pt x="4525" y="1907"/>
                    <a:pt x="4536" y="1918"/>
                    <a:pt x="4536" y="1932"/>
                  </a:cubicBezTo>
                  <a:cubicBezTo>
                    <a:pt x="4536" y="1946"/>
                    <a:pt x="4525" y="1957"/>
                    <a:pt x="4511" y="1957"/>
                  </a:cubicBezTo>
                  <a:lnTo>
                    <a:pt x="4511" y="1957"/>
                  </a:lnTo>
                  <a:cubicBezTo>
                    <a:pt x="4497" y="1957"/>
                    <a:pt x="4486" y="1946"/>
                    <a:pt x="4486" y="1932"/>
                  </a:cubicBezTo>
                  <a:cubicBezTo>
                    <a:pt x="4486" y="1918"/>
                    <a:pt x="4497" y="1907"/>
                    <a:pt x="4511" y="1907"/>
                  </a:cubicBezTo>
                  <a:close/>
                  <a:moveTo>
                    <a:pt x="4611" y="1907"/>
                  </a:moveTo>
                  <a:lnTo>
                    <a:pt x="4611" y="1907"/>
                  </a:lnTo>
                  <a:cubicBezTo>
                    <a:pt x="4625" y="1907"/>
                    <a:pt x="4636" y="1918"/>
                    <a:pt x="4636" y="1932"/>
                  </a:cubicBezTo>
                  <a:cubicBezTo>
                    <a:pt x="4636" y="1946"/>
                    <a:pt x="4625" y="1957"/>
                    <a:pt x="4611" y="1957"/>
                  </a:cubicBezTo>
                  <a:lnTo>
                    <a:pt x="4611" y="1957"/>
                  </a:lnTo>
                  <a:cubicBezTo>
                    <a:pt x="4597" y="1957"/>
                    <a:pt x="4586" y="1946"/>
                    <a:pt x="4586" y="1932"/>
                  </a:cubicBezTo>
                  <a:cubicBezTo>
                    <a:pt x="4586" y="1918"/>
                    <a:pt x="4597" y="1907"/>
                    <a:pt x="4611" y="1907"/>
                  </a:cubicBezTo>
                  <a:close/>
                  <a:moveTo>
                    <a:pt x="4711" y="1907"/>
                  </a:moveTo>
                  <a:lnTo>
                    <a:pt x="4711" y="1907"/>
                  </a:lnTo>
                  <a:cubicBezTo>
                    <a:pt x="4725" y="1907"/>
                    <a:pt x="4736" y="1918"/>
                    <a:pt x="4736" y="1932"/>
                  </a:cubicBezTo>
                  <a:cubicBezTo>
                    <a:pt x="4736" y="1946"/>
                    <a:pt x="4725" y="1957"/>
                    <a:pt x="4711" y="1957"/>
                  </a:cubicBezTo>
                  <a:lnTo>
                    <a:pt x="4711" y="1957"/>
                  </a:lnTo>
                  <a:cubicBezTo>
                    <a:pt x="4697" y="1957"/>
                    <a:pt x="4686" y="1946"/>
                    <a:pt x="4686" y="1932"/>
                  </a:cubicBezTo>
                  <a:cubicBezTo>
                    <a:pt x="4686" y="1918"/>
                    <a:pt x="4697" y="1907"/>
                    <a:pt x="4711" y="1907"/>
                  </a:cubicBezTo>
                  <a:close/>
                  <a:moveTo>
                    <a:pt x="4811" y="1907"/>
                  </a:moveTo>
                  <a:lnTo>
                    <a:pt x="4811" y="1907"/>
                  </a:lnTo>
                  <a:cubicBezTo>
                    <a:pt x="4825" y="1907"/>
                    <a:pt x="4836" y="1918"/>
                    <a:pt x="4836" y="1932"/>
                  </a:cubicBezTo>
                  <a:cubicBezTo>
                    <a:pt x="4836" y="1946"/>
                    <a:pt x="4825" y="1957"/>
                    <a:pt x="4811" y="1957"/>
                  </a:cubicBezTo>
                  <a:lnTo>
                    <a:pt x="4811" y="1957"/>
                  </a:lnTo>
                  <a:cubicBezTo>
                    <a:pt x="4797" y="1957"/>
                    <a:pt x="4786" y="1946"/>
                    <a:pt x="4786" y="1932"/>
                  </a:cubicBezTo>
                  <a:cubicBezTo>
                    <a:pt x="4786" y="1918"/>
                    <a:pt x="4797" y="1907"/>
                    <a:pt x="4811" y="1907"/>
                  </a:cubicBezTo>
                  <a:close/>
                  <a:moveTo>
                    <a:pt x="4911" y="1907"/>
                  </a:moveTo>
                  <a:lnTo>
                    <a:pt x="4911" y="1907"/>
                  </a:lnTo>
                  <a:cubicBezTo>
                    <a:pt x="4925" y="1907"/>
                    <a:pt x="4936" y="1918"/>
                    <a:pt x="4936" y="1932"/>
                  </a:cubicBezTo>
                  <a:cubicBezTo>
                    <a:pt x="4936" y="1946"/>
                    <a:pt x="4925" y="1957"/>
                    <a:pt x="4911" y="1957"/>
                  </a:cubicBezTo>
                  <a:lnTo>
                    <a:pt x="4911" y="1957"/>
                  </a:lnTo>
                  <a:cubicBezTo>
                    <a:pt x="4897" y="1957"/>
                    <a:pt x="4886" y="1946"/>
                    <a:pt x="4886" y="1932"/>
                  </a:cubicBezTo>
                  <a:cubicBezTo>
                    <a:pt x="4886" y="1918"/>
                    <a:pt x="4897" y="1907"/>
                    <a:pt x="4911" y="1907"/>
                  </a:cubicBezTo>
                  <a:close/>
                  <a:moveTo>
                    <a:pt x="5011" y="1907"/>
                  </a:moveTo>
                  <a:lnTo>
                    <a:pt x="5011" y="1907"/>
                  </a:lnTo>
                  <a:cubicBezTo>
                    <a:pt x="5025" y="1907"/>
                    <a:pt x="5036" y="1918"/>
                    <a:pt x="5036" y="1932"/>
                  </a:cubicBezTo>
                  <a:cubicBezTo>
                    <a:pt x="5036" y="1946"/>
                    <a:pt x="5025" y="1957"/>
                    <a:pt x="5011" y="1957"/>
                  </a:cubicBezTo>
                  <a:lnTo>
                    <a:pt x="5011" y="1957"/>
                  </a:lnTo>
                  <a:cubicBezTo>
                    <a:pt x="4998" y="1957"/>
                    <a:pt x="4986" y="1946"/>
                    <a:pt x="4986" y="1932"/>
                  </a:cubicBezTo>
                  <a:cubicBezTo>
                    <a:pt x="4986" y="1918"/>
                    <a:pt x="4998" y="1907"/>
                    <a:pt x="5011" y="1907"/>
                  </a:cubicBezTo>
                  <a:close/>
                  <a:moveTo>
                    <a:pt x="5111" y="1907"/>
                  </a:moveTo>
                  <a:lnTo>
                    <a:pt x="5111" y="1907"/>
                  </a:lnTo>
                  <a:cubicBezTo>
                    <a:pt x="5125" y="1907"/>
                    <a:pt x="5136" y="1918"/>
                    <a:pt x="5136" y="1932"/>
                  </a:cubicBezTo>
                  <a:cubicBezTo>
                    <a:pt x="5136" y="1946"/>
                    <a:pt x="5125" y="1957"/>
                    <a:pt x="5111" y="1957"/>
                  </a:cubicBezTo>
                  <a:lnTo>
                    <a:pt x="5111" y="1957"/>
                  </a:lnTo>
                  <a:cubicBezTo>
                    <a:pt x="5098" y="1957"/>
                    <a:pt x="5086" y="1946"/>
                    <a:pt x="5086" y="1932"/>
                  </a:cubicBezTo>
                  <a:cubicBezTo>
                    <a:pt x="5086" y="1918"/>
                    <a:pt x="5098" y="1907"/>
                    <a:pt x="5111" y="1907"/>
                  </a:cubicBezTo>
                  <a:close/>
                  <a:moveTo>
                    <a:pt x="5211" y="1907"/>
                  </a:moveTo>
                  <a:lnTo>
                    <a:pt x="5211" y="1907"/>
                  </a:lnTo>
                  <a:cubicBezTo>
                    <a:pt x="5225" y="1907"/>
                    <a:pt x="5236" y="1918"/>
                    <a:pt x="5236" y="1932"/>
                  </a:cubicBezTo>
                  <a:cubicBezTo>
                    <a:pt x="5236" y="1946"/>
                    <a:pt x="5225" y="1957"/>
                    <a:pt x="5211" y="1957"/>
                  </a:cubicBezTo>
                  <a:lnTo>
                    <a:pt x="5211" y="1957"/>
                  </a:lnTo>
                  <a:cubicBezTo>
                    <a:pt x="5198" y="1957"/>
                    <a:pt x="5186" y="1946"/>
                    <a:pt x="5186" y="1932"/>
                  </a:cubicBezTo>
                  <a:cubicBezTo>
                    <a:pt x="5186" y="1918"/>
                    <a:pt x="5198" y="1907"/>
                    <a:pt x="5211" y="1907"/>
                  </a:cubicBezTo>
                  <a:close/>
                  <a:moveTo>
                    <a:pt x="5311" y="1907"/>
                  </a:moveTo>
                  <a:lnTo>
                    <a:pt x="5312" y="1907"/>
                  </a:lnTo>
                  <a:cubicBezTo>
                    <a:pt x="5325" y="1907"/>
                    <a:pt x="5337" y="1918"/>
                    <a:pt x="5337" y="1932"/>
                  </a:cubicBezTo>
                  <a:cubicBezTo>
                    <a:pt x="5337" y="1946"/>
                    <a:pt x="5325" y="1957"/>
                    <a:pt x="5312" y="1957"/>
                  </a:cubicBezTo>
                  <a:lnTo>
                    <a:pt x="5311" y="1957"/>
                  </a:lnTo>
                  <a:cubicBezTo>
                    <a:pt x="5298" y="1957"/>
                    <a:pt x="5286" y="1946"/>
                    <a:pt x="5286" y="1932"/>
                  </a:cubicBezTo>
                  <a:cubicBezTo>
                    <a:pt x="5286" y="1918"/>
                    <a:pt x="5298" y="1907"/>
                    <a:pt x="5311" y="1907"/>
                  </a:cubicBezTo>
                  <a:close/>
                  <a:moveTo>
                    <a:pt x="5412" y="1907"/>
                  </a:moveTo>
                  <a:lnTo>
                    <a:pt x="5412" y="1907"/>
                  </a:lnTo>
                  <a:cubicBezTo>
                    <a:pt x="5425" y="1907"/>
                    <a:pt x="5437" y="1918"/>
                    <a:pt x="5437" y="1932"/>
                  </a:cubicBezTo>
                  <a:cubicBezTo>
                    <a:pt x="5437" y="1946"/>
                    <a:pt x="5425" y="1957"/>
                    <a:pt x="5412" y="1957"/>
                  </a:cubicBezTo>
                  <a:lnTo>
                    <a:pt x="5412" y="1957"/>
                  </a:lnTo>
                  <a:cubicBezTo>
                    <a:pt x="5398" y="1957"/>
                    <a:pt x="5387" y="1946"/>
                    <a:pt x="5387" y="1932"/>
                  </a:cubicBezTo>
                  <a:cubicBezTo>
                    <a:pt x="5387" y="1918"/>
                    <a:pt x="5398" y="1907"/>
                    <a:pt x="5412" y="1907"/>
                  </a:cubicBezTo>
                  <a:close/>
                  <a:moveTo>
                    <a:pt x="5512" y="1907"/>
                  </a:moveTo>
                  <a:lnTo>
                    <a:pt x="5512" y="1907"/>
                  </a:lnTo>
                  <a:cubicBezTo>
                    <a:pt x="5525" y="1907"/>
                    <a:pt x="5537" y="1918"/>
                    <a:pt x="5537" y="1932"/>
                  </a:cubicBezTo>
                  <a:cubicBezTo>
                    <a:pt x="5537" y="1946"/>
                    <a:pt x="5525" y="1957"/>
                    <a:pt x="5512" y="1957"/>
                  </a:cubicBezTo>
                  <a:lnTo>
                    <a:pt x="5512" y="1957"/>
                  </a:lnTo>
                  <a:cubicBezTo>
                    <a:pt x="5498" y="1957"/>
                    <a:pt x="5487" y="1946"/>
                    <a:pt x="5487" y="1932"/>
                  </a:cubicBezTo>
                  <a:cubicBezTo>
                    <a:pt x="5487" y="1918"/>
                    <a:pt x="5498" y="1907"/>
                    <a:pt x="5512" y="1907"/>
                  </a:cubicBezTo>
                  <a:close/>
                  <a:moveTo>
                    <a:pt x="5563" y="1909"/>
                  </a:moveTo>
                  <a:lnTo>
                    <a:pt x="5563" y="1909"/>
                  </a:lnTo>
                  <a:cubicBezTo>
                    <a:pt x="5563" y="1895"/>
                    <a:pt x="5575" y="1884"/>
                    <a:pt x="5588" y="1884"/>
                  </a:cubicBezTo>
                  <a:cubicBezTo>
                    <a:pt x="5602" y="1884"/>
                    <a:pt x="5613" y="1895"/>
                    <a:pt x="5613" y="1909"/>
                  </a:cubicBezTo>
                  <a:lnTo>
                    <a:pt x="5613" y="1909"/>
                  </a:lnTo>
                  <a:cubicBezTo>
                    <a:pt x="5613" y="1922"/>
                    <a:pt x="5602" y="1934"/>
                    <a:pt x="5588" y="1934"/>
                  </a:cubicBezTo>
                  <a:cubicBezTo>
                    <a:pt x="5575" y="1934"/>
                    <a:pt x="5563" y="1922"/>
                    <a:pt x="5563" y="1909"/>
                  </a:cubicBezTo>
                  <a:close/>
                  <a:moveTo>
                    <a:pt x="5563" y="1809"/>
                  </a:moveTo>
                  <a:lnTo>
                    <a:pt x="5563" y="1809"/>
                  </a:lnTo>
                  <a:cubicBezTo>
                    <a:pt x="5563" y="1795"/>
                    <a:pt x="5575" y="1784"/>
                    <a:pt x="5588" y="1784"/>
                  </a:cubicBezTo>
                  <a:cubicBezTo>
                    <a:pt x="5602" y="1784"/>
                    <a:pt x="5613" y="1795"/>
                    <a:pt x="5613" y="1809"/>
                  </a:cubicBezTo>
                  <a:lnTo>
                    <a:pt x="5613" y="1809"/>
                  </a:lnTo>
                  <a:cubicBezTo>
                    <a:pt x="5613" y="1822"/>
                    <a:pt x="5602" y="1834"/>
                    <a:pt x="5588" y="1834"/>
                  </a:cubicBezTo>
                  <a:cubicBezTo>
                    <a:pt x="5575" y="1834"/>
                    <a:pt x="5563" y="1822"/>
                    <a:pt x="5563" y="1809"/>
                  </a:cubicBezTo>
                  <a:close/>
                  <a:moveTo>
                    <a:pt x="5563" y="1709"/>
                  </a:moveTo>
                  <a:lnTo>
                    <a:pt x="5563" y="1708"/>
                  </a:lnTo>
                  <a:cubicBezTo>
                    <a:pt x="5563" y="1695"/>
                    <a:pt x="5575" y="1683"/>
                    <a:pt x="5588" y="1683"/>
                  </a:cubicBezTo>
                  <a:cubicBezTo>
                    <a:pt x="5602" y="1683"/>
                    <a:pt x="5613" y="1695"/>
                    <a:pt x="5613" y="1708"/>
                  </a:cubicBezTo>
                  <a:lnTo>
                    <a:pt x="5613" y="1709"/>
                  </a:lnTo>
                  <a:cubicBezTo>
                    <a:pt x="5613" y="1722"/>
                    <a:pt x="5602" y="1734"/>
                    <a:pt x="5588" y="1734"/>
                  </a:cubicBezTo>
                  <a:cubicBezTo>
                    <a:pt x="5575" y="1734"/>
                    <a:pt x="5563" y="1722"/>
                    <a:pt x="5563" y="1709"/>
                  </a:cubicBezTo>
                  <a:close/>
                  <a:moveTo>
                    <a:pt x="5563" y="1608"/>
                  </a:moveTo>
                  <a:lnTo>
                    <a:pt x="5563" y="1608"/>
                  </a:lnTo>
                  <a:cubicBezTo>
                    <a:pt x="5563" y="1595"/>
                    <a:pt x="5575" y="1583"/>
                    <a:pt x="5588" y="1583"/>
                  </a:cubicBezTo>
                  <a:cubicBezTo>
                    <a:pt x="5602" y="1583"/>
                    <a:pt x="5613" y="1595"/>
                    <a:pt x="5613" y="1608"/>
                  </a:cubicBezTo>
                  <a:lnTo>
                    <a:pt x="5613" y="1608"/>
                  </a:lnTo>
                  <a:cubicBezTo>
                    <a:pt x="5613" y="1622"/>
                    <a:pt x="5602" y="1633"/>
                    <a:pt x="5588" y="1633"/>
                  </a:cubicBezTo>
                  <a:cubicBezTo>
                    <a:pt x="5575" y="1633"/>
                    <a:pt x="5563" y="1622"/>
                    <a:pt x="5563" y="1608"/>
                  </a:cubicBezTo>
                  <a:close/>
                  <a:moveTo>
                    <a:pt x="5563" y="1508"/>
                  </a:moveTo>
                  <a:lnTo>
                    <a:pt x="5563" y="1508"/>
                  </a:lnTo>
                  <a:cubicBezTo>
                    <a:pt x="5563" y="1495"/>
                    <a:pt x="5575" y="1483"/>
                    <a:pt x="5588" y="1483"/>
                  </a:cubicBezTo>
                  <a:cubicBezTo>
                    <a:pt x="5602" y="1483"/>
                    <a:pt x="5613" y="1495"/>
                    <a:pt x="5613" y="1508"/>
                  </a:cubicBezTo>
                  <a:lnTo>
                    <a:pt x="5613" y="1508"/>
                  </a:lnTo>
                  <a:cubicBezTo>
                    <a:pt x="5613" y="1522"/>
                    <a:pt x="5602" y="1533"/>
                    <a:pt x="5588" y="1533"/>
                  </a:cubicBezTo>
                  <a:cubicBezTo>
                    <a:pt x="5575" y="1533"/>
                    <a:pt x="5563" y="1522"/>
                    <a:pt x="5563" y="1508"/>
                  </a:cubicBezTo>
                  <a:close/>
                  <a:moveTo>
                    <a:pt x="5563" y="1408"/>
                  </a:moveTo>
                  <a:lnTo>
                    <a:pt x="5563" y="1408"/>
                  </a:lnTo>
                  <a:cubicBezTo>
                    <a:pt x="5563" y="1395"/>
                    <a:pt x="5575" y="1383"/>
                    <a:pt x="5588" y="1383"/>
                  </a:cubicBezTo>
                  <a:cubicBezTo>
                    <a:pt x="5602" y="1383"/>
                    <a:pt x="5613" y="1395"/>
                    <a:pt x="5613" y="1408"/>
                  </a:cubicBezTo>
                  <a:lnTo>
                    <a:pt x="5613" y="1408"/>
                  </a:lnTo>
                  <a:cubicBezTo>
                    <a:pt x="5613" y="1422"/>
                    <a:pt x="5602" y="1433"/>
                    <a:pt x="5588" y="1433"/>
                  </a:cubicBezTo>
                  <a:cubicBezTo>
                    <a:pt x="5575" y="1433"/>
                    <a:pt x="5563" y="1422"/>
                    <a:pt x="5563" y="1408"/>
                  </a:cubicBezTo>
                  <a:close/>
                  <a:moveTo>
                    <a:pt x="5563" y="1308"/>
                  </a:moveTo>
                  <a:lnTo>
                    <a:pt x="5563" y="1308"/>
                  </a:lnTo>
                  <a:cubicBezTo>
                    <a:pt x="5563" y="1294"/>
                    <a:pt x="5575" y="1283"/>
                    <a:pt x="5588" y="1283"/>
                  </a:cubicBezTo>
                  <a:cubicBezTo>
                    <a:pt x="5602" y="1283"/>
                    <a:pt x="5613" y="1294"/>
                    <a:pt x="5613" y="1308"/>
                  </a:cubicBezTo>
                  <a:lnTo>
                    <a:pt x="5613" y="1308"/>
                  </a:lnTo>
                  <a:cubicBezTo>
                    <a:pt x="5613" y="1322"/>
                    <a:pt x="5602" y="1333"/>
                    <a:pt x="5588" y="1333"/>
                  </a:cubicBezTo>
                  <a:cubicBezTo>
                    <a:pt x="5575" y="1333"/>
                    <a:pt x="5563" y="1322"/>
                    <a:pt x="5563" y="1308"/>
                  </a:cubicBezTo>
                  <a:close/>
                  <a:moveTo>
                    <a:pt x="5563" y="1208"/>
                  </a:moveTo>
                  <a:lnTo>
                    <a:pt x="5563" y="1208"/>
                  </a:lnTo>
                  <a:cubicBezTo>
                    <a:pt x="5563" y="1194"/>
                    <a:pt x="5575" y="1183"/>
                    <a:pt x="5588" y="1183"/>
                  </a:cubicBezTo>
                  <a:cubicBezTo>
                    <a:pt x="5602" y="1183"/>
                    <a:pt x="5613" y="1194"/>
                    <a:pt x="5613" y="1208"/>
                  </a:cubicBezTo>
                  <a:lnTo>
                    <a:pt x="5613" y="1208"/>
                  </a:lnTo>
                  <a:cubicBezTo>
                    <a:pt x="5613" y="1222"/>
                    <a:pt x="5602" y="1233"/>
                    <a:pt x="5588" y="1233"/>
                  </a:cubicBezTo>
                  <a:cubicBezTo>
                    <a:pt x="5575" y="1233"/>
                    <a:pt x="5563" y="1222"/>
                    <a:pt x="5563" y="1208"/>
                  </a:cubicBezTo>
                  <a:close/>
                  <a:moveTo>
                    <a:pt x="5563" y="1108"/>
                  </a:moveTo>
                  <a:lnTo>
                    <a:pt x="5563" y="1108"/>
                  </a:lnTo>
                  <a:cubicBezTo>
                    <a:pt x="5563" y="1094"/>
                    <a:pt x="5575" y="1083"/>
                    <a:pt x="5588" y="1083"/>
                  </a:cubicBezTo>
                  <a:cubicBezTo>
                    <a:pt x="5602" y="1083"/>
                    <a:pt x="5613" y="1094"/>
                    <a:pt x="5613" y="1108"/>
                  </a:cubicBezTo>
                  <a:lnTo>
                    <a:pt x="5613" y="1108"/>
                  </a:lnTo>
                  <a:cubicBezTo>
                    <a:pt x="5613" y="1122"/>
                    <a:pt x="5602" y="1133"/>
                    <a:pt x="5588" y="1133"/>
                  </a:cubicBezTo>
                  <a:cubicBezTo>
                    <a:pt x="5575" y="1133"/>
                    <a:pt x="5563" y="1122"/>
                    <a:pt x="5563" y="1108"/>
                  </a:cubicBezTo>
                  <a:close/>
                  <a:moveTo>
                    <a:pt x="5563" y="1008"/>
                  </a:moveTo>
                  <a:lnTo>
                    <a:pt x="5563" y="1008"/>
                  </a:lnTo>
                  <a:cubicBezTo>
                    <a:pt x="5563" y="994"/>
                    <a:pt x="5575" y="983"/>
                    <a:pt x="5588" y="983"/>
                  </a:cubicBezTo>
                  <a:cubicBezTo>
                    <a:pt x="5602" y="983"/>
                    <a:pt x="5613" y="994"/>
                    <a:pt x="5613" y="1008"/>
                  </a:cubicBezTo>
                  <a:lnTo>
                    <a:pt x="5613" y="1008"/>
                  </a:lnTo>
                  <a:cubicBezTo>
                    <a:pt x="5613" y="1022"/>
                    <a:pt x="5602" y="1033"/>
                    <a:pt x="5588" y="1033"/>
                  </a:cubicBezTo>
                  <a:cubicBezTo>
                    <a:pt x="5575" y="1033"/>
                    <a:pt x="5563" y="1022"/>
                    <a:pt x="5563" y="1008"/>
                  </a:cubicBezTo>
                  <a:close/>
                  <a:moveTo>
                    <a:pt x="5563" y="908"/>
                  </a:moveTo>
                  <a:lnTo>
                    <a:pt x="5563" y="908"/>
                  </a:lnTo>
                  <a:cubicBezTo>
                    <a:pt x="5563" y="894"/>
                    <a:pt x="5575" y="883"/>
                    <a:pt x="5588" y="883"/>
                  </a:cubicBezTo>
                  <a:cubicBezTo>
                    <a:pt x="5602" y="883"/>
                    <a:pt x="5613" y="894"/>
                    <a:pt x="5613" y="908"/>
                  </a:cubicBezTo>
                  <a:lnTo>
                    <a:pt x="5613" y="908"/>
                  </a:lnTo>
                  <a:cubicBezTo>
                    <a:pt x="5613" y="922"/>
                    <a:pt x="5602" y="933"/>
                    <a:pt x="5588" y="933"/>
                  </a:cubicBezTo>
                  <a:cubicBezTo>
                    <a:pt x="5575" y="933"/>
                    <a:pt x="5563" y="922"/>
                    <a:pt x="5563" y="908"/>
                  </a:cubicBezTo>
                  <a:close/>
                  <a:moveTo>
                    <a:pt x="5563" y="808"/>
                  </a:moveTo>
                  <a:lnTo>
                    <a:pt x="5563" y="808"/>
                  </a:lnTo>
                  <a:cubicBezTo>
                    <a:pt x="5563" y="794"/>
                    <a:pt x="5575" y="783"/>
                    <a:pt x="5588" y="783"/>
                  </a:cubicBezTo>
                  <a:cubicBezTo>
                    <a:pt x="5602" y="783"/>
                    <a:pt x="5613" y="794"/>
                    <a:pt x="5613" y="808"/>
                  </a:cubicBezTo>
                  <a:lnTo>
                    <a:pt x="5613" y="808"/>
                  </a:lnTo>
                  <a:cubicBezTo>
                    <a:pt x="5613" y="822"/>
                    <a:pt x="5602" y="833"/>
                    <a:pt x="5588" y="833"/>
                  </a:cubicBezTo>
                  <a:cubicBezTo>
                    <a:pt x="5575" y="833"/>
                    <a:pt x="5563" y="822"/>
                    <a:pt x="5563" y="808"/>
                  </a:cubicBezTo>
                  <a:close/>
                  <a:moveTo>
                    <a:pt x="5563" y="708"/>
                  </a:moveTo>
                  <a:lnTo>
                    <a:pt x="5563" y="708"/>
                  </a:lnTo>
                  <a:cubicBezTo>
                    <a:pt x="5563" y="694"/>
                    <a:pt x="5575" y="683"/>
                    <a:pt x="5588" y="683"/>
                  </a:cubicBezTo>
                  <a:cubicBezTo>
                    <a:pt x="5602" y="683"/>
                    <a:pt x="5613" y="694"/>
                    <a:pt x="5613" y="708"/>
                  </a:cubicBezTo>
                  <a:lnTo>
                    <a:pt x="5613" y="708"/>
                  </a:lnTo>
                  <a:cubicBezTo>
                    <a:pt x="5613" y="722"/>
                    <a:pt x="5602" y="733"/>
                    <a:pt x="5588" y="733"/>
                  </a:cubicBezTo>
                  <a:cubicBezTo>
                    <a:pt x="5575" y="733"/>
                    <a:pt x="5563" y="722"/>
                    <a:pt x="5563" y="708"/>
                  </a:cubicBezTo>
                  <a:close/>
                  <a:moveTo>
                    <a:pt x="5563" y="608"/>
                  </a:moveTo>
                  <a:lnTo>
                    <a:pt x="5563" y="608"/>
                  </a:lnTo>
                  <a:cubicBezTo>
                    <a:pt x="5563" y="594"/>
                    <a:pt x="5575" y="583"/>
                    <a:pt x="5588" y="583"/>
                  </a:cubicBezTo>
                  <a:cubicBezTo>
                    <a:pt x="5602" y="583"/>
                    <a:pt x="5613" y="594"/>
                    <a:pt x="5613" y="608"/>
                  </a:cubicBezTo>
                  <a:lnTo>
                    <a:pt x="5613" y="608"/>
                  </a:lnTo>
                  <a:cubicBezTo>
                    <a:pt x="5613" y="622"/>
                    <a:pt x="5602" y="633"/>
                    <a:pt x="5588" y="633"/>
                  </a:cubicBezTo>
                  <a:cubicBezTo>
                    <a:pt x="5575" y="633"/>
                    <a:pt x="5563" y="622"/>
                    <a:pt x="5563" y="608"/>
                  </a:cubicBezTo>
                  <a:close/>
                  <a:moveTo>
                    <a:pt x="5563" y="508"/>
                  </a:moveTo>
                  <a:lnTo>
                    <a:pt x="5563" y="508"/>
                  </a:lnTo>
                  <a:cubicBezTo>
                    <a:pt x="5563" y="494"/>
                    <a:pt x="5575" y="483"/>
                    <a:pt x="5588" y="483"/>
                  </a:cubicBezTo>
                  <a:cubicBezTo>
                    <a:pt x="5602" y="483"/>
                    <a:pt x="5613" y="494"/>
                    <a:pt x="5613" y="508"/>
                  </a:cubicBezTo>
                  <a:lnTo>
                    <a:pt x="5613" y="508"/>
                  </a:lnTo>
                  <a:cubicBezTo>
                    <a:pt x="5613" y="522"/>
                    <a:pt x="5602" y="533"/>
                    <a:pt x="5588" y="533"/>
                  </a:cubicBezTo>
                  <a:cubicBezTo>
                    <a:pt x="5575" y="533"/>
                    <a:pt x="5563" y="522"/>
                    <a:pt x="5563" y="508"/>
                  </a:cubicBezTo>
                  <a:close/>
                  <a:moveTo>
                    <a:pt x="5563" y="408"/>
                  </a:moveTo>
                  <a:lnTo>
                    <a:pt x="5563" y="408"/>
                  </a:lnTo>
                  <a:cubicBezTo>
                    <a:pt x="5563" y="394"/>
                    <a:pt x="5575" y="383"/>
                    <a:pt x="5588" y="383"/>
                  </a:cubicBezTo>
                  <a:cubicBezTo>
                    <a:pt x="5602" y="383"/>
                    <a:pt x="5613" y="394"/>
                    <a:pt x="5613" y="408"/>
                  </a:cubicBezTo>
                  <a:lnTo>
                    <a:pt x="5613" y="408"/>
                  </a:lnTo>
                  <a:cubicBezTo>
                    <a:pt x="5613" y="422"/>
                    <a:pt x="5602" y="433"/>
                    <a:pt x="5588" y="433"/>
                  </a:cubicBezTo>
                  <a:cubicBezTo>
                    <a:pt x="5575" y="433"/>
                    <a:pt x="5563" y="422"/>
                    <a:pt x="5563" y="408"/>
                  </a:cubicBezTo>
                  <a:close/>
                  <a:moveTo>
                    <a:pt x="5563" y="308"/>
                  </a:moveTo>
                  <a:lnTo>
                    <a:pt x="5563" y="308"/>
                  </a:lnTo>
                  <a:cubicBezTo>
                    <a:pt x="5563" y="294"/>
                    <a:pt x="5575" y="283"/>
                    <a:pt x="5588" y="283"/>
                  </a:cubicBezTo>
                  <a:cubicBezTo>
                    <a:pt x="5602" y="283"/>
                    <a:pt x="5613" y="294"/>
                    <a:pt x="5613" y="308"/>
                  </a:cubicBezTo>
                  <a:lnTo>
                    <a:pt x="5613" y="308"/>
                  </a:lnTo>
                  <a:cubicBezTo>
                    <a:pt x="5613" y="322"/>
                    <a:pt x="5602" y="333"/>
                    <a:pt x="5588" y="333"/>
                  </a:cubicBezTo>
                  <a:cubicBezTo>
                    <a:pt x="5575" y="333"/>
                    <a:pt x="5563" y="322"/>
                    <a:pt x="5563" y="308"/>
                  </a:cubicBezTo>
                  <a:close/>
                  <a:moveTo>
                    <a:pt x="5563" y="208"/>
                  </a:moveTo>
                  <a:lnTo>
                    <a:pt x="5563" y="208"/>
                  </a:lnTo>
                  <a:cubicBezTo>
                    <a:pt x="5563" y="194"/>
                    <a:pt x="5575" y="183"/>
                    <a:pt x="5588" y="183"/>
                  </a:cubicBezTo>
                  <a:cubicBezTo>
                    <a:pt x="5602" y="183"/>
                    <a:pt x="5613" y="194"/>
                    <a:pt x="5613" y="208"/>
                  </a:cubicBezTo>
                  <a:lnTo>
                    <a:pt x="5613" y="208"/>
                  </a:lnTo>
                  <a:cubicBezTo>
                    <a:pt x="5613" y="222"/>
                    <a:pt x="5602" y="233"/>
                    <a:pt x="5588" y="233"/>
                  </a:cubicBezTo>
                  <a:cubicBezTo>
                    <a:pt x="5575" y="233"/>
                    <a:pt x="5563" y="222"/>
                    <a:pt x="5563" y="208"/>
                  </a:cubicBezTo>
                  <a:close/>
                  <a:moveTo>
                    <a:pt x="5563" y="108"/>
                  </a:moveTo>
                  <a:lnTo>
                    <a:pt x="5563" y="108"/>
                  </a:lnTo>
                  <a:cubicBezTo>
                    <a:pt x="5563" y="94"/>
                    <a:pt x="5575" y="83"/>
                    <a:pt x="5588" y="83"/>
                  </a:cubicBezTo>
                  <a:cubicBezTo>
                    <a:pt x="5602" y="83"/>
                    <a:pt x="5613" y="94"/>
                    <a:pt x="5613" y="108"/>
                  </a:cubicBezTo>
                  <a:lnTo>
                    <a:pt x="5613" y="108"/>
                  </a:lnTo>
                  <a:cubicBezTo>
                    <a:pt x="5613" y="122"/>
                    <a:pt x="5602" y="133"/>
                    <a:pt x="5588" y="133"/>
                  </a:cubicBezTo>
                  <a:cubicBezTo>
                    <a:pt x="5575" y="133"/>
                    <a:pt x="5563" y="122"/>
                    <a:pt x="5563" y="108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7" name="Rectangle 221">
              <a:extLst>
                <a:ext uri="{FF2B5EF4-FFF2-40B4-BE49-F238E27FC236}">
                  <a16:creationId xmlns:a16="http://schemas.microsoft.com/office/drawing/2014/main" id="{BA03D85F-2459-AFF9-EF07-E80DE4F32D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94" y="3168"/>
              <a:ext cx="65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8" name="Rectangle 222">
              <a:extLst>
                <a:ext uri="{FF2B5EF4-FFF2-40B4-BE49-F238E27FC236}">
                  <a16:creationId xmlns:a16="http://schemas.microsoft.com/office/drawing/2014/main" id="{BD9F60B5-1E2A-05B5-4B1B-F5090C96965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29" y="3168"/>
              <a:ext cx="86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co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89" name="Rectangle 223">
              <a:extLst>
                <a:ext uri="{FF2B5EF4-FFF2-40B4-BE49-F238E27FC236}">
                  <a16:creationId xmlns:a16="http://schemas.microsoft.com/office/drawing/2014/main" id="{24CD4273-0067-032B-B933-9AAC26EDFA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84" y="3168"/>
              <a:ext cx="45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-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0" name="Rectangle 224">
              <a:extLst>
                <a:ext uri="{FF2B5EF4-FFF2-40B4-BE49-F238E27FC236}">
                  <a16:creationId xmlns:a16="http://schemas.microsoft.com/office/drawing/2014/main" id="{CFD54018-3B34-FA1F-B23A-4DB4593267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03" y="3168"/>
              <a:ext cx="24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friendly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1" name="Rectangle 225">
              <a:extLst>
                <a:ext uri="{FF2B5EF4-FFF2-40B4-BE49-F238E27FC236}">
                  <a16:creationId xmlns:a16="http://schemas.microsoft.com/office/drawing/2014/main" id="{2BA80B20-96BE-4A1C-4491-402ECD5F63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94" y="3234"/>
              <a:ext cx="288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packaging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2" name="Rectangle 226">
              <a:extLst>
                <a:ext uri="{FF2B5EF4-FFF2-40B4-BE49-F238E27FC236}">
                  <a16:creationId xmlns:a16="http://schemas.microsoft.com/office/drawing/2014/main" id="{3F287B41-11A4-BF57-DCA4-8A01E0C132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29" y="323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3" name="Rectangle 227">
              <a:extLst>
                <a:ext uri="{FF2B5EF4-FFF2-40B4-BE49-F238E27FC236}">
                  <a16:creationId xmlns:a16="http://schemas.microsoft.com/office/drawing/2014/main" id="{D59F2FA6-5CDF-0AB9-8981-2CAB9E694F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3" y="323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4" name="Freeform 228">
              <a:extLst>
                <a:ext uri="{FF2B5EF4-FFF2-40B4-BE49-F238E27FC236}">
                  <a16:creationId xmlns:a16="http://schemas.microsoft.com/office/drawing/2014/main" id="{2BC176EB-5527-A11E-3CBE-E75960DDB8B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863" y="3531"/>
              <a:ext cx="284" cy="43"/>
            </a:xfrm>
            <a:custGeom>
              <a:avLst/>
              <a:gdLst>
                <a:gd name="T0" fmla="*/ 0 w 284"/>
                <a:gd name="T1" fmla="*/ 18 h 43"/>
                <a:gd name="T2" fmla="*/ 248 w 284"/>
                <a:gd name="T3" fmla="*/ 18 h 43"/>
                <a:gd name="T4" fmla="*/ 248 w 284"/>
                <a:gd name="T5" fmla="*/ 25 h 43"/>
                <a:gd name="T6" fmla="*/ 0 w 284"/>
                <a:gd name="T7" fmla="*/ 25 h 43"/>
                <a:gd name="T8" fmla="*/ 0 w 284"/>
                <a:gd name="T9" fmla="*/ 18 h 43"/>
                <a:gd name="T10" fmla="*/ 241 w 284"/>
                <a:gd name="T11" fmla="*/ 0 h 43"/>
                <a:gd name="T12" fmla="*/ 284 w 284"/>
                <a:gd name="T13" fmla="*/ 21 h 43"/>
                <a:gd name="T14" fmla="*/ 241 w 284"/>
                <a:gd name="T15" fmla="*/ 43 h 43"/>
                <a:gd name="T16" fmla="*/ 241 w 284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4" h="43">
                  <a:moveTo>
                    <a:pt x="0" y="18"/>
                  </a:moveTo>
                  <a:lnTo>
                    <a:pt x="248" y="18"/>
                  </a:lnTo>
                  <a:lnTo>
                    <a:pt x="248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1" y="0"/>
                  </a:moveTo>
                  <a:lnTo>
                    <a:pt x="284" y="21"/>
                  </a:lnTo>
                  <a:lnTo>
                    <a:pt x="241" y="43"/>
                  </a:lnTo>
                  <a:lnTo>
                    <a:pt x="241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5" name="Freeform 229">
              <a:extLst>
                <a:ext uri="{FF2B5EF4-FFF2-40B4-BE49-F238E27FC236}">
                  <a16:creationId xmlns:a16="http://schemas.microsoft.com/office/drawing/2014/main" id="{7488C998-A06A-04E7-3B84-C491ED9D5E1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57" y="3444"/>
              <a:ext cx="600" cy="209"/>
            </a:xfrm>
            <a:custGeom>
              <a:avLst/>
              <a:gdLst>
                <a:gd name="T0" fmla="*/ 5313 w 5613"/>
                <a:gd name="T1" fmla="*/ 25 h 1957"/>
                <a:gd name="T2" fmla="*/ 5163 w 5613"/>
                <a:gd name="T3" fmla="*/ 25 h 1957"/>
                <a:gd name="T4" fmla="*/ 4838 w 5613"/>
                <a:gd name="T5" fmla="*/ 50 h 1957"/>
                <a:gd name="T6" fmla="*/ 4638 w 5613"/>
                <a:gd name="T7" fmla="*/ 0 h 1957"/>
                <a:gd name="T8" fmla="*/ 4338 w 5613"/>
                <a:gd name="T9" fmla="*/ 50 h 1957"/>
                <a:gd name="T10" fmla="*/ 4138 w 5613"/>
                <a:gd name="T11" fmla="*/ 0 h 1957"/>
                <a:gd name="T12" fmla="*/ 3938 w 5613"/>
                <a:gd name="T13" fmla="*/ 50 h 1957"/>
                <a:gd name="T14" fmla="*/ 3612 w 5613"/>
                <a:gd name="T15" fmla="*/ 25 h 1957"/>
                <a:gd name="T16" fmla="*/ 3462 w 5613"/>
                <a:gd name="T17" fmla="*/ 25 h 1957"/>
                <a:gd name="T18" fmla="*/ 3137 w 5613"/>
                <a:gd name="T19" fmla="*/ 50 h 1957"/>
                <a:gd name="T20" fmla="*/ 2937 w 5613"/>
                <a:gd name="T21" fmla="*/ 0 h 1957"/>
                <a:gd name="T22" fmla="*/ 2637 w 5613"/>
                <a:gd name="T23" fmla="*/ 50 h 1957"/>
                <a:gd name="T24" fmla="*/ 2437 w 5613"/>
                <a:gd name="T25" fmla="*/ 0 h 1957"/>
                <a:gd name="T26" fmla="*/ 2237 w 5613"/>
                <a:gd name="T27" fmla="*/ 50 h 1957"/>
                <a:gd name="T28" fmla="*/ 1912 w 5613"/>
                <a:gd name="T29" fmla="*/ 25 h 1957"/>
                <a:gd name="T30" fmla="*/ 1762 w 5613"/>
                <a:gd name="T31" fmla="*/ 25 h 1957"/>
                <a:gd name="T32" fmla="*/ 1436 w 5613"/>
                <a:gd name="T33" fmla="*/ 50 h 1957"/>
                <a:gd name="T34" fmla="*/ 1236 w 5613"/>
                <a:gd name="T35" fmla="*/ 0 h 1957"/>
                <a:gd name="T36" fmla="*/ 936 w 5613"/>
                <a:gd name="T37" fmla="*/ 50 h 1957"/>
                <a:gd name="T38" fmla="*/ 736 w 5613"/>
                <a:gd name="T39" fmla="*/ 0 h 1957"/>
                <a:gd name="T40" fmla="*/ 536 w 5613"/>
                <a:gd name="T41" fmla="*/ 50 h 1957"/>
                <a:gd name="T42" fmla="*/ 211 w 5613"/>
                <a:gd name="T43" fmla="*/ 25 h 1957"/>
                <a:gd name="T44" fmla="*/ 61 w 5613"/>
                <a:gd name="T45" fmla="*/ 25 h 1957"/>
                <a:gd name="T46" fmla="*/ 50 w 5613"/>
                <a:gd name="T47" fmla="*/ 315 h 1957"/>
                <a:gd name="T48" fmla="*/ 0 w 5613"/>
                <a:gd name="T49" fmla="*/ 515 h 1957"/>
                <a:gd name="T50" fmla="*/ 50 w 5613"/>
                <a:gd name="T51" fmla="*/ 815 h 1957"/>
                <a:gd name="T52" fmla="*/ 0 w 5613"/>
                <a:gd name="T53" fmla="*/ 1015 h 1957"/>
                <a:gd name="T54" fmla="*/ 50 w 5613"/>
                <a:gd name="T55" fmla="*/ 1215 h 1957"/>
                <a:gd name="T56" fmla="*/ 25 w 5613"/>
                <a:gd name="T57" fmla="*/ 1540 h 1957"/>
                <a:gd name="T58" fmla="*/ 25 w 5613"/>
                <a:gd name="T59" fmla="*/ 1690 h 1957"/>
                <a:gd name="T60" fmla="*/ 109 w 5613"/>
                <a:gd name="T61" fmla="*/ 1907 h 1957"/>
                <a:gd name="T62" fmla="*/ 309 w 5613"/>
                <a:gd name="T63" fmla="*/ 1957 h 1957"/>
                <a:gd name="T64" fmla="*/ 609 w 5613"/>
                <a:gd name="T65" fmla="*/ 1907 h 1957"/>
                <a:gd name="T66" fmla="*/ 809 w 5613"/>
                <a:gd name="T67" fmla="*/ 1957 h 1957"/>
                <a:gd name="T68" fmla="*/ 1009 w 5613"/>
                <a:gd name="T69" fmla="*/ 1907 h 1957"/>
                <a:gd name="T70" fmla="*/ 1335 w 5613"/>
                <a:gd name="T71" fmla="*/ 1932 h 1957"/>
                <a:gd name="T72" fmla="*/ 1485 w 5613"/>
                <a:gd name="T73" fmla="*/ 1932 h 1957"/>
                <a:gd name="T74" fmla="*/ 1810 w 5613"/>
                <a:gd name="T75" fmla="*/ 1907 h 1957"/>
                <a:gd name="T76" fmla="*/ 2010 w 5613"/>
                <a:gd name="T77" fmla="*/ 1957 h 1957"/>
                <a:gd name="T78" fmla="*/ 2310 w 5613"/>
                <a:gd name="T79" fmla="*/ 1907 h 1957"/>
                <a:gd name="T80" fmla="*/ 2510 w 5613"/>
                <a:gd name="T81" fmla="*/ 1957 h 1957"/>
                <a:gd name="T82" fmla="*/ 2710 w 5613"/>
                <a:gd name="T83" fmla="*/ 1907 h 1957"/>
                <a:gd name="T84" fmla="*/ 3035 w 5613"/>
                <a:gd name="T85" fmla="*/ 1932 h 1957"/>
                <a:gd name="T86" fmla="*/ 3185 w 5613"/>
                <a:gd name="T87" fmla="*/ 1932 h 1957"/>
                <a:gd name="T88" fmla="*/ 3511 w 5613"/>
                <a:gd name="T89" fmla="*/ 1907 h 1957"/>
                <a:gd name="T90" fmla="*/ 3711 w 5613"/>
                <a:gd name="T91" fmla="*/ 1957 h 1957"/>
                <a:gd name="T92" fmla="*/ 4011 w 5613"/>
                <a:gd name="T93" fmla="*/ 1907 h 1957"/>
                <a:gd name="T94" fmla="*/ 4211 w 5613"/>
                <a:gd name="T95" fmla="*/ 1957 h 1957"/>
                <a:gd name="T96" fmla="*/ 4411 w 5613"/>
                <a:gd name="T97" fmla="*/ 1907 h 1957"/>
                <a:gd name="T98" fmla="*/ 4736 w 5613"/>
                <a:gd name="T99" fmla="*/ 1932 h 1957"/>
                <a:gd name="T100" fmla="*/ 4886 w 5613"/>
                <a:gd name="T101" fmla="*/ 1932 h 1957"/>
                <a:gd name="T102" fmla="*/ 5211 w 5613"/>
                <a:gd name="T103" fmla="*/ 1907 h 1957"/>
                <a:gd name="T104" fmla="*/ 5412 w 5613"/>
                <a:gd name="T105" fmla="*/ 1957 h 1957"/>
                <a:gd name="T106" fmla="*/ 5563 w 5613"/>
                <a:gd name="T107" fmla="*/ 1809 h 1957"/>
                <a:gd name="T108" fmla="*/ 5613 w 5613"/>
                <a:gd name="T109" fmla="*/ 1608 h 1957"/>
                <a:gd name="T110" fmla="*/ 5563 w 5613"/>
                <a:gd name="T111" fmla="*/ 1408 h 1957"/>
                <a:gd name="T112" fmla="*/ 5588 w 5613"/>
                <a:gd name="T113" fmla="*/ 1083 h 1957"/>
                <a:gd name="T114" fmla="*/ 5588 w 5613"/>
                <a:gd name="T115" fmla="*/ 933 h 1957"/>
                <a:gd name="T116" fmla="*/ 5563 w 5613"/>
                <a:gd name="T117" fmla="*/ 608 h 1957"/>
                <a:gd name="T118" fmla="*/ 5613 w 5613"/>
                <a:gd name="T119" fmla="*/ 408 h 1957"/>
                <a:gd name="T120" fmla="*/ 5563 w 5613"/>
                <a:gd name="T121" fmla="*/ 108 h 19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613" h="1957">
                  <a:moveTo>
                    <a:pt x="5538" y="50"/>
                  </a:moveTo>
                  <a:lnTo>
                    <a:pt x="5538" y="50"/>
                  </a:lnTo>
                  <a:cubicBezTo>
                    <a:pt x="5525" y="50"/>
                    <a:pt x="5513" y="39"/>
                    <a:pt x="5513" y="25"/>
                  </a:cubicBezTo>
                  <a:cubicBezTo>
                    <a:pt x="5513" y="11"/>
                    <a:pt x="5525" y="0"/>
                    <a:pt x="5538" y="0"/>
                  </a:cubicBezTo>
                  <a:lnTo>
                    <a:pt x="5538" y="0"/>
                  </a:lnTo>
                  <a:cubicBezTo>
                    <a:pt x="5552" y="0"/>
                    <a:pt x="5563" y="11"/>
                    <a:pt x="5563" y="25"/>
                  </a:cubicBezTo>
                  <a:cubicBezTo>
                    <a:pt x="5563" y="39"/>
                    <a:pt x="5552" y="50"/>
                    <a:pt x="5538" y="50"/>
                  </a:cubicBezTo>
                  <a:close/>
                  <a:moveTo>
                    <a:pt x="5438" y="50"/>
                  </a:moveTo>
                  <a:lnTo>
                    <a:pt x="5438" y="50"/>
                  </a:lnTo>
                  <a:cubicBezTo>
                    <a:pt x="5425" y="50"/>
                    <a:pt x="5413" y="39"/>
                    <a:pt x="5413" y="25"/>
                  </a:cubicBezTo>
                  <a:cubicBezTo>
                    <a:pt x="5413" y="11"/>
                    <a:pt x="5425" y="0"/>
                    <a:pt x="5438" y="0"/>
                  </a:cubicBezTo>
                  <a:lnTo>
                    <a:pt x="5438" y="0"/>
                  </a:lnTo>
                  <a:cubicBezTo>
                    <a:pt x="5452" y="0"/>
                    <a:pt x="5463" y="11"/>
                    <a:pt x="5463" y="25"/>
                  </a:cubicBezTo>
                  <a:cubicBezTo>
                    <a:pt x="5463" y="39"/>
                    <a:pt x="5452" y="50"/>
                    <a:pt x="5438" y="50"/>
                  </a:cubicBezTo>
                  <a:close/>
                  <a:moveTo>
                    <a:pt x="5338" y="50"/>
                  </a:moveTo>
                  <a:lnTo>
                    <a:pt x="5338" y="50"/>
                  </a:lnTo>
                  <a:cubicBezTo>
                    <a:pt x="5325" y="50"/>
                    <a:pt x="5313" y="39"/>
                    <a:pt x="5313" y="25"/>
                  </a:cubicBezTo>
                  <a:cubicBezTo>
                    <a:pt x="5313" y="11"/>
                    <a:pt x="5325" y="0"/>
                    <a:pt x="5338" y="0"/>
                  </a:cubicBezTo>
                  <a:lnTo>
                    <a:pt x="5338" y="0"/>
                  </a:lnTo>
                  <a:cubicBezTo>
                    <a:pt x="5352" y="0"/>
                    <a:pt x="5363" y="11"/>
                    <a:pt x="5363" y="25"/>
                  </a:cubicBezTo>
                  <a:cubicBezTo>
                    <a:pt x="5363" y="39"/>
                    <a:pt x="5352" y="50"/>
                    <a:pt x="5338" y="50"/>
                  </a:cubicBezTo>
                  <a:close/>
                  <a:moveTo>
                    <a:pt x="5238" y="50"/>
                  </a:moveTo>
                  <a:lnTo>
                    <a:pt x="5238" y="50"/>
                  </a:lnTo>
                  <a:cubicBezTo>
                    <a:pt x="5224" y="50"/>
                    <a:pt x="5213" y="39"/>
                    <a:pt x="5213" y="25"/>
                  </a:cubicBezTo>
                  <a:cubicBezTo>
                    <a:pt x="5213" y="11"/>
                    <a:pt x="5224" y="0"/>
                    <a:pt x="5238" y="0"/>
                  </a:cubicBezTo>
                  <a:lnTo>
                    <a:pt x="5238" y="0"/>
                  </a:lnTo>
                  <a:cubicBezTo>
                    <a:pt x="5252" y="0"/>
                    <a:pt x="5263" y="11"/>
                    <a:pt x="5263" y="25"/>
                  </a:cubicBezTo>
                  <a:cubicBezTo>
                    <a:pt x="5263" y="39"/>
                    <a:pt x="5252" y="50"/>
                    <a:pt x="5238" y="50"/>
                  </a:cubicBezTo>
                  <a:close/>
                  <a:moveTo>
                    <a:pt x="5138" y="50"/>
                  </a:moveTo>
                  <a:lnTo>
                    <a:pt x="5138" y="50"/>
                  </a:lnTo>
                  <a:cubicBezTo>
                    <a:pt x="5124" y="50"/>
                    <a:pt x="5113" y="39"/>
                    <a:pt x="5113" y="25"/>
                  </a:cubicBezTo>
                  <a:cubicBezTo>
                    <a:pt x="5113" y="11"/>
                    <a:pt x="5124" y="0"/>
                    <a:pt x="5138" y="0"/>
                  </a:cubicBezTo>
                  <a:lnTo>
                    <a:pt x="5138" y="0"/>
                  </a:lnTo>
                  <a:cubicBezTo>
                    <a:pt x="5152" y="0"/>
                    <a:pt x="5163" y="11"/>
                    <a:pt x="5163" y="25"/>
                  </a:cubicBezTo>
                  <a:cubicBezTo>
                    <a:pt x="5163" y="39"/>
                    <a:pt x="5152" y="50"/>
                    <a:pt x="5138" y="50"/>
                  </a:cubicBezTo>
                  <a:close/>
                  <a:moveTo>
                    <a:pt x="5038" y="50"/>
                  </a:moveTo>
                  <a:lnTo>
                    <a:pt x="5038" y="50"/>
                  </a:lnTo>
                  <a:cubicBezTo>
                    <a:pt x="5024" y="50"/>
                    <a:pt x="5013" y="39"/>
                    <a:pt x="5013" y="25"/>
                  </a:cubicBezTo>
                  <a:cubicBezTo>
                    <a:pt x="5013" y="11"/>
                    <a:pt x="5024" y="0"/>
                    <a:pt x="5038" y="0"/>
                  </a:cubicBezTo>
                  <a:lnTo>
                    <a:pt x="5038" y="0"/>
                  </a:lnTo>
                  <a:cubicBezTo>
                    <a:pt x="5052" y="0"/>
                    <a:pt x="5063" y="11"/>
                    <a:pt x="5063" y="25"/>
                  </a:cubicBezTo>
                  <a:cubicBezTo>
                    <a:pt x="5063" y="39"/>
                    <a:pt x="5052" y="50"/>
                    <a:pt x="5038" y="50"/>
                  </a:cubicBezTo>
                  <a:close/>
                  <a:moveTo>
                    <a:pt x="4938" y="50"/>
                  </a:moveTo>
                  <a:lnTo>
                    <a:pt x="4938" y="50"/>
                  </a:lnTo>
                  <a:cubicBezTo>
                    <a:pt x="4924" y="50"/>
                    <a:pt x="4913" y="39"/>
                    <a:pt x="4913" y="25"/>
                  </a:cubicBezTo>
                  <a:cubicBezTo>
                    <a:pt x="4913" y="11"/>
                    <a:pt x="4924" y="0"/>
                    <a:pt x="4938" y="0"/>
                  </a:cubicBezTo>
                  <a:lnTo>
                    <a:pt x="4938" y="0"/>
                  </a:lnTo>
                  <a:cubicBezTo>
                    <a:pt x="4952" y="0"/>
                    <a:pt x="4963" y="11"/>
                    <a:pt x="4963" y="25"/>
                  </a:cubicBezTo>
                  <a:cubicBezTo>
                    <a:pt x="4963" y="39"/>
                    <a:pt x="4952" y="50"/>
                    <a:pt x="4938" y="50"/>
                  </a:cubicBezTo>
                  <a:close/>
                  <a:moveTo>
                    <a:pt x="4838" y="50"/>
                  </a:moveTo>
                  <a:lnTo>
                    <a:pt x="4838" y="50"/>
                  </a:lnTo>
                  <a:cubicBezTo>
                    <a:pt x="4824" y="50"/>
                    <a:pt x="4813" y="39"/>
                    <a:pt x="4813" y="25"/>
                  </a:cubicBezTo>
                  <a:cubicBezTo>
                    <a:pt x="4813" y="11"/>
                    <a:pt x="4824" y="0"/>
                    <a:pt x="4838" y="0"/>
                  </a:cubicBezTo>
                  <a:lnTo>
                    <a:pt x="4838" y="0"/>
                  </a:lnTo>
                  <a:cubicBezTo>
                    <a:pt x="4852" y="0"/>
                    <a:pt x="4863" y="11"/>
                    <a:pt x="4863" y="25"/>
                  </a:cubicBezTo>
                  <a:cubicBezTo>
                    <a:pt x="4863" y="39"/>
                    <a:pt x="4852" y="50"/>
                    <a:pt x="4838" y="50"/>
                  </a:cubicBezTo>
                  <a:close/>
                  <a:moveTo>
                    <a:pt x="4738" y="50"/>
                  </a:moveTo>
                  <a:lnTo>
                    <a:pt x="4738" y="50"/>
                  </a:lnTo>
                  <a:cubicBezTo>
                    <a:pt x="4724" y="50"/>
                    <a:pt x="4713" y="39"/>
                    <a:pt x="4713" y="25"/>
                  </a:cubicBezTo>
                  <a:cubicBezTo>
                    <a:pt x="4713" y="11"/>
                    <a:pt x="4724" y="0"/>
                    <a:pt x="4738" y="0"/>
                  </a:cubicBezTo>
                  <a:lnTo>
                    <a:pt x="4738" y="0"/>
                  </a:lnTo>
                  <a:cubicBezTo>
                    <a:pt x="4752" y="0"/>
                    <a:pt x="4763" y="11"/>
                    <a:pt x="4763" y="25"/>
                  </a:cubicBezTo>
                  <a:cubicBezTo>
                    <a:pt x="4763" y="39"/>
                    <a:pt x="4752" y="50"/>
                    <a:pt x="4738" y="50"/>
                  </a:cubicBezTo>
                  <a:close/>
                  <a:moveTo>
                    <a:pt x="4638" y="50"/>
                  </a:moveTo>
                  <a:lnTo>
                    <a:pt x="4638" y="50"/>
                  </a:lnTo>
                  <a:cubicBezTo>
                    <a:pt x="4624" y="50"/>
                    <a:pt x="4613" y="39"/>
                    <a:pt x="4613" y="25"/>
                  </a:cubicBezTo>
                  <a:cubicBezTo>
                    <a:pt x="4613" y="11"/>
                    <a:pt x="4624" y="0"/>
                    <a:pt x="4638" y="0"/>
                  </a:cubicBezTo>
                  <a:lnTo>
                    <a:pt x="4638" y="0"/>
                  </a:lnTo>
                  <a:cubicBezTo>
                    <a:pt x="4652" y="0"/>
                    <a:pt x="4663" y="11"/>
                    <a:pt x="4663" y="25"/>
                  </a:cubicBezTo>
                  <a:cubicBezTo>
                    <a:pt x="4663" y="39"/>
                    <a:pt x="4652" y="50"/>
                    <a:pt x="4638" y="50"/>
                  </a:cubicBezTo>
                  <a:close/>
                  <a:moveTo>
                    <a:pt x="4538" y="50"/>
                  </a:moveTo>
                  <a:lnTo>
                    <a:pt x="4538" y="50"/>
                  </a:lnTo>
                  <a:cubicBezTo>
                    <a:pt x="4524" y="50"/>
                    <a:pt x="4513" y="39"/>
                    <a:pt x="4513" y="25"/>
                  </a:cubicBezTo>
                  <a:cubicBezTo>
                    <a:pt x="4513" y="11"/>
                    <a:pt x="4524" y="0"/>
                    <a:pt x="4538" y="0"/>
                  </a:cubicBezTo>
                  <a:lnTo>
                    <a:pt x="4538" y="0"/>
                  </a:lnTo>
                  <a:cubicBezTo>
                    <a:pt x="4552" y="0"/>
                    <a:pt x="4563" y="11"/>
                    <a:pt x="4563" y="25"/>
                  </a:cubicBezTo>
                  <a:cubicBezTo>
                    <a:pt x="4563" y="39"/>
                    <a:pt x="4552" y="50"/>
                    <a:pt x="4538" y="50"/>
                  </a:cubicBezTo>
                  <a:close/>
                  <a:moveTo>
                    <a:pt x="4438" y="50"/>
                  </a:moveTo>
                  <a:lnTo>
                    <a:pt x="4438" y="50"/>
                  </a:lnTo>
                  <a:cubicBezTo>
                    <a:pt x="4424" y="50"/>
                    <a:pt x="4413" y="39"/>
                    <a:pt x="4413" y="25"/>
                  </a:cubicBezTo>
                  <a:cubicBezTo>
                    <a:pt x="4413" y="11"/>
                    <a:pt x="4424" y="0"/>
                    <a:pt x="4438" y="0"/>
                  </a:cubicBezTo>
                  <a:lnTo>
                    <a:pt x="4438" y="0"/>
                  </a:lnTo>
                  <a:cubicBezTo>
                    <a:pt x="4452" y="0"/>
                    <a:pt x="4463" y="11"/>
                    <a:pt x="4463" y="25"/>
                  </a:cubicBezTo>
                  <a:cubicBezTo>
                    <a:pt x="4463" y="39"/>
                    <a:pt x="4452" y="50"/>
                    <a:pt x="4438" y="50"/>
                  </a:cubicBezTo>
                  <a:close/>
                  <a:moveTo>
                    <a:pt x="4338" y="50"/>
                  </a:moveTo>
                  <a:lnTo>
                    <a:pt x="4338" y="50"/>
                  </a:lnTo>
                  <a:cubicBezTo>
                    <a:pt x="4324" y="50"/>
                    <a:pt x="4313" y="39"/>
                    <a:pt x="4313" y="25"/>
                  </a:cubicBezTo>
                  <a:cubicBezTo>
                    <a:pt x="4313" y="11"/>
                    <a:pt x="4324" y="0"/>
                    <a:pt x="4338" y="0"/>
                  </a:cubicBezTo>
                  <a:lnTo>
                    <a:pt x="4338" y="0"/>
                  </a:lnTo>
                  <a:cubicBezTo>
                    <a:pt x="4352" y="0"/>
                    <a:pt x="4363" y="11"/>
                    <a:pt x="4363" y="25"/>
                  </a:cubicBezTo>
                  <a:cubicBezTo>
                    <a:pt x="4363" y="39"/>
                    <a:pt x="4352" y="50"/>
                    <a:pt x="4338" y="50"/>
                  </a:cubicBezTo>
                  <a:close/>
                  <a:moveTo>
                    <a:pt x="4238" y="50"/>
                  </a:moveTo>
                  <a:lnTo>
                    <a:pt x="4238" y="50"/>
                  </a:lnTo>
                  <a:cubicBezTo>
                    <a:pt x="4224" y="50"/>
                    <a:pt x="4213" y="39"/>
                    <a:pt x="4213" y="25"/>
                  </a:cubicBezTo>
                  <a:cubicBezTo>
                    <a:pt x="4213" y="11"/>
                    <a:pt x="4224" y="0"/>
                    <a:pt x="4238" y="0"/>
                  </a:cubicBezTo>
                  <a:lnTo>
                    <a:pt x="4238" y="0"/>
                  </a:lnTo>
                  <a:cubicBezTo>
                    <a:pt x="4252" y="0"/>
                    <a:pt x="4263" y="11"/>
                    <a:pt x="4263" y="25"/>
                  </a:cubicBezTo>
                  <a:cubicBezTo>
                    <a:pt x="4263" y="39"/>
                    <a:pt x="4252" y="50"/>
                    <a:pt x="4238" y="50"/>
                  </a:cubicBezTo>
                  <a:close/>
                  <a:moveTo>
                    <a:pt x="4138" y="50"/>
                  </a:moveTo>
                  <a:lnTo>
                    <a:pt x="4138" y="50"/>
                  </a:lnTo>
                  <a:cubicBezTo>
                    <a:pt x="4124" y="50"/>
                    <a:pt x="4113" y="39"/>
                    <a:pt x="4113" y="25"/>
                  </a:cubicBezTo>
                  <a:cubicBezTo>
                    <a:pt x="4113" y="11"/>
                    <a:pt x="4124" y="0"/>
                    <a:pt x="4138" y="0"/>
                  </a:cubicBezTo>
                  <a:lnTo>
                    <a:pt x="4138" y="0"/>
                  </a:lnTo>
                  <a:cubicBezTo>
                    <a:pt x="4152" y="0"/>
                    <a:pt x="4163" y="11"/>
                    <a:pt x="4163" y="25"/>
                  </a:cubicBezTo>
                  <a:cubicBezTo>
                    <a:pt x="4163" y="39"/>
                    <a:pt x="4152" y="50"/>
                    <a:pt x="4138" y="50"/>
                  </a:cubicBezTo>
                  <a:close/>
                  <a:moveTo>
                    <a:pt x="4038" y="50"/>
                  </a:moveTo>
                  <a:lnTo>
                    <a:pt x="4038" y="50"/>
                  </a:lnTo>
                  <a:cubicBezTo>
                    <a:pt x="4024" y="50"/>
                    <a:pt x="4013" y="39"/>
                    <a:pt x="4013" y="25"/>
                  </a:cubicBezTo>
                  <a:cubicBezTo>
                    <a:pt x="4013" y="11"/>
                    <a:pt x="4024" y="0"/>
                    <a:pt x="4038" y="0"/>
                  </a:cubicBezTo>
                  <a:lnTo>
                    <a:pt x="4038" y="0"/>
                  </a:lnTo>
                  <a:cubicBezTo>
                    <a:pt x="4052" y="0"/>
                    <a:pt x="4063" y="11"/>
                    <a:pt x="4063" y="25"/>
                  </a:cubicBezTo>
                  <a:cubicBezTo>
                    <a:pt x="4063" y="39"/>
                    <a:pt x="4052" y="50"/>
                    <a:pt x="4038" y="50"/>
                  </a:cubicBezTo>
                  <a:close/>
                  <a:moveTo>
                    <a:pt x="3938" y="50"/>
                  </a:moveTo>
                  <a:lnTo>
                    <a:pt x="3938" y="50"/>
                  </a:lnTo>
                  <a:cubicBezTo>
                    <a:pt x="3924" y="50"/>
                    <a:pt x="3913" y="39"/>
                    <a:pt x="3913" y="25"/>
                  </a:cubicBezTo>
                  <a:cubicBezTo>
                    <a:pt x="3913" y="11"/>
                    <a:pt x="3924" y="0"/>
                    <a:pt x="3938" y="0"/>
                  </a:cubicBezTo>
                  <a:lnTo>
                    <a:pt x="3938" y="0"/>
                  </a:lnTo>
                  <a:cubicBezTo>
                    <a:pt x="3951" y="0"/>
                    <a:pt x="3963" y="11"/>
                    <a:pt x="3963" y="25"/>
                  </a:cubicBezTo>
                  <a:cubicBezTo>
                    <a:pt x="3963" y="39"/>
                    <a:pt x="3951" y="50"/>
                    <a:pt x="3938" y="50"/>
                  </a:cubicBezTo>
                  <a:close/>
                  <a:moveTo>
                    <a:pt x="3838" y="50"/>
                  </a:moveTo>
                  <a:lnTo>
                    <a:pt x="3838" y="50"/>
                  </a:lnTo>
                  <a:cubicBezTo>
                    <a:pt x="3824" y="50"/>
                    <a:pt x="3813" y="39"/>
                    <a:pt x="3813" y="25"/>
                  </a:cubicBezTo>
                  <a:cubicBezTo>
                    <a:pt x="3813" y="11"/>
                    <a:pt x="3824" y="0"/>
                    <a:pt x="3838" y="0"/>
                  </a:cubicBezTo>
                  <a:lnTo>
                    <a:pt x="3838" y="0"/>
                  </a:lnTo>
                  <a:cubicBezTo>
                    <a:pt x="3851" y="0"/>
                    <a:pt x="3863" y="11"/>
                    <a:pt x="3863" y="25"/>
                  </a:cubicBezTo>
                  <a:cubicBezTo>
                    <a:pt x="3863" y="39"/>
                    <a:pt x="3851" y="50"/>
                    <a:pt x="3838" y="50"/>
                  </a:cubicBezTo>
                  <a:close/>
                  <a:moveTo>
                    <a:pt x="3738" y="50"/>
                  </a:moveTo>
                  <a:lnTo>
                    <a:pt x="3738" y="50"/>
                  </a:lnTo>
                  <a:cubicBezTo>
                    <a:pt x="3724" y="50"/>
                    <a:pt x="3713" y="39"/>
                    <a:pt x="3713" y="25"/>
                  </a:cubicBezTo>
                  <a:cubicBezTo>
                    <a:pt x="3713" y="11"/>
                    <a:pt x="3724" y="0"/>
                    <a:pt x="3738" y="0"/>
                  </a:cubicBezTo>
                  <a:lnTo>
                    <a:pt x="3738" y="0"/>
                  </a:lnTo>
                  <a:cubicBezTo>
                    <a:pt x="3751" y="0"/>
                    <a:pt x="3763" y="11"/>
                    <a:pt x="3763" y="25"/>
                  </a:cubicBezTo>
                  <a:cubicBezTo>
                    <a:pt x="3763" y="39"/>
                    <a:pt x="3751" y="50"/>
                    <a:pt x="3738" y="50"/>
                  </a:cubicBezTo>
                  <a:close/>
                  <a:moveTo>
                    <a:pt x="3638" y="50"/>
                  </a:moveTo>
                  <a:lnTo>
                    <a:pt x="3637" y="50"/>
                  </a:lnTo>
                  <a:cubicBezTo>
                    <a:pt x="3624" y="50"/>
                    <a:pt x="3612" y="39"/>
                    <a:pt x="3612" y="25"/>
                  </a:cubicBezTo>
                  <a:cubicBezTo>
                    <a:pt x="3612" y="11"/>
                    <a:pt x="3624" y="0"/>
                    <a:pt x="3637" y="0"/>
                  </a:cubicBezTo>
                  <a:lnTo>
                    <a:pt x="3638" y="0"/>
                  </a:lnTo>
                  <a:cubicBezTo>
                    <a:pt x="3651" y="0"/>
                    <a:pt x="3663" y="11"/>
                    <a:pt x="3663" y="25"/>
                  </a:cubicBezTo>
                  <a:cubicBezTo>
                    <a:pt x="3663" y="39"/>
                    <a:pt x="3651" y="50"/>
                    <a:pt x="3638" y="50"/>
                  </a:cubicBezTo>
                  <a:close/>
                  <a:moveTo>
                    <a:pt x="3537" y="50"/>
                  </a:moveTo>
                  <a:lnTo>
                    <a:pt x="3537" y="50"/>
                  </a:lnTo>
                  <a:cubicBezTo>
                    <a:pt x="3524" y="50"/>
                    <a:pt x="3512" y="39"/>
                    <a:pt x="3512" y="25"/>
                  </a:cubicBezTo>
                  <a:cubicBezTo>
                    <a:pt x="3512" y="11"/>
                    <a:pt x="3524" y="0"/>
                    <a:pt x="3537" y="0"/>
                  </a:cubicBezTo>
                  <a:lnTo>
                    <a:pt x="3537" y="0"/>
                  </a:lnTo>
                  <a:cubicBezTo>
                    <a:pt x="3551" y="0"/>
                    <a:pt x="3562" y="11"/>
                    <a:pt x="3562" y="25"/>
                  </a:cubicBezTo>
                  <a:cubicBezTo>
                    <a:pt x="3562" y="39"/>
                    <a:pt x="3551" y="50"/>
                    <a:pt x="3537" y="50"/>
                  </a:cubicBezTo>
                  <a:close/>
                  <a:moveTo>
                    <a:pt x="3437" y="50"/>
                  </a:moveTo>
                  <a:lnTo>
                    <a:pt x="3437" y="50"/>
                  </a:lnTo>
                  <a:cubicBezTo>
                    <a:pt x="3424" y="50"/>
                    <a:pt x="3412" y="39"/>
                    <a:pt x="3412" y="25"/>
                  </a:cubicBezTo>
                  <a:cubicBezTo>
                    <a:pt x="3412" y="11"/>
                    <a:pt x="3424" y="0"/>
                    <a:pt x="3437" y="0"/>
                  </a:cubicBezTo>
                  <a:lnTo>
                    <a:pt x="3437" y="0"/>
                  </a:lnTo>
                  <a:cubicBezTo>
                    <a:pt x="3451" y="0"/>
                    <a:pt x="3462" y="11"/>
                    <a:pt x="3462" y="25"/>
                  </a:cubicBezTo>
                  <a:cubicBezTo>
                    <a:pt x="3462" y="39"/>
                    <a:pt x="3451" y="50"/>
                    <a:pt x="3437" y="50"/>
                  </a:cubicBezTo>
                  <a:close/>
                  <a:moveTo>
                    <a:pt x="3337" y="50"/>
                  </a:moveTo>
                  <a:lnTo>
                    <a:pt x="3337" y="50"/>
                  </a:lnTo>
                  <a:cubicBezTo>
                    <a:pt x="3323" y="50"/>
                    <a:pt x="3312" y="39"/>
                    <a:pt x="3312" y="25"/>
                  </a:cubicBezTo>
                  <a:cubicBezTo>
                    <a:pt x="3312" y="11"/>
                    <a:pt x="3323" y="0"/>
                    <a:pt x="3337" y="0"/>
                  </a:cubicBezTo>
                  <a:lnTo>
                    <a:pt x="3337" y="0"/>
                  </a:lnTo>
                  <a:cubicBezTo>
                    <a:pt x="3351" y="0"/>
                    <a:pt x="3362" y="11"/>
                    <a:pt x="3362" y="25"/>
                  </a:cubicBezTo>
                  <a:cubicBezTo>
                    <a:pt x="3362" y="39"/>
                    <a:pt x="3351" y="50"/>
                    <a:pt x="3337" y="50"/>
                  </a:cubicBezTo>
                  <a:close/>
                  <a:moveTo>
                    <a:pt x="3237" y="50"/>
                  </a:moveTo>
                  <a:lnTo>
                    <a:pt x="3237" y="50"/>
                  </a:lnTo>
                  <a:cubicBezTo>
                    <a:pt x="3223" y="50"/>
                    <a:pt x="3212" y="39"/>
                    <a:pt x="3212" y="25"/>
                  </a:cubicBezTo>
                  <a:cubicBezTo>
                    <a:pt x="3212" y="11"/>
                    <a:pt x="3223" y="0"/>
                    <a:pt x="3237" y="0"/>
                  </a:cubicBezTo>
                  <a:lnTo>
                    <a:pt x="3237" y="0"/>
                  </a:lnTo>
                  <a:cubicBezTo>
                    <a:pt x="3251" y="0"/>
                    <a:pt x="3262" y="11"/>
                    <a:pt x="3262" y="25"/>
                  </a:cubicBezTo>
                  <a:cubicBezTo>
                    <a:pt x="3262" y="39"/>
                    <a:pt x="3251" y="50"/>
                    <a:pt x="3237" y="50"/>
                  </a:cubicBezTo>
                  <a:close/>
                  <a:moveTo>
                    <a:pt x="3137" y="50"/>
                  </a:moveTo>
                  <a:lnTo>
                    <a:pt x="3137" y="50"/>
                  </a:lnTo>
                  <a:cubicBezTo>
                    <a:pt x="3123" y="50"/>
                    <a:pt x="3112" y="39"/>
                    <a:pt x="3112" y="25"/>
                  </a:cubicBezTo>
                  <a:cubicBezTo>
                    <a:pt x="3112" y="11"/>
                    <a:pt x="3123" y="0"/>
                    <a:pt x="3137" y="0"/>
                  </a:cubicBezTo>
                  <a:lnTo>
                    <a:pt x="3137" y="0"/>
                  </a:lnTo>
                  <a:cubicBezTo>
                    <a:pt x="3151" y="0"/>
                    <a:pt x="3162" y="11"/>
                    <a:pt x="3162" y="25"/>
                  </a:cubicBezTo>
                  <a:cubicBezTo>
                    <a:pt x="3162" y="39"/>
                    <a:pt x="3151" y="50"/>
                    <a:pt x="3137" y="50"/>
                  </a:cubicBezTo>
                  <a:close/>
                  <a:moveTo>
                    <a:pt x="3037" y="50"/>
                  </a:moveTo>
                  <a:lnTo>
                    <a:pt x="3037" y="50"/>
                  </a:lnTo>
                  <a:cubicBezTo>
                    <a:pt x="3023" y="50"/>
                    <a:pt x="3012" y="39"/>
                    <a:pt x="3012" y="25"/>
                  </a:cubicBezTo>
                  <a:cubicBezTo>
                    <a:pt x="3012" y="11"/>
                    <a:pt x="3023" y="0"/>
                    <a:pt x="3037" y="0"/>
                  </a:cubicBezTo>
                  <a:lnTo>
                    <a:pt x="3037" y="0"/>
                  </a:lnTo>
                  <a:cubicBezTo>
                    <a:pt x="3051" y="0"/>
                    <a:pt x="3062" y="11"/>
                    <a:pt x="3062" y="25"/>
                  </a:cubicBezTo>
                  <a:cubicBezTo>
                    <a:pt x="3062" y="39"/>
                    <a:pt x="3051" y="50"/>
                    <a:pt x="3037" y="50"/>
                  </a:cubicBezTo>
                  <a:close/>
                  <a:moveTo>
                    <a:pt x="2937" y="50"/>
                  </a:moveTo>
                  <a:lnTo>
                    <a:pt x="2937" y="50"/>
                  </a:lnTo>
                  <a:cubicBezTo>
                    <a:pt x="2923" y="50"/>
                    <a:pt x="2912" y="39"/>
                    <a:pt x="2912" y="25"/>
                  </a:cubicBezTo>
                  <a:cubicBezTo>
                    <a:pt x="2912" y="11"/>
                    <a:pt x="2923" y="0"/>
                    <a:pt x="2937" y="0"/>
                  </a:cubicBezTo>
                  <a:lnTo>
                    <a:pt x="2937" y="0"/>
                  </a:lnTo>
                  <a:cubicBezTo>
                    <a:pt x="2951" y="0"/>
                    <a:pt x="2962" y="11"/>
                    <a:pt x="2962" y="25"/>
                  </a:cubicBezTo>
                  <a:cubicBezTo>
                    <a:pt x="2962" y="39"/>
                    <a:pt x="2951" y="50"/>
                    <a:pt x="2937" y="50"/>
                  </a:cubicBezTo>
                  <a:close/>
                  <a:moveTo>
                    <a:pt x="2837" y="50"/>
                  </a:moveTo>
                  <a:lnTo>
                    <a:pt x="2837" y="50"/>
                  </a:lnTo>
                  <a:cubicBezTo>
                    <a:pt x="2823" y="50"/>
                    <a:pt x="2812" y="39"/>
                    <a:pt x="2812" y="25"/>
                  </a:cubicBezTo>
                  <a:cubicBezTo>
                    <a:pt x="2812" y="11"/>
                    <a:pt x="2823" y="0"/>
                    <a:pt x="2837" y="0"/>
                  </a:cubicBezTo>
                  <a:lnTo>
                    <a:pt x="2837" y="0"/>
                  </a:lnTo>
                  <a:cubicBezTo>
                    <a:pt x="2851" y="0"/>
                    <a:pt x="2862" y="11"/>
                    <a:pt x="2862" y="25"/>
                  </a:cubicBezTo>
                  <a:cubicBezTo>
                    <a:pt x="2862" y="39"/>
                    <a:pt x="2851" y="50"/>
                    <a:pt x="2837" y="50"/>
                  </a:cubicBezTo>
                  <a:close/>
                  <a:moveTo>
                    <a:pt x="2737" y="50"/>
                  </a:moveTo>
                  <a:lnTo>
                    <a:pt x="2737" y="50"/>
                  </a:lnTo>
                  <a:cubicBezTo>
                    <a:pt x="2723" y="50"/>
                    <a:pt x="2712" y="39"/>
                    <a:pt x="2712" y="25"/>
                  </a:cubicBezTo>
                  <a:cubicBezTo>
                    <a:pt x="2712" y="11"/>
                    <a:pt x="2723" y="0"/>
                    <a:pt x="2737" y="0"/>
                  </a:cubicBezTo>
                  <a:lnTo>
                    <a:pt x="2737" y="0"/>
                  </a:lnTo>
                  <a:cubicBezTo>
                    <a:pt x="2751" y="0"/>
                    <a:pt x="2762" y="11"/>
                    <a:pt x="2762" y="25"/>
                  </a:cubicBezTo>
                  <a:cubicBezTo>
                    <a:pt x="2762" y="39"/>
                    <a:pt x="2751" y="50"/>
                    <a:pt x="2737" y="50"/>
                  </a:cubicBezTo>
                  <a:close/>
                  <a:moveTo>
                    <a:pt x="2637" y="50"/>
                  </a:moveTo>
                  <a:lnTo>
                    <a:pt x="2637" y="50"/>
                  </a:lnTo>
                  <a:cubicBezTo>
                    <a:pt x="2623" y="50"/>
                    <a:pt x="2612" y="39"/>
                    <a:pt x="2612" y="25"/>
                  </a:cubicBezTo>
                  <a:cubicBezTo>
                    <a:pt x="2612" y="11"/>
                    <a:pt x="2623" y="0"/>
                    <a:pt x="2637" y="0"/>
                  </a:cubicBezTo>
                  <a:lnTo>
                    <a:pt x="2637" y="0"/>
                  </a:lnTo>
                  <a:cubicBezTo>
                    <a:pt x="2651" y="0"/>
                    <a:pt x="2662" y="11"/>
                    <a:pt x="2662" y="25"/>
                  </a:cubicBezTo>
                  <a:cubicBezTo>
                    <a:pt x="2662" y="39"/>
                    <a:pt x="2651" y="50"/>
                    <a:pt x="2637" y="50"/>
                  </a:cubicBezTo>
                  <a:close/>
                  <a:moveTo>
                    <a:pt x="2537" y="50"/>
                  </a:moveTo>
                  <a:lnTo>
                    <a:pt x="2537" y="50"/>
                  </a:lnTo>
                  <a:cubicBezTo>
                    <a:pt x="2523" y="50"/>
                    <a:pt x="2512" y="39"/>
                    <a:pt x="2512" y="25"/>
                  </a:cubicBezTo>
                  <a:cubicBezTo>
                    <a:pt x="2512" y="11"/>
                    <a:pt x="2523" y="0"/>
                    <a:pt x="2537" y="0"/>
                  </a:cubicBezTo>
                  <a:lnTo>
                    <a:pt x="2537" y="0"/>
                  </a:lnTo>
                  <a:cubicBezTo>
                    <a:pt x="2551" y="0"/>
                    <a:pt x="2562" y="11"/>
                    <a:pt x="2562" y="25"/>
                  </a:cubicBezTo>
                  <a:cubicBezTo>
                    <a:pt x="2562" y="39"/>
                    <a:pt x="2551" y="50"/>
                    <a:pt x="2537" y="50"/>
                  </a:cubicBezTo>
                  <a:close/>
                  <a:moveTo>
                    <a:pt x="2437" y="50"/>
                  </a:moveTo>
                  <a:lnTo>
                    <a:pt x="2437" y="50"/>
                  </a:lnTo>
                  <a:cubicBezTo>
                    <a:pt x="2423" y="50"/>
                    <a:pt x="2412" y="39"/>
                    <a:pt x="2412" y="25"/>
                  </a:cubicBezTo>
                  <a:cubicBezTo>
                    <a:pt x="2412" y="11"/>
                    <a:pt x="2423" y="0"/>
                    <a:pt x="2437" y="0"/>
                  </a:cubicBezTo>
                  <a:lnTo>
                    <a:pt x="2437" y="0"/>
                  </a:lnTo>
                  <a:cubicBezTo>
                    <a:pt x="2451" y="0"/>
                    <a:pt x="2462" y="11"/>
                    <a:pt x="2462" y="25"/>
                  </a:cubicBezTo>
                  <a:cubicBezTo>
                    <a:pt x="2462" y="39"/>
                    <a:pt x="2451" y="50"/>
                    <a:pt x="2437" y="50"/>
                  </a:cubicBezTo>
                  <a:close/>
                  <a:moveTo>
                    <a:pt x="2337" y="50"/>
                  </a:moveTo>
                  <a:lnTo>
                    <a:pt x="2337" y="50"/>
                  </a:lnTo>
                  <a:cubicBezTo>
                    <a:pt x="2323" y="50"/>
                    <a:pt x="2312" y="39"/>
                    <a:pt x="2312" y="25"/>
                  </a:cubicBezTo>
                  <a:cubicBezTo>
                    <a:pt x="2312" y="11"/>
                    <a:pt x="2323" y="0"/>
                    <a:pt x="2337" y="0"/>
                  </a:cubicBezTo>
                  <a:lnTo>
                    <a:pt x="2337" y="0"/>
                  </a:lnTo>
                  <a:cubicBezTo>
                    <a:pt x="2351" y="0"/>
                    <a:pt x="2362" y="11"/>
                    <a:pt x="2362" y="25"/>
                  </a:cubicBezTo>
                  <a:cubicBezTo>
                    <a:pt x="2362" y="39"/>
                    <a:pt x="2351" y="50"/>
                    <a:pt x="2337" y="50"/>
                  </a:cubicBezTo>
                  <a:close/>
                  <a:moveTo>
                    <a:pt x="2237" y="50"/>
                  </a:moveTo>
                  <a:lnTo>
                    <a:pt x="2237" y="50"/>
                  </a:lnTo>
                  <a:cubicBezTo>
                    <a:pt x="2223" y="50"/>
                    <a:pt x="2212" y="39"/>
                    <a:pt x="2212" y="25"/>
                  </a:cubicBezTo>
                  <a:cubicBezTo>
                    <a:pt x="2212" y="11"/>
                    <a:pt x="2223" y="0"/>
                    <a:pt x="2237" y="0"/>
                  </a:cubicBezTo>
                  <a:lnTo>
                    <a:pt x="2237" y="0"/>
                  </a:lnTo>
                  <a:cubicBezTo>
                    <a:pt x="2251" y="0"/>
                    <a:pt x="2262" y="11"/>
                    <a:pt x="2262" y="25"/>
                  </a:cubicBezTo>
                  <a:cubicBezTo>
                    <a:pt x="2262" y="39"/>
                    <a:pt x="2251" y="50"/>
                    <a:pt x="2237" y="50"/>
                  </a:cubicBezTo>
                  <a:close/>
                  <a:moveTo>
                    <a:pt x="2137" y="50"/>
                  </a:moveTo>
                  <a:lnTo>
                    <a:pt x="2137" y="50"/>
                  </a:lnTo>
                  <a:cubicBezTo>
                    <a:pt x="2123" y="50"/>
                    <a:pt x="2112" y="39"/>
                    <a:pt x="2112" y="25"/>
                  </a:cubicBezTo>
                  <a:cubicBezTo>
                    <a:pt x="2112" y="11"/>
                    <a:pt x="2123" y="0"/>
                    <a:pt x="2137" y="0"/>
                  </a:cubicBezTo>
                  <a:lnTo>
                    <a:pt x="2137" y="0"/>
                  </a:lnTo>
                  <a:cubicBezTo>
                    <a:pt x="2151" y="0"/>
                    <a:pt x="2162" y="11"/>
                    <a:pt x="2162" y="25"/>
                  </a:cubicBezTo>
                  <a:cubicBezTo>
                    <a:pt x="2162" y="39"/>
                    <a:pt x="2151" y="50"/>
                    <a:pt x="2137" y="50"/>
                  </a:cubicBezTo>
                  <a:close/>
                  <a:moveTo>
                    <a:pt x="2037" y="50"/>
                  </a:moveTo>
                  <a:lnTo>
                    <a:pt x="2037" y="50"/>
                  </a:lnTo>
                  <a:cubicBezTo>
                    <a:pt x="2023" y="50"/>
                    <a:pt x="2012" y="39"/>
                    <a:pt x="2012" y="25"/>
                  </a:cubicBezTo>
                  <a:cubicBezTo>
                    <a:pt x="2012" y="11"/>
                    <a:pt x="2023" y="0"/>
                    <a:pt x="2037" y="0"/>
                  </a:cubicBezTo>
                  <a:lnTo>
                    <a:pt x="2037" y="0"/>
                  </a:lnTo>
                  <a:cubicBezTo>
                    <a:pt x="2050" y="0"/>
                    <a:pt x="2062" y="11"/>
                    <a:pt x="2062" y="25"/>
                  </a:cubicBezTo>
                  <a:cubicBezTo>
                    <a:pt x="2062" y="39"/>
                    <a:pt x="2050" y="50"/>
                    <a:pt x="2037" y="50"/>
                  </a:cubicBezTo>
                  <a:close/>
                  <a:moveTo>
                    <a:pt x="1937" y="50"/>
                  </a:moveTo>
                  <a:lnTo>
                    <a:pt x="1937" y="50"/>
                  </a:lnTo>
                  <a:cubicBezTo>
                    <a:pt x="1923" y="50"/>
                    <a:pt x="1912" y="39"/>
                    <a:pt x="1912" y="25"/>
                  </a:cubicBezTo>
                  <a:cubicBezTo>
                    <a:pt x="1912" y="11"/>
                    <a:pt x="1923" y="0"/>
                    <a:pt x="1937" y="0"/>
                  </a:cubicBezTo>
                  <a:lnTo>
                    <a:pt x="1937" y="0"/>
                  </a:lnTo>
                  <a:cubicBezTo>
                    <a:pt x="1950" y="0"/>
                    <a:pt x="1962" y="11"/>
                    <a:pt x="1962" y="25"/>
                  </a:cubicBezTo>
                  <a:cubicBezTo>
                    <a:pt x="1962" y="39"/>
                    <a:pt x="1950" y="50"/>
                    <a:pt x="1937" y="50"/>
                  </a:cubicBezTo>
                  <a:close/>
                  <a:moveTo>
                    <a:pt x="1837" y="50"/>
                  </a:moveTo>
                  <a:lnTo>
                    <a:pt x="1837" y="50"/>
                  </a:lnTo>
                  <a:cubicBezTo>
                    <a:pt x="1823" y="50"/>
                    <a:pt x="1812" y="39"/>
                    <a:pt x="1812" y="25"/>
                  </a:cubicBezTo>
                  <a:cubicBezTo>
                    <a:pt x="1812" y="11"/>
                    <a:pt x="1823" y="0"/>
                    <a:pt x="1837" y="0"/>
                  </a:cubicBezTo>
                  <a:lnTo>
                    <a:pt x="1837" y="0"/>
                  </a:lnTo>
                  <a:cubicBezTo>
                    <a:pt x="1850" y="0"/>
                    <a:pt x="1862" y="11"/>
                    <a:pt x="1862" y="25"/>
                  </a:cubicBezTo>
                  <a:cubicBezTo>
                    <a:pt x="1862" y="39"/>
                    <a:pt x="1850" y="50"/>
                    <a:pt x="1837" y="50"/>
                  </a:cubicBezTo>
                  <a:close/>
                  <a:moveTo>
                    <a:pt x="1737" y="50"/>
                  </a:moveTo>
                  <a:lnTo>
                    <a:pt x="1736" y="50"/>
                  </a:lnTo>
                  <a:cubicBezTo>
                    <a:pt x="1723" y="50"/>
                    <a:pt x="1711" y="39"/>
                    <a:pt x="1711" y="25"/>
                  </a:cubicBezTo>
                  <a:cubicBezTo>
                    <a:pt x="1711" y="11"/>
                    <a:pt x="1723" y="0"/>
                    <a:pt x="1736" y="0"/>
                  </a:cubicBezTo>
                  <a:lnTo>
                    <a:pt x="1737" y="0"/>
                  </a:lnTo>
                  <a:cubicBezTo>
                    <a:pt x="1750" y="0"/>
                    <a:pt x="1762" y="11"/>
                    <a:pt x="1762" y="25"/>
                  </a:cubicBezTo>
                  <a:cubicBezTo>
                    <a:pt x="1762" y="39"/>
                    <a:pt x="1750" y="50"/>
                    <a:pt x="1737" y="50"/>
                  </a:cubicBezTo>
                  <a:close/>
                  <a:moveTo>
                    <a:pt x="1636" y="50"/>
                  </a:moveTo>
                  <a:lnTo>
                    <a:pt x="1636" y="50"/>
                  </a:lnTo>
                  <a:cubicBezTo>
                    <a:pt x="1623" y="50"/>
                    <a:pt x="1611" y="39"/>
                    <a:pt x="1611" y="25"/>
                  </a:cubicBezTo>
                  <a:cubicBezTo>
                    <a:pt x="1611" y="11"/>
                    <a:pt x="1623" y="0"/>
                    <a:pt x="1636" y="0"/>
                  </a:cubicBezTo>
                  <a:lnTo>
                    <a:pt x="1636" y="0"/>
                  </a:lnTo>
                  <a:cubicBezTo>
                    <a:pt x="1650" y="0"/>
                    <a:pt x="1661" y="11"/>
                    <a:pt x="1661" y="25"/>
                  </a:cubicBezTo>
                  <a:cubicBezTo>
                    <a:pt x="1661" y="39"/>
                    <a:pt x="1650" y="50"/>
                    <a:pt x="1636" y="50"/>
                  </a:cubicBezTo>
                  <a:close/>
                  <a:moveTo>
                    <a:pt x="1536" y="50"/>
                  </a:moveTo>
                  <a:lnTo>
                    <a:pt x="1536" y="50"/>
                  </a:lnTo>
                  <a:cubicBezTo>
                    <a:pt x="1523" y="50"/>
                    <a:pt x="1511" y="39"/>
                    <a:pt x="1511" y="25"/>
                  </a:cubicBezTo>
                  <a:cubicBezTo>
                    <a:pt x="1511" y="11"/>
                    <a:pt x="1523" y="0"/>
                    <a:pt x="1536" y="0"/>
                  </a:cubicBezTo>
                  <a:lnTo>
                    <a:pt x="1536" y="0"/>
                  </a:lnTo>
                  <a:cubicBezTo>
                    <a:pt x="1550" y="0"/>
                    <a:pt x="1561" y="11"/>
                    <a:pt x="1561" y="25"/>
                  </a:cubicBezTo>
                  <a:cubicBezTo>
                    <a:pt x="1561" y="39"/>
                    <a:pt x="1550" y="50"/>
                    <a:pt x="1536" y="50"/>
                  </a:cubicBezTo>
                  <a:close/>
                  <a:moveTo>
                    <a:pt x="1436" y="50"/>
                  </a:moveTo>
                  <a:lnTo>
                    <a:pt x="1436" y="50"/>
                  </a:lnTo>
                  <a:cubicBezTo>
                    <a:pt x="1423" y="50"/>
                    <a:pt x="1411" y="39"/>
                    <a:pt x="1411" y="25"/>
                  </a:cubicBezTo>
                  <a:cubicBezTo>
                    <a:pt x="1411" y="11"/>
                    <a:pt x="1423" y="0"/>
                    <a:pt x="1436" y="0"/>
                  </a:cubicBezTo>
                  <a:lnTo>
                    <a:pt x="1436" y="0"/>
                  </a:lnTo>
                  <a:cubicBezTo>
                    <a:pt x="1450" y="0"/>
                    <a:pt x="1461" y="11"/>
                    <a:pt x="1461" y="25"/>
                  </a:cubicBezTo>
                  <a:cubicBezTo>
                    <a:pt x="1461" y="39"/>
                    <a:pt x="1450" y="50"/>
                    <a:pt x="1436" y="50"/>
                  </a:cubicBezTo>
                  <a:close/>
                  <a:moveTo>
                    <a:pt x="1336" y="50"/>
                  </a:moveTo>
                  <a:lnTo>
                    <a:pt x="1336" y="50"/>
                  </a:lnTo>
                  <a:cubicBezTo>
                    <a:pt x="1322" y="50"/>
                    <a:pt x="1311" y="39"/>
                    <a:pt x="1311" y="25"/>
                  </a:cubicBezTo>
                  <a:cubicBezTo>
                    <a:pt x="1311" y="11"/>
                    <a:pt x="1322" y="0"/>
                    <a:pt x="1336" y="0"/>
                  </a:cubicBezTo>
                  <a:lnTo>
                    <a:pt x="1336" y="0"/>
                  </a:lnTo>
                  <a:cubicBezTo>
                    <a:pt x="1350" y="0"/>
                    <a:pt x="1361" y="11"/>
                    <a:pt x="1361" y="25"/>
                  </a:cubicBezTo>
                  <a:cubicBezTo>
                    <a:pt x="1361" y="39"/>
                    <a:pt x="1350" y="50"/>
                    <a:pt x="1336" y="50"/>
                  </a:cubicBezTo>
                  <a:close/>
                  <a:moveTo>
                    <a:pt x="1236" y="50"/>
                  </a:moveTo>
                  <a:lnTo>
                    <a:pt x="1236" y="50"/>
                  </a:lnTo>
                  <a:cubicBezTo>
                    <a:pt x="1222" y="50"/>
                    <a:pt x="1211" y="39"/>
                    <a:pt x="1211" y="25"/>
                  </a:cubicBezTo>
                  <a:cubicBezTo>
                    <a:pt x="1211" y="11"/>
                    <a:pt x="1222" y="0"/>
                    <a:pt x="1236" y="0"/>
                  </a:cubicBezTo>
                  <a:lnTo>
                    <a:pt x="1236" y="0"/>
                  </a:lnTo>
                  <a:cubicBezTo>
                    <a:pt x="1250" y="0"/>
                    <a:pt x="1261" y="11"/>
                    <a:pt x="1261" y="25"/>
                  </a:cubicBezTo>
                  <a:cubicBezTo>
                    <a:pt x="1261" y="39"/>
                    <a:pt x="1250" y="50"/>
                    <a:pt x="1236" y="50"/>
                  </a:cubicBezTo>
                  <a:close/>
                  <a:moveTo>
                    <a:pt x="1136" y="50"/>
                  </a:moveTo>
                  <a:lnTo>
                    <a:pt x="1136" y="50"/>
                  </a:lnTo>
                  <a:cubicBezTo>
                    <a:pt x="1122" y="50"/>
                    <a:pt x="1111" y="39"/>
                    <a:pt x="1111" y="25"/>
                  </a:cubicBezTo>
                  <a:cubicBezTo>
                    <a:pt x="1111" y="11"/>
                    <a:pt x="1122" y="0"/>
                    <a:pt x="1136" y="0"/>
                  </a:cubicBezTo>
                  <a:lnTo>
                    <a:pt x="1136" y="0"/>
                  </a:lnTo>
                  <a:cubicBezTo>
                    <a:pt x="1150" y="0"/>
                    <a:pt x="1161" y="11"/>
                    <a:pt x="1161" y="25"/>
                  </a:cubicBezTo>
                  <a:cubicBezTo>
                    <a:pt x="1161" y="39"/>
                    <a:pt x="1150" y="50"/>
                    <a:pt x="1136" y="50"/>
                  </a:cubicBezTo>
                  <a:close/>
                  <a:moveTo>
                    <a:pt x="1036" y="50"/>
                  </a:moveTo>
                  <a:lnTo>
                    <a:pt x="1036" y="50"/>
                  </a:lnTo>
                  <a:cubicBezTo>
                    <a:pt x="1022" y="50"/>
                    <a:pt x="1011" y="39"/>
                    <a:pt x="1011" y="25"/>
                  </a:cubicBezTo>
                  <a:cubicBezTo>
                    <a:pt x="1011" y="11"/>
                    <a:pt x="1022" y="0"/>
                    <a:pt x="1036" y="0"/>
                  </a:cubicBezTo>
                  <a:lnTo>
                    <a:pt x="1036" y="0"/>
                  </a:lnTo>
                  <a:cubicBezTo>
                    <a:pt x="1050" y="0"/>
                    <a:pt x="1061" y="11"/>
                    <a:pt x="1061" y="25"/>
                  </a:cubicBezTo>
                  <a:cubicBezTo>
                    <a:pt x="1061" y="39"/>
                    <a:pt x="1050" y="50"/>
                    <a:pt x="1036" y="50"/>
                  </a:cubicBezTo>
                  <a:close/>
                  <a:moveTo>
                    <a:pt x="936" y="50"/>
                  </a:moveTo>
                  <a:lnTo>
                    <a:pt x="936" y="50"/>
                  </a:lnTo>
                  <a:cubicBezTo>
                    <a:pt x="922" y="50"/>
                    <a:pt x="911" y="39"/>
                    <a:pt x="911" y="25"/>
                  </a:cubicBezTo>
                  <a:cubicBezTo>
                    <a:pt x="911" y="11"/>
                    <a:pt x="922" y="0"/>
                    <a:pt x="936" y="0"/>
                  </a:cubicBezTo>
                  <a:lnTo>
                    <a:pt x="936" y="0"/>
                  </a:lnTo>
                  <a:cubicBezTo>
                    <a:pt x="950" y="0"/>
                    <a:pt x="961" y="11"/>
                    <a:pt x="961" y="25"/>
                  </a:cubicBezTo>
                  <a:cubicBezTo>
                    <a:pt x="961" y="39"/>
                    <a:pt x="950" y="50"/>
                    <a:pt x="936" y="50"/>
                  </a:cubicBezTo>
                  <a:close/>
                  <a:moveTo>
                    <a:pt x="836" y="50"/>
                  </a:moveTo>
                  <a:lnTo>
                    <a:pt x="836" y="50"/>
                  </a:lnTo>
                  <a:cubicBezTo>
                    <a:pt x="822" y="50"/>
                    <a:pt x="811" y="39"/>
                    <a:pt x="811" y="25"/>
                  </a:cubicBezTo>
                  <a:cubicBezTo>
                    <a:pt x="811" y="11"/>
                    <a:pt x="822" y="0"/>
                    <a:pt x="836" y="0"/>
                  </a:cubicBezTo>
                  <a:lnTo>
                    <a:pt x="836" y="0"/>
                  </a:lnTo>
                  <a:cubicBezTo>
                    <a:pt x="850" y="0"/>
                    <a:pt x="861" y="11"/>
                    <a:pt x="861" y="25"/>
                  </a:cubicBezTo>
                  <a:cubicBezTo>
                    <a:pt x="861" y="39"/>
                    <a:pt x="850" y="50"/>
                    <a:pt x="836" y="50"/>
                  </a:cubicBezTo>
                  <a:close/>
                  <a:moveTo>
                    <a:pt x="736" y="50"/>
                  </a:moveTo>
                  <a:lnTo>
                    <a:pt x="736" y="50"/>
                  </a:lnTo>
                  <a:cubicBezTo>
                    <a:pt x="722" y="50"/>
                    <a:pt x="711" y="39"/>
                    <a:pt x="711" y="25"/>
                  </a:cubicBezTo>
                  <a:cubicBezTo>
                    <a:pt x="711" y="11"/>
                    <a:pt x="722" y="0"/>
                    <a:pt x="736" y="0"/>
                  </a:cubicBezTo>
                  <a:lnTo>
                    <a:pt x="736" y="0"/>
                  </a:lnTo>
                  <a:cubicBezTo>
                    <a:pt x="750" y="0"/>
                    <a:pt x="761" y="11"/>
                    <a:pt x="761" y="25"/>
                  </a:cubicBezTo>
                  <a:cubicBezTo>
                    <a:pt x="761" y="39"/>
                    <a:pt x="750" y="50"/>
                    <a:pt x="736" y="50"/>
                  </a:cubicBezTo>
                  <a:close/>
                  <a:moveTo>
                    <a:pt x="636" y="50"/>
                  </a:moveTo>
                  <a:lnTo>
                    <a:pt x="636" y="50"/>
                  </a:lnTo>
                  <a:cubicBezTo>
                    <a:pt x="622" y="50"/>
                    <a:pt x="611" y="39"/>
                    <a:pt x="611" y="25"/>
                  </a:cubicBezTo>
                  <a:cubicBezTo>
                    <a:pt x="611" y="11"/>
                    <a:pt x="622" y="0"/>
                    <a:pt x="636" y="0"/>
                  </a:cubicBezTo>
                  <a:lnTo>
                    <a:pt x="636" y="0"/>
                  </a:lnTo>
                  <a:cubicBezTo>
                    <a:pt x="650" y="0"/>
                    <a:pt x="661" y="11"/>
                    <a:pt x="661" y="25"/>
                  </a:cubicBezTo>
                  <a:cubicBezTo>
                    <a:pt x="661" y="39"/>
                    <a:pt x="650" y="50"/>
                    <a:pt x="636" y="50"/>
                  </a:cubicBezTo>
                  <a:close/>
                  <a:moveTo>
                    <a:pt x="536" y="50"/>
                  </a:moveTo>
                  <a:lnTo>
                    <a:pt x="536" y="50"/>
                  </a:lnTo>
                  <a:cubicBezTo>
                    <a:pt x="522" y="50"/>
                    <a:pt x="511" y="39"/>
                    <a:pt x="511" y="25"/>
                  </a:cubicBezTo>
                  <a:cubicBezTo>
                    <a:pt x="511" y="11"/>
                    <a:pt x="522" y="0"/>
                    <a:pt x="536" y="0"/>
                  </a:cubicBezTo>
                  <a:lnTo>
                    <a:pt x="536" y="0"/>
                  </a:lnTo>
                  <a:cubicBezTo>
                    <a:pt x="550" y="0"/>
                    <a:pt x="561" y="11"/>
                    <a:pt x="561" y="25"/>
                  </a:cubicBezTo>
                  <a:cubicBezTo>
                    <a:pt x="561" y="39"/>
                    <a:pt x="550" y="50"/>
                    <a:pt x="536" y="50"/>
                  </a:cubicBezTo>
                  <a:close/>
                  <a:moveTo>
                    <a:pt x="436" y="50"/>
                  </a:moveTo>
                  <a:lnTo>
                    <a:pt x="436" y="50"/>
                  </a:lnTo>
                  <a:cubicBezTo>
                    <a:pt x="422" y="50"/>
                    <a:pt x="411" y="39"/>
                    <a:pt x="411" y="25"/>
                  </a:cubicBezTo>
                  <a:cubicBezTo>
                    <a:pt x="411" y="11"/>
                    <a:pt x="422" y="0"/>
                    <a:pt x="436" y="0"/>
                  </a:cubicBezTo>
                  <a:lnTo>
                    <a:pt x="436" y="0"/>
                  </a:lnTo>
                  <a:cubicBezTo>
                    <a:pt x="450" y="0"/>
                    <a:pt x="461" y="11"/>
                    <a:pt x="461" y="25"/>
                  </a:cubicBezTo>
                  <a:cubicBezTo>
                    <a:pt x="461" y="39"/>
                    <a:pt x="450" y="50"/>
                    <a:pt x="436" y="50"/>
                  </a:cubicBezTo>
                  <a:close/>
                  <a:moveTo>
                    <a:pt x="336" y="50"/>
                  </a:moveTo>
                  <a:lnTo>
                    <a:pt x="336" y="50"/>
                  </a:lnTo>
                  <a:cubicBezTo>
                    <a:pt x="322" y="50"/>
                    <a:pt x="311" y="39"/>
                    <a:pt x="311" y="25"/>
                  </a:cubicBezTo>
                  <a:cubicBezTo>
                    <a:pt x="311" y="11"/>
                    <a:pt x="322" y="0"/>
                    <a:pt x="336" y="0"/>
                  </a:cubicBezTo>
                  <a:lnTo>
                    <a:pt x="336" y="0"/>
                  </a:lnTo>
                  <a:cubicBezTo>
                    <a:pt x="350" y="0"/>
                    <a:pt x="361" y="11"/>
                    <a:pt x="361" y="25"/>
                  </a:cubicBezTo>
                  <a:cubicBezTo>
                    <a:pt x="361" y="39"/>
                    <a:pt x="350" y="50"/>
                    <a:pt x="336" y="50"/>
                  </a:cubicBezTo>
                  <a:close/>
                  <a:moveTo>
                    <a:pt x="236" y="50"/>
                  </a:moveTo>
                  <a:lnTo>
                    <a:pt x="236" y="50"/>
                  </a:lnTo>
                  <a:cubicBezTo>
                    <a:pt x="222" y="50"/>
                    <a:pt x="211" y="39"/>
                    <a:pt x="211" y="25"/>
                  </a:cubicBezTo>
                  <a:cubicBezTo>
                    <a:pt x="211" y="11"/>
                    <a:pt x="222" y="0"/>
                    <a:pt x="236" y="0"/>
                  </a:cubicBezTo>
                  <a:lnTo>
                    <a:pt x="236" y="0"/>
                  </a:lnTo>
                  <a:cubicBezTo>
                    <a:pt x="250" y="0"/>
                    <a:pt x="261" y="11"/>
                    <a:pt x="261" y="25"/>
                  </a:cubicBezTo>
                  <a:cubicBezTo>
                    <a:pt x="261" y="39"/>
                    <a:pt x="250" y="50"/>
                    <a:pt x="236" y="50"/>
                  </a:cubicBezTo>
                  <a:close/>
                  <a:moveTo>
                    <a:pt x="136" y="50"/>
                  </a:moveTo>
                  <a:lnTo>
                    <a:pt x="136" y="50"/>
                  </a:lnTo>
                  <a:cubicBezTo>
                    <a:pt x="122" y="50"/>
                    <a:pt x="111" y="39"/>
                    <a:pt x="111" y="25"/>
                  </a:cubicBezTo>
                  <a:cubicBezTo>
                    <a:pt x="111" y="11"/>
                    <a:pt x="122" y="0"/>
                    <a:pt x="136" y="0"/>
                  </a:cubicBezTo>
                  <a:lnTo>
                    <a:pt x="136" y="0"/>
                  </a:lnTo>
                  <a:cubicBezTo>
                    <a:pt x="150" y="0"/>
                    <a:pt x="161" y="11"/>
                    <a:pt x="161" y="25"/>
                  </a:cubicBezTo>
                  <a:cubicBezTo>
                    <a:pt x="161" y="39"/>
                    <a:pt x="150" y="50"/>
                    <a:pt x="136" y="50"/>
                  </a:cubicBezTo>
                  <a:close/>
                  <a:moveTo>
                    <a:pt x="36" y="50"/>
                  </a:moveTo>
                  <a:lnTo>
                    <a:pt x="36" y="50"/>
                  </a:lnTo>
                  <a:cubicBezTo>
                    <a:pt x="22" y="50"/>
                    <a:pt x="11" y="39"/>
                    <a:pt x="11" y="25"/>
                  </a:cubicBezTo>
                  <a:cubicBezTo>
                    <a:pt x="11" y="11"/>
                    <a:pt x="22" y="0"/>
                    <a:pt x="36" y="0"/>
                  </a:cubicBezTo>
                  <a:lnTo>
                    <a:pt x="36" y="0"/>
                  </a:lnTo>
                  <a:cubicBezTo>
                    <a:pt x="50" y="0"/>
                    <a:pt x="61" y="11"/>
                    <a:pt x="61" y="25"/>
                  </a:cubicBezTo>
                  <a:cubicBezTo>
                    <a:pt x="61" y="39"/>
                    <a:pt x="50" y="50"/>
                    <a:pt x="36" y="50"/>
                  </a:cubicBezTo>
                  <a:close/>
                  <a:moveTo>
                    <a:pt x="50" y="115"/>
                  </a:moveTo>
                  <a:lnTo>
                    <a:pt x="50" y="115"/>
                  </a:lnTo>
                  <a:cubicBezTo>
                    <a:pt x="50" y="128"/>
                    <a:pt x="39" y="140"/>
                    <a:pt x="25" y="140"/>
                  </a:cubicBezTo>
                  <a:cubicBezTo>
                    <a:pt x="11" y="140"/>
                    <a:pt x="0" y="128"/>
                    <a:pt x="0" y="115"/>
                  </a:cubicBezTo>
                  <a:lnTo>
                    <a:pt x="0" y="115"/>
                  </a:lnTo>
                  <a:cubicBezTo>
                    <a:pt x="0" y="101"/>
                    <a:pt x="11" y="90"/>
                    <a:pt x="25" y="90"/>
                  </a:cubicBezTo>
                  <a:cubicBezTo>
                    <a:pt x="39" y="90"/>
                    <a:pt x="50" y="101"/>
                    <a:pt x="50" y="115"/>
                  </a:cubicBezTo>
                  <a:close/>
                  <a:moveTo>
                    <a:pt x="50" y="215"/>
                  </a:moveTo>
                  <a:lnTo>
                    <a:pt x="50" y="215"/>
                  </a:lnTo>
                  <a:cubicBezTo>
                    <a:pt x="50" y="229"/>
                    <a:pt x="39" y="240"/>
                    <a:pt x="25" y="240"/>
                  </a:cubicBezTo>
                  <a:cubicBezTo>
                    <a:pt x="11" y="240"/>
                    <a:pt x="0" y="229"/>
                    <a:pt x="0" y="215"/>
                  </a:cubicBezTo>
                  <a:lnTo>
                    <a:pt x="0" y="215"/>
                  </a:lnTo>
                  <a:cubicBezTo>
                    <a:pt x="0" y="201"/>
                    <a:pt x="11" y="190"/>
                    <a:pt x="25" y="190"/>
                  </a:cubicBezTo>
                  <a:cubicBezTo>
                    <a:pt x="39" y="190"/>
                    <a:pt x="50" y="201"/>
                    <a:pt x="50" y="215"/>
                  </a:cubicBezTo>
                  <a:close/>
                  <a:moveTo>
                    <a:pt x="50" y="315"/>
                  </a:moveTo>
                  <a:lnTo>
                    <a:pt x="50" y="315"/>
                  </a:lnTo>
                  <a:cubicBezTo>
                    <a:pt x="50" y="329"/>
                    <a:pt x="39" y="340"/>
                    <a:pt x="25" y="340"/>
                  </a:cubicBezTo>
                  <a:cubicBezTo>
                    <a:pt x="11" y="340"/>
                    <a:pt x="0" y="329"/>
                    <a:pt x="0" y="315"/>
                  </a:cubicBezTo>
                  <a:lnTo>
                    <a:pt x="0" y="315"/>
                  </a:lnTo>
                  <a:cubicBezTo>
                    <a:pt x="0" y="301"/>
                    <a:pt x="11" y="290"/>
                    <a:pt x="25" y="290"/>
                  </a:cubicBezTo>
                  <a:cubicBezTo>
                    <a:pt x="39" y="290"/>
                    <a:pt x="50" y="301"/>
                    <a:pt x="50" y="315"/>
                  </a:cubicBezTo>
                  <a:close/>
                  <a:moveTo>
                    <a:pt x="50" y="415"/>
                  </a:moveTo>
                  <a:lnTo>
                    <a:pt x="50" y="415"/>
                  </a:lnTo>
                  <a:cubicBezTo>
                    <a:pt x="50" y="429"/>
                    <a:pt x="39" y="440"/>
                    <a:pt x="25" y="440"/>
                  </a:cubicBezTo>
                  <a:cubicBezTo>
                    <a:pt x="11" y="440"/>
                    <a:pt x="0" y="429"/>
                    <a:pt x="0" y="415"/>
                  </a:cubicBezTo>
                  <a:lnTo>
                    <a:pt x="0" y="415"/>
                  </a:lnTo>
                  <a:cubicBezTo>
                    <a:pt x="0" y="401"/>
                    <a:pt x="11" y="390"/>
                    <a:pt x="25" y="390"/>
                  </a:cubicBezTo>
                  <a:cubicBezTo>
                    <a:pt x="39" y="390"/>
                    <a:pt x="50" y="401"/>
                    <a:pt x="50" y="415"/>
                  </a:cubicBezTo>
                  <a:close/>
                  <a:moveTo>
                    <a:pt x="50" y="515"/>
                  </a:moveTo>
                  <a:lnTo>
                    <a:pt x="50" y="515"/>
                  </a:lnTo>
                  <a:cubicBezTo>
                    <a:pt x="50" y="529"/>
                    <a:pt x="39" y="540"/>
                    <a:pt x="25" y="540"/>
                  </a:cubicBezTo>
                  <a:cubicBezTo>
                    <a:pt x="11" y="540"/>
                    <a:pt x="0" y="529"/>
                    <a:pt x="0" y="515"/>
                  </a:cubicBezTo>
                  <a:lnTo>
                    <a:pt x="0" y="515"/>
                  </a:lnTo>
                  <a:cubicBezTo>
                    <a:pt x="0" y="501"/>
                    <a:pt x="11" y="490"/>
                    <a:pt x="25" y="490"/>
                  </a:cubicBezTo>
                  <a:cubicBezTo>
                    <a:pt x="39" y="490"/>
                    <a:pt x="50" y="501"/>
                    <a:pt x="50" y="515"/>
                  </a:cubicBezTo>
                  <a:close/>
                  <a:moveTo>
                    <a:pt x="50" y="615"/>
                  </a:moveTo>
                  <a:lnTo>
                    <a:pt x="50" y="615"/>
                  </a:lnTo>
                  <a:cubicBezTo>
                    <a:pt x="50" y="629"/>
                    <a:pt x="39" y="640"/>
                    <a:pt x="25" y="640"/>
                  </a:cubicBezTo>
                  <a:cubicBezTo>
                    <a:pt x="11" y="640"/>
                    <a:pt x="0" y="629"/>
                    <a:pt x="0" y="615"/>
                  </a:cubicBezTo>
                  <a:lnTo>
                    <a:pt x="0" y="615"/>
                  </a:lnTo>
                  <a:cubicBezTo>
                    <a:pt x="0" y="601"/>
                    <a:pt x="11" y="590"/>
                    <a:pt x="25" y="590"/>
                  </a:cubicBezTo>
                  <a:cubicBezTo>
                    <a:pt x="39" y="590"/>
                    <a:pt x="50" y="601"/>
                    <a:pt x="50" y="615"/>
                  </a:cubicBezTo>
                  <a:close/>
                  <a:moveTo>
                    <a:pt x="50" y="715"/>
                  </a:moveTo>
                  <a:lnTo>
                    <a:pt x="50" y="715"/>
                  </a:lnTo>
                  <a:cubicBezTo>
                    <a:pt x="50" y="729"/>
                    <a:pt x="39" y="740"/>
                    <a:pt x="25" y="740"/>
                  </a:cubicBezTo>
                  <a:cubicBezTo>
                    <a:pt x="11" y="740"/>
                    <a:pt x="0" y="729"/>
                    <a:pt x="0" y="715"/>
                  </a:cubicBezTo>
                  <a:lnTo>
                    <a:pt x="0" y="715"/>
                  </a:lnTo>
                  <a:cubicBezTo>
                    <a:pt x="0" y="701"/>
                    <a:pt x="11" y="690"/>
                    <a:pt x="25" y="690"/>
                  </a:cubicBezTo>
                  <a:cubicBezTo>
                    <a:pt x="39" y="690"/>
                    <a:pt x="50" y="701"/>
                    <a:pt x="50" y="715"/>
                  </a:cubicBezTo>
                  <a:close/>
                  <a:moveTo>
                    <a:pt x="50" y="815"/>
                  </a:moveTo>
                  <a:lnTo>
                    <a:pt x="50" y="815"/>
                  </a:lnTo>
                  <a:cubicBezTo>
                    <a:pt x="50" y="829"/>
                    <a:pt x="39" y="840"/>
                    <a:pt x="25" y="840"/>
                  </a:cubicBezTo>
                  <a:cubicBezTo>
                    <a:pt x="11" y="840"/>
                    <a:pt x="0" y="829"/>
                    <a:pt x="0" y="815"/>
                  </a:cubicBezTo>
                  <a:lnTo>
                    <a:pt x="0" y="815"/>
                  </a:lnTo>
                  <a:cubicBezTo>
                    <a:pt x="0" y="801"/>
                    <a:pt x="11" y="790"/>
                    <a:pt x="25" y="790"/>
                  </a:cubicBezTo>
                  <a:cubicBezTo>
                    <a:pt x="39" y="790"/>
                    <a:pt x="50" y="801"/>
                    <a:pt x="50" y="815"/>
                  </a:cubicBezTo>
                  <a:close/>
                  <a:moveTo>
                    <a:pt x="50" y="915"/>
                  </a:moveTo>
                  <a:lnTo>
                    <a:pt x="50" y="915"/>
                  </a:lnTo>
                  <a:cubicBezTo>
                    <a:pt x="50" y="929"/>
                    <a:pt x="39" y="940"/>
                    <a:pt x="25" y="940"/>
                  </a:cubicBezTo>
                  <a:cubicBezTo>
                    <a:pt x="11" y="940"/>
                    <a:pt x="0" y="929"/>
                    <a:pt x="0" y="915"/>
                  </a:cubicBezTo>
                  <a:lnTo>
                    <a:pt x="0" y="915"/>
                  </a:lnTo>
                  <a:cubicBezTo>
                    <a:pt x="0" y="901"/>
                    <a:pt x="11" y="890"/>
                    <a:pt x="25" y="890"/>
                  </a:cubicBezTo>
                  <a:cubicBezTo>
                    <a:pt x="39" y="890"/>
                    <a:pt x="50" y="901"/>
                    <a:pt x="50" y="915"/>
                  </a:cubicBezTo>
                  <a:close/>
                  <a:moveTo>
                    <a:pt x="50" y="1015"/>
                  </a:moveTo>
                  <a:lnTo>
                    <a:pt x="50" y="1015"/>
                  </a:lnTo>
                  <a:cubicBezTo>
                    <a:pt x="50" y="1029"/>
                    <a:pt x="39" y="1040"/>
                    <a:pt x="25" y="1040"/>
                  </a:cubicBezTo>
                  <a:cubicBezTo>
                    <a:pt x="11" y="1040"/>
                    <a:pt x="0" y="1029"/>
                    <a:pt x="0" y="1015"/>
                  </a:cubicBezTo>
                  <a:lnTo>
                    <a:pt x="0" y="1015"/>
                  </a:lnTo>
                  <a:cubicBezTo>
                    <a:pt x="0" y="1001"/>
                    <a:pt x="11" y="990"/>
                    <a:pt x="25" y="990"/>
                  </a:cubicBezTo>
                  <a:cubicBezTo>
                    <a:pt x="39" y="990"/>
                    <a:pt x="50" y="1001"/>
                    <a:pt x="50" y="1015"/>
                  </a:cubicBezTo>
                  <a:close/>
                  <a:moveTo>
                    <a:pt x="50" y="1115"/>
                  </a:moveTo>
                  <a:lnTo>
                    <a:pt x="50" y="1115"/>
                  </a:lnTo>
                  <a:cubicBezTo>
                    <a:pt x="50" y="1129"/>
                    <a:pt x="39" y="1140"/>
                    <a:pt x="25" y="1140"/>
                  </a:cubicBezTo>
                  <a:cubicBezTo>
                    <a:pt x="11" y="1140"/>
                    <a:pt x="0" y="1129"/>
                    <a:pt x="0" y="1115"/>
                  </a:cubicBezTo>
                  <a:lnTo>
                    <a:pt x="0" y="1115"/>
                  </a:lnTo>
                  <a:cubicBezTo>
                    <a:pt x="0" y="1101"/>
                    <a:pt x="11" y="1090"/>
                    <a:pt x="25" y="1090"/>
                  </a:cubicBezTo>
                  <a:cubicBezTo>
                    <a:pt x="39" y="1090"/>
                    <a:pt x="50" y="1101"/>
                    <a:pt x="50" y="1115"/>
                  </a:cubicBezTo>
                  <a:close/>
                  <a:moveTo>
                    <a:pt x="50" y="1215"/>
                  </a:moveTo>
                  <a:lnTo>
                    <a:pt x="50" y="1215"/>
                  </a:lnTo>
                  <a:cubicBezTo>
                    <a:pt x="50" y="1229"/>
                    <a:pt x="39" y="1240"/>
                    <a:pt x="25" y="1240"/>
                  </a:cubicBezTo>
                  <a:cubicBezTo>
                    <a:pt x="11" y="1240"/>
                    <a:pt x="0" y="1229"/>
                    <a:pt x="0" y="1215"/>
                  </a:cubicBezTo>
                  <a:lnTo>
                    <a:pt x="0" y="1215"/>
                  </a:lnTo>
                  <a:cubicBezTo>
                    <a:pt x="0" y="1201"/>
                    <a:pt x="11" y="1190"/>
                    <a:pt x="25" y="1190"/>
                  </a:cubicBezTo>
                  <a:cubicBezTo>
                    <a:pt x="39" y="1190"/>
                    <a:pt x="50" y="1201"/>
                    <a:pt x="50" y="1215"/>
                  </a:cubicBezTo>
                  <a:close/>
                  <a:moveTo>
                    <a:pt x="50" y="1315"/>
                  </a:moveTo>
                  <a:lnTo>
                    <a:pt x="50" y="1315"/>
                  </a:lnTo>
                  <a:cubicBezTo>
                    <a:pt x="50" y="1329"/>
                    <a:pt x="39" y="1340"/>
                    <a:pt x="25" y="1340"/>
                  </a:cubicBezTo>
                  <a:cubicBezTo>
                    <a:pt x="11" y="1340"/>
                    <a:pt x="0" y="1329"/>
                    <a:pt x="0" y="1315"/>
                  </a:cubicBezTo>
                  <a:lnTo>
                    <a:pt x="0" y="1315"/>
                  </a:lnTo>
                  <a:cubicBezTo>
                    <a:pt x="0" y="1301"/>
                    <a:pt x="11" y="1290"/>
                    <a:pt x="25" y="1290"/>
                  </a:cubicBezTo>
                  <a:cubicBezTo>
                    <a:pt x="39" y="1290"/>
                    <a:pt x="50" y="1301"/>
                    <a:pt x="50" y="1315"/>
                  </a:cubicBezTo>
                  <a:close/>
                  <a:moveTo>
                    <a:pt x="50" y="1415"/>
                  </a:moveTo>
                  <a:lnTo>
                    <a:pt x="50" y="1415"/>
                  </a:lnTo>
                  <a:cubicBezTo>
                    <a:pt x="50" y="1429"/>
                    <a:pt x="39" y="1440"/>
                    <a:pt x="25" y="1440"/>
                  </a:cubicBezTo>
                  <a:cubicBezTo>
                    <a:pt x="11" y="1440"/>
                    <a:pt x="0" y="1429"/>
                    <a:pt x="0" y="1415"/>
                  </a:cubicBezTo>
                  <a:lnTo>
                    <a:pt x="0" y="1415"/>
                  </a:lnTo>
                  <a:cubicBezTo>
                    <a:pt x="0" y="1401"/>
                    <a:pt x="11" y="1390"/>
                    <a:pt x="25" y="1390"/>
                  </a:cubicBezTo>
                  <a:cubicBezTo>
                    <a:pt x="39" y="1390"/>
                    <a:pt x="50" y="1401"/>
                    <a:pt x="50" y="1415"/>
                  </a:cubicBezTo>
                  <a:close/>
                  <a:moveTo>
                    <a:pt x="50" y="1515"/>
                  </a:moveTo>
                  <a:lnTo>
                    <a:pt x="50" y="1515"/>
                  </a:lnTo>
                  <a:cubicBezTo>
                    <a:pt x="50" y="1529"/>
                    <a:pt x="39" y="1540"/>
                    <a:pt x="25" y="1540"/>
                  </a:cubicBezTo>
                  <a:cubicBezTo>
                    <a:pt x="11" y="1540"/>
                    <a:pt x="0" y="1529"/>
                    <a:pt x="0" y="1515"/>
                  </a:cubicBezTo>
                  <a:lnTo>
                    <a:pt x="0" y="1515"/>
                  </a:lnTo>
                  <a:cubicBezTo>
                    <a:pt x="0" y="1501"/>
                    <a:pt x="11" y="1490"/>
                    <a:pt x="25" y="1490"/>
                  </a:cubicBezTo>
                  <a:cubicBezTo>
                    <a:pt x="39" y="1490"/>
                    <a:pt x="50" y="1501"/>
                    <a:pt x="50" y="1515"/>
                  </a:cubicBezTo>
                  <a:close/>
                  <a:moveTo>
                    <a:pt x="50" y="1615"/>
                  </a:moveTo>
                  <a:lnTo>
                    <a:pt x="50" y="1615"/>
                  </a:lnTo>
                  <a:cubicBezTo>
                    <a:pt x="50" y="1629"/>
                    <a:pt x="39" y="1640"/>
                    <a:pt x="25" y="1640"/>
                  </a:cubicBezTo>
                  <a:cubicBezTo>
                    <a:pt x="11" y="1640"/>
                    <a:pt x="0" y="1629"/>
                    <a:pt x="0" y="1615"/>
                  </a:cubicBezTo>
                  <a:lnTo>
                    <a:pt x="0" y="1615"/>
                  </a:lnTo>
                  <a:cubicBezTo>
                    <a:pt x="0" y="1602"/>
                    <a:pt x="11" y="1590"/>
                    <a:pt x="25" y="1590"/>
                  </a:cubicBezTo>
                  <a:cubicBezTo>
                    <a:pt x="39" y="1590"/>
                    <a:pt x="50" y="1602"/>
                    <a:pt x="50" y="1615"/>
                  </a:cubicBezTo>
                  <a:close/>
                  <a:moveTo>
                    <a:pt x="50" y="1715"/>
                  </a:moveTo>
                  <a:lnTo>
                    <a:pt x="50" y="1715"/>
                  </a:lnTo>
                  <a:cubicBezTo>
                    <a:pt x="50" y="1729"/>
                    <a:pt x="39" y="1740"/>
                    <a:pt x="25" y="1740"/>
                  </a:cubicBezTo>
                  <a:cubicBezTo>
                    <a:pt x="11" y="1740"/>
                    <a:pt x="0" y="1729"/>
                    <a:pt x="0" y="1715"/>
                  </a:cubicBezTo>
                  <a:lnTo>
                    <a:pt x="0" y="1715"/>
                  </a:lnTo>
                  <a:cubicBezTo>
                    <a:pt x="0" y="1702"/>
                    <a:pt x="11" y="1690"/>
                    <a:pt x="25" y="1690"/>
                  </a:cubicBezTo>
                  <a:cubicBezTo>
                    <a:pt x="39" y="1690"/>
                    <a:pt x="50" y="1702"/>
                    <a:pt x="50" y="1715"/>
                  </a:cubicBezTo>
                  <a:close/>
                  <a:moveTo>
                    <a:pt x="50" y="1815"/>
                  </a:moveTo>
                  <a:lnTo>
                    <a:pt x="50" y="1816"/>
                  </a:lnTo>
                  <a:cubicBezTo>
                    <a:pt x="50" y="1829"/>
                    <a:pt x="39" y="1841"/>
                    <a:pt x="25" y="1841"/>
                  </a:cubicBezTo>
                  <a:cubicBezTo>
                    <a:pt x="11" y="1841"/>
                    <a:pt x="0" y="1829"/>
                    <a:pt x="0" y="1816"/>
                  </a:cubicBezTo>
                  <a:lnTo>
                    <a:pt x="0" y="1815"/>
                  </a:lnTo>
                  <a:cubicBezTo>
                    <a:pt x="0" y="1802"/>
                    <a:pt x="11" y="1790"/>
                    <a:pt x="25" y="1790"/>
                  </a:cubicBezTo>
                  <a:cubicBezTo>
                    <a:pt x="39" y="1790"/>
                    <a:pt x="50" y="1802"/>
                    <a:pt x="50" y="1815"/>
                  </a:cubicBezTo>
                  <a:close/>
                  <a:moveTo>
                    <a:pt x="50" y="1916"/>
                  </a:moveTo>
                  <a:lnTo>
                    <a:pt x="50" y="1916"/>
                  </a:lnTo>
                  <a:cubicBezTo>
                    <a:pt x="50" y="1929"/>
                    <a:pt x="39" y="1941"/>
                    <a:pt x="25" y="1941"/>
                  </a:cubicBezTo>
                  <a:cubicBezTo>
                    <a:pt x="11" y="1941"/>
                    <a:pt x="0" y="1929"/>
                    <a:pt x="0" y="1916"/>
                  </a:cubicBezTo>
                  <a:lnTo>
                    <a:pt x="0" y="1916"/>
                  </a:lnTo>
                  <a:cubicBezTo>
                    <a:pt x="0" y="1902"/>
                    <a:pt x="11" y="1891"/>
                    <a:pt x="25" y="1891"/>
                  </a:cubicBezTo>
                  <a:cubicBezTo>
                    <a:pt x="39" y="1891"/>
                    <a:pt x="50" y="1902"/>
                    <a:pt x="50" y="1916"/>
                  </a:cubicBezTo>
                  <a:close/>
                  <a:moveTo>
                    <a:pt x="109" y="1907"/>
                  </a:moveTo>
                  <a:lnTo>
                    <a:pt x="109" y="1907"/>
                  </a:lnTo>
                  <a:cubicBezTo>
                    <a:pt x="123" y="1907"/>
                    <a:pt x="134" y="1918"/>
                    <a:pt x="134" y="1932"/>
                  </a:cubicBezTo>
                  <a:cubicBezTo>
                    <a:pt x="134" y="1946"/>
                    <a:pt x="123" y="1957"/>
                    <a:pt x="109" y="1957"/>
                  </a:cubicBezTo>
                  <a:lnTo>
                    <a:pt x="109" y="1957"/>
                  </a:lnTo>
                  <a:cubicBezTo>
                    <a:pt x="95" y="1957"/>
                    <a:pt x="84" y="1946"/>
                    <a:pt x="84" y="1932"/>
                  </a:cubicBezTo>
                  <a:cubicBezTo>
                    <a:pt x="84" y="1918"/>
                    <a:pt x="95" y="1907"/>
                    <a:pt x="109" y="1907"/>
                  </a:cubicBezTo>
                  <a:close/>
                  <a:moveTo>
                    <a:pt x="209" y="1907"/>
                  </a:moveTo>
                  <a:lnTo>
                    <a:pt x="209" y="1907"/>
                  </a:lnTo>
                  <a:cubicBezTo>
                    <a:pt x="223" y="1907"/>
                    <a:pt x="234" y="1918"/>
                    <a:pt x="234" y="1932"/>
                  </a:cubicBezTo>
                  <a:cubicBezTo>
                    <a:pt x="234" y="1946"/>
                    <a:pt x="223" y="1957"/>
                    <a:pt x="209" y="1957"/>
                  </a:cubicBezTo>
                  <a:lnTo>
                    <a:pt x="209" y="1957"/>
                  </a:lnTo>
                  <a:cubicBezTo>
                    <a:pt x="195" y="1957"/>
                    <a:pt x="184" y="1946"/>
                    <a:pt x="184" y="1932"/>
                  </a:cubicBezTo>
                  <a:cubicBezTo>
                    <a:pt x="184" y="1918"/>
                    <a:pt x="195" y="1907"/>
                    <a:pt x="209" y="1907"/>
                  </a:cubicBezTo>
                  <a:close/>
                  <a:moveTo>
                    <a:pt x="309" y="1907"/>
                  </a:moveTo>
                  <a:lnTo>
                    <a:pt x="309" y="1907"/>
                  </a:lnTo>
                  <a:cubicBezTo>
                    <a:pt x="323" y="1907"/>
                    <a:pt x="334" y="1918"/>
                    <a:pt x="334" y="1932"/>
                  </a:cubicBezTo>
                  <a:cubicBezTo>
                    <a:pt x="334" y="1946"/>
                    <a:pt x="323" y="1957"/>
                    <a:pt x="309" y="1957"/>
                  </a:cubicBezTo>
                  <a:lnTo>
                    <a:pt x="309" y="1957"/>
                  </a:lnTo>
                  <a:cubicBezTo>
                    <a:pt x="295" y="1957"/>
                    <a:pt x="284" y="1946"/>
                    <a:pt x="284" y="1932"/>
                  </a:cubicBezTo>
                  <a:cubicBezTo>
                    <a:pt x="284" y="1918"/>
                    <a:pt x="295" y="1907"/>
                    <a:pt x="309" y="1907"/>
                  </a:cubicBezTo>
                  <a:close/>
                  <a:moveTo>
                    <a:pt x="409" y="1907"/>
                  </a:moveTo>
                  <a:lnTo>
                    <a:pt x="409" y="1907"/>
                  </a:lnTo>
                  <a:cubicBezTo>
                    <a:pt x="423" y="1907"/>
                    <a:pt x="434" y="1918"/>
                    <a:pt x="434" y="1932"/>
                  </a:cubicBezTo>
                  <a:cubicBezTo>
                    <a:pt x="434" y="1946"/>
                    <a:pt x="423" y="1957"/>
                    <a:pt x="409" y="1957"/>
                  </a:cubicBezTo>
                  <a:lnTo>
                    <a:pt x="409" y="1957"/>
                  </a:lnTo>
                  <a:cubicBezTo>
                    <a:pt x="395" y="1957"/>
                    <a:pt x="384" y="1946"/>
                    <a:pt x="384" y="1932"/>
                  </a:cubicBezTo>
                  <a:cubicBezTo>
                    <a:pt x="384" y="1918"/>
                    <a:pt x="395" y="1907"/>
                    <a:pt x="409" y="1907"/>
                  </a:cubicBezTo>
                  <a:close/>
                  <a:moveTo>
                    <a:pt x="509" y="1907"/>
                  </a:moveTo>
                  <a:lnTo>
                    <a:pt x="509" y="1907"/>
                  </a:lnTo>
                  <a:cubicBezTo>
                    <a:pt x="523" y="1907"/>
                    <a:pt x="534" y="1918"/>
                    <a:pt x="534" y="1932"/>
                  </a:cubicBezTo>
                  <a:cubicBezTo>
                    <a:pt x="534" y="1946"/>
                    <a:pt x="523" y="1957"/>
                    <a:pt x="509" y="1957"/>
                  </a:cubicBezTo>
                  <a:lnTo>
                    <a:pt x="509" y="1957"/>
                  </a:lnTo>
                  <a:cubicBezTo>
                    <a:pt x="495" y="1957"/>
                    <a:pt x="484" y="1946"/>
                    <a:pt x="484" y="1932"/>
                  </a:cubicBezTo>
                  <a:cubicBezTo>
                    <a:pt x="484" y="1918"/>
                    <a:pt x="495" y="1907"/>
                    <a:pt x="509" y="1907"/>
                  </a:cubicBezTo>
                  <a:close/>
                  <a:moveTo>
                    <a:pt x="609" y="1907"/>
                  </a:moveTo>
                  <a:lnTo>
                    <a:pt x="609" y="1907"/>
                  </a:lnTo>
                  <a:cubicBezTo>
                    <a:pt x="623" y="1907"/>
                    <a:pt x="634" y="1918"/>
                    <a:pt x="634" y="1932"/>
                  </a:cubicBezTo>
                  <a:cubicBezTo>
                    <a:pt x="634" y="1946"/>
                    <a:pt x="623" y="1957"/>
                    <a:pt x="609" y="1957"/>
                  </a:cubicBezTo>
                  <a:lnTo>
                    <a:pt x="609" y="1957"/>
                  </a:lnTo>
                  <a:cubicBezTo>
                    <a:pt x="595" y="1957"/>
                    <a:pt x="584" y="1946"/>
                    <a:pt x="584" y="1932"/>
                  </a:cubicBezTo>
                  <a:cubicBezTo>
                    <a:pt x="584" y="1918"/>
                    <a:pt x="595" y="1907"/>
                    <a:pt x="609" y="1907"/>
                  </a:cubicBezTo>
                  <a:close/>
                  <a:moveTo>
                    <a:pt x="709" y="1907"/>
                  </a:moveTo>
                  <a:lnTo>
                    <a:pt x="709" y="1907"/>
                  </a:lnTo>
                  <a:cubicBezTo>
                    <a:pt x="723" y="1907"/>
                    <a:pt x="734" y="1918"/>
                    <a:pt x="734" y="1932"/>
                  </a:cubicBezTo>
                  <a:cubicBezTo>
                    <a:pt x="734" y="1946"/>
                    <a:pt x="723" y="1957"/>
                    <a:pt x="709" y="1957"/>
                  </a:cubicBezTo>
                  <a:lnTo>
                    <a:pt x="709" y="1957"/>
                  </a:lnTo>
                  <a:cubicBezTo>
                    <a:pt x="695" y="1957"/>
                    <a:pt x="684" y="1946"/>
                    <a:pt x="684" y="1932"/>
                  </a:cubicBezTo>
                  <a:cubicBezTo>
                    <a:pt x="684" y="1918"/>
                    <a:pt x="695" y="1907"/>
                    <a:pt x="709" y="1907"/>
                  </a:cubicBezTo>
                  <a:close/>
                  <a:moveTo>
                    <a:pt x="809" y="1907"/>
                  </a:moveTo>
                  <a:lnTo>
                    <a:pt x="809" y="1907"/>
                  </a:lnTo>
                  <a:cubicBezTo>
                    <a:pt x="823" y="1907"/>
                    <a:pt x="834" y="1918"/>
                    <a:pt x="834" y="1932"/>
                  </a:cubicBezTo>
                  <a:cubicBezTo>
                    <a:pt x="834" y="1946"/>
                    <a:pt x="823" y="1957"/>
                    <a:pt x="809" y="1957"/>
                  </a:cubicBezTo>
                  <a:lnTo>
                    <a:pt x="809" y="1957"/>
                  </a:lnTo>
                  <a:cubicBezTo>
                    <a:pt x="795" y="1957"/>
                    <a:pt x="784" y="1946"/>
                    <a:pt x="784" y="1932"/>
                  </a:cubicBezTo>
                  <a:cubicBezTo>
                    <a:pt x="784" y="1918"/>
                    <a:pt x="795" y="1907"/>
                    <a:pt x="809" y="1907"/>
                  </a:cubicBezTo>
                  <a:close/>
                  <a:moveTo>
                    <a:pt x="909" y="1907"/>
                  </a:moveTo>
                  <a:lnTo>
                    <a:pt x="909" y="1907"/>
                  </a:lnTo>
                  <a:cubicBezTo>
                    <a:pt x="923" y="1907"/>
                    <a:pt x="934" y="1918"/>
                    <a:pt x="934" y="1932"/>
                  </a:cubicBezTo>
                  <a:cubicBezTo>
                    <a:pt x="934" y="1946"/>
                    <a:pt x="923" y="1957"/>
                    <a:pt x="909" y="1957"/>
                  </a:cubicBezTo>
                  <a:lnTo>
                    <a:pt x="909" y="1957"/>
                  </a:lnTo>
                  <a:cubicBezTo>
                    <a:pt x="895" y="1957"/>
                    <a:pt x="884" y="1946"/>
                    <a:pt x="884" y="1932"/>
                  </a:cubicBezTo>
                  <a:cubicBezTo>
                    <a:pt x="884" y="1918"/>
                    <a:pt x="895" y="1907"/>
                    <a:pt x="909" y="1907"/>
                  </a:cubicBezTo>
                  <a:close/>
                  <a:moveTo>
                    <a:pt x="1009" y="1907"/>
                  </a:moveTo>
                  <a:lnTo>
                    <a:pt x="1009" y="1907"/>
                  </a:lnTo>
                  <a:cubicBezTo>
                    <a:pt x="1023" y="1907"/>
                    <a:pt x="1034" y="1918"/>
                    <a:pt x="1034" y="1932"/>
                  </a:cubicBezTo>
                  <a:cubicBezTo>
                    <a:pt x="1034" y="1946"/>
                    <a:pt x="1023" y="1957"/>
                    <a:pt x="1009" y="1957"/>
                  </a:cubicBezTo>
                  <a:lnTo>
                    <a:pt x="1009" y="1957"/>
                  </a:lnTo>
                  <a:cubicBezTo>
                    <a:pt x="996" y="1957"/>
                    <a:pt x="984" y="1946"/>
                    <a:pt x="984" y="1932"/>
                  </a:cubicBezTo>
                  <a:cubicBezTo>
                    <a:pt x="984" y="1918"/>
                    <a:pt x="996" y="1907"/>
                    <a:pt x="1009" y="1907"/>
                  </a:cubicBezTo>
                  <a:close/>
                  <a:moveTo>
                    <a:pt x="1109" y="1907"/>
                  </a:moveTo>
                  <a:lnTo>
                    <a:pt x="1109" y="1907"/>
                  </a:lnTo>
                  <a:cubicBezTo>
                    <a:pt x="1123" y="1907"/>
                    <a:pt x="1134" y="1918"/>
                    <a:pt x="1134" y="1932"/>
                  </a:cubicBezTo>
                  <a:cubicBezTo>
                    <a:pt x="1134" y="1946"/>
                    <a:pt x="1123" y="1957"/>
                    <a:pt x="1109" y="1957"/>
                  </a:cubicBezTo>
                  <a:lnTo>
                    <a:pt x="1109" y="1957"/>
                  </a:lnTo>
                  <a:cubicBezTo>
                    <a:pt x="1096" y="1957"/>
                    <a:pt x="1084" y="1946"/>
                    <a:pt x="1084" y="1932"/>
                  </a:cubicBezTo>
                  <a:cubicBezTo>
                    <a:pt x="1084" y="1918"/>
                    <a:pt x="1096" y="1907"/>
                    <a:pt x="1109" y="1907"/>
                  </a:cubicBezTo>
                  <a:close/>
                  <a:moveTo>
                    <a:pt x="1209" y="1907"/>
                  </a:moveTo>
                  <a:lnTo>
                    <a:pt x="1209" y="1907"/>
                  </a:lnTo>
                  <a:cubicBezTo>
                    <a:pt x="1223" y="1907"/>
                    <a:pt x="1234" y="1918"/>
                    <a:pt x="1234" y="1932"/>
                  </a:cubicBezTo>
                  <a:cubicBezTo>
                    <a:pt x="1234" y="1946"/>
                    <a:pt x="1223" y="1957"/>
                    <a:pt x="1209" y="1957"/>
                  </a:cubicBezTo>
                  <a:lnTo>
                    <a:pt x="1209" y="1957"/>
                  </a:lnTo>
                  <a:cubicBezTo>
                    <a:pt x="1196" y="1957"/>
                    <a:pt x="1184" y="1946"/>
                    <a:pt x="1184" y="1932"/>
                  </a:cubicBezTo>
                  <a:cubicBezTo>
                    <a:pt x="1184" y="1918"/>
                    <a:pt x="1196" y="1907"/>
                    <a:pt x="1209" y="1907"/>
                  </a:cubicBezTo>
                  <a:close/>
                  <a:moveTo>
                    <a:pt x="1309" y="1907"/>
                  </a:moveTo>
                  <a:lnTo>
                    <a:pt x="1310" y="1907"/>
                  </a:lnTo>
                  <a:cubicBezTo>
                    <a:pt x="1323" y="1907"/>
                    <a:pt x="1335" y="1918"/>
                    <a:pt x="1335" y="1932"/>
                  </a:cubicBezTo>
                  <a:cubicBezTo>
                    <a:pt x="1335" y="1946"/>
                    <a:pt x="1323" y="1957"/>
                    <a:pt x="1310" y="1957"/>
                  </a:cubicBezTo>
                  <a:lnTo>
                    <a:pt x="1309" y="1957"/>
                  </a:lnTo>
                  <a:cubicBezTo>
                    <a:pt x="1296" y="1957"/>
                    <a:pt x="1284" y="1946"/>
                    <a:pt x="1284" y="1932"/>
                  </a:cubicBezTo>
                  <a:cubicBezTo>
                    <a:pt x="1284" y="1918"/>
                    <a:pt x="1296" y="1907"/>
                    <a:pt x="1309" y="1907"/>
                  </a:cubicBezTo>
                  <a:close/>
                  <a:moveTo>
                    <a:pt x="1410" y="1907"/>
                  </a:moveTo>
                  <a:lnTo>
                    <a:pt x="1410" y="1907"/>
                  </a:lnTo>
                  <a:cubicBezTo>
                    <a:pt x="1423" y="1907"/>
                    <a:pt x="1435" y="1918"/>
                    <a:pt x="1435" y="1932"/>
                  </a:cubicBezTo>
                  <a:cubicBezTo>
                    <a:pt x="1435" y="1946"/>
                    <a:pt x="1423" y="1957"/>
                    <a:pt x="1410" y="1957"/>
                  </a:cubicBezTo>
                  <a:lnTo>
                    <a:pt x="1410" y="1957"/>
                  </a:lnTo>
                  <a:cubicBezTo>
                    <a:pt x="1396" y="1957"/>
                    <a:pt x="1385" y="1946"/>
                    <a:pt x="1385" y="1932"/>
                  </a:cubicBezTo>
                  <a:cubicBezTo>
                    <a:pt x="1385" y="1918"/>
                    <a:pt x="1396" y="1907"/>
                    <a:pt x="1410" y="1907"/>
                  </a:cubicBezTo>
                  <a:close/>
                  <a:moveTo>
                    <a:pt x="1510" y="1907"/>
                  </a:moveTo>
                  <a:lnTo>
                    <a:pt x="1510" y="1907"/>
                  </a:lnTo>
                  <a:cubicBezTo>
                    <a:pt x="1523" y="1907"/>
                    <a:pt x="1535" y="1918"/>
                    <a:pt x="1535" y="1932"/>
                  </a:cubicBezTo>
                  <a:cubicBezTo>
                    <a:pt x="1535" y="1946"/>
                    <a:pt x="1523" y="1957"/>
                    <a:pt x="1510" y="1957"/>
                  </a:cubicBezTo>
                  <a:lnTo>
                    <a:pt x="1510" y="1957"/>
                  </a:lnTo>
                  <a:cubicBezTo>
                    <a:pt x="1496" y="1957"/>
                    <a:pt x="1485" y="1946"/>
                    <a:pt x="1485" y="1932"/>
                  </a:cubicBezTo>
                  <a:cubicBezTo>
                    <a:pt x="1485" y="1918"/>
                    <a:pt x="1496" y="1907"/>
                    <a:pt x="1510" y="1907"/>
                  </a:cubicBezTo>
                  <a:close/>
                  <a:moveTo>
                    <a:pt x="1610" y="1907"/>
                  </a:moveTo>
                  <a:lnTo>
                    <a:pt x="1610" y="1907"/>
                  </a:lnTo>
                  <a:cubicBezTo>
                    <a:pt x="1623" y="1907"/>
                    <a:pt x="1635" y="1918"/>
                    <a:pt x="1635" y="1932"/>
                  </a:cubicBezTo>
                  <a:cubicBezTo>
                    <a:pt x="1635" y="1946"/>
                    <a:pt x="1623" y="1957"/>
                    <a:pt x="1610" y="1957"/>
                  </a:cubicBezTo>
                  <a:lnTo>
                    <a:pt x="1610" y="1957"/>
                  </a:lnTo>
                  <a:cubicBezTo>
                    <a:pt x="1596" y="1957"/>
                    <a:pt x="1585" y="1946"/>
                    <a:pt x="1585" y="1932"/>
                  </a:cubicBezTo>
                  <a:cubicBezTo>
                    <a:pt x="1585" y="1918"/>
                    <a:pt x="1596" y="1907"/>
                    <a:pt x="1610" y="1907"/>
                  </a:cubicBezTo>
                  <a:close/>
                  <a:moveTo>
                    <a:pt x="1710" y="1907"/>
                  </a:moveTo>
                  <a:lnTo>
                    <a:pt x="1710" y="1907"/>
                  </a:lnTo>
                  <a:cubicBezTo>
                    <a:pt x="1724" y="1907"/>
                    <a:pt x="1735" y="1918"/>
                    <a:pt x="1735" y="1932"/>
                  </a:cubicBezTo>
                  <a:cubicBezTo>
                    <a:pt x="1735" y="1946"/>
                    <a:pt x="1724" y="1957"/>
                    <a:pt x="1710" y="1957"/>
                  </a:cubicBezTo>
                  <a:lnTo>
                    <a:pt x="1710" y="1957"/>
                  </a:lnTo>
                  <a:cubicBezTo>
                    <a:pt x="1696" y="1957"/>
                    <a:pt x="1685" y="1946"/>
                    <a:pt x="1685" y="1932"/>
                  </a:cubicBezTo>
                  <a:cubicBezTo>
                    <a:pt x="1685" y="1918"/>
                    <a:pt x="1696" y="1907"/>
                    <a:pt x="1710" y="1907"/>
                  </a:cubicBezTo>
                  <a:close/>
                  <a:moveTo>
                    <a:pt x="1810" y="1907"/>
                  </a:moveTo>
                  <a:lnTo>
                    <a:pt x="1810" y="1907"/>
                  </a:lnTo>
                  <a:cubicBezTo>
                    <a:pt x="1824" y="1907"/>
                    <a:pt x="1835" y="1918"/>
                    <a:pt x="1835" y="1932"/>
                  </a:cubicBezTo>
                  <a:cubicBezTo>
                    <a:pt x="1835" y="1946"/>
                    <a:pt x="1824" y="1957"/>
                    <a:pt x="1810" y="1957"/>
                  </a:cubicBezTo>
                  <a:lnTo>
                    <a:pt x="1810" y="1957"/>
                  </a:lnTo>
                  <a:cubicBezTo>
                    <a:pt x="1796" y="1957"/>
                    <a:pt x="1785" y="1946"/>
                    <a:pt x="1785" y="1932"/>
                  </a:cubicBezTo>
                  <a:cubicBezTo>
                    <a:pt x="1785" y="1918"/>
                    <a:pt x="1796" y="1907"/>
                    <a:pt x="1810" y="1907"/>
                  </a:cubicBezTo>
                  <a:close/>
                  <a:moveTo>
                    <a:pt x="1910" y="1907"/>
                  </a:moveTo>
                  <a:lnTo>
                    <a:pt x="1910" y="1907"/>
                  </a:lnTo>
                  <a:cubicBezTo>
                    <a:pt x="1924" y="1907"/>
                    <a:pt x="1935" y="1918"/>
                    <a:pt x="1935" y="1932"/>
                  </a:cubicBezTo>
                  <a:cubicBezTo>
                    <a:pt x="1935" y="1946"/>
                    <a:pt x="1924" y="1957"/>
                    <a:pt x="1910" y="1957"/>
                  </a:cubicBezTo>
                  <a:lnTo>
                    <a:pt x="1910" y="1957"/>
                  </a:lnTo>
                  <a:cubicBezTo>
                    <a:pt x="1896" y="1957"/>
                    <a:pt x="1885" y="1946"/>
                    <a:pt x="1885" y="1932"/>
                  </a:cubicBezTo>
                  <a:cubicBezTo>
                    <a:pt x="1885" y="1918"/>
                    <a:pt x="1896" y="1907"/>
                    <a:pt x="1910" y="1907"/>
                  </a:cubicBezTo>
                  <a:close/>
                  <a:moveTo>
                    <a:pt x="2010" y="1907"/>
                  </a:moveTo>
                  <a:lnTo>
                    <a:pt x="2010" y="1907"/>
                  </a:lnTo>
                  <a:cubicBezTo>
                    <a:pt x="2024" y="1907"/>
                    <a:pt x="2035" y="1918"/>
                    <a:pt x="2035" y="1932"/>
                  </a:cubicBezTo>
                  <a:cubicBezTo>
                    <a:pt x="2035" y="1946"/>
                    <a:pt x="2024" y="1957"/>
                    <a:pt x="2010" y="1957"/>
                  </a:cubicBezTo>
                  <a:lnTo>
                    <a:pt x="2010" y="1957"/>
                  </a:lnTo>
                  <a:cubicBezTo>
                    <a:pt x="1996" y="1957"/>
                    <a:pt x="1985" y="1946"/>
                    <a:pt x="1985" y="1932"/>
                  </a:cubicBezTo>
                  <a:cubicBezTo>
                    <a:pt x="1985" y="1918"/>
                    <a:pt x="1996" y="1907"/>
                    <a:pt x="2010" y="1907"/>
                  </a:cubicBezTo>
                  <a:close/>
                  <a:moveTo>
                    <a:pt x="2110" y="1907"/>
                  </a:moveTo>
                  <a:lnTo>
                    <a:pt x="2110" y="1907"/>
                  </a:lnTo>
                  <a:cubicBezTo>
                    <a:pt x="2124" y="1907"/>
                    <a:pt x="2135" y="1918"/>
                    <a:pt x="2135" y="1932"/>
                  </a:cubicBezTo>
                  <a:cubicBezTo>
                    <a:pt x="2135" y="1946"/>
                    <a:pt x="2124" y="1957"/>
                    <a:pt x="2110" y="1957"/>
                  </a:cubicBezTo>
                  <a:lnTo>
                    <a:pt x="2110" y="1957"/>
                  </a:lnTo>
                  <a:cubicBezTo>
                    <a:pt x="2096" y="1957"/>
                    <a:pt x="2085" y="1946"/>
                    <a:pt x="2085" y="1932"/>
                  </a:cubicBezTo>
                  <a:cubicBezTo>
                    <a:pt x="2085" y="1918"/>
                    <a:pt x="2096" y="1907"/>
                    <a:pt x="2110" y="1907"/>
                  </a:cubicBezTo>
                  <a:close/>
                  <a:moveTo>
                    <a:pt x="2210" y="1907"/>
                  </a:moveTo>
                  <a:lnTo>
                    <a:pt x="2210" y="1907"/>
                  </a:lnTo>
                  <a:cubicBezTo>
                    <a:pt x="2224" y="1907"/>
                    <a:pt x="2235" y="1918"/>
                    <a:pt x="2235" y="1932"/>
                  </a:cubicBezTo>
                  <a:cubicBezTo>
                    <a:pt x="2235" y="1946"/>
                    <a:pt x="2224" y="1957"/>
                    <a:pt x="2210" y="1957"/>
                  </a:cubicBezTo>
                  <a:lnTo>
                    <a:pt x="2210" y="1957"/>
                  </a:lnTo>
                  <a:cubicBezTo>
                    <a:pt x="2196" y="1957"/>
                    <a:pt x="2185" y="1946"/>
                    <a:pt x="2185" y="1932"/>
                  </a:cubicBezTo>
                  <a:cubicBezTo>
                    <a:pt x="2185" y="1918"/>
                    <a:pt x="2196" y="1907"/>
                    <a:pt x="2210" y="1907"/>
                  </a:cubicBezTo>
                  <a:close/>
                  <a:moveTo>
                    <a:pt x="2310" y="1907"/>
                  </a:moveTo>
                  <a:lnTo>
                    <a:pt x="2310" y="1907"/>
                  </a:lnTo>
                  <a:cubicBezTo>
                    <a:pt x="2324" y="1907"/>
                    <a:pt x="2335" y="1918"/>
                    <a:pt x="2335" y="1932"/>
                  </a:cubicBezTo>
                  <a:cubicBezTo>
                    <a:pt x="2335" y="1946"/>
                    <a:pt x="2324" y="1957"/>
                    <a:pt x="2310" y="1957"/>
                  </a:cubicBezTo>
                  <a:lnTo>
                    <a:pt x="2310" y="1957"/>
                  </a:lnTo>
                  <a:cubicBezTo>
                    <a:pt x="2296" y="1957"/>
                    <a:pt x="2285" y="1946"/>
                    <a:pt x="2285" y="1932"/>
                  </a:cubicBezTo>
                  <a:cubicBezTo>
                    <a:pt x="2285" y="1918"/>
                    <a:pt x="2296" y="1907"/>
                    <a:pt x="2310" y="1907"/>
                  </a:cubicBezTo>
                  <a:close/>
                  <a:moveTo>
                    <a:pt x="2410" y="1907"/>
                  </a:moveTo>
                  <a:lnTo>
                    <a:pt x="2410" y="1907"/>
                  </a:lnTo>
                  <a:cubicBezTo>
                    <a:pt x="2424" y="1907"/>
                    <a:pt x="2435" y="1918"/>
                    <a:pt x="2435" y="1932"/>
                  </a:cubicBezTo>
                  <a:cubicBezTo>
                    <a:pt x="2435" y="1946"/>
                    <a:pt x="2424" y="1957"/>
                    <a:pt x="2410" y="1957"/>
                  </a:cubicBezTo>
                  <a:lnTo>
                    <a:pt x="2410" y="1957"/>
                  </a:lnTo>
                  <a:cubicBezTo>
                    <a:pt x="2396" y="1957"/>
                    <a:pt x="2385" y="1946"/>
                    <a:pt x="2385" y="1932"/>
                  </a:cubicBezTo>
                  <a:cubicBezTo>
                    <a:pt x="2385" y="1918"/>
                    <a:pt x="2396" y="1907"/>
                    <a:pt x="2410" y="1907"/>
                  </a:cubicBezTo>
                  <a:close/>
                  <a:moveTo>
                    <a:pt x="2510" y="1907"/>
                  </a:moveTo>
                  <a:lnTo>
                    <a:pt x="2510" y="1907"/>
                  </a:lnTo>
                  <a:cubicBezTo>
                    <a:pt x="2524" y="1907"/>
                    <a:pt x="2535" y="1918"/>
                    <a:pt x="2535" y="1932"/>
                  </a:cubicBezTo>
                  <a:cubicBezTo>
                    <a:pt x="2535" y="1946"/>
                    <a:pt x="2524" y="1957"/>
                    <a:pt x="2510" y="1957"/>
                  </a:cubicBezTo>
                  <a:lnTo>
                    <a:pt x="2510" y="1957"/>
                  </a:lnTo>
                  <a:cubicBezTo>
                    <a:pt x="2496" y="1957"/>
                    <a:pt x="2485" y="1946"/>
                    <a:pt x="2485" y="1932"/>
                  </a:cubicBezTo>
                  <a:cubicBezTo>
                    <a:pt x="2485" y="1918"/>
                    <a:pt x="2496" y="1907"/>
                    <a:pt x="2510" y="1907"/>
                  </a:cubicBezTo>
                  <a:close/>
                  <a:moveTo>
                    <a:pt x="2610" y="1907"/>
                  </a:moveTo>
                  <a:lnTo>
                    <a:pt x="2610" y="1907"/>
                  </a:lnTo>
                  <a:cubicBezTo>
                    <a:pt x="2624" y="1907"/>
                    <a:pt x="2635" y="1918"/>
                    <a:pt x="2635" y="1932"/>
                  </a:cubicBezTo>
                  <a:cubicBezTo>
                    <a:pt x="2635" y="1946"/>
                    <a:pt x="2624" y="1957"/>
                    <a:pt x="2610" y="1957"/>
                  </a:cubicBezTo>
                  <a:lnTo>
                    <a:pt x="2610" y="1957"/>
                  </a:lnTo>
                  <a:cubicBezTo>
                    <a:pt x="2596" y="1957"/>
                    <a:pt x="2585" y="1946"/>
                    <a:pt x="2585" y="1932"/>
                  </a:cubicBezTo>
                  <a:cubicBezTo>
                    <a:pt x="2585" y="1918"/>
                    <a:pt x="2596" y="1907"/>
                    <a:pt x="2610" y="1907"/>
                  </a:cubicBezTo>
                  <a:close/>
                  <a:moveTo>
                    <a:pt x="2710" y="1907"/>
                  </a:moveTo>
                  <a:lnTo>
                    <a:pt x="2710" y="1907"/>
                  </a:lnTo>
                  <a:cubicBezTo>
                    <a:pt x="2724" y="1907"/>
                    <a:pt x="2735" y="1918"/>
                    <a:pt x="2735" y="1932"/>
                  </a:cubicBezTo>
                  <a:cubicBezTo>
                    <a:pt x="2735" y="1946"/>
                    <a:pt x="2724" y="1957"/>
                    <a:pt x="2710" y="1957"/>
                  </a:cubicBezTo>
                  <a:lnTo>
                    <a:pt x="2710" y="1957"/>
                  </a:lnTo>
                  <a:cubicBezTo>
                    <a:pt x="2696" y="1957"/>
                    <a:pt x="2685" y="1946"/>
                    <a:pt x="2685" y="1932"/>
                  </a:cubicBezTo>
                  <a:cubicBezTo>
                    <a:pt x="2685" y="1918"/>
                    <a:pt x="2696" y="1907"/>
                    <a:pt x="2710" y="1907"/>
                  </a:cubicBezTo>
                  <a:close/>
                  <a:moveTo>
                    <a:pt x="2810" y="1907"/>
                  </a:moveTo>
                  <a:lnTo>
                    <a:pt x="2810" y="1907"/>
                  </a:lnTo>
                  <a:cubicBezTo>
                    <a:pt x="2824" y="1907"/>
                    <a:pt x="2835" y="1918"/>
                    <a:pt x="2835" y="1932"/>
                  </a:cubicBezTo>
                  <a:cubicBezTo>
                    <a:pt x="2835" y="1946"/>
                    <a:pt x="2824" y="1957"/>
                    <a:pt x="2810" y="1957"/>
                  </a:cubicBezTo>
                  <a:lnTo>
                    <a:pt x="2810" y="1957"/>
                  </a:lnTo>
                  <a:cubicBezTo>
                    <a:pt x="2796" y="1957"/>
                    <a:pt x="2785" y="1946"/>
                    <a:pt x="2785" y="1932"/>
                  </a:cubicBezTo>
                  <a:cubicBezTo>
                    <a:pt x="2785" y="1918"/>
                    <a:pt x="2796" y="1907"/>
                    <a:pt x="2810" y="1907"/>
                  </a:cubicBezTo>
                  <a:close/>
                  <a:moveTo>
                    <a:pt x="2910" y="1907"/>
                  </a:moveTo>
                  <a:lnTo>
                    <a:pt x="2910" y="1907"/>
                  </a:lnTo>
                  <a:cubicBezTo>
                    <a:pt x="2924" y="1907"/>
                    <a:pt x="2935" y="1918"/>
                    <a:pt x="2935" y="1932"/>
                  </a:cubicBezTo>
                  <a:cubicBezTo>
                    <a:pt x="2935" y="1946"/>
                    <a:pt x="2924" y="1957"/>
                    <a:pt x="2910" y="1957"/>
                  </a:cubicBezTo>
                  <a:lnTo>
                    <a:pt x="2910" y="1957"/>
                  </a:lnTo>
                  <a:cubicBezTo>
                    <a:pt x="2896" y="1957"/>
                    <a:pt x="2885" y="1946"/>
                    <a:pt x="2885" y="1932"/>
                  </a:cubicBezTo>
                  <a:cubicBezTo>
                    <a:pt x="2885" y="1918"/>
                    <a:pt x="2896" y="1907"/>
                    <a:pt x="2910" y="1907"/>
                  </a:cubicBezTo>
                  <a:close/>
                  <a:moveTo>
                    <a:pt x="3010" y="1907"/>
                  </a:moveTo>
                  <a:lnTo>
                    <a:pt x="3010" y="1907"/>
                  </a:lnTo>
                  <a:cubicBezTo>
                    <a:pt x="3024" y="1907"/>
                    <a:pt x="3035" y="1918"/>
                    <a:pt x="3035" y="1932"/>
                  </a:cubicBezTo>
                  <a:cubicBezTo>
                    <a:pt x="3035" y="1946"/>
                    <a:pt x="3024" y="1957"/>
                    <a:pt x="3010" y="1957"/>
                  </a:cubicBezTo>
                  <a:lnTo>
                    <a:pt x="3010" y="1957"/>
                  </a:lnTo>
                  <a:cubicBezTo>
                    <a:pt x="2996" y="1957"/>
                    <a:pt x="2985" y="1946"/>
                    <a:pt x="2985" y="1932"/>
                  </a:cubicBezTo>
                  <a:cubicBezTo>
                    <a:pt x="2985" y="1918"/>
                    <a:pt x="2996" y="1907"/>
                    <a:pt x="3010" y="1907"/>
                  </a:cubicBezTo>
                  <a:close/>
                  <a:moveTo>
                    <a:pt x="3110" y="1907"/>
                  </a:moveTo>
                  <a:lnTo>
                    <a:pt x="3110" y="1907"/>
                  </a:lnTo>
                  <a:cubicBezTo>
                    <a:pt x="3124" y="1907"/>
                    <a:pt x="3135" y="1918"/>
                    <a:pt x="3135" y="1932"/>
                  </a:cubicBezTo>
                  <a:cubicBezTo>
                    <a:pt x="3135" y="1946"/>
                    <a:pt x="3124" y="1957"/>
                    <a:pt x="3110" y="1957"/>
                  </a:cubicBezTo>
                  <a:lnTo>
                    <a:pt x="3110" y="1957"/>
                  </a:lnTo>
                  <a:cubicBezTo>
                    <a:pt x="3097" y="1957"/>
                    <a:pt x="3085" y="1946"/>
                    <a:pt x="3085" y="1932"/>
                  </a:cubicBezTo>
                  <a:cubicBezTo>
                    <a:pt x="3085" y="1918"/>
                    <a:pt x="3097" y="1907"/>
                    <a:pt x="3110" y="1907"/>
                  </a:cubicBezTo>
                  <a:close/>
                  <a:moveTo>
                    <a:pt x="3210" y="1907"/>
                  </a:moveTo>
                  <a:lnTo>
                    <a:pt x="3210" y="1907"/>
                  </a:lnTo>
                  <a:cubicBezTo>
                    <a:pt x="3224" y="1907"/>
                    <a:pt x="3235" y="1918"/>
                    <a:pt x="3235" y="1932"/>
                  </a:cubicBezTo>
                  <a:cubicBezTo>
                    <a:pt x="3235" y="1946"/>
                    <a:pt x="3224" y="1957"/>
                    <a:pt x="3210" y="1957"/>
                  </a:cubicBezTo>
                  <a:lnTo>
                    <a:pt x="3210" y="1957"/>
                  </a:lnTo>
                  <a:cubicBezTo>
                    <a:pt x="3197" y="1957"/>
                    <a:pt x="3185" y="1946"/>
                    <a:pt x="3185" y="1932"/>
                  </a:cubicBezTo>
                  <a:cubicBezTo>
                    <a:pt x="3185" y="1918"/>
                    <a:pt x="3197" y="1907"/>
                    <a:pt x="3210" y="1907"/>
                  </a:cubicBezTo>
                  <a:close/>
                  <a:moveTo>
                    <a:pt x="3310" y="1907"/>
                  </a:moveTo>
                  <a:lnTo>
                    <a:pt x="3311" y="1907"/>
                  </a:lnTo>
                  <a:cubicBezTo>
                    <a:pt x="3324" y="1907"/>
                    <a:pt x="3336" y="1918"/>
                    <a:pt x="3336" y="1932"/>
                  </a:cubicBezTo>
                  <a:cubicBezTo>
                    <a:pt x="3336" y="1946"/>
                    <a:pt x="3324" y="1957"/>
                    <a:pt x="3311" y="1957"/>
                  </a:cubicBezTo>
                  <a:lnTo>
                    <a:pt x="3310" y="1957"/>
                  </a:lnTo>
                  <a:cubicBezTo>
                    <a:pt x="3297" y="1957"/>
                    <a:pt x="3285" y="1946"/>
                    <a:pt x="3285" y="1932"/>
                  </a:cubicBezTo>
                  <a:cubicBezTo>
                    <a:pt x="3285" y="1918"/>
                    <a:pt x="3297" y="1907"/>
                    <a:pt x="3310" y="1907"/>
                  </a:cubicBezTo>
                  <a:close/>
                  <a:moveTo>
                    <a:pt x="3411" y="1907"/>
                  </a:moveTo>
                  <a:lnTo>
                    <a:pt x="3411" y="1907"/>
                  </a:lnTo>
                  <a:cubicBezTo>
                    <a:pt x="3424" y="1907"/>
                    <a:pt x="3436" y="1918"/>
                    <a:pt x="3436" y="1932"/>
                  </a:cubicBezTo>
                  <a:cubicBezTo>
                    <a:pt x="3436" y="1946"/>
                    <a:pt x="3424" y="1957"/>
                    <a:pt x="3411" y="1957"/>
                  </a:cubicBezTo>
                  <a:lnTo>
                    <a:pt x="3411" y="1957"/>
                  </a:lnTo>
                  <a:cubicBezTo>
                    <a:pt x="3397" y="1957"/>
                    <a:pt x="3386" y="1946"/>
                    <a:pt x="3386" y="1932"/>
                  </a:cubicBezTo>
                  <a:cubicBezTo>
                    <a:pt x="3386" y="1918"/>
                    <a:pt x="3397" y="1907"/>
                    <a:pt x="3411" y="1907"/>
                  </a:cubicBezTo>
                  <a:close/>
                  <a:moveTo>
                    <a:pt x="3511" y="1907"/>
                  </a:moveTo>
                  <a:lnTo>
                    <a:pt x="3511" y="1907"/>
                  </a:lnTo>
                  <a:cubicBezTo>
                    <a:pt x="3524" y="1907"/>
                    <a:pt x="3536" y="1918"/>
                    <a:pt x="3536" y="1932"/>
                  </a:cubicBezTo>
                  <a:cubicBezTo>
                    <a:pt x="3536" y="1946"/>
                    <a:pt x="3524" y="1957"/>
                    <a:pt x="3511" y="1957"/>
                  </a:cubicBezTo>
                  <a:lnTo>
                    <a:pt x="3511" y="1957"/>
                  </a:lnTo>
                  <a:cubicBezTo>
                    <a:pt x="3497" y="1957"/>
                    <a:pt x="3486" y="1946"/>
                    <a:pt x="3486" y="1932"/>
                  </a:cubicBezTo>
                  <a:cubicBezTo>
                    <a:pt x="3486" y="1918"/>
                    <a:pt x="3497" y="1907"/>
                    <a:pt x="3511" y="1907"/>
                  </a:cubicBezTo>
                  <a:close/>
                  <a:moveTo>
                    <a:pt x="3611" y="1907"/>
                  </a:moveTo>
                  <a:lnTo>
                    <a:pt x="3611" y="1907"/>
                  </a:lnTo>
                  <a:cubicBezTo>
                    <a:pt x="3624" y="1907"/>
                    <a:pt x="3636" y="1918"/>
                    <a:pt x="3636" y="1932"/>
                  </a:cubicBezTo>
                  <a:cubicBezTo>
                    <a:pt x="3636" y="1946"/>
                    <a:pt x="3624" y="1957"/>
                    <a:pt x="3611" y="1957"/>
                  </a:cubicBezTo>
                  <a:lnTo>
                    <a:pt x="3611" y="1957"/>
                  </a:lnTo>
                  <a:cubicBezTo>
                    <a:pt x="3597" y="1957"/>
                    <a:pt x="3586" y="1946"/>
                    <a:pt x="3586" y="1932"/>
                  </a:cubicBezTo>
                  <a:cubicBezTo>
                    <a:pt x="3586" y="1918"/>
                    <a:pt x="3597" y="1907"/>
                    <a:pt x="3611" y="1907"/>
                  </a:cubicBezTo>
                  <a:close/>
                  <a:moveTo>
                    <a:pt x="3711" y="1907"/>
                  </a:moveTo>
                  <a:lnTo>
                    <a:pt x="3711" y="1907"/>
                  </a:lnTo>
                  <a:cubicBezTo>
                    <a:pt x="3725" y="1907"/>
                    <a:pt x="3736" y="1918"/>
                    <a:pt x="3736" y="1932"/>
                  </a:cubicBezTo>
                  <a:cubicBezTo>
                    <a:pt x="3736" y="1946"/>
                    <a:pt x="3725" y="1957"/>
                    <a:pt x="3711" y="1957"/>
                  </a:cubicBezTo>
                  <a:lnTo>
                    <a:pt x="3711" y="1957"/>
                  </a:lnTo>
                  <a:cubicBezTo>
                    <a:pt x="3697" y="1957"/>
                    <a:pt x="3686" y="1946"/>
                    <a:pt x="3686" y="1932"/>
                  </a:cubicBezTo>
                  <a:cubicBezTo>
                    <a:pt x="3686" y="1918"/>
                    <a:pt x="3697" y="1907"/>
                    <a:pt x="3711" y="1907"/>
                  </a:cubicBezTo>
                  <a:close/>
                  <a:moveTo>
                    <a:pt x="3811" y="1907"/>
                  </a:moveTo>
                  <a:lnTo>
                    <a:pt x="3811" y="1907"/>
                  </a:lnTo>
                  <a:cubicBezTo>
                    <a:pt x="3825" y="1907"/>
                    <a:pt x="3836" y="1918"/>
                    <a:pt x="3836" y="1932"/>
                  </a:cubicBezTo>
                  <a:cubicBezTo>
                    <a:pt x="3836" y="1946"/>
                    <a:pt x="3825" y="1957"/>
                    <a:pt x="3811" y="1957"/>
                  </a:cubicBezTo>
                  <a:lnTo>
                    <a:pt x="3811" y="1957"/>
                  </a:lnTo>
                  <a:cubicBezTo>
                    <a:pt x="3797" y="1957"/>
                    <a:pt x="3786" y="1946"/>
                    <a:pt x="3786" y="1932"/>
                  </a:cubicBezTo>
                  <a:cubicBezTo>
                    <a:pt x="3786" y="1918"/>
                    <a:pt x="3797" y="1907"/>
                    <a:pt x="3811" y="1907"/>
                  </a:cubicBezTo>
                  <a:close/>
                  <a:moveTo>
                    <a:pt x="3911" y="1907"/>
                  </a:moveTo>
                  <a:lnTo>
                    <a:pt x="3911" y="1907"/>
                  </a:lnTo>
                  <a:cubicBezTo>
                    <a:pt x="3925" y="1907"/>
                    <a:pt x="3936" y="1918"/>
                    <a:pt x="3936" y="1932"/>
                  </a:cubicBezTo>
                  <a:cubicBezTo>
                    <a:pt x="3936" y="1946"/>
                    <a:pt x="3925" y="1957"/>
                    <a:pt x="3911" y="1957"/>
                  </a:cubicBezTo>
                  <a:lnTo>
                    <a:pt x="3911" y="1957"/>
                  </a:lnTo>
                  <a:cubicBezTo>
                    <a:pt x="3897" y="1957"/>
                    <a:pt x="3886" y="1946"/>
                    <a:pt x="3886" y="1932"/>
                  </a:cubicBezTo>
                  <a:cubicBezTo>
                    <a:pt x="3886" y="1918"/>
                    <a:pt x="3897" y="1907"/>
                    <a:pt x="3911" y="1907"/>
                  </a:cubicBezTo>
                  <a:close/>
                  <a:moveTo>
                    <a:pt x="4011" y="1907"/>
                  </a:moveTo>
                  <a:lnTo>
                    <a:pt x="4011" y="1907"/>
                  </a:lnTo>
                  <a:cubicBezTo>
                    <a:pt x="4025" y="1907"/>
                    <a:pt x="4036" y="1918"/>
                    <a:pt x="4036" y="1932"/>
                  </a:cubicBezTo>
                  <a:cubicBezTo>
                    <a:pt x="4036" y="1946"/>
                    <a:pt x="4025" y="1957"/>
                    <a:pt x="4011" y="1957"/>
                  </a:cubicBezTo>
                  <a:lnTo>
                    <a:pt x="4011" y="1957"/>
                  </a:lnTo>
                  <a:cubicBezTo>
                    <a:pt x="3997" y="1957"/>
                    <a:pt x="3986" y="1946"/>
                    <a:pt x="3986" y="1932"/>
                  </a:cubicBezTo>
                  <a:cubicBezTo>
                    <a:pt x="3986" y="1918"/>
                    <a:pt x="3997" y="1907"/>
                    <a:pt x="4011" y="1907"/>
                  </a:cubicBezTo>
                  <a:close/>
                  <a:moveTo>
                    <a:pt x="4111" y="1907"/>
                  </a:moveTo>
                  <a:lnTo>
                    <a:pt x="4111" y="1907"/>
                  </a:lnTo>
                  <a:cubicBezTo>
                    <a:pt x="4125" y="1907"/>
                    <a:pt x="4136" y="1918"/>
                    <a:pt x="4136" y="1932"/>
                  </a:cubicBezTo>
                  <a:cubicBezTo>
                    <a:pt x="4136" y="1946"/>
                    <a:pt x="4125" y="1957"/>
                    <a:pt x="4111" y="1957"/>
                  </a:cubicBezTo>
                  <a:lnTo>
                    <a:pt x="4111" y="1957"/>
                  </a:lnTo>
                  <a:cubicBezTo>
                    <a:pt x="4097" y="1957"/>
                    <a:pt x="4086" y="1946"/>
                    <a:pt x="4086" y="1932"/>
                  </a:cubicBezTo>
                  <a:cubicBezTo>
                    <a:pt x="4086" y="1918"/>
                    <a:pt x="4097" y="1907"/>
                    <a:pt x="4111" y="1907"/>
                  </a:cubicBezTo>
                  <a:close/>
                  <a:moveTo>
                    <a:pt x="4211" y="1907"/>
                  </a:moveTo>
                  <a:lnTo>
                    <a:pt x="4211" y="1907"/>
                  </a:lnTo>
                  <a:cubicBezTo>
                    <a:pt x="4225" y="1907"/>
                    <a:pt x="4236" y="1918"/>
                    <a:pt x="4236" y="1932"/>
                  </a:cubicBezTo>
                  <a:cubicBezTo>
                    <a:pt x="4236" y="1946"/>
                    <a:pt x="4225" y="1957"/>
                    <a:pt x="4211" y="1957"/>
                  </a:cubicBezTo>
                  <a:lnTo>
                    <a:pt x="4211" y="1957"/>
                  </a:lnTo>
                  <a:cubicBezTo>
                    <a:pt x="4197" y="1957"/>
                    <a:pt x="4186" y="1946"/>
                    <a:pt x="4186" y="1932"/>
                  </a:cubicBezTo>
                  <a:cubicBezTo>
                    <a:pt x="4186" y="1918"/>
                    <a:pt x="4197" y="1907"/>
                    <a:pt x="4211" y="1907"/>
                  </a:cubicBezTo>
                  <a:close/>
                  <a:moveTo>
                    <a:pt x="4311" y="1907"/>
                  </a:moveTo>
                  <a:lnTo>
                    <a:pt x="4311" y="1907"/>
                  </a:lnTo>
                  <a:cubicBezTo>
                    <a:pt x="4325" y="1907"/>
                    <a:pt x="4336" y="1918"/>
                    <a:pt x="4336" y="1932"/>
                  </a:cubicBezTo>
                  <a:cubicBezTo>
                    <a:pt x="4336" y="1946"/>
                    <a:pt x="4325" y="1957"/>
                    <a:pt x="4311" y="1957"/>
                  </a:cubicBezTo>
                  <a:lnTo>
                    <a:pt x="4311" y="1957"/>
                  </a:lnTo>
                  <a:cubicBezTo>
                    <a:pt x="4297" y="1957"/>
                    <a:pt x="4286" y="1946"/>
                    <a:pt x="4286" y="1932"/>
                  </a:cubicBezTo>
                  <a:cubicBezTo>
                    <a:pt x="4286" y="1918"/>
                    <a:pt x="4297" y="1907"/>
                    <a:pt x="4311" y="1907"/>
                  </a:cubicBezTo>
                  <a:close/>
                  <a:moveTo>
                    <a:pt x="4411" y="1907"/>
                  </a:moveTo>
                  <a:lnTo>
                    <a:pt x="4411" y="1907"/>
                  </a:lnTo>
                  <a:cubicBezTo>
                    <a:pt x="4425" y="1907"/>
                    <a:pt x="4436" y="1918"/>
                    <a:pt x="4436" y="1932"/>
                  </a:cubicBezTo>
                  <a:cubicBezTo>
                    <a:pt x="4436" y="1946"/>
                    <a:pt x="4425" y="1957"/>
                    <a:pt x="4411" y="1957"/>
                  </a:cubicBezTo>
                  <a:lnTo>
                    <a:pt x="4411" y="1957"/>
                  </a:lnTo>
                  <a:cubicBezTo>
                    <a:pt x="4397" y="1957"/>
                    <a:pt x="4386" y="1946"/>
                    <a:pt x="4386" y="1932"/>
                  </a:cubicBezTo>
                  <a:cubicBezTo>
                    <a:pt x="4386" y="1918"/>
                    <a:pt x="4397" y="1907"/>
                    <a:pt x="4411" y="1907"/>
                  </a:cubicBezTo>
                  <a:close/>
                  <a:moveTo>
                    <a:pt x="4511" y="1907"/>
                  </a:moveTo>
                  <a:lnTo>
                    <a:pt x="4511" y="1907"/>
                  </a:lnTo>
                  <a:cubicBezTo>
                    <a:pt x="4525" y="1907"/>
                    <a:pt x="4536" y="1918"/>
                    <a:pt x="4536" y="1932"/>
                  </a:cubicBezTo>
                  <a:cubicBezTo>
                    <a:pt x="4536" y="1946"/>
                    <a:pt x="4525" y="1957"/>
                    <a:pt x="4511" y="1957"/>
                  </a:cubicBezTo>
                  <a:lnTo>
                    <a:pt x="4511" y="1957"/>
                  </a:lnTo>
                  <a:cubicBezTo>
                    <a:pt x="4497" y="1957"/>
                    <a:pt x="4486" y="1946"/>
                    <a:pt x="4486" y="1932"/>
                  </a:cubicBezTo>
                  <a:cubicBezTo>
                    <a:pt x="4486" y="1918"/>
                    <a:pt x="4497" y="1907"/>
                    <a:pt x="4511" y="1907"/>
                  </a:cubicBezTo>
                  <a:close/>
                  <a:moveTo>
                    <a:pt x="4611" y="1907"/>
                  </a:moveTo>
                  <a:lnTo>
                    <a:pt x="4611" y="1907"/>
                  </a:lnTo>
                  <a:cubicBezTo>
                    <a:pt x="4625" y="1907"/>
                    <a:pt x="4636" y="1918"/>
                    <a:pt x="4636" y="1932"/>
                  </a:cubicBezTo>
                  <a:cubicBezTo>
                    <a:pt x="4636" y="1946"/>
                    <a:pt x="4625" y="1957"/>
                    <a:pt x="4611" y="1957"/>
                  </a:cubicBezTo>
                  <a:lnTo>
                    <a:pt x="4611" y="1957"/>
                  </a:lnTo>
                  <a:cubicBezTo>
                    <a:pt x="4597" y="1957"/>
                    <a:pt x="4586" y="1946"/>
                    <a:pt x="4586" y="1932"/>
                  </a:cubicBezTo>
                  <a:cubicBezTo>
                    <a:pt x="4586" y="1918"/>
                    <a:pt x="4597" y="1907"/>
                    <a:pt x="4611" y="1907"/>
                  </a:cubicBezTo>
                  <a:close/>
                  <a:moveTo>
                    <a:pt x="4711" y="1907"/>
                  </a:moveTo>
                  <a:lnTo>
                    <a:pt x="4711" y="1907"/>
                  </a:lnTo>
                  <a:cubicBezTo>
                    <a:pt x="4725" y="1907"/>
                    <a:pt x="4736" y="1918"/>
                    <a:pt x="4736" y="1932"/>
                  </a:cubicBezTo>
                  <a:cubicBezTo>
                    <a:pt x="4736" y="1946"/>
                    <a:pt x="4725" y="1957"/>
                    <a:pt x="4711" y="1957"/>
                  </a:cubicBezTo>
                  <a:lnTo>
                    <a:pt x="4711" y="1957"/>
                  </a:lnTo>
                  <a:cubicBezTo>
                    <a:pt x="4697" y="1957"/>
                    <a:pt x="4686" y="1946"/>
                    <a:pt x="4686" y="1932"/>
                  </a:cubicBezTo>
                  <a:cubicBezTo>
                    <a:pt x="4686" y="1918"/>
                    <a:pt x="4697" y="1907"/>
                    <a:pt x="4711" y="1907"/>
                  </a:cubicBezTo>
                  <a:close/>
                  <a:moveTo>
                    <a:pt x="4811" y="1907"/>
                  </a:moveTo>
                  <a:lnTo>
                    <a:pt x="4811" y="1907"/>
                  </a:lnTo>
                  <a:cubicBezTo>
                    <a:pt x="4825" y="1907"/>
                    <a:pt x="4836" y="1918"/>
                    <a:pt x="4836" y="1932"/>
                  </a:cubicBezTo>
                  <a:cubicBezTo>
                    <a:pt x="4836" y="1946"/>
                    <a:pt x="4825" y="1957"/>
                    <a:pt x="4811" y="1957"/>
                  </a:cubicBezTo>
                  <a:lnTo>
                    <a:pt x="4811" y="1957"/>
                  </a:lnTo>
                  <a:cubicBezTo>
                    <a:pt x="4797" y="1957"/>
                    <a:pt x="4786" y="1946"/>
                    <a:pt x="4786" y="1932"/>
                  </a:cubicBezTo>
                  <a:cubicBezTo>
                    <a:pt x="4786" y="1918"/>
                    <a:pt x="4797" y="1907"/>
                    <a:pt x="4811" y="1907"/>
                  </a:cubicBezTo>
                  <a:close/>
                  <a:moveTo>
                    <a:pt x="4911" y="1907"/>
                  </a:moveTo>
                  <a:lnTo>
                    <a:pt x="4911" y="1907"/>
                  </a:lnTo>
                  <a:cubicBezTo>
                    <a:pt x="4925" y="1907"/>
                    <a:pt x="4936" y="1918"/>
                    <a:pt x="4936" y="1932"/>
                  </a:cubicBezTo>
                  <a:cubicBezTo>
                    <a:pt x="4936" y="1946"/>
                    <a:pt x="4925" y="1957"/>
                    <a:pt x="4911" y="1957"/>
                  </a:cubicBezTo>
                  <a:lnTo>
                    <a:pt x="4911" y="1957"/>
                  </a:lnTo>
                  <a:cubicBezTo>
                    <a:pt x="4897" y="1957"/>
                    <a:pt x="4886" y="1946"/>
                    <a:pt x="4886" y="1932"/>
                  </a:cubicBezTo>
                  <a:cubicBezTo>
                    <a:pt x="4886" y="1918"/>
                    <a:pt x="4897" y="1907"/>
                    <a:pt x="4911" y="1907"/>
                  </a:cubicBezTo>
                  <a:close/>
                  <a:moveTo>
                    <a:pt x="5011" y="1907"/>
                  </a:moveTo>
                  <a:lnTo>
                    <a:pt x="5011" y="1907"/>
                  </a:lnTo>
                  <a:cubicBezTo>
                    <a:pt x="5025" y="1907"/>
                    <a:pt x="5036" y="1918"/>
                    <a:pt x="5036" y="1932"/>
                  </a:cubicBezTo>
                  <a:cubicBezTo>
                    <a:pt x="5036" y="1946"/>
                    <a:pt x="5025" y="1957"/>
                    <a:pt x="5011" y="1957"/>
                  </a:cubicBezTo>
                  <a:lnTo>
                    <a:pt x="5011" y="1957"/>
                  </a:lnTo>
                  <a:cubicBezTo>
                    <a:pt x="4998" y="1957"/>
                    <a:pt x="4986" y="1946"/>
                    <a:pt x="4986" y="1932"/>
                  </a:cubicBezTo>
                  <a:cubicBezTo>
                    <a:pt x="4986" y="1918"/>
                    <a:pt x="4998" y="1907"/>
                    <a:pt x="5011" y="1907"/>
                  </a:cubicBezTo>
                  <a:close/>
                  <a:moveTo>
                    <a:pt x="5111" y="1907"/>
                  </a:moveTo>
                  <a:lnTo>
                    <a:pt x="5111" y="1907"/>
                  </a:lnTo>
                  <a:cubicBezTo>
                    <a:pt x="5125" y="1907"/>
                    <a:pt x="5136" y="1918"/>
                    <a:pt x="5136" y="1932"/>
                  </a:cubicBezTo>
                  <a:cubicBezTo>
                    <a:pt x="5136" y="1946"/>
                    <a:pt x="5125" y="1957"/>
                    <a:pt x="5111" y="1957"/>
                  </a:cubicBezTo>
                  <a:lnTo>
                    <a:pt x="5111" y="1957"/>
                  </a:lnTo>
                  <a:cubicBezTo>
                    <a:pt x="5098" y="1957"/>
                    <a:pt x="5086" y="1946"/>
                    <a:pt x="5086" y="1932"/>
                  </a:cubicBezTo>
                  <a:cubicBezTo>
                    <a:pt x="5086" y="1918"/>
                    <a:pt x="5098" y="1907"/>
                    <a:pt x="5111" y="1907"/>
                  </a:cubicBezTo>
                  <a:close/>
                  <a:moveTo>
                    <a:pt x="5211" y="1907"/>
                  </a:moveTo>
                  <a:lnTo>
                    <a:pt x="5211" y="1907"/>
                  </a:lnTo>
                  <a:cubicBezTo>
                    <a:pt x="5225" y="1907"/>
                    <a:pt x="5236" y="1918"/>
                    <a:pt x="5236" y="1932"/>
                  </a:cubicBezTo>
                  <a:cubicBezTo>
                    <a:pt x="5236" y="1946"/>
                    <a:pt x="5225" y="1957"/>
                    <a:pt x="5211" y="1957"/>
                  </a:cubicBezTo>
                  <a:lnTo>
                    <a:pt x="5211" y="1957"/>
                  </a:lnTo>
                  <a:cubicBezTo>
                    <a:pt x="5198" y="1957"/>
                    <a:pt x="5186" y="1946"/>
                    <a:pt x="5186" y="1932"/>
                  </a:cubicBezTo>
                  <a:cubicBezTo>
                    <a:pt x="5186" y="1918"/>
                    <a:pt x="5198" y="1907"/>
                    <a:pt x="5211" y="1907"/>
                  </a:cubicBezTo>
                  <a:close/>
                  <a:moveTo>
                    <a:pt x="5311" y="1907"/>
                  </a:moveTo>
                  <a:lnTo>
                    <a:pt x="5312" y="1907"/>
                  </a:lnTo>
                  <a:cubicBezTo>
                    <a:pt x="5325" y="1907"/>
                    <a:pt x="5337" y="1918"/>
                    <a:pt x="5337" y="1932"/>
                  </a:cubicBezTo>
                  <a:cubicBezTo>
                    <a:pt x="5337" y="1946"/>
                    <a:pt x="5325" y="1957"/>
                    <a:pt x="5312" y="1957"/>
                  </a:cubicBezTo>
                  <a:lnTo>
                    <a:pt x="5311" y="1957"/>
                  </a:lnTo>
                  <a:cubicBezTo>
                    <a:pt x="5298" y="1957"/>
                    <a:pt x="5286" y="1946"/>
                    <a:pt x="5286" y="1932"/>
                  </a:cubicBezTo>
                  <a:cubicBezTo>
                    <a:pt x="5286" y="1918"/>
                    <a:pt x="5298" y="1907"/>
                    <a:pt x="5311" y="1907"/>
                  </a:cubicBezTo>
                  <a:close/>
                  <a:moveTo>
                    <a:pt x="5412" y="1907"/>
                  </a:moveTo>
                  <a:lnTo>
                    <a:pt x="5412" y="1907"/>
                  </a:lnTo>
                  <a:cubicBezTo>
                    <a:pt x="5425" y="1907"/>
                    <a:pt x="5437" y="1918"/>
                    <a:pt x="5437" y="1932"/>
                  </a:cubicBezTo>
                  <a:cubicBezTo>
                    <a:pt x="5437" y="1946"/>
                    <a:pt x="5425" y="1957"/>
                    <a:pt x="5412" y="1957"/>
                  </a:cubicBezTo>
                  <a:lnTo>
                    <a:pt x="5412" y="1957"/>
                  </a:lnTo>
                  <a:cubicBezTo>
                    <a:pt x="5398" y="1957"/>
                    <a:pt x="5387" y="1946"/>
                    <a:pt x="5387" y="1932"/>
                  </a:cubicBezTo>
                  <a:cubicBezTo>
                    <a:pt x="5387" y="1918"/>
                    <a:pt x="5398" y="1907"/>
                    <a:pt x="5412" y="1907"/>
                  </a:cubicBezTo>
                  <a:close/>
                  <a:moveTo>
                    <a:pt x="5512" y="1907"/>
                  </a:moveTo>
                  <a:lnTo>
                    <a:pt x="5512" y="1907"/>
                  </a:lnTo>
                  <a:cubicBezTo>
                    <a:pt x="5525" y="1907"/>
                    <a:pt x="5537" y="1918"/>
                    <a:pt x="5537" y="1932"/>
                  </a:cubicBezTo>
                  <a:cubicBezTo>
                    <a:pt x="5537" y="1946"/>
                    <a:pt x="5525" y="1957"/>
                    <a:pt x="5512" y="1957"/>
                  </a:cubicBezTo>
                  <a:lnTo>
                    <a:pt x="5512" y="1957"/>
                  </a:lnTo>
                  <a:cubicBezTo>
                    <a:pt x="5498" y="1957"/>
                    <a:pt x="5487" y="1946"/>
                    <a:pt x="5487" y="1932"/>
                  </a:cubicBezTo>
                  <a:cubicBezTo>
                    <a:pt x="5487" y="1918"/>
                    <a:pt x="5498" y="1907"/>
                    <a:pt x="5512" y="1907"/>
                  </a:cubicBezTo>
                  <a:close/>
                  <a:moveTo>
                    <a:pt x="5563" y="1909"/>
                  </a:moveTo>
                  <a:lnTo>
                    <a:pt x="5563" y="1909"/>
                  </a:lnTo>
                  <a:cubicBezTo>
                    <a:pt x="5563" y="1895"/>
                    <a:pt x="5575" y="1884"/>
                    <a:pt x="5588" y="1884"/>
                  </a:cubicBezTo>
                  <a:cubicBezTo>
                    <a:pt x="5602" y="1884"/>
                    <a:pt x="5613" y="1895"/>
                    <a:pt x="5613" y="1909"/>
                  </a:cubicBezTo>
                  <a:lnTo>
                    <a:pt x="5613" y="1909"/>
                  </a:lnTo>
                  <a:cubicBezTo>
                    <a:pt x="5613" y="1922"/>
                    <a:pt x="5602" y="1934"/>
                    <a:pt x="5588" y="1934"/>
                  </a:cubicBezTo>
                  <a:cubicBezTo>
                    <a:pt x="5575" y="1934"/>
                    <a:pt x="5563" y="1922"/>
                    <a:pt x="5563" y="1909"/>
                  </a:cubicBezTo>
                  <a:close/>
                  <a:moveTo>
                    <a:pt x="5563" y="1809"/>
                  </a:moveTo>
                  <a:lnTo>
                    <a:pt x="5563" y="1809"/>
                  </a:lnTo>
                  <a:cubicBezTo>
                    <a:pt x="5563" y="1795"/>
                    <a:pt x="5575" y="1784"/>
                    <a:pt x="5588" y="1784"/>
                  </a:cubicBezTo>
                  <a:cubicBezTo>
                    <a:pt x="5602" y="1784"/>
                    <a:pt x="5613" y="1795"/>
                    <a:pt x="5613" y="1809"/>
                  </a:cubicBezTo>
                  <a:lnTo>
                    <a:pt x="5613" y="1809"/>
                  </a:lnTo>
                  <a:cubicBezTo>
                    <a:pt x="5613" y="1822"/>
                    <a:pt x="5602" y="1834"/>
                    <a:pt x="5588" y="1834"/>
                  </a:cubicBezTo>
                  <a:cubicBezTo>
                    <a:pt x="5575" y="1834"/>
                    <a:pt x="5563" y="1822"/>
                    <a:pt x="5563" y="1809"/>
                  </a:cubicBezTo>
                  <a:close/>
                  <a:moveTo>
                    <a:pt x="5563" y="1709"/>
                  </a:moveTo>
                  <a:lnTo>
                    <a:pt x="5563" y="1708"/>
                  </a:lnTo>
                  <a:cubicBezTo>
                    <a:pt x="5563" y="1695"/>
                    <a:pt x="5575" y="1683"/>
                    <a:pt x="5588" y="1683"/>
                  </a:cubicBezTo>
                  <a:cubicBezTo>
                    <a:pt x="5602" y="1683"/>
                    <a:pt x="5613" y="1695"/>
                    <a:pt x="5613" y="1708"/>
                  </a:cubicBezTo>
                  <a:lnTo>
                    <a:pt x="5613" y="1709"/>
                  </a:lnTo>
                  <a:cubicBezTo>
                    <a:pt x="5613" y="1722"/>
                    <a:pt x="5602" y="1734"/>
                    <a:pt x="5588" y="1734"/>
                  </a:cubicBezTo>
                  <a:cubicBezTo>
                    <a:pt x="5575" y="1734"/>
                    <a:pt x="5563" y="1722"/>
                    <a:pt x="5563" y="1709"/>
                  </a:cubicBezTo>
                  <a:close/>
                  <a:moveTo>
                    <a:pt x="5563" y="1608"/>
                  </a:moveTo>
                  <a:lnTo>
                    <a:pt x="5563" y="1608"/>
                  </a:lnTo>
                  <a:cubicBezTo>
                    <a:pt x="5563" y="1595"/>
                    <a:pt x="5575" y="1583"/>
                    <a:pt x="5588" y="1583"/>
                  </a:cubicBezTo>
                  <a:cubicBezTo>
                    <a:pt x="5602" y="1583"/>
                    <a:pt x="5613" y="1595"/>
                    <a:pt x="5613" y="1608"/>
                  </a:cubicBezTo>
                  <a:lnTo>
                    <a:pt x="5613" y="1608"/>
                  </a:lnTo>
                  <a:cubicBezTo>
                    <a:pt x="5613" y="1622"/>
                    <a:pt x="5602" y="1633"/>
                    <a:pt x="5588" y="1633"/>
                  </a:cubicBezTo>
                  <a:cubicBezTo>
                    <a:pt x="5575" y="1633"/>
                    <a:pt x="5563" y="1622"/>
                    <a:pt x="5563" y="1608"/>
                  </a:cubicBezTo>
                  <a:close/>
                  <a:moveTo>
                    <a:pt x="5563" y="1508"/>
                  </a:moveTo>
                  <a:lnTo>
                    <a:pt x="5563" y="1508"/>
                  </a:lnTo>
                  <a:cubicBezTo>
                    <a:pt x="5563" y="1495"/>
                    <a:pt x="5575" y="1483"/>
                    <a:pt x="5588" y="1483"/>
                  </a:cubicBezTo>
                  <a:cubicBezTo>
                    <a:pt x="5602" y="1483"/>
                    <a:pt x="5613" y="1495"/>
                    <a:pt x="5613" y="1508"/>
                  </a:cubicBezTo>
                  <a:lnTo>
                    <a:pt x="5613" y="1508"/>
                  </a:lnTo>
                  <a:cubicBezTo>
                    <a:pt x="5613" y="1522"/>
                    <a:pt x="5602" y="1533"/>
                    <a:pt x="5588" y="1533"/>
                  </a:cubicBezTo>
                  <a:cubicBezTo>
                    <a:pt x="5575" y="1533"/>
                    <a:pt x="5563" y="1522"/>
                    <a:pt x="5563" y="1508"/>
                  </a:cubicBezTo>
                  <a:close/>
                  <a:moveTo>
                    <a:pt x="5563" y="1408"/>
                  </a:moveTo>
                  <a:lnTo>
                    <a:pt x="5563" y="1408"/>
                  </a:lnTo>
                  <a:cubicBezTo>
                    <a:pt x="5563" y="1395"/>
                    <a:pt x="5575" y="1383"/>
                    <a:pt x="5588" y="1383"/>
                  </a:cubicBezTo>
                  <a:cubicBezTo>
                    <a:pt x="5602" y="1383"/>
                    <a:pt x="5613" y="1395"/>
                    <a:pt x="5613" y="1408"/>
                  </a:cubicBezTo>
                  <a:lnTo>
                    <a:pt x="5613" y="1408"/>
                  </a:lnTo>
                  <a:cubicBezTo>
                    <a:pt x="5613" y="1422"/>
                    <a:pt x="5602" y="1433"/>
                    <a:pt x="5588" y="1433"/>
                  </a:cubicBezTo>
                  <a:cubicBezTo>
                    <a:pt x="5575" y="1433"/>
                    <a:pt x="5563" y="1422"/>
                    <a:pt x="5563" y="1408"/>
                  </a:cubicBezTo>
                  <a:close/>
                  <a:moveTo>
                    <a:pt x="5563" y="1308"/>
                  </a:moveTo>
                  <a:lnTo>
                    <a:pt x="5563" y="1308"/>
                  </a:lnTo>
                  <a:cubicBezTo>
                    <a:pt x="5563" y="1294"/>
                    <a:pt x="5575" y="1283"/>
                    <a:pt x="5588" y="1283"/>
                  </a:cubicBezTo>
                  <a:cubicBezTo>
                    <a:pt x="5602" y="1283"/>
                    <a:pt x="5613" y="1294"/>
                    <a:pt x="5613" y="1308"/>
                  </a:cubicBezTo>
                  <a:lnTo>
                    <a:pt x="5613" y="1308"/>
                  </a:lnTo>
                  <a:cubicBezTo>
                    <a:pt x="5613" y="1322"/>
                    <a:pt x="5602" y="1333"/>
                    <a:pt x="5588" y="1333"/>
                  </a:cubicBezTo>
                  <a:cubicBezTo>
                    <a:pt x="5575" y="1333"/>
                    <a:pt x="5563" y="1322"/>
                    <a:pt x="5563" y="1308"/>
                  </a:cubicBezTo>
                  <a:close/>
                  <a:moveTo>
                    <a:pt x="5563" y="1208"/>
                  </a:moveTo>
                  <a:lnTo>
                    <a:pt x="5563" y="1208"/>
                  </a:lnTo>
                  <a:cubicBezTo>
                    <a:pt x="5563" y="1194"/>
                    <a:pt x="5575" y="1183"/>
                    <a:pt x="5588" y="1183"/>
                  </a:cubicBezTo>
                  <a:cubicBezTo>
                    <a:pt x="5602" y="1183"/>
                    <a:pt x="5613" y="1194"/>
                    <a:pt x="5613" y="1208"/>
                  </a:cubicBezTo>
                  <a:lnTo>
                    <a:pt x="5613" y="1208"/>
                  </a:lnTo>
                  <a:cubicBezTo>
                    <a:pt x="5613" y="1222"/>
                    <a:pt x="5602" y="1233"/>
                    <a:pt x="5588" y="1233"/>
                  </a:cubicBezTo>
                  <a:cubicBezTo>
                    <a:pt x="5575" y="1233"/>
                    <a:pt x="5563" y="1222"/>
                    <a:pt x="5563" y="1208"/>
                  </a:cubicBezTo>
                  <a:close/>
                  <a:moveTo>
                    <a:pt x="5563" y="1108"/>
                  </a:moveTo>
                  <a:lnTo>
                    <a:pt x="5563" y="1108"/>
                  </a:lnTo>
                  <a:cubicBezTo>
                    <a:pt x="5563" y="1094"/>
                    <a:pt x="5575" y="1083"/>
                    <a:pt x="5588" y="1083"/>
                  </a:cubicBezTo>
                  <a:cubicBezTo>
                    <a:pt x="5602" y="1083"/>
                    <a:pt x="5613" y="1094"/>
                    <a:pt x="5613" y="1108"/>
                  </a:cubicBezTo>
                  <a:lnTo>
                    <a:pt x="5613" y="1108"/>
                  </a:lnTo>
                  <a:cubicBezTo>
                    <a:pt x="5613" y="1122"/>
                    <a:pt x="5602" y="1133"/>
                    <a:pt x="5588" y="1133"/>
                  </a:cubicBezTo>
                  <a:cubicBezTo>
                    <a:pt x="5575" y="1133"/>
                    <a:pt x="5563" y="1122"/>
                    <a:pt x="5563" y="1108"/>
                  </a:cubicBezTo>
                  <a:close/>
                  <a:moveTo>
                    <a:pt x="5563" y="1008"/>
                  </a:moveTo>
                  <a:lnTo>
                    <a:pt x="5563" y="1008"/>
                  </a:lnTo>
                  <a:cubicBezTo>
                    <a:pt x="5563" y="994"/>
                    <a:pt x="5575" y="983"/>
                    <a:pt x="5588" y="983"/>
                  </a:cubicBezTo>
                  <a:cubicBezTo>
                    <a:pt x="5602" y="983"/>
                    <a:pt x="5613" y="994"/>
                    <a:pt x="5613" y="1008"/>
                  </a:cubicBezTo>
                  <a:lnTo>
                    <a:pt x="5613" y="1008"/>
                  </a:lnTo>
                  <a:cubicBezTo>
                    <a:pt x="5613" y="1022"/>
                    <a:pt x="5602" y="1033"/>
                    <a:pt x="5588" y="1033"/>
                  </a:cubicBezTo>
                  <a:cubicBezTo>
                    <a:pt x="5575" y="1033"/>
                    <a:pt x="5563" y="1022"/>
                    <a:pt x="5563" y="1008"/>
                  </a:cubicBezTo>
                  <a:close/>
                  <a:moveTo>
                    <a:pt x="5563" y="908"/>
                  </a:moveTo>
                  <a:lnTo>
                    <a:pt x="5563" y="908"/>
                  </a:lnTo>
                  <a:cubicBezTo>
                    <a:pt x="5563" y="894"/>
                    <a:pt x="5575" y="883"/>
                    <a:pt x="5588" y="883"/>
                  </a:cubicBezTo>
                  <a:cubicBezTo>
                    <a:pt x="5602" y="883"/>
                    <a:pt x="5613" y="894"/>
                    <a:pt x="5613" y="908"/>
                  </a:cubicBezTo>
                  <a:lnTo>
                    <a:pt x="5613" y="908"/>
                  </a:lnTo>
                  <a:cubicBezTo>
                    <a:pt x="5613" y="922"/>
                    <a:pt x="5602" y="933"/>
                    <a:pt x="5588" y="933"/>
                  </a:cubicBezTo>
                  <a:cubicBezTo>
                    <a:pt x="5575" y="933"/>
                    <a:pt x="5563" y="922"/>
                    <a:pt x="5563" y="908"/>
                  </a:cubicBezTo>
                  <a:close/>
                  <a:moveTo>
                    <a:pt x="5563" y="808"/>
                  </a:moveTo>
                  <a:lnTo>
                    <a:pt x="5563" y="808"/>
                  </a:lnTo>
                  <a:cubicBezTo>
                    <a:pt x="5563" y="794"/>
                    <a:pt x="5575" y="783"/>
                    <a:pt x="5588" y="783"/>
                  </a:cubicBezTo>
                  <a:cubicBezTo>
                    <a:pt x="5602" y="783"/>
                    <a:pt x="5613" y="794"/>
                    <a:pt x="5613" y="808"/>
                  </a:cubicBezTo>
                  <a:lnTo>
                    <a:pt x="5613" y="808"/>
                  </a:lnTo>
                  <a:cubicBezTo>
                    <a:pt x="5613" y="822"/>
                    <a:pt x="5602" y="833"/>
                    <a:pt x="5588" y="833"/>
                  </a:cubicBezTo>
                  <a:cubicBezTo>
                    <a:pt x="5575" y="833"/>
                    <a:pt x="5563" y="822"/>
                    <a:pt x="5563" y="808"/>
                  </a:cubicBezTo>
                  <a:close/>
                  <a:moveTo>
                    <a:pt x="5563" y="708"/>
                  </a:moveTo>
                  <a:lnTo>
                    <a:pt x="5563" y="708"/>
                  </a:lnTo>
                  <a:cubicBezTo>
                    <a:pt x="5563" y="694"/>
                    <a:pt x="5575" y="683"/>
                    <a:pt x="5588" y="683"/>
                  </a:cubicBezTo>
                  <a:cubicBezTo>
                    <a:pt x="5602" y="683"/>
                    <a:pt x="5613" y="694"/>
                    <a:pt x="5613" y="708"/>
                  </a:cubicBezTo>
                  <a:lnTo>
                    <a:pt x="5613" y="708"/>
                  </a:lnTo>
                  <a:cubicBezTo>
                    <a:pt x="5613" y="722"/>
                    <a:pt x="5602" y="733"/>
                    <a:pt x="5588" y="733"/>
                  </a:cubicBezTo>
                  <a:cubicBezTo>
                    <a:pt x="5575" y="733"/>
                    <a:pt x="5563" y="722"/>
                    <a:pt x="5563" y="708"/>
                  </a:cubicBezTo>
                  <a:close/>
                  <a:moveTo>
                    <a:pt x="5563" y="608"/>
                  </a:moveTo>
                  <a:lnTo>
                    <a:pt x="5563" y="608"/>
                  </a:lnTo>
                  <a:cubicBezTo>
                    <a:pt x="5563" y="594"/>
                    <a:pt x="5575" y="583"/>
                    <a:pt x="5588" y="583"/>
                  </a:cubicBezTo>
                  <a:cubicBezTo>
                    <a:pt x="5602" y="583"/>
                    <a:pt x="5613" y="594"/>
                    <a:pt x="5613" y="608"/>
                  </a:cubicBezTo>
                  <a:lnTo>
                    <a:pt x="5613" y="608"/>
                  </a:lnTo>
                  <a:cubicBezTo>
                    <a:pt x="5613" y="622"/>
                    <a:pt x="5602" y="633"/>
                    <a:pt x="5588" y="633"/>
                  </a:cubicBezTo>
                  <a:cubicBezTo>
                    <a:pt x="5575" y="633"/>
                    <a:pt x="5563" y="622"/>
                    <a:pt x="5563" y="608"/>
                  </a:cubicBezTo>
                  <a:close/>
                  <a:moveTo>
                    <a:pt x="5563" y="508"/>
                  </a:moveTo>
                  <a:lnTo>
                    <a:pt x="5563" y="508"/>
                  </a:lnTo>
                  <a:cubicBezTo>
                    <a:pt x="5563" y="494"/>
                    <a:pt x="5575" y="483"/>
                    <a:pt x="5588" y="483"/>
                  </a:cubicBezTo>
                  <a:cubicBezTo>
                    <a:pt x="5602" y="483"/>
                    <a:pt x="5613" y="494"/>
                    <a:pt x="5613" y="508"/>
                  </a:cubicBezTo>
                  <a:lnTo>
                    <a:pt x="5613" y="508"/>
                  </a:lnTo>
                  <a:cubicBezTo>
                    <a:pt x="5613" y="522"/>
                    <a:pt x="5602" y="533"/>
                    <a:pt x="5588" y="533"/>
                  </a:cubicBezTo>
                  <a:cubicBezTo>
                    <a:pt x="5575" y="533"/>
                    <a:pt x="5563" y="522"/>
                    <a:pt x="5563" y="508"/>
                  </a:cubicBezTo>
                  <a:close/>
                  <a:moveTo>
                    <a:pt x="5563" y="408"/>
                  </a:moveTo>
                  <a:lnTo>
                    <a:pt x="5563" y="408"/>
                  </a:lnTo>
                  <a:cubicBezTo>
                    <a:pt x="5563" y="394"/>
                    <a:pt x="5575" y="383"/>
                    <a:pt x="5588" y="383"/>
                  </a:cubicBezTo>
                  <a:cubicBezTo>
                    <a:pt x="5602" y="383"/>
                    <a:pt x="5613" y="394"/>
                    <a:pt x="5613" y="408"/>
                  </a:cubicBezTo>
                  <a:lnTo>
                    <a:pt x="5613" y="408"/>
                  </a:lnTo>
                  <a:cubicBezTo>
                    <a:pt x="5613" y="422"/>
                    <a:pt x="5602" y="433"/>
                    <a:pt x="5588" y="433"/>
                  </a:cubicBezTo>
                  <a:cubicBezTo>
                    <a:pt x="5575" y="433"/>
                    <a:pt x="5563" y="422"/>
                    <a:pt x="5563" y="408"/>
                  </a:cubicBezTo>
                  <a:close/>
                  <a:moveTo>
                    <a:pt x="5563" y="308"/>
                  </a:moveTo>
                  <a:lnTo>
                    <a:pt x="5563" y="308"/>
                  </a:lnTo>
                  <a:cubicBezTo>
                    <a:pt x="5563" y="294"/>
                    <a:pt x="5575" y="283"/>
                    <a:pt x="5588" y="283"/>
                  </a:cubicBezTo>
                  <a:cubicBezTo>
                    <a:pt x="5602" y="283"/>
                    <a:pt x="5613" y="294"/>
                    <a:pt x="5613" y="308"/>
                  </a:cubicBezTo>
                  <a:lnTo>
                    <a:pt x="5613" y="308"/>
                  </a:lnTo>
                  <a:cubicBezTo>
                    <a:pt x="5613" y="322"/>
                    <a:pt x="5602" y="333"/>
                    <a:pt x="5588" y="333"/>
                  </a:cubicBezTo>
                  <a:cubicBezTo>
                    <a:pt x="5575" y="333"/>
                    <a:pt x="5563" y="322"/>
                    <a:pt x="5563" y="308"/>
                  </a:cubicBezTo>
                  <a:close/>
                  <a:moveTo>
                    <a:pt x="5563" y="208"/>
                  </a:moveTo>
                  <a:lnTo>
                    <a:pt x="5563" y="208"/>
                  </a:lnTo>
                  <a:cubicBezTo>
                    <a:pt x="5563" y="194"/>
                    <a:pt x="5575" y="183"/>
                    <a:pt x="5588" y="183"/>
                  </a:cubicBezTo>
                  <a:cubicBezTo>
                    <a:pt x="5602" y="183"/>
                    <a:pt x="5613" y="194"/>
                    <a:pt x="5613" y="208"/>
                  </a:cubicBezTo>
                  <a:lnTo>
                    <a:pt x="5613" y="208"/>
                  </a:lnTo>
                  <a:cubicBezTo>
                    <a:pt x="5613" y="222"/>
                    <a:pt x="5602" y="233"/>
                    <a:pt x="5588" y="233"/>
                  </a:cubicBezTo>
                  <a:cubicBezTo>
                    <a:pt x="5575" y="233"/>
                    <a:pt x="5563" y="222"/>
                    <a:pt x="5563" y="208"/>
                  </a:cubicBezTo>
                  <a:close/>
                  <a:moveTo>
                    <a:pt x="5563" y="108"/>
                  </a:moveTo>
                  <a:lnTo>
                    <a:pt x="5563" y="108"/>
                  </a:lnTo>
                  <a:cubicBezTo>
                    <a:pt x="5563" y="94"/>
                    <a:pt x="5575" y="83"/>
                    <a:pt x="5588" y="83"/>
                  </a:cubicBezTo>
                  <a:cubicBezTo>
                    <a:pt x="5602" y="83"/>
                    <a:pt x="5613" y="94"/>
                    <a:pt x="5613" y="108"/>
                  </a:cubicBezTo>
                  <a:lnTo>
                    <a:pt x="5613" y="108"/>
                  </a:lnTo>
                  <a:cubicBezTo>
                    <a:pt x="5613" y="122"/>
                    <a:pt x="5602" y="133"/>
                    <a:pt x="5588" y="133"/>
                  </a:cubicBezTo>
                  <a:cubicBezTo>
                    <a:pt x="5575" y="133"/>
                    <a:pt x="5563" y="122"/>
                    <a:pt x="5563" y="108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6" name="Rectangle 230">
              <a:extLst>
                <a:ext uri="{FF2B5EF4-FFF2-40B4-BE49-F238E27FC236}">
                  <a16:creationId xmlns:a16="http://schemas.microsoft.com/office/drawing/2014/main" id="{2DED1051-9EAF-69A8-26B4-B617656974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15" y="3478"/>
              <a:ext cx="43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Higher costs of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7" name="Rectangle 231">
              <a:extLst>
                <a:ext uri="{FF2B5EF4-FFF2-40B4-BE49-F238E27FC236}">
                  <a16:creationId xmlns:a16="http://schemas.microsoft.com/office/drawing/2014/main" id="{B0A00338-72DB-E3BC-3493-896198D0C1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15" y="3544"/>
              <a:ext cx="22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imports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8" name="Rectangle 232">
              <a:extLst>
                <a:ext uri="{FF2B5EF4-FFF2-40B4-BE49-F238E27FC236}">
                  <a16:creationId xmlns:a16="http://schemas.microsoft.com/office/drawing/2014/main" id="{867B3391-61C3-6266-9133-92B8BFAA16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89" y="354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9" name="Rectangle 233">
              <a:extLst>
                <a:ext uri="{FF2B5EF4-FFF2-40B4-BE49-F238E27FC236}">
                  <a16:creationId xmlns:a16="http://schemas.microsoft.com/office/drawing/2014/main" id="{5E887590-EC11-FD84-0908-584875AD2F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3" y="354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0" name="Freeform 234">
              <a:extLst>
                <a:ext uri="{FF2B5EF4-FFF2-40B4-BE49-F238E27FC236}">
                  <a16:creationId xmlns:a16="http://schemas.microsoft.com/office/drawing/2014/main" id="{D288CD4B-CD58-2F5E-62E2-1F13F1BD46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019" y="2892"/>
              <a:ext cx="285" cy="43"/>
            </a:xfrm>
            <a:custGeom>
              <a:avLst/>
              <a:gdLst>
                <a:gd name="T0" fmla="*/ 0 w 285"/>
                <a:gd name="T1" fmla="*/ 18 h 43"/>
                <a:gd name="T2" fmla="*/ 249 w 285"/>
                <a:gd name="T3" fmla="*/ 18 h 43"/>
                <a:gd name="T4" fmla="*/ 249 w 285"/>
                <a:gd name="T5" fmla="*/ 25 h 43"/>
                <a:gd name="T6" fmla="*/ 0 w 285"/>
                <a:gd name="T7" fmla="*/ 25 h 43"/>
                <a:gd name="T8" fmla="*/ 0 w 285"/>
                <a:gd name="T9" fmla="*/ 18 h 43"/>
                <a:gd name="T10" fmla="*/ 242 w 285"/>
                <a:gd name="T11" fmla="*/ 0 h 43"/>
                <a:gd name="T12" fmla="*/ 285 w 285"/>
                <a:gd name="T13" fmla="*/ 22 h 43"/>
                <a:gd name="T14" fmla="*/ 242 w 285"/>
                <a:gd name="T15" fmla="*/ 43 h 43"/>
                <a:gd name="T16" fmla="*/ 242 w 285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5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2" y="0"/>
                  </a:moveTo>
                  <a:lnTo>
                    <a:pt x="285" y="22"/>
                  </a:lnTo>
                  <a:lnTo>
                    <a:pt x="242" y="43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1" name="Freeform 235">
              <a:extLst>
                <a:ext uri="{FF2B5EF4-FFF2-40B4-BE49-F238E27FC236}">
                  <a16:creationId xmlns:a16="http://schemas.microsoft.com/office/drawing/2014/main" id="{FBB2D17F-BC6D-FF57-1292-BE469C3461CF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31" y="2787"/>
              <a:ext cx="683" cy="227"/>
            </a:xfrm>
            <a:custGeom>
              <a:avLst/>
              <a:gdLst>
                <a:gd name="T0" fmla="*/ 6112 w 6387"/>
                <a:gd name="T1" fmla="*/ 0 h 2130"/>
                <a:gd name="T2" fmla="*/ 5787 w 6387"/>
                <a:gd name="T3" fmla="*/ 25 h 2130"/>
                <a:gd name="T4" fmla="*/ 5512 w 6387"/>
                <a:gd name="T5" fmla="*/ 50 h 2130"/>
                <a:gd name="T6" fmla="*/ 5337 w 6387"/>
                <a:gd name="T7" fmla="*/ 25 h 2130"/>
                <a:gd name="T8" fmla="*/ 5011 w 6387"/>
                <a:gd name="T9" fmla="*/ 0 h 2130"/>
                <a:gd name="T10" fmla="*/ 4711 w 6387"/>
                <a:gd name="T11" fmla="*/ 50 h 2130"/>
                <a:gd name="T12" fmla="*/ 4511 w 6387"/>
                <a:gd name="T13" fmla="*/ 50 h 2130"/>
                <a:gd name="T14" fmla="*/ 4211 w 6387"/>
                <a:gd name="T15" fmla="*/ 0 h 2130"/>
                <a:gd name="T16" fmla="*/ 3886 w 6387"/>
                <a:gd name="T17" fmla="*/ 25 h 2130"/>
                <a:gd name="T18" fmla="*/ 3611 w 6387"/>
                <a:gd name="T19" fmla="*/ 50 h 2130"/>
                <a:gd name="T20" fmla="*/ 3436 w 6387"/>
                <a:gd name="T21" fmla="*/ 25 h 2130"/>
                <a:gd name="T22" fmla="*/ 3110 w 6387"/>
                <a:gd name="T23" fmla="*/ 0 h 2130"/>
                <a:gd name="T24" fmla="*/ 2810 w 6387"/>
                <a:gd name="T25" fmla="*/ 50 h 2130"/>
                <a:gd name="T26" fmla="*/ 2610 w 6387"/>
                <a:gd name="T27" fmla="*/ 50 h 2130"/>
                <a:gd name="T28" fmla="*/ 2310 w 6387"/>
                <a:gd name="T29" fmla="*/ 0 h 2130"/>
                <a:gd name="T30" fmla="*/ 1985 w 6387"/>
                <a:gd name="T31" fmla="*/ 25 h 2130"/>
                <a:gd name="T32" fmla="*/ 1710 w 6387"/>
                <a:gd name="T33" fmla="*/ 50 h 2130"/>
                <a:gd name="T34" fmla="*/ 1535 w 6387"/>
                <a:gd name="T35" fmla="*/ 25 h 2130"/>
                <a:gd name="T36" fmla="*/ 1210 w 6387"/>
                <a:gd name="T37" fmla="*/ 0 h 2130"/>
                <a:gd name="T38" fmla="*/ 909 w 6387"/>
                <a:gd name="T39" fmla="*/ 50 h 2130"/>
                <a:gd name="T40" fmla="*/ 709 w 6387"/>
                <a:gd name="T41" fmla="*/ 50 h 2130"/>
                <a:gd name="T42" fmla="*/ 409 w 6387"/>
                <a:gd name="T43" fmla="*/ 0 h 2130"/>
                <a:gd name="T44" fmla="*/ 84 w 6387"/>
                <a:gd name="T45" fmla="*/ 25 h 2130"/>
                <a:gd name="T46" fmla="*/ 50 w 6387"/>
                <a:gd name="T47" fmla="*/ 241 h 2130"/>
                <a:gd name="T48" fmla="*/ 25 w 6387"/>
                <a:gd name="T49" fmla="*/ 416 h 2130"/>
                <a:gd name="T50" fmla="*/ 0 w 6387"/>
                <a:gd name="T51" fmla="*/ 742 h 2130"/>
                <a:gd name="T52" fmla="*/ 50 w 6387"/>
                <a:gd name="T53" fmla="*/ 1042 h 2130"/>
                <a:gd name="T54" fmla="*/ 50 w 6387"/>
                <a:gd name="T55" fmla="*/ 1242 h 2130"/>
                <a:gd name="T56" fmla="*/ 0 w 6387"/>
                <a:gd name="T57" fmla="*/ 1542 h 2130"/>
                <a:gd name="T58" fmla="*/ 25 w 6387"/>
                <a:gd name="T59" fmla="*/ 1867 h 2130"/>
                <a:gd name="T60" fmla="*/ 63 w 6387"/>
                <a:gd name="T61" fmla="*/ 2080 h 2130"/>
                <a:gd name="T62" fmla="*/ 238 w 6387"/>
                <a:gd name="T63" fmla="*/ 2105 h 2130"/>
                <a:gd name="T64" fmla="*/ 563 w 6387"/>
                <a:gd name="T65" fmla="*/ 2130 h 2130"/>
                <a:gd name="T66" fmla="*/ 863 w 6387"/>
                <a:gd name="T67" fmla="*/ 2080 h 2130"/>
                <a:gd name="T68" fmla="*/ 1064 w 6387"/>
                <a:gd name="T69" fmla="*/ 2080 h 2130"/>
                <a:gd name="T70" fmla="*/ 1364 w 6387"/>
                <a:gd name="T71" fmla="*/ 2130 h 2130"/>
                <a:gd name="T72" fmla="*/ 1689 w 6387"/>
                <a:gd name="T73" fmla="*/ 2105 h 2130"/>
                <a:gd name="T74" fmla="*/ 1964 w 6387"/>
                <a:gd name="T75" fmla="*/ 2080 h 2130"/>
                <a:gd name="T76" fmla="*/ 2139 w 6387"/>
                <a:gd name="T77" fmla="*/ 2105 h 2130"/>
                <a:gd name="T78" fmla="*/ 2464 w 6387"/>
                <a:gd name="T79" fmla="*/ 2130 h 2130"/>
                <a:gd name="T80" fmla="*/ 2764 w 6387"/>
                <a:gd name="T81" fmla="*/ 2080 h 2130"/>
                <a:gd name="T82" fmla="*/ 2964 w 6387"/>
                <a:gd name="T83" fmla="*/ 2080 h 2130"/>
                <a:gd name="T84" fmla="*/ 3265 w 6387"/>
                <a:gd name="T85" fmla="*/ 2130 h 2130"/>
                <a:gd name="T86" fmla="*/ 3590 w 6387"/>
                <a:gd name="T87" fmla="*/ 2105 h 2130"/>
                <a:gd name="T88" fmla="*/ 3865 w 6387"/>
                <a:gd name="T89" fmla="*/ 2080 h 2130"/>
                <a:gd name="T90" fmla="*/ 4040 w 6387"/>
                <a:gd name="T91" fmla="*/ 2105 h 2130"/>
                <a:gd name="T92" fmla="*/ 4365 w 6387"/>
                <a:gd name="T93" fmla="*/ 2130 h 2130"/>
                <a:gd name="T94" fmla="*/ 4665 w 6387"/>
                <a:gd name="T95" fmla="*/ 2080 h 2130"/>
                <a:gd name="T96" fmla="*/ 4865 w 6387"/>
                <a:gd name="T97" fmla="*/ 2080 h 2130"/>
                <a:gd name="T98" fmla="*/ 5166 w 6387"/>
                <a:gd name="T99" fmla="*/ 2130 h 2130"/>
                <a:gd name="T100" fmla="*/ 5491 w 6387"/>
                <a:gd name="T101" fmla="*/ 2105 h 2130"/>
                <a:gd name="T102" fmla="*/ 5766 w 6387"/>
                <a:gd name="T103" fmla="*/ 2080 h 2130"/>
                <a:gd name="T104" fmla="*/ 5941 w 6387"/>
                <a:gd name="T105" fmla="*/ 2105 h 2130"/>
                <a:gd name="T106" fmla="*/ 6266 w 6387"/>
                <a:gd name="T107" fmla="*/ 2130 h 2130"/>
                <a:gd name="T108" fmla="*/ 6337 w 6387"/>
                <a:gd name="T109" fmla="*/ 1901 h 2130"/>
                <a:gd name="T110" fmla="*/ 6337 w 6387"/>
                <a:gd name="T111" fmla="*/ 1701 h 2130"/>
                <a:gd name="T112" fmla="*/ 6387 w 6387"/>
                <a:gd name="T113" fmla="*/ 1400 h 2130"/>
                <a:gd name="T114" fmla="*/ 6362 w 6387"/>
                <a:gd name="T115" fmla="*/ 1075 h 2130"/>
                <a:gd name="T116" fmla="*/ 6337 w 6387"/>
                <a:gd name="T117" fmla="*/ 800 h 2130"/>
                <a:gd name="T118" fmla="*/ 6362 w 6387"/>
                <a:gd name="T119" fmla="*/ 625 h 2130"/>
                <a:gd name="T120" fmla="*/ 6387 w 6387"/>
                <a:gd name="T121" fmla="*/ 300 h 2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387" h="2130">
                  <a:moveTo>
                    <a:pt x="6312" y="50"/>
                  </a:moveTo>
                  <a:lnTo>
                    <a:pt x="6312" y="50"/>
                  </a:lnTo>
                  <a:cubicBezTo>
                    <a:pt x="6298" y="50"/>
                    <a:pt x="6287" y="39"/>
                    <a:pt x="6287" y="25"/>
                  </a:cubicBezTo>
                  <a:cubicBezTo>
                    <a:pt x="6287" y="11"/>
                    <a:pt x="6298" y="0"/>
                    <a:pt x="6312" y="0"/>
                  </a:cubicBezTo>
                  <a:lnTo>
                    <a:pt x="6312" y="0"/>
                  </a:lnTo>
                  <a:cubicBezTo>
                    <a:pt x="6326" y="0"/>
                    <a:pt x="6337" y="11"/>
                    <a:pt x="6337" y="25"/>
                  </a:cubicBezTo>
                  <a:cubicBezTo>
                    <a:pt x="6337" y="39"/>
                    <a:pt x="6326" y="50"/>
                    <a:pt x="6312" y="50"/>
                  </a:cubicBezTo>
                  <a:close/>
                  <a:moveTo>
                    <a:pt x="6212" y="50"/>
                  </a:moveTo>
                  <a:lnTo>
                    <a:pt x="6212" y="50"/>
                  </a:lnTo>
                  <a:cubicBezTo>
                    <a:pt x="6198" y="50"/>
                    <a:pt x="6187" y="39"/>
                    <a:pt x="6187" y="25"/>
                  </a:cubicBezTo>
                  <a:cubicBezTo>
                    <a:pt x="6187" y="11"/>
                    <a:pt x="6198" y="0"/>
                    <a:pt x="6212" y="0"/>
                  </a:cubicBezTo>
                  <a:lnTo>
                    <a:pt x="6212" y="0"/>
                  </a:lnTo>
                  <a:cubicBezTo>
                    <a:pt x="6226" y="0"/>
                    <a:pt x="6237" y="11"/>
                    <a:pt x="6237" y="25"/>
                  </a:cubicBezTo>
                  <a:cubicBezTo>
                    <a:pt x="6237" y="39"/>
                    <a:pt x="6226" y="50"/>
                    <a:pt x="6212" y="50"/>
                  </a:cubicBezTo>
                  <a:close/>
                  <a:moveTo>
                    <a:pt x="6112" y="50"/>
                  </a:moveTo>
                  <a:lnTo>
                    <a:pt x="6112" y="50"/>
                  </a:lnTo>
                  <a:cubicBezTo>
                    <a:pt x="6098" y="50"/>
                    <a:pt x="6087" y="39"/>
                    <a:pt x="6087" y="25"/>
                  </a:cubicBezTo>
                  <a:cubicBezTo>
                    <a:pt x="6087" y="11"/>
                    <a:pt x="6098" y="0"/>
                    <a:pt x="6112" y="0"/>
                  </a:cubicBezTo>
                  <a:lnTo>
                    <a:pt x="6112" y="0"/>
                  </a:lnTo>
                  <a:cubicBezTo>
                    <a:pt x="6126" y="0"/>
                    <a:pt x="6137" y="11"/>
                    <a:pt x="6137" y="25"/>
                  </a:cubicBezTo>
                  <a:cubicBezTo>
                    <a:pt x="6137" y="39"/>
                    <a:pt x="6126" y="50"/>
                    <a:pt x="6112" y="50"/>
                  </a:cubicBezTo>
                  <a:close/>
                  <a:moveTo>
                    <a:pt x="6012" y="50"/>
                  </a:moveTo>
                  <a:lnTo>
                    <a:pt x="6012" y="50"/>
                  </a:lnTo>
                  <a:cubicBezTo>
                    <a:pt x="5998" y="50"/>
                    <a:pt x="5987" y="39"/>
                    <a:pt x="5987" y="25"/>
                  </a:cubicBezTo>
                  <a:cubicBezTo>
                    <a:pt x="5987" y="11"/>
                    <a:pt x="5998" y="0"/>
                    <a:pt x="6012" y="0"/>
                  </a:cubicBezTo>
                  <a:lnTo>
                    <a:pt x="6012" y="0"/>
                  </a:lnTo>
                  <a:cubicBezTo>
                    <a:pt x="6026" y="0"/>
                    <a:pt x="6037" y="11"/>
                    <a:pt x="6037" y="25"/>
                  </a:cubicBezTo>
                  <a:cubicBezTo>
                    <a:pt x="6037" y="39"/>
                    <a:pt x="6026" y="50"/>
                    <a:pt x="6012" y="50"/>
                  </a:cubicBezTo>
                  <a:close/>
                  <a:moveTo>
                    <a:pt x="5912" y="50"/>
                  </a:moveTo>
                  <a:lnTo>
                    <a:pt x="5912" y="50"/>
                  </a:lnTo>
                  <a:cubicBezTo>
                    <a:pt x="5898" y="50"/>
                    <a:pt x="5887" y="39"/>
                    <a:pt x="5887" y="25"/>
                  </a:cubicBezTo>
                  <a:cubicBezTo>
                    <a:pt x="5887" y="11"/>
                    <a:pt x="5898" y="0"/>
                    <a:pt x="5912" y="0"/>
                  </a:cubicBezTo>
                  <a:lnTo>
                    <a:pt x="5912" y="0"/>
                  </a:lnTo>
                  <a:cubicBezTo>
                    <a:pt x="5926" y="0"/>
                    <a:pt x="5937" y="11"/>
                    <a:pt x="5937" y="25"/>
                  </a:cubicBezTo>
                  <a:cubicBezTo>
                    <a:pt x="5937" y="39"/>
                    <a:pt x="5926" y="50"/>
                    <a:pt x="5912" y="50"/>
                  </a:cubicBezTo>
                  <a:close/>
                  <a:moveTo>
                    <a:pt x="5812" y="50"/>
                  </a:moveTo>
                  <a:lnTo>
                    <a:pt x="5812" y="50"/>
                  </a:lnTo>
                  <a:cubicBezTo>
                    <a:pt x="5798" y="50"/>
                    <a:pt x="5787" y="39"/>
                    <a:pt x="5787" y="25"/>
                  </a:cubicBezTo>
                  <a:cubicBezTo>
                    <a:pt x="5787" y="11"/>
                    <a:pt x="5798" y="0"/>
                    <a:pt x="5812" y="0"/>
                  </a:cubicBezTo>
                  <a:lnTo>
                    <a:pt x="5812" y="0"/>
                  </a:lnTo>
                  <a:cubicBezTo>
                    <a:pt x="5826" y="0"/>
                    <a:pt x="5837" y="11"/>
                    <a:pt x="5837" y="25"/>
                  </a:cubicBezTo>
                  <a:cubicBezTo>
                    <a:pt x="5837" y="39"/>
                    <a:pt x="5826" y="50"/>
                    <a:pt x="5812" y="50"/>
                  </a:cubicBezTo>
                  <a:close/>
                  <a:moveTo>
                    <a:pt x="5712" y="50"/>
                  </a:moveTo>
                  <a:lnTo>
                    <a:pt x="5712" y="50"/>
                  </a:lnTo>
                  <a:cubicBezTo>
                    <a:pt x="5698" y="50"/>
                    <a:pt x="5687" y="39"/>
                    <a:pt x="5687" y="25"/>
                  </a:cubicBezTo>
                  <a:cubicBezTo>
                    <a:pt x="5687" y="11"/>
                    <a:pt x="5698" y="0"/>
                    <a:pt x="5712" y="0"/>
                  </a:cubicBezTo>
                  <a:lnTo>
                    <a:pt x="5712" y="0"/>
                  </a:lnTo>
                  <a:cubicBezTo>
                    <a:pt x="5726" y="0"/>
                    <a:pt x="5737" y="11"/>
                    <a:pt x="5737" y="25"/>
                  </a:cubicBezTo>
                  <a:cubicBezTo>
                    <a:pt x="5737" y="39"/>
                    <a:pt x="5726" y="50"/>
                    <a:pt x="5712" y="50"/>
                  </a:cubicBezTo>
                  <a:close/>
                  <a:moveTo>
                    <a:pt x="5612" y="50"/>
                  </a:moveTo>
                  <a:lnTo>
                    <a:pt x="5612" y="50"/>
                  </a:lnTo>
                  <a:cubicBezTo>
                    <a:pt x="5598" y="50"/>
                    <a:pt x="5587" y="39"/>
                    <a:pt x="5587" y="25"/>
                  </a:cubicBezTo>
                  <a:cubicBezTo>
                    <a:pt x="5587" y="11"/>
                    <a:pt x="5598" y="0"/>
                    <a:pt x="5612" y="0"/>
                  </a:cubicBezTo>
                  <a:lnTo>
                    <a:pt x="5612" y="0"/>
                  </a:lnTo>
                  <a:cubicBezTo>
                    <a:pt x="5626" y="0"/>
                    <a:pt x="5637" y="11"/>
                    <a:pt x="5637" y="25"/>
                  </a:cubicBezTo>
                  <a:cubicBezTo>
                    <a:pt x="5637" y="39"/>
                    <a:pt x="5626" y="50"/>
                    <a:pt x="5612" y="50"/>
                  </a:cubicBezTo>
                  <a:close/>
                  <a:moveTo>
                    <a:pt x="5512" y="50"/>
                  </a:moveTo>
                  <a:lnTo>
                    <a:pt x="5512" y="50"/>
                  </a:lnTo>
                  <a:cubicBezTo>
                    <a:pt x="5498" y="50"/>
                    <a:pt x="5487" y="39"/>
                    <a:pt x="5487" y="25"/>
                  </a:cubicBezTo>
                  <a:cubicBezTo>
                    <a:pt x="5487" y="11"/>
                    <a:pt x="5498" y="0"/>
                    <a:pt x="5512" y="0"/>
                  </a:cubicBezTo>
                  <a:lnTo>
                    <a:pt x="5512" y="0"/>
                  </a:lnTo>
                  <a:cubicBezTo>
                    <a:pt x="5526" y="0"/>
                    <a:pt x="5537" y="11"/>
                    <a:pt x="5537" y="25"/>
                  </a:cubicBezTo>
                  <a:cubicBezTo>
                    <a:pt x="5537" y="39"/>
                    <a:pt x="5526" y="50"/>
                    <a:pt x="5512" y="50"/>
                  </a:cubicBezTo>
                  <a:close/>
                  <a:moveTo>
                    <a:pt x="5412" y="50"/>
                  </a:moveTo>
                  <a:lnTo>
                    <a:pt x="5412" y="50"/>
                  </a:lnTo>
                  <a:cubicBezTo>
                    <a:pt x="5398" y="50"/>
                    <a:pt x="5387" y="39"/>
                    <a:pt x="5387" y="25"/>
                  </a:cubicBezTo>
                  <a:cubicBezTo>
                    <a:pt x="5387" y="11"/>
                    <a:pt x="5398" y="0"/>
                    <a:pt x="5412" y="0"/>
                  </a:cubicBezTo>
                  <a:lnTo>
                    <a:pt x="5412" y="0"/>
                  </a:lnTo>
                  <a:cubicBezTo>
                    <a:pt x="5425" y="0"/>
                    <a:pt x="5437" y="11"/>
                    <a:pt x="5437" y="25"/>
                  </a:cubicBezTo>
                  <a:cubicBezTo>
                    <a:pt x="5437" y="39"/>
                    <a:pt x="5425" y="50"/>
                    <a:pt x="5412" y="50"/>
                  </a:cubicBezTo>
                  <a:close/>
                  <a:moveTo>
                    <a:pt x="5312" y="50"/>
                  </a:moveTo>
                  <a:lnTo>
                    <a:pt x="5312" y="50"/>
                  </a:lnTo>
                  <a:cubicBezTo>
                    <a:pt x="5298" y="50"/>
                    <a:pt x="5287" y="39"/>
                    <a:pt x="5287" y="25"/>
                  </a:cubicBezTo>
                  <a:cubicBezTo>
                    <a:pt x="5287" y="11"/>
                    <a:pt x="5298" y="0"/>
                    <a:pt x="5312" y="0"/>
                  </a:cubicBezTo>
                  <a:lnTo>
                    <a:pt x="5312" y="0"/>
                  </a:lnTo>
                  <a:cubicBezTo>
                    <a:pt x="5325" y="0"/>
                    <a:pt x="5337" y="11"/>
                    <a:pt x="5337" y="25"/>
                  </a:cubicBezTo>
                  <a:cubicBezTo>
                    <a:pt x="5337" y="39"/>
                    <a:pt x="5325" y="50"/>
                    <a:pt x="5312" y="50"/>
                  </a:cubicBezTo>
                  <a:close/>
                  <a:moveTo>
                    <a:pt x="5212" y="50"/>
                  </a:moveTo>
                  <a:lnTo>
                    <a:pt x="5212" y="50"/>
                  </a:lnTo>
                  <a:cubicBezTo>
                    <a:pt x="5198" y="50"/>
                    <a:pt x="5187" y="39"/>
                    <a:pt x="5187" y="25"/>
                  </a:cubicBezTo>
                  <a:cubicBezTo>
                    <a:pt x="5187" y="11"/>
                    <a:pt x="5198" y="0"/>
                    <a:pt x="5212" y="0"/>
                  </a:cubicBezTo>
                  <a:lnTo>
                    <a:pt x="5212" y="0"/>
                  </a:lnTo>
                  <a:cubicBezTo>
                    <a:pt x="5225" y="0"/>
                    <a:pt x="5237" y="11"/>
                    <a:pt x="5237" y="25"/>
                  </a:cubicBezTo>
                  <a:cubicBezTo>
                    <a:pt x="5237" y="39"/>
                    <a:pt x="5225" y="50"/>
                    <a:pt x="5212" y="50"/>
                  </a:cubicBezTo>
                  <a:close/>
                  <a:moveTo>
                    <a:pt x="5112" y="50"/>
                  </a:moveTo>
                  <a:lnTo>
                    <a:pt x="5111" y="50"/>
                  </a:lnTo>
                  <a:cubicBezTo>
                    <a:pt x="5098" y="50"/>
                    <a:pt x="5086" y="39"/>
                    <a:pt x="5086" y="25"/>
                  </a:cubicBezTo>
                  <a:cubicBezTo>
                    <a:pt x="5086" y="11"/>
                    <a:pt x="5098" y="0"/>
                    <a:pt x="5111" y="0"/>
                  </a:cubicBezTo>
                  <a:lnTo>
                    <a:pt x="5112" y="0"/>
                  </a:lnTo>
                  <a:cubicBezTo>
                    <a:pt x="5125" y="0"/>
                    <a:pt x="5137" y="11"/>
                    <a:pt x="5137" y="25"/>
                  </a:cubicBezTo>
                  <a:cubicBezTo>
                    <a:pt x="5137" y="39"/>
                    <a:pt x="5125" y="50"/>
                    <a:pt x="5112" y="50"/>
                  </a:cubicBezTo>
                  <a:close/>
                  <a:moveTo>
                    <a:pt x="5011" y="50"/>
                  </a:moveTo>
                  <a:lnTo>
                    <a:pt x="5011" y="50"/>
                  </a:lnTo>
                  <a:cubicBezTo>
                    <a:pt x="4998" y="50"/>
                    <a:pt x="4986" y="39"/>
                    <a:pt x="4986" y="25"/>
                  </a:cubicBezTo>
                  <a:cubicBezTo>
                    <a:pt x="4986" y="11"/>
                    <a:pt x="4998" y="0"/>
                    <a:pt x="5011" y="0"/>
                  </a:cubicBezTo>
                  <a:lnTo>
                    <a:pt x="5011" y="0"/>
                  </a:lnTo>
                  <a:cubicBezTo>
                    <a:pt x="5025" y="0"/>
                    <a:pt x="5036" y="11"/>
                    <a:pt x="5036" y="25"/>
                  </a:cubicBezTo>
                  <a:cubicBezTo>
                    <a:pt x="5036" y="39"/>
                    <a:pt x="5025" y="50"/>
                    <a:pt x="5011" y="50"/>
                  </a:cubicBezTo>
                  <a:close/>
                  <a:moveTo>
                    <a:pt x="4911" y="50"/>
                  </a:moveTo>
                  <a:lnTo>
                    <a:pt x="4911" y="50"/>
                  </a:lnTo>
                  <a:cubicBezTo>
                    <a:pt x="4898" y="50"/>
                    <a:pt x="4886" y="39"/>
                    <a:pt x="4886" y="25"/>
                  </a:cubicBezTo>
                  <a:cubicBezTo>
                    <a:pt x="4886" y="11"/>
                    <a:pt x="4898" y="0"/>
                    <a:pt x="4911" y="0"/>
                  </a:cubicBezTo>
                  <a:lnTo>
                    <a:pt x="4911" y="0"/>
                  </a:lnTo>
                  <a:cubicBezTo>
                    <a:pt x="4925" y="0"/>
                    <a:pt x="4936" y="11"/>
                    <a:pt x="4936" y="25"/>
                  </a:cubicBezTo>
                  <a:cubicBezTo>
                    <a:pt x="4936" y="39"/>
                    <a:pt x="4925" y="50"/>
                    <a:pt x="4911" y="50"/>
                  </a:cubicBezTo>
                  <a:close/>
                  <a:moveTo>
                    <a:pt x="4811" y="50"/>
                  </a:moveTo>
                  <a:lnTo>
                    <a:pt x="4811" y="50"/>
                  </a:lnTo>
                  <a:cubicBezTo>
                    <a:pt x="4798" y="50"/>
                    <a:pt x="4786" y="39"/>
                    <a:pt x="4786" y="25"/>
                  </a:cubicBezTo>
                  <a:cubicBezTo>
                    <a:pt x="4786" y="11"/>
                    <a:pt x="4798" y="0"/>
                    <a:pt x="4811" y="0"/>
                  </a:cubicBezTo>
                  <a:lnTo>
                    <a:pt x="4811" y="0"/>
                  </a:lnTo>
                  <a:cubicBezTo>
                    <a:pt x="4825" y="0"/>
                    <a:pt x="4836" y="11"/>
                    <a:pt x="4836" y="25"/>
                  </a:cubicBezTo>
                  <a:cubicBezTo>
                    <a:pt x="4836" y="39"/>
                    <a:pt x="4825" y="50"/>
                    <a:pt x="4811" y="50"/>
                  </a:cubicBezTo>
                  <a:close/>
                  <a:moveTo>
                    <a:pt x="4711" y="50"/>
                  </a:moveTo>
                  <a:lnTo>
                    <a:pt x="4711" y="50"/>
                  </a:lnTo>
                  <a:cubicBezTo>
                    <a:pt x="4697" y="50"/>
                    <a:pt x="4686" y="39"/>
                    <a:pt x="4686" y="25"/>
                  </a:cubicBezTo>
                  <a:cubicBezTo>
                    <a:pt x="4686" y="11"/>
                    <a:pt x="4697" y="0"/>
                    <a:pt x="4711" y="0"/>
                  </a:cubicBezTo>
                  <a:lnTo>
                    <a:pt x="4711" y="0"/>
                  </a:lnTo>
                  <a:cubicBezTo>
                    <a:pt x="4725" y="0"/>
                    <a:pt x="4736" y="11"/>
                    <a:pt x="4736" y="25"/>
                  </a:cubicBezTo>
                  <a:cubicBezTo>
                    <a:pt x="4736" y="39"/>
                    <a:pt x="4725" y="50"/>
                    <a:pt x="4711" y="50"/>
                  </a:cubicBezTo>
                  <a:close/>
                  <a:moveTo>
                    <a:pt x="4611" y="50"/>
                  </a:moveTo>
                  <a:lnTo>
                    <a:pt x="4611" y="50"/>
                  </a:lnTo>
                  <a:cubicBezTo>
                    <a:pt x="4597" y="50"/>
                    <a:pt x="4586" y="39"/>
                    <a:pt x="4586" y="25"/>
                  </a:cubicBezTo>
                  <a:cubicBezTo>
                    <a:pt x="4586" y="11"/>
                    <a:pt x="4597" y="0"/>
                    <a:pt x="4611" y="0"/>
                  </a:cubicBezTo>
                  <a:lnTo>
                    <a:pt x="4611" y="0"/>
                  </a:lnTo>
                  <a:cubicBezTo>
                    <a:pt x="4625" y="0"/>
                    <a:pt x="4636" y="11"/>
                    <a:pt x="4636" y="25"/>
                  </a:cubicBezTo>
                  <a:cubicBezTo>
                    <a:pt x="4636" y="39"/>
                    <a:pt x="4625" y="50"/>
                    <a:pt x="4611" y="50"/>
                  </a:cubicBezTo>
                  <a:close/>
                  <a:moveTo>
                    <a:pt x="4511" y="50"/>
                  </a:moveTo>
                  <a:lnTo>
                    <a:pt x="4511" y="50"/>
                  </a:lnTo>
                  <a:cubicBezTo>
                    <a:pt x="4497" y="50"/>
                    <a:pt x="4486" y="39"/>
                    <a:pt x="4486" y="25"/>
                  </a:cubicBezTo>
                  <a:cubicBezTo>
                    <a:pt x="4486" y="11"/>
                    <a:pt x="4497" y="0"/>
                    <a:pt x="4511" y="0"/>
                  </a:cubicBezTo>
                  <a:lnTo>
                    <a:pt x="4511" y="0"/>
                  </a:lnTo>
                  <a:cubicBezTo>
                    <a:pt x="4525" y="0"/>
                    <a:pt x="4536" y="11"/>
                    <a:pt x="4536" y="25"/>
                  </a:cubicBezTo>
                  <a:cubicBezTo>
                    <a:pt x="4536" y="39"/>
                    <a:pt x="4525" y="50"/>
                    <a:pt x="4511" y="50"/>
                  </a:cubicBezTo>
                  <a:close/>
                  <a:moveTo>
                    <a:pt x="4411" y="50"/>
                  </a:moveTo>
                  <a:lnTo>
                    <a:pt x="4411" y="50"/>
                  </a:lnTo>
                  <a:cubicBezTo>
                    <a:pt x="4397" y="50"/>
                    <a:pt x="4386" y="39"/>
                    <a:pt x="4386" y="25"/>
                  </a:cubicBezTo>
                  <a:cubicBezTo>
                    <a:pt x="4386" y="11"/>
                    <a:pt x="4397" y="0"/>
                    <a:pt x="4411" y="0"/>
                  </a:cubicBezTo>
                  <a:lnTo>
                    <a:pt x="4411" y="0"/>
                  </a:lnTo>
                  <a:cubicBezTo>
                    <a:pt x="4425" y="0"/>
                    <a:pt x="4436" y="11"/>
                    <a:pt x="4436" y="25"/>
                  </a:cubicBezTo>
                  <a:cubicBezTo>
                    <a:pt x="4436" y="39"/>
                    <a:pt x="4425" y="50"/>
                    <a:pt x="4411" y="50"/>
                  </a:cubicBezTo>
                  <a:close/>
                  <a:moveTo>
                    <a:pt x="4311" y="50"/>
                  </a:moveTo>
                  <a:lnTo>
                    <a:pt x="4311" y="50"/>
                  </a:lnTo>
                  <a:cubicBezTo>
                    <a:pt x="4297" y="50"/>
                    <a:pt x="4286" y="39"/>
                    <a:pt x="4286" y="25"/>
                  </a:cubicBezTo>
                  <a:cubicBezTo>
                    <a:pt x="4286" y="11"/>
                    <a:pt x="4297" y="0"/>
                    <a:pt x="4311" y="0"/>
                  </a:cubicBezTo>
                  <a:lnTo>
                    <a:pt x="4311" y="0"/>
                  </a:lnTo>
                  <a:cubicBezTo>
                    <a:pt x="4325" y="0"/>
                    <a:pt x="4336" y="11"/>
                    <a:pt x="4336" y="25"/>
                  </a:cubicBezTo>
                  <a:cubicBezTo>
                    <a:pt x="4336" y="39"/>
                    <a:pt x="4325" y="50"/>
                    <a:pt x="4311" y="50"/>
                  </a:cubicBezTo>
                  <a:close/>
                  <a:moveTo>
                    <a:pt x="4211" y="50"/>
                  </a:moveTo>
                  <a:lnTo>
                    <a:pt x="4211" y="50"/>
                  </a:lnTo>
                  <a:cubicBezTo>
                    <a:pt x="4197" y="50"/>
                    <a:pt x="4186" y="39"/>
                    <a:pt x="4186" y="25"/>
                  </a:cubicBezTo>
                  <a:cubicBezTo>
                    <a:pt x="4186" y="11"/>
                    <a:pt x="4197" y="0"/>
                    <a:pt x="4211" y="0"/>
                  </a:cubicBezTo>
                  <a:lnTo>
                    <a:pt x="4211" y="0"/>
                  </a:lnTo>
                  <a:cubicBezTo>
                    <a:pt x="4225" y="0"/>
                    <a:pt x="4236" y="11"/>
                    <a:pt x="4236" y="25"/>
                  </a:cubicBezTo>
                  <a:cubicBezTo>
                    <a:pt x="4236" y="39"/>
                    <a:pt x="4225" y="50"/>
                    <a:pt x="4211" y="50"/>
                  </a:cubicBezTo>
                  <a:close/>
                  <a:moveTo>
                    <a:pt x="4111" y="50"/>
                  </a:moveTo>
                  <a:lnTo>
                    <a:pt x="4111" y="50"/>
                  </a:lnTo>
                  <a:cubicBezTo>
                    <a:pt x="4097" y="50"/>
                    <a:pt x="4086" y="39"/>
                    <a:pt x="4086" y="25"/>
                  </a:cubicBezTo>
                  <a:cubicBezTo>
                    <a:pt x="4086" y="11"/>
                    <a:pt x="4097" y="0"/>
                    <a:pt x="4111" y="0"/>
                  </a:cubicBezTo>
                  <a:lnTo>
                    <a:pt x="4111" y="0"/>
                  </a:lnTo>
                  <a:cubicBezTo>
                    <a:pt x="4125" y="0"/>
                    <a:pt x="4136" y="11"/>
                    <a:pt x="4136" y="25"/>
                  </a:cubicBezTo>
                  <a:cubicBezTo>
                    <a:pt x="4136" y="39"/>
                    <a:pt x="4125" y="50"/>
                    <a:pt x="4111" y="50"/>
                  </a:cubicBezTo>
                  <a:close/>
                  <a:moveTo>
                    <a:pt x="4011" y="50"/>
                  </a:moveTo>
                  <a:lnTo>
                    <a:pt x="4011" y="50"/>
                  </a:lnTo>
                  <a:cubicBezTo>
                    <a:pt x="3997" y="50"/>
                    <a:pt x="3986" y="39"/>
                    <a:pt x="3986" y="25"/>
                  </a:cubicBezTo>
                  <a:cubicBezTo>
                    <a:pt x="3986" y="11"/>
                    <a:pt x="3997" y="0"/>
                    <a:pt x="4011" y="0"/>
                  </a:cubicBezTo>
                  <a:lnTo>
                    <a:pt x="4011" y="0"/>
                  </a:lnTo>
                  <a:cubicBezTo>
                    <a:pt x="4025" y="0"/>
                    <a:pt x="4036" y="11"/>
                    <a:pt x="4036" y="25"/>
                  </a:cubicBezTo>
                  <a:cubicBezTo>
                    <a:pt x="4036" y="39"/>
                    <a:pt x="4025" y="50"/>
                    <a:pt x="4011" y="50"/>
                  </a:cubicBezTo>
                  <a:close/>
                  <a:moveTo>
                    <a:pt x="3911" y="50"/>
                  </a:moveTo>
                  <a:lnTo>
                    <a:pt x="3911" y="50"/>
                  </a:lnTo>
                  <a:cubicBezTo>
                    <a:pt x="3897" y="50"/>
                    <a:pt x="3886" y="39"/>
                    <a:pt x="3886" y="25"/>
                  </a:cubicBezTo>
                  <a:cubicBezTo>
                    <a:pt x="3886" y="11"/>
                    <a:pt x="3897" y="0"/>
                    <a:pt x="3911" y="0"/>
                  </a:cubicBezTo>
                  <a:lnTo>
                    <a:pt x="3911" y="0"/>
                  </a:lnTo>
                  <a:cubicBezTo>
                    <a:pt x="3925" y="0"/>
                    <a:pt x="3936" y="11"/>
                    <a:pt x="3936" y="25"/>
                  </a:cubicBezTo>
                  <a:cubicBezTo>
                    <a:pt x="3936" y="39"/>
                    <a:pt x="3925" y="50"/>
                    <a:pt x="3911" y="50"/>
                  </a:cubicBezTo>
                  <a:close/>
                  <a:moveTo>
                    <a:pt x="3811" y="50"/>
                  </a:moveTo>
                  <a:lnTo>
                    <a:pt x="3811" y="50"/>
                  </a:lnTo>
                  <a:cubicBezTo>
                    <a:pt x="3797" y="50"/>
                    <a:pt x="3786" y="39"/>
                    <a:pt x="3786" y="25"/>
                  </a:cubicBezTo>
                  <a:cubicBezTo>
                    <a:pt x="3786" y="11"/>
                    <a:pt x="3797" y="0"/>
                    <a:pt x="3811" y="0"/>
                  </a:cubicBezTo>
                  <a:lnTo>
                    <a:pt x="3811" y="0"/>
                  </a:lnTo>
                  <a:cubicBezTo>
                    <a:pt x="3825" y="0"/>
                    <a:pt x="3836" y="11"/>
                    <a:pt x="3836" y="25"/>
                  </a:cubicBezTo>
                  <a:cubicBezTo>
                    <a:pt x="3836" y="39"/>
                    <a:pt x="3825" y="50"/>
                    <a:pt x="3811" y="50"/>
                  </a:cubicBezTo>
                  <a:close/>
                  <a:moveTo>
                    <a:pt x="3711" y="50"/>
                  </a:moveTo>
                  <a:lnTo>
                    <a:pt x="3711" y="50"/>
                  </a:lnTo>
                  <a:cubicBezTo>
                    <a:pt x="3697" y="50"/>
                    <a:pt x="3686" y="39"/>
                    <a:pt x="3686" y="25"/>
                  </a:cubicBezTo>
                  <a:cubicBezTo>
                    <a:pt x="3686" y="11"/>
                    <a:pt x="3697" y="0"/>
                    <a:pt x="3711" y="0"/>
                  </a:cubicBezTo>
                  <a:lnTo>
                    <a:pt x="3711" y="0"/>
                  </a:lnTo>
                  <a:cubicBezTo>
                    <a:pt x="3725" y="0"/>
                    <a:pt x="3736" y="11"/>
                    <a:pt x="3736" y="25"/>
                  </a:cubicBezTo>
                  <a:cubicBezTo>
                    <a:pt x="3736" y="39"/>
                    <a:pt x="3725" y="50"/>
                    <a:pt x="3711" y="50"/>
                  </a:cubicBezTo>
                  <a:close/>
                  <a:moveTo>
                    <a:pt x="3611" y="50"/>
                  </a:moveTo>
                  <a:lnTo>
                    <a:pt x="3611" y="50"/>
                  </a:lnTo>
                  <a:cubicBezTo>
                    <a:pt x="3597" y="50"/>
                    <a:pt x="3586" y="39"/>
                    <a:pt x="3586" y="25"/>
                  </a:cubicBezTo>
                  <a:cubicBezTo>
                    <a:pt x="3586" y="11"/>
                    <a:pt x="3597" y="0"/>
                    <a:pt x="3611" y="0"/>
                  </a:cubicBezTo>
                  <a:lnTo>
                    <a:pt x="3611" y="0"/>
                  </a:lnTo>
                  <a:cubicBezTo>
                    <a:pt x="3625" y="0"/>
                    <a:pt x="3636" y="11"/>
                    <a:pt x="3636" y="25"/>
                  </a:cubicBezTo>
                  <a:cubicBezTo>
                    <a:pt x="3636" y="39"/>
                    <a:pt x="3625" y="50"/>
                    <a:pt x="3611" y="50"/>
                  </a:cubicBezTo>
                  <a:close/>
                  <a:moveTo>
                    <a:pt x="3511" y="50"/>
                  </a:moveTo>
                  <a:lnTo>
                    <a:pt x="3511" y="50"/>
                  </a:lnTo>
                  <a:cubicBezTo>
                    <a:pt x="3497" y="50"/>
                    <a:pt x="3486" y="39"/>
                    <a:pt x="3486" y="25"/>
                  </a:cubicBezTo>
                  <a:cubicBezTo>
                    <a:pt x="3486" y="11"/>
                    <a:pt x="3497" y="0"/>
                    <a:pt x="3511" y="0"/>
                  </a:cubicBezTo>
                  <a:lnTo>
                    <a:pt x="3511" y="0"/>
                  </a:lnTo>
                  <a:cubicBezTo>
                    <a:pt x="3525" y="0"/>
                    <a:pt x="3536" y="11"/>
                    <a:pt x="3536" y="25"/>
                  </a:cubicBezTo>
                  <a:cubicBezTo>
                    <a:pt x="3536" y="39"/>
                    <a:pt x="3525" y="50"/>
                    <a:pt x="3511" y="50"/>
                  </a:cubicBezTo>
                  <a:close/>
                  <a:moveTo>
                    <a:pt x="3411" y="50"/>
                  </a:moveTo>
                  <a:lnTo>
                    <a:pt x="3411" y="50"/>
                  </a:lnTo>
                  <a:cubicBezTo>
                    <a:pt x="3397" y="50"/>
                    <a:pt x="3386" y="39"/>
                    <a:pt x="3386" y="25"/>
                  </a:cubicBezTo>
                  <a:cubicBezTo>
                    <a:pt x="3386" y="11"/>
                    <a:pt x="3397" y="0"/>
                    <a:pt x="3411" y="0"/>
                  </a:cubicBezTo>
                  <a:lnTo>
                    <a:pt x="3411" y="0"/>
                  </a:lnTo>
                  <a:cubicBezTo>
                    <a:pt x="3424" y="0"/>
                    <a:pt x="3436" y="11"/>
                    <a:pt x="3436" y="25"/>
                  </a:cubicBezTo>
                  <a:cubicBezTo>
                    <a:pt x="3436" y="39"/>
                    <a:pt x="3424" y="50"/>
                    <a:pt x="3411" y="50"/>
                  </a:cubicBezTo>
                  <a:close/>
                  <a:moveTo>
                    <a:pt x="3311" y="50"/>
                  </a:moveTo>
                  <a:lnTo>
                    <a:pt x="3311" y="50"/>
                  </a:lnTo>
                  <a:cubicBezTo>
                    <a:pt x="3297" y="50"/>
                    <a:pt x="3286" y="39"/>
                    <a:pt x="3286" y="25"/>
                  </a:cubicBezTo>
                  <a:cubicBezTo>
                    <a:pt x="3286" y="11"/>
                    <a:pt x="3297" y="0"/>
                    <a:pt x="3311" y="0"/>
                  </a:cubicBezTo>
                  <a:lnTo>
                    <a:pt x="3311" y="0"/>
                  </a:lnTo>
                  <a:cubicBezTo>
                    <a:pt x="3324" y="0"/>
                    <a:pt x="3336" y="11"/>
                    <a:pt x="3336" y="25"/>
                  </a:cubicBezTo>
                  <a:cubicBezTo>
                    <a:pt x="3336" y="39"/>
                    <a:pt x="3324" y="50"/>
                    <a:pt x="3311" y="50"/>
                  </a:cubicBezTo>
                  <a:close/>
                  <a:moveTo>
                    <a:pt x="3211" y="50"/>
                  </a:moveTo>
                  <a:lnTo>
                    <a:pt x="3211" y="50"/>
                  </a:lnTo>
                  <a:cubicBezTo>
                    <a:pt x="3197" y="50"/>
                    <a:pt x="3186" y="39"/>
                    <a:pt x="3186" y="25"/>
                  </a:cubicBezTo>
                  <a:cubicBezTo>
                    <a:pt x="3186" y="11"/>
                    <a:pt x="3197" y="0"/>
                    <a:pt x="3211" y="0"/>
                  </a:cubicBezTo>
                  <a:lnTo>
                    <a:pt x="3211" y="0"/>
                  </a:lnTo>
                  <a:cubicBezTo>
                    <a:pt x="3224" y="0"/>
                    <a:pt x="3236" y="11"/>
                    <a:pt x="3236" y="25"/>
                  </a:cubicBezTo>
                  <a:cubicBezTo>
                    <a:pt x="3236" y="39"/>
                    <a:pt x="3224" y="50"/>
                    <a:pt x="3211" y="50"/>
                  </a:cubicBezTo>
                  <a:close/>
                  <a:moveTo>
                    <a:pt x="3111" y="50"/>
                  </a:moveTo>
                  <a:lnTo>
                    <a:pt x="3110" y="50"/>
                  </a:lnTo>
                  <a:cubicBezTo>
                    <a:pt x="3097" y="50"/>
                    <a:pt x="3085" y="39"/>
                    <a:pt x="3085" y="25"/>
                  </a:cubicBezTo>
                  <a:cubicBezTo>
                    <a:pt x="3085" y="11"/>
                    <a:pt x="3097" y="0"/>
                    <a:pt x="3110" y="0"/>
                  </a:cubicBezTo>
                  <a:lnTo>
                    <a:pt x="3111" y="0"/>
                  </a:lnTo>
                  <a:cubicBezTo>
                    <a:pt x="3124" y="0"/>
                    <a:pt x="3136" y="11"/>
                    <a:pt x="3136" y="25"/>
                  </a:cubicBezTo>
                  <a:cubicBezTo>
                    <a:pt x="3136" y="39"/>
                    <a:pt x="3124" y="50"/>
                    <a:pt x="3111" y="50"/>
                  </a:cubicBezTo>
                  <a:close/>
                  <a:moveTo>
                    <a:pt x="3010" y="50"/>
                  </a:moveTo>
                  <a:lnTo>
                    <a:pt x="3010" y="50"/>
                  </a:lnTo>
                  <a:cubicBezTo>
                    <a:pt x="2997" y="50"/>
                    <a:pt x="2985" y="39"/>
                    <a:pt x="2985" y="25"/>
                  </a:cubicBezTo>
                  <a:cubicBezTo>
                    <a:pt x="2985" y="11"/>
                    <a:pt x="2997" y="0"/>
                    <a:pt x="3010" y="0"/>
                  </a:cubicBezTo>
                  <a:lnTo>
                    <a:pt x="3010" y="0"/>
                  </a:lnTo>
                  <a:cubicBezTo>
                    <a:pt x="3024" y="0"/>
                    <a:pt x="3035" y="11"/>
                    <a:pt x="3035" y="25"/>
                  </a:cubicBezTo>
                  <a:cubicBezTo>
                    <a:pt x="3035" y="39"/>
                    <a:pt x="3024" y="50"/>
                    <a:pt x="3010" y="50"/>
                  </a:cubicBezTo>
                  <a:close/>
                  <a:moveTo>
                    <a:pt x="2910" y="50"/>
                  </a:moveTo>
                  <a:lnTo>
                    <a:pt x="2910" y="50"/>
                  </a:lnTo>
                  <a:cubicBezTo>
                    <a:pt x="2897" y="50"/>
                    <a:pt x="2885" y="39"/>
                    <a:pt x="2885" y="25"/>
                  </a:cubicBezTo>
                  <a:cubicBezTo>
                    <a:pt x="2885" y="11"/>
                    <a:pt x="2897" y="0"/>
                    <a:pt x="2910" y="0"/>
                  </a:cubicBezTo>
                  <a:lnTo>
                    <a:pt x="2910" y="0"/>
                  </a:lnTo>
                  <a:cubicBezTo>
                    <a:pt x="2924" y="0"/>
                    <a:pt x="2935" y="11"/>
                    <a:pt x="2935" y="25"/>
                  </a:cubicBezTo>
                  <a:cubicBezTo>
                    <a:pt x="2935" y="39"/>
                    <a:pt x="2924" y="50"/>
                    <a:pt x="2910" y="50"/>
                  </a:cubicBezTo>
                  <a:close/>
                  <a:moveTo>
                    <a:pt x="2810" y="50"/>
                  </a:moveTo>
                  <a:lnTo>
                    <a:pt x="2810" y="50"/>
                  </a:lnTo>
                  <a:cubicBezTo>
                    <a:pt x="2796" y="50"/>
                    <a:pt x="2785" y="39"/>
                    <a:pt x="2785" y="25"/>
                  </a:cubicBezTo>
                  <a:cubicBezTo>
                    <a:pt x="2785" y="11"/>
                    <a:pt x="2796" y="0"/>
                    <a:pt x="2810" y="0"/>
                  </a:cubicBezTo>
                  <a:lnTo>
                    <a:pt x="2810" y="0"/>
                  </a:lnTo>
                  <a:cubicBezTo>
                    <a:pt x="2824" y="0"/>
                    <a:pt x="2835" y="11"/>
                    <a:pt x="2835" y="25"/>
                  </a:cubicBezTo>
                  <a:cubicBezTo>
                    <a:pt x="2835" y="39"/>
                    <a:pt x="2824" y="50"/>
                    <a:pt x="2810" y="50"/>
                  </a:cubicBezTo>
                  <a:close/>
                  <a:moveTo>
                    <a:pt x="2710" y="50"/>
                  </a:moveTo>
                  <a:lnTo>
                    <a:pt x="2710" y="50"/>
                  </a:lnTo>
                  <a:cubicBezTo>
                    <a:pt x="2696" y="50"/>
                    <a:pt x="2685" y="39"/>
                    <a:pt x="2685" y="25"/>
                  </a:cubicBezTo>
                  <a:cubicBezTo>
                    <a:pt x="2685" y="11"/>
                    <a:pt x="2696" y="0"/>
                    <a:pt x="2710" y="0"/>
                  </a:cubicBezTo>
                  <a:lnTo>
                    <a:pt x="2710" y="0"/>
                  </a:lnTo>
                  <a:cubicBezTo>
                    <a:pt x="2724" y="0"/>
                    <a:pt x="2735" y="11"/>
                    <a:pt x="2735" y="25"/>
                  </a:cubicBezTo>
                  <a:cubicBezTo>
                    <a:pt x="2735" y="39"/>
                    <a:pt x="2724" y="50"/>
                    <a:pt x="2710" y="50"/>
                  </a:cubicBezTo>
                  <a:close/>
                  <a:moveTo>
                    <a:pt x="2610" y="50"/>
                  </a:moveTo>
                  <a:lnTo>
                    <a:pt x="2610" y="50"/>
                  </a:lnTo>
                  <a:cubicBezTo>
                    <a:pt x="2596" y="50"/>
                    <a:pt x="2585" y="39"/>
                    <a:pt x="2585" y="25"/>
                  </a:cubicBezTo>
                  <a:cubicBezTo>
                    <a:pt x="2585" y="11"/>
                    <a:pt x="2596" y="0"/>
                    <a:pt x="2610" y="0"/>
                  </a:cubicBezTo>
                  <a:lnTo>
                    <a:pt x="2610" y="0"/>
                  </a:lnTo>
                  <a:cubicBezTo>
                    <a:pt x="2624" y="0"/>
                    <a:pt x="2635" y="11"/>
                    <a:pt x="2635" y="25"/>
                  </a:cubicBezTo>
                  <a:cubicBezTo>
                    <a:pt x="2635" y="39"/>
                    <a:pt x="2624" y="50"/>
                    <a:pt x="2610" y="50"/>
                  </a:cubicBezTo>
                  <a:close/>
                  <a:moveTo>
                    <a:pt x="2510" y="50"/>
                  </a:moveTo>
                  <a:lnTo>
                    <a:pt x="2510" y="50"/>
                  </a:lnTo>
                  <a:cubicBezTo>
                    <a:pt x="2496" y="50"/>
                    <a:pt x="2485" y="39"/>
                    <a:pt x="2485" y="25"/>
                  </a:cubicBezTo>
                  <a:cubicBezTo>
                    <a:pt x="2485" y="11"/>
                    <a:pt x="2496" y="0"/>
                    <a:pt x="2510" y="0"/>
                  </a:cubicBezTo>
                  <a:lnTo>
                    <a:pt x="2510" y="0"/>
                  </a:lnTo>
                  <a:cubicBezTo>
                    <a:pt x="2524" y="0"/>
                    <a:pt x="2535" y="11"/>
                    <a:pt x="2535" y="25"/>
                  </a:cubicBezTo>
                  <a:cubicBezTo>
                    <a:pt x="2535" y="39"/>
                    <a:pt x="2524" y="50"/>
                    <a:pt x="2510" y="50"/>
                  </a:cubicBezTo>
                  <a:close/>
                  <a:moveTo>
                    <a:pt x="2410" y="50"/>
                  </a:moveTo>
                  <a:lnTo>
                    <a:pt x="2410" y="50"/>
                  </a:lnTo>
                  <a:cubicBezTo>
                    <a:pt x="2396" y="50"/>
                    <a:pt x="2385" y="39"/>
                    <a:pt x="2385" y="25"/>
                  </a:cubicBezTo>
                  <a:cubicBezTo>
                    <a:pt x="2385" y="11"/>
                    <a:pt x="2396" y="0"/>
                    <a:pt x="2410" y="0"/>
                  </a:cubicBezTo>
                  <a:lnTo>
                    <a:pt x="2410" y="0"/>
                  </a:lnTo>
                  <a:cubicBezTo>
                    <a:pt x="2424" y="0"/>
                    <a:pt x="2435" y="11"/>
                    <a:pt x="2435" y="25"/>
                  </a:cubicBezTo>
                  <a:cubicBezTo>
                    <a:pt x="2435" y="39"/>
                    <a:pt x="2424" y="50"/>
                    <a:pt x="2410" y="50"/>
                  </a:cubicBezTo>
                  <a:close/>
                  <a:moveTo>
                    <a:pt x="2310" y="50"/>
                  </a:moveTo>
                  <a:lnTo>
                    <a:pt x="2310" y="50"/>
                  </a:lnTo>
                  <a:cubicBezTo>
                    <a:pt x="2296" y="50"/>
                    <a:pt x="2285" y="39"/>
                    <a:pt x="2285" y="25"/>
                  </a:cubicBezTo>
                  <a:cubicBezTo>
                    <a:pt x="2285" y="11"/>
                    <a:pt x="2296" y="0"/>
                    <a:pt x="2310" y="0"/>
                  </a:cubicBezTo>
                  <a:lnTo>
                    <a:pt x="2310" y="0"/>
                  </a:lnTo>
                  <a:cubicBezTo>
                    <a:pt x="2324" y="0"/>
                    <a:pt x="2335" y="11"/>
                    <a:pt x="2335" y="25"/>
                  </a:cubicBezTo>
                  <a:cubicBezTo>
                    <a:pt x="2335" y="39"/>
                    <a:pt x="2324" y="50"/>
                    <a:pt x="2310" y="50"/>
                  </a:cubicBezTo>
                  <a:close/>
                  <a:moveTo>
                    <a:pt x="2210" y="50"/>
                  </a:moveTo>
                  <a:lnTo>
                    <a:pt x="2210" y="50"/>
                  </a:lnTo>
                  <a:cubicBezTo>
                    <a:pt x="2196" y="50"/>
                    <a:pt x="2185" y="39"/>
                    <a:pt x="2185" y="25"/>
                  </a:cubicBezTo>
                  <a:cubicBezTo>
                    <a:pt x="2185" y="11"/>
                    <a:pt x="2196" y="0"/>
                    <a:pt x="2210" y="0"/>
                  </a:cubicBezTo>
                  <a:lnTo>
                    <a:pt x="2210" y="0"/>
                  </a:lnTo>
                  <a:cubicBezTo>
                    <a:pt x="2224" y="0"/>
                    <a:pt x="2235" y="11"/>
                    <a:pt x="2235" y="25"/>
                  </a:cubicBezTo>
                  <a:cubicBezTo>
                    <a:pt x="2235" y="39"/>
                    <a:pt x="2224" y="50"/>
                    <a:pt x="2210" y="50"/>
                  </a:cubicBezTo>
                  <a:close/>
                  <a:moveTo>
                    <a:pt x="2110" y="50"/>
                  </a:moveTo>
                  <a:lnTo>
                    <a:pt x="2110" y="50"/>
                  </a:lnTo>
                  <a:cubicBezTo>
                    <a:pt x="2096" y="50"/>
                    <a:pt x="2085" y="39"/>
                    <a:pt x="2085" y="25"/>
                  </a:cubicBezTo>
                  <a:cubicBezTo>
                    <a:pt x="2085" y="11"/>
                    <a:pt x="2096" y="0"/>
                    <a:pt x="2110" y="0"/>
                  </a:cubicBezTo>
                  <a:lnTo>
                    <a:pt x="2110" y="0"/>
                  </a:lnTo>
                  <a:cubicBezTo>
                    <a:pt x="2124" y="0"/>
                    <a:pt x="2135" y="11"/>
                    <a:pt x="2135" y="25"/>
                  </a:cubicBezTo>
                  <a:cubicBezTo>
                    <a:pt x="2135" y="39"/>
                    <a:pt x="2124" y="50"/>
                    <a:pt x="2110" y="50"/>
                  </a:cubicBezTo>
                  <a:close/>
                  <a:moveTo>
                    <a:pt x="2010" y="50"/>
                  </a:moveTo>
                  <a:lnTo>
                    <a:pt x="2010" y="50"/>
                  </a:lnTo>
                  <a:cubicBezTo>
                    <a:pt x="1996" y="50"/>
                    <a:pt x="1985" y="39"/>
                    <a:pt x="1985" y="25"/>
                  </a:cubicBezTo>
                  <a:cubicBezTo>
                    <a:pt x="1985" y="11"/>
                    <a:pt x="1996" y="0"/>
                    <a:pt x="2010" y="0"/>
                  </a:cubicBezTo>
                  <a:lnTo>
                    <a:pt x="2010" y="0"/>
                  </a:lnTo>
                  <a:cubicBezTo>
                    <a:pt x="2024" y="0"/>
                    <a:pt x="2035" y="11"/>
                    <a:pt x="2035" y="25"/>
                  </a:cubicBezTo>
                  <a:cubicBezTo>
                    <a:pt x="2035" y="39"/>
                    <a:pt x="2024" y="50"/>
                    <a:pt x="2010" y="50"/>
                  </a:cubicBezTo>
                  <a:close/>
                  <a:moveTo>
                    <a:pt x="1910" y="50"/>
                  </a:moveTo>
                  <a:lnTo>
                    <a:pt x="1910" y="50"/>
                  </a:lnTo>
                  <a:cubicBezTo>
                    <a:pt x="1896" y="50"/>
                    <a:pt x="1885" y="39"/>
                    <a:pt x="1885" y="25"/>
                  </a:cubicBezTo>
                  <a:cubicBezTo>
                    <a:pt x="1885" y="11"/>
                    <a:pt x="1896" y="0"/>
                    <a:pt x="1910" y="0"/>
                  </a:cubicBezTo>
                  <a:lnTo>
                    <a:pt x="1910" y="0"/>
                  </a:lnTo>
                  <a:cubicBezTo>
                    <a:pt x="1924" y="0"/>
                    <a:pt x="1935" y="11"/>
                    <a:pt x="1935" y="25"/>
                  </a:cubicBezTo>
                  <a:cubicBezTo>
                    <a:pt x="1935" y="39"/>
                    <a:pt x="1924" y="50"/>
                    <a:pt x="1910" y="50"/>
                  </a:cubicBezTo>
                  <a:close/>
                  <a:moveTo>
                    <a:pt x="1810" y="50"/>
                  </a:moveTo>
                  <a:lnTo>
                    <a:pt x="1810" y="50"/>
                  </a:lnTo>
                  <a:cubicBezTo>
                    <a:pt x="1796" y="50"/>
                    <a:pt x="1785" y="39"/>
                    <a:pt x="1785" y="25"/>
                  </a:cubicBezTo>
                  <a:cubicBezTo>
                    <a:pt x="1785" y="11"/>
                    <a:pt x="1796" y="0"/>
                    <a:pt x="1810" y="0"/>
                  </a:cubicBezTo>
                  <a:lnTo>
                    <a:pt x="1810" y="0"/>
                  </a:lnTo>
                  <a:cubicBezTo>
                    <a:pt x="1824" y="0"/>
                    <a:pt x="1835" y="11"/>
                    <a:pt x="1835" y="25"/>
                  </a:cubicBezTo>
                  <a:cubicBezTo>
                    <a:pt x="1835" y="39"/>
                    <a:pt x="1824" y="50"/>
                    <a:pt x="1810" y="50"/>
                  </a:cubicBezTo>
                  <a:close/>
                  <a:moveTo>
                    <a:pt x="1710" y="50"/>
                  </a:moveTo>
                  <a:lnTo>
                    <a:pt x="1710" y="50"/>
                  </a:lnTo>
                  <a:cubicBezTo>
                    <a:pt x="1696" y="50"/>
                    <a:pt x="1685" y="39"/>
                    <a:pt x="1685" y="25"/>
                  </a:cubicBezTo>
                  <a:cubicBezTo>
                    <a:pt x="1685" y="11"/>
                    <a:pt x="1696" y="0"/>
                    <a:pt x="1710" y="0"/>
                  </a:cubicBezTo>
                  <a:lnTo>
                    <a:pt x="1710" y="0"/>
                  </a:lnTo>
                  <a:cubicBezTo>
                    <a:pt x="1724" y="0"/>
                    <a:pt x="1735" y="11"/>
                    <a:pt x="1735" y="25"/>
                  </a:cubicBezTo>
                  <a:cubicBezTo>
                    <a:pt x="1735" y="39"/>
                    <a:pt x="1724" y="50"/>
                    <a:pt x="1710" y="50"/>
                  </a:cubicBezTo>
                  <a:close/>
                  <a:moveTo>
                    <a:pt x="1610" y="50"/>
                  </a:moveTo>
                  <a:lnTo>
                    <a:pt x="1610" y="50"/>
                  </a:lnTo>
                  <a:cubicBezTo>
                    <a:pt x="1596" y="50"/>
                    <a:pt x="1585" y="39"/>
                    <a:pt x="1585" y="25"/>
                  </a:cubicBezTo>
                  <a:cubicBezTo>
                    <a:pt x="1585" y="11"/>
                    <a:pt x="1596" y="0"/>
                    <a:pt x="1610" y="0"/>
                  </a:cubicBezTo>
                  <a:lnTo>
                    <a:pt x="1610" y="0"/>
                  </a:lnTo>
                  <a:cubicBezTo>
                    <a:pt x="1624" y="0"/>
                    <a:pt x="1635" y="11"/>
                    <a:pt x="1635" y="25"/>
                  </a:cubicBezTo>
                  <a:cubicBezTo>
                    <a:pt x="1635" y="39"/>
                    <a:pt x="1624" y="50"/>
                    <a:pt x="1610" y="50"/>
                  </a:cubicBezTo>
                  <a:close/>
                  <a:moveTo>
                    <a:pt x="1510" y="50"/>
                  </a:moveTo>
                  <a:lnTo>
                    <a:pt x="1510" y="50"/>
                  </a:lnTo>
                  <a:cubicBezTo>
                    <a:pt x="1496" y="50"/>
                    <a:pt x="1485" y="39"/>
                    <a:pt x="1485" y="25"/>
                  </a:cubicBezTo>
                  <a:cubicBezTo>
                    <a:pt x="1485" y="11"/>
                    <a:pt x="1496" y="0"/>
                    <a:pt x="1510" y="0"/>
                  </a:cubicBezTo>
                  <a:lnTo>
                    <a:pt x="1510" y="0"/>
                  </a:lnTo>
                  <a:cubicBezTo>
                    <a:pt x="1524" y="0"/>
                    <a:pt x="1535" y="11"/>
                    <a:pt x="1535" y="25"/>
                  </a:cubicBezTo>
                  <a:cubicBezTo>
                    <a:pt x="1535" y="39"/>
                    <a:pt x="1524" y="50"/>
                    <a:pt x="1510" y="50"/>
                  </a:cubicBezTo>
                  <a:close/>
                  <a:moveTo>
                    <a:pt x="1410" y="50"/>
                  </a:moveTo>
                  <a:lnTo>
                    <a:pt x="1410" y="50"/>
                  </a:lnTo>
                  <a:cubicBezTo>
                    <a:pt x="1396" y="50"/>
                    <a:pt x="1385" y="39"/>
                    <a:pt x="1385" y="25"/>
                  </a:cubicBezTo>
                  <a:cubicBezTo>
                    <a:pt x="1385" y="11"/>
                    <a:pt x="1396" y="0"/>
                    <a:pt x="1410" y="0"/>
                  </a:cubicBezTo>
                  <a:lnTo>
                    <a:pt x="1410" y="0"/>
                  </a:lnTo>
                  <a:cubicBezTo>
                    <a:pt x="1423" y="0"/>
                    <a:pt x="1435" y="11"/>
                    <a:pt x="1435" y="25"/>
                  </a:cubicBezTo>
                  <a:cubicBezTo>
                    <a:pt x="1435" y="39"/>
                    <a:pt x="1423" y="50"/>
                    <a:pt x="1410" y="50"/>
                  </a:cubicBezTo>
                  <a:close/>
                  <a:moveTo>
                    <a:pt x="1310" y="50"/>
                  </a:moveTo>
                  <a:lnTo>
                    <a:pt x="1310" y="50"/>
                  </a:lnTo>
                  <a:cubicBezTo>
                    <a:pt x="1296" y="50"/>
                    <a:pt x="1285" y="39"/>
                    <a:pt x="1285" y="25"/>
                  </a:cubicBezTo>
                  <a:cubicBezTo>
                    <a:pt x="1285" y="11"/>
                    <a:pt x="1296" y="0"/>
                    <a:pt x="1310" y="0"/>
                  </a:cubicBezTo>
                  <a:lnTo>
                    <a:pt x="1310" y="0"/>
                  </a:lnTo>
                  <a:cubicBezTo>
                    <a:pt x="1323" y="0"/>
                    <a:pt x="1335" y="11"/>
                    <a:pt x="1335" y="25"/>
                  </a:cubicBezTo>
                  <a:cubicBezTo>
                    <a:pt x="1335" y="39"/>
                    <a:pt x="1323" y="50"/>
                    <a:pt x="1310" y="50"/>
                  </a:cubicBezTo>
                  <a:close/>
                  <a:moveTo>
                    <a:pt x="1210" y="50"/>
                  </a:moveTo>
                  <a:lnTo>
                    <a:pt x="1210" y="50"/>
                  </a:lnTo>
                  <a:cubicBezTo>
                    <a:pt x="1196" y="50"/>
                    <a:pt x="1185" y="39"/>
                    <a:pt x="1185" y="25"/>
                  </a:cubicBezTo>
                  <a:cubicBezTo>
                    <a:pt x="1185" y="11"/>
                    <a:pt x="1196" y="0"/>
                    <a:pt x="1210" y="0"/>
                  </a:cubicBezTo>
                  <a:lnTo>
                    <a:pt x="1210" y="0"/>
                  </a:lnTo>
                  <a:cubicBezTo>
                    <a:pt x="1223" y="0"/>
                    <a:pt x="1235" y="11"/>
                    <a:pt x="1235" y="25"/>
                  </a:cubicBezTo>
                  <a:cubicBezTo>
                    <a:pt x="1235" y="39"/>
                    <a:pt x="1223" y="50"/>
                    <a:pt x="1210" y="50"/>
                  </a:cubicBezTo>
                  <a:close/>
                  <a:moveTo>
                    <a:pt x="1110" y="50"/>
                  </a:moveTo>
                  <a:lnTo>
                    <a:pt x="1109" y="50"/>
                  </a:lnTo>
                  <a:cubicBezTo>
                    <a:pt x="1096" y="50"/>
                    <a:pt x="1084" y="39"/>
                    <a:pt x="1084" y="25"/>
                  </a:cubicBezTo>
                  <a:cubicBezTo>
                    <a:pt x="1084" y="11"/>
                    <a:pt x="1096" y="0"/>
                    <a:pt x="1109" y="0"/>
                  </a:cubicBezTo>
                  <a:lnTo>
                    <a:pt x="1110" y="0"/>
                  </a:lnTo>
                  <a:cubicBezTo>
                    <a:pt x="1123" y="0"/>
                    <a:pt x="1135" y="11"/>
                    <a:pt x="1135" y="25"/>
                  </a:cubicBezTo>
                  <a:cubicBezTo>
                    <a:pt x="1135" y="39"/>
                    <a:pt x="1123" y="50"/>
                    <a:pt x="1110" y="50"/>
                  </a:cubicBezTo>
                  <a:close/>
                  <a:moveTo>
                    <a:pt x="1009" y="50"/>
                  </a:moveTo>
                  <a:lnTo>
                    <a:pt x="1009" y="50"/>
                  </a:lnTo>
                  <a:cubicBezTo>
                    <a:pt x="996" y="50"/>
                    <a:pt x="984" y="39"/>
                    <a:pt x="984" y="25"/>
                  </a:cubicBezTo>
                  <a:cubicBezTo>
                    <a:pt x="984" y="11"/>
                    <a:pt x="996" y="0"/>
                    <a:pt x="1009" y="0"/>
                  </a:cubicBezTo>
                  <a:lnTo>
                    <a:pt x="1009" y="0"/>
                  </a:lnTo>
                  <a:cubicBezTo>
                    <a:pt x="1023" y="0"/>
                    <a:pt x="1034" y="11"/>
                    <a:pt x="1034" y="25"/>
                  </a:cubicBezTo>
                  <a:cubicBezTo>
                    <a:pt x="1034" y="39"/>
                    <a:pt x="1023" y="50"/>
                    <a:pt x="1009" y="50"/>
                  </a:cubicBezTo>
                  <a:close/>
                  <a:moveTo>
                    <a:pt x="909" y="50"/>
                  </a:moveTo>
                  <a:lnTo>
                    <a:pt x="909" y="50"/>
                  </a:lnTo>
                  <a:cubicBezTo>
                    <a:pt x="896" y="50"/>
                    <a:pt x="884" y="39"/>
                    <a:pt x="884" y="25"/>
                  </a:cubicBezTo>
                  <a:cubicBezTo>
                    <a:pt x="884" y="11"/>
                    <a:pt x="896" y="0"/>
                    <a:pt x="909" y="0"/>
                  </a:cubicBezTo>
                  <a:lnTo>
                    <a:pt x="909" y="0"/>
                  </a:lnTo>
                  <a:cubicBezTo>
                    <a:pt x="923" y="0"/>
                    <a:pt x="934" y="11"/>
                    <a:pt x="934" y="25"/>
                  </a:cubicBezTo>
                  <a:cubicBezTo>
                    <a:pt x="934" y="39"/>
                    <a:pt x="923" y="50"/>
                    <a:pt x="909" y="50"/>
                  </a:cubicBezTo>
                  <a:close/>
                  <a:moveTo>
                    <a:pt x="809" y="50"/>
                  </a:moveTo>
                  <a:lnTo>
                    <a:pt x="809" y="50"/>
                  </a:lnTo>
                  <a:cubicBezTo>
                    <a:pt x="796" y="50"/>
                    <a:pt x="784" y="39"/>
                    <a:pt x="784" y="25"/>
                  </a:cubicBezTo>
                  <a:cubicBezTo>
                    <a:pt x="784" y="11"/>
                    <a:pt x="796" y="0"/>
                    <a:pt x="809" y="0"/>
                  </a:cubicBezTo>
                  <a:lnTo>
                    <a:pt x="809" y="0"/>
                  </a:lnTo>
                  <a:cubicBezTo>
                    <a:pt x="823" y="0"/>
                    <a:pt x="834" y="11"/>
                    <a:pt x="834" y="25"/>
                  </a:cubicBezTo>
                  <a:cubicBezTo>
                    <a:pt x="834" y="39"/>
                    <a:pt x="823" y="50"/>
                    <a:pt x="809" y="50"/>
                  </a:cubicBezTo>
                  <a:close/>
                  <a:moveTo>
                    <a:pt x="709" y="50"/>
                  </a:moveTo>
                  <a:lnTo>
                    <a:pt x="709" y="50"/>
                  </a:lnTo>
                  <a:cubicBezTo>
                    <a:pt x="695" y="50"/>
                    <a:pt x="684" y="39"/>
                    <a:pt x="684" y="25"/>
                  </a:cubicBezTo>
                  <a:cubicBezTo>
                    <a:pt x="684" y="11"/>
                    <a:pt x="695" y="0"/>
                    <a:pt x="709" y="0"/>
                  </a:cubicBezTo>
                  <a:lnTo>
                    <a:pt x="709" y="0"/>
                  </a:lnTo>
                  <a:cubicBezTo>
                    <a:pt x="723" y="0"/>
                    <a:pt x="734" y="11"/>
                    <a:pt x="734" y="25"/>
                  </a:cubicBezTo>
                  <a:cubicBezTo>
                    <a:pt x="734" y="39"/>
                    <a:pt x="723" y="50"/>
                    <a:pt x="709" y="50"/>
                  </a:cubicBezTo>
                  <a:close/>
                  <a:moveTo>
                    <a:pt x="609" y="50"/>
                  </a:moveTo>
                  <a:lnTo>
                    <a:pt x="609" y="50"/>
                  </a:lnTo>
                  <a:cubicBezTo>
                    <a:pt x="595" y="50"/>
                    <a:pt x="584" y="39"/>
                    <a:pt x="584" y="25"/>
                  </a:cubicBezTo>
                  <a:cubicBezTo>
                    <a:pt x="584" y="11"/>
                    <a:pt x="595" y="0"/>
                    <a:pt x="609" y="0"/>
                  </a:cubicBezTo>
                  <a:lnTo>
                    <a:pt x="609" y="0"/>
                  </a:lnTo>
                  <a:cubicBezTo>
                    <a:pt x="623" y="0"/>
                    <a:pt x="634" y="11"/>
                    <a:pt x="634" y="25"/>
                  </a:cubicBezTo>
                  <a:cubicBezTo>
                    <a:pt x="634" y="39"/>
                    <a:pt x="623" y="50"/>
                    <a:pt x="609" y="50"/>
                  </a:cubicBezTo>
                  <a:close/>
                  <a:moveTo>
                    <a:pt x="509" y="50"/>
                  </a:moveTo>
                  <a:lnTo>
                    <a:pt x="509" y="50"/>
                  </a:lnTo>
                  <a:cubicBezTo>
                    <a:pt x="495" y="50"/>
                    <a:pt x="484" y="39"/>
                    <a:pt x="484" y="25"/>
                  </a:cubicBezTo>
                  <a:cubicBezTo>
                    <a:pt x="484" y="11"/>
                    <a:pt x="495" y="0"/>
                    <a:pt x="509" y="0"/>
                  </a:cubicBezTo>
                  <a:lnTo>
                    <a:pt x="509" y="0"/>
                  </a:lnTo>
                  <a:cubicBezTo>
                    <a:pt x="523" y="0"/>
                    <a:pt x="534" y="11"/>
                    <a:pt x="534" y="25"/>
                  </a:cubicBezTo>
                  <a:cubicBezTo>
                    <a:pt x="534" y="39"/>
                    <a:pt x="523" y="50"/>
                    <a:pt x="509" y="50"/>
                  </a:cubicBezTo>
                  <a:close/>
                  <a:moveTo>
                    <a:pt x="409" y="50"/>
                  </a:moveTo>
                  <a:lnTo>
                    <a:pt x="409" y="50"/>
                  </a:lnTo>
                  <a:cubicBezTo>
                    <a:pt x="395" y="50"/>
                    <a:pt x="384" y="39"/>
                    <a:pt x="384" y="25"/>
                  </a:cubicBezTo>
                  <a:cubicBezTo>
                    <a:pt x="384" y="11"/>
                    <a:pt x="395" y="0"/>
                    <a:pt x="409" y="0"/>
                  </a:cubicBezTo>
                  <a:lnTo>
                    <a:pt x="409" y="0"/>
                  </a:lnTo>
                  <a:cubicBezTo>
                    <a:pt x="423" y="0"/>
                    <a:pt x="434" y="11"/>
                    <a:pt x="434" y="25"/>
                  </a:cubicBezTo>
                  <a:cubicBezTo>
                    <a:pt x="434" y="39"/>
                    <a:pt x="423" y="50"/>
                    <a:pt x="409" y="50"/>
                  </a:cubicBezTo>
                  <a:close/>
                  <a:moveTo>
                    <a:pt x="309" y="50"/>
                  </a:moveTo>
                  <a:lnTo>
                    <a:pt x="309" y="50"/>
                  </a:lnTo>
                  <a:cubicBezTo>
                    <a:pt x="295" y="50"/>
                    <a:pt x="284" y="39"/>
                    <a:pt x="284" y="25"/>
                  </a:cubicBezTo>
                  <a:cubicBezTo>
                    <a:pt x="284" y="11"/>
                    <a:pt x="295" y="0"/>
                    <a:pt x="309" y="0"/>
                  </a:cubicBezTo>
                  <a:lnTo>
                    <a:pt x="309" y="0"/>
                  </a:lnTo>
                  <a:cubicBezTo>
                    <a:pt x="323" y="0"/>
                    <a:pt x="334" y="11"/>
                    <a:pt x="334" y="25"/>
                  </a:cubicBezTo>
                  <a:cubicBezTo>
                    <a:pt x="334" y="39"/>
                    <a:pt x="323" y="50"/>
                    <a:pt x="309" y="50"/>
                  </a:cubicBezTo>
                  <a:close/>
                  <a:moveTo>
                    <a:pt x="209" y="50"/>
                  </a:moveTo>
                  <a:lnTo>
                    <a:pt x="209" y="50"/>
                  </a:lnTo>
                  <a:cubicBezTo>
                    <a:pt x="195" y="50"/>
                    <a:pt x="184" y="39"/>
                    <a:pt x="184" y="25"/>
                  </a:cubicBezTo>
                  <a:cubicBezTo>
                    <a:pt x="184" y="11"/>
                    <a:pt x="195" y="0"/>
                    <a:pt x="209" y="0"/>
                  </a:cubicBezTo>
                  <a:lnTo>
                    <a:pt x="209" y="0"/>
                  </a:lnTo>
                  <a:cubicBezTo>
                    <a:pt x="223" y="0"/>
                    <a:pt x="234" y="11"/>
                    <a:pt x="234" y="25"/>
                  </a:cubicBezTo>
                  <a:cubicBezTo>
                    <a:pt x="234" y="39"/>
                    <a:pt x="223" y="50"/>
                    <a:pt x="209" y="50"/>
                  </a:cubicBezTo>
                  <a:close/>
                  <a:moveTo>
                    <a:pt x="109" y="50"/>
                  </a:moveTo>
                  <a:lnTo>
                    <a:pt x="109" y="50"/>
                  </a:lnTo>
                  <a:cubicBezTo>
                    <a:pt x="95" y="50"/>
                    <a:pt x="84" y="39"/>
                    <a:pt x="84" y="25"/>
                  </a:cubicBezTo>
                  <a:cubicBezTo>
                    <a:pt x="84" y="11"/>
                    <a:pt x="95" y="0"/>
                    <a:pt x="109" y="0"/>
                  </a:cubicBezTo>
                  <a:lnTo>
                    <a:pt x="109" y="0"/>
                  </a:lnTo>
                  <a:cubicBezTo>
                    <a:pt x="123" y="0"/>
                    <a:pt x="134" y="11"/>
                    <a:pt x="134" y="25"/>
                  </a:cubicBezTo>
                  <a:cubicBezTo>
                    <a:pt x="134" y="39"/>
                    <a:pt x="123" y="50"/>
                    <a:pt x="109" y="50"/>
                  </a:cubicBezTo>
                  <a:close/>
                  <a:moveTo>
                    <a:pt x="50" y="41"/>
                  </a:moveTo>
                  <a:lnTo>
                    <a:pt x="50" y="41"/>
                  </a:lnTo>
                  <a:cubicBezTo>
                    <a:pt x="50" y="55"/>
                    <a:pt x="39" y="66"/>
                    <a:pt x="25" y="66"/>
                  </a:cubicBezTo>
                  <a:cubicBezTo>
                    <a:pt x="12" y="66"/>
                    <a:pt x="0" y="55"/>
                    <a:pt x="0" y="41"/>
                  </a:cubicBezTo>
                  <a:lnTo>
                    <a:pt x="0" y="41"/>
                  </a:lnTo>
                  <a:cubicBezTo>
                    <a:pt x="0" y="27"/>
                    <a:pt x="12" y="16"/>
                    <a:pt x="25" y="16"/>
                  </a:cubicBezTo>
                  <a:cubicBezTo>
                    <a:pt x="39" y="16"/>
                    <a:pt x="50" y="27"/>
                    <a:pt x="50" y="41"/>
                  </a:cubicBezTo>
                  <a:close/>
                  <a:moveTo>
                    <a:pt x="50" y="141"/>
                  </a:moveTo>
                  <a:lnTo>
                    <a:pt x="50" y="141"/>
                  </a:lnTo>
                  <a:cubicBezTo>
                    <a:pt x="50" y="155"/>
                    <a:pt x="39" y="166"/>
                    <a:pt x="25" y="166"/>
                  </a:cubicBezTo>
                  <a:cubicBezTo>
                    <a:pt x="12" y="166"/>
                    <a:pt x="0" y="155"/>
                    <a:pt x="0" y="141"/>
                  </a:cubicBezTo>
                  <a:lnTo>
                    <a:pt x="0" y="141"/>
                  </a:lnTo>
                  <a:cubicBezTo>
                    <a:pt x="0" y="128"/>
                    <a:pt x="12" y="116"/>
                    <a:pt x="25" y="116"/>
                  </a:cubicBezTo>
                  <a:cubicBezTo>
                    <a:pt x="39" y="116"/>
                    <a:pt x="50" y="128"/>
                    <a:pt x="50" y="141"/>
                  </a:cubicBezTo>
                  <a:close/>
                  <a:moveTo>
                    <a:pt x="50" y="241"/>
                  </a:moveTo>
                  <a:lnTo>
                    <a:pt x="50" y="241"/>
                  </a:lnTo>
                  <a:cubicBezTo>
                    <a:pt x="50" y="255"/>
                    <a:pt x="39" y="266"/>
                    <a:pt x="25" y="266"/>
                  </a:cubicBezTo>
                  <a:cubicBezTo>
                    <a:pt x="12" y="266"/>
                    <a:pt x="0" y="255"/>
                    <a:pt x="0" y="241"/>
                  </a:cubicBezTo>
                  <a:lnTo>
                    <a:pt x="0" y="241"/>
                  </a:lnTo>
                  <a:cubicBezTo>
                    <a:pt x="0" y="228"/>
                    <a:pt x="12" y="216"/>
                    <a:pt x="25" y="216"/>
                  </a:cubicBezTo>
                  <a:cubicBezTo>
                    <a:pt x="39" y="216"/>
                    <a:pt x="50" y="228"/>
                    <a:pt x="50" y="241"/>
                  </a:cubicBezTo>
                  <a:close/>
                  <a:moveTo>
                    <a:pt x="50" y="341"/>
                  </a:moveTo>
                  <a:lnTo>
                    <a:pt x="50" y="341"/>
                  </a:lnTo>
                  <a:cubicBezTo>
                    <a:pt x="50" y="355"/>
                    <a:pt x="39" y="366"/>
                    <a:pt x="25" y="366"/>
                  </a:cubicBezTo>
                  <a:cubicBezTo>
                    <a:pt x="12" y="366"/>
                    <a:pt x="0" y="355"/>
                    <a:pt x="0" y="341"/>
                  </a:cubicBezTo>
                  <a:lnTo>
                    <a:pt x="0" y="341"/>
                  </a:lnTo>
                  <a:cubicBezTo>
                    <a:pt x="0" y="328"/>
                    <a:pt x="12" y="316"/>
                    <a:pt x="25" y="316"/>
                  </a:cubicBezTo>
                  <a:cubicBezTo>
                    <a:pt x="39" y="316"/>
                    <a:pt x="50" y="328"/>
                    <a:pt x="50" y="341"/>
                  </a:cubicBezTo>
                  <a:close/>
                  <a:moveTo>
                    <a:pt x="50" y="441"/>
                  </a:moveTo>
                  <a:lnTo>
                    <a:pt x="50" y="442"/>
                  </a:lnTo>
                  <a:cubicBezTo>
                    <a:pt x="50" y="455"/>
                    <a:pt x="39" y="467"/>
                    <a:pt x="25" y="467"/>
                  </a:cubicBezTo>
                  <a:cubicBezTo>
                    <a:pt x="12" y="467"/>
                    <a:pt x="0" y="455"/>
                    <a:pt x="0" y="442"/>
                  </a:cubicBezTo>
                  <a:lnTo>
                    <a:pt x="0" y="441"/>
                  </a:lnTo>
                  <a:cubicBezTo>
                    <a:pt x="0" y="428"/>
                    <a:pt x="12" y="416"/>
                    <a:pt x="25" y="416"/>
                  </a:cubicBezTo>
                  <a:cubicBezTo>
                    <a:pt x="39" y="416"/>
                    <a:pt x="50" y="428"/>
                    <a:pt x="50" y="441"/>
                  </a:cubicBezTo>
                  <a:close/>
                  <a:moveTo>
                    <a:pt x="50" y="542"/>
                  </a:moveTo>
                  <a:lnTo>
                    <a:pt x="50" y="542"/>
                  </a:lnTo>
                  <a:cubicBezTo>
                    <a:pt x="50" y="555"/>
                    <a:pt x="39" y="567"/>
                    <a:pt x="25" y="567"/>
                  </a:cubicBezTo>
                  <a:cubicBezTo>
                    <a:pt x="12" y="567"/>
                    <a:pt x="0" y="555"/>
                    <a:pt x="0" y="542"/>
                  </a:cubicBezTo>
                  <a:lnTo>
                    <a:pt x="0" y="542"/>
                  </a:lnTo>
                  <a:cubicBezTo>
                    <a:pt x="0" y="528"/>
                    <a:pt x="12" y="517"/>
                    <a:pt x="25" y="517"/>
                  </a:cubicBezTo>
                  <a:cubicBezTo>
                    <a:pt x="39" y="517"/>
                    <a:pt x="50" y="528"/>
                    <a:pt x="50" y="542"/>
                  </a:cubicBezTo>
                  <a:close/>
                  <a:moveTo>
                    <a:pt x="50" y="642"/>
                  </a:moveTo>
                  <a:lnTo>
                    <a:pt x="50" y="642"/>
                  </a:lnTo>
                  <a:cubicBezTo>
                    <a:pt x="50" y="655"/>
                    <a:pt x="39" y="667"/>
                    <a:pt x="25" y="667"/>
                  </a:cubicBezTo>
                  <a:cubicBezTo>
                    <a:pt x="12" y="667"/>
                    <a:pt x="0" y="655"/>
                    <a:pt x="0" y="642"/>
                  </a:cubicBezTo>
                  <a:lnTo>
                    <a:pt x="0" y="642"/>
                  </a:lnTo>
                  <a:cubicBezTo>
                    <a:pt x="0" y="628"/>
                    <a:pt x="12" y="617"/>
                    <a:pt x="25" y="617"/>
                  </a:cubicBezTo>
                  <a:cubicBezTo>
                    <a:pt x="39" y="617"/>
                    <a:pt x="50" y="628"/>
                    <a:pt x="50" y="642"/>
                  </a:cubicBezTo>
                  <a:close/>
                  <a:moveTo>
                    <a:pt x="50" y="742"/>
                  </a:moveTo>
                  <a:lnTo>
                    <a:pt x="50" y="742"/>
                  </a:lnTo>
                  <a:cubicBezTo>
                    <a:pt x="50" y="755"/>
                    <a:pt x="39" y="767"/>
                    <a:pt x="25" y="767"/>
                  </a:cubicBezTo>
                  <a:cubicBezTo>
                    <a:pt x="12" y="767"/>
                    <a:pt x="0" y="755"/>
                    <a:pt x="0" y="742"/>
                  </a:cubicBezTo>
                  <a:lnTo>
                    <a:pt x="0" y="742"/>
                  </a:lnTo>
                  <a:cubicBezTo>
                    <a:pt x="0" y="728"/>
                    <a:pt x="12" y="717"/>
                    <a:pt x="25" y="717"/>
                  </a:cubicBezTo>
                  <a:cubicBezTo>
                    <a:pt x="39" y="717"/>
                    <a:pt x="50" y="728"/>
                    <a:pt x="50" y="742"/>
                  </a:cubicBezTo>
                  <a:close/>
                  <a:moveTo>
                    <a:pt x="50" y="842"/>
                  </a:moveTo>
                  <a:lnTo>
                    <a:pt x="50" y="842"/>
                  </a:lnTo>
                  <a:cubicBezTo>
                    <a:pt x="50" y="856"/>
                    <a:pt x="39" y="867"/>
                    <a:pt x="25" y="867"/>
                  </a:cubicBezTo>
                  <a:cubicBezTo>
                    <a:pt x="12" y="867"/>
                    <a:pt x="0" y="856"/>
                    <a:pt x="0" y="842"/>
                  </a:cubicBezTo>
                  <a:lnTo>
                    <a:pt x="0" y="842"/>
                  </a:lnTo>
                  <a:cubicBezTo>
                    <a:pt x="0" y="828"/>
                    <a:pt x="12" y="817"/>
                    <a:pt x="25" y="817"/>
                  </a:cubicBezTo>
                  <a:cubicBezTo>
                    <a:pt x="39" y="817"/>
                    <a:pt x="50" y="828"/>
                    <a:pt x="50" y="842"/>
                  </a:cubicBezTo>
                  <a:close/>
                  <a:moveTo>
                    <a:pt x="50" y="942"/>
                  </a:moveTo>
                  <a:lnTo>
                    <a:pt x="50" y="942"/>
                  </a:lnTo>
                  <a:cubicBezTo>
                    <a:pt x="50" y="956"/>
                    <a:pt x="39" y="967"/>
                    <a:pt x="25" y="967"/>
                  </a:cubicBezTo>
                  <a:cubicBezTo>
                    <a:pt x="12" y="967"/>
                    <a:pt x="0" y="956"/>
                    <a:pt x="0" y="942"/>
                  </a:cubicBezTo>
                  <a:lnTo>
                    <a:pt x="0" y="942"/>
                  </a:lnTo>
                  <a:cubicBezTo>
                    <a:pt x="0" y="928"/>
                    <a:pt x="12" y="917"/>
                    <a:pt x="25" y="917"/>
                  </a:cubicBezTo>
                  <a:cubicBezTo>
                    <a:pt x="39" y="917"/>
                    <a:pt x="50" y="928"/>
                    <a:pt x="50" y="942"/>
                  </a:cubicBezTo>
                  <a:close/>
                  <a:moveTo>
                    <a:pt x="50" y="1042"/>
                  </a:moveTo>
                  <a:lnTo>
                    <a:pt x="50" y="1042"/>
                  </a:lnTo>
                  <a:cubicBezTo>
                    <a:pt x="50" y="1056"/>
                    <a:pt x="39" y="1067"/>
                    <a:pt x="25" y="1067"/>
                  </a:cubicBezTo>
                  <a:cubicBezTo>
                    <a:pt x="12" y="1067"/>
                    <a:pt x="0" y="1056"/>
                    <a:pt x="0" y="1042"/>
                  </a:cubicBezTo>
                  <a:lnTo>
                    <a:pt x="0" y="1042"/>
                  </a:lnTo>
                  <a:cubicBezTo>
                    <a:pt x="0" y="1028"/>
                    <a:pt x="12" y="1017"/>
                    <a:pt x="25" y="1017"/>
                  </a:cubicBezTo>
                  <a:cubicBezTo>
                    <a:pt x="39" y="1017"/>
                    <a:pt x="50" y="1028"/>
                    <a:pt x="50" y="1042"/>
                  </a:cubicBezTo>
                  <a:close/>
                  <a:moveTo>
                    <a:pt x="50" y="1142"/>
                  </a:moveTo>
                  <a:lnTo>
                    <a:pt x="50" y="1142"/>
                  </a:lnTo>
                  <a:cubicBezTo>
                    <a:pt x="50" y="1156"/>
                    <a:pt x="39" y="1167"/>
                    <a:pt x="25" y="1167"/>
                  </a:cubicBezTo>
                  <a:cubicBezTo>
                    <a:pt x="12" y="1167"/>
                    <a:pt x="0" y="1156"/>
                    <a:pt x="0" y="1142"/>
                  </a:cubicBezTo>
                  <a:lnTo>
                    <a:pt x="0" y="1142"/>
                  </a:lnTo>
                  <a:cubicBezTo>
                    <a:pt x="0" y="1128"/>
                    <a:pt x="12" y="1117"/>
                    <a:pt x="25" y="1117"/>
                  </a:cubicBezTo>
                  <a:cubicBezTo>
                    <a:pt x="39" y="1117"/>
                    <a:pt x="50" y="1128"/>
                    <a:pt x="50" y="1142"/>
                  </a:cubicBezTo>
                  <a:close/>
                  <a:moveTo>
                    <a:pt x="50" y="1242"/>
                  </a:moveTo>
                  <a:lnTo>
                    <a:pt x="50" y="1242"/>
                  </a:lnTo>
                  <a:cubicBezTo>
                    <a:pt x="50" y="1256"/>
                    <a:pt x="39" y="1267"/>
                    <a:pt x="25" y="1267"/>
                  </a:cubicBezTo>
                  <a:cubicBezTo>
                    <a:pt x="12" y="1267"/>
                    <a:pt x="0" y="1256"/>
                    <a:pt x="0" y="1242"/>
                  </a:cubicBezTo>
                  <a:lnTo>
                    <a:pt x="0" y="1242"/>
                  </a:lnTo>
                  <a:cubicBezTo>
                    <a:pt x="0" y="1228"/>
                    <a:pt x="12" y="1217"/>
                    <a:pt x="25" y="1217"/>
                  </a:cubicBezTo>
                  <a:cubicBezTo>
                    <a:pt x="39" y="1217"/>
                    <a:pt x="50" y="1228"/>
                    <a:pt x="50" y="1242"/>
                  </a:cubicBezTo>
                  <a:close/>
                  <a:moveTo>
                    <a:pt x="50" y="1342"/>
                  </a:moveTo>
                  <a:lnTo>
                    <a:pt x="50" y="1342"/>
                  </a:lnTo>
                  <a:cubicBezTo>
                    <a:pt x="50" y="1356"/>
                    <a:pt x="39" y="1367"/>
                    <a:pt x="25" y="1367"/>
                  </a:cubicBezTo>
                  <a:cubicBezTo>
                    <a:pt x="12" y="1367"/>
                    <a:pt x="0" y="1356"/>
                    <a:pt x="0" y="1342"/>
                  </a:cubicBezTo>
                  <a:lnTo>
                    <a:pt x="0" y="1342"/>
                  </a:lnTo>
                  <a:cubicBezTo>
                    <a:pt x="0" y="1328"/>
                    <a:pt x="12" y="1317"/>
                    <a:pt x="25" y="1317"/>
                  </a:cubicBezTo>
                  <a:cubicBezTo>
                    <a:pt x="39" y="1317"/>
                    <a:pt x="50" y="1328"/>
                    <a:pt x="50" y="1342"/>
                  </a:cubicBezTo>
                  <a:close/>
                  <a:moveTo>
                    <a:pt x="50" y="1442"/>
                  </a:moveTo>
                  <a:lnTo>
                    <a:pt x="50" y="1442"/>
                  </a:lnTo>
                  <a:cubicBezTo>
                    <a:pt x="50" y="1456"/>
                    <a:pt x="39" y="1467"/>
                    <a:pt x="25" y="1467"/>
                  </a:cubicBezTo>
                  <a:cubicBezTo>
                    <a:pt x="12" y="1467"/>
                    <a:pt x="0" y="1456"/>
                    <a:pt x="0" y="1442"/>
                  </a:cubicBezTo>
                  <a:lnTo>
                    <a:pt x="0" y="1442"/>
                  </a:lnTo>
                  <a:cubicBezTo>
                    <a:pt x="0" y="1428"/>
                    <a:pt x="12" y="1417"/>
                    <a:pt x="25" y="1417"/>
                  </a:cubicBezTo>
                  <a:cubicBezTo>
                    <a:pt x="39" y="1417"/>
                    <a:pt x="50" y="1428"/>
                    <a:pt x="50" y="1442"/>
                  </a:cubicBezTo>
                  <a:close/>
                  <a:moveTo>
                    <a:pt x="50" y="1542"/>
                  </a:moveTo>
                  <a:lnTo>
                    <a:pt x="50" y="1542"/>
                  </a:lnTo>
                  <a:cubicBezTo>
                    <a:pt x="50" y="1556"/>
                    <a:pt x="39" y="1567"/>
                    <a:pt x="25" y="1567"/>
                  </a:cubicBezTo>
                  <a:cubicBezTo>
                    <a:pt x="12" y="1567"/>
                    <a:pt x="0" y="1556"/>
                    <a:pt x="0" y="1542"/>
                  </a:cubicBezTo>
                  <a:lnTo>
                    <a:pt x="0" y="1542"/>
                  </a:lnTo>
                  <a:cubicBezTo>
                    <a:pt x="0" y="1528"/>
                    <a:pt x="12" y="1517"/>
                    <a:pt x="25" y="1517"/>
                  </a:cubicBezTo>
                  <a:cubicBezTo>
                    <a:pt x="39" y="1517"/>
                    <a:pt x="50" y="1528"/>
                    <a:pt x="50" y="1542"/>
                  </a:cubicBezTo>
                  <a:close/>
                  <a:moveTo>
                    <a:pt x="50" y="1642"/>
                  </a:moveTo>
                  <a:lnTo>
                    <a:pt x="50" y="1642"/>
                  </a:lnTo>
                  <a:cubicBezTo>
                    <a:pt x="50" y="1656"/>
                    <a:pt x="39" y="1667"/>
                    <a:pt x="25" y="1667"/>
                  </a:cubicBezTo>
                  <a:cubicBezTo>
                    <a:pt x="12" y="1667"/>
                    <a:pt x="0" y="1656"/>
                    <a:pt x="0" y="1642"/>
                  </a:cubicBezTo>
                  <a:lnTo>
                    <a:pt x="0" y="1642"/>
                  </a:lnTo>
                  <a:cubicBezTo>
                    <a:pt x="0" y="1628"/>
                    <a:pt x="12" y="1617"/>
                    <a:pt x="25" y="1617"/>
                  </a:cubicBezTo>
                  <a:cubicBezTo>
                    <a:pt x="39" y="1617"/>
                    <a:pt x="50" y="1628"/>
                    <a:pt x="50" y="1642"/>
                  </a:cubicBezTo>
                  <a:close/>
                  <a:moveTo>
                    <a:pt x="50" y="1742"/>
                  </a:moveTo>
                  <a:lnTo>
                    <a:pt x="50" y="1742"/>
                  </a:lnTo>
                  <a:cubicBezTo>
                    <a:pt x="50" y="1756"/>
                    <a:pt x="39" y="1767"/>
                    <a:pt x="25" y="1767"/>
                  </a:cubicBezTo>
                  <a:cubicBezTo>
                    <a:pt x="12" y="1767"/>
                    <a:pt x="0" y="1756"/>
                    <a:pt x="0" y="1742"/>
                  </a:cubicBezTo>
                  <a:lnTo>
                    <a:pt x="0" y="1742"/>
                  </a:lnTo>
                  <a:cubicBezTo>
                    <a:pt x="0" y="1728"/>
                    <a:pt x="12" y="1717"/>
                    <a:pt x="25" y="1717"/>
                  </a:cubicBezTo>
                  <a:cubicBezTo>
                    <a:pt x="39" y="1717"/>
                    <a:pt x="50" y="1728"/>
                    <a:pt x="50" y="1742"/>
                  </a:cubicBezTo>
                  <a:close/>
                  <a:moveTo>
                    <a:pt x="50" y="1842"/>
                  </a:moveTo>
                  <a:lnTo>
                    <a:pt x="50" y="1842"/>
                  </a:lnTo>
                  <a:cubicBezTo>
                    <a:pt x="50" y="1856"/>
                    <a:pt x="39" y="1867"/>
                    <a:pt x="25" y="1867"/>
                  </a:cubicBezTo>
                  <a:cubicBezTo>
                    <a:pt x="12" y="1867"/>
                    <a:pt x="0" y="1856"/>
                    <a:pt x="0" y="1842"/>
                  </a:cubicBezTo>
                  <a:lnTo>
                    <a:pt x="0" y="1842"/>
                  </a:lnTo>
                  <a:cubicBezTo>
                    <a:pt x="0" y="1828"/>
                    <a:pt x="12" y="1817"/>
                    <a:pt x="25" y="1817"/>
                  </a:cubicBezTo>
                  <a:cubicBezTo>
                    <a:pt x="39" y="1817"/>
                    <a:pt x="50" y="1828"/>
                    <a:pt x="50" y="1842"/>
                  </a:cubicBezTo>
                  <a:close/>
                  <a:moveTo>
                    <a:pt x="50" y="1942"/>
                  </a:moveTo>
                  <a:lnTo>
                    <a:pt x="50" y="1942"/>
                  </a:lnTo>
                  <a:cubicBezTo>
                    <a:pt x="50" y="1956"/>
                    <a:pt x="39" y="1967"/>
                    <a:pt x="25" y="1967"/>
                  </a:cubicBezTo>
                  <a:cubicBezTo>
                    <a:pt x="12" y="1967"/>
                    <a:pt x="0" y="1956"/>
                    <a:pt x="0" y="1942"/>
                  </a:cubicBezTo>
                  <a:lnTo>
                    <a:pt x="0" y="1942"/>
                  </a:lnTo>
                  <a:cubicBezTo>
                    <a:pt x="0" y="1928"/>
                    <a:pt x="12" y="1917"/>
                    <a:pt x="25" y="1917"/>
                  </a:cubicBezTo>
                  <a:cubicBezTo>
                    <a:pt x="39" y="1917"/>
                    <a:pt x="50" y="1928"/>
                    <a:pt x="50" y="1942"/>
                  </a:cubicBezTo>
                  <a:close/>
                  <a:moveTo>
                    <a:pt x="50" y="2042"/>
                  </a:moveTo>
                  <a:lnTo>
                    <a:pt x="50" y="2042"/>
                  </a:lnTo>
                  <a:cubicBezTo>
                    <a:pt x="50" y="2056"/>
                    <a:pt x="39" y="2067"/>
                    <a:pt x="25" y="2067"/>
                  </a:cubicBezTo>
                  <a:cubicBezTo>
                    <a:pt x="12" y="2067"/>
                    <a:pt x="0" y="2056"/>
                    <a:pt x="0" y="2042"/>
                  </a:cubicBezTo>
                  <a:lnTo>
                    <a:pt x="0" y="2042"/>
                  </a:lnTo>
                  <a:cubicBezTo>
                    <a:pt x="0" y="2028"/>
                    <a:pt x="12" y="2017"/>
                    <a:pt x="25" y="2017"/>
                  </a:cubicBezTo>
                  <a:cubicBezTo>
                    <a:pt x="39" y="2017"/>
                    <a:pt x="50" y="2028"/>
                    <a:pt x="50" y="2042"/>
                  </a:cubicBezTo>
                  <a:close/>
                  <a:moveTo>
                    <a:pt x="63" y="2080"/>
                  </a:moveTo>
                  <a:lnTo>
                    <a:pt x="63" y="2080"/>
                  </a:lnTo>
                  <a:cubicBezTo>
                    <a:pt x="77" y="2080"/>
                    <a:pt x="88" y="2091"/>
                    <a:pt x="88" y="2105"/>
                  </a:cubicBezTo>
                  <a:cubicBezTo>
                    <a:pt x="88" y="2119"/>
                    <a:pt x="77" y="2130"/>
                    <a:pt x="63" y="2130"/>
                  </a:cubicBezTo>
                  <a:lnTo>
                    <a:pt x="63" y="2130"/>
                  </a:lnTo>
                  <a:cubicBezTo>
                    <a:pt x="49" y="2130"/>
                    <a:pt x="38" y="2119"/>
                    <a:pt x="38" y="2105"/>
                  </a:cubicBezTo>
                  <a:cubicBezTo>
                    <a:pt x="38" y="2091"/>
                    <a:pt x="49" y="2080"/>
                    <a:pt x="63" y="2080"/>
                  </a:cubicBezTo>
                  <a:close/>
                  <a:moveTo>
                    <a:pt x="163" y="2080"/>
                  </a:moveTo>
                  <a:lnTo>
                    <a:pt x="163" y="2080"/>
                  </a:lnTo>
                  <a:cubicBezTo>
                    <a:pt x="177" y="2080"/>
                    <a:pt x="188" y="2091"/>
                    <a:pt x="188" y="2105"/>
                  </a:cubicBezTo>
                  <a:cubicBezTo>
                    <a:pt x="188" y="2119"/>
                    <a:pt x="177" y="2130"/>
                    <a:pt x="163" y="2130"/>
                  </a:cubicBezTo>
                  <a:lnTo>
                    <a:pt x="163" y="2130"/>
                  </a:lnTo>
                  <a:cubicBezTo>
                    <a:pt x="149" y="2130"/>
                    <a:pt x="138" y="2119"/>
                    <a:pt x="138" y="2105"/>
                  </a:cubicBezTo>
                  <a:cubicBezTo>
                    <a:pt x="138" y="2091"/>
                    <a:pt x="149" y="2080"/>
                    <a:pt x="163" y="2080"/>
                  </a:cubicBezTo>
                  <a:close/>
                  <a:moveTo>
                    <a:pt x="263" y="2080"/>
                  </a:moveTo>
                  <a:lnTo>
                    <a:pt x="263" y="2080"/>
                  </a:lnTo>
                  <a:cubicBezTo>
                    <a:pt x="277" y="2080"/>
                    <a:pt x="288" y="2091"/>
                    <a:pt x="288" y="2105"/>
                  </a:cubicBezTo>
                  <a:cubicBezTo>
                    <a:pt x="288" y="2119"/>
                    <a:pt x="277" y="2130"/>
                    <a:pt x="263" y="2130"/>
                  </a:cubicBezTo>
                  <a:lnTo>
                    <a:pt x="263" y="2130"/>
                  </a:lnTo>
                  <a:cubicBezTo>
                    <a:pt x="249" y="2130"/>
                    <a:pt x="238" y="2119"/>
                    <a:pt x="238" y="2105"/>
                  </a:cubicBezTo>
                  <a:cubicBezTo>
                    <a:pt x="238" y="2091"/>
                    <a:pt x="249" y="2080"/>
                    <a:pt x="263" y="2080"/>
                  </a:cubicBezTo>
                  <a:close/>
                  <a:moveTo>
                    <a:pt x="363" y="2080"/>
                  </a:moveTo>
                  <a:lnTo>
                    <a:pt x="363" y="2080"/>
                  </a:lnTo>
                  <a:cubicBezTo>
                    <a:pt x="377" y="2080"/>
                    <a:pt x="388" y="2091"/>
                    <a:pt x="388" y="2105"/>
                  </a:cubicBezTo>
                  <a:cubicBezTo>
                    <a:pt x="388" y="2119"/>
                    <a:pt x="377" y="2130"/>
                    <a:pt x="363" y="2130"/>
                  </a:cubicBezTo>
                  <a:lnTo>
                    <a:pt x="363" y="2130"/>
                  </a:lnTo>
                  <a:cubicBezTo>
                    <a:pt x="349" y="2130"/>
                    <a:pt x="338" y="2119"/>
                    <a:pt x="338" y="2105"/>
                  </a:cubicBezTo>
                  <a:cubicBezTo>
                    <a:pt x="338" y="2091"/>
                    <a:pt x="349" y="2080"/>
                    <a:pt x="363" y="2080"/>
                  </a:cubicBezTo>
                  <a:close/>
                  <a:moveTo>
                    <a:pt x="463" y="2080"/>
                  </a:moveTo>
                  <a:lnTo>
                    <a:pt x="463" y="2080"/>
                  </a:lnTo>
                  <a:cubicBezTo>
                    <a:pt x="477" y="2080"/>
                    <a:pt x="488" y="2091"/>
                    <a:pt x="488" y="2105"/>
                  </a:cubicBezTo>
                  <a:cubicBezTo>
                    <a:pt x="488" y="2119"/>
                    <a:pt x="477" y="2130"/>
                    <a:pt x="463" y="2130"/>
                  </a:cubicBezTo>
                  <a:lnTo>
                    <a:pt x="463" y="2130"/>
                  </a:lnTo>
                  <a:cubicBezTo>
                    <a:pt x="449" y="2130"/>
                    <a:pt x="438" y="2119"/>
                    <a:pt x="438" y="2105"/>
                  </a:cubicBezTo>
                  <a:cubicBezTo>
                    <a:pt x="438" y="2091"/>
                    <a:pt x="449" y="2080"/>
                    <a:pt x="463" y="2080"/>
                  </a:cubicBezTo>
                  <a:close/>
                  <a:moveTo>
                    <a:pt x="563" y="2080"/>
                  </a:moveTo>
                  <a:lnTo>
                    <a:pt x="563" y="2080"/>
                  </a:lnTo>
                  <a:cubicBezTo>
                    <a:pt x="577" y="2080"/>
                    <a:pt x="588" y="2091"/>
                    <a:pt x="588" y="2105"/>
                  </a:cubicBezTo>
                  <a:cubicBezTo>
                    <a:pt x="588" y="2119"/>
                    <a:pt x="577" y="2130"/>
                    <a:pt x="563" y="2130"/>
                  </a:cubicBezTo>
                  <a:lnTo>
                    <a:pt x="563" y="2130"/>
                  </a:lnTo>
                  <a:cubicBezTo>
                    <a:pt x="549" y="2130"/>
                    <a:pt x="538" y="2119"/>
                    <a:pt x="538" y="2105"/>
                  </a:cubicBezTo>
                  <a:cubicBezTo>
                    <a:pt x="538" y="2091"/>
                    <a:pt x="549" y="2080"/>
                    <a:pt x="563" y="2080"/>
                  </a:cubicBezTo>
                  <a:close/>
                  <a:moveTo>
                    <a:pt x="663" y="2080"/>
                  </a:moveTo>
                  <a:lnTo>
                    <a:pt x="663" y="2080"/>
                  </a:lnTo>
                  <a:cubicBezTo>
                    <a:pt x="677" y="2080"/>
                    <a:pt x="688" y="2091"/>
                    <a:pt x="688" y="2105"/>
                  </a:cubicBezTo>
                  <a:cubicBezTo>
                    <a:pt x="688" y="2119"/>
                    <a:pt x="677" y="2130"/>
                    <a:pt x="663" y="2130"/>
                  </a:cubicBezTo>
                  <a:lnTo>
                    <a:pt x="663" y="2130"/>
                  </a:lnTo>
                  <a:cubicBezTo>
                    <a:pt x="650" y="2130"/>
                    <a:pt x="638" y="2119"/>
                    <a:pt x="638" y="2105"/>
                  </a:cubicBezTo>
                  <a:cubicBezTo>
                    <a:pt x="638" y="2091"/>
                    <a:pt x="650" y="2080"/>
                    <a:pt x="663" y="2080"/>
                  </a:cubicBezTo>
                  <a:close/>
                  <a:moveTo>
                    <a:pt x="763" y="2080"/>
                  </a:moveTo>
                  <a:lnTo>
                    <a:pt x="763" y="2080"/>
                  </a:lnTo>
                  <a:cubicBezTo>
                    <a:pt x="777" y="2080"/>
                    <a:pt x="788" y="2091"/>
                    <a:pt x="788" y="2105"/>
                  </a:cubicBezTo>
                  <a:cubicBezTo>
                    <a:pt x="788" y="2119"/>
                    <a:pt x="777" y="2130"/>
                    <a:pt x="763" y="2130"/>
                  </a:cubicBezTo>
                  <a:lnTo>
                    <a:pt x="763" y="2130"/>
                  </a:lnTo>
                  <a:cubicBezTo>
                    <a:pt x="750" y="2130"/>
                    <a:pt x="738" y="2119"/>
                    <a:pt x="738" y="2105"/>
                  </a:cubicBezTo>
                  <a:cubicBezTo>
                    <a:pt x="738" y="2091"/>
                    <a:pt x="750" y="2080"/>
                    <a:pt x="763" y="2080"/>
                  </a:cubicBezTo>
                  <a:close/>
                  <a:moveTo>
                    <a:pt x="863" y="2080"/>
                  </a:moveTo>
                  <a:lnTo>
                    <a:pt x="863" y="2080"/>
                  </a:lnTo>
                  <a:cubicBezTo>
                    <a:pt x="877" y="2080"/>
                    <a:pt x="888" y="2091"/>
                    <a:pt x="888" y="2105"/>
                  </a:cubicBezTo>
                  <a:cubicBezTo>
                    <a:pt x="888" y="2119"/>
                    <a:pt x="877" y="2130"/>
                    <a:pt x="863" y="2130"/>
                  </a:cubicBezTo>
                  <a:lnTo>
                    <a:pt x="863" y="2130"/>
                  </a:lnTo>
                  <a:cubicBezTo>
                    <a:pt x="850" y="2130"/>
                    <a:pt x="838" y="2119"/>
                    <a:pt x="838" y="2105"/>
                  </a:cubicBezTo>
                  <a:cubicBezTo>
                    <a:pt x="838" y="2091"/>
                    <a:pt x="850" y="2080"/>
                    <a:pt x="863" y="2080"/>
                  </a:cubicBezTo>
                  <a:close/>
                  <a:moveTo>
                    <a:pt x="963" y="2080"/>
                  </a:moveTo>
                  <a:lnTo>
                    <a:pt x="964" y="2080"/>
                  </a:lnTo>
                  <a:cubicBezTo>
                    <a:pt x="977" y="2080"/>
                    <a:pt x="989" y="2091"/>
                    <a:pt x="989" y="2105"/>
                  </a:cubicBezTo>
                  <a:cubicBezTo>
                    <a:pt x="989" y="2119"/>
                    <a:pt x="977" y="2130"/>
                    <a:pt x="964" y="2130"/>
                  </a:cubicBezTo>
                  <a:lnTo>
                    <a:pt x="963" y="2130"/>
                  </a:lnTo>
                  <a:cubicBezTo>
                    <a:pt x="950" y="2130"/>
                    <a:pt x="938" y="2119"/>
                    <a:pt x="938" y="2105"/>
                  </a:cubicBezTo>
                  <a:cubicBezTo>
                    <a:pt x="938" y="2091"/>
                    <a:pt x="950" y="2080"/>
                    <a:pt x="963" y="2080"/>
                  </a:cubicBezTo>
                  <a:close/>
                  <a:moveTo>
                    <a:pt x="1064" y="2080"/>
                  </a:moveTo>
                  <a:lnTo>
                    <a:pt x="1064" y="2080"/>
                  </a:lnTo>
                  <a:cubicBezTo>
                    <a:pt x="1077" y="2080"/>
                    <a:pt x="1089" y="2091"/>
                    <a:pt x="1089" y="2105"/>
                  </a:cubicBezTo>
                  <a:cubicBezTo>
                    <a:pt x="1089" y="2119"/>
                    <a:pt x="1077" y="2130"/>
                    <a:pt x="1064" y="2130"/>
                  </a:cubicBezTo>
                  <a:lnTo>
                    <a:pt x="1064" y="2130"/>
                  </a:lnTo>
                  <a:cubicBezTo>
                    <a:pt x="1050" y="2130"/>
                    <a:pt x="1039" y="2119"/>
                    <a:pt x="1039" y="2105"/>
                  </a:cubicBezTo>
                  <a:cubicBezTo>
                    <a:pt x="1039" y="2091"/>
                    <a:pt x="1050" y="2080"/>
                    <a:pt x="1064" y="2080"/>
                  </a:cubicBezTo>
                  <a:close/>
                  <a:moveTo>
                    <a:pt x="1164" y="2080"/>
                  </a:moveTo>
                  <a:lnTo>
                    <a:pt x="1164" y="2080"/>
                  </a:lnTo>
                  <a:cubicBezTo>
                    <a:pt x="1177" y="2080"/>
                    <a:pt x="1189" y="2091"/>
                    <a:pt x="1189" y="2105"/>
                  </a:cubicBezTo>
                  <a:cubicBezTo>
                    <a:pt x="1189" y="2119"/>
                    <a:pt x="1177" y="2130"/>
                    <a:pt x="1164" y="2130"/>
                  </a:cubicBezTo>
                  <a:lnTo>
                    <a:pt x="1164" y="2130"/>
                  </a:lnTo>
                  <a:cubicBezTo>
                    <a:pt x="1150" y="2130"/>
                    <a:pt x="1139" y="2119"/>
                    <a:pt x="1139" y="2105"/>
                  </a:cubicBezTo>
                  <a:cubicBezTo>
                    <a:pt x="1139" y="2091"/>
                    <a:pt x="1150" y="2080"/>
                    <a:pt x="1164" y="2080"/>
                  </a:cubicBezTo>
                  <a:close/>
                  <a:moveTo>
                    <a:pt x="1264" y="2080"/>
                  </a:moveTo>
                  <a:lnTo>
                    <a:pt x="1264" y="2080"/>
                  </a:lnTo>
                  <a:cubicBezTo>
                    <a:pt x="1277" y="2080"/>
                    <a:pt x="1289" y="2091"/>
                    <a:pt x="1289" y="2105"/>
                  </a:cubicBezTo>
                  <a:cubicBezTo>
                    <a:pt x="1289" y="2119"/>
                    <a:pt x="1277" y="2130"/>
                    <a:pt x="1264" y="2130"/>
                  </a:cubicBezTo>
                  <a:lnTo>
                    <a:pt x="1264" y="2130"/>
                  </a:lnTo>
                  <a:cubicBezTo>
                    <a:pt x="1250" y="2130"/>
                    <a:pt x="1239" y="2119"/>
                    <a:pt x="1239" y="2105"/>
                  </a:cubicBezTo>
                  <a:cubicBezTo>
                    <a:pt x="1239" y="2091"/>
                    <a:pt x="1250" y="2080"/>
                    <a:pt x="1264" y="2080"/>
                  </a:cubicBezTo>
                  <a:close/>
                  <a:moveTo>
                    <a:pt x="1364" y="2080"/>
                  </a:moveTo>
                  <a:lnTo>
                    <a:pt x="1364" y="2080"/>
                  </a:lnTo>
                  <a:cubicBezTo>
                    <a:pt x="1378" y="2080"/>
                    <a:pt x="1389" y="2091"/>
                    <a:pt x="1389" y="2105"/>
                  </a:cubicBezTo>
                  <a:cubicBezTo>
                    <a:pt x="1389" y="2119"/>
                    <a:pt x="1378" y="2130"/>
                    <a:pt x="1364" y="2130"/>
                  </a:cubicBezTo>
                  <a:lnTo>
                    <a:pt x="1364" y="2130"/>
                  </a:lnTo>
                  <a:cubicBezTo>
                    <a:pt x="1350" y="2130"/>
                    <a:pt x="1339" y="2119"/>
                    <a:pt x="1339" y="2105"/>
                  </a:cubicBezTo>
                  <a:cubicBezTo>
                    <a:pt x="1339" y="2091"/>
                    <a:pt x="1350" y="2080"/>
                    <a:pt x="1364" y="2080"/>
                  </a:cubicBezTo>
                  <a:close/>
                  <a:moveTo>
                    <a:pt x="1464" y="2080"/>
                  </a:moveTo>
                  <a:lnTo>
                    <a:pt x="1464" y="2080"/>
                  </a:lnTo>
                  <a:cubicBezTo>
                    <a:pt x="1478" y="2080"/>
                    <a:pt x="1489" y="2091"/>
                    <a:pt x="1489" y="2105"/>
                  </a:cubicBezTo>
                  <a:cubicBezTo>
                    <a:pt x="1489" y="2119"/>
                    <a:pt x="1478" y="2130"/>
                    <a:pt x="1464" y="2130"/>
                  </a:cubicBezTo>
                  <a:lnTo>
                    <a:pt x="1464" y="2130"/>
                  </a:lnTo>
                  <a:cubicBezTo>
                    <a:pt x="1450" y="2130"/>
                    <a:pt x="1439" y="2119"/>
                    <a:pt x="1439" y="2105"/>
                  </a:cubicBezTo>
                  <a:cubicBezTo>
                    <a:pt x="1439" y="2091"/>
                    <a:pt x="1450" y="2080"/>
                    <a:pt x="1464" y="2080"/>
                  </a:cubicBezTo>
                  <a:close/>
                  <a:moveTo>
                    <a:pt x="1564" y="2080"/>
                  </a:moveTo>
                  <a:lnTo>
                    <a:pt x="1564" y="2080"/>
                  </a:lnTo>
                  <a:cubicBezTo>
                    <a:pt x="1578" y="2080"/>
                    <a:pt x="1589" y="2091"/>
                    <a:pt x="1589" y="2105"/>
                  </a:cubicBezTo>
                  <a:cubicBezTo>
                    <a:pt x="1589" y="2119"/>
                    <a:pt x="1578" y="2130"/>
                    <a:pt x="1564" y="2130"/>
                  </a:cubicBezTo>
                  <a:lnTo>
                    <a:pt x="1564" y="2130"/>
                  </a:lnTo>
                  <a:cubicBezTo>
                    <a:pt x="1550" y="2130"/>
                    <a:pt x="1539" y="2119"/>
                    <a:pt x="1539" y="2105"/>
                  </a:cubicBezTo>
                  <a:cubicBezTo>
                    <a:pt x="1539" y="2091"/>
                    <a:pt x="1550" y="2080"/>
                    <a:pt x="1564" y="2080"/>
                  </a:cubicBezTo>
                  <a:close/>
                  <a:moveTo>
                    <a:pt x="1664" y="2080"/>
                  </a:moveTo>
                  <a:lnTo>
                    <a:pt x="1664" y="2080"/>
                  </a:lnTo>
                  <a:cubicBezTo>
                    <a:pt x="1678" y="2080"/>
                    <a:pt x="1689" y="2091"/>
                    <a:pt x="1689" y="2105"/>
                  </a:cubicBezTo>
                  <a:cubicBezTo>
                    <a:pt x="1689" y="2119"/>
                    <a:pt x="1678" y="2130"/>
                    <a:pt x="1664" y="2130"/>
                  </a:cubicBezTo>
                  <a:lnTo>
                    <a:pt x="1664" y="2130"/>
                  </a:lnTo>
                  <a:cubicBezTo>
                    <a:pt x="1650" y="2130"/>
                    <a:pt x="1639" y="2119"/>
                    <a:pt x="1639" y="2105"/>
                  </a:cubicBezTo>
                  <a:cubicBezTo>
                    <a:pt x="1639" y="2091"/>
                    <a:pt x="1650" y="2080"/>
                    <a:pt x="1664" y="2080"/>
                  </a:cubicBezTo>
                  <a:close/>
                  <a:moveTo>
                    <a:pt x="1764" y="2080"/>
                  </a:moveTo>
                  <a:lnTo>
                    <a:pt x="1764" y="2080"/>
                  </a:lnTo>
                  <a:cubicBezTo>
                    <a:pt x="1778" y="2080"/>
                    <a:pt x="1789" y="2091"/>
                    <a:pt x="1789" y="2105"/>
                  </a:cubicBezTo>
                  <a:cubicBezTo>
                    <a:pt x="1789" y="2119"/>
                    <a:pt x="1778" y="2130"/>
                    <a:pt x="1764" y="2130"/>
                  </a:cubicBezTo>
                  <a:lnTo>
                    <a:pt x="1764" y="2130"/>
                  </a:lnTo>
                  <a:cubicBezTo>
                    <a:pt x="1750" y="2130"/>
                    <a:pt x="1739" y="2119"/>
                    <a:pt x="1739" y="2105"/>
                  </a:cubicBezTo>
                  <a:cubicBezTo>
                    <a:pt x="1739" y="2091"/>
                    <a:pt x="1750" y="2080"/>
                    <a:pt x="1764" y="2080"/>
                  </a:cubicBezTo>
                  <a:close/>
                  <a:moveTo>
                    <a:pt x="1864" y="2080"/>
                  </a:moveTo>
                  <a:lnTo>
                    <a:pt x="1864" y="2080"/>
                  </a:lnTo>
                  <a:cubicBezTo>
                    <a:pt x="1878" y="2080"/>
                    <a:pt x="1889" y="2091"/>
                    <a:pt x="1889" y="2105"/>
                  </a:cubicBezTo>
                  <a:cubicBezTo>
                    <a:pt x="1889" y="2119"/>
                    <a:pt x="1878" y="2130"/>
                    <a:pt x="1864" y="2130"/>
                  </a:cubicBezTo>
                  <a:lnTo>
                    <a:pt x="1864" y="2130"/>
                  </a:lnTo>
                  <a:cubicBezTo>
                    <a:pt x="1850" y="2130"/>
                    <a:pt x="1839" y="2119"/>
                    <a:pt x="1839" y="2105"/>
                  </a:cubicBezTo>
                  <a:cubicBezTo>
                    <a:pt x="1839" y="2091"/>
                    <a:pt x="1850" y="2080"/>
                    <a:pt x="1864" y="2080"/>
                  </a:cubicBezTo>
                  <a:close/>
                  <a:moveTo>
                    <a:pt x="1964" y="2080"/>
                  </a:moveTo>
                  <a:lnTo>
                    <a:pt x="1964" y="2080"/>
                  </a:lnTo>
                  <a:cubicBezTo>
                    <a:pt x="1978" y="2080"/>
                    <a:pt x="1989" y="2091"/>
                    <a:pt x="1989" y="2105"/>
                  </a:cubicBezTo>
                  <a:cubicBezTo>
                    <a:pt x="1989" y="2119"/>
                    <a:pt x="1978" y="2130"/>
                    <a:pt x="1964" y="2130"/>
                  </a:cubicBezTo>
                  <a:lnTo>
                    <a:pt x="1964" y="2130"/>
                  </a:lnTo>
                  <a:cubicBezTo>
                    <a:pt x="1950" y="2130"/>
                    <a:pt x="1939" y="2119"/>
                    <a:pt x="1939" y="2105"/>
                  </a:cubicBezTo>
                  <a:cubicBezTo>
                    <a:pt x="1939" y="2091"/>
                    <a:pt x="1950" y="2080"/>
                    <a:pt x="1964" y="2080"/>
                  </a:cubicBezTo>
                  <a:close/>
                  <a:moveTo>
                    <a:pt x="2064" y="2080"/>
                  </a:moveTo>
                  <a:lnTo>
                    <a:pt x="2064" y="2080"/>
                  </a:lnTo>
                  <a:cubicBezTo>
                    <a:pt x="2078" y="2080"/>
                    <a:pt x="2089" y="2091"/>
                    <a:pt x="2089" y="2105"/>
                  </a:cubicBezTo>
                  <a:cubicBezTo>
                    <a:pt x="2089" y="2119"/>
                    <a:pt x="2078" y="2130"/>
                    <a:pt x="2064" y="2130"/>
                  </a:cubicBezTo>
                  <a:lnTo>
                    <a:pt x="2064" y="2130"/>
                  </a:lnTo>
                  <a:cubicBezTo>
                    <a:pt x="2050" y="2130"/>
                    <a:pt x="2039" y="2119"/>
                    <a:pt x="2039" y="2105"/>
                  </a:cubicBezTo>
                  <a:cubicBezTo>
                    <a:pt x="2039" y="2091"/>
                    <a:pt x="2050" y="2080"/>
                    <a:pt x="2064" y="2080"/>
                  </a:cubicBezTo>
                  <a:close/>
                  <a:moveTo>
                    <a:pt x="2164" y="2080"/>
                  </a:moveTo>
                  <a:lnTo>
                    <a:pt x="2164" y="2080"/>
                  </a:lnTo>
                  <a:cubicBezTo>
                    <a:pt x="2178" y="2080"/>
                    <a:pt x="2189" y="2091"/>
                    <a:pt x="2189" y="2105"/>
                  </a:cubicBezTo>
                  <a:cubicBezTo>
                    <a:pt x="2189" y="2119"/>
                    <a:pt x="2178" y="2130"/>
                    <a:pt x="2164" y="2130"/>
                  </a:cubicBezTo>
                  <a:lnTo>
                    <a:pt x="2164" y="2130"/>
                  </a:lnTo>
                  <a:cubicBezTo>
                    <a:pt x="2150" y="2130"/>
                    <a:pt x="2139" y="2119"/>
                    <a:pt x="2139" y="2105"/>
                  </a:cubicBezTo>
                  <a:cubicBezTo>
                    <a:pt x="2139" y="2091"/>
                    <a:pt x="2150" y="2080"/>
                    <a:pt x="2164" y="2080"/>
                  </a:cubicBezTo>
                  <a:close/>
                  <a:moveTo>
                    <a:pt x="2264" y="2080"/>
                  </a:moveTo>
                  <a:lnTo>
                    <a:pt x="2264" y="2080"/>
                  </a:lnTo>
                  <a:cubicBezTo>
                    <a:pt x="2278" y="2080"/>
                    <a:pt x="2289" y="2091"/>
                    <a:pt x="2289" y="2105"/>
                  </a:cubicBezTo>
                  <a:cubicBezTo>
                    <a:pt x="2289" y="2119"/>
                    <a:pt x="2278" y="2130"/>
                    <a:pt x="2264" y="2130"/>
                  </a:cubicBezTo>
                  <a:lnTo>
                    <a:pt x="2264" y="2130"/>
                  </a:lnTo>
                  <a:cubicBezTo>
                    <a:pt x="2250" y="2130"/>
                    <a:pt x="2239" y="2119"/>
                    <a:pt x="2239" y="2105"/>
                  </a:cubicBezTo>
                  <a:cubicBezTo>
                    <a:pt x="2239" y="2091"/>
                    <a:pt x="2250" y="2080"/>
                    <a:pt x="2264" y="2080"/>
                  </a:cubicBezTo>
                  <a:close/>
                  <a:moveTo>
                    <a:pt x="2364" y="2080"/>
                  </a:moveTo>
                  <a:lnTo>
                    <a:pt x="2364" y="2080"/>
                  </a:lnTo>
                  <a:cubicBezTo>
                    <a:pt x="2378" y="2080"/>
                    <a:pt x="2389" y="2091"/>
                    <a:pt x="2389" y="2105"/>
                  </a:cubicBezTo>
                  <a:cubicBezTo>
                    <a:pt x="2389" y="2119"/>
                    <a:pt x="2378" y="2130"/>
                    <a:pt x="2364" y="2130"/>
                  </a:cubicBezTo>
                  <a:lnTo>
                    <a:pt x="2364" y="2130"/>
                  </a:lnTo>
                  <a:cubicBezTo>
                    <a:pt x="2350" y="2130"/>
                    <a:pt x="2339" y="2119"/>
                    <a:pt x="2339" y="2105"/>
                  </a:cubicBezTo>
                  <a:cubicBezTo>
                    <a:pt x="2339" y="2091"/>
                    <a:pt x="2350" y="2080"/>
                    <a:pt x="2364" y="2080"/>
                  </a:cubicBezTo>
                  <a:close/>
                  <a:moveTo>
                    <a:pt x="2464" y="2080"/>
                  </a:moveTo>
                  <a:lnTo>
                    <a:pt x="2464" y="2080"/>
                  </a:lnTo>
                  <a:cubicBezTo>
                    <a:pt x="2478" y="2080"/>
                    <a:pt x="2489" y="2091"/>
                    <a:pt x="2489" y="2105"/>
                  </a:cubicBezTo>
                  <a:cubicBezTo>
                    <a:pt x="2489" y="2119"/>
                    <a:pt x="2478" y="2130"/>
                    <a:pt x="2464" y="2130"/>
                  </a:cubicBezTo>
                  <a:lnTo>
                    <a:pt x="2464" y="2130"/>
                  </a:lnTo>
                  <a:cubicBezTo>
                    <a:pt x="2450" y="2130"/>
                    <a:pt x="2439" y="2119"/>
                    <a:pt x="2439" y="2105"/>
                  </a:cubicBezTo>
                  <a:cubicBezTo>
                    <a:pt x="2439" y="2091"/>
                    <a:pt x="2450" y="2080"/>
                    <a:pt x="2464" y="2080"/>
                  </a:cubicBezTo>
                  <a:close/>
                  <a:moveTo>
                    <a:pt x="2564" y="2080"/>
                  </a:moveTo>
                  <a:lnTo>
                    <a:pt x="2564" y="2080"/>
                  </a:lnTo>
                  <a:cubicBezTo>
                    <a:pt x="2578" y="2080"/>
                    <a:pt x="2589" y="2091"/>
                    <a:pt x="2589" y="2105"/>
                  </a:cubicBezTo>
                  <a:cubicBezTo>
                    <a:pt x="2589" y="2119"/>
                    <a:pt x="2578" y="2130"/>
                    <a:pt x="2564" y="2130"/>
                  </a:cubicBezTo>
                  <a:lnTo>
                    <a:pt x="2564" y="2130"/>
                  </a:lnTo>
                  <a:cubicBezTo>
                    <a:pt x="2550" y="2130"/>
                    <a:pt x="2539" y="2119"/>
                    <a:pt x="2539" y="2105"/>
                  </a:cubicBezTo>
                  <a:cubicBezTo>
                    <a:pt x="2539" y="2091"/>
                    <a:pt x="2550" y="2080"/>
                    <a:pt x="2564" y="2080"/>
                  </a:cubicBezTo>
                  <a:close/>
                  <a:moveTo>
                    <a:pt x="2664" y="2080"/>
                  </a:moveTo>
                  <a:lnTo>
                    <a:pt x="2664" y="2080"/>
                  </a:lnTo>
                  <a:cubicBezTo>
                    <a:pt x="2678" y="2080"/>
                    <a:pt x="2689" y="2091"/>
                    <a:pt x="2689" y="2105"/>
                  </a:cubicBezTo>
                  <a:cubicBezTo>
                    <a:pt x="2689" y="2119"/>
                    <a:pt x="2678" y="2130"/>
                    <a:pt x="2664" y="2130"/>
                  </a:cubicBezTo>
                  <a:lnTo>
                    <a:pt x="2664" y="2130"/>
                  </a:lnTo>
                  <a:cubicBezTo>
                    <a:pt x="2651" y="2130"/>
                    <a:pt x="2639" y="2119"/>
                    <a:pt x="2639" y="2105"/>
                  </a:cubicBezTo>
                  <a:cubicBezTo>
                    <a:pt x="2639" y="2091"/>
                    <a:pt x="2651" y="2080"/>
                    <a:pt x="2664" y="2080"/>
                  </a:cubicBezTo>
                  <a:close/>
                  <a:moveTo>
                    <a:pt x="2764" y="2080"/>
                  </a:moveTo>
                  <a:lnTo>
                    <a:pt x="2764" y="2080"/>
                  </a:lnTo>
                  <a:cubicBezTo>
                    <a:pt x="2778" y="2080"/>
                    <a:pt x="2789" y="2091"/>
                    <a:pt x="2789" y="2105"/>
                  </a:cubicBezTo>
                  <a:cubicBezTo>
                    <a:pt x="2789" y="2119"/>
                    <a:pt x="2778" y="2130"/>
                    <a:pt x="2764" y="2130"/>
                  </a:cubicBezTo>
                  <a:lnTo>
                    <a:pt x="2764" y="2130"/>
                  </a:lnTo>
                  <a:cubicBezTo>
                    <a:pt x="2751" y="2130"/>
                    <a:pt x="2739" y="2119"/>
                    <a:pt x="2739" y="2105"/>
                  </a:cubicBezTo>
                  <a:cubicBezTo>
                    <a:pt x="2739" y="2091"/>
                    <a:pt x="2751" y="2080"/>
                    <a:pt x="2764" y="2080"/>
                  </a:cubicBezTo>
                  <a:close/>
                  <a:moveTo>
                    <a:pt x="2864" y="2080"/>
                  </a:moveTo>
                  <a:lnTo>
                    <a:pt x="2864" y="2080"/>
                  </a:lnTo>
                  <a:cubicBezTo>
                    <a:pt x="2878" y="2080"/>
                    <a:pt x="2889" y="2091"/>
                    <a:pt x="2889" y="2105"/>
                  </a:cubicBezTo>
                  <a:cubicBezTo>
                    <a:pt x="2889" y="2119"/>
                    <a:pt x="2878" y="2130"/>
                    <a:pt x="2864" y="2130"/>
                  </a:cubicBezTo>
                  <a:lnTo>
                    <a:pt x="2864" y="2130"/>
                  </a:lnTo>
                  <a:cubicBezTo>
                    <a:pt x="2851" y="2130"/>
                    <a:pt x="2839" y="2119"/>
                    <a:pt x="2839" y="2105"/>
                  </a:cubicBezTo>
                  <a:cubicBezTo>
                    <a:pt x="2839" y="2091"/>
                    <a:pt x="2851" y="2080"/>
                    <a:pt x="2864" y="2080"/>
                  </a:cubicBezTo>
                  <a:close/>
                  <a:moveTo>
                    <a:pt x="2964" y="2080"/>
                  </a:moveTo>
                  <a:lnTo>
                    <a:pt x="2965" y="2080"/>
                  </a:lnTo>
                  <a:cubicBezTo>
                    <a:pt x="2978" y="2080"/>
                    <a:pt x="2990" y="2091"/>
                    <a:pt x="2990" y="2105"/>
                  </a:cubicBezTo>
                  <a:cubicBezTo>
                    <a:pt x="2990" y="2119"/>
                    <a:pt x="2978" y="2130"/>
                    <a:pt x="2965" y="2130"/>
                  </a:cubicBezTo>
                  <a:lnTo>
                    <a:pt x="2964" y="2130"/>
                  </a:lnTo>
                  <a:cubicBezTo>
                    <a:pt x="2951" y="2130"/>
                    <a:pt x="2939" y="2119"/>
                    <a:pt x="2939" y="2105"/>
                  </a:cubicBezTo>
                  <a:cubicBezTo>
                    <a:pt x="2939" y="2091"/>
                    <a:pt x="2951" y="2080"/>
                    <a:pt x="2964" y="2080"/>
                  </a:cubicBezTo>
                  <a:close/>
                  <a:moveTo>
                    <a:pt x="3065" y="2080"/>
                  </a:moveTo>
                  <a:lnTo>
                    <a:pt x="3065" y="2080"/>
                  </a:lnTo>
                  <a:cubicBezTo>
                    <a:pt x="3078" y="2080"/>
                    <a:pt x="3090" y="2091"/>
                    <a:pt x="3090" y="2105"/>
                  </a:cubicBezTo>
                  <a:cubicBezTo>
                    <a:pt x="3090" y="2119"/>
                    <a:pt x="3078" y="2130"/>
                    <a:pt x="3065" y="2130"/>
                  </a:cubicBezTo>
                  <a:lnTo>
                    <a:pt x="3065" y="2130"/>
                  </a:lnTo>
                  <a:cubicBezTo>
                    <a:pt x="3051" y="2130"/>
                    <a:pt x="3040" y="2119"/>
                    <a:pt x="3040" y="2105"/>
                  </a:cubicBezTo>
                  <a:cubicBezTo>
                    <a:pt x="3040" y="2091"/>
                    <a:pt x="3051" y="2080"/>
                    <a:pt x="3065" y="2080"/>
                  </a:cubicBezTo>
                  <a:close/>
                  <a:moveTo>
                    <a:pt x="3165" y="2080"/>
                  </a:moveTo>
                  <a:lnTo>
                    <a:pt x="3165" y="2080"/>
                  </a:lnTo>
                  <a:cubicBezTo>
                    <a:pt x="3178" y="2080"/>
                    <a:pt x="3190" y="2091"/>
                    <a:pt x="3190" y="2105"/>
                  </a:cubicBezTo>
                  <a:cubicBezTo>
                    <a:pt x="3190" y="2119"/>
                    <a:pt x="3178" y="2130"/>
                    <a:pt x="3165" y="2130"/>
                  </a:cubicBezTo>
                  <a:lnTo>
                    <a:pt x="3165" y="2130"/>
                  </a:lnTo>
                  <a:cubicBezTo>
                    <a:pt x="3151" y="2130"/>
                    <a:pt x="3140" y="2119"/>
                    <a:pt x="3140" y="2105"/>
                  </a:cubicBezTo>
                  <a:cubicBezTo>
                    <a:pt x="3140" y="2091"/>
                    <a:pt x="3151" y="2080"/>
                    <a:pt x="3165" y="2080"/>
                  </a:cubicBezTo>
                  <a:close/>
                  <a:moveTo>
                    <a:pt x="3265" y="2080"/>
                  </a:moveTo>
                  <a:lnTo>
                    <a:pt x="3265" y="2080"/>
                  </a:lnTo>
                  <a:cubicBezTo>
                    <a:pt x="3278" y="2080"/>
                    <a:pt x="3290" y="2091"/>
                    <a:pt x="3290" y="2105"/>
                  </a:cubicBezTo>
                  <a:cubicBezTo>
                    <a:pt x="3290" y="2119"/>
                    <a:pt x="3278" y="2130"/>
                    <a:pt x="3265" y="2130"/>
                  </a:cubicBezTo>
                  <a:lnTo>
                    <a:pt x="3265" y="2130"/>
                  </a:lnTo>
                  <a:cubicBezTo>
                    <a:pt x="3251" y="2130"/>
                    <a:pt x="3240" y="2119"/>
                    <a:pt x="3240" y="2105"/>
                  </a:cubicBezTo>
                  <a:cubicBezTo>
                    <a:pt x="3240" y="2091"/>
                    <a:pt x="3251" y="2080"/>
                    <a:pt x="3265" y="2080"/>
                  </a:cubicBezTo>
                  <a:close/>
                  <a:moveTo>
                    <a:pt x="3365" y="2080"/>
                  </a:moveTo>
                  <a:lnTo>
                    <a:pt x="3365" y="2080"/>
                  </a:lnTo>
                  <a:cubicBezTo>
                    <a:pt x="3379" y="2080"/>
                    <a:pt x="3390" y="2091"/>
                    <a:pt x="3390" y="2105"/>
                  </a:cubicBezTo>
                  <a:cubicBezTo>
                    <a:pt x="3390" y="2119"/>
                    <a:pt x="3379" y="2130"/>
                    <a:pt x="3365" y="2130"/>
                  </a:cubicBezTo>
                  <a:lnTo>
                    <a:pt x="3365" y="2130"/>
                  </a:lnTo>
                  <a:cubicBezTo>
                    <a:pt x="3351" y="2130"/>
                    <a:pt x="3340" y="2119"/>
                    <a:pt x="3340" y="2105"/>
                  </a:cubicBezTo>
                  <a:cubicBezTo>
                    <a:pt x="3340" y="2091"/>
                    <a:pt x="3351" y="2080"/>
                    <a:pt x="3365" y="2080"/>
                  </a:cubicBezTo>
                  <a:close/>
                  <a:moveTo>
                    <a:pt x="3465" y="2080"/>
                  </a:moveTo>
                  <a:lnTo>
                    <a:pt x="3465" y="2080"/>
                  </a:lnTo>
                  <a:cubicBezTo>
                    <a:pt x="3479" y="2080"/>
                    <a:pt x="3490" y="2091"/>
                    <a:pt x="3490" y="2105"/>
                  </a:cubicBezTo>
                  <a:cubicBezTo>
                    <a:pt x="3490" y="2119"/>
                    <a:pt x="3479" y="2130"/>
                    <a:pt x="3465" y="2130"/>
                  </a:cubicBezTo>
                  <a:lnTo>
                    <a:pt x="3465" y="2130"/>
                  </a:lnTo>
                  <a:cubicBezTo>
                    <a:pt x="3451" y="2130"/>
                    <a:pt x="3440" y="2119"/>
                    <a:pt x="3440" y="2105"/>
                  </a:cubicBezTo>
                  <a:cubicBezTo>
                    <a:pt x="3440" y="2091"/>
                    <a:pt x="3451" y="2080"/>
                    <a:pt x="3465" y="2080"/>
                  </a:cubicBezTo>
                  <a:close/>
                  <a:moveTo>
                    <a:pt x="3565" y="2080"/>
                  </a:moveTo>
                  <a:lnTo>
                    <a:pt x="3565" y="2080"/>
                  </a:lnTo>
                  <a:cubicBezTo>
                    <a:pt x="3579" y="2080"/>
                    <a:pt x="3590" y="2091"/>
                    <a:pt x="3590" y="2105"/>
                  </a:cubicBezTo>
                  <a:cubicBezTo>
                    <a:pt x="3590" y="2119"/>
                    <a:pt x="3579" y="2130"/>
                    <a:pt x="3565" y="2130"/>
                  </a:cubicBezTo>
                  <a:lnTo>
                    <a:pt x="3565" y="2130"/>
                  </a:lnTo>
                  <a:cubicBezTo>
                    <a:pt x="3551" y="2130"/>
                    <a:pt x="3540" y="2119"/>
                    <a:pt x="3540" y="2105"/>
                  </a:cubicBezTo>
                  <a:cubicBezTo>
                    <a:pt x="3540" y="2091"/>
                    <a:pt x="3551" y="2080"/>
                    <a:pt x="3565" y="2080"/>
                  </a:cubicBezTo>
                  <a:close/>
                  <a:moveTo>
                    <a:pt x="3665" y="2080"/>
                  </a:moveTo>
                  <a:lnTo>
                    <a:pt x="3665" y="2080"/>
                  </a:lnTo>
                  <a:cubicBezTo>
                    <a:pt x="3679" y="2080"/>
                    <a:pt x="3690" y="2091"/>
                    <a:pt x="3690" y="2105"/>
                  </a:cubicBezTo>
                  <a:cubicBezTo>
                    <a:pt x="3690" y="2119"/>
                    <a:pt x="3679" y="2130"/>
                    <a:pt x="3665" y="2130"/>
                  </a:cubicBezTo>
                  <a:lnTo>
                    <a:pt x="3665" y="2130"/>
                  </a:lnTo>
                  <a:cubicBezTo>
                    <a:pt x="3651" y="2130"/>
                    <a:pt x="3640" y="2119"/>
                    <a:pt x="3640" y="2105"/>
                  </a:cubicBezTo>
                  <a:cubicBezTo>
                    <a:pt x="3640" y="2091"/>
                    <a:pt x="3651" y="2080"/>
                    <a:pt x="3665" y="2080"/>
                  </a:cubicBezTo>
                  <a:close/>
                  <a:moveTo>
                    <a:pt x="3765" y="2080"/>
                  </a:moveTo>
                  <a:lnTo>
                    <a:pt x="3765" y="2080"/>
                  </a:lnTo>
                  <a:cubicBezTo>
                    <a:pt x="3779" y="2080"/>
                    <a:pt x="3790" y="2091"/>
                    <a:pt x="3790" y="2105"/>
                  </a:cubicBezTo>
                  <a:cubicBezTo>
                    <a:pt x="3790" y="2119"/>
                    <a:pt x="3779" y="2130"/>
                    <a:pt x="3765" y="2130"/>
                  </a:cubicBezTo>
                  <a:lnTo>
                    <a:pt x="3765" y="2130"/>
                  </a:lnTo>
                  <a:cubicBezTo>
                    <a:pt x="3751" y="2130"/>
                    <a:pt x="3740" y="2119"/>
                    <a:pt x="3740" y="2105"/>
                  </a:cubicBezTo>
                  <a:cubicBezTo>
                    <a:pt x="3740" y="2091"/>
                    <a:pt x="3751" y="2080"/>
                    <a:pt x="3765" y="2080"/>
                  </a:cubicBezTo>
                  <a:close/>
                  <a:moveTo>
                    <a:pt x="3865" y="2080"/>
                  </a:moveTo>
                  <a:lnTo>
                    <a:pt x="3865" y="2080"/>
                  </a:lnTo>
                  <a:cubicBezTo>
                    <a:pt x="3879" y="2080"/>
                    <a:pt x="3890" y="2091"/>
                    <a:pt x="3890" y="2105"/>
                  </a:cubicBezTo>
                  <a:cubicBezTo>
                    <a:pt x="3890" y="2119"/>
                    <a:pt x="3879" y="2130"/>
                    <a:pt x="3865" y="2130"/>
                  </a:cubicBezTo>
                  <a:lnTo>
                    <a:pt x="3865" y="2130"/>
                  </a:lnTo>
                  <a:cubicBezTo>
                    <a:pt x="3851" y="2130"/>
                    <a:pt x="3840" y="2119"/>
                    <a:pt x="3840" y="2105"/>
                  </a:cubicBezTo>
                  <a:cubicBezTo>
                    <a:pt x="3840" y="2091"/>
                    <a:pt x="3851" y="2080"/>
                    <a:pt x="3865" y="2080"/>
                  </a:cubicBezTo>
                  <a:close/>
                  <a:moveTo>
                    <a:pt x="3965" y="2080"/>
                  </a:moveTo>
                  <a:lnTo>
                    <a:pt x="3965" y="2080"/>
                  </a:lnTo>
                  <a:cubicBezTo>
                    <a:pt x="3979" y="2080"/>
                    <a:pt x="3990" y="2091"/>
                    <a:pt x="3990" y="2105"/>
                  </a:cubicBezTo>
                  <a:cubicBezTo>
                    <a:pt x="3990" y="2119"/>
                    <a:pt x="3979" y="2130"/>
                    <a:pt x="3965" y="2130"/>
                  </a:cubicBezTo>
                  <a:lnTo>
                    <a:pt x="3965" y="2130"/>
                  </a:lnTo>
                  <a:cubicBezTo>
                    <a:pt x="3951" y="2130"/>
                    <a:pt x="3940" y="2119"/>
                    <a:pt x="3940" y="2105"/>
                  </a:cubicBezTo>
                  <a:cubicBezTo>
                    <a:pt x="3940" y="2091"/>
                    <a:pt x="3951" y="2080"/>
                    <a:pt x="3965" y="2080"/>
                  </a:cubicBezTo>
                  <a:close/>
                  <a:moveTo>
                    <a:pt x="4065" y="2080"/>
                  </a:moveTo>
                  <a:lnTo>
                    <a:pt x="4065" y="2080"/>
                  </a:lnTo>
                  <a:cubicBezTo>
                    <a:pt x="4079" y="2080"/>
                    <a:pt x="4090" y="2091"/>
                    <a:pt x="4090" y="2105"/>
                  </a:cubicBezTo>
                  <a:cubicBezTo>
                    <a:pt x="4090" y="2119"/>
                    <a:pt x="4079" y="2130"/>
                    <a:pt x="4065" y="2130"/>
                  </a:cubicBezTo>
                  <a:lnTo>
                    <a:pt x="4065" y="2130"/>
                  </a:lnTo>
                  <a:cubicBezTo>
                    <a:pt x="4051" y="2130"/>
                    <a:pt x="4040" y="2119"/>
                    <a:pt x="4040" y="2105"/>
                  </a:cubicBezTo>
                  <a:cubicBezTo>
                    <a:pt x="4040" y="2091"/>
                    <a:pt x="4051" y="2080"/>
                    <a:pt x="4065" y="2080"/>
                  </a:cubicBezTo>
                  <a:close/>
                  <a:moveTo>
                    <a:pt x="4165" y="2080"/>
                  </a:moveTo>
                  <a:lnTo>
                    <a:pt x="4165" y="2080"/>
                  </a:lnTo>
                  <a:cubicBezTo>
                    <a:pt x="4179" y="2080"/>
                    <a:pt x="4190" y="2091"/>
                    <a:pt x="4190" y="2105"/>
                  </a:cubicBezTo>
                  <a:cubicBezTo>
                    <a:pt x="4190" y="2119"/>
                    <a:pt x="4179" y="2130"/>
                    <a:pt x="4165" y="2130"/>
                  </a:cubicBezTo>
                  <a:lnTo>
                    <a:pt x="4165" y="2130"/>
                  </a:lnTo>
                  <a:cubicBezTo>
                    <a:pt x="4151" y="2130"/>
                    <a:pt x="4140" y="2119"/>
                    <a:pt x="4140" y="2105"/>
                  </a:cubicBezTo>
                  <a:cubicBezTo>
                    <a:pt x="4140" y="2091"/>
                    <a:pt x="4151" y="2080"/>
                    <a:pt x="4165" y="2080"/>
                  </a:cubicBezTo>
                  <a:close/>
                  <a:moveTo>
                    <a:pt x="4265" y="2080"/>
                  </a:moveTo>
                  <a:lnTo>
                    <a:pt x="4265" y="2080"/>
                  </a:lnTo>
                  <a:cubicBezTo>
                    <a:pt x="4279" y="2080"/>
                    <a:pt x="4290" y="2091"/>
                    <a:pt x="4290" y="2105"/>
                  </a:cubicBezTo>
                  <a:cubicBezTo>
                    <a:pt x="4290" y="2119"/>
                    <a:pt x="4279" y="2130"/>
                    <a:pt x="4265" y="2130"/>
                  </a:cubicBezTo>
                  <a:lnTo>
                    <a:pt x="4265" y="2130"/>
                  </a:lnTo>
                  <a:cubicBezTo>
                    <a:pt x="4251" y="2130"/>
                    <a:pt x="4240" y="2119"/>
                    <a:pt x="4240" y="2105"/>
                  </a:cubicBezTo>
                  <a:cubicBezTo>
                    <a:pt x="4240" y="2091"/>
                    <a:pt x="4251" y="2080"/>
                    <a:pt x="4265" y="2080"/>
                  </a:cubicBezTo>
                  <a:close/>
                  <a:moveTo>
                    <a:pt x="4365" y="2080"/>
                  </a:moveTo>
                  <a:lnTo>
                    <a:pt x="4365" y="2080"/>
                  </a:lnTo>
                  <a:cubicBezTo>
                    <a:pt x="4379" y="2080"/>
                    <a:pt x="4390" y="2091"/>
                    <a:pt x="4390" y="2105"/>
                  </a:cubicBezTo>
                  <a:cubicBezTo>
                    <a:pt x="4390" y="2119"/>
                    <a:pt x="4379" y="2130"/>
                    <a:pt x="4365" y="2130"/>
                  </a:cubicBezTo>
                  <a:lnTo>
                    <a:pt x="4365" y="2130"/>
                  </a:lnTo>
                  <a:cubicBezTo>
                    <a:pt x="4351" y="2130"/>
                    <a:pt x="4340" y="2119"/>
                    <a:pt x="4340" y="2105"/>
                  </a:cubicBezTo>
                  <a:cubicBezTo>
                    <a:pt x="4340" y="2091"/>
                    <a:pt x="4351" y="2080"/>
                    <a:pt x="4365" y="2080"/>
                  </a:cubicBezTo>
                  <a:close/>
                  <a:moveTo>
                    <a:pt x="4465" y="2080"/>
                  </a:moveTo>
                  <a:lnTo>
                    <a:pt x="4465" y="2080"/>
                  </a:lnTo>
                  <a:cubicBezTo>
                    <a:pt x="4479" y="2080"/>
                    <a:pt x="4490" y="2091"/>
                    <a:pt x="4490" y="2105"/>
                  </a:cubicBezTo>
                  <a:cubicBezTo>
                    <a:pt x="4490" y="2119"/>
                    <a:pt x="4479" y="2130"/>
                    <a:pt x="4465" y="2130"/>
                  </a:cubicBezTo>
                  <a:lnTo>
                    <a:pt x="4465" y="2130"/>
                  </a:lnTo>
                  <a:cubicBezTo>
                    <a:pt x="4451" y="2130"/>
                    <a:pt x="4440" y="2119"/>
                    <a:pt x="4440" y="2105"/>
                  </a:cubicBezTo>
                  <a:cubicBezTo>
                    <a:pt x="4440" y="2091"/>
                    <a:pt x="4451" y="2080"/>
                    <a:pt x="4465" y="2080"/>
                  </a:cubicBezTo>
                  <a:close/>
                  <a:moveTo>
                    <a:pt x="4565" y="2080"/>
                  </a:moveTo>
                  <a:lnTo>
                    <a:pt x="4565" y="2080"/>
                  </a:lnTo>
                  <a:cubicBezTo>
                    <a:pt x="4579" y="2080"/>
                    <a:pt x="4590" y="2091"/>
                    <a:pt x="4590" y="2105"/>
                  </a:cubicBezTo>
                  <a:cubicBezTo>
                    <a:pt x="4590" y="2119"/>
                    <a:pt x="4579" y="2130"/>
                    <a:pt x="4565" y="2130"/>
                  </a:cubicBezTo>
                  <a:lnTo>
                    <a:pt x="4565" y="2130"/>
                  </a:lnTo>
                  <a:cubicBezTo>
                    <a:pt x="4551" y="2130"/>
                    <a:pt x="4540" y="2119"/>
                    <a:pt x="4540" y="2105"/>
                  </a:cubicBezTo>
                  <a:cubicBezTo>
                    <a:pt x="4540" y="2091"/>
                    <a:pt x="4551" y="2080"/>
                    <a:pt x="4565" y="2080"/>
                  </a:cubicBezTo>
                  <a:close/>
                  <a:moveTo>
                    <a:pt x="4665" y="2080"/>
                  </a:moveTo>
                  <a:lnTo>
                    <a:pt x="4665" y="2080"/>
                  </a:lnTo>
                  <a:cubicBezTo>
                    <a:pt x="4679" y="2080"/>
                    <a:pt x="4690" y="2091"/>
                    <a:pt x="4690" y="2105"/>
                  </a:cubicBezTo>
                  <a:cubicBezTo>
                    <a:pt x="4690" y="2119"/>
                    <a:pt x="4679" y="2130"/>
                    <a:pt x="4665" y="2130"/>
                  </a:cubicBezTo>
                  <a:lnTo>
                    <a:pt x="4665" y="2130"/>
                  </a:lnTo>
                  <a:cubicBezTo>
                    <a:pt x="4651" y="2130"/>
                    <a:pt x="4640" y="2119"/>
                    <a:pt x="4640" y="2105"/>
                  </a:cubicBezTo>
                  <a:cubicBezTo>
                    <a:pt x="4640" y="2091"/>
                    <a:pt x="4651" y="2080"/>
                    <a:pt x="4665" y="2080"/>
                  </a:cubicBezTo>
                  <a:close/>
                  <a:moveTo>
                    <a:pt x="4765" y="2080"/>
                  </a:moveTo>
                  <a:lnTo>
                    <a:pt x="4765" y="2080"/>
                  </a:lnTo>
                  <a:cubicBezTo>
                    <a:pt x="4779" y="2080"/>
                    <a:pt x="4790" y="2091"/>
                    <a:pt x="4790" y="2105"/>
                  </a:cubicBezTo>
                  <a:cubicBezTo>
                    <a:pt x="4790" y="2119"/>
                    <a:pt x="4779" y="2130"/>
                    <a:pt x="4765" y="2130"/>
                  </a:cubicBezTo>
                  <a:lnTo>
                    <a:pt x="4765" y="2130"/>
                  </a:lnTo>
                  <a:cubicBezTo>
                    <a:pt x="4752" y="2130"/>
                    <a:pt x="4740" y="2119"/>
                    <a:pt x="4740" y="2105"/>
                  </a:cubicBezTo>
                  <a:cubicBezTo>
                    <a:pt x="4740" y="2091"/>
                    <a:pt x="4752" y="2080"/>
                    <a:pt x="4765" y="2080"/>
                  </a:cubicBezTo>
                  <a:close/>
                  <a:moveTo>
                    <a:pt x="4865" y="2080"/>
                  </a:moveTo>
                  <a:lnTo>
                    <a:pt x="4865" y="2080"/>
                  </a:lnTo>
                  <a:cubicBezTo>
                    <a:pt x="4879" y="2080"/>
                    <a:pt x="4890" y="2091"/>
                    <a:pt x="4890" y="2105"/>
                  </a:cubicBezTo>
                  <a:cubicBezTo>
                    <a:pt x="4890" y="2119"/>
                    <a:pt x="4879" y="2130"/>
                    <a:pt x="4865" y="2130"/>
                  </a:cubicBezTo>
                  <a:lnTo>
                    <a:pt x="4865" y="2130"/>
                  </a:lnTo>
                  <a:cubicBezTo>
                    <a:pt x="4852" y="2130"/>
                    <a:pt x="4840" y="2119"/>
                    <a:pt x="4840" y="2105"/>
                  </a:cubicBezTo>
                  <a:cubicBezTo>
                    <a:pt x="4840" y="2091"/>
                    <a:pt x="4852" y="2080"/>
                    <a:pt x="4865" y="2080"/>
                  </a:cubicBezTo>
                  <a:close/>
                  <a:moveTo>
                    <a:pt x="4965" y="2080"/>
                  </a:moveTo>
                  <a:lnTo>
                    <a:pt x="4966" y="2080"/>
                  </a:lnTo>
                  <a:cubicBezTo>
                    <a:pt x="4979" y="2080"/>
                    <a:pt x="4991" y="2091"/>
                    <a:pt x="4991" y="2105"/>
                  </a:cubicBezTo>
                  <a:cubicBezTo>
                    <a:pt x="4991" y="2119"/>
                    <a:pt x="4979" y="2130"/>
                    <a:pt x="4966" y="2130"/>
                  </a:cubicBezTo>
                  <a:lnTo>
                    <a:pt x="4965" y="2130"/>
                  </a:lnTo>
                  <a:cubicBezTo>
                    <a:pt x="4952" y="2130"/>
                    <a:pt x="4940" y="2119"/>
                    <a:pt x="4940" y="2105"/>
                  </a:cubicBezTo>
                  <a:cubicBezTo>
                    <a:pt x="4940" y="2091"/>
                    <a:pt x="4952" y="2080"/>
                    <a:pt x="4965" y="2080"/>
                  </a:cubicBezTo>
                  <a:close/>
                  <a:moveTo>
                    <a:pt x="5066" y="2080"/>
                  </a:moveTo>
                  <a:lnTo>
                    <a:pt x="5066" y="2080"/>
                  </a:lnTo>
                  <a:cubicBezTo>
                    <a:pt x="5079" y="2080"/>
                    <a:pt x="5091" y="2091"/>
                    <a:pt x="5091" y="2105"/>
                  </a:cubicBezTo>
                  <a:cubicBezTo>
                    <a:pt x="5091" y="2119"/>
                    <a:pt x="5079" y="2130"/>
                    <a:pt x="5066" y="2130"/>
                  </a:cubicBezTo>
                  <a:lnTo>
                    <a:pt x="5066" y="2130"/>
                  </a:lnTo>
                  <a:cubicBezTo>
                    <a:pt x="5052" y="2130"/>
                    <a:pt x="5041" y="2119"/>
                    <a:pt x="5041" y="2105"/>
                  </a:cubicBezTo>
                  <a:cubicBezTo>
                    <a:pt x="5041" y="2091"/>
                    <a:pt x="5052" y="2080"/>
                    <a:pt x="5066" y="2080"/>
                  </a:cubicBezTo>
                  <a:close/>
                  <a:moveTo>
                    <a:pt x="5166" y="2080"/>
                  </a:moveTo>
                  <a:lnTo>
                    <a:pt x="5166" y="2080"/>
                  </a:lnTo>
                  <a:cubicBezTo>
                    <a:pt x="5179" y="2080"/>
                    <a:pt x="5191" y="2091"/>
                    <a:pt x="5191" y="2105"/>
                  </a:cubicBezTo>
                  <a:cubicBezTo>
                    <a:pt x="5191" y="2119"/>
                    <a:pt x="5179" y="2130"/>
                    <a:pt x="5166" y="2130"/>
                  </a:cubicBezTo>
                  <a:lnTo>
                    <a:pt x="5166" y="2130"/>
                  </a:lnTo>
                  <a:cubicBezTo>
                    <a:pt x="5152" y="2130"/>
                    <a:pt x="5141" y="2119"/>
                    <a:pt x="5141" y="2105"/>
                  </a:cubicBezTo>
                  <a:cubicBezTo>
                    <a:pt x="5141" y="2091"/>
                    <a:pt x="5152" y="2080"/>
                    <a:pt x="5166" y="2080"/>
                  </a:cubicBezTo>
                  <a:close/>
                  <a:moveTo>
                    <a:pt x="5266" y="2080"/>
                  </a:moveTo>
                  <a:lnTo>
                    <a:pt x="5266" y="2080"/>
                  </a:lnTo>
                  <a:cubicBezTo>
                    <a:pt x="5279" y="2080"/>
                    <a:pt x="5291" y="2091"/>
                    <a:pt x="5291" y="2105"/>
                  </a:cubicBezTo>
                  <a:cubicBezTo>
                    <a:pt x="5291" y="2119"/>
                    <a:pt x="5279" y="2130"/>
                    <a:pt x="5266" y="2130"/>
                  </a:cubicBezTo>
                  <a:lnTo>
                    <a:pt x="5266" y="2130"/>
                  </a:lnTo>
                  <a:cubicBezTo>
                    <a:pt x="5252" y="2130"/>
                    <a:pt x="5241" y="2119"/>
                    <a:pt x="5241" y="2105"/>
                  </a:cubicBezTo>
                  <a:cubicBezTo>
                    <a:pt x="5241" y="2091"/>
                    <a:pt x="5252" y="2080"/>
                    <a:pt x="5266" y="2080"/>
                  </a:cubicBezTo>
                  <a:close/>
                  <a:moveTo>
                    <a:pt x="5366" y="2080"/>
                  </a:moveTo>
                  <a:lnTo>
                    <a:pt x="5366" y="2080"/>
                  </a:lnTo>
                  <a:cubicBezTo>
                    <a:pt x="5380" y="2080"/>
                    <a:pt x="5391" y="2091"/>
                    <a:pt x="5391" y="2105"/>
                  </a:cubicBezTo>
                  <a:cubicBezTo>
                    <a:pt x="5391" y="2119"/>
                    <a:pt x="5380" y="2130"/>
                    <a:pt x="5366" y="2130"/>
                  </a:cubicBezTo>
                  <a:lnTo>
                    <a:pt x="5366" y="2130"/>
                  </a:lnTo>
                  <a:cubicBezTo>
                    <a:pt x="5352" y="2130"/>
                    <a:pt x="5341" y="2119"/>
                    <a:pt x="5341" y="2105"/>
                  </a:cubicBezTo>
                  <a:cubicBezTo>
                    <a:pt x="5341" y="2091"/>
                    <a:pt x="5352" y="2080"/>
                    <a:pt x="5366" y="2080"/>
                  </a:cubicBezTo>
                  <a:close/>
                  <a:moveTo>
                    <a:pt x="5466" y="2080"/>
                  </a:moveTo>
                  <a:lnTo>
                    <a:pt x="5466" y="2080"/>
                  </a:lnTo>
                  <a:cubicBezTo>
                    <a:pt x="5480" y="2080"/>
                    <a:pt x="5491" y="2091"/>
                    <a:pt x="5491" y="2105"/>
                  </a:cubicBezTo>
                  <a:cubicBezTo>
                    <a:pt x="5491" y="2119"/>
                    <a:pt x="5480" y="2130"/>
                    <a:pt x="5466" y="2130"/>
                  </a:cubicBezTo>
                  <a:lnTo>
                    <a:pt x="5466" y="2130"/>
                  </a:lnTo>
                  <a:cubicBezTo>
                    <a:pt x="5452" y="2130"/>
                    <a:pt x="5441" y="2119"/>
                    <a:pt x="5441" y="2105"/>
                  </a:cubicBezTo>
                  <a:cubicBezTo>
                    <a:pt x="5441" y="2091"/>
                    <a:pt x="5452" y="2080"/>
                    <a:pt x="5466" y="2080"/>
                  </a:cubicBezTo>
                  <a:close/>
                  <a:moveTo>
                    <a:pt x="5566" y="2080"/>
                  </a:moveTo>
                  <a:lnTo>
                    <a:pt x="5566" y="2080"/>
                  </a:lnTo>
                  <a:cubicBezTo>
                    <a:pt x="5580" y="2080"/>
                    <a:pt x="5591" y="2091"/>
                    <a:pt x="5591" y="2105"/>
                  </a:cubicBezTo>
                  <a:cubicBezTo>
                    <a:pt x="5591" y="2119"/>
                    <a:pt x="5580" y="2130"/>
                    <a:pt x="5566" y="2130"/>
                  </a:cubicBezTo>
                  <a:lnTo>
                    <a:pt x="5566" y="2130"/>
                  </a:lnTo>
                  <a:cubicBezTo>
                    <a:pt x="5552" y="2130"/>
                    <a:pt x="5541" y="2119"/>
                    <a:pt x="5541" y="2105"/>
                  </a:cubicBezTo>
                  <a:cubicBezTo>
                    <a:pt x="5541" y="2091"/>
                    <a:pt x="5552" y="2080"/>
                    <a:pt x="5566" y="2080"/>
                  </a:cubicBezTo>
                  <a:close/>
                  <a:moveTo>
                    <a:pt x="5666" y="2080"/>
                  </a:moveTo>
                  <a:lnTo>
                    <a:pt x="5666" y="2080"/>
                  </a:lnTo>
                  <a:cubicBezTo>
                    <a:pt x="5680" y="2080"/>
                    <a:pt x="5691" y="2091"/>
                    <a:pt x="5691" y="2105"/>
                  </a:cubicBezTo>
                  <a:cubicBezTo>
                    <a:pt x="5691" y="2119"/>
                    <a:pt x="5680" y="2130"/>
                    <a:pt x="5666" y="2130"/>
                  </a:cubicBezTo>
                  <a:lnTo>
                    <a:pt x="5666" y="2130"/>
                  </a:lnTo>
                  <a:cubicBezTo>
                    <a:pt x="5652" y="2130"/>
                    <a:pt x="5641" y="2119"/>
                    <a:pt x="5641" y="2105"/>
                  </a:cubicBezTo>
                  <a:cubicBezTo>
                    <a:pt x="5641" y="2091"/>
                    <a:pt x="5652" y="2080"/>
                    <a:pt x="5666" y="2080"/>
                  </a:cubicBezTo>
                  <a:close/>
                  <a:moveTo>
                    <a:pt x="5766" y="2080"/>
                  </a:moveTo>
                  <a:lnTo>
                    <a:pt x="5766" y="2080"/>
                  </a:lnTo>
                  <a:cubicBezTo>
                    <a:pt x="5780" y="2080"/>
                    <a:pt x="5791" y="2091"/>
                    <a:pt x="5791" y="2105"/>
                  </a:cubicBezTo>
                  <a:cubicBezTo>
                    <a:pt x="5791" y="2119"/>
                    <a:pt x="5780" y="2130"/>
                    <a:pt x="5766" y="2130"/>
                  </a:cubicBezTo>
                  <a:lnTo>
                    <a:pt x="5766" y="2130"/>
                  </a:lnTo>
                  <a:cubicBezTo>
                    <a:pt x="5752" y="2130"/>
                    <a:pt x="5741" y="2119"/>
                    <a:pt x="5741" y="2105"/>
                  </a:cubicBezTo>
                  <a:cubicBezTo>
                    <a:pt x="5741" y="2091"/>
                    <a:pt x="5752" y="2080"/>
                    <a:pt x="5766" y="2080"/>
                  </a:cubicBezTo>
                  <a:close/>
                  <a:moveTo>
                    <a:pt x="5866" y="2080"/>
                  </a:moveTo>
                  <a:lnTo>
                    <a:pt x="5866" y="2080"/>
                  </a:lnTo>
                  <a:cubicBezTo>
                    <a:pt x="5880" y="2080"/>
                    <a:pt x="5891" y="2091"/>
                    <a:pt x="5891" y="2105"/>
                  </a:cubicBezTo>
                  <a:cubicBezTo>
                    <a:pt x="5891" y="2119"/>
                    <a:pt x="5880" y="2130"/>
                    <a:pt x="5866" y="2130"/>
                  </a:cubicBezTo>
                  <a:lnTo>
                    <a:pt x="5866" y="2130"/>
                  </a:lnTo>
                  <a:cubicBezTo>
                    <a:pt x="5852" y="2130"/>
                    <a:pt x="5841" y="2119"/>
                    <a:pt x="5841" y="2105"/>
                  </a:cubicBezTo>
                  <a:cubicBezTo>
                    <a:pt x="5841" y="2091"/>
                    <a:pt x="5852" y="2080"/>
                    <a:pt x="5866" y="2080"/>
                  </a:cubicBezTo>
                  <a:close/>
                  <a:moveTo>
                    <a:pt x="5966" y="2080"/>
                  </a:moveTo>
                  <a:lnTo>
                    <a:pt x="5966" y="2080"/>
                  </a:lnTo>
                  <a:cubicBezTo>
                    <a:pt x="5980" y="2080"/>
                    <a:pt x="5991" y="2091"/>
                    <a:pt x="5991" y="2105"/>
                  </a:cubicBezTo>
                  <a:cubicBezTo>
                    <a:pt x="5991" y="2119"/>
                    <a:pt x="5980" y="2130"/>
                    <a:pt x="5966" y="2130"/>
                  </a:cubicBezTo>
                  <a:lnTo>
                    <a:pt x="5966" y="2130"/>
                  </a:lnTo>
                  <a:cubicBezTo>
                    <a:pt x="5952" y="2130"/>
                    <a:pt x="5941" y="2119"/>
                    <a:pt x="5941" y="2105"/>
                  </a:cubicBezTo>
                  <a:cubicBezTo>
                    <a:pt x="5941" y="2091"/>
                    <a:pt x="5952" y="2080"/>
                    <a:pt x="5966" y="2080"/>
                  </a:cubicBezTo>
                  <a:close/>
                  <a:moveTo>
                    <a:pt x="6066" y="2080"/>
                  </a:moveTo>
                  <a:lnTo>
                    <a:pt x="6066" y="2080"/>
                  </a:lnTo>
                  <a:cubicBezTo>
                    <a:pt x="6080" y="2080"/>
                    <a:pt x="6091" y="2091"/>
                    <a:pt x="6091" y="2105"/>
                  </a:cubicBezTo>
                  <a:cubicBezTo>
                    <a:pt x="6091" y="2119"/>
                    <a:pt x="6080" y="2130"/>
                    <a:pt x="6066" y="2130"/>
                  </a:cubicBezTo>
                  <a:lnTo>
                    <a:pt x="6066" y="2130"/>
                  </a:lnTo>
                  <a:cubicBezTo>
                    <a:pt x="6052" y="2130"/>
                    <a:pt x="6041" y="2119"/>
                    <a:pt x="6041" y="2105"/>
                  </a:cubicBezTo>
                  <a:cubicBezTo>
                    <a:pt x="6041" y="2091"/>
                    <a:pt x="6052" y="2080"/>
                    <a:pt x="6066" y="2080"/>
                  </a:cubicBezTo>
                  <a:close/>
                  <a:moveTo>
                    <a:pt x="6166" y="2080"/>
                  </a:moveTo>
                  <a:lnTo>
                    <a:pt x="6166" y="2080"/>
                  </a:lnTo>
                  <a:cubicBezTo>
                    <a:pt x="6180" y="2080"/>
                    <a:pt x="6191" y="2091"/>
                    <a:pt x="6191" y="2105"/>
                  </a:cubicBezTo>
                  <a:cubicBezTo>
                    <a:pt x="6191" y="2119"/>
                    <a:pt x="6180" y="2130"/>
                    <a:pt x="6166" y="2130"/>
                  </a:cubicBezTo>
                  <a:lnTo>
                    <a:pt x="6166" y="2130"/>
                  </a:lnTo>
                  <a:cubicBezTo>
                    <a:pt x="6152" y="2130"/>
                    <a:pt x="6141" y="2119"/>
                    <a:pt x="6141" y="2105"/>
                  </a:cubicBezTo>
                  <a:cubicBezTo>
                    <a:pt x="6141" y="2091"/>
                    <a:pt x="6152" y="2080"/>
                    <a:pt x="6166" y="2080"/>
                  </a:cubicBezTo>
                  <a:close/>
                  <a:moveTo>
                    <a:pt x="6266" y="2080"/>
                  </a:moveTo>
                  <a:lnTo>
                    <a:pt x="6266" y="2080"/>
                  </a:lnTo>
                  <a:cubicBezTo>
                    <a:pt x="6280" y="2080"/>
                    <a:pt x="6291" y="2091"/>
                    <a:pt x="6291" y="2105"/>
                  </a:cubicBezTo>
                  <a:cubicBezTo>
                    <a:pt x="6291" y="2119"/>
                    <a:pt x="6280" y="2130"/>
                    <a:pt x="6266" y="2130"/>
                  </a:cubicBezTo>
                  <a:lnTo>
                    <a:pt x="6266" y="2130"/>
                  </a:lnTo>
                  <a:cubicBezTo>
                    <a:pt x="6252" y="2130"/>
                    <a:pt x="6241" y="2119"/>
                    <a:pt x="6241" y="2105"/>
                  </a:cubicBezTo>
                  <a:cubicBezTo>
                    <a:pt x="6241" y="2091"/>
                    <a:pt x="6252" y="2080"/>
                    <a:pt x="6266" y="2080"/>
                  </a:cubicBezTo>
                  <a:close/>
                  <a:moveTo>
                    <a:pt x="6337" y="2101"/>
                  </a:moveTo>
                  <a:lnTo>
                    <a:pt x="6337" y="2101"/>
                  </a:lnTo>
                  <a:cubicBezTo>
                    <a:pt x="6337" y="2087"/>
                    <a:pt x="6348" y="2076"/>
                    <a:pt x="6362" y="2076"/>
                  </a:cubicBezTo>
                  <a:cubicBezTo>
                    <a:pt x="6376" y="2076"/>
                    <a:pt x="6387" y="2087"/>
                    <a:pt x="6387" y="2101"/>
                  </a:cubicBezTo>
                  <a:lnTo>
                    <a:pt x="6387" y="2101"/>
                  </a:lnTo>
                  <a:cubicBezTo>
                    <a:pt x="6387" y="2115"/>
                    <a:pt x="6376" y="2126"/>
                    <a:pt x="6362" y="2126"/>
                  </a:cubicBezTo>
                  <a:cubicBezTo>
                    <a:pt x="6348" y="2126"/>
                    <a:pt x="6337" y="2115"/>
                    <a:pt x="6337" y="2101"/>
                  </a:cubicBezTo>
                  <a:close/>
                  <a:moveTo>
                    <a:pt x="6337" y="2001"/>
                  </a:moveTo>
                  <a:lnTo>
                    <a:pt x="6337" y="2001"/>
                  </a:lnTo>
                  <a:cubicBezTo>
                    <a:pt x="6337" y="1987"/>
                    <a:pt x="6348" y="1976"/>
                    <a:pt x="6362" y="1976"/>
                  </a:cubicBezTo>
                  <a:cubicBezTo>
                    <a:pt x="6376" y="1976"/>
                    <a:pt x="6387" y="1987"/>
                    <a:pt x="6387" y="2001"/>
                  </a:cubicBezTo>
                  <a:lnTo>
                    <a:pt x="6387" y="2001"/>
                  </a:lnTo>
                  <a:cubicBezTo>
                    <a:pt x="6387" y="2015"/>
                    <a:pt x="6376" y="2026"/>
                    <a:pt x="6362" y="2026"/>
                  </a:cubicBezTo>
                  <a:cubicBezTo>
                    <a:pt x="6348" y="2026"/>
                    <a:pt x="6337" y="2015"/>
                    <a:pt x="6337" y="2001"/>
                  </a:cubicBezTo>
                  <a:close/>
                  <a:moveTo>
                    <a:pt x="6337" y="1901"/>
                  </a:moveTo>
                  <a:lnTo>
                    <a:pt x="6337" y="1901"/>
                  </a:lnTo>
                  <a:cubicBezTo>
                    <a:pt x="6337" y="1887"/>
                    <a:pt x="6348" y="1876"/>
                    <a:pt x="6362" y="1876"/>
                  </a:cubicBezTo>
                  <a:cubicBezTo>
                    <a:pt x="6376" y="1876"/>
                    <a:pt x="6387" y="1887"/>
                    <a:pt x="6387" y="1901"/>
                  </a:cubicBezTo>
                  <a:lnTo>
                    <a:pt x="6387" y="1901"/>
                  </a:lnTo>
                  <a:cubicBezTo>
                    <a:pt x="6387" y="1914"/>
                    <a:pt x="6376" y="1926"/>
                    <a:pt x="6362" y="1926"/>
                  </a:cubicBezTo>
                  <a:cubicBezTo>
                    <a:pt x="6348" y="1926"/>
                    <a:pt x="6337" y="1914"/>
                    <a:pt x="6337" y="1901"/>
                  </a:cubicBezTo>
                  <a:close/>
                  <a:moveTo>
                    <a:pt x="6337" y="1801"/>
                  </a:moveTo>
                  <a:lnTo>
                    <a:pt x="6337" y="1801"/>
                  </a:lnTo>
                  <a:cubicBezTo>
                    <a:pt x="6337" y="1787"/>
                    <a:pt x="6348" y="1776"/>
                    <a:pt x="6362" y="1776"/>
                  </a:cubicBezTo>
                  <a:cubicBezTo>
                    <a:pt x="6376" y="1776"/>
                    <a:pt x="6387" y="1787"/>
                    <a:pt x="6387" y="1801"/>
                  </a:cubicBezTo>
                  <a:lnTo>
                    <a:pt x="6387" y="1801"/>
                  </a:lnTo>
                  <a:cubicBezTo>
                    <a:pt x="6387" y="1814"/>
                    <a:pt x="6376" y="1826"/>
                    <a:pt x="6362" y="1826"/>
                  </a:cubicBezTo>
                  <a:cubicBezTo>
                    <a:pt x="6348" y="1826"/>
                    <a:pt x="6337" y="1814"/>
                    <a:pt x="6337" y="1801"/>
                  </a:cubicBezTo>
                  <a:close/>
                  <a:moveTo>
                    <a:pt x="6337" y="1701"/>
                  </a:moveTo>
                  <a:lnTo>
                    <a:pt x="6337" y="1701"/>
                  </a:lnTo>
                  <a:cubicBezTo>
                    <a:pt x="6337" y="1687"/>
                    <a:pt x="6348" y="1676"/>
                    <a:pt x="6362" y="1676"/>
                  </a:cubicBezTo>
                  <a:cubicBezTo>
                    <a:pt x="6376" y="1676"/>
                    <a:pt x="6387" y="1687"/>
                    <a:pt x="6387" y="1701"/>
                  </a:cubicBezTo>
                  <a:lnTo>
                    <a:pt x="6387" y="1701"/>
                  </a:lnTo>
                  <a:cubicBezTo>
                    <a:pt x="6387" y="1714"/>
                    <a:pt x="6376" y="1726"/>
                    <a:pt x="6362" y="1726"/>
                  </a:cubicBezTo>
                  <a:cubicBezTo>
                    <a:pt x="6348" y="1726"/>
                    <a:pt x="6337" y="1714"/>
                    <a:pt x="6337" y="1701"/>
                  </a:cubicBezTo>
                  <a:close/>
                  <a:moveTo>
                    <a:pt x="6337" y="1601"/>
                  </a:moveTo>
                  <a:lnTo>
                    <a:pt x="6337" y="1600"/>
                  </a:lnTo>
                  <a:cubicBezTo>
                    <a:pt x="6337" y="1587"/>
                    <a:pt x="6348" y="1575"/>
                    <a:pt x="6362" y="1575"/>
                  </a:cubicBezTo>
                  <a:cubicBezTo>
                    <a:pt x="6376" y="1575"/>
                    <a:pt x="6387" y="1587"/>
                    <a:pt x="6387" y="1600"/>
                  </a:cubicBezTo>
                  <a:lnTo>
                    <a:pt x="6387" y="1601"/>
                  </a:lnTo>
                  <a:cubicBezTo>
                    <a:pt x="6387" y="1614"/>
                    <a:pt x="6376" y="1626"/>
                    <a:pt x="6362" y="1626"/>
                  </a:cubicBezTo>
                  <a:cubicBezTo>
                    <a:pt x="6348" y="1626"/>
                    <a:pt x="6337" y="1614"/>
                    <a:pt x="6337" y="1601"/>
                  </a:cubicBezTo>
                  <a:close/>
                  <a:moveTo>
                    <a:pt x="6337" y="1500"/>
                  </a:moveTo>
                  <a:lnTo>
                    <a:pt x="6337" y="1500"/>
                  </a:lnTo>
                  <a:cubicBezTo>
                    <a:pt x="6337" y="1487"/>
                    <a:pt x="6348" y="1475"/>
                    <a:pt x="6362" y="1475"/>
                  </a:cubicBezTo>
                  <a:cubicBezTo>
                    <a:pt x="6376" y="1475"/>
                    <a:pt x="6387" y="1487"/>
                    <a:pt x="6387" y="1500"/>
                  </a:cubicBezTo>
                  <a:lnTo>
                    <a:pt x="6387" y="1500"/>
                  </a:lnTo>
                  <a:cubicBezTo>
                    <a:pt x="6387" y="1514"/>
                    <a:pt x="6376" y="1525"/>
                    <a:pt x="6362" y="1525"/>
                  </a:cubicBezTo>
                  <a:cubicBezTo>
                    <a:pt x="6348" y="1525"/>
                    <a:pt x="6337" y="1514"/>
                    <a:pt x="6337" y="1500"/>
                  </a:cubicBezTo>
                  <a:close/>
                  <a:moveTo>
                    <a:pt x="6337" y="1400"/>
                  </a:moveTo>
                  <a:lnTo>
                    <a:pt x="6337" y="1400"/>
                  </a:lnTo>
                  <a:cubicBezTo>
                    <a:pt x="6337" y="1387"/>
                    <a:pt x="6348" y="1375"/>
                    <a:pt x="6362" y="1375"/>
                  </a:cubicBezTo>
                  <a:cubicBezTo>
                    <a:pt x="6376" y="1375"/>
                    <a:pt x="6387" y="1387"/>
                    <a:pt x="6387" y="1400"/>
                  </a:cubicBezTo>
                  <a:lnTo>
                    <a:pt x="6387" y="1400"/>
                  </a:lnTo>
                  <a:cubicBezTo>
                    <a:pt x="6387" y="1414"/>
                    <a:pt x="6376" y="1425"/>
                    <a:pt x="6362" y="1425"/>
                  </a:cubicBezTo>
                  <a:cubicBezTo>
                    <a:pt x="6348" y="1425"/>
                    <a:pt x="6337" y="1414"/>
                    <a:pt x="6337" y="1400"/>
                  </a:cubicBezTo>
                  <a:close/>
                  <a:moveTo>
                    <a:pt x="6337" y="1300"/>
                  </a:moveTo>
                  <a:lnTo>
                    <a:pt x="6337" y="1300"/>
                  </a:lnTo>
                  <a:cubicBezTo>
                    <a:pt x="6337" y="1286"/>
                    <a:pt x="6348" y="1275"/>
                    <a:pt x="6362" y="1275"/>
                  </a:cubicBezTo>
                  <a:cubicBezTo>
                    <a:pt x="6376" y="1275"/>
                    <a:pt x="6387" y="1286"/>
                    <a:pt x="6387" y="1300"/>
                  </a:cubicBezTo>
                  <a:lnTo>
                    <a:pt x="6387" y="1300"/>
                  </a:lnTo>
                  <a:cubicBezTo>
                    <a:pt x="6387" y="1314"/>
                    <a:pt x="6376" y="1325"/>
                    <a:pt x="6362" y="1325"/>
                  </a:cubicBezTo>
                  <a:cubicBezTo>
                    <a:pt x="6348" y="1325"/>
                    <a:pt x="6337" y="1314"/>
                    <a:pt x="6337" y="1300"/>
                  </a:cubicBezTo>
                  <a:close/>
                  <a:moveTo>
                    <a:pt x="6337" y="1200"/>
                  </a:moveTo>
                  <a:lnTo>
                    <a:pt x="6337" y="1200"/>
                  </a:lnTo>
                  <a:cubicBezTo>
                    <a:pt x="6337" y="1186"/>
                    <a:pt x="6348" y="1175"/>
                    <a:pt x="6362" y="1175"/>
                  </a:cubicBezTo>
                  <a:cubicBezTo>
                    <a:pt x="6376" y="1175"/>
                    <a:pt x="6387" y="1186"/>
                    <a:pt x="6387" y="1200"/>
                  </a:cubicBezTo>
                  <a:lnTo>
                    <a:pt x="6387" y="1200"/>
                  </a:lnTo>
                  <a:cubicBezTo>
                    <a:pt x="6387" y="1214"/>
                    <a:pt x="6376" y="1225"/>
                    <a:pt x="6362" y="1225"/>
                  </a:cubicBezTo>
                  <a:cubicBezTo>
                    <a:pt x="6348" y="1225"/>
                    <a:pt x="6337" y="1214"/>
                    <a:pt x="6337" y="1200"/>
                  </a:cubicBezTo>
                  <a:close/>
                  <a:moveTo>
                    <a:pt x="6337" y="1100"/>
                  </a:moveTo>
                  <a:lnTo>
                    <a:pt x="6337" y="1100"/>
                  </a:lnTo>
                  <a:cubicBezTo>
                    <a:pt x="6337" y="1086"/>
                    <a:pt x="6348" y="1075"/>
                    <a:pt x="6362" y="1075"/>
                  </a:cubicBezTo>
                  <a:cubicBezTo>
                    <a:pt x="6376" y="1075"/>
                    <a:pt x="6387" y="1086"/>
                    <a:pt x="6387" y="1100"/>
                  </a:cubicBezTo>
                  <a:lnTo>
                    <a:pt x="6387" y="1100"/>
                  </a:lnTo>
                  <a:cubicBezTo>
                    <a:pt x="6387" y="1114"/>
                    <a:pt x="6376" y="1125"/>
                    <a:pt x="6362" y="1125"/>
                  </a:cubicBezTo>
                  <a:cubicBezTo>
                    <a:pt x="6348" y="1125"/>
                    <a:pt x="6337" y="1114"/>
                    <a:pt x="6337" y="1100"/>
                  </a:cubicBezTo>
                  <a:close/>
                  <a:moveTo>
                    <a:pt x="6337" y="1000"/>
                  </a:moveTo>
                  <a:lnTo>
                    <a:pt x="6337" y="1000"/>
                  </a:lnTo>
                  <a:cubicBezTo>
                    <a:pt x="6337" y="986"/>
                    <a:pt x="6348" y="975"/>
                    <a:pt x="6362" y="975"/>
                  </a:cubicBezTo>
                  <a:cubicBezTo>
                    <a:pt x="6376" y="975"/>
                    <a:pt x="6387" y="986"/>
                    <a:pt x="6387" y="1000"/>
                  </a:cubicBezTo>
                  <a:lnTo>
                    <a:pt x="6387" y="1000"/>
                  </a:lnTo>
                  <a:cubicBezTo>
                    <a:pt x="6387" y="1014"/>
                    <a:pt x="6376" y="1025"/>
                    <a:pt x="6362" y="1025"/>
                  </a:cubicBezTo>
                  <a:cubicBezTo>
                    <a:pt x="6348" y="1025"/>
                    <a:pt x="6337" y="1014"/>
                    <a:pt x="6337" y="1000"/>
                  </a:cubicBezTo>
                  <a:close/>
                  <a:moveTo>
                    <a:pt x="6337" y="900"/>
                  </a:moveTo>
                  <a:lnTo>
                    <a:pt x="6337" y="900"/>
                  </a:lnTo>
                  <a:cubicBezTo>
                    <a:pt x="6337" y="886"/>
                    <a:pt x="6348" y="875"/>
                    <a:pt x="6362" y="875"/>
                  </a:cubicBezTo>
                  <a:cubicBezTo>
                    <a:pt x="6376" y="875"/>
                    <a:pt x="6387" y="886"/>
                    <a:pt x="6387" y="900"/>
                  </a:cubicBezTo>
                  <a:lnTo>
                    <a:pt x="6387" y="900"/>
                  </a:lnTo>
                  <a:cubicBezTo>
                    <a:pt x="6387" y="914"/>
                    <a:pt x="6376" y="925"/>
                    <a:pt x="6362" y="925"/>
                  </a:cubicBezTo>
                  <a:cubicBezTo>
                    <a:pt x="6348" y="925"/>
                    <a:pt x="6337" y="914"/>
                    <a:pt x="6337" y="900"/>
                  </a:cubicBezTo>
                  <a:close/>
                  <a:moveTo>
                    <a:pt x="6337" y="800"/>
                  </a:moveTo>
                  <a:lnTo>
                    <a:pt x="6337" y="800"/>
                  </a:lnTo>
                  <a:cubicBezTo>
                    <a:pt x="6337" y="786"/>
                    <a:pt x="6348" y="775"/>
                    <a:pt x="6362" y="775"/>
                  </a:cubicBezTo>
                  <a:cubicBezTo>
                    <a:pt x="6376" y="775"/>
                    <a:pt x="6387" y="786"/>
                    <a:pt x="6387" y="800"/>
                  </a:cubicBezTo>
                  <a:lnTo>
                    <a:pt x="6387" y="800"/>
                  </a:lnTo>
                  <a:cubicBezTo>
                    <a:pt x="6387" y="814"/>
                    <a:pt x="6376" y="825"/>
                    <a:pt x="6362" y="825"/>
                  </a:cubicBezTo>
                  <a:cubicBezTo>
                    <a:pt x="6348" y="825"/>
                    <a:pt x="6337" y="814"/>
                    <a:pt x="6337" y="800"/>
                  </a:cubicBezTo>
                  <a:close/>
                  <a:moveTo>
                    <a:pt x="6337" y="700"/>
                  </a:moveTo>
                  <a:lnTo>
                    <a:pt x="6337" y="700"/>
                  </a:lnTo>
                  <a:cubicBezTo>
                    <a:pt x="6337" y="686"/>
                    <a:pt x="6348" y="675"/>
                    <a:pt x="6362" y="675"/>
                  </a:cubicBezTo>
                  <a:cubicBezTo>
                    <a:pt x="6376" y="675"/>
                    <a:pt x="6387" y="686"/>
                    <a:pt x="6387" y="700"/>
                  </a:cubicBezTo>
                  <a:lnTo>
                    <a:pt x="6387" y="700"/>
                  </a:lnTo>
                  <a:cubicBezTo>
                    <a:pt x="6387" y="714"/>
                    <a:pt x="6376" y="725"/>
                    <a:pt x="6362" y="725"/>
                  </a:cubicBezTo>
                  <a:cubicBezTo>
                    <a:pt x="6348" y="725"/>
                    <a:pt x="6337" y="714"/>
                    <a:pt x="6337" y="700"/>
                  </a:cubicBezTo>
                  <a:close/>
                  <a:moveTo>
                    <a:pt x="6337" y="600"/>
                  </a:moveTo>
                  <a:lnTo>
                    <a:pt x="6337" y="600"/>
                  </a:lnTo>
                  <a:cubicBezTo>
                    <a:pt x="6337" y="586"/>
                    <a:pt x="6348" y="575"/>
                    <a:pt x="6362" y="575"/>
                  </a:cubicBezTo>
                  <a:cubicBezTo>
                    <a:pt x="6376" y="575"/>
                    <a:pt x="6387" y="586"/>
                    <a:pt x="6387" y="600"/>
                  </a:cubicBezTo>
                  <a:lnTo>
                    <a:pt x="6387" y="600"/>
                  </a:lnTo>
                  <a:cubicBezTo>
                    <a:pt x="6387" y="614"/>
                    <a:pt x="6376" y="625"/>
                    <a:pt x="6362" y="625"/>
                  </a:cubicBezTo>
                  <a:cubicBezTo>
                    <a:pt x="6348" y="625"/>
                    <a:pt x="6337" y="614"/>
                    <a:pt x="6337" y="600"/>
                  </a:cubicBezTo>
                  <a:close/>
                  <a:moveTo>
                    <a:pt x="6337" y="500"/>
                  </a:moveTo>
                  <a:lnTo>
                    <a:pt x="6337" y="500"/>
                  </a:lnTo>
                  <a:cubicBezTo>
                    <a:pt x="6337" y="486"/>
                    <a:pt x="6348" y="475"/>
                    <a:pt x="6362" y="475"/>
                  </a:cubicBezTo>
                  <a:cubicBezTo>
                    <a:pt x="6376" y="475"/>
                    <a:pt x="6387" y="486"/>
                    <a:pt x="6387" y="500"/>
                  </a:cubicBezTo>
                  <a:lnTo>
                    <a:pt x="6387" y="500"/>
                  </a:lnTo>
                  <a:cubicBezTo>
                    <a:pt x="6387" y="514"/>
                    <a:pt x="6376" y="525"/>
                    <a:pt x="6362" y="525"/>
                  </a:cubicBezTo>
                  <a:cubicBezTo>
                    <a:pt x="6348" y="525"/>
                    <a:pt x="6337" y="514"/>
                    <a:pt x="6337" y="500"/>
                  </a:cubicBezTo>
                  <a:close/>
                  <a:moveTo>
                    <a:pt x="6337" y="400"/>
                  </a:moveTo>
                  <a:lnTo>
                    <a:pt x="6337" y="400"/>
                  </a:lnTo>
                  <a:cubicBezTo>
                    <a:pt x="6337" y="386"/>
                    <a:pt x="6348" y="375"/>
                    <a:pt x="6362" y="375"/>
                  </a:cubicBezTo>
                  <a:cubicBezTo>
                    <a:pt x="6376" y="375"/>
                    <a:pt x="6387" y="386"/>
                    <a:pt x="6387" y="400"/>
                  </a:cubicBezTo>
                  <a:lnTo>
                    <a:pt x="6387" y="400"/>
                  </a:lnTo>
                  <a:cubicBezTo>
                    <a:pt x="6387" y="414"/>
                    <a:pt x="6376" y="425"/>
                    <a:pt x="6362" y="425"/>
                  </a:cubicBezTo>
                  <a:cubicBezTo>
                    <a:pt x="6348" y="425"/>
                    <a:pt x="6337" y="414"/>
                    <a:pt x="6337" y="400"/>
                  </a:cubicBezTo>
                  <a:close/>
                  <a:moveTo>
                    <a:pt x="6337" y="300"/>
                  </a:moveTo>
                  <a:lnTo>
                    <a:pt x="6337" y="300"/>
                  </a:lnTo>
                  <a:cubicBezTo>
                    <a:pt x="6337" y="286"/>
                    <a:pt x="6348" y="275"/>
                    <a:pt x="6362" y="275"/>
                  </a:cubicBezTo>
                  <a:cubicBezTo>
                    <a:pt x="6376" y="275"/>
                    <a:pt x="6387" y="286"/>
                    <a:pt x="6387" y="300"/>
                  </a:cubicBezTo>
                  <a:lnTo>
                    <a:pt x="6387" y="300"/>
                  </a:lnTo>
                  <a:cubicBezTo>
                    <a:pt x="6387" y="314"/>
                    <a:pt x="6376" y="325"/>
                    <a:pt x="6362" y="325"/>
                  </a:cubicBezTo>
                  <a:cubicBezTo>
                    <a:pt x="6348" y="325"/>
                    <a:pt x="6337" y="314"/>
                    <a:pt x="6337" y="300"/>
                  </a:cubicBezTo>
                  <a:close/>
                  <a:moveTo>
                    <a:pt x="6337" y="200"/>
                  </a:moveTo>
                  <a:lnTo>
                    <a:pt x="6337" y="200"/>
                  </a:lnTo>
                  <a:cubicBezTo>
                    <a:pt x="6337" y="186"/>
                    <a:pt x="6348" y="175"/>
                    <a:pt x="6362" y="175"/>
                  </a:cubicBezTo>
                  <a:cubicBezTo>
                    <a:pt x="6376" y="175"/>
                    <a:pt x="6387" y="186"/>
                    <a:pt x="6387" y="200"/>
                  </a:cubicBezTo>
                  <a:lnTo>
                    <a:pt x="6387" y="200"/>
                  </a:lnTo>
                  <a:cubicBezTo>
                    <a:pt x="6387" y="214"/>
                    <a:pt x="6376" y="225"/>
                    <a:pt x="6362" y="225"/>
                  </a:cubicBezTo>
                  <a:cubicBezTo>
                    <a:pt x="6348" y="225"/>
                    <a:pt x="6337" y="214"/>
                    <a:pt x="6337" y="200"/>
                  </a:cubicBezTo>
                  <a:close/>
                  <a:moveTo>
                    <a:pt x="6337" y="100"/>
                  </a:moveTo>
                  <a:lnTo>
                    <a:pt x="6337" y="100"/>
                  </a:lnTo>
                  <a:cubicBezTo>
                    <a:pt x="6337" y="86"/>
                    <a:pt x="6348" y="75"/>
                    <a:pt x="6362" y="75"/>
                  </a:cubicBezTo>
                  <a:cubicBezTo>
                    <a:pt x="6376" y="75"/>
                    <a:pt x="6387" y="86"/>
                    <a:pt x="6387" y="100"/>
                  </a:cubicBezTo>
                  <a:lnTo>
                    <a:pt x="6387" y="100"/>
                  </a:lnTo>
                  <a:cubicBezTo>
                    <a:pt x="6387" y="114"/>
                    <a:pt x="6376" y="125"/>
                    <a:pt x="6362" y="125"/>
                  </a:cubicBezTo>
                  <a:cubicBezTo>
                    <a:pt x="6348" y="125"/>
                    <a:pt x="6337" y="114"/>
                    <a:pt x="6337" y="100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2" name="Rectangle 236">
              <a:extLst>
                <a:ext uri="{FF2B5EF4-FFF2-40B4-BE49-F238E27FC236}">
                  <a16:creationId xmlns:a16="http://schemas.microsoft.com/office/drawing/2014/main" id="{5C6DFAA5-A9CF-9DFA-523E-434C6820B1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8" y="2820"/>
              <a:ext cx="120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No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3" name="Rectangle 237">
              <a:extLst>
                <a:ext uri="{FF2B5EF4-FFF2-40B4-BE49-F238E27FC236}">
                  <a16:creationId xmlns:a16="http://schemas.microsoft.com/office/drawing/2014/main" id="{B779FCA5-F11E-2C5C-FC87-02AA24A978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83" y="2820"/>
              <a:ext cx="394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diversification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4" name="Rectangle 238">
              <a:extLst>
                <a:ext uri="{FF2B5EF4-FFF2-40B4-BE49-F238E27FC236}">
                  <a16:creationId xmlns:a16="http://schemas.microsoft.com/office/drawing/2014/main" id="{0FBC84D4-7724-3018-CC0E-7E9F48A3D52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53" y="2820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5" name="Rectangle 239">
              <a:extLst>
                <a:ext uri="{FF2B5EF4-FFF2-40B4-BE49-F238E27FC236}">
                  <a16:creationId xmlns:a16="http://schemas.microsoft.com/office/drawing/2014/main" id="{623E1D0B-9DB5-390D-A00B-3DE7DC0307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9" y="2820"/>
              <a:ext cx="9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in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6" name="Rectangle 240">
              <a:extLst>
                <a:ext uri="{FF2B5EF4-FFF2-40B4-BE49-F238E27FC236}">
                  <a16:creationId xmlns:a16="http://schemas.microsoft.com/office/drawing/2014/main" id="{DBAFAA7A-521A-581A-9513-35B91F93EFE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8" y="2894"/>
              <a:ext cx="451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revenue streams.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7" name="Rectangle 241">
              <a:extLst>
                <a:ext uri="{FF2B5EF4-FFF2-40B4-BE49-F238E27FC236}">
                  <a16:creationId xmlns:a16="http://schemas.microsoft.com/office/drawing/2014/main" id="{4AA803F5-2BEF-0E86-06C8-D71E729EC6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19" y="2894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8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8" name="Freeform 242">
              <a:extLst>
                <a:ext uri="{FF2B5EF4-FFF2-40B4-BE49-F238E27FC236}">
                  <a16:creationId xmlns:a16="http://schemas.microsoft.com/office/drawing/2014/main" id="{E3BA13A0-8156-D4DB-67B2-25EE7057FBA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767" y="3205"/>
              <a:ext cx="284" cy="43"/>
            </a:xfrm>
            <a:custGeom>
              <a:avLst/>
              <a:gdLst>
                <a:gd name="T0" fmla="*/ 0 w 284"/>
                <a:gd name="T1" fmla="*/ 18 h 43"/>
                <a:gd name="T2" fmla="*/ 249 w 284"/>
                <a:gd name="T3" fmla="*/ 18 h 43"/>
                <a:gd name="T4" fmla="*/ 249 w 284"/>
                <a:gd name="T5" fmla="*/ 25 h 43"/>
                <a:gd name="T6" fmla="*/ 0 w 284"/>
                <a:gd name="T7" fmla="*/ 25 h 43"/>
                <a:gd name="T8" fmla="*/ 0 w 284"/>
                <a:gd name="T9" fmla="*/ 18 h 43"/>
                <a:gd name="T10" fmla="*/ 241 w 284"/>
                <a:gd name="T11" fmla="*/ 0 h 43"/>
                <a:gd name="T12" fmla="*/ 284 w 284"/>
                <a:gd name="T13" fmla="*/ 21 h 43"/>
                <a:gd name="T14" fmla="*/ 241 w 284"/>
                <a:gd name="T15" fmla="*/ 43 h 43"/>
                <a:gd name="T16" fmla="*/ 241 w 284"/>
                <a:gd name="T17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4" h="43">
                  <a:moveTo>
                    <a:pt x="0" y="18"/>
                  </a:moveTo>
                  <a:lnTo>
                    <a:pt x="249" y="18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8"/>
                  </a:lnTo>
                  <a:close/>
                  <a:moveTo>
                    <a:pt x="241" y="0"/>
                  </a:moveTo>
                  <a:lnTo>
                    <a:pt x="284" y="21"/>
                  </a:lnTo>
                  <a:lnTo>
                    <a:pt x="241" y="43"/>
                  </a:lnTo>
                  <a:lnTo>
                    <a:pt x="241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09" name="Freeform 243">
              <a:extLst>
                <a:ext uri="{FF2B5EF4-FFF2-40B4-BE49-F238E27FC236}">
                  <a16:creationId xmlns:a16="http://schemas.microsoft.com/office/drawing/2014/main" id="{1BA5D472-FE08-BEE1-EDB6-3C91F780DE3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17" y="3080"/>
              <a:ext cx="744" cy="247"/>
            </a:xfrm>
            <a:custGeom>
              <a:avLst/>
              <a:gdLst>
                <a:gd name="T0" fmla="*/ 6689 w 6964"/>
                <a:gd name="T1" fmla="*/ 50 h 2306"/>
                <a:gd name="T2" fmla="*/ 6389 w 6964"/>
                <a:gd name="T3" fmla="*/ 50 h 2306"/>
                <a:gd name="T4" fmla="*/ 6088 w 6964"/>
                <a:gd name="T5" fmla="*/ 50 h 2306"/>
                <a:gd name="T6" fmla="*/ 5788 w 6964"/>
                <a:gd name="T7" fmla="*/ 50 h 2306"/>
                <a:gd name="T8" fmla="*/ 5488 w 6964"/>
                <a:gd name="T9" fmla="*/ 50 h 2306"/>
                <a:gd name="T10" fmla="*/ 5188 w 6964"/>
                <a:gd name="T11" fmla="*/ 50 h 2306"/>
                <a:gd name="T12" fmla="*/ 4888 w 6964"/>
                <a:gd name="T13" fmla="*/ 50 h 2306"/>
                <a:gd name="T14" fmla="*/ 4588 w 6964"/>
                <a:gd name="T15" fmla="*/ 50 h 2306"/>
                <a:gd name="T16" fmla="*/ 4287 w 6964"/>
                <a:gd name="T17" fmla="*/ 50 h 2306"/>
                <a:gd name="T18" fmla="*/ 3987 w 6964"/>
                <a:gd name="T19" fmla="*/ 50 h 2306"/>
                <a:gd name="T20" fmla="*/ 3687 w 6964"/>
                <a:gd name="T21" fmla="*/ 50 h 2306"/>
                <a:gd name="T22" fmla="*/ 3387 w 6964"/>
                <a:gd name="T23" fmla="*/ 50 h 2306"/>
                <a:gd name="T24" fmla="*/ 3087 w 6964"/>
                <a:gd name="T25" fmla="*/ 50 h 2306"/>
                <a:gd name="T26" fmla="*/ 2787 w 6964"/>
                <a:gd name="T27" fmla="*/ 50 h 2306"/>
                <a:gd name="T28" fmla="*/ 2487 w 6964"/>
                <a:gd name="T29" fmla="*/ 50 h 2306"/>
                <a:gd name="T30" fmla="*/ 2186 w 6964"/>
                <a:gd name="T31" fmla="*/ 50 h 2306"/>
                <a:gd name="T32" fmla="*/ 1886 w 6964"/>
                <a:gd name="T33" fmla="*/ 50 h 2306"/>
                <a:gd name="T34" fmla="*/ 1586 w 6964"/>
                <a:gd name="T35" fmla="*/ 50 h 2306"/>
                <a:gd name="T36" fmla="*/ 1286 w 6964"/>
                <a:gd name="T37" fmla="*/ 50 h 2306"/>
                <a:gd name="T38" fmla="*/ 986 w 6964"/>
                <a:gd name="T39" fmla="*/ 50 h 2306"/>
                <a:gd name="T40" fmla="*/ 686 w 6964"/>
                <a:gd name="T41" fmla="*/ 50 h 2306"/>
                <a:gd name="T42" fmla="*/ 386 w 6964"/>
                <a:gd name="T43" fmla="*/ 50 h 2306"/>
                <a:gd name="T44" fmla="*/ 85 w 6964"/>
                <a:gd name="T45" fmla="*/ 50 h 2306"/>
                <a:gd name="T46" fmla="*/ 50 w 6964"/>
                <a:gd name="T47" fmla="*/ 265 h 2306"/>
                <a:gd name="T48" fmla="*/ 50 w 6964"/>
                <a:gd name="T49" fmla="*/ 565 h 2306"/>
                <a:gd name="T50" fmla="*/ 50 w 6964"/>
                <a:gd name="T51" fmla="*/ 865 h 2306"/>
                <a:gd name="T52" fmla="*/ 50 w 6964"/>
                <a:gd name="T53" fmla="*/ 1165 h 2306"/>
                <a:gd name="T54" fmla="*/ 50 w 6964"/>
                <a:gd name="T55" fmla="*/ 1466 h 2306"/>
                <a:gd name="T56" fmla="*/ 50 w 6964"/>
                <a:gd name="T57" fmla="*/ 1766 h 2306"/>
                <a:gd name="T58" fmla="*/ 50 w 6964"/>
                <a:gd name="T59" fmla="*/ 2066 h 2306"/>
                <a:gd name="T60" fmla="*/ 110 w 6964"/>
                <a:gd name="T61" fmla="*/ 2256 h 2306"/>
                <a:gd name="T62" fmla="*/ 410 w 6964"/>
                <a:gd name="T63" fmla="*/ 2256 h 2306"/>
                <a:gd name="T64" fmla="*/ 710 w 6964"/>
                <a:gd name="T65" fmla="*/ 2256 h 2306"/>
                <a:gd name="T66" fmla="*/ 1011 w 6964"/>
                <a:gd name="T67" fmla="*/ 2256 h 2306"/>
                <a:gd name="T68" fmla="*/ 1311 w 6964"/>
                <a:gd name="T69" fmla="*/ 2256 h 2306"/>
                <a:gd name="T70" fmla="*/ 1611 w 6964"/>
                <a:gd name="T71" fmla="*/ 2256 h 2306"/>
                <a:gd name="T72" fmla="*/ 1911 w 6964"/>
                <a:gd name="T73" fmla="*/ 2256 h 2306"/>
                <a:gd name="T74" fmla="*/ 2211 w 6964"/>
                <a:gd name="T75" fmla="*/ 2256 h 2306"/>
                <a:gd name="T76" fmla="*/ 2511 w 6964"/>
                <a:gd name="T77" fmla="*/ 2256 h 2306"/>
                <a:gd name="T78" fmla="*/ 2811 w 6964"/>
                <a:gd name="T79" fmla="*/ 2256 h 2306"/>
                <a:gd name="T80" fmla="*/ 3112 w 6964"/>
                <a:gd name="T81" fmla="*/ 2256 h 2306"/>
                <a:gd name="T82" fmla="*/ 3412 w 6964"/>
                <a:gd name="T83" fmla="*/ 2256 h 2306"/>
                <a:gd name="T84" fmla="*/ 3712 w 6964"/>
                <a:gd name="T85" fmla="*/ 2256 h 2306"/>
                <a:gd name="T86" fmla="*/ 4012 w 6964"/>
                <a:gd name="T87" fmla="*/ 2256 h 2306"/>
                <a:gd name="T88" fmla="*/ 4312 w 6964"/>
                <a:gd name="T89" fmla="*/ 2256 h 2306"/>
                <a:gd name="T90" fmla="*/ 4612 w 6964"/>
                <a:gd name="T91" fmla="*/ 2256 h 2306"/>
                <a:gd name="T92" fmla="*/ 4912 w 6964"/>
                <a:gd name="T93" fmla="*/ 2256 h 2306"/>
                <a:gd name="T94" fmla="*/ 5213 w 6964"/>
                <a:gd name="T95" fmla="*/ 2256 h 2306"/>
                <a:gd name="T96" fmla="*/ 5513 w 6964"/>
                <a:gd name="T97" fmla="*/ 2256 h 2306"/>
                <a:gd name="T98" fmla="*/ 5813 w 6964"/>
                <a:gd name="T99" fmla="*/ 2256 h 2306"/>
                <a:gd name="T100" fmla="*/ 6113 w 6964"/>
                <a:gd name="T101" fmla="*/ 2256 h 2306"/>
                <a:gd name="T102" fmla="*/ 6413 w 6964"/>
                <a:gd name="T103" fmla="*/ 2256 h 2306"/>
                <a:gd name="T104" fmla="*/ 6713 w 6964"/>
                <a:gd name="T105" fmla="*/ 2256 h 2306"/>
                <a:gd name="T106" fmla="*/ 6914 w 6964"/>
                <a:gd name="T107" fmla="*/ 2207 h 2306"/>
                <a:gd name="T108" fmla="*/ 6914 w 6964"/>
                <a:gd name="T109" fmla="*/ 1907 h 2306"/>
                <a:gd name="T110" fmla="*/ 6914 w 6964"/>
                <a:gd name="T111" fmla="*/ 1606 h 2306"/>
                <a:gd name="T112" fmla="*/ 6914 w 6964"/>
                <a:gd name="T113" fmla="*/ 1306 h 2306"/>
                <a:gd name="T114" fmla="*/ 6914 w 6964"/>
                <a:gd name="T115" fmla="*/ 1006 h 2306"/>
                <a:gd name="T116" fmla="*/ 6914 w 6964"/>
                <a:gd name="T117" fmla="*/ 706 h 2306"/>
                <a:gd name="T118" fmla="*/ 6914 w 6964"/>
                <a:gd name="T119" fmla="*/ 406 h 2306"/>
                <a:gd name="T120" fmla="*/ 6914 w 6964"/>
                <a:gd name="T121" fmla="*/ 106 h 2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964" h="2306">
                  <a:moveTo>
                    <a:pt x="6889" y="50"/>
                  </a:moveTo>
                  <a:lnTo>
                    <a:pt x="6889" y="50"/>
                  </a:lnTo>
                  <a:cubicBezTo>
                    <a:pt x="6875" y="50"/>
                    <a:pt x="6864" y="39"/>
                    <a:pt x="6864" y="25"/>
                  </a:cubicBezTo>
                  <a:cubicBezTo>
                    <a:pt x="6864" y="11"/>
                    <a:pt x="6875" y="0"/>
                    <a:pt x="6889" y="0"/>
                  </a:cubicBezTo>
                  <a:lnTo>
                    <a:pt x="6889" y="0"/>
                  </a:lnTo>
                  <a:cubicBezTo>
                    <a:pt x="6903" y="0"/>
                    <a:pt x="6914" y="11"/>
                    <a:pt x="6914" y="25"/>
                  </a:cubicBezTo>
                  <a:cubicBezTo>
                    <a:pt x="6914" y="39"/>
                    <a:pt x="6903" y="50"/>
                    <a:pt x="6889" y="50"/>
                  </a:cubicBezTo>
                  <a:close/>
                  <a:moveTo>
                    <a:pt x="6789" y="50"/>
                  </a:moveTo>
                  <a:lnTo>
                    <a:pt x="6789" y="50"/>
                  </a:lnTo>
                  <a:cubicBezTo>
                    <a:pt x="6775" y="50"/>
                    <a:pt x="6764" y="39"/>
                    <a:pt x="6764" y="25"/>
                  </a:cubicBezTo>
                  <a:cubicBezTo>
                    <a:pt x="6764" y="11"/>
                    <a:pt x="6775" y="0"/>
                    <a:pt x="6789" y="0"/>
                  </a:cubicBezTo>
                  <a:lnTo>
                    <a:pt x="6789" y="0"/>
                  </a:lnTo>
                  <a:cubicBezTo>
                    <a:pt x="6803" y="0"/>
                    <a:pt x="6814" y="11"/>
                    <a:pt x="6814" y="25"/>
                  </a:cubicBezTo>
                  <a:cubicBezTo>
                    <a:pt x="6814" y="39"/>
                    <a:pt x="6803" y="50"/>
                    <a:pt x="6789" y="50"/>
                  </a:cubicBezTo>
                  <a:close/>
                  <a:moveTo>
                    <a:pt x="6689" y="50"/>
                  </a:moveTo>
                  <a:lnTo>
                    <a:pt x="6689" y="50"/>
                  </a:lnTo>
                  <a:cubicBezTo>
                    <a:pt x="6675" y="50"/>
                    <a:pt x="6664" y="39"/>
                    <a:pt x="6664" y="25"/>
                  </a:cubicBezTo>
                  <a:cubicBezTo>
                    <a:pt x="6664" y="11"/>
                    <a:pt x="6675" y="0"/>
                    <a:pt x="6689" y="0"/>
                  </a:cubicBezTo>
                  <a:lnTo>
                    <a:pt x="6689" y="0"/>
                  </a:lnTo>
                  <a:cubicBezTo>
                    <a:pt x="6703" y="0"/>
                    <a:pt x="6714" y="11"/>
                    <a:pt x="6714" y="25"/>
                  </a:cubicBezTo>
                  <a:cubicBezTo>
                    <a:pt x="6714" y="39"/>
                    <a:pt x="6703" y="50"/>
                    <a:pt x="6689" y="50"/>
                  </a:cubicBezTo>
                  <a:close/>
                  <a:moveTo>
                    <a:pt x="6589" y="50"/>
                  </a:moveTo>
                  <a:lnTo>
                    <a:pt x="6589" y="50"/>
                  </a:lnTo>
                  <a:cubicBezTo>
                    <a:pt x="6575" y="50"/>
                    <a:pt x="6564" y="39"/>
                    <a:pt x="6564" y="25"/>
                  </a:cubicBezTo>
                  <a:cubicBezTo>
                    <a:pt x="6564" y="11"/>
                    <a:pt x="6575" y="0"/>
                    <a:pt x="6589" y="0"/>
                  </a:cubicBezTo>
                  <a:lnTo>
                    <a:pt x="6589" y="0"/>
                  </a:lnTo>
                  <a:cubicBezTo>
                    <a:pt x="6602" y="0"/>
                    <a:pt x="6614" y="11"/>
                    <a:pt x="6614" y="25"/>
                  </a:cubicBezTo>
                  <a:cubicBezTo>
                    <a:pt x="6614" y="39"/>
                    <a:pt x="6602" y="50"/>
                    <a:pt x="6589" y="50"/>
                  </a:cubicBezTo>
                  <a:close/>
                  <a:moveTo>
                    <a:pt x="6489" y="50"/>
                  </a:moveTo>
                  <a:lnTo>
                    <a:pt x="6489" y="50"/>
                  </a:lnTo>
                  <a:cubicBezTo>
                    <a:pt x="6475" y="50"/>
                    <a:pt x="6464" y="39"/>
                    <a:pt x="6464" y="25"/>
                  </a:cubicBezTo>
                  <a:cubicBezTo>
                    <a:pt x="6464" y="11"/>
                    <a:pt x="6475" y="0"/>
                    <a:pt x="6489" y="0"/>
                  </a:cubicBezTo>
                  <a:lnTo>
                    <a:pt x="6489" y="0"/>
                  </a:lnTo>
                  <a:cubicBezTo>
                    <a:pt x="6502" y="0"/>
                    <a:pt x="6514" y="11"/>
                    <a:pt x="6514" y="25"/>
                  </a:cubicBezTo>
                  <a:cubicBezTo>
                    <a:pt x="6514" y="39"/>
                    <a:pt x="6502" y="50"/>
                    <a:pt x="6489" y="50"/>
                  </a:cubicBezTo>
                  <a:close/>
                  <a:moveTo>
                    <a:pt x="6389" y="50"/>
                  </a:moveTo>
                  <a:lnTo>
                    <a:pt x="6388" y="50"/>
                  </a:lnTo>
                  <a:cubicBezTo>
                    <a:pt x="6375" y="50"/>
                    <a:pt x="6363" y="39"/>
                    <a:pt x="6363" y="25"/>
                  </a:cubicBezTo>
                  <a:cubicBezTo>
                    <a:pt x="6363" y="11"/>
                    <a:pt x="6375" y="0"/>
                    <a:pt x="6388" y="0"/>
                  </a:cubicBezTo>
                  <a:lnTo>
                    <a:pt x="6389" y="0"/>
                  </a:lnTo>
                  <a:cubicBezTo>
                    <a:pt x="6402" y="0"/>
                    <a:pt x="6414" y="11"/>
                    <a:pt x="6414" y="25"/>
                  </a:cubicBezTo>
                  <a:cubicBezTo>
                    <a:pt x="6414" y="39"/>
                    <a:pt x="6402" y="50"/>
                    <a:pt x="6389" y="50"/>
                  </a:cubicBezTo>
                  <a:close/>
                  <a:moveTo>
                    <a:pt x="6288" y="50"/>
                  </a:moveTo>
                  <a:lnTo>
                    <a:pt x="6288" y="50"/>
                  </a:lnTo>
                  <a:cubicBezTo>
                    <a:pt x="6275" y="50"/>
                    <a:pt x="6263" y="39"/>
                    <a:pt x="6263" y="25"/>
                  </a:cubicBezTo>
                  <a:cubicBezTo>
                    <a:pt x="6263" y="11"/>
                    <a:pt x="6275" y="0"/>
                    <a:pt x="6288" y="0"/>
                  </a:cubicBezTo>
                  <a:lnTo>
                    <a:pt x="6288" y="0"/>
                  </a:lnTo>
                  <a:cubicBezTo>
                    <a:pt x="6302" y="0"/>
                    <a:pt x="6313" y="11"/>
                    <a:pt x="6313" y="25"/>
                  </a:cubicBezTo>
                  <a:cubicBezTo>
                    <a:pt x="6313" y="39"/>
                    <a:pt x="6302" y="50"/>
                    <a:pt x="6288" y="50"/>
                  </a:cubicBezTo>
                  <a:close/>
                  <a:moveTo>
                    <a:pt x="6188" y="50"/>
                  </a:moveTo>
                  <a:lnTo>
                    <a:pt x="6188" y="50"/>
                  </a:lnTo>
                  <a:cubicBezTo>
                    <a:pt x="6175" y="50"/>
                    <a:pt x="6163" y="39"/>
                    <a:pt x="6163" y="25"/>
                  </a:cubicBezTo>
                  <a:cubicBezTo>
                    <a:pt x="6163" y="11"/>
                    <a:pt x="6175" y="0"/>
                    <a:pt x="6188" y="0"/>
                  </a:cubicBezTo>
                  <a:lnTo>
                    <a:pt x="6188" y="0"/>
                  </a:lnTo>
                  <a:cubicBezTo>
                    <a:pt x="6202" y="0"/>
                    <a:pt x="6213" y="11"/>
                    <a:pt x="6213" y="25"/>
                  </a:cubicBezTo>
                  <a:cubicBezTo>
                    <a:pt x="6213" y="39"/>
                    <a:pt x="6202" y="50"/>
                    <a:pt x="6188" y="50"/>
                  </a:cubicBezTo>
                  <a:close/>
                  <a:moveTo>
                    <a:pt x="6088" y="50"/>
                  </a:moveTo>
                  <a:lnTo>
                    <a:pt x="6088" y="50"/>
                  </a:lnTo>
                  <a:cubicBezTo>
                    <a:pt x="6075" y="50"/>
                    <a:pt x="6063" y="39"/>
                    <a:pt x="6063" y="25"/>
                  </a:cubicBezTo>
                  <a:cubicBezTo>
                    <a:pt x="6063" y="11"/>
                    <a:pt x="6075" y="0"/>
                    <a:pt x="6088" y="0"/>
                  </a:cubicBezTo>
                  <a:lnTo>
                    <a:pt x="6088" y="0"/>
                  </a:lnTo>
                  <a:cubicBezTo>
                    <a:pt x="6102" y="0"/>
                    <a:pt x="6113" y="11"/>
                    <a:pt x="6113" y="25"/>
                  </a:cubicBezTo>
                  <a:cubicBezTo>
                    <a:pt x="6113" y="39"/>
                    <a:pt x="6102" y="50"/>
                    <a:pt x="6088" y="50"/>
                  </a:cubicBezTo>
                  <a:close/>
                  <a:moveTo>
                    <a:pt x="5988" y="50"/>
                  </a:moveTo>
                  <a:lnTo>
                    <a:pt x="5988" y="50"/>
                  </a:lnTo>
                  <a:cubicBezTo>
                    <a:pt x="5974" y="50"/>
                    <a:pt x="5963" y="39"/>
                    <a:pt x="5963" y="25"/>
                  </a:cubicBezTo>
                  <a:cubicBezTo>
                    <a:pt x="5963" y="11"/>
                    <a:pt x="5974" y="0"/>
                    <a:pt x="5988" y="0"/>
                  </a:cubicBezTo>
                  <a:lnTo>
                    <a:pt x="5988" y="0"/>
                  </a:lnTo>
                  <a:cubicBezTo>
                    <a:pt x="6002" y="0"/>
                    <a:pt x="6013" y="11"/>
                    <a:pt x="6013" y="25"/>
                  </a:cubicBezTo>
                  <a:cubicBezTo>
                    <a:pt x="6013" y="39"/>
                    <a:pt x="6002" y="50"/>
                    <a:pt x="5988" y="50"/>
                  </a:cubicBezTo>
                  <a:close/>
                  <a:moveTo>
                    <a:pt x="5888" y="50"/>
                  </a:moveTo>
                  <a:lnTo>
                    <a:pt x="5888" y="50"/>
                  </a:lnTo>
                  <a:cubicBezTo>
                    <a:pt x="5874" y="50"/>
                    <a:pt x="5863" y="39"/>
                    <a:pt x="5863" y="25"/>
                  </a:cubicBezTo>
                  <a:cubicBezTo>
                    <a:pt x="5863" y="11"/>
                    <a:pt x="5874" y="0"/>
                    <a:pt x="5888" y="0"/>
                  </a:cubicBezTo>
                  <a:lnTo>
                    <a:pt x="5888" y="0"/>
                  </a:lnTo>
                  <a:cubicBezTo>
                    <a:pt x="5902" y="0"/>
                    <a:pt x="5913" y="11"/>
                    <a:pt x="5913" y="25"/>
                  </a:cubicBezTo>
                  <a:cubicBezTo>
                    <a:pt x="5913" y="39"/>
                    <a:pt x="5902" y="50"/>
                    <a:pt x="5888" y="50"/>
                  </a:cubicBezTo>
                  <a:close/>
                  <a:moveTo>
                    <a:pt x="5788" y="50"/>
                  </a:moveTo>
                  <a:lnTo>
                    <a:pt x="5788" y="50"/>
                  </a:lnTo>
                  <a:cubicBezTo>
                    <a:pt x="5774" y="50"/>
                    <a:pt x="5763" y="39"/>
                    <a:pt x="5763" y="25"/>
                  </a:cubicBezTo>
                  <a:cubicBezTo>
                    <a:pt x="5763" y="11"/>
                    <a:pt x="5774" y="0"/>
                    <a:pt x="5788" y="0"/>
                  </a:cubicBezTo>
                  <a:lnTo>
                    <a:pt x="5788" y="0"/>
                  </a:lnTo>
                  <a:cubicBezTo>
                    <a:pt x="5802" y="0"/>
                    <a:pt x="5813" y="11"/>
                    <a:pt x="5813" y="25"/>
                  </a:cubicBezTo>
                  <a:cubicBezTo>
                    <a:pt x="5813" y="39"/>
                    <a:pt x="5802" y="50"/>
                    <a:pt x="5788" y="50"/>
                  </a:cubicBezTo>
                  <a:close/>
                  <a:moveTo>
                    <a:pt x="5688" y="50"/>
                  </a:moveTo>
                  <a:lnTo>
                    <a:pt x="5688" y="50"/>
                  </a:lnTo>
                  <a:cubicBezTo>
                    <a:pt x="5674" y="50"/>
                    <a:pt x="5663" y="39"/>
                    <a:pt x="5663" y="25"/>
                  </a:cubicBezTo>
                  <a:cubicBezTo>
                    <a:pt x="5663" y="11"/>
                    <a:pt x="5674" y="0"/>
                    <a:pt x="5688" y="0"/>
                  </a:cubicBezTo>
                  <a:lnTo>
                    <a:pt x="5688" y="0"/>
                  </a:lnTo>
                  <a:cubicBezTo>
                    <a:pt x="5702" y="0"/>
                    <a:pt x="5713" y="11"/>
                    <a:pt x="5713" y="25"/>
                  </a:cubicBezTo>
                  <a:cubicBezTo>
                    <a:pt x="5713" y="39"/>
                    <a:pt x="5702" y="50"/>
                    <a:pt x="5688" y="50"/>
                  </a:cubicBezTo>
                  <a:close/>
                  <a:moveTo>
                    <a:pt x="5588" y="50"/>
                  </a:moveTo>
                  <a:lnTo>
                    <a:pt x="5588" y="50"/>
                  </a:lnTo>
                  <a:cubicBezTo>
                    <a:pt x="5574" y="50"/>
                    <a:pt x="5563" y="39"/>
                    <a:pt x="5563" y="25"/>
                  </a:cubicBezTo>
                  <a:cubicBezTo>
                    <a:pt x="5563" y="11"/>
                    <a:pt x="5574" y="0"/>
                    <a:pt x="5588" y="0"/>
                  </a:cubicBezTo>
                  <a:lnTo>
                    <a:pt x="5588" y="0"/>
                  </a:lnTo>
                  <a:cubicBezTo>
                    <a:pt x="5602" y="0"/>
                    <a:pt x="5613" y="11"/>
                    <a:pt x="5613" y="25"/>
                  </a:cubicBezTo>
                  <a:cubicBezTo>
                    <a:pt x="5613" y="39"/>
                    <a:pt x="5602" y="50"/>
                    <a:pt x="5588" y="50"/>
                  </a:cubicBezTo>
                  <a:close/>
                  <a:moveTo>
                    <a:pt x="5488" y="50"/>
                  </a:moveTo>
                  <a:lnTo>
                    <a:pt x="5488" y="50"/>
                  </a:lnTo>
                  <a:cubicBezTo>
                    <a:pt x="5474" y="50"/>
                    <a:pt x="5463" y="39"/>
                    <a:pt x="5463" y="25"/>
                  </a:cubicBezTo>
                  <a:cubicBezTo>
                    <a:pt x="5463" y="11"/>
                    <a:pt x="5474" y="0"/>
                    <a:pt x="5488" y="0"/>
                  </a:cubicBezTo>
                  <a:lnTo>
                    <a:pt x="5488" y="0"/>
                  </a:lnTo>
                  <a:cubicBezTo>
                    <a:pt x="5502" y="0"/>
                    <a:pt x="5513" y="11"/>
                    <a:pt x="5513" y="25"/>
                  </a:cubicBezTo>
                  <a:cubicBezTo>
                    <a:pt x="5513" y="39"/>
                    <a:pt x="5502" y="50"/>
                    <a:pt x="5488" y="50"/>
                  </a:cubicBezTo>
                  <a:close/>
                  <a:moveTo>
                    <a:pt x="5388" y="50"/>
                  </a:moveTo>
                  <a:lnTo>
                    <a:pt x="5388" y="50"/>
                  </a:lnTo>
                  <a:cubicBezTo>
                    <a:pt x="5374" y="50"/>
                    <a:pt x="5363" y="39"/>
                    <a:pt x="5363" y="25"/>
                  </a:cubicBezTo>
                  <a:cubicBezTo>
                    <a:pt x="5363" y="11"/>
                    <a:pt x="5374" y="0"/>
                    <a:pt x="5388" y="0"/>
                  </a:cubicBezTo>
                  <a:lnTo>
                    <a:pt x="5388" y="0"/>
                  </a:lnTo>
                  <a:cubicBezTo>
                    <a:pt x="5402" y="0"/>
                    <a:pt x="5413" y="11"/>
                    <a:pt x="5413" y="25"/>
                  </a:cubicBezTo>
                  <a:cubicBezTo>
                    <a:pt x="5413" y="39"/>
                    <a:pt x="5402" y="50"/>
                    <a:pt x="5388" y="50"/>
                  </a:cubicBezTo>
                  <a:close/>
                  <a:moveTo>
                    <a:pt x="5288" y="50"/>
                  </a:moveTo>
                  <a:lnTo>
                    <a:pt x="5288" y="50"/>
                  </a:lnTo>
                  <a:cubicBezTo>
                    <a:pt x="5274" y="50"/>
                    <a:pt x="5263" y="39"/>
                    <a:pt x="5263" y="25"/>
                  </a:cubicBezTo>
                  <a:cubicBezTo>
                    <a:pt x="5263" y="11"/>
                    <a:pt x="5274" y="0"/>
                    <a:pt x="5288" y="0"/>
                  </a:cubicBezTo>
                  <a:lnTo>
                    <a:pt x="5288" y="0"/>
                  </a:lnTo>
                  <a:cubicBezTo>
                    <a:pt x="5302" y="0"/>
                    <a:pt x="5313" y="11"/>
                    <a:pt x="5313" y="25"/>
                  </a:cubicBezTo>
                  <a:cubicBezTo>
                    <a:pt x="5313" y="39"/>
                    <a:pt x="5302" y="50"/>
                    <a:pt x="5288" y="50"/>
                  </a:cubicBezTo>
                  <a:close/>
                  <a:moveTo>
                    <a:pt x="5188" y="50"/>
                  </a:moveTo>
                  <a:lnTo>
                    <a:pt x="5188" y="50"/>
                  </a:lnTo>
                  <a:cubicBezTo>
                    <a:pt x="5174" y="50"/>
                    <a:pt x="5163" y="39"/>
                    <a:pt x="5163" y="25"/>
                  </a:cubicBezTo>
                  <a:cubicBezTo>
                    <a:pt x="5163" y="11"/>
                    <a:pt x="5174" y="0"/>
                    <a:pt x="5188" y="0"/>
                  </a:cubicBezTo>
                  <a:lnTo>
                    <a:pt x="5188" y="0"/>
                  </a:lnTo>
                  <a:cubicBezTo>
                    <a:pt x="5202" y="0"/>
                    <a:pt x="5213" y="11"/>
                    <a:pt x="5213" y="25"/>
                  </a:cubicBezTo>
                  <a:cubicBezTo>
                    <a:pt x="5213" y="39"/>
                    <a:pt x="5202" y="50"/>
                    <a:pt x="5188" y="50"/>
                  </a:cubicBezTo>
                  <a:close/>
                  <a:moveTo>
                    <a:pt x="5088" y="50"/>
                  </a:moveTo>
                  <a:lnTo>
                    <a:pt x="5088" y="50"/>
                  </a:lnTo>
                  <a:cubicBezTo>
                    <a:pt x="5074" y="50"/>
                    <a:pt x="5063" y="39"/>
                    <a:pt x="5063" y="25"/>
                  </a:cubicBezTo>
                  <a:cubicBezTo>
                    <a:pt x="5063" y="11"/>
                    <a:pt x="5074" y="0"/>
                    <a:pt x="5088" y="0"/>
                  </a:cubicBezTo>
                  <a:lnTo>
                    <a:pt x="5088" y="0"/>
                  </a:lnTo>
                  <a:cubicBezTo>
                    <a:pt x="5102" y="0"/>
                    <a:pt x="5113" y="11"/>
                    <a:pt x="5113" y="25"/>
                  </a:cubicBezTo>
                  <a:cubicBezTo>
                    <a:pt x="5113" y="39"/>
                    <a:pt x="5102" y="50"/>
                    <a:pt x="5088" y="50"/>
                  </a:cubicBezTo>
                  <a:close/>
                  <a:moveTo>
                    <a:pt x="4988" y="50"/>
                  </a:moveTo>
                  <a:lnTo>
                    <a:pt x="4988" y="50"/>
                  </a:lnTo>
                  <a:cubicBezTo>
                    <a:pt x="4974" y="50"/>
                    <a:pt x="4963" y="39"/>
                    <a:pt x="4963" y="25"/>
                  </a:cubicBezTo>
                  <a:cubicBezTo>
                    <a:pt x="4963" y="11"/>
                    <a:pt x="4974" y="0"/>
                    <a:pt x="4988" y="0"/>
                  </a:cubicBezTo>
                  <a:lnTo>
                    <a:pt x="4988" y="0"/>
                  </a:lnTo>
                  <a:cubicBezTo>
                    <a:pt x="5002" y="0"/>
                    <a:pt x="5013" y="11"/>
                    <a:pt x="5013" y="25"/>
                  </a:cubicBezTo>
                  <a:cubicBezTo>
                    <a:pt x="5013" y="39"/>
                    <a:pt x="5002" y="50"/>
                    <a:pt x="4988" y="50"/>
                  </a:cubicBezTo>
                  <a:close/>
                  <a:moveTo>
                    <a:pt x="4888" y="50"/>
                  </a:moveTo>
                  <a:lnTo>
                    <a:pt x="4888" y="50"/>
                  </a:lnTo>
                  <a:cubicBezTo>
                    <a:pt x="4874" y="50"/>
                    <a:pt x="4863" y="39"/>
                    <a:pt x="4863" y="25"/>
                  </a:cubicBezTo>
                  <a:cubicBezTo>
                    <a:pt x="4863" y="11"/>
                    <a:pt x="4874" y="0"/>
                    <a:pt x="4888" y="0"/>
                  </a:cubicBezTo>
                  <a:lnTo>
                    <a:pt x="4888" y="0"/>
                  </a:lnTo>
                  <a:cubicBezTo>
                    <a:pt x="4902" y="0"/>
                    <a:pt x="4913" y="11"/>
                    <a:pt x="4913" y="25"/>
                  </a:cubicBezTo>
                  <a:cubicBezTo>
                    <a:pt x="4913" y="39"/>
                    <a:pt x="4902" y="50"/>
                    <a:pt x="4888" y="50"/>
                  </a:cubicBezTo>
                  <a:close/>
                  <a:moveTo>
                    <a:pt x="4788" y="50"/>
                  </a:moveTo>
                  <a:lnTo>
                    <a:pt x="4788" y="50"/>
                  </a:lnTo>
                  <a:cubicBezTo>
                    <a:pt x="4774" y="50"/>
                    <a:pt x="4763" y="39"/>
                    <a:pt x="4763" y="25"/>
                  </a:cubicBezTo>
                  <a:cubicBezTo>
                    <a:pt x="4763" y="11"/>
                    <a:pt x="4774" y="0"/>
                    <a:pt x="4788" y="0"/>
                  </a:cubicBezTo>
                  <a:lnTo>
                    <a:pt x="4788" y="0"/>
                  </a:lnTo>
                  <a:cubicBezTo>
                    <a:pt x="4802" y="0"/>
                    <a:pt x="4813" y="11"/>
                    <a:pt x="4813" y="25"/>
                  </a:cubicBezTo>
                  <a:cubicBezTo>
                    <a:pt x="4813" y="39"/>
                    <a:pt x="4802" y="50"/>
                    <a:pt x="4788" y="50"/>
                  </a:cubicBezTo>
                  <a:close/>
                  <a:moveTo>
                    <a:pt x="4688" y="50"/>
                  </a:moveTo>
                  <a:lnTo>
                    <a:pt x="4688" y="50"/>
                  </a:lnTo>
                  <a:cubicBezTo>
                    <a:pt x="4674" y="50"/>
                    <a:pt x="4663" y="39"/>
                    <a:pt x="4663" y="25"/>
                  </a:cubicBezTo>
                  <a:cubicBezTo>
                    <a:pt x="4663" y="11"/>
                    <a:pt x="4674" y="0"/>
                    <a:pt x="4688" y="0"/>
                  </a:cubicBezTo>
                  <a:lnTo>
                    <a:pt x="4688" y="0"/>
                  </a:lnTo>
                  <a:cubicBezTo>
                    <a:pt x="4701" y="0"/>
                    <a:pt x="4713" y="11"/>
                    <a:pt x="4713" y="25"/>
                  </a:cubicBezTo>
                  <a:cubicBezTo>
                    <a:pt x="4713" y="39"/>
                    <a:pt x="4701" y="50"/>
                    <a:pt x="4688" y="50"/>
                  </a:cubicBezTo>
                  <a:close/>
                  <a:moveTo>
                    <a:pt x="4588" y="50"/>
                  </a:moveTo>
                  <a:lnTo>
                    <a:pt x="4588" y="50"/>
                  </a:lnTo>
                  <a:cubicBezTo>
                    <a:pt x="4574" y="50"/>
                    <a:pt x="4563" y="39"/>
                    <a:pt x="4563" y="25"/>
                  </a:cubicBezTo>
                  <a:cubicBezTo>
                    <a:pt x="4563" y="11"/>
                    <a:pt x="4574" y="0"/>
                    <a:pt x="4588" y="0"/>
                  </a:cubicBezTo>
                  <a:lnTo>
                    <a:pt x="4588" y="0"/>
                  </a:lnTo>
                  <a:cubicBezTo>
                    <a:pt x="4601" y="0"/>
                    <a:pt x="4613" y="11"/>
                    <a:pt x="4613" y="25"/>
                  </a:cubicBezTo>
                  <a:cubicBezTo>
                    <a:pt x="4613" y="39"/>
                    <a:pt x="4601" y="50"/>
                    <a:pt x="4588" y="50"/>
                  </a:cubicBezTo>
                  <a:close/>
                  <a:moveTo>
                    <a:pt x="4488" y="50"/>
                  </a:moveTo>
                  <a:lnTo>
                    <a:pt x="4488" y="50"/>
                  </a:lnTo>
                  <a:cubicBezTo>
                    <a:pt x="4474" y="50"/>
                    <a:pt x="4463" y="39"/>
                    <a:pt x="4463" y="25"/>
                  </a:cubicBezTo>
                  <a:cubicBezTo>
                    <a:pt x="4463" y="11"/>
                    <a:pt x="4474" y="0"/>
                    <a:pt x="4488" y="0"/>
                  </a:cubicBezTo>
                  <a:lnTo>
                    <a:pt x="4488" y="0"/>
                  </a:lnTo>
                  <a:cubicBezTo>
                    <a:pt x="4501" y="0"/>
                    <a:pt x="4513" y="11"/>
                    <a:pt x="4513" y="25"/>
                  </a:cubicBezTo>
                  <a:cubicBezTo>
                    <a:pt x="4513" y="39"/>
                    <a:pt x="4501" y="50"/>
                    <a:pt x="4488" y="50"/>
                  </a:cubicBezTo>
                  <a:close/>
                  <a:moveTo>
                    <a:pt x="4388" y="50"/>
                  </a:moveTo>
                  <a:lnTo>
                    <a:pt x="4387" y="50"/>
                  </a:lnTo>
                  <a:cubicBezTo>
                    <a:pt x="4374" y="50"/>
                    <a:pt x="4362" y="39"/>
                    <a:pt x="4362" y="25"/>
                  </a:cubicBezTo>
                  <a:cubicBezTo>
                    <a:pt x="4362" y="11"/>
                    <a:pt x="4374" y="0"/>
                    <a:pt x="4387" y="0"/>
                  </a:cubicBezTo>
                  <a:lnTo>
                    <a:pt x="4388" y="0"/>
                  </a:lnTo>
                  <a:cubicBezTo>
                    <a:pt x="4401" y="0"/>
                    <a:pt x="4413" y="11"/>
                    <a:pt x="4413" y="25"/>
                  </a:cubicBezTo>
                  <a:cubicBezTo>
                    <a:pt x="4413" y="39"/>
                    <a:pt x="4401" y="50"/>
                    <a:pt x="4388" y="50"/>
                  </a:cubicBezTo>
                  <a:close/>
                  <a:moveTo>
                    <a:pt x="4287" y="50"/>
                  </a:moveTo>
                  <a:lnTo>
                    <a:pt x="4287" y="50"/>
                  </a:lnTo>
                  <a:cubicBezTo>
                    <a:pt x="4274" y="50"/>
                    <a:pt x="4262" y="39"/>
                    <a:pt x="4262" y="25"/>
                  </a:cubicBezTo>
                  <a:cubicBezTo>
                    <a:pt x="4262" y="11"/>
                    <a:pt x="4274" y="0"/>
                    <a:pt x="4287" y="0"/>
                  </a:cubicBezTo>
                  <a:lnTo>
                    <a:pt x="4287" y="0"/>
                  </a:lnTo>
                  <a:cubicBezTo>
                    <a:pt x="4301" y="0"/>
                    <a:pt x="4312" y="11"/>
                    <a:pt x="4312" y="25"/>
                  </a:cubicBezTo>
                  <a:cubicBezTo>
                    <a:pt x="4312" y="39"/>
                    <a:pt x="4301" y="50"/>
                    <a:pt x="4287" y="50"/>
                  </a:cubicBezTo>
                  <a:close/>
                  <a:moveTo>
                    <a:pt x="4187" y="50"/>
                  </a:moveTo>
                  <a:lnTo>
                    <a:pt x="4187" y="50"/>
                  </a:lnTo>
                  <a:cubicBezTo>
                    <a:pt x="4174" y="50"/>
                    <a:pt x="4162" y="39"/>
                    <a:pt x="4162" y="25"/>
                  </a:cubicBezTo>
                  <a:cubicBezTo>
                    <a:pt x="4162" y="11"/>
                    <a:pt x="4174" y="0"/>
                    <a:pt x="4187" y="0"/>
                  </a:cubicBezTo>
                  <a:lnTo>
                    <a:pt x="4187" y="0"/>
                  </a:lnTo>
                  <a:cubicBezTo>
                    <a:pt x="4201" y="0"/>
                    <a:pt x="4212" y="11"/>
                    <a:pt x="4212" y="25"/>
                  </a:cubicBezTo>
                  <a:cubicBezTo>
                    <a:pt x="4212" y="39"/>
                    <a:pt x="4201" y="50"/>
                    <a:pt x="4187" y="50"/>
                  </a:cubicBezTo>
                  <a:close/>
                  <a:moveTo>
                    <a:pt x="4087" y="50"/>
                  </a:moveTo>
                  <a:lnTo>
                    <a:pt x="4087" y="50"/>
                  </a:lnTo>
                  <a:cubicBezTo>
                    <a:pt x="4074" y="50"/>
                    <a:pt x="4062" y="39"/>
                    <a:pt x="4062" y="25"/>
                  </a:cubicBezTo>
                  <a:cubicBezTo>
                    <a:pt x="4062" y="11"/>
                    <a:pt x="4074" y="0"/>
                    <a:pt x="4087" y="0"/>
                  </a:cubicBezTo>
                  <a:lnTo>
                    <a:pt x="4087" y="0"/>
                  </a:lnTo>
                  <a:cubicBezTo>
                    <a:pt x="4101" y="0"/>
                    <a:pt x="4112" y="11"/>
                    <a:pt x="4112" y="25"/>
                  </a:cubicBezTo>
                  <a:cubicBezTo>
                    <a:pt x="4112" y="39"/>
                    <a:pt x="4101" y="50"/>
                    <a:pt x="4087" y="50"/>
                  </a:cubicBezTo>
                  <a:close/>
                  <a:moveTo>
                    <a:pt x="3987" y="50"/>
                  </a:moveTo>
                  <a:lnTo>
                    <a:pt x="3987" y="50"/>
                  </a:lnTo>
                  <a:cubicBezTo>
                    <a:pt x="3973" y="50"/>
                    <a:pt x="3962" y="39"/>
                    <a:pt x="3962" y="25"/>
                  </a:cubicBezTo>
                  <a:cubicBezTo>
                    <a:pt x="3962" y="11"/>
                    <a:pt x="3973" y="0"/>
                    <a:pt x="3987" y="0"/>
                  </a:cubicBezTo>
                  <a:lnTo>
                    <a:pt x="3987" y="0"/>
                  </a:lnTo>
                  <a:cubicBezTo>
                    <a:pt x="4001" y="0"/>
                    <a:pt x="4012" y="11"/>
                    <a:pt x="4012" y="25"/>
                  </a:cubicBezTo>
                  <a:cubicBezTo>
                    <a:pt x="4012" y="39"/>
                    <a:pt x="4001" y="50"/>
                    <a:pt x="3987" y="50"/>
                  </a:cubicBezTo>
                  <a:close/>
                  <a:moveTo>
                    <a:pt x="3887" y="50"/>
                  </a:moveTo>
                  <a:lnTo>
                    <a:pt x="3887" y="50"/>
                  </a:lnTo>
                  <a:cubicBezTo>
                    <a:pt x="3873" y="50"/>
                    <a:pt x="3862" y="39"/>
                    <a:pt x="3862" y="25"/>
                  </a:cubicBezTo>
                  <a:cubicBezTo>
                    <a:pt x="3862" y="11"/>
                    <a:pt x="3873" y="0"/>
                    <a:pt x="3887" y="0"/>
                  </a:cubicBezTo>
                  <a:lnTo>
                    <a:pt x="3887" y="0"/>
                  </a:lnTo>
                  <a:cubicBezTo>
                    <a:pt x="3901" y="0"/>
                    <a:pt x="3912" y="11"/>
                    <a:pt x="3912" y="25"/>
                  </a:cubicBezTo>
                  <a:cubicBezTo>
                    <a:pt x="3912" y="39"/>
                    <a:pt x="3901" y="50"/>
                    <a:pt x="3887" y="50"/>
                  </a:cubicBezTo>
                  <a:close/>
                  <a:moveTo>
                    <a:pt x="3787" y="50"/>
                  </a:moveTo>
                  <a:lnTo>
                    <a:pt x="3787" y="50"/>
                  </a:lnTo>
                  <a:cubicBezTo>
                    <a:pt x="3773" y="50"/>
                    <a:pt x="3762" y="39"/>
                    <a:pt x="3762" y="25"/>
                  </a:cubicBezTo>
                  <a:cubicBezTo>
                    <a:pt x="3762" y="11"/>
                    <a:pt x="3773" y="0"/>
                    <a:pt x="3787" y="0"/>
                  </a:cubicBezTo>
                  <a:lnTo>
                    <a:pt x="3787" y="0"/>
                  </a:lnTo>
                  <a:cubicBezTo>
                    <a:pt x="3801" y="0"/>
                    <a:pt x="3812" y="11"/>
                    <a:pt x="3812" y="25"/>
                  </a:cubicBezTo>
                  <a:cubicBezTo>
                    <a:pt x="3812" y="39"/>
                    <a:pt x="3801" y="50"/>
                    <a:pt x="3787" y="50"/>
                  </a:cubicBezTo>
                  <a:close/>
                  <a:moveTo>
                    <a:pt x="3687" y="50"/>
                  </a:moveTo>
                  <a:lnTo>
                    <a:pt x="3687" y="50"/>
                  </a:lnTo>
                  <a:cubicBezTo>
                    <a:pt x="3673" y="50"/>
                    <a:pt x="3662" y="39"/>
                    <a:pt x="3662" y="25"/>
                  </a:cubicBezTo>
                  <a:cubicBezTo>
                    <a:pt x="3662" y="11"/>
                    <a:pt x="3673" y="0"/>
                    <a:pt x="3687" y="0"/>
                  </a:cubicBezTo>
                  <a:lnTo>
                    <a:pt x="3687" y="0"/>
                  </a:lnTo>
                  <a:cubicBezTo>
                    <a:pt x="3701" y="0"/>
                    <a:pt x="3712" y="11"/>
                    <a:pt x="3712" y="25"/>
                  </a:cubicBezTo>
                  <a:cubicBezTo>
                    <a:pt x="3712" y="39"/>
                    <a:pt x="3701" y="50"/>
                    <a:pt x="3687" y="50"/>
                  </a:cubicBezTo>
                  <a:close/>
                  <a:moveTo>
                    <a:pt x="3587" y="50"/>
                  </a:moveTo>
                  <a:lnTo>
                    <a:pt x="3587" y="50"/>
                  </a:lnTo>
                  <a:cubicBezTo>
                    <a:pt x="3573" y="50"/>
                    <a:pt x="3562" y="39"/>
                    <a:pt x="3562" y="25"/>
                  </a:cubicBezTo>
                  <a:cubicBezTo>
                    <a:pt x="3562" y="11"/>
                    <a:pt x="3573" y="0"/>
                    <a:pt x="3587" y="0"/>
                  </a:cubicBezTo>
                  <a:lnTo>
                    <a:pt x="3587" y="0"/>
                  </a:lnTo>
                  <a:cubicBezTo>
                    <a:pt x="3601" y="0"/>
                    <a:pt x="3612" y="11"/>
                    <a:pt x="3612" y="25"/>
                  </a:cubicBezTo>
                  <a:cubicBezTo>
                    <a:pt x="3612" y="39"/>
                    <a:pt x="3601" y="50"/>
                    <a:pt x="3587" y="50"/>
                  </a:cubicBezTo>
                  <a:close/>
                  <a:moveTo>
                    <a:pt x="3487" y="50"/>
                  </a:moveTo>
                  <a:lnTo>
                    <a:pt x="3487" y="50"/>
                  </a:lnTo>
                  <a:cubicBezTo>
                    <a:pt x="3473" y="50"/>
                    <a:pt x="3462" y="39"/>
                    <a:pt x="3462" y="25"/>
                  </a:cubicBezTo>
                  <a:cubicBezTo>
                    <a:pt x="3462" y="11"/>
                    <a:pt x="3473" y="0"/>
                    <a:pt x="3487" y="0"/>
                  </a:cubicBezTo>
                  <a:lnTo>
                    <a:pt x="3487" y="0"/>
                  </a:lnTo>
                  <a:cubicBezTo>
                    <a:pt x="3501" y="0"/>
                    <a:pt x="3512" y="11"/>
                    <a:pt x="3512" y="25"/>
                  </a:cubicBezTo>
                  <a:cubicBezTo>
                    <a:pt x="3512" y="39"/>
                    <a:pt x="3501" y="50"/>
                    <a:pt x="3487" y="50"/>
                  </a:cubicBezTo>
                  <a:close/>
                  <a:moveTo>
                    <a:pt x="3387" y="50"/>
                  </a:moveTo>
                  <a:lnTo>
                    <a:pt x="3387" y="50"/>
                  </a:lnTo>
                  <a:cubicBezTo>
                    <a:pt x="3373" y="50"/>
                    <a:pt x="3362" y="39"/>
                    <a:pt x="3362" y="25"/>
                  </a:cubicBezTo>
                  <a:cubicBezTo>
                    <a:pt x="3362" y="11"/>
                    <a:pt x="3373" y="0"/>
                    <a:pt x="3387" y="0"/>
                  </a:cubicBezTo>
                  <a:lnTo>
                    <a:pt x="3387" y="0"/>
                  </a:lnTo>
                  <a:cubicBezTo>
                    <a:pt x="3401" y="0"/>
                    <a:pt x="3412" y="11"/>
                    <a:pt x="3412" y="25"/>
                  </a:cubicBezTo>
                  <a:cubicBezTo>
                    <a:pt x="3412" y="39"/>
                    <a:pt x="3401" y="50"/>
                    <a:pt x="3387" y="50"/>
                  </a:cubicBezTo>
                  <a:close/>
                  <a:moveTo>
                    <a:pt x="3287" y="50"/>
                  </a:moveTo>
                  <a:lnTo>
                    <a:pt x="3287" y="50"/>
                  </a:lnTo>
                  <a:cubicBezTo>
                    <a:pt x="3273" y="50"/>
                    <a:pt x="3262" y="39"/>
                    <a:pt x="3262" y="25"/>
                  </a:cubicBezTo>
                  <a:cubicBezTo>
                    <a:pt x="3262" y="11"/>
                    <a:pt x="3273" y="0"/>
                    <a:pt x="3287" y="0"/>
                  </a:cubicBezTo>
                  <a:lnTo>
                    <a:pt x="3287" y="0"/>
                  </a:lnTo>
                  <a:cubicBezTo>
                    <a:pt x="3301" y="0"/>
                    <a:pt x="3312" y="11"/>
                    <a:pt x="3312" y="25"/>
                  </a:cubicBezTo>
                  <a:cubicBezTo>
                    <a:pt x="3312" y="39"/>
                    <a:pt x="3301" y="50"/>
                    <a:pt x="3287" y="50"/>
                  </a:cubicBezTo>
                  <a:close/>
                  <a:moveTo>
                    <a:pt x="3187" y="50"/>
                  </a:moveTo>
                  <a:lnTo>
                    <a:pt x="3187" y="50"/>
                  </a:lnTo>
                  <a:cubicBezTo>
                    <a:pt x="3173" y="50"/>
                    <a:pt x="3162" y="39"/>
                    <a:pt x="3162" y="25"/>
                  </a:cubicBezTo>
                  <a:cubicBezTo>
                    <a:pt x="3162" y="11"/>
                    <a:pt x="3173" y="0"/>
                    <a:pt x="3187" y="0"/>
                  </a:cubicBezTo>
                  <a:lnTo>
                    <a:pt x="3187" y="0"/>
                  </a:lnTo>
                  <a:cubicBezTo>
                    <a:pt x="3201" y="0"/>
                    <a:pt x="3212" y="11"/>
                    <a:pt x="3212" y="25"/>
                  </a:cubicBezTo>
                  <a:cubicBezTo>
                    <a:pt x="3212" y="39"/>
                    <a:pt x="3201" y="50"/>
                    <a:pt x="3187" y="50"/>
                  </a:cubicBezTo>
                  <a:close/>
                  <a:moveTo>
                    <a:pt x="3087" y="50"/>
                  </a:moveTo>
                  <a:lnTo>
                    <a:pt x="3087" y="50"/>
                  </a:lnTo>
                  <a:cubicBezTo>
                    <a:pt x="3073" y="50"/>
                    <a:pt x="3062" y="39"/>
                    <a:pt x="3062" y="25"/>
                  </a:cubicBezTo>
                  <a:cubicBezTo>
                    <a:pt x="3062" y="11"/>
                    <a:pt x="3073" y="0"/>
                    <a:pt x="3087" y="0"/>
                  </a:cubicBezTo>
                  <a:lnTo>
                    <a:pt x="3087" y="0"/>
                  </a:lnTo>
                  <a:cubicBezTo>
                    <a:pt x="3101" y="0"/>
                    <a:pt x="3112" y="11"/>
                    <a:pt x="3112" y="25"/>
                  </a:cubicBezTo>
                  <a:cubicBezTo>
                    <a:pt x="3112" y="39"/>
                    <a:pt x="3101" y="50"/>
                    <a:pt x="3087" y="50"/>
                  </a:cubicBezTo>
                  <a:close/>
                  <a:moveTo>
                    <a:pt x="2987" y="50"/>
                  </a:moveTo>
                  <a:lnTo>
                    <a:pt x="2987" y="50"/>
                  </a:lnTo>
                  <a:cubicBezTo>
                    <a:pt x="2973" y="50"/>
                    <a:pt x="2962" y="39"/>
                    <a:pt x="2962" y="25"/>
                  </a:cubicBezTo>
                  <a:cubicBezTo>
                    <a:pt x="2962" y="11"/>
                    <a:pt x="2973" y="0"/>
                    <a:pt x="2987" y="0"/>
                  </a:cubicBezTo>
                  <a:lnTo>
                    <a:pt x="2987" y="0"/>
                  </a:lnTo>
                  <a:cubicBezTo>
                    <a:pt x="3001" y="0"/>
                    <a:pt x="3012" y="11"/>
                    <a:pt x="3012" y="25"/>
                  </a:cubicBezTo>
                  <a:cubicBezTo>
                    <a:pt x="3012" y="39"/>
                    <a:pt x="3001" y="50"/>
                    <a:pt x="2987" y="50"/>
                  </a:cubicBezTo>
                  <a:close/>
                  <a:moveTo>
                    <a:pt x="2887" y="50"/>
                  </a:moveTo>
                  <a:lnTo>
                    <a:pt x="2887" y="50"/>
                  </a:lnTo>
                  <a:cubicBezTo>
                    <a:pt x="2873" y="50"/>
                    <a:pt x="2862" y="39"/>
                    <a:pt x="2862" y="25"/>
                  </a:cubicBezTo>
                  <a:cubicBezTo>
                    <a:pt x="2862" y="11"/>
                    <a:pt x="2873" y="0"/>
                    <a:pt x="2887" y="0"/>
                  </a:cubicBezTo>
                  <a:lnTo>
                    <a:pt x="2887" y="0"/>
                  </a:lnTo>
                  <a:cubicBezTo>
                    <a:pt x="2901" y="0"/>
                    <a:pt x="2912" y="11"/>
                    <a:pt x="2912" y="25"/>
                  </a:cubicBezTo>
                  <a:cubicBezTo>
                    <a:pt x="2912" y="39"/>
                    <a:pt x="2901" y="50"/>
                    <a:pt x="2887" y="50"/>
                  </a:cubicBezTo>
                  <a:close/>
                  <a:moveTo>
                    <a:pt x="2787" y="50"/>
                  </a:moveTo>
                  <a:lnTo>
                    <a:pt x="2787" y="50"/>
                  </a:lnTo>
                  <a:cubicBezTo>
                    <a:pt x="2773" y="50"/>
                    <a:pt x="2762" y="39"/>
                    <a:pt x="2762" y="25"/>
                  </a:cubicBezTo>
                  <a:cubicBezTo>
                    <a:pt x="2762" y="11"/>
                    <a:pt x="2773" y="0"/>
                    <a:pt x="2787" y="0"/>
                  </a:cubicBezTo>
                  <a:lnTo>
                    <a:pt x="2787" y="0"/>
                  </a:lnTo>
                  <a:cubicBezTo>
                    <a:pt x="2801" y="0"/>
                    <a:pt x="2812" y="11"/>
                    <a:pt x="2812" y="25"/>
                  </a:cubicBezTo>
                  <a:cubicBezTo>
                    <a:pt x="2812" y="39"/>
                    <a:pt x="2801" y="50"/>
                    <a:pt x="2787" y="50"/>
                  </a:cubicBezTo>
                  <a:close/>
                  <a:moveTo>
                    <a:pt x="2687" y="50"/>
                  </a:moveTo>
                  <a:lnTo>
                    <a:pt x="2687" y="50"/>
                  </a:lnTo>
                  <a:cubicBezTo>
                    <a:pt x="2673" y="50"/>
                    <a:pt x="2662" y="39"/>
                    <a:pt x="2662" y="25"/>
                  </a:cubicBezTo>
                  <a:cubicBezTo>
                    <a:pt x="2662" y="11"/>
                    <a:pt x="2673" y="0"/>
                    <a:pt x="2687" y="0"/>
                  </a:cubicBezTo>
                  <a:lnTo>
                    <a:pt x="2687" y="0"/>
                  </a:lnTo>
                  <a:cubicBezTo>
                    <a:pt x="2700" y="0"/>
                    <a:pt x="2712" y="11"/>
                    <a:pt x="2712" y="25"/>
                  </a:cubicBezTo>
                  <a:cubicBezTo>
                    <a:pt x="2712" y="39"/>
                    <a:pt x="2700" y="50"/>
                    <a:pt x="2687" y="50"/>
                  </a:cubicBezTo>
                  <a:close/>
                  <a:moveTo>
                    <a:pt x="2587" y="50"/>
                  </a:moveTo>
                  <a:lnTo>
                    <a:pt x="2587" y="50"/>
                  </a:lnTo>
                  <a:cubicBezTo>
                    <a:pt x="2573" y="50"/>
                    <a:pt x="2562" y="39"/>
                    <a:pt x="2562" y="25"/>
                  </a:cubicBezTo>
                  <a:cubicBezTo>
                    <a:pt x="2562" y="11"/>
                    <a:pt x="2573" y="0"/>
                    <a:pt x="2587" y="0"/>
                  </a:cubicBezTo>
                  <a:lnTo>
                    <a:pt x="2587" y="0"/>
                  </a:lnTo>
                  <a:cubicBezTo>
                    <a:pt x="2600" y="0"/>
                    <a:pt x="2612" y="11"/>
                    <a:pt x="2612" y="25"/>
                  </a:cubicBezTo>
                  <a:cubicBezTo>
                    <a:pt x="2612" y="39"/>
                    <a:pt x="2600" y="50"/>
                    <a:pt x="2587" y="50"/>
                  </a:cubicBezTo>
                  <a:close/>
                  <a:moveTo>
                    <a:pt x="2487" y="50"/>
                  </a:moveTo>
                  <a:lnTo>
                    <a:pt x="2487" y="50"/>
                  </a:lnTo>
                  <a:cubicBezTo>
                    <a:pt x="2473" y="50"/>
                    <a:pt x="2462" y="39"/>
                    <a:pt x="2462" y="25"/>
                  </a:cubicBezTo>
                  <a:cubicBezTo>
                    <a:pt x="2462" y="11"/>
                    <a:pt x="2473" y="0"/>
                    <a:pt x="2487" y="0"/>
                  </a:cubicBezTo>
                  <a:lnTo>
                    <a:pt x="2487" y="0"/>
                  </a:lnTo>
                  <a:cubicBezTo>
                    <a:pt x="2500" y="0"/>
                    <a:pt x="2512" y="11"/>
                    <a:pt x="2512" y="25"/>
                  </a:cubicBezTo>
                  <a:cubicBezTo>
                    <a:pt x="2512" y="39"/>
                    <a:pt x="2500" y="50"/>
                    <a:pt x="2487" y="50"/>
                  </a:cubicBezTo>
                  <a:close/>
                  <a:moveTo>
                    <a:pt x="2387" y="50"/>
                  </a:moveTo>
                  <a:lnTo>
                    <a:pt x="2386" y="50"/>
                  </a:lnTo>
                  <a:cubicBezTo>
                    <a:pt x="2373" y="50"/>
                    <a:pt x="2361" y="39"/>
                    <a:pt x="2361" y="25"/>
                  </a:cubicBezTo>
                  <a:cubicBezTo>
                    <a:pt x="2361" y="11"/>
                    <a:pt x="2373" y="0"/>
                    <a:pt x="2386" y="0"/>
                  </a:cubicBezTo>
                  <a:lnTo>
                    <a:pt x="2387" y="0"/>
                  </a:lnTo>
                  <a:cubicBezTo>
                    <a:pt x="2400" y="0"/>
                    <a:pt x="2412" y="11"/>
                    <a:pt x="2412" y="25"/>
                  </a:cubicBezTo>
                  <a:cubicBezTo>
                    <a:pt x="2412" y="39"/>
                    <a:pt x="2400" y="50"/>
                    <a:pt x="2387" y="50"/>
                  </a:cubicBezTo>
                  <a:close/>
                  <a:moveTo>
                    <a:pt x="2286" y="50"/>
                  </a:moveTo>
                  <a:lnTo>
                    <a:pt x="2286" y="50"/>
                  </a:lnTo>
                  <a:cubicBezTo>
                    <a:pt x="2273" y="50"/>
                    <a:pt x="2261" y="39"/>
                    <a:pt x="2261" y="25"/>
                  </a:cubicBezTo>
                  <a:cubicBezTo>
                    <a:pt x="2261" y="11"/>
                    <a:pt x="2273" y="0"/>
                    <a:pt x="2286" y="0"/>
                  </a:cubicBezTo>
                  <a:lnTo>
                    <a:pt x="2286" y="0"/>
                  </a:lnTo>
                  <a:cubicBezTo>
                    <a:pt x="2300" y="0"/>
                    <a:pt x="2311" y="11"/>
                    <a:pt x="2311" y="25"/>
                  </a:cubicBezTo>
                  <a:cubicBezTo>
                    <a:pt x="2311" y="39"/>
                    <a:pt x="2300" y="50"/>
                    <a:pt x="2286" y="50"/>
                  </a:cubicBezTo>
                  <a:close/>
                  <a:moveTo>
                    <a:pt x="2186" y="50"/>
                  </a:moveTo>
                  <a:lnTo>
                    <a:pt x="2186" y="50"/>
                  </a:lnTo>
                  <a:cubicBezTo>
                    <a:pt x="2173" y="50"/>
                    <a:pt x="2161" y="39"/>
                    <a:pt x="2161" y="25"/>
                  </a:cubicBezTo>
                  <a:cubicBezTo>
                    <a:pt x="2161" y="11"/>
                    <a:pt x="2173" y="0"/>
                    <a:pt x="2186" y="0"/>
                  </a:cubicBezTo>
                  <a:lnTo>
                    <a:pt x="2186" y="0"/>
                  </a:lnTo>
                  <a:cubicBezTo>
                    <a:pt x="2200" y="0"/>
                    <a:pt x="2211" y="11"/>
                    <a:pt x="2211" y="25"/>
                  </a:cubicBezTo>
                  <a:cubicBezTo>
                    <a:pt x="2211" y="39"/>
                    <a:pt x="2200" y="50"/>
                    <a:pt x="2186" y="50"/>
                  </a:cubicBezTo>
                  <a:close/>
                  <a:moveTo>
                    <a:pt x="2086" y="50"/>
                  </a:moveTo>
                  <a:lnTo>
                    <a:pt x="2086" y="50"/>
                  </a:lnTo>
                  <a:cubicBezTo>
                    <a:pt x="2073" y="50"/>
                    <a:pt x="2061" y="39"/>
                    <a:pt x="2061" y="25"/>
                  </a:cubicBezTo>
                  <a:cubicBezTo>
                    <a:pt x="2061" y="11"/>
                    <a:pt x="2073" y="0"/>
                    <a:pt x="2086" y="0"/>
                  </a:cubicBezTo>
                  <a:lnTo>
                    <a:pt x="2086" y="0"/>
                  </a:lnTo>
                  <a:cubicBezTo>
                    <a:pt x="2100" y="0"/>
                    <a:pt x="2111" y="11"/>
                    <a:pt x="2111" y="25"/>
                  </a:cubicBezTo>
                  <a:cubicBezTo>
                    <a:pt x="2111" y="39"/>
                    <a:pt x="2100" y="50"/>
                    <a:pt x="2086" y="50"/>
                  </a:cubicBezTo>
                  <a:close/>
                  <a:moveTo>
                    <a:pt x="1986" y="50"/>
                  </a:moveTo>
                  <a:lnTo>
                    <a:pt x="1986" y="50"/>
                  </a:lnTo>
                  <a:cubicBezTo>
                    <a:pt x="1972" y="50"/>
                    <a:pt x="1961" y="39"/>
                    <a:pt x="1961" y="25"/>
                  </a:cubicBezTo>
                  <a:cubicBezTo>
                    <a:pt x="1961" y="11"/>
                    <a:pt x="1972" y="0"/>
                    <a:pt x="1986" y="0"/>
                  </a:cubicBezTo>
                  <a:lnTo>
                    <a:pt x="1986" y="0"/>
                  </a:lnTo>
                  <a:cubicBezTo>
                    <a:pt x="2000" y="0"/>
                    <a:pt x="2011" y="11"/>
                    <a:pt x="2011" y="25"/>
                  </a:cubicBezTo>
                  <a:cubicBezTo>
                    <a:pt x="2011" y="39"/>
                    <a:pt x="2000" y="50"/>
                    <a:pt x="1986" y="50"/>
                  </a:cubicBezTo>
                  <a:close/>
                  <a:moveTo>
                    <a:pt x="1886" y="50"/>
                  </a:moveTo>
                  <a:lnTo>
                    <a:pt x="1886" y="50"/>
                  </a:lnTo>
                  <a:cubicBezTo>
                    <a:pt x="1872" y="50"/>
                    <a:pt x="1861" y="39"/>
                    <a:pt x="1861" y="25"/>
                  </a:cubicBezTo>
                  <a:cubicBezTo>
                    <a:pt x="1861" y="11"/>
                    <a:pt x="1872" y="0"/>
                    <a:pt x="1886" y="0"/>
                  </a:cubicBezTo>
                  <a:lnTo>
                    <a:pt x="1886" y="0"/>
                  </a:lnTo>
                  <a:cubicBezTo>
                    <a:pt x="1900" y="0"/>
                    <a:pt x="1911" y="11"/>
                    <a:pt x="1911" y="25"/>
                  </a:cubicBezTo>
                  <a:cubicBezTo>
                    <a:pt x="1911" y="39"/>
                    <a:pt x="1900" y="50"/>
                    <a:pt x="1886" y="50"/>
                  </a:cubicBezTo>
                  <a:close/>
                  <a:moveTo>
                    <a:pt x="1786" y="50"/>
                  </a:moveTo>
                  <a:lnTo>
                    <a:pt x="1786" y="50"/>
                  </a:lnTo>
                  <a:cubicBezTo>
                    <a:pt x="1772" y="50"/>
                    <a:pt x="1761" y="39"/>
                    <a:pt x="1761" y="25"/>
                  </a:cubicBezTo>
                  <a:cubicBezTo>
                    <a:pt x="1761" y="11"/>
                    <a:pt x="1772" y="0"/>
                    <a:pt x="1786" y="0"/>
                  </a:cubicBezTo>
                  <a:lnTo>
                    <a:pt x="1786" y="0"/>
                  </a:lnTo>
                  <a:cubicBezTo>
                    <a:pt x="1800" y="0"/>
                    <a:pt x="1811" y="11"/>
                    <a:pt x="1811" y="25"/>
                  </a:cubicBezTo>
                  <a:cubicBezTo>
                    <a:pt x="1811" y="39"/>
                    <a:pt x="1800" y="50"/>
                    <a:pt x="1786" y="50"/>
                  </a:cubicBezTo>
                  <a:close/>
                  <a:moveTo>
                    <a:pt x="1686" y="50"/>
                  </a:moveTo>
                  <a:lnTo>
                    <a:pt x="1686" y="50"/>
                  </a:lnTo>
                  <a:cubicBezTo>
                    <a:pt x="1672" y="50"/>
                    <a:pt x="1661" y="39"/>
                    <a:pt x="1661" y="25"/>
                  </a:cubicBezTo>
                  <a:cubicBezTo>
                    <a:pt x="1661" y="11"/>
                    <a:pt x="1672" y="0"/>
                    <a:pt x="1686" y="0"/>
                  </a:cubicBezTo>
                  <a:lnTo>
                    <a:pt x="1686" y="0"/>
                  </a:lnTo>
                  <a:cubicBezTo>
                    <a:pt x="1700" y="0"/>
                    <a:pt x="1711" y="11"/>
                    <a:pt x="1711" y="25"/>
                  </a:cubicBezTo>
                  <a:cubicBezTo>
                    <a:pt x="1711" y="39"/>
                    <a:pt x="1700" y="50"/>
                    <a:pt x="1686" y="50"/>
                  </a:cubicBezTo>
                  <a:close/>
                  <a:moveTo>
                    <a:pt x="1586" y="50"/>
                  </a:moveTo>
                  <a:lnTo>
                    <a:pt x="1586" y="50"/>
                  </a:lnTo>
                  <a:cubicBezTo>
                    <a:pt x="1572" y="50"/>
                    <a:pt x="1561" y="39"/>
                    <a:pt x="1561" y="25"/>
                  </a:cubicBezTo>
                  <a:cubicBezTo>
                    <a:pt x="1561" y="11"/>
                    <a:pt x="1572" y="0"/>
                    <a:pt x="1586" y="0"/>
                  </a:cubicBezTo>
                  <a:lnTo>
                    <a:pt x="1586" y="0"/>
                  </a:lnTo>
                  <a:cubicBezTo>
                    <a:pt x="1600" y="0"/>
                    <a:pt x="1611" y="11"/>
                    <a:pt x="1611" y="25"/>
                  </a:cubicBezTo>
                  <a:cubicBezTo>
                    <a:pt x="1611" y="39"/>
                    <a:pt x="1600" y="50"/>
                    <a:pt x="1586" y="50"/>
                  </a:cubicBezTo>
                  <a:close/>
                  <a:moveTo>
                    <a:pt x="1486" y="50"/>
                  </a:moveTo>
                  <a:lnTo>
                    <a:pt x="1486" y="50"/>
                  </a:lnTo>
                  <a:cubicBezTo>
                    <a:pt x="1472" y="50"/>
                    <a:pt x="1461" y="39"/>
                    <a:pt x="1461" y="25"/>
                  </a:cubicBezTo>
                  <a:cubicBezTo>
                    <a:pt x="1461" y="11"/>
                    <a:pt x="1472" y="0"/>
                    <a:pt x="1486" y="0"/>
                  </a:cubicBezTo>
                  <a:lnTo>
                    <a:pt x="1486" y="0"/>
                  </a:lnTo>
                  <a:cubicBezTo>
                    <a:pt x="1500" y="0"/>
                    <a:pt x="1511" y="11"/>
                    <a:pt x="1511" y="25"/>
                  </a:cubicBezTo>
                  <a:cubicBezTo>
                    <a:pt x="1511" y="39"/>
                    <a:pt x="1500" y="50"/>
                    <a:pt x="1486" y="50"/>
                  </a:cubicBezTo>
                  <a:close/>
                  <a:moveTo>
                    <a:pt x="1386" y="50"/>
                  </a:moveTo>
                  <a:lnTo>
                    <a:pt x="1386" y="50"/>
                  </a:lnTo>
                  <a:cubicBezTo>
                    <a:pt x="1372" y="50"/>
                    <a:pt x="1361" y="39"/>
                    <a:pt x="1361" y="25"/>
                  </a:cubicBezTo>
                  <a:cubicBezTo>
                    <a:pt x="1361" y="11"/>
                    <a:pt x="1372" y="0"/>
                    <a:pt x="1386" y="0"/>
                  </a:cubicBezTo>
                  <a:lnTo>
                    <a:pt x="1386" y="0"/>
                  </a:lnTo>
                  <a:cubicBezTo>
                    <a:pt x="1400" y="0"/>
                    <a:pt x="1411" y="11"/>
                    <a:pt x="1411" y="25"/>
                  </a:cubicBezTo>
                  <a:cubicBezTo>
                    <a:pt x="1411" y="39"/>
                    <a:pt x="1400" y="50"/>
                    <a:pt x="1386" y="50"/>
                  </a:cubicBezTo>
                  <a:close/>
                  <a:moveTo>
                    <a:pt x="1286" y="50"/>
                  </a:moveTo>
                  <a:lnTo>
                    <a:pt x="1286" y="50"/>
                  </a:lnTo>
                  <a:cubicBezTo>
                    <a:pt x="1272" y="50"/>
                    <a:pt x="1261" y="39"/>
                    <a:pt x="1261" y="25"/>
                  </a:cubicBezTo>
                  <a:cubicBezTo>
                    <a:pt x="1261" y="11"/>
                    <a:pt x="1272" y="0"/>
                    <a:pt x="1286" y="0"/>
                  </a:cubicBezTo>
                  <a:lnTo>
                    <a:pt x="1286" y="0"/>
                  </a:lnTo>
                  <a:cubicBezTo>
                    <a:pt x="1300" y="0"/>
                    <a:pt x="1311" y="11"/>
                    <a:pt x="1311" y="25"/>
                  </a:cubicBezTo>
                  <a:cubicBezTo>
                    <a:pt x="1311" y="39"/>
                    <a:pt x="1300" y="50"/>
                    <a:pt x="1286" y="50"/>
                  </a:cubicBezTo>
                  <a:close/>
                  <a:moveTo>
                    <a:pt x="1186" y="50"/>
                  </a:moveTo>
                  <a:lnTo>
                    <a:pt x="1186" y="50"/>
                  </a:lnTo>
                  <a:cubicBezTo>
                    <a:pt x="1172" y="50"/>
                    <a:pt x="1161" y="39"/>
                    <a:pt x="1161" y="25"/>
                  </a:cubicBezTo>
                  <a:cubicBezTo>
                    <a:pt x="1161" y="11"/>
                    <a:pt x="1172" y="0"/>
                    <a:pt x="1186" y="0"/>
                  </a:cubicBezTo>
                  <a:lnTo>
                    <a:pt x="1186" y="0"/>
                  </a:lnTo>
                  <a:cubicBezTo>
                    <a:pt x="1200" y="0"/>
                    <a:pt x="1211" y="11"/>
                    <a:pt x="1211" y="25"/>
                  </a:cubicBezTo>
                  <a:cubicBezTo>
                    <a:pt x="1211" y="39"/>
                    <a:pt x="1200" y="50"/>
                    <a:pt x="1186" y="50"/>
                  </a:cubicBezTo>
                  <a:close/>
                  <a:moveTo>
                    <a:pt x="1086" y="50"/>
                  </a:moveTo>
                  <a:lnTo>
                    <a:pt x="1086" y="50"/>
                  </a:lnTo>
                  <a:cubicBezTo>
                    <a:pt x="1072" y="50"/>
                    <a:pt x="1061" y="39"/>
                    <a:pt x="1061" y="25"/>
                  </a:cubicBezTo>
                  <a:cubicBezTo>
                    <a:pt x="1061" y="11"/>
                    <a:pt x="1072" y="0"/>
                    <a:pt x="1086" y="0"/>
                  </a:cubicBezTo>
                  <a:lnTo>
                    <a:pt x="1086" y="0"/>
                  </a:lnTo>
                  <a:cubicBezTo>
                    <a:pt x="1100" y="0"/>
                    <a:pt x="1111" y="11"/>
                    <a:pt x="1111" y="25"/>
                  </a:cubicBezTo>
                  <a:cubicBezTo>
                    <a:pt x="1111" y="39"/>
                    <a:pt x="1100" y="50"/>
                    <a:pt x="1086" y="50"/>
                  </a:cubicBezTo>
                  <a:close/>
                  <a:moveTo>
                    <a:pt x="986" y="50"/>
                  </a:moveTo>
                  <a:lnTo>
                    <a:pt x="986" y="50"/>
                  </a:lnTo>
                  <a:cubicBezTo>
                    <a:pt x="972" y="50"/>
                    <a:pt x="961" y="39"/>
                    <a:pt x="961" y="25"/>
                  </a:cubicBezTo>
                  <a:cubicBezTo>
                    <a:pt x="961" y="11"/>
                    <a:pt x="972" y="0"/>
                    <a:pt x="986" y="0"/>
                  </a:cubicBezTo>
                  <a:lnTo>
                    <a:pt x="986" y="0"/>
                  </a:lnTo>
                  <a:cubicBezTo>
                    <a:pt x="1000" y="0"/>
                    <a:pt x="1011" y="11"/>
                    <a:pt x="1011" y="25"/>
                  </a:cubicBezTo>
                  <a:cubicBezTo>
                    <a:pt x="1011" y="39"/>
                    <a:pt x="1000" y="50"/>
                    <a:pt x="986" y="50"/>
                  </a:cubicBezTo>
                  <a:close/>
                  <a:moveTo>
                    <a:pt x="886" y="50"/>
                  </a:moveTo>
                  <a:lnTo>
                    <a:pt x="886" y="50"/>
                  </a:lnTo>
                  <a:cubicBezTo>
                    <a:pt x="872" y="50"/>
                    <a:pt x="861" y="39"/>
                    <a:pt x="861" y="25"/>
                  </a:cubicBezTo>
                  <a:cubicBezTo>
                    <a:pt x="861" y="11"/>
                    <a:pt x="872" y="0"/>
                    <a:pt x="886" y="0"/>
                  </a:cubicBezTo>
                  <a:lnTo>
                    <a:pt x="886" y="0"/>
                  </a:lnTo>
                  <a:cubicBezTo>
                    <a:pt x="900" y="0"/>
                    <a:pt x="911" y="11"/>
                    <a:pt x="911" y="25"/>
                  </a:cubicBezTo>
                  <a:cubicBezTo>
                    <a:pt x="911" y="39"/>
                    <a:pt x="900" y="50"/>
                    <a:pt x="886" y="50"/>
                  </a:cubicBezTo>
                  <a:close/>
                  <a:moveTo>
                    <a:pt x="786" y="50"/>
                  </a:moveTo>
                  <a:lnTo>
                    <a:pt x="786" y="50"/>
                  </a:lnTo>
                  <a:cubicBezTo>
                    <a:pt x="772" y="50"/>
                    <a:pt x="761" y="39"/>
                    <a:pt x="761" y="25"/>
                  </a:cubicBezTo>
                  <a:cubicBezTo>
                    <a:pt x="761" y="11"/>
                    <a:pt x="772" y="0"/>
                    <a:pt x="786" y="0"/>
                  </a:cubicBezTo>
                  <a:lnTo>
                    <a:pt x="786" y="0"/>
                  </a:lnTo>
                  <a:cubicBezTo>
                    <a:pt x="800" y="0"/>
                    <a:pt x="811" y="11"/>
                    <a:pt x="811" y="25"/>
                  </a:cubicBezTo>
                  <a:cubicBezTo>
                    <a:pt x="811" y="39"/>
                    <a:pt x="800" y="50"/>
                    <a:pt x="786" y="50"/>
                  </a:cubicBezTo>
                  <a:close/>
                  <a:moveTo>
                    <a:pt x="686" y="50"/>
                  </a:moveTo>
                  <a:lnTo>
                    <a:pt x="686" y="50"/>
                  </a:lnTo>
                  <a:cubicBezTo>
                    <a:pt x="672" y="50"/>
                    <a:pt x="661" y="39"/>
                    <a:pt x="661" y="25"/>
                  </a:cubicBezTo>
                  <a:cubicBezTo>
                    <a:pt x="661" y="11"/>
                    <a:pt x="672" y="0"/>
                    <a:pt x="686" y="0"/>
                  </a:cubicBezTo>
                  <a:lnTo>
                    <a:pt x="686" y="0"/>
                  </a:lnTo>
                  <a:cubicBezTo>
                    <a:pt x="699" y="0"/>
                    <a:pt x="711" y="11"/>
                    <a:pt x="711" y="25"/>
                  </a:cubicBezTo>
                  <a:cubicBezTo>
                    <a:pt x="711" y="39"/>
                    <a:pt x="699" y="50"/>
                    <a:pt x="686" y="50"/>
                  </a:cubicBezTo>
                  <a:close/>
                  <a:moveTo>
                    <a:pt x="586" y="50"/>
                  </a:moveTo>
                  <a:lnTo>
                    <a:pt x="586" y="50"/>
                  </a:lnTo>
                  <a:cubicBezTo>
                    <a:pt x="572" y="50"/>
                    <a:pt x="561" y="39"/>
                    <a:pt x="561" y="25"/>
                  </a:cubicBezTo>
                  <a:cubicBezTo>
                    <a:pt x="561" y="11"/>
                    <a:pt x="572" y="0"/>
                    <a:pt x="586" y="0"/>
                  </a:cubicBezTo>
                  <a:lnTo>
                    <a:pt x="586" y="0"/>
                  </a:lnTo>
                  <a:cubicBezTo>
                    <a:pt x="599" y="0"/>
                    <a:pt x="611" y="11"/>
                    <a:pt x="611" y="25"/>
                  </a:cubicBezTo>
                  <a:cubicBezTo>
                    <a:pt x="611" y="39"/>
                    <a:pt x="599" y="50"/>
                    <a:pt x="586" y="50"/>
                  </a:cubicBezTo>
                  <a:close/>
                  <a:moveTo>
                    <a:pt x="486" y="50"/>
                  </a:moveTo>
                  <a:lnTo>
                    <a:pt x="486" y="50"/>
                  </a:lnTo>
                  <a:cubicBezTo>
                    <a:pt x="472" y="50"/>
                    <a:pt x="461" y="39"/>
                    <a:pt x="461" y="25"/>
                  </a:cubicBezTo>
                  <a:cubicBezTo>
                    <a:pt x="461" y="11"/>
                    <a:pt x="472" y="0"/>
                    <a:pt x="486" y="0"/>
                  </a:cubicBezTo>
                  <a:lnTo>
                    <a:pt x="486" y="0"/>
                  </a:lnTo>
                  <a:cubicBezTo>
                    <a:pt x="499" y="0"/>
                    <a:pt x="511" y="11"/>
                    <a:pt x="511" y="25"/>
                  </a:cubicBezTo>
                  <a:cubicBezTo>
                    <a:pt x="511" y="39"/>
                    <a:pt x="499" y="50"/>
                    <a:pt x="486" y="50"/>
                  </a:cubicBezTo>
                  <a:close/>
                  <a:moveTo>
                    <a:pt x="386" y="50"/>
                  </a:moveTo>
                  <a:lnTo>
                    <a:pt x="385" y="50"/>
                  </a:lnTo>
                  <a:cubicBezTo>
                    <a:pt x="372" y="50"/>
                    <a:pt x="360" y="39"/>
                    <a:pt x="360" y="25"/>
                  </a:cubicBezTo>
                  <a:cubicBezTo>
                    <a:pt x="360" y="11"/>
                    <a:pt x="372" y="0"/>
                    <a:pt x="385" y="0"/>
                  </a:cubicBezTo>
                  <a:lnTo>
                    <a:pt x="386" y="0"/>
                  </a:lnTo>
                  <a:cubicBezTo>
                    <a:pt x="399" y="0"/>
                    <a:pt x="411" y="11"/>
                    <a:pt x="411" y="25"/>
                  </a:cubicBezTo>
                  <a:cubicBezTo>
                    <a:pt x="411" y="39"/>
                    <a:pt x="399" y="50"/>
                    <a:pt x="386" y="50"/>
                  </a:cubicBezTo>
                  <a:close/>
                  <a:moveTo>
                    <a:pt x="285" y="50"/>
                  </a:moveTo>
                  <a:lnTo>
                    <a:pt x="285" y="50"/>
                  </a:lnTo>
                  <a:cubicBezTo>
                    <a:pt x="272" y="50"/>
                    <a:pt x="260" y="39"/>
                    <a:pt x="260" y="25"/>
                  </a:cubicBezTo>
                  <a:cubicBezTo>
                    <a:pt x="260" y="11"/>
                    <a:pt x="272" y="0"/>
                    <a:pt x="285" y="0"/>
                  </a:cubicBezTo>
                  <a:lnTo>
                    <a:pt x="285" y="0"/>
                  </a:lnTo>
                  <a:cubicBezTo>
                    <a:pt x="299" y="0"/>
                    <a:pt x="310" y="11"/>
                    <a:pt x="310" y="25"/>
                  </a:cubicBezTo>
                  <a:cubicBezTo>
                    <a:pt x="310" y="39"/>
                    <a:pt x="299" y="50"/>
                    <a:pt x="285" y="50"/>
                  </a:cubicBezTo>
                  <a:close/>
                  <a:moveTo>
                    <a:pt x="185" y="50"/>
                  </a:moveTo>
                  <a:lnTo>
                    <a:pt x="185" y="50"/>
                  </a:lnTo>
                  <a:cubicBezTo>
                    <a:pt x="172" y="50"/>
                    <a:pt x="160" y="39"/>
                    <a:pt x="160" y="25"/>
                  </a:cubicBezTo>
                  <a:cubicBezTo>
                    <a:pt x="160" y="11"/>
                    <a:pt x="172" y="0"/>
                    <a:pt x="185" y="0"/>
                  </a:cubicBezTo>
                  <a:lnTo>
                    <a:pt x="185" y="0"/>
                  </a:lnTo>
                  <a:cubicBezTo>
                    <a:pt x="199" y="0"/>
                    <a:pt x="210" y="11"/>
                    <a:pt x="210" y="25"/>
                  </a:cubicBezTo>
                  <a:cubicBezTo>
                    <a:pt x="210" y="39"/>
                    <a:pt x="199" y="50"/>
                    <a:pt x="185" y="50"/>
                  </a:cubicBezTo>
                  <a:close/>
                  <a:moveTo>
                    <a:pt x="85" y="50"/>
                  </a:moveTo>
                  <a:lnTo>
                    <a:pt x="85" y="50"/>
                  </a:lnTo>
                  <a:cubicBezTo>
                    <a:pt x="72" y="50"/>
                    <a:pt x="60" y="39"/>
                    <a:pt x="60" y="25"/>
                  </a:cubicBezTo>
                  <a:cubicBezTo>
                    <a:pt x="60" y="11"/>
                    <a:pt x="72" y="0"/>
                    <a:pt x="85" y="0"/>
                  </a:cubicBezTo>
                  <a:lnTo>
                    <a:pt x="85" y="0"/>
                  </a:lnTo>
                  <a:cubicBezTo>
                    <a:pt x="99" y="0"/>
                    <a:pt x="110" y="11"/>
                    <a:pt x="110" y="25"/>
                  </a:cubicBezTo>
                  <a:cubicBezTo>
                    <a:pt x="110" y="39"/>
                    <a:pt x="99" y="50"/>
                    <a:pt x="85" y="50"/>
                  </a:cubicBezTo>
                  <a:close/>
                  <a:moveTo>
                    <a:pt x="50" y="65"/>
                  </a:moveTo>
                  <a:lnTo>
                    <a:pt x="50" y="65"/>
                  </a:lnTo>
                  <a:cubicBezTo>
                    <a:pt x="50" y="79"/>
                    <a:pt x="39" y="90"/>
                    <a:pt x="25" y="90"/>
                  </a:cubicBezTo>
                  <a:cubicBezTo>
                    <a:pt x="12" y="90"/>
                    <a:pt x="0" y="79"/>
                    <a:pt x="0" y="65"/>
                  </a:cubicBezTo>
                  <a:lnTo>
                    <a:pt x="0" y="65"/>
                  </a:lnTo>
                  <a:cubicBezTo>
                    <a:pt x="0" y="51"/>
                    <a:pt x="12" y="40"/>
                    <a:pt x="25" y="40"/>
                  </a:cubicBezTo>
                  <a:cubicBezTo>
                    <a:pt x="39" y="40"/>
                    <a:pt x="50" y="51"/>
                    <a:pt x="50" y="65"/>
                  </a:cubicBezTo>
                  <a:close/>
                  <a:moveTo>
                    <a:pt x="50" y="165"/>
                  </a:moveTo>
                  <a:lnTo>
                    <a:pt x="50" y="165"/>
                  </a:lnTo>
                  <a:cubicBezTo>
                    <a:pt x="50" y="179"/>
                    <a:pt x="39" y="190"/>
                    <a:pt x="25" y="190"/>
                  </a:cubicBezTo>
                  <a:cubicBezTo>
                    <a:pt x="12" y="190"/>
                    <a:pt x="0" y="179"/>
                    <a:pt x="0" y="165"/>
                  </a:cubicBezTo>
                  <a:lnTo>
                    <a:pt x="0" y="165"/>
                  </a:lnTo>
                  <a:cubicBezTo>
                    <a:pt x="0" y="151"/>
                    <a:pt x="12" y="140"/>
                    <a:pt x="25" y="140"/>
                  </a:cubicBezTo>
                  <a:cubicBezTo>
                    <a:pt x="39" y="140"/>
                    <a:pt x="50" y="151"/>
                    <a:pt x="50" y="165"/>
                  </a:cubicBezTo>
                  <a:close/>
                  <a:moveTo>
                    <a:pt x="50" y="265"/>
                  </a:moveTo>
                  <a:lnTo>
                    <a:pt x="50" y="265"/>
                  </a:lnTo>
                  <a:cubicBezTo>
                    <a:pt x="50" y="279"/>
                    <a:pt x="39" y="290"/>
                    <a:pt x="25" y="290"/>
                  </a:cubicBezTo>
                  <a:cubicBezTo>
                    <a:pt x="12" y="290"/>
                    <a:pt x="0" y="279"/>
                    <a:pt x="0" y="265"/>
                  </a:cubicBezTo>
                  <a:lnTo>
                    <a:pt x="0" y="265"/>
                  </a:lnTo>
                  <a:cubicBezTo>
                    <a:pt x="0" y="251"/>
                    <a:pt x="12" y="240"/>
                    <a:pt x="25" y="240"/>
                  </a:cubicBezTo>
                  <a:cubicBezTo>
                    <a:pt x="39" y="240"/>
                    <a:pt x="50" y="251"/>
                    <a:pt x="50" y="265"/>
                  </a:cubicBezTo>
                  <a:close/>
                  <a:moveTo>
                    <a:pt x="50" y="365"/>
                  </a:moveTo>
                  <a:lnTo>
                    <a:pt x="50" y="365"/>
                  </a:lnTo>
                  <a:cubicBezTo>
                    <a:pt x="50" y="379"/>
                    <a:pt x="39" y="390"/>
                    <a:pt x="25" y="390"/>
                  </a:cubicBezTo>
                  <a:cubicBezTo>
                    <a:pt x="12" y="390"/>
                    <a:pt x="0" y="379"/>
                    <a:pt x="0" y="365"/>
                  </a:cubicBezTo>
                  <a:lnTo>
                    <a:pt x="0" y="365"/>
                  </a:lnTo>
                  <a:cubicBezTo>
                    <a:pt x="0" y="351"/>
                    <a:pt x="12" y="340"/>
                    <a:pt x="25" y="340"/>
                  </a:cubicBezTo>
                  <a:cubicBezTo>
                    <a:pt x="39" y="340"/>
                    <a:pt x="50" y="351"/>
                    <a:pt x="50" y="365"/>
                  </a:cubicBezTo>
                  <a:close/>
                  <a:moveTo>
                    <a:pt x="50" y="465"/>
                  </a:moveTo>
                  <a:lnTo>
                    <a:pt x="50" y="465"/>
                  </a:lnTo>
                  <a:cubicBezTo>
                    <a:pt x="50" y="479"/>
                    <a:pt x="39" y="490"/>
                    <a:pt x="25" y="490"/>
                  </a:cubicBezTo>
                  <a:cubicBezTo>
                    <a:pt x="12" y="490"/>
                    <a:pt x="0" y="479"/>
                    <a:pt x="0" y="465"/>
                  </a:cubicBezTo>
                  <a:lnTo>
                    <a:pt x="0" y="465"/>
                  </a:lnTo>
                  <a:cubicBezTo>
                    <a:pt x="0" y="451"/>
                    <a:pt x="12" y="440"/>
                    <a:pt x="25" y="440"/>
                  </a:cubicBezTo>
                  <a:cubicBezTo>
                    <a:pt x="39" y="440"/>
                    <a:pt x="50" y="451"/>
                    <a:pt x="50" y="465"/>
                  </a:cubicBezTo>
                  <a:close/>
                  <a:moveTo>
                    <a:pt x="50" y="565"/>
                  </a:moveTo>
                  <a:lnTo>
                    <a:pt x="50" y="565"/>
                  </a:lnTo>
                  <a:cubicBezTo>
                    <a:pt x="50" y="579"/>
                    <a:pt x="39" y="590"/>
                    <a:pt x="25" y="590"/>
                  </a:cubicBezTo>
                  <a:cubicBezTo>
                    <a:pt x="12" y="590"/>
                    <a:pt x="0" y="579"/>
                    <a:pt x="0" y="565"/>
                  </a:cubicBezTo>
                  <a:lnTo>
                    <a:pt x="0" y="565"/>
                  </a:lnTo>
                  <a:cubicBezTo>
                    <a:pt x="0" y="551"/>
                    <a:pt x="12" y="540"/>
                    <a:pt x="25" y="540"/>
                  </a:cubicBezTo>
                  <a:cubicBezTo>
                    <a:pt x="39" y="540"/>
                    <a:pt x="50" y="551"/>
                    <a:pt x="50" y="565"/>
                  </a:cubicBezTo>
                  <a:close/>
                  <a:moveTo>
                    <a:pt x="50" y="665"/>
                  </a:moveTo>
                  <a:lnTo>
                    <a:pt x="50" y="665"/>
                  </a:lnTo>
                  <a:cubicBezTo>
                    <a:pt x="50" y="679"/>
                    <a:pt x="39" y="690"/>
                    <a:pt x="25" y="690"/>
                  </a:cubicBezTo>
                  <a:cubicBezTo>
                    <a:pt x="12" y="690"/>
                    <a:pt x="0" y="679"/>
                    <a:pt x="0" y="665"/>
                  </a:cubicBezTo>
                  <a:lnTo>
                    <a:pt x="0" y="665"/>
                  </a:lnTo>
                  <a:cubicBezTo>
                    <a:pt x="0" y="651"/>
                    <a:pt x="12" y="640"/>
                    <a:pt x="25" y="640"/>
                  </a:cubicBezTo>
                  <a:cubicBezTo>
                    <a:pt x="39" y="640"/>
                    <a:pt x="50" y="651"/>
                    <a:pt x="50" y="665"/>
                  </a:cubicBezTo>
                  <a:close/>
                  <a:moveTo>
                    <a:pt x="50" y="765"/>
                  </a:moveTo>
                  <a:lnTo>
                    <a:pt x="50" y="765"/>
                  </a:lnTo>
                  <a:cubicBezTo>
                    <a:pt x="50" y="779"/>
                    <a:pt x="39" y="790"/>
                    <a:pt x="25" y="790"/>
                  </a:cubicBezTo>
                  <a:cubicBezTo>
                    <a:pt x="12" y="790"/>
                    <a:pt x="0" y="779"/>
                    <a:pt x="0" y="765"/>
                  </a:cubicBezTo>
                  <a:lnTo>
                    <a:pt x="0" y="765"/>
                  </a:lnTo>
                  <a:cubicBezTo>
                    <a:pt x="0" y="751"/>
                    <a:pt x="12" y="740"/>
                    <a:pt x="25" y="740"/>
                  </a:cubicBezTo>
                  <a:cubicBezTo>
                    <a:pt x="39" y="740"/>
                    <a:pt x="50" y="751"/>
                    <a:pt x="50" y="765"/>
                  </a:cubicBezTo>
                  <a:close/>
                  <a:moveTo>
                    <a:pt x="50" y="865"/>
                  </a:moveTo>
                  <a:lnTo>
                    <a:pt x="50" y="865"/>
                  </a:lnTo>
                  <a:cubicBezTo>
                    <a:pt x="50" y="879"/>
                    <a:pt x="39" y="890"/>
                    <a:pt x="25" y="890"/>
                  </a:cubicBezTo>
                  <a:cubicBezTo>
                    <a:pt x="12" y="890"/>
                    <a:pt x="0" y="879"/>
                    <a:pt x="0" y="865"/>
                  </a:cubicBezTo>
                  <a:lnTo>
                    <a:pt x="0" y="865"/>
                  </a:lnTo>
                  <a:cubicBezTo>
                    <a:pt x="0" y="852"/>
                    <a:pt x="12" y="840"/>
                    <a:pt x="25" y="840"/>
                  </a:cubicBezTo>
                  <a:cubicBezTo>
                    <a:pt x="39" y="840"/>
                    <a:pt x="50" y="852"/>
                    <a:pt x="50" y="865"/>
                  </a:cubicBezTo>
                  <a:close/>
                  <a:moveTo>
                    <a:pt x="50" y="965"/>
                  </a:moveTo>
                  <a:lnTo>
                    <a:pt x="50" y="965"/>
                  </a:lnTo>
                  <a:cubicBezTo>
                    <a:pt x="50" y="979"/>
                    <a:pt x="39" y="990"/>
                    <a:pt x="25" y="990"/>
                  </a:cubicBezTo>
                  <a:cubicBezTo>
                    <a:pt x="12" y="990"/>
                    <a:pt x="0" y="979"/>
                    <a:pt x="0" y="965"/>
                  </a:cubicBezTo>
                  <a:lnTo>
                    <a:pt x="0" y="965"/>
                  </a:lnTo>
                  <a:cubicBezTo>
                    <a:pt x="0" y="952"/>
                    <a:pt x="12" y="940"/>
                    <a:pt x="25" y="940"/>
                  </a:cubicBezTo>
                  <a:cubicBezTo>
                    <a:pt x="39" y="940"/>
                    <a:pt x="50" y="952"/>
                    <a:pt x="50" y="965"/>
                  </a:cubicBezTo>
                  <a:close/>
                  <a:moveTo>
                    <a:pt x="50" y="1065"/>
                  </a:moveTo>
                  <a:lnTo>
                    <a:pt x="50" y="1065"/>
                  </a:lnTo>
                  <a:cubicBezTo>
                    <a:pt x="50" y="1079"/>
                    <a:pt x="39" y="1090"/>
                    <a:pt x="25" y="1090"/>
                  </a:cubicBezTo>
                  <a:cubicBezTo>
                    <a:pt x="12" y="1090"/>
                    <a:pt x="0" y="1079"/>
                    <a:pt x="0" y="1065"/>
                  </a:cubicBezTo>
                  <a:lnTo>
                    <a:pt x="0" y="1065"/>
                  </a:lnTo>
                  <a:cubicBezTo>
                    <a:pt x="0" y="1052"/>
                    <a:pt x="12" y="1040"/>
                    <a:pt x="25" y="1040"/>
                  </a:cubicBezTo>
                  <a:cubicBezTo>
                    <a:pt x="39" y="1040"/>
                    <a:pt x="50" y="1052"/>
                    <a:pt x="50" y="1065"/>
                  </a:cubicBezTo>
                  <a:close/>
                  <a:moveTo>
                    <a:pt x="50" y="1165"/>
                  </a:moveTo>
                  <a:lnTo>
                    <a:pt x="50" y="1166"/>
                  </a:lnTo>
                  <a:cubicBezTo>
                    <a:pt x="50" y="1179"/>
                    <a:pt x="39" y="1191"/>
                    <a:pt x="25" y="1191"/>
                  </a:cubicBezTo>
                  <a:cubicBezTo>
                    <a:pt x="12" y="1191"/>
                    <a:pt x="0" y="1179"/>
                    <a:pt x="0" y="1166"/>
                  </a:cubicBezTo>
                  <a:lnTo>
                    <a:pt x="0" y="1165"/>
                  </a:lnTo>
                  <a:cubicBezTo>
                    <a:pt x="0" y="1152"/>
                    <a:pt x="12" y="1140"/>
                    <a:pt x="25" y="1140"/>
                  </a:cubicBezTo>
                  <a:cubicBezTo>
                    <a:pt x="39" y="1140"/>
                    <a:pt x="50" y="1152"/>
                    <a:pt x="50" y="1165"/>
                  </a:cubicBezTo>
                  <a:close/>
                  <a:moveTo>
                    <a:pt x="50" y="1266"/>
                  </a:moveTo>
                  <a:lnTo>
                    <a:pt x="50" y="1266"/>
                  </a:lnTo>
                  <a:cubicBezTo>
                    <a:pt x="50" y="1279"/>
                    <a:pt x="39" y="1291"/>
                    <a:pt x="25" y="1291"/>
                  </a:cubicBezTo>
                  <a:cubicBezTo>
                    <a:pt x="12" y="1291"/>
                    <a:pt x="0" y="1279"/>
                    <a:pt x="0" y="1266"/>
                  </a:cubicBezTo>
                  <a:lnTo>
                    <a:pt x="0" y="1266"/>
                  </a:lnTo>
                  <a:cubicBezTo>
                    <a:pt x="0" y="1252"/>
                    <a:pt x="12" y="1241"/>
                    <a:pt x="25" y="1241"/>
                  </a:cubicBezTo>
                  <a:cubicBezTo>
                    <a:pt x="39" y="1241"/>
                    <a:pt x="50" y="1252"/>
                    <a:pt x="50" y="1266"/>
                  </a:cubicBezTo>
                  <a:close/>
                  <a:moveTo>
                    <a:pt x="50" y="1366"/>
                  </a:moveTo>
                  <a:lnTo>
                    <a:pt x="50" y="1366"/>
                  </a:lnTo>
                  <a:cubicBezTo>
                    <a:pt x="50" y="1379"/>
                    <a:pt x="39" y="1391"/>
                    <a:pt x="25" y="1391"/>
                  </a:cubicBezTo>
                  <a:cubicBezTo>
                    <a:pt x="12" y="1391"/>
                    <a:pt x="0" y="1379"/>
                    <a:pt x="0" y="1366"/>
                  </a:cubicBezTo>
                  <a:lnTo>
                    <a:pt x="0" y="1366"/>
                  </a:lnTo>
                  <a:cubicBezTo>
                    <a:pt x="0" y="1352"/>
                    <a:pt x="12" y="1341"/>
                    <a:pt x="25" y="1341"/>
                  </a:cubicBezTo>
                  <a:cubicBezTo>
                    <a:pt x="39" y="1341"/>
                    <a:pt x="50" y="1352"/>
                    <a:pt x="50" y="1366"/>
                  </a:cubicBezTo>
                  <a:close/>
                  <a:moveTo>
                    <a:pt x="50" y="1466"/>
                  </a:moveTo>
                  <a:lnTo>
                    <a:pt x="50" y="1466"/>
                  </a:lnTo>
                  <a:cubicBezTo>
                    <a:pt x="50" y="1479"/>
                    <a:pt x="39" y="1491"/>
                    <a:pt x="25" y="1491"/>
                  </a:cubicBezTo>
                  <a:cubicBezTo>
                    <a:pt x="12" y="1491"/>
                    <a:pt x="0" y="1479"/>
                    <a:pt x="0" y="1466"/>
                  </a:cubicBezTo>
                  <a:lnTo>
                    <a:pt x="0" y="1466"/>
                  </a:lnTo>
                  <a:cubicBezTo>
                    <a:pt x="0" y="1452"/>
                    <a:pt x="12" y="1441"/>
                    <a:pt x="25" y="1441"/>
                  </a:cubicBezTo>
                  <a:cubicBezTo>
                    <a:pt x="39" y="1441"/>
                    <a:pt x="50" y="1452"/>
                    <a:pt x="50" y="1466"/>
                  </a:cubicBezTo>
                  <a:close/>
                  <a:moveTo>
                    <a:pt x="50" y="1566"/>
                  </a:moveTo>
                  <a:lnTo>
                    <a:pt x="50" y="1566"/>
                  </a:lnTo>
                  <a:cubicBezTo>
                    <a:pt x="50" y="1580"/>
                    <a:pt x="39" y="1591"/>
                    <a:pt x="25" y="1591"/>
                  </a:cubicBezTo>
                  <a:cubicBezTo>
                    <a:pt x="12" y="1591"/>
                    <a:pt x="0" y="1580"/>
                    <a:pt x="0" y="1566"/>
                  </a:cubicBezTo>
                  <a:lnTo>
                    <a:pt x="0" y="1566"/>
                  </a:lnTo>
                  <a:cubicBezTo>
                    <a:pt x="0" y="1552"/>
                    <a:pt x="12" y="1541"/>
                    <a:pt x="25" y="1541"/>
                  </a:cubicBezTo>
                  <a:cubicBezTo>
                    <a:pt x="39" y="1541"/>
                    <a:pt x="50" y="1552"/>
                    <a:pt x="50" y="1566"/>
                  </a:cubicBezTo>
                  <a:close/>
                  <a:moveTo>
                    <a:pt x="50" y="1666"/>
                  </a:moveTo>
                  <a:lnTo>
                    <a:pt x="50" y="1666"/>
                  </a:lnTo>
                  <a:cubicBezTo>
                    <a:pt x="50" y="1680"/>
                    <a:pt x="39" y="1691"/>
                    <a:pt x="25" y="1691"/>
                  </a:cubicBezTo>
                  <a:cubicBezTo>
                    <a:pt x="12" y="1691"/>
                    <a:pt x="0" y="1680"/>
                    <a:pt x="0" y="1666"/>
                  </a:cubicBezTo>
                  <a:lnTo>
                    <a:pt x="0" y="1666"/>
                  </a:lnTo>
                  <a:cubicBezTo>
                    <a:pt x="0" y="1652"/>
                    <a:pt x="12" y="1641"/>
                    <a:pt x="25" y="1641"/>
                  </a:cubicBezTo>
                  <a:cubicBezTo>
                    <a:pt x="39" y="1641"/>
                    <a:pt x="50" y="1652"/>
                    <a:pt x="50" y="1666"/>
                  </a:cubicBezTo>
                  <a:close/>
                  <a:moveTo>
                    <a:pt x="50" y="1766"/>
                  </a:moveTo>
                  <a:lnTo>
                    <a:pt x="50" y="1766"/>
                  </a:lnTo>
                  <a:cubicBezTo>
                    <a:pt x="50" y="1780"/>
                    <a:pt x="39" y="1791"/>
                    <a:pt x="25" y="1791"/>
                  </a:cubicBezTo>
                  <a:cubicBezTo>
                    <a:pt x="12" y="1791"/>
                    <a:pt x="0" y="1780"/>
                    <a:pt x="0" y="1766"/>
                  </a:cubicBezTo>
                  <a:lnTo>
                    <a:pt x="0" y="1766"/>
                  </a:lnTo>
                  <a:cubicBezTo>
                    <a:pt x="0" y="1752"/>
                    <a:pt x="12" y="1741"/>
                    <a:pt x="25" y="1741"/>
                  </a:cubicBezTo>
                  <a:cubicBezTo>
                    <a:pt x="39" y="1741"/>
                    <a:pt x="50" y="1752"/>
                    <a:pt x="50" y="1766"/>
                  </a:cubicBezTo>
                  <a:close/>
                  <a:moveTo>
                    <a:pt x="50" y="1866"/>
                  </a:moveTo>
                  <a:lnTo>
                    <a:pt x="50" y="1866"/>
                  </a:lnTo>
                  <a:cubicBezTo>
                    <a:pt x="50" y="1880"/>
                    <a:pt x="39" y="1891"/>
                    <a:pt x="25" y="1891"/>
                  </a:cubicBezTo>
                  <a:cubicBezTo>
                    <a:pt x="12" y="1891"/>
                    <a:pt x="0" y="1880"/>
                    <a:pt x="0" y="1866"/>
                  </a:cubicBezTo>
                  <a:lnTo>
                    <a:pt x="0" y="1866"/>
                  </a:lnTo>
                  <a:cubicBezTo>
                    <a:pt x="0" y="1852"/>
                    <a:pt x="12" y="1841"/>
                    <a:pt x="25" y="1841"/>
                  </a:cubicBezTo>
                  <a:cubicBezTo>
                    <a:pt x="39" y="1841"/>
                    <a:pt x="50" y="1852"/>
                    <a:pt x="50" y="1866"/>
                  </a:cubicBezTo>
                  <a:close/>
                  <a:moveTo>
                    <a:pt x="50" y="1966"/>
                  </a:moveTo>
                  <a:lnTo>
                    <a:pt x="50" y="1966"/>
                  </a:lnTo>
                  <a:cubicBezTo>
                    <a:pt x="50" y="1980"/>
                    <a:pt x="39" y="1991"/>
                    <a:pt x="25" y="1991"/>
                  </a:cubicBezTo>
                  <a:cubicBezTo>
                    <a:pt x="12" y="1991"/>
                    <a:pt x="0" y="1980"/>
                    <a:pt x="0" y="1966"/>
                  </a:cubicBezTo>
                  <a:lnTo>
                    <a:pt x="0" y="1966"/>
                  </a:lnTo>
                  <a:cubicBezTo>
                    <a:pt x="0" y="1952"/>
                    <a:pt x="12" y="1941"/>
                    <a:pt x="25" y="1941"/>
                  </a:cubicBezTo>
                  <a:cubicBezTo>
                    <a:pt x="39" y="1941"/>
                    <a:pt x="50" y="1952"/>
                    <a:pt x="50" y="1966"/>
                  </a:cubicBezTo>
                  <a:close/>
                  <a:moveTo>
                    <a:pt x="50" y="2066"/>
                  </a:moveTo>
                  <a:lnTo>
                    <a:pt x="50" y="2066"/>
                  </a:lnTo>
                  <a:cubicBezTo>
                    <a:pt x="50" y="2080"/>
                    <a:pt x="39" y="2091"/>
                    <a:pt x="25" y="2091"/>
                  </a:cubicBezTo>
                  <a:cubicBezTo>
                    <a:pt x="12" y="2091"/>
                    <a:pt x="0" y="2080"/>
                    <a:pt x="0" y="2066"/>
                  </a:cubicBezTo>
                  <a:lnTo>
                    <a:pt x="0" y="2066"/>
                  </a:lnTo>
                  <a:cubicBezTo>
                    <a:pt x="0" y="2052"/>
                    <a:pt x="12" y="2041"/>
                    <a:pt x="25" y="2041"/>
                  </a:cubicBezTo>
                  <a:cubicBezTo>
                    <a:pt x="39" y="2041"/>
                    <a:pt x="50" y="2052"/>
                    <a:pt x="50" y="2066"/>
                  </a:cubicBezTo>
                  <a:close/>
                  <a:moveTo>
                    <a:pt x="50" y="2166"/>
                  </a:moveTo>
                  <a:lnTo>
                    <a:pt x="50" y="2166"/>
                  </a:lnTo>
                  <a:cubicBezTo>
                    <a:pt x="50" y="2180"/>
                    <a:pt x="39" y="2191"/>
                    <a:pt x="25" y="2191"/>
                  </a:cubicBezTo>
                  <a:cubicBezTo>
                    <a:pt x="12" y="2191"/>
                    <a:pt x="0" y="2180"/>
                    <a:pt x="0" y="2166"/>
                  </a:cubicBezTo>
                  <a:lnTo>
                    <a:pt x="0" y="2166"/>
                  </a:lnTo>
                  <a:cubicBezTo>
                    <a:pt x="0" y="2152"/>
                    <a:pt x="12" y="2141"/>
                    <a:pt x="25" y="2141"/>
                  </a:cubicBezTo>
                  <a:cubicBezTo>
                    <a:pt x="39" y="2141"/>
                    <a:pt x="50" y="2152"/>
                    <a:pt x="50" y="2166"/>
                  </a:cubicBezTo>
                  <a:close/>
                  <a:moveTo>
                    <a:pt x="50" y="2266"/>
                  </a:moveTo>
                  <a:lnTo>
                    <a:pt x="50" y="2266"/>
                  </a:lnTo>
                  <a:cubicBezTo>
                    <a:pt x="50" y="2280"/>
                    <a:pt x="39" y="2291"/>
                    <a:pt x="25" y="2291"/>
                  </a:cubicBezTo>
                  <a:cubicBezTo>
                    <a:pt x="12" y="2291"/>
                    <a:pt x="0" y="2280"/>
                    <a:pt x="0" y="2266"/>
                  </a:cubicBezTo>
                  <a:lnTo>
                    <a:pt x="0" y="2266"/>
                  </a:lnTo>
                  <a:cubicBezTo>
                    <a:pt x="0" y="2252"/>
                    <a:pt x="12" y="2241"/>
                    <a:pt x="25" y="2241"/>
                  </a:cubicBezTo>
                  <a:cubicBezTo>
                    <a:pt x="39" y="2241"/>
                    <a:pt x="50" y="2252"/>
                    <a:pt x="50" y="2266"/>
                  </a:cubicBezTo>
                  <a:close/>
                  <a:moveTo>
                    <a:pt x="110" y="2256"/>
                  </a:moveTo>
                  <a:lnTo>
                    <a:pt x="110" y="2256"/>
                  </a:lnTo>
                  <a:cubicBezTo>
                    <a:pt x="124" y="2256"/>
                    <a:pt x="135" y="2268"/>
                    <a:pt x="135" y="2281"/>
                  </a:cubicBezTo>
                  <a:cubicBezTo>
                    <a:pt x="135" y="2295"/>
                    <a:pt x="124" y="2306"/>
                    <a:pt x="110" y="2306"/>
                  </a:cubicBezTo>
                  <a:lnTo>
                    <a:pt x="110" y="2306"/>
                  </a:lnTo>
                  <a:cubicBezTo>
                    <a:pt x="96" y="2306"/>
                    <a:pt x="85" y="2295"/>
                    <a:pt x="85" y="2281"/>
                  </a:cubicBezTo>
                  <a:cubicBezTo>
                    <a:pt x="85" y="2268"/>
                    <a:pt x="96" y="2256"/>
                    <a:pt x="110" y="2256"/>
                  </a:cubicBezTo>
                  <a:close/>
                  <a:moveTo>
                    <a:pt x="210" y="2256"/>
                  </a:moveTo>
                  <a:lnTo>
                    <a:pt x="210" y="2256"/>
                  </a:lnTo>
                  <a:cubicBezTo>
                    <a:pt x="224" y="2256"/>
                    <a:pt x="235" y="2268"/>
                    <a:pt x="235" y="2281"/>
                  </a:cubicBezTo>
                  <a:cubicBezTo>
                    <a:pt x="235" y="2295"/>
                    <a:pt x="224" y="2306"/>
                    <a:pt x="210" y="2306"/>
                  </a:cubicBezTo>
                  <a:lnTo>
                    <a:pt x="210" y="2306"/>
                  </a:lnTo>
                  <a:cubicBezTo>
                    <a:pt x="196" y="2306"/>
                    <a:pt x="185" y="2295"/>
                    <a:pt x="185" y="2281"/>
                  </a:cubicBezTo>
                  <a:cubicBezTo>
                    <a:pt x="185" y="2268"/>
                    <a:pt x="196" y="2256"/>
                    <a:pt x="210" y="2256"/>
                  </a:cubicBezTo>
                  <a:close/>
                  <a:moveTo>
                    <a:pt x="310" y="2256"/>
                  </a:moveTo>
                  <a:lnTo>
                    <a:pt x="310" y="2256"/>
                  </a:lnTo>
                  <a:cubicBezTo>
                    <a:pt x="324" y="2256"/>
                    <a:pt x="335" y="2268"/>
                    <a:pt x="335" y="2281"/>
                  </a:cubicBezTo>
                  <a:cubicBezTo>
                    <a:pt x="335" y="2295"/>
                    <a:pt x="324" y="2306"/>
                    <a:pt x="310" y="2306"/>
                  </a:cubicBezTo>
                  <a:lnTo>
                    <a:pt x="310" y="2306"/>
                  </a:lnTo>
                  <a:cubicBezTo>
                    <a:pt x="296" y="2306"/>
                    <a:pt x="285" y="2295"/>
                    <a:pt x="285" y="2281"/>
                  </a:cubicBezTo>
                  <a:cubicBezTo>
                    <a:pt x="285" y="2268"/>
                    <a:pt x="296" y="2256"/>
                    <a:pt x="310" y="2256"/>
                  </a:cubicBezTo>
                  <a:close/>
                  <a:moveTo>
                    <a:pt x="410" y="2256"/>
                  </a:moveTo>
                  <a:lnTo>
                    <a:pt x="410" y="2256"/>
                  </a:lnTo>
                  <a:cubicBezTo>
                    <a:pt x="424" y="2256"/>
                    <a:pt x="435" y="2268"/>
                    <a:pt x="435" y="2281"/>
                  </a:cubicBezTo>
                  <a:cubicBezTo>
                    <a:pt x="435" y="2295"/>
                    <a:pt x="424" y="2306"/>
                    <a:pt x="410" y="2306"/>
                  </a:cubicBezTo>
                  <a:lnTo>
                    <a:pt x="410" y="2306"/>
                  </a:lnTo>
                  <a:cubicBezTo>
                    <a:pt x="396" y="2306"/>
                    <a:pt x="385" y="2295"/>
                    <a:pt x="385" y="2281"/>
                  </a:cubicBezTo>
                  <a:cubicBezTo>
                    <a:pt x="385" y="2268"/>
                    <a:pt x="396" y="2256"/>
                    <a:pt x="410" y="2256"/>
                  </a:cubicBezTo>
                  <a:close/>
                  <a:moveTo>
                    <a:pt x="510" y="2256"/>
                  </a:moveTo>
                  <a:lnTo>
                    <a:pt x="510" y="2256"/>
                  </a:lnTo>
                  <a:cubicBezTo>
                    <a:pt x="524" y="2256"/>
                    <a:pt x="535" y="2268"/>
                    <a:pt x="535" y="2281"/>
                  </a:cubicBezTo>
                  <a:cubicBezTo>
                    <a:pt x="535" y="2295"/>
                    <a:pt x="524" y="2306"/>
                    <a:pt x="510" y="2306"/>
                  </a:cubicBezTo>
                  <a:lnTo>
                    <a:pt x="510" y="2306"/>
                  </a:lnTo>
                  <a:cubicBezTo>
                    <a:pt x="496" y="2306"/>
                    <a:pt x="485" y="2295"/>
                    <a:pt x="485" y="2281"/>
                  </a:cubicBezTo>
                  <a:cubicBezTo>
                    <a:pt x="485" y="2268"/>
                    <a:pt x="496" y="2256"/>
                    <a:pt x="510" y="2256"/>
                  </a:cubicBezTo>
                  <a:close/>
                  <a:moveTo>
                    <a:pt x="610" y="2256"/>
                  </a:moveTo>
                  <a:lnTo>
                    <a:pt x="610" y="2256"/>
                  </a:lnTo>
                  <a:cubicBezTo>
                    <a:pt x="624" y="2256"/>
                    <a:pt x="635" y="2268"/>
                    <a:pt x="635" y="2281"/>
                  </a:cubicBezTo>
                  <a:cubicBezTo>
                    <a:pt x="635" y="2295"/>
                    <a:pt x="624" y="2306"/>
                    <a:pt x="610" y="2306"/>
                  </a:cubicBezTo>
                  <a:lnTo>
                    <a:pt x="610" y="2306"/>
                  </a:lnTo>
                  <a:cubicBezTo>
                    <a:pt x="597" y="2306"/>
                    <a:pt x="585" y="2295"/>
                    <a:pt x="585" y="2281"/>
                  </a:cubicBezTo>
                  <a:cubicBezTo>
                    <a:pt x="585" y="2268"/>
                    <a:pt x="597" y="2256"/>
                    <a:pt x="610" y="2256"/>
                  </a:cubicBezTo>
                  <a:close/>
                  <a:moveTo>
                    <a:pt x="710" y="2256"/>
                  </a:moveTo>
                  <a:lnTo>
                    <a:pt x="710" y="2256"/>
                  </a:lnTo>
                  <a:cubicBezTo>
                    <a:pt x="724" y="2256"/>
                    <a:pt x="735" y="2268"/>
                    <a:pt x="735" y="2281"/>
                  </a:cubicBezTo>
                  <a:cubicBezTo>
                    <a:pt x="735" y="2295"/>
                    <a:pt x="724" y="2306"/>
                    <a:pt x="710" y="2306"/>
                  </a:cubicBezTo>
                  <a:lnTo>
                    <a:pt x="710" y="2306"/>
                  </a:lnTo>
                  <a:cubicBezTo>
                    <a:pt x="697" y="2306"/>
                    <a:pt x="685" y="2295"/>
                    <a:pt x="685" y="2281"/>
                  </a:cubicBezTo>
                  <a:cubicBezTo>
                    <a:pt x="685" y="2268"/>
                    <a:pt x="697" y="2256"/>
                    <a:pt x="710" y="2256"/>
                  </a:cubicBezTo>
                  <a:close/>
                  <a:moveTo>
                    <a:pt x="810" y="2256"/>
                  </a:moveTo>
                  <a:lnTo>
                    <a:pt x="810" y="2256"/>
                  </a:lnTo>
                  <a:cubicBezTo>
                    <a:pt x="824" y="2256"/>
                    <a:pt x="835" y="2268"/>
                    <a:pt x="835" y="2281"/>
                  </a:cubicBezTo>
                  <a:cubicBezTo>
                    <a:pt x="835" y="2295"/>
                    <a:pt x="824" y="2306"/>
                    <a:pt x="810" y="2306"/>
                  </a:cubicBezTo>
                  <a:lnTo>
                    <a:pt x="810" y="2306"/>
                  </a:lnTo>
                  <a:cubicBezTo>
                    <a:pt x="797" y="2306"/>
                    <a:pt x="785" y="2295"/>
                    <a:pt x="785" y="2281"/>
                  </a:cubicBezTo>
                  <a:cubicBezTo>
                    <a:pt x="785" y="2268"/>
                    <a:pt x="797" y="2256"/>
                    <a:pt x="810" y="2256"/>
                  </a:cubicBezTo>
                  <a:close/>
                  <a:moveTo>
                    <a:pt x="910" y="2256"/>
                  </a:moveTo>
                  <a:lnTo>
                    <a:pt x="911" y="2256"/>
                  </a:lnTo>
                  <a:cubicBezTo>
                    <a:pt x="924" y="2256"/>
                    <a:pt x="936" y="2268"/>
                    <a:pt x="936" y="2281"/>
                  </a:cubicBezTo>
                  <a:cubicBezTo>
                    <a:pt x="936" y="2295"/>
                    <a:pt x="924" y="2306"/>
                    <a:pt x="911" y="2306"/>
                  </a:cubicBezTo>
                  <a:lnTo>
                    <a:pt x="910" y="2306"/>
                  </a:lnTo>
                  <a:cubicBezTo>
                    <a:pt x="897" y="2306"/>
                    <a:pt x="885" y="2295"/>
                    <a:pt x="885" y="2281"/>
                  </a:cubicBezTo>
                  <a:cubicBezTo>
                    <a:pt x="885" y="2268"/>
                    <a:pt x="897" y="2256"/>
                    <a:pt x="910" y="2256"/>
                  </a:cubicBezTo>
                  <a:close/>
                  <a:moveTo>
                    <a:pt x="1011" y="2256"/>
                  </a:moveTo>
                  <a:lnTo>
                    <a:pt x="1011" y="2256"/>
                  </a:lnTo>
                  <a:cubicBezTo>
                    <a:pt x="1024" y="2256"/>
                    <a:pt x="1036" y="2268"/>
                    <a:pt x="1036" y="2281"/>
                  </a:cubicBezTo>
                  <a:cubicBezTo>
                    <a:pt x="1036" y="2295"/>
                    <a:pt x="1024" y="2306"/>
                    <a:pt x="1011" y="2306"/>
                  </a:cubicBezTo>
                  <a:lnTo>
                    <a:pt x="1011" y="2306"/>
                  </a:lnTo>
                  <a:cubicBezTo>
                    <a:pt x="997" y="2306"/>
                    <a:pt x="986" y="2295"/>
                    <a:pt x="986" y="2281"/>
                  </a:cubicBezTo>
                  <a:cubicBezTo>
                    <a:pt x="986" y="2268"/>
                    <a:pt x="997" y="2256"/>
                    <a:pt x="1011" y="2256"/>
                  </a:cubicBezTo>
                  <a:close/>
                  <a:moveTo>
                    <a:pt x="1111" y="2256"/>
                  </a:moveTo>
                  <a:lnTo>
                    <a:pt x="1111" y="2256"/>
                  </a:lnTo>
                  <a:cubicBezTo>
                    <a:pt x="1124" y="2256"/>
                    <a:pt x="1136" y="2268"/>
                    <a:pt x="1136" y="2281"/>
                  </a:cubicBezTo>
                  <a:cubicBezTo>
                    <a:pt x="1136" y="2295"/>
                    <a:pt x="1124" y="2306"/>
                    <a:pt x="1111" y="2306"/>
                  </a:cubicBezTo>
                  <a:lnTo>
                    <a:pt x="1111" y="2306"/>
                  </a:lnTo>
                  <a:cubicBezTo>
                    <a:pt x="1097" y="2306"/>
                    <a:pt x="1086" y="2295"/>
                    <a:pt x="1086" y="2281"/>
                  </a:cubicBezTo>
                  <a:cubicBezTo>
                    <a:pt x="1086" y="2268"/>
                    <a:pt x="1097" y="2256"/>
                    <a:pt x="1111" y="2256"/>
                  </a:cubicBezTo>
                  <a:close/>
                  <a:moveTo>
                    <a:pt x="1211" y="2256"/>
                  </a:moveTo>
                  <a:lnTo>
                    <a:pt x="1211" y="2256"/>
                  </a:lnTo>
                  <a:cubicBezTo>
                    <a:pt x="1224" y="2256"/>
                    <a:pt x="1236" y="2268"/>
                    <a:pt x="1236" y="2281"/>
                  </a:cubicBezTo>
                  <a:cubicBezTo>
                    <a:pt x="1236" y="2295"/>
                    <a:pt x="1224" y="2306"/>
                    <a:pt x="1211" y="2306"/>
                  </a:cubicBezTo>
                  <a:lnTo>
                    <a:pt x="1211" y="2306"/>
                  </a:lnTo>
                  <a:cubicBezTo>
                    <a:pt x="1197" y="2306"/>
                    <a:pt x="1186" y="2295"/>
                    <a:pt x="1186" y="2281"/>
                  </a:cubicBezTo>
                  <a:cubicBezTo>
                    <a:pt x="1186" y="2268"/>
                    <a:pt x="1197" y="2256"/>
                    <a:pt x="1211" y="2256"/>
                  </a:cubicBezTo>
                  <a:close/>
                  <a:moveTo>
                    <a:pt x="1311" y="2256"/>
                  </a:moveTo>
                  <a:lnTo>
                    <a:pt x="1311" y="2256"/>
                  </a:lnTo>
                  <a:cubicBezTo>
                    <a:pt x="1325" y="2256"/>
                    <a:pt x="1336" y="2268"/>
                    <a:pt x="1336" y="2281"/>
                  </a:cubicBezTo>
                  <a:cubicBezTo>
                    <a:pt x="1336" y="2295"/>
                    <a:pt x="1325" y="2306"/>
                    <a:pt x="1311" y="2306"/>
                  </a:cubicBezTo>
                  <a:lnTo>
                    <a:pt x="1311" y="2306"/>
                  </a:lnTo>
                  <a:cubicBezTo>
                    <a:pt x="1297" y="2306"/>
                    <a:pt x="1286" y="2295"/>
                    <a:pt x="1286" y="2281"/>
                  </a:cubicBezTo>
                  <a:cubicBezTo>
                    <a:pt x="1286" y="2268"/>
                    <a:pt x="1297" y="2256"/>
                    <a:pt x="1311" y="2256"/>
                  </a:cubicBezTo>
                  <a:close/>
                  <a:moveTo>
                    <a:pt x="1411" y="2256"/>
                  </a:moveTo>
                  <a:lnTo>
                    <a:pt x="1411" y="2256"/>
                  </a:lnTo>
                  <a:cubicBezTo>
                    <a:pt x="1425" y="2256"/>
                    <a:pt x="1436" y="2268"/>
                    <a:pt x="1436" y="2281"/>
                  </a:cubicBezTo>
                  <a:cubicBezTo>
                    <a:pt x="1436" y="2295"/>
                    <a:pt x="1425" y="2306"/>
                    <a:pt x="1411" y="2306"/>
                  </a:cubicBezTo>
                  <a:lnTo>
                    <a:pt x="1411" y="2306"/>
                  </a:lnTo>
                  <a:cubicBezTo>
                    <a:pt x="1397" y="2306"/>
                    <a:pt x="1386" y="2295"/>
                    <a:pt x="1386" y="2281"/>
                  </a:cubicBezTo>
                  <a:cubicBezTo>
                    <a:pt x="1386" y="2268"/>
                    <a:pt x="1397" y="2256"/>
                    <a:pt x="1411" y="2256"/>
                  </a:cubicBezTo>
                  <a:close/>
                  <a:moveTo>
                    <a:pt x="1511" y="2256"/>
                  </a:moveTo>
                  <a:lnTo>
                    <a:pt x="1511" y="2256"/>
                  </a:lnTo>
                  <a:cubicBezTo>
                    <a:pt x="1525" y="2256"/>
                    <a:pt x="1536" y="2268"/>
                    <a:pt x="1536" y="2281"/>
                  </a:cubicBezTo>
                  <a:cubicBezTo>
                    <a:pt x="1536" y="2295"/>
                    <a:pt x="1525" y="2306"/>
                    <a:pt x="1511" y="2306"/>
                  </a:cubicBezTo>
                  <a:lnTo>
                    <a:pt x="1511" y="2306"/>
                  </a:lnTo>
                  <a:cubicBezTo>
                    <a:pt x="1497" y="2306"/>
                    <a:pt x="1486" y="2295"/>
                    <a:pt x="1486" y="2281"/>
                  </a:cubicBezTo>
                  <a:cubicBezTo>
                    <a:pt x="1486" y="2268"/>
                    <a:pt x="1497" y="2256"/>
                    <a:pt x="1511" y="2256"/>
                  </a:cubicBezTo>
                  <a:close/>
                  <a:moveTo>
                    <a:pt x="1611" y="2256"/>
                  </a:moveTo>
                  <a:lnTo>
                    <a:pt x="1611" y="2256"/>
                  </a:lnTo>
                  <a:cubicBezTo>
                    <a:pt x="1625" y="2256"/>
                    <a:pt x="1636" y="2268"/>
                    <a:pt x="1636" y="2281"/>
                  </a:cubicBezTo>
                  <a:cubicBezTo>
                    <a:pt x="1636" y="2295"/>
                    <a:pt x="1625" y="2306"/>
                    <a:pt x="1611" y="2306"/>
                  </a:cubicBezTo>
                  <a:lnTo>
                    <a:pt x="1611" y="2306"/>
                  </a:lnTo>
                  <a:cubicBezTo>
                    <a:pt x="1597" y="2306"/>
                    <a:pt x="1586" y="2295"/>
                    <a:pt x="1586" y="2281"/>
                  </a:cubicBezTo>
                  <a:cubicBezTo>
                    <a:pt x="1586" y="2268"/>
                    <a:pt x="1597" y="2256"/>
                    <a:pt x="1611" y="2256"/>
                  </a:cubicBezTo>
                  <a:close/>
                  <a:moveTo>
                    <a:pt x="1711" y="2256"/>
                  </a:moveTo>
                  <a:lnTo>
                    <a:pt x="1711" y="2256"/>
                  </a:lnTo>
                  <a:cubicBezTo>
                    <a:pt x="1725" y="2256"/>
                    <a:pt x="1736" y="2268"/>
                    <a:pt x="1736" y="2281"/>
                  </a:cubicBezTo>
                  <a:cubicBezTo>
                    <a:pt x="1736" y="2295"/>
                    <a:pt x="1725" y="2306"/>
                    <a:pt x="1711" y="2306"/>
                  </a:cubicBezTo>
                  <a:lnTo>
                    <a:pt x="1711" y="2306"/>
                  </a:lnTo>
                  <a:cubicBezTo>
                    <a:pt x="1697" y="2306"/>
                    <a:pt x="1686" y="2295"/>
                    <a:pt x="1686" y="2281"/>
                  </a:cubicBezTo>
                  <a:cubicBezTo>
                    <a:pt x="1686" y="2268"/>
                    <a:pt x="1697" y="2256"/>
                    <a:pt x="1711" y="2256"/>
                  </a:cubicBezTo>
                  <a:close/>
                  <a:moveTo>
                    <a:pt x="1811" y="2256"/>
                  </a:moveTo>
                  <a:lnTo>
                    <a:pt x="1811" y="2256"/>
                  </a:lnTo>
                  <a:cubicBezTo>
                    <a:pt x="1825" y="2256"/>
                    <a:pt x="1836" y="2268"/>
                    <a:pt x="1836" y="2281"/>
                  </a:cubicBezTo>
                  <a:cubicBezTo>
                    <a:pt x="1836" y="2295"/>
                    <a:pt x="1825" y="2306"/>
                    <a:pt x="1811" y="2306"/>
                  </a:cubicBezTo>
                  <a:lnTo>
                    <a:pt x="1811" y="2306"/>
                  </a:lnTo>
                  <a:cubicBezTo>
                    <a:pt x="1797" y="2306"/>
                    <a:pt x="1786" y="2295"/>
                    <a:pt x="1786" y="2281"/>
                  </a:cubicBezTo>
                  <a:cubicBezTo>
                    <a:pt x="1786" y="2268"/>
                    <a:pt x="1797" y="2256"/>
                    <a:pt x="1811" y="2256"/>
                  </a:cubicBezTo>
                  <a:close/>
                  <a:moveTo>
                    <a:pt x="1911" y="2256"/>
                  </a:moveTo>
                  <a:lnTo>
                    <a:pt x="1911" y="2256"/>
                  </a:lnTo>
                  <a:cubicBezTo>
                    <a:pt x="1925" y="2256"/>
                    <a:pt x="1936" y="2268"/>
                    <a:pt x="1936" y="2281"/>
                  </a:cubicBezTo>
                  <a:cubicBezTo>
                    <a:pt x="1936" y="2295"/>
                    <a:pt x="1925" y="2306"/>
                    <a:pt x="1911" y="2306"/>
                  </a:cubicBezTo>
                  <a:lnTo>
                    <a:pt x="1911" y="2306"/>
                  </a:lnTo>
                  <a:cubicBezTo>
                    <a:pt x="1897" y="2306"/>
                    <a:pt x="1886" y="2295"/>
                    <a:pt x="1886" y="2281"/>
                  </a:cubicBezTo>
                  <a:cubicBezTo>
                    <a:pt x="1886" y="2268"/>
                    <a:pt x="1897" y="2256"/>
                    <a:pt x="1911" y="2256"/>
                  </a:cubicBezTo>
                  <a:close/>
                  <a:moveTo>
                    <a:pt x="2011" y="2256"/>
                  </a:moveTo>
                  <a:lnTo>
                    <a:pt x="2011" y="2256"/>
                  </a:lnTo>
                  <a:cubicBezTo>
                    <a:pt x="2025" y="2256"/>
                    <a:pt x="2036" y="2268"/>
                    <a:pt x="2036" y="2281"/>
                  </a:cubicBezTo>
                  <a:cubicBezTo>
                    <a:pt x="2036" y="2295"/>
                    <a:pt x="2025" y="2306"/>
                    <a:pt x="2011" y="2306"/>
                  </a:cubicBezTo>
                  <a:lnTo>
                    <a:pt x="2011" y="2306"/>
                  </a:lnTo>
                  <a:cubicBezTo>
                    <a:pt x="1997" y="2306"/>
                    <a:pt x="1986" y="2295"/>
                    <a:pt x="1986" y="2281"/>
                  </a:cubicBezTo>
                  <a:cubicBezTo>
                    <a:pt x="1986" y="2268"/>
                    <a:pt x="1997" y="2256"/>
                    <a:pt x="2011" y="2256"/>
                  </a:cubicBezTo>
                  <a:close/>
                  <a:moveTo>
                    <a:pt x="2111" y="2256"/>
                  </a:moveTo>
                  <a:lnTo>
                    <a:pt x="2111" y="2256"/>
                  </a:lnTo>
                  <a:cubicBezTo>
                    <a:pt x="2125" y="2256"/>
                    <a:pt x="2136" y="2268"/>
                    <a:pt x="2136" y="2281"/>
                  </a:cubicBezTo>
                  <a:cubicBezTo>
                    <a:pt x="2136" y="2295"/>
                    <a:pt x="2125" y="2306"/>
                    <a:pt x="2111" y="2306"/>
                  </a:cubicBezTo>
                  <a:lnTo>
                    <a:pt x="2111" y="2306"/>
                  </a:lnTo>
                  <a:cubicBezTo>
                    <a:pt x="2097" y="2306"/>
                    <a:pt x="2086" y="2295"/>
                    <a:pt x="2086" y="2281"/>
                  </a:cubicBezTo>
                  <a:cubicBezTo>
                    <a:pt x="2086" y="2268"/>
                    <a:pt x="2097" y="2256"/>
                    <a:pt x="2111" y="2256"/>
                  </a:cubicBezTo>
                  <a:close/>
                  <a:moveTo>
                    <a:pt x="2211" y="2256"/>
                  </a:moveTo>
                  <a:lnTo>
                    <a:pt x="2211" y="2256"/>
                  </a:lnTo>
                  <a:cubicBezTo>
                    <a:pt x="2225" y="2256"/>
                    <a:pt x="2236" y="2268"/>
                    <a:pt x="2236" y="2281"/>
                  </a:cubicBezTo>
                  <a:cubicBezTo>
                    <a:pt x="2236" y="2295"/>
                    <a:pt x="2225" y="2306"/>
                    <a:pt x="2211" y="2306"/>
                  </a:cubicBezTo>
                  <a:lnTo>
                    <a:pt x="2211" y="2306"/>
                  </a:lnTo>
                  <a:cubicBezTo>
                    <a:pt x="2197" y="2306"/>
                    <a:pt x="2186" y="2295"/>
                    <a:pt x="2186" y="2281"/>
                  </a:cubicBezTo>
                  <a:cubicBezTo>
                    <a:pt x="2186" y="2268"/>
                    <a:pt x="2197" y="2256"/>
                    <a:pt x="2211" y="2256"/>
                  </a:cubicBezTo>
                  <a:close/>
                  <a:moveTo>
                    <a:pt x="2311" y="2256"/>
                  </a:moveTo>
                  <a:lnTo>
                    <a:pt x="2311" y="2256"/>
                  </a:lnTo>
                  <a:cubicBezTo>
                    <a:pt x="2325" y="2256"/>
                    <a:pt x="2336" y="2268"/>
                    <a:pt x="2336" y="2281"/>
                  </a:cubicBezTo>
                  <a:cubicBezTo>
                    <a:pt x="2336" y="2295"/>
                    <a:pt x="2325" y="2306"/>
                    <a:pt x="2311" y="2306"/>
                  </a:cubicBezTo>
                  <a:lnTo>
                    <a:pt x="2311" y="2306"/>
                  </a:lnTo>
                  <a:cubicBezTo>
                    <a:pt x="2297" y="2306"/>
                    <a:pt x="2286" y="2295"/>
                    <a:pt x="2286" y="2281"/>
                  </a:cubicBezTo>
                  <a:cubicBezTo>
                    <a:pt x="2286" y="2268"/>
                    <a:pt x="2297" y="2256"/>
                    <a:pt x="2311" y="2256"/>
                  </a:cubicBezTo>
                  <a:close/>
                  <a:moveTo>
                    <a:pt x="2411" y="2256"/>
                  </a:moveTo>
                  <a:lnTo>
                    <a:pt x="2411" y="2256"/>
                  </a:lnTo>
                  <a:cubicBezTo>
                    <a:pt x="2425" y="2256"/>
                    <a:pt x="2436" y="2268"/>
                    <a:pt x="2436" y="2281"/>
                  </a:cubicBezTo>
                  <a:cubicBezTo>
                    <a:pt x="2436" y="2295"/>
                    <a:pt x="2425" y="2306"/>
                    <a:pt x="2411" y="2306"/>
                  </a:cubicBezTo>
                  <a:lnTo>
                    <a:pt x="2411" y="2306"/>
                  </a:lnTo>
                  <a:cubicBezTo>
                    <a:pt x="2397" y="2306"/>
                    <a:pt x="2386" y="2295"/>
                    <a:pt x="2386" y="2281"/>
                  </a:cubicBezTo>
                  <a:cubicBezTo>
                    <a:pt x="2386" y="2268"/>
                    <a:pt x="2397" y="2256"/>
                    <a:pt x="2411" y="2256"/>
                  </a:cubicBezTo>
                  <a:close/>
                  <a:moveTo>
                    <a:pt x="2511" y="2256"/>
                  </a:moveTo>
                  <a:lnTo>
                    <a:pt x="2511" y="2256"/>
                  </a:lnTo>
                  <a:cubicBezTo>
                    <a:pt x="2525" y="2256"/>
                    <a:pt x="2536" y="2268"/>
                    <a:pt x="2536" y="2281"/>
                  </a:cubicBezTo>
                  <a:cubicBezTo>
                    <a:pt x="2536" y="2295"/>
                    <a:pt x="2525" y="2306"/>
                    <a:pt x="2511" y="2306"/>
                  </a:cubicBezTo>
                  <a:lnTo>
                    <a:pt x="2511" y="2306"/>
                  </a:lnTo>
                  <a:cubicBezTo>
                    <a:pt x="2497" y="2306"/>
                    <a:pt x="2486" y="2295"/>
                    <a:pt x="2486" y="2281"/>
                  </a:cubicBezTo>
                  <a:cubicBezTo>
                    <a:pt x="2486" y="2268"/>
                    <a:pt x="2497" y="2256"/>
                    <a:pt x="2511" y="2256"/>
                  </a:cubicBezTo>
                  <a:close/>
                  <a:moveTo>
                    <a:pt x="2611" y="2256"/>
                  </a:moveTo>
                  <a:lnTo>
                    <a:pt x="2611" y="2256"/>
                  </a:lnTo>
                  <a:cubicBezTo>
                    <a:pt x="2625" y="2256"/>
                    <a:pt x="2636" y="2268"/>
                    <a:pt x="2636" y="2281"/>
                  </a:cubicBezTo>
                  <a:cubicBezTo>
                    <a:pt x="2636" y="2295"/>
                    <a:pt x="2625" y="2306"/>
                    <a:pt x="2611" y="2306"/>
                  </a:cubicBezTo>
                  <a:lnTo>
                    <a:pt x="2611" y="2306"/>
                  </a:lnTo>
                  <a:cubicBezTo>
                    <a:pt x="2598" y="2306"/>
                    <a:pt x="2586" y="2295"/>
                    <a:pt x="2586" y="2281"/>
                  </a:cubicBezTo>
                  <a:cubicBezTo>
                    <a:pt x="2586" y="2268"/>
                    <a:pt x="2598" y="2256"/>
                    <a:pt x="2611" y="2256"/>
                  </a:cubicBezTo>
                  <a:close/>
                  <a:moveTo>
                    <a:pt x="2711" y="2256"/>
                  </a:moveTo>
                  <a:lnTo>
                    <a:pt x="2711" y="2256"/>
                  </a:lnTo>
                  <a:cubicBezTo>
                    <a:pt x="2725" y="2256"/>
                    <a:pt x="2736" y="2268"/>
                    <a:pt x="2736" y="2281"/>
                  </a:cubicBezTo>
                  <a:cubicBezTo>
                    <a:pt x="2736" y="2295"/>
                    <a:pt x="2725" y="2306"/>
                    <a:pt x="2711" y="2306"/>
                  </a:cubicBezTo>
                  <a:lnTo>
                    <a:pt x="2711" y="2306"/>
                  </a:lnTo>
                  <a:cubicBezTo>
                    <a:pt x="2698" y="2306"/>
                    <a:pt x="2686" y="2295"/>
                    <a:pt x="2686" y="2281"/>
                  </a:cubicBezTo>
                  <a:cubicBezTo>
                    <a:pt x="2686" y="2268"/>
                    <a:pt x="2698" y="2256"/>
                    <a:pt x="2711" y="2256"/>
                  </a:cubicBezTo>
                  <a:close/>
                  <a:moveTo>
                    <a:pt x="2811" y="2256"/>
                  </a:moveTo>
                  <a:lnTo>
                    <a:pt x="2811" y="2256"/>
                  </a:lnTo>
                  <a:cubicBezTo>
                    <a:pt x="2825" y="2256"/>
                    <a:pt x="2836" y="2268"/>
                    <a:pt x="2836" y="2281"/>
                  </a:cubicBezTo>
                  <a:cubicBezTo>
                    <a:pt x="2836" y="2295"/>
                    <a:pt x="2825" y="2306"/>
                    <a:pt x="2811" y="2306"/>
                  </a:cubicBezTo>
                  <a:lnTo>
                    <a:pt x="2811" y="2306"/>
                  </a:lnTo>
                  <a:cubicBezTo>
                    <a:pt x="2798" y="2306"/>
                    <a:pt x="2786" y="2295"/>
                    <a:pt x="2786" y="2281"/>
                  </a:cubicBezTo>
                  <a:cubicBezTo>
                    <a:pt x="2786" y="2268"/>
                    <a:pt x="2798" y="2256"/>
                    <a:pt x="2811" y="2256"/>
                  </a:cubicBezTo>
                  <a:close/>
                  <a:moveTo>
                    <a:pt x="2911" y="2256"/>
                  </a:moveTo>
                  <a:lnTo>
                    <a:pt x="2912" y="2256"/>
                  </a:lnTo>
                  <a:cubicBezTo>
                    <a:pt x="2925" y="2256"/>
                    <a:pt x="2937" y="2268"/>
                    <a:pt x="2937" y="2281"/>
                  </a:cubicBezTo>
                  <a:cubicBezTo>
                    <a:pt x="2937" y="2295"/>
                    <a:pt x="2925" y="2306"/>
                    <a:pt x="2912" y="2306"/>
                  </a:cubicBezTo>
                  <a:lnTo>
                    <a:pt x="2911" y="2306"/>
                  </a:lnTo>
                  <a:cubicBezTo>
                    <a:pt x="2898" y="2306"/>
                    <a:pt x="2886" y="2295"/>
                    <a:pt x="2886" y="2281"/>
                  </a:cubicBezTo>
                  <a:cubicBezTo>
                    <a:pt x="2886" y="2268"/>
                    <a:pt x="2898" y="2256"/>
                    <a:pt x="2911" y="2256"/>
                  </a:cubicBezTo>
                  <a:close/>
                  <a:moveTo>
                    <a:pt x="3012" y="2256"/>
                  </a:moveTo>
                  <a:lnTo>
                    <a:pt x="3012" y="2256"/>
                  </a:lnTo>
                  <a:cubicBezTo>
                    <a:pt x="3025" y="2256"/>
                    <a:pt x="3037" y="2268"/>
                    <a:pt x="3037" y="2281"/>
                  </a:cubicBezTo>
                  <a:cubicBezTo>
                    <a:pt x="3037" y="2295"/>
                    <a:pt x="3025" y="2306"/>
                    <a:pt x="3012" y="2306"/>
                  </a:cubicBezTo>
                  <a:lnTo>
                    <a:pt x="3012" y="2306"/>
                  </a:lnTo>
                  <a:cubicBezTo>
                    <a:pt x="2998" y="2306"/>
                    <a:pt x="2987" y="2295"/>
                    <a:pt x="2987" y="2281"/>
                  </a:cubicBezTo>
                  <a:cubicBezTo>
                    <a:pt x="2987" y="2268"/>
                    <a:pt x="2998" y="2256"/>
                    <a:pt x="3012" y="2256"/>
                  </a:cubicBezTo>
                  <a:close/>
                  <a:moveTo>
                    <a:pt x="3112" y="2256"/>
                  </a:moveTo>
                  <a:lnTo>
                    <a:pt x="3112" y="2256"/>
                  </a:lnTo>
                  <a:cubicBezTo>
                    <a:pt x="3125" y="2256"/>
                    <a:pt x="3137" y="2268"/>
                    <a:pt x="3137" y="2281"/>
                  </a:cubicBezTo>
                  <a:cubicBezTo>
                    <a:pt x="3137" y="2295"/>
                    <a:pt x="3125" y="2306"/>
                    <a:pt x="3112" y="2306"/>
                  </a:cubicBezTo>
                  <a:lnTo>
                    <a:pt x="3112" y="2306"/>
                  </a:lnTo>
                  <a:cubicBezTo>
                    <a:pt x="3098" y="2306"/>
                    <a:pt x="3087" y="2295"/>
                    <a:pt x="3087" y="2281"/>
                  </a:cubicBezTo>
                  <a:cubicBezTo>
                    <a:pt x="3087" y="2268"/>
                    <a:pt x="3098" y="2256"/>
                    <a:pt x="3112" y="2256"/>
                  </a:cubicBezTo>
                  <a:close/>
                  <a:moveTo>
                    <a:pt x="3212" y="2256"/>
                  </a:moveTo>
                  <a:lnTo>
                    <a:pt x="3212" y="2256"/>
                  </a:lnTo>
                  <a:cubicBezTo>
                    <a:pt x="3225" y="2256"/>
                    <a:pt x="3237" y="2268"/>
                    <a:pt x="3237" y="2281"/>
                  </a:cubicBezTo>
                  <a:cubicBezTo>
                    <a:pt x="3237" y="2295"/>
                    <a:pt x="3225" y="2306"/>
                    <a:pt x="3212" y="2306"/>
                  </a:cubicBezTo>
                  <a:lnTo>
                    <a:pt x="3212" y="2306"/>
                  </a:lnTo>
                  <a:cubicBezTo>
                    <a:pt x="3198" y="2306"/>
                    <a:pt x="3187" y="2295"/>
                    <a:pt x="3187" y="2281"/>
                  </a:cubicBezTo>
                  <a:cubicBezTo>
                    <a:pt x="3187" y="2268"/>
                    <a:pt x="3198" y="2256"/>
                    <a:pt x="3212" y="2256"/>
                  </a:cubicBezTo>
                  <a:close/>
                  <a:moveTo>
                    <a:pt x="3312" y="2256"/>
                  </a:moveTo>
                  <a:lnTo>
                    <a:pt x="3312" y="2256"/>
                  </a:lnTo>
                  <a:cubicBezTo>
                    <a:pt x="3326" y="2256"/>
                    <a:pt x="3337" y="2268"/>
                    <a:pt x="3337" y="2281"/>
                  </a:cubicBezTo>
                  <a:cubicBezTo>
                    <a:pt x="3337" y="2295"/>
                    <a:pt x="3326" y="2306"/>
                    <a:pt x="3312" y="2306"/>
                  </a:cubicBezTo>
                  <a:lnTo>
                    <a:pt x="3312" y="2306"/>
                  </a:lnTo>
                  <a:cubicBezTo>
                    <a:pt x="3298" y="2306"/>
                    <a:pt x="3287" y="2295"/>
                    <a:pt x="3287" y="2281"/>
                  </a:cubicBezTo>
                  <a:cubicBezTo>
                    <a:pt x="3287" y="2268"/>
                    <a:pt x="3298" y="2256"/>
                    <a:pt x="3312" y="2256"/>
                  </a:cubicBezTo>
                  <a:close/>
                  <a:moveTo>
                    <a:pt x="3412" y="2256"/>
                  </a:moveTo>
                  <a:lnTo>
                    <a:pt x="3412" y="2256"/>
                  </a:lnTo>
                  <a:cubicBezTo>
                    <a:pt x="3426" y="2256"/>
                    <a:pt x="3437" y="2268"/>
                    <a:pt x="3437" y="2281"/>
                  </a:cubicBezTo>
                  <a:cubicBezTo>
                    <a:pt x="3437" y="2295"/>
                    <a:pt x="3426" y="2306"/>
                    <a:pt x="3412" y="2306"/>
                  </a:cubicBezTo>
                  <a:lnTo>
                    <a:pt x="3412" y="2306"/>
                  </a:lnTo>
                  <a:cubicBezTo>
                    <a:pt x="3398" y="2306"/>
                    <a:pt x="3387" y="2295"/>
                    <a:pt x="3387" y="2281"/>
                  </a:cubicBezTo>
                  <a:cubicBezTo>
                    <a:pt x="3387" y="2268"/>
                    <a:pt x="3398" y="2256"/>
                    <a:pt x="3412" y="2256"/>
                  </a:cubicBezTo>
                  <a:close/>
                  <a:moveTo>
                    <a:pt x="3512" y="2256"/>
                  </a:moveTo>
                  <a:lnTo>
                    <a:pt x="3512" y="2256"/>
                  </a:lnTo>
                  <a:cubicBezTo>
                    <a:pt x="3526" y="2256"/>
                    <a:pt x="3537" y="2268"/>
                    <a:pt x="3537" y="2281"/>
                  </a:cubicBezTo>
                  <a:cubicBezTo>
                    <a:pt x="3537" y="2295"/>
                    <a:pt x="3526" y="2306"/>
                    <a:pt x="3512" y="2306"/>
                  </a:cubicBezTo>
                  <a:lnTo>
                    <a:pt x="3512" y="2306"/>
                  </a:lnTo>
                  <a:cubicBezTo>
                    <a:pt x="3498" y="2306"/>
                    <a:pt x="3487" y="2295"/>
                    <a:pt x="3487" y="2281"/>
                  </a:cubicBezTo>
                  <a:cubicBezTo>
                    <a:pt x="3487" y="2268"/>
                    <a:pt x="3498" y="2256"/>
                    <a:pt x="3512" y="2256"/>
                  </a:cubicBezTo>
                  <a:close/>
                  <a:moveTo>
                    <a:pt x="3612" y="2256"/>
                  </a:moveTo>
                  <a:lnTo>
                    <a:pt x="3612" y="2256"/>
                  </a:lnTo>
                  <a:cubicBezTo>
                    <a:pt x="3626" y="2256"/>
                    <a:pt x="3637" y="2268"/>
                    <a:pt x="3637" y="2281"/>
                  </a:cubicBezTo>
                  <a:cubicBezTo>
                    <a:pt x="3637" y="2295"/>
                    <a:pt x="3626" y="2306"/>
                    <a:pt x="3612" y="2306"/>
                  </a:cubicBezTo>
                  <a:lnTo>
                    <a:pt x="3612" y="2306"/>
                  </a:lnTo>
                  <a:cubicBezTo>
                    <a:pt x="3598" y="2306"/>
                    <a:pt x="3587" y="2295"/>
                    <a:pt x="3587" y="2281"/>
                  </a:cubicBezTo>
                  <a:cubicBezTo>
                    <a:pt x="3587" y="2268"/>
                    <a:pt x="3598" y="2256"/>
                    <a:pt x="3612" y="2256"/>
                  </a:cubicBezTo>
                  <a:close/>
                  <a:moveTo>
                    <a:pt x="3712" y="2256"/>
                  </a:moveTo>
                  <a:lnTo>
                    <a:pt x="3712" y="2256"/>
                  </a:lnTo>
                  <a:cubicBezTo>
                    <a:pt x="3726" y="2256"/>
                    <a:pt x="3737" y="2268"/>
                    <a:pt x="3737" y="2281"/>
                  </a:cubicBezTo>
                  <a:cubicBezTo>
                    <a:pt x="3737" y="2295"/>
                    <a:pt x="3726" y="2306"/>
                    <a:pt x="3712" y="2306"/>
                  </a:cubicBezTo>
                  <a:lnTo>
                    <a:pt x="3712" y="2306"/>
                  </a:lnTo>
                  <a:cubicBezTo>
                    <a:pt x="3698" y="2306"/>
                    <a:pt x="3687" y="2295"/>
                    <a:pt x="3687" y="2281"/>
                  </a:cubicBezTo>
                  <a:cubicBezTo>
                    <a:pt x="3687" y="2268"/>
                    <a:pt x="3698" y="2256"/>
                    <a:pt x="3712" y="2256"/>
                  </a:cubicBezTo>
                  <a:close/>
                  <a:moveTo>
                    <a:pt x="3812" y="2256"/>
                  </a:moveTo>
                  <a:lnTo>
                    <a:pt x="3812" y="2256"/>
                  </a:lnTo>
                  <a:cubicBezTo>
                    <a:pt x="3826" y="2256"/>
                    <a:pt x="3837" y="2268"/>
                    <a:pt x="3837" y="2281"/>
                  </a:cubicBezTo>
                  <a:cubicBezTo>
                    <a:pt x="3837" y="2295"/>
                    <a:pt x="3826" y="2306"/>
                    <a:pt x="3812" y="2306"/>
                  </a:cubicBezTo>
                  <a:lnTo>
                    <a:pt x="3812" y="2306"/>
                  </a:lnTo>
                  <a:cubicBezTo>
                    <a:pt x="3798" y="2306"/>
                    <a:pt x="3787" y="2295"/>
                    <a:pt x="3787" y="2281"/>
                  </a:cubicBezTo>
                  <a:cubicBezTo>
                    <a:pt x="3787" y="2268"/>
                    <a:pt x="3798" y="2256"/>
                    <a:pt x="3812" y="2256"/>
                  </a:cubicBezTo>
                  <a:close/>
                  <a:moveTo>
                    <a:pt x="3912" y="2256"/>
                  </a:moveTo>
                  <a:lnTo>
                    <a:pt x="3912" y="2256"/>
                  </a:lnTo>
                  <a:cubicBezTo>
                    <a:pt x="3926" y="2256"/>
                    <a:pt x="3937" y="2268"/>
                    <a:pt x="3937" y="2281"/>
                  </a:cubicBezTo>
                  <a:cubicBezTo>
                    <a:pt x="3937" y="2295"/>
                    <a:pt x="3926" y="2306"/>
                    <a:pt x="3912" y="2306"/>
                  </a:cubicBezTo>
                  <a:lnTo>
                    <a:pt x="3912" y="2306"/>
                  </a:lnTo>
                  <a:cubicBezTo>
                    <a:pt x="3898" y="2306"/>
                    <a:pt x="3887" y="2295"/>
                    <a:pt x="3887" y="2281"/>
                  </a:cubicBezTo>
                  <a:cubicBezTo>
                    <a:pt x="3887" y="2268"/>
                    <a:pt x="3898" y="2256"/>
                    <a:pt x="3912" y="2256"/>
                  </a:cubicBezTo>
                  <a:close/>
                  <a:moveTo>
                    <a:pt x="4012" y="2256"/>
                  </a:moveTo>
                  <a:lnTo>
                    <a:pt x="4012" y="2256"/>
                  </a:lnTo>
                  <a:cubicBezTo>
                    <a:pt x="4026" y="2256"/>
                    <a:pt x="4037" y="2268"/>
                    <a:pt x="4037" y="2281"/>
                  </a:cubicBezTo>
                  <a:cubicBezTo>
                    <a:pt x="4037" y="2295"/>
                    <a:pt x="4026" y="2306"/>
                    <a:pt x="4012" y="2306"/>
                  </a:cubicBezTo>
                  <a:lnTo>
                    <a:pt x="4012" y="2306"/>
                  </a:lnTo>
                  <a:cubicBezTo>
                    <a:pt x="3998" y="2306"/>
                    <a:pt x="3987" y="2295"/>
                    <a:pt x="3987" y="2281"/>
                  </a:cubicBezTo>
                  <a:cubicBezTo>
                    <a:pt x="3987" y="2268"/>
                    <a:pt x="3998" y="2256"/>
                    <a:pt x="4012" y="2256"/>
                  </a:cubicBezTo>
                  <a:close/>
                  <a:moveTo>
                    <a:pt x="4112" y="2256"/>
                  </a:moveTo>
                  <a:lnTo>
                    <a:pt x="4112" y="2256"/>
                  </a:lnTo>
                  <a:cubicBezTo>
                    <a:pt x="4126" y="2256"/>
                    <a:pt x="4137" y="2268"/>
                    <a:pt x="4137" y="2281"/>
                  </a:cubicBezTo>
                  <a:cubicBezTo>
                    <a:pt x="4137" y="2295"/>
                    <a:pt x="4126" y="2306"/>
                    <a:pt x="4112" y="2306"/>
                  </a:cubicBezTo>
                  <a:lnTo>
                    <a:pt x="4112" y="2306"/>
                  </a:lnTo>
                  <a:cubicBezTo>
                    <a:pt x="4098" y="2306"/>
                    <a:pt x="4087" y="2295"/>
                    <a:pt x="4087" y="2281"/>
                  </a:cubicBezTo>
                  <a:cubicBezTo>
                    <a:pt x="4087" y="2268"/>
                    <a:pt x="4098" y="2256"/>
                    <a:pt x="4112" y="2256"/>
                  </a:cubicBezTo>
                  <a:close/>
                  <a:moveTo>
                    <a:pt x="4212" y="2256"/>
                  </a:moveTo>
                  <a:lnTo>
                    <a:pt x="4212" y="2256"/>
                  </a:lnTo>
                  <a:cubicBezTo>
                    <a:pt x="4226" y="2256"/>
                    <a:pt x="4237" y="2268"/>
                    <a:pt x="4237" y="2281"/>
                  </a:cubicBezTo>
                  <a:cubicBezTo>
                    <a:pt x="4237" y="2295"/>
                    <a:pt x="4226" y="2306"/>
                    <a:pt x="4212" y="2306"/>
                  </a:cubicBezTo>
                  <a:lnTo>
                    <a:pt x="4212" y="2306"/>
                  </a:lnTo>
                  <a:cubicBezTo>
                    <a:pt x="4198" y="2306"/>
                    <a:pt x="4187" y="2295"/>
                    <a:pt x="4187" y="2281"/>
                  </a:cubicBezTo>
                  <a:cubicBezTo>
                    <a:pt x="4187" y="2268"/>
                    <a:pt x="4198" y="2256"/>
                    <a:pt x="4212" y="2256"/>
                  </a:cubicBezTo>
                  <a:close/>
                  <a:moveTo>
                    <a:pt x="4312" y="2256"/>
                  </a:moveTo>
                  <a:lnTo>
                    <a:pt x="4312" y="2256"/>
                  </a:lnTo>
                  <a:cubicBezTo>
                    <a:pt x="4326" y="2256"/>
                    <a:pt x="4337" y="2268"/>
                    <a:pt x="4337" y="2281"/>
                  </a:cubicBezTo>
                  <a:cubicBezTo>
                    <a:pt x="4337" y="2295"/>
                    <a:pt x="4326" y="2306"/>
                    <a:pt x="4312" y="2306"/>
                  </a:cubicBezTo>
                  <a:lnTo>
                    <a:pt x="4312" y="2306"/>
                  </a:lnTo>
                  <a:cubicBezTo>
                    <a:pt x="4298" y="2306"/>
                    <a:pt x="4287" y="2295"/>
                    <a:pt x="4287" y="2281"/>
                  </a:cubicBezTo>
                  <a:cubicBezTo>
                    <a:pt x="4287" y="2268"/>
                    <a:pt x="4298" y="2256"/>
                    <a:pt x="4312" y="2256"/>
                  </a:cubicBezTo>
                  <a:close/>
                  <a:moveTo>
                    <a:pt x="4412" y="2256"/>
                  </a:moveTo>
                  <a:lnTo>
                    <a:pt x="4412" y="2256"/>
                  </a:lnTo>
                  <a:cubicBezTo>
                    <a:pt x="4426" y="2256"/>
                    <a:pt x="4437" y="2268"/>
                    <a:pt x="4437" y="2281"/>
                  </a:cubicBezTo>
                  <a:cubicBezTo>
                    <a:pt x="4437" y="2295"/>
                    <a:pt x="4426" y="2306"/>
                    <a:pt x="4412" y="2306"/>
                  </a:cubicBezTo>
                  <a:lnTo>
                    <a:pt x="4412" y="2306"/>
                  </a:lnTo>
                  <a:cubicBezTo>
                    <a:pt x="4398" y="2306"/>
                    <a:pt x="4387" y="2295"/>
                    <a:pt x="4387" y="2281"/>
                  </a:cubicBezTo>
                  <a:cubicBezTo>
                    <a:pt x="4387" y="2268"/>
                    <a:pt x="4398" y="2256"/>
                    <a:pt x="4412" y="2256"/>
                  </a:cubicBezTo>
                  <a:close/>
                  <a:moveTo>
                    <a:pt x="4512" y="2256"/>
                  </a:moveTo>
                  <a:lnTo>
                    <a:pt x="4512" y="2256"/>
                  </a:lnTo>
                  <a:cubicBezTo>
                    <a:pt x="4526" y="2256"/>
                    <a:pt x="4537" y="2268"/>
                    <a:pt x="4537" y="2281"/>
                  </a:cubicBezTo>
                  <a:cubicBezTo>
                    <a:pt x="4537" y="2295"/>
                    <a:pt x="4526" y="2306"/>
                    <a:pt x="4512" y="2306"/>
                  </a:cubicBezTo>
                  <a:lnTo>
                    <a:pt x="4512" y="2306"/>
                  </a:lnTo>
                  <a:cubicBezTo>
                    <a:pt x="4498" y="2306"/>
                    <a:pt x="4487" y="2295"/>
                    <a:pt x="4487" y="2281"/>
                  </a:cubicBezTo>
                  <a:cubicBezTo>
                    <a:pt x="4487" y="2268"/>
                    <a:pt x="4498" y="2256"/>
                    <a:pt x="4512" y="2256"/>
                  </a:cubicBezTo>
                  <a:close/>
                  <a:moveTo>
                    <a:pt x="4612" y="2256"/>
                  </a:moveTo>
                  <a:lnTo>
                    <a:pt x="4612" y="2256"/>
                  </a:lnTo>
                  <a:cubicBezTo>
                    <a:pt x="4626" y="2256"/>
                    <a:pt x="4637" y="2268"/>
                    <a:pt x="4637" y="2281"/>
                  </a:cubicBezTo>
                  <a:cubicBezTo>
                    <a:pt x="4637" y="2295"/>
                    <a:pt x="4626" y="2306"/>
                    <a:pt x="4612" y="2306"/>
                  </a:cubicBezTo>
                  <a:lnTo>
                    <a:pt x="4612" y="2306"/>
                  </a:lnTo>
                  <a:cubicBezTo>
                    <a:pt x="4599" y="2306"/>
                    <a:pt x="4587" y="2295"/>
                    <a:pt x="4587" y="2281"/>
                  </a:cubicBezTo>
                  <a:cubicBezTo>
                    <a:pt x="4587" y="2268"/>
                    <a:pt x="4599" y="2256"/>
                    <a:pt x="4612" y="2256"/>
                  </a:cubicBezTo>
                  <a:close/>
                  <a:moveTo>
                    <a:pt x="4712" y="2256"/>
                  </a:moveTo>
                  <a:lnTo>
                    <a:pt x="4712" y="2256"/>
                  </a:lnTo>
                  <a:cubicBezTo>
                    <a:pt x="4726" y="2256"/>
                    <a:pt x="4737" y="2268"/>
                    <a:pt x="4737" y="2281"/>
                  </a:cubicBezTo>
                  <a:cubicBezTo>
                    <a:pt x="4737" y="2295"/>
                    <a:pt x="4726" y="2306"/>
                    <a:pt x="4712" y="2306"/>
                  </a:cubicBezTo>
                  <a:lnTo>
                    <a:pt x="4712" y="2306"/>
                  </a:lnTo>
                  <a:cubicBezTo>
                    <a:pt x="4699" y="2306"/>
                    <a:pt x="4687" y="2295"/>
                    <a:pt x="4687" y="2281"/>
                  </a:cubicBezTo>
                  <a:cubicBezTo>
                    <a:pt x="4687" y="2268"/>
                    <a:pt x="4699" y="2256"/>
                    <a:pt x="4712" y="2256"/>
                  </a:cubicBezTo>
                  <a:close/>
                  <a:moveTo>
                    <a:pt x="4812" y="2256"/>
                  </a:moveTo>
                  <a:lnTo>
                    <a:pt x="4812" y="2256"/>
                  </a:lnTo>
                  <a:cubicBezTo>
                    <a:pt x="4826" y="2256"/>
                    <a:pt x="4837" y="2268"/>
                    <a:pt x="4837" y="2281"/>
                  </a:cubicBezTo>
                  <a:cubicBezTo>
                    <a:pt x="4837" y="2295"/>
                    <a:pt x="4826" y="2306"/>
                    <a:pt x="4812" y="2306"/>
                  </a:cubicBezTo>
                  <a:lnTo>
                    <a:pt x="4812" y="2306"/>
                  </a:lnTo>
                  <a:cubicBezTo>
                    <a:pt x="4799" y="2306"/>
                    <a:pt x="4787" y="2295"/>
                    <a:pt x="4787" y="2281"/>
                  </a:cubicBezTo>
                  <a:cubicBezTo>
                    <a:pt x="4787" y="2268"/>
                    <a:pt x="4799" y="2256"/>
                    <a:pt x="4812" y="2256"/>
                  </a:cubicBezTo>
                  <a:close/>
                  <a:moveTo>
                    <a:pt x="4912" y="2256"/>
                  </a:moveTo>
                  <a:lnTo>
                    <a:pt x="4913" y="2256"/>
                  </a:lnTo>
                  <a:cubicBezTo>
                    <a:pt x="4926" y="2256"/>
                    <a:pt x="4938" y="2268"/>
                    <a:pt x="4938" y="2281"/>
                  </a:cubicBezTo>
                  <a:cubicBezTo>
                    <a:pt x="4938" y="2295"/>
                    <a:pt x="4926" y="2306"/>
                    <a:pt x="4913" y="2306"/>
                  </a:cubicBezTo>
                  <a:lnTo>
                    <a:pt x="4912" y="2306"/>
                  </a:lnTo>
                  <a:cubicBezTo>
                    <a:pt x="4899" y="2306"/>
                    <a:pt x="4887" y="2295"/>
                    <a:pt x="4887" y="2281"/>
                  </a:cubicBezTo>
                  <a:cubicBezTo>
                    <a:pt x="4887" y="2268"/>
                    <a:pt x="4899" y="2256"/>
                    <a:pt x="4912" y="2256"/>
                  </a:cubicBezTo>
                  <a:close/>
                  <a:moveTo>
                    <a:pt x="5013" y="2256"/>
                  </a:moveTo>
                  <a:lnTo>
                    <a:pt x="5013" y="2256"/>
                  </a:lnTo>
                  <a:cubicBezTo>
                    <a:pt x="5026" y="2256"/>
                    <a:pt x="5038" y="2268"/>
                    <a:pt x="5038" y="2281"/>
                  </a:cubicBezTo>
                  <a:cubicBezTo>
                    <a:pt x="5038" y="2295"/>
                    <a:pt x="5026" y="2306"/>
                    <a:pt x="5013" y="2306"/>
                  </a:cubicBezTo>
                  <a:lnTo>
                    <a:pt x="5013" y="2306"/>
                  </a:lnTo>
                  <a:cubicBezTo>
                    <a:pt x="4999" y="2306"/>
                    <a:pt x="4988" y="2295"/>
                    <a:pt x="4988" y="2281"/>
                  </a:cubicBezTo>
                  <a:cubicBezTo>
                    <a:pt x="4988" y="2268"/>
                    <a:pt x="4999" y="2256"/>
                    <a:pt x="5013" y="2256"/>
                  </a:cubicBezTo>
                  <a:close/>
                  <a:moveTo>
                    <a:pt x="5113" y="2256"/>
                  </a:moveTo>
                  <a:lnTo>
                    <a:pt x="5113" y="2256"/>
                  </a:lnTo>
                  <a:cubicBezTo>
                    <a:pt x="5126" y="2256"/>
                    <a:pt x="5138" y="2268"/>
                    <a:pt x="5138" y="2281"/>
                  </a:cubicBezTo>
                  <a:cubicBezTo>
                    <a:pt x="5138" y="2295"/>
                    <a:pt x="5126" y="2306"/>
                    <a:pt x="5113" y="2306"/>
                  </a:cubicBezTo>
                  <a:lnTo>
                    <a:pt x="5113" y="2306"/>
                  </a:lnTo>
                  <a:cubicBezTo>
                    <a:pt x="5099" y="2306"/>
                    <a:pt x="5088" y="2295"/>
                    <a:pt x="5088" y="2281"/>
                  </a:cubicBezTo>
                  <a:cubicBezTo>
                    <a:pt x="5088" y="2268"/>
                    <a:pt x="5099" y="2256"/>
                    <a:pt x="5113" y="2256"/>
                  </a:cubicBezTo>
                  <a:close/>
                  <a:moveTo>
                    <a:pt x="5213" y="2256"/>
                  </a:moveTo>
                  <a:lnTo>
                    <a:pt x="5213" y="2256"/>
                  </a:lnTo>
                  <a:cubicBezTo>
                    <a:pt x="5226" y="2256"/>
                    <a:pt x="5238" y="2268"/>
                    <a:pt x="5238" y="2281"/>
                  </a:cubicBezTo>
                  <a:cubicBezTo>
                    <a:pt x="5238" y="2295"/>
                    <a:pt x="5226" y="2306"/>
                    <a:pt x="5213" y="2306"/>
                  </a:cubicBezTo>
                  <a:lnTo>
                    <a:pt x="5213" y="2306"/>
                  </a:lnTo>
                  <a:cubicBezTo>
                    <a:pt x="5199" y="2306"/>
                    <a:pt x="5188" y="2295"/>
                    <a:pt x="5188" y="2281"/>
                  </a:cubicBezTo>
                  <a:cubicBezTo>
                    <a:pt x="5188" y="2268"/>
                    <a:pt x="5199" y="2256"/>
                    <a:pt x="5213" y="2256"/>
                  </a:cubicBezTo>
                  <a:close/>
                  <a:moveTo>
                    <a:pt x="5313" y="2256"/>
                  </a:moveTo>
                  <a:lnTo>
                    <a:pt x="5313" y="2256"/>
                  </a:lnTo>
                  <a:cubicBezTo>
                    <a:pt x="5327" y="2256"/>
                    <a:pt x="5338" y="2268"/>
                    <a:pt x="5338" y="2281"/>
                  </a:cubicBezTo>
                  <a:cubicBezTo>
                    <a:pt x="5338" y="2295"/>
                    <a:pt x="5327" y="2306"/>
                    <a:pt x="5313" y="2306"/>
                  </a:cubicBezTo>
                  <a:lnTo>
                    <a:pt x="5313" y="2306"/>
                  </a:lnTo>
                  <a:cubicBezTo>
                    <a:pt x="5299" y="2306"/>
                    <a:pt x="5288" y="2295"/>
                    <a:pt x="5288" y="2281"/>
                  </a:cubicBezTo>
                  <a:cubicBezTo>
                    <a:pt x="5288" y="2268"/>
                    <a:pt x="5299" y="2256"/>
                    <a:pt x="5313" y="2256"/>
                  </a:cubicBezTo>
                  <a:close/>
                  <a:moveTo>
                    <a:pt x="5413" y="2256"/>
                  </a:moveTo>
                  <a:lnTo>
                    <a:pt x="5413" y="2256"/>
                  </a:lnTo>
                  <a:cubicBezTo>
                    <a:pt x="5427" y="2256"/>
                    <a:pt x="5438" y="2268"/>
                    <a:pt x="5438" y="2281"/>
                  </a:cubicBezTo>
                  <a:cubicBezTo>
                    <a:pt x="5438" y="2295"/>
                    <a:pt x="5427" y="2306"/>
                    <a:pt x="5413" y="2306"/>
                  </a:cubicBezTo>
                  <a:lnTo>
                    <a:pt x="5413" y="2306"/>
                  </a:lnTo>
                  <a:cubicBezTo>
                    <a:pt x="5399" y="2306"/>
                    <a:pt x="5388" y="2295"/>
                    <a:pt x="5388" y="2281"/>
                  </a:cubicBezTo>
                  <a:cubicBezTo>
                    <a:pt x="5388" y="2268"/>
                    <a:pt x="5399" y="2256"/>
                    <a:pt x="5413" y="2256"/>
                  </a:cubicBezTo>
                  <a:close/>
                  <a:moveTo>
                    <a:pt x="5513" y="2256"/>
                  </a:moveTo>
                  <a:lnTo>
                    <a:pt x="5513" y="2256"/>
                  </a:lnTo>
                  <a:cubicBezTo>
                    <a:pt x="5527" y="2256"/>
                    <a:pt x="5538" y="2268"/>
                    <a:pt x="5538" y="2281"/>
                  </a:cubicBezTo>
                  <a:cubicBezTo>
                    <a:pt x="5538" y="2295"/>
                    <a:pt x="5527" y="2306"/>
                    <a:pt x="5513" y="2306"/>
                  </a:cubicBezTo>
                  <a:lnTo>
                    <a:pt x="5513" y="2306"/>
                  </a:lnTo>
                  <a:cubicBezTo>
                    <a:pt x="5499" y="2306"/>
                    <a:pt x="5488" y="2295"/>
                    <a:pt x="5488" y="2281"/>
                  </a:cubicBezTo>
                  <a:cubicBezTo>
                    <a:pt x="5488" y="2268"/>
                    <a:pt x="5499" y="2256"/>
                    <a:pt x="5513" y="2256"/>
                  </a:cubicBezTo>
                  <a:close/>
                  <a:moveTo>
                    <a:pt x="5613" y="2256"/>
                  </a:moveTo>
                  <a:lnTo>
                    <a:pt x="5613" y="2256"/>
                  </a:lnTo>
                  <a:cubicBezTo>
                    <a:pt x="5627" y="2256"/>
                    <a:pt x="5638" y="2268"/>
                    <a:pt x="5638" y="2281"/>
                  </a:cubicBezTo>
                  <a:cubicBezTo>
                    <a:pt x="5638" y="2295"/>
                    <a:pt x="5627" y="2306"/>
                    <a:pt x="5613" y="2306"/>
                  </a:cubicBezTo>
                  <a:lnTo>
                    <a:pt x="5613" y="2306"/>
                  </a:lnTo>
                  <a:cubicBezTo>
                    <a:pt x="5599" y="2306"/>
                    <a:pt x="5588" y="2295"/>
                    <a:pt x="5588" y="2281"/>
                  </a:cubicBezTo>
                  <a:cubicBezTo>
                    <a:pt x="5588" y="2268"/>
                    <a:pt x="5599" y="2256"/>
                    <a:pt x="5613" y="2256"/>
                  </a:cubicBezTo>
                  <a:close/>
                  <a:moveTo>
                    <a:pt x="5713" y="2256"/>
                  </a:moveTo>
                  <a:lnTo>
                    <a:pt x="5713" y="2256"/>
                  </a:lnTo>
                  <a:cubicBezTo>
                    <a:pt x="5727" y="2256"/>
                    <a:pt x="5738" y="2268"/>
                    <a:pt x="5738" y="2281"/>
                  </a:cubicBezTo>
                  <a:cubicBezTo>
                    <a:pt x="5738" y="2295"/>
                    <a:pt x="5727" y="2306"/>
                    <a:pt x="5713" y="2306"/>
                  </a:cubicBezTo>
                  <a:lnTo>
                    <a:pt x="5713" y="2306"/>
                  </a:lnTo>
                  <a:cubicBezTo>
                    <a:pt x="5699" y="2306"/>
                    <a:pt x="5688" y="2295"/>
                    <a:pt x="5688" y="2281"/>
                  </a:cubicBezTo>
                  <a:cubicBezTo>
                    <a:pt x="5688" y="2268"/>
                    <a:pt x="5699" y="2256"/>
                    <a:pt x="5713" y="2256"/>
                  </a:cubicBezTo>
                  <a:close/>
                  <a:moveTo>
                    <a:pt x="5813" y="2256"/>
                  </a:moveTo>
                  <a:lnTo>
                    <a:pt x="5813" y="2256"/>
                  </a:lnTo>
                  <a:cubicBezTo>
                    <a:pt x="5827" y="2256"/>
                    <a:pt x="5838" y="2268"/>
                    <a:pt x="5838" y="2281"/>
                  </a:cubicBezTo>
                  <a:cubicBezTo>
                    <a:pt x="5838" y="2295"/>
                    <a:pt x="5827" y="2306"/>
                    <a:pt x="5813" y="2306"/>
                  </a:cubicBezTo>
                  <a:lnTo>
                    <a:pt x="5813" y="2306"/>
                  </a:lnTo>
                  <a:cubicBezTo>
                    <a:pt x="5799" y="2306"/>
                    <a:pt x="5788" y="2295"/>
                    <a:pt x="5788" y="2281"/>
                  </a:cubicBezTo>
                  <a:cubicBezTo>
                    <a:pt x="5788" y="2268"/>
                    <a:pt x="5799" y="2256"/>
                    <a:pt x="5813" y="2256"/>
                  </a:cubicBezTo>
                  <a:close/>
                  <a:moveTo>
                    <a:pt x="5913" y="2256"/>
                  </a:moveTo>
                  <a:lnTo>
                    <a:pt x="5913" y="2256"/>
                  </a:lnTo>
                  <a:cubicBezTo>
                    <a:pt x="5927" y="2256"/>
                    <a:pt x="5938" y="2268"/>
                    <a:pt x="5938" y="2281"/>
                  </a:cubicBezTo>
                  <a:cubicBezTo>
                    <a:pt x="5938" y="2295"/>
                    <a:pt x="5927" y="2306"/>
                    <a:pt x="5913" y="2306"/>
                  </a:cubicBezTo>
                  <a:lnTo>
                    <a:pt x="5913" y="2306"/>
                  </a:lnTo>
                  <a:cubicBezTo>
                    <a:pt x="5899" y="2306"/>
                    <a:pt x="5888" y="2295"/>
                    <a:pt x="5888" y="2281"/>
                  </a:cubicBezTo>
                  <a:cubicBezTo>
                    <a:pt x="5888" y="2268"/>
                    <a:pt x="5899" y="2256"/>
                    <a:pt x="5913" y="2256"/>
                  </a:cubicBezTo>
                  <a:close/>
                  <a:moveTo>
                    <a:pt x="6013" y="2256"/>
                  </a:moveTo>
                  <a:lnTo>
                    <a:pt x="6013" y="2256"/>
                  </a:lnTo>
                  <a:cubicBezTo>
                    <a:pt x="6027" y="2256"/>
                    <a:pt x="6038" y="2268"/>
                    <a:pt x="6038" y="2281"/>
                  </a:cubicBezTo>
                  <a:cubicBezTo>
                    <a:pt x="6038" y="2295"/>
                    <a:pt x="6027" y="2306"/>
                    <a:pt x="6013" y="2306"/>
                  </a:cubicBezTo>
                  <a:lnTo>
                    <a:pt x="6013" y="2306"/>
                  </a:lnTo>
                  <a:cubicBezTo>
                    <a:pt x="5999" y="2306"/>
                    <a:pt x="5988" y="2295"/>
                    <a:pt x="5988" y="2281"/>
                  </a:cubicBezTo>
                  <a:cubicBezTo>
                    <a:pt x="5988" y="2268"/>
                    <a:pt x="5999" y="2256"/>
                    <a:pt x="6013" y="2256"/>
                  </a:cubicBezTo>
                  <a:close/>
                  <a:moveTo>
                    <a:pt x="6113" y="2256"/>
                  </a:moveTo>
                  <a:lnTo>
                    <a:pt x="6113" y="2256"/>
                  </a:lnTo>
                  <a:cubicBezTo>
                    <a:pt x="6127" y="2256"/>
                    <a:pt x="6138" y="2268"/>
                    <a:pt x="6138" y="2281"/>
                  </a:cubicBezTo>
                  <a:cubicBezTo>
                    <a:pt x="6138" y="2295"/>
                    <a:pt x="6127" y="2306"/>
                    <a:pt x="6113" y="2306"/>
                  </a:cubicBezTo>
                  <a:lnTo>
                    <a:pt x="6113" y="2306"/>
                  </a:lnTo>
                  <a:cubicBezTo>
                    <a:pt x="6099" y="2306"/>
                    <a:pt x="6088" y="2295"/>
                    <a:pt x="6088" y="2281"/>
                  </a:cubicBezTo>
                  <a:cubicBezTo>
                    <a:pt x="6088" y="2268"/>
                    <a:pt x="6099" y="2256"/>
                    <a:pt x="6113" y="2256"/>
                  </a:cubicBezTo>
                  <a:close/>
                  <a:moveTo>
                    <a:pt x="6213" y="2256"/>
                  </a:moveTo>
                  <a:lnTo>
                    <a:pt x="6213" y="2256"/>
                  </a:lnTo>
                  <a:cubicBezTo>
                    <a:pt x="6227" y="2256"/>
                    <a:pt x="6238" y="2268"/>
                    <a:pt x="6238" y="2281"/>
                  </a:cubicBezTo>
                  <a:cubicBezTo>
                    <a:pt x="6238" y="2295"/>
                    <a:pt x="6227" y="2306"/>
                    <a:pt x="6213" y="2306"/>
                  </a:cubicBezTo>
                  <a:lnTo>
                    <a:pt x="6213" y="2306"/>
                  </a:lnTo>
                  <a:cubicBezTo>
                    <a:pt x="6199" y="2306"/>
                    <a:pt x="6188" y="2295"/>
                    <a:pt x="6188" y="2281"/>
                  </a:cubicBezTo>
                  <a:cubicBezTo>
                    <a:pt x="6188" y="2268"/>
                    <a:pt x="6199" y="2256"/>
                    <a:pt x="6213" y="2256"/>
                  </a:cubicBezTo>
                  <a:close/>
                  <a:moveTo>
                    <a:pt x="6313" y="2256"/>
                  </a:moveTo>
                  <a:lnTo>
                    <a:pt x="6313" y="2256"/>
                  </a:lnTo>
                  <a:cubicBezTo>
                    <a:pt x="6327" y="2256"/>
                    <a:pt x="6338" y="2268"/>
                    <a:pt x="6338" y="2281"/>
                  </a:cubicBezTo>
                  <a:cubicBezTo>
                    <a:pt x="6338" y="2295"/>
                    <a:pt x="6327" y="2306"/>
                    <a:pt x="6313" y="2306"/>
                  </a:cubicBezTo>
                  <a:lnTo>
                    <a:pt x="6313" y="2306"/>
                  </a:lnTo>
                  <a:cubicBezTo>
                    <a:pt x="6299" y="2306"/>
                    <a:pt x="6288" y="2295"/>
                    <a:pt x="6288" y="2281"/>
                  </a:cubicBezTo>
                  <a:cubicBezTo>
                    <a:pt x="6288" y="2268"/>
                    <a:pt x="6299" y="2256"/>
                    <a:pt x="6313" y="2256"/>
                  </a:cubicBezTo>
                  <a:close/>
                  <a:moveTo>
                    <a:pt x="6413" y="2256"/>
                  </a:moveTo>
                  <a:lnTo>
                    <a:pt x="6413" y="2256"/>
                  </a:lnTo>
                  <a:cubicBezTo>
                    <a:pt x="6427" y="2256"/>
                    <a:pt x="6438" y="2268"/>
                    <a:pt x="6438" y="2281"/>
                  </a:cubicBezTo>
                  <a:cubicBezTo>
                    <a:pt x="6438" y="2295"/>
                    <a:pt x="6427" y="2306"/>
                    <a:pt x="6413" y="2306"/>
                  </a:cubicBezTo>
                  <a:lnTo>
                    <a:pt x="6413" y="2306"/>
                  </a:lnTo>
                  <a:cubicBezTo>
                    <a:pt x="6399" y="2306"/>
                    <a:pt x="6388" y="2295"/>
                    <a:pt x="6388" y="2281"/>
                  </a:cubicBezTo>
                  <a:cubicBezTo>
                    <a:pt x="6388" y="2268"/>
                    <a:pt x="6399" y="2256"/>
                    <a:pt x="6413" y="2256"/>
                  </a:cubicBezTo>
                  <a:close/>
                  <a:moveTo>
                    <a:pt x="6513" y="2256"/>
                  </a:moveTo>
                  <a:lnTo>
                    <a:pt x="6513" y="2256"/>
                  </a:lnTo>
                  <a:cubicBezTo>
                    <a:pt x="6527" y="2256"/>
                    <a:pt x="6538" y="2268"/>
                    <a:pt x="6538" y="2281"/>
                  </a:cubicBezTo>
                  <a:cubicBezTo>
                    <a:pt x="6538" y="2295"/>
                    <a:pt x="6527" y="2306"/>
                    <a:pt x="6513" y="2306"/>
                  </a:cubicBezTo>
                  <a:lnTo>
                    <a:pt x="6513" y="2306"/>
                  </a:lnTo>
                  <a:cubicBezTo>
                    <a:pt x="6499" y="2306"/>
                    <a:pt x="6488" y="2295"/>
                    <a:pt x="6488" y="2281"/>
                  </a:cubicBezTo>
                  <a:cubicBezTo>
                    <a:pt x="6488" y="2268"/>
                    <a:pt x="6499" y="2256"/>
                    <a:pt x="6513" y="2256"/>
                  </a:cubicBezTo>
                  <a:close/>
                  <a:moveTo>
                    <a:pt x="6613" y="2256"/>
                  </a:moveTo>
                  <a:lnTo>
                    <a:pt x="6613" y="2256"/>
                  </a:lnTo>
                  <a:cubicBezTo>
                    <a:pt x="6627" y="2256"/>
                    <a:pt x="6638" y="2268"/>
                    <a:pt x="6638" y="2281"/>
                  </a:cubicBezTo>
                  <a:cubicBezTo>
                    <a:pt x="6638" y="2295"/>
                    <a:pt x="6627" y="2306"/>
                    <a:pt x="6613" y="2306"/>
                  </a:cubicBezTo>
                  <a:lnTo>
                    <a:pt x="6613" y="2306"/>
                  </a:lnTo>
                  <a:cubicBezTo>
                    <a:pt x="6600" y="2306"/>
                    <a:pt x="6588" y="2295"/>
                    <a:pt x="6588" y="2281"/>
                  </a:cubicBezTo>
                  <a:cubicBezTo>
                    <a:pt x="6588" y="2268"/>
                    <a:pt x="6600" y="2256"/>
                    <a:pt x="6613" y="2256"/>
                  </a:cubicBezTo>
                  <a:close/>
                  <a:moveTo>
                    <a:pt x="6713" y="2256"/>
                  </a:moveTo>
                  <a:lnTo>
                    <a:pt x="6713" y="2256"/>
                  </a:lnTo>
                  <a:cubicBezTo>
                    <a:pt x="6727" y="2256"/>
                    <a:pt x="6738" y="2268"/>
                    <a:pt x="6738" y="2281"/>
                  </a:cubicBezTo>
                  <a:cubicBezTo>
                    <a:pt x="6738" y="2295"/>
                    <a:pt x="6727" y="2306"/>
                    <a:pt x="6713" y="2306"/>
                  </a:cubicBezTo>
                  <a:lnTo>
                    <a:pt x="6713" y="2306"/>
                  </a:lnTo>
                  <a:cubicBezTo>
                    <a:pt x="6700" y="2306"/>
                    <a:pt x="6688" y="2295"/>
                    <a:pt x="6688" y="2281"/>
                  </a:cubicBezTo>
                  <a:cubicBezTo>
                    <a:pt x="6688" y="2268"/>
                    <a:pt x="6700" y="2256"/>
                    <a:pt x="6713" y="2256"/>
                  </a:cubicBezTo>
                  <a:close/>
                  <a:moveTo>
                    <a:pt x="6813" y="2256"/>
                  </a:moveTo>
                  <a:lnTo>
                    <a:pt x="6813" y="2256"/>
                  </a:lnTo>
                  <a:cubicBezTo>
                    <a:pt x="6827" y="2256"/>
                    <a:pt x="6838" y="2268"/>
                    <a:pt x="6838" y="2281"/>
                  </a:cubicBezTo>
                  <a:cubicBezTo>
                    <a:pt x="6838" y="2295"/>
                    <a:pt x="6827" y="2306"/>
                    <a:pt x="6813" y="2306"/>
                  </a:cubicBezTo>
                  <a:lnTo>
                    <a:pt x="6813" y="2306"/>
                  </a:lnTo>
                  <a:cubicBezTo>
                    <a:pt x="6800" y="2306"/>
                    <a:pt x="6788" y="2295"/>
                    <a:pt x="6788" y="2281"/>
                  </a:cubicBezTo>
                  <a:cubicBezTo>
                    <a:pt x="6788" y="2268"/>
                    <a:pt x="6800" y="2256"/>
                    <a:pt x="6813" y="2256"/>
                  </a:cubicBezTo>
                  <a:close/>
                  <a:moveTo>
                    <a:pt x="6913" y="2256"/>
                  </a:moveTo>
                  <a:lnTo>
                    <a:pt x="6914" y="2256"/>
                  </a:lnTo>
                  <a:cubicBezTo>
                    <a:pt x="6927" y="2256"/>
                    <a:pt x="6939" y="2268"/>
                    <a:pt x="6939" y="2281"/>
                  </a:cubicBezTo>
                  <a:cubicBezTo>
                    <a:pt x="6939" y="2295"/>
                    <a:pt x="6927" y="2306"/>
                    <a:pt x="6914" y="2306"/>
                  </a:cubicBezTo>
                  <a:lnTo>
                    <a:pt x="6913" y="2306"/>
                  </a:lnTo>
                  <a:cubicBezTo>
                    <a:pt x="6900" y="2306"/>
                    <a:pt x="6888" y="2295"/>
                    <a:pt x="6888" y="2281"/>
                  </a:cubicBezTo>
                  <a:cubicBezTo>
                    <a:pt x="6888" y="2268"/>
                    <a:pt x="6900" y="2256"/>
                    <a:pt x="6913" y="2256"/>
                  </a:cubicBezTo>
                  <a:close/>
                  <a:moveTo>
                    <a:pt x="6914" y="2207"/>
                  </a:moveTo>
                  <a:lnTo>
                    <a:pt x="6914" y="2207"/>
                  </a:lnTo>
                  <a:cubicBezTo>
                    <a:pt x="6914" y="2193"/>
                    <a:pt x="6925" y="2182"/>
                    <a:pt x="6939" y="2182"/>
                  </a:cubicBezTo>
                  <a:cubicBezTo>
                    <a:pt x="6953" y="2182"/>
                    <a:pt x="6964" y="2193"/>
                    <a:pt x="6964" y="2207"/>
                  </a:cubicBezTo>
                  <a:lnTo>
                    <a:pt x="6964" y="2207"/>
                  </a:lnTo>
                  <a:cubicBezTo>
                    <a:pt x="6964" y="2221"/>
                    <a:pt x="6953" y="2232"/>
                    <a:pt x="6939" y="2232"/>
                  </a:cubicBezTo>
                  <a:cubicBezTo>
                    <a:pt x="6925" y="2232"/>
                    <a:pt x="6914" y="2221"/>
                    <a:pt x="6914" y="2207"/>
                  </a:cubicBezTo>
                  <a:close/>
                  <a:moveTo>
                    <a:pt x="6914" y="2107"/>
                  </a:moveTo>
                  <a:lnTo>
                    <a:pt x="6914" y="2107"/>
                  </a:lnTo>
                  <a:cubicBezTo>
                    <a:pt x="6914" y="2093"/>
                    <a:pt x="6925" y="2082"/>
                    <a:pt x="6939" y="2082"/>
                  </a:cubicBezTo>
                  <a:cubicBezTo>
                    <a:pt x="6953" y="2082"/>
                    <a:pt x="6964" y="2093"/>
                    <a:pt x="6964" y="2107"/>
                  </a:cubicBezTo>
                  <a:lnTo>
                    <a:pt x="6964" y="2107"/>
                  </a:lnTo>
                  <a:cubicBezTo>
                    <a:pt x="6964" y="2120"/>
                    <a:pt x="6953" y="2132"/>
                    <a:pt x="6939" y="2132"/>
                  </a:cubicBezTo>
                  <a:cubicBezTo>
                    <a:pt x="6925" y="2132"/>
                    <a:pt x="6914" y="2120"/>
                    <a:pt x="6914" y="2107"/>
                  </a:cubicBezTo>
                  <a:close/>
                  <a:moveTo>
                    <a:pt x="6914" y="2007"/>
                  </a:moveTo>
                  <a:lnTo>
                    <a:pt x="6914" y="2007"/>
                  </a:lnTo>
                  <a:cubicBezTo>
                    <a:pt x="6914" y="1993"/>
                    <a:pt x="6925" y="1982"/>
                    <a:pt x="6939" y="1982"/>
                  </a:cubicBezTo>
                  <a:cubicBezTo>
                    <a:pt x="6953" y="1982"/>
                    <a:pt x="6964" y="1993"/>
                    <a:pt x="6964" y="2007"/>
                  </a:cubicBezTo>
                  <a:lnTo>
                    <a:pt x="6964" y="2007"/>
                  </a:lnTo>
                  <a:cubicBezTo>
                    <a:pt x="6964" y="2020"/>
                    <a:pt x="6953" y="2032"/>
                    <a:pt x="6939" y="2032"/>
                  </a:cubicBezTo>
                  <a:cubicBezTo>
                    <a:pt x="6925" y="2032"/>
                    <a:pt x="6914" y="2020"/>
                    <a:pt x="6914" y="2007"/>
                  </a:cubicBezTo>
                  <a:close/>
                  <a:moveTo>
                    <a:pt x="6914" y="1907"/>
                  </a:moveTo>
                  <a:lnTo>
                    <a:pt x="6914" y="1907"/>
                  </a:lnTo>
                  <a:cubicBezTo>
                    <a:pt x="6914" y="1893"/>
                    <a:pt x="6925" y="1882"/>
                    <a:pt x="6939" y="1882"/>
                  </a:cubicBezTo>
                  <a:cubicBezTo>
                    <a:pt x="6953" y="1882"/>
                    <a:pt x="6964" y="1893"/>
                    <a:pt x="6964" y="1907"/>
                  </a:cubicBezTo>
                  <a:lnTo>
                    <a:pt x="6964" y="1907"/>
                  </a:lnTo>
                  <a:cubicBezTo>
                    <a:pt x="6964" y="1920"/>
                    <a:pt x="6953" y="1932"/>
                    <a:pt x="6939" y="1932"/>
                  </a:cubicBezTo>
                  <a:cubicBezTo>
                    <a:pt x="6925" y="1932"/>
                    <a:pt x="6914" y="1920"/>
                    <a:pt x="6914" y="1907"/>
                  </a:cubicBezTo>
                  <a:close/>
                  <a:moveTo>
                    <a:pt x="6914" y="1807"/>
                  </a:moveTo>
                  <a:lnTo>
                    <a:pt x="6914" y="1806"/>
                  </a:lnTo>
                  <a:cubicBezTo>
                    <a:pt x="6914" y="1793"/>
                    <a:pt x="6925" y="1781"/>
                    <a:pt x="6939" y="1781"/>
                  </a:cubicBezTo>
                  <a:cubicBezTo>
                    <a:pt x="6953" y="1781"/>
                    <a:pt x="6964" y="1793"/>
                    <a:pt x="6964" y="1806"/>
                  </a:cubicBezTo>
                  <a:lnTo>
                    <a:pt x="6964" y="1807"/>
                  </a:lnTo>
                  <a:cubicBezTo>
                    <a:pt x="6964" y="1820"/>
                    <a:pt x="6953" y="1832"/>
                    <a:pt x="6939" y="1832"/>
                  </a:cubicBezTo>
                  <a:cubicBezTo>
                    <a:pt x="6925" y="1832"/>
                    <a:pt x="6914" y="1820"/>
                    <a:pt x="6914" y="1807"/>
                  </a:cubicBezTo>
                  <a:close/>
                  <a:moveTo>
                    <a:pt x="6914" y="1706"/>
                  </a:moveTo>
                  <a:lnTo>
                    <a:pt x="6914" y="1706"/>
                  </a:lnTo>
                  <a:cubicBezTo>
                    <a:pt x="6914" y="1693"/>
                    <a:pt x="6925" y="1681"/>
                    <a:pt x="6939" y="1681"/>
                  </a:cubicBezTo>
                  <a:cubicBezTo>
                    <a:pt x="6953" y="1681"/>
                    <a:pt x="6964" y="1693"/>
                    <a:pt x="6964" y="1706"/>
                  </a:cubicBezTo>
                  <a:lnTo>
                    <a:pt x="6964" y="1706"/>
                  </a:lnTo>
                  <a:cubicBezTo>
                    <a:pt x="6964" y="1720"/>
                    <a:pt x="6953" y="1731"/>
                    <a:pt x="6939" y="1731"/>
                  </a:cubicBezTo>
                  <a:cubicBezTo>
                    <a:pt x="6925" y="1731"/>
                    <a:pt x="6914" y="1720"/>
                    <a:pt x="6914" y="1706"/>
                  </a:cubicBezTo>
                  <a:close/>
                  <a:moveTo>
                    <a:pt x="6914" y="1606"/>
                  </a:moveTo>
                  <a:lnTo>
                    <a:pt x="6914" y="1606"/>
                  </a:lnTo>
                  <a:cubicBezTo>
                    <a:pt x="6914" y="1593"/>
                    <a:pt x="6925" y="1581"/>
                    <a:pt x="6939" y="1581"/>
                  </a:cubicBezTo>
                  <a:cubicBezTo>
                    <a:pt x="6953" y="1581"/>
                    <a:pt x="6964" y="1593"/>
                    <a:pt x="6964" y="1606"/>
                  </a:cubicBezTo>
                  <a:lnTo>
                    <a:pt x="6964" y="1606"/>
                  </a:lnTo>
                  <a:cubicBezTo>
                    <a:pt x="6964" y="1620"/>
                    <a:pt x="6953" y="1631"/>
                    <a:pt x="6939" y="1631"/>
                  </a:cubicBezTo>
                  <a:cubicBezTo>
                    <a:pt x="6925" y="1631"/>
                    <a:pt x="6914" y="1620"/>
                    <a:pt x="6914" y="1606"/>
                  </a:cubicBezTo>
                  <a:close/>
                  <a:moveTo>
                    <a:pt x="6914" y="1506"/>
                  </a:moveTo>
                  <a:lnTo>
                    <a:pt x="6914" y="1506"/>
                  </a:lnTo>
                  <a:cubicBezTo>
                    <a:pt x="6914" y="1493"/>
                    <a:pt x="6925" y="1481"/>
                    <a:pt x="6939" y="1481"/>
                  </a:cubicBezTo>
                  <a:cubicBezTo>
                    <a:pt x="6953" y="1481"/>
                    <a:pt x="6964" y="1493"/>
                    <a:pt x="6964" y="1506"/>
                  </a:cubicBezTo>
                  <a:lnTo>
                    <a:pt x="6964" y="1506"/>
                  </a:lnTo>
                  <a:cubicBezTo>
                    <a:pt x="6964" y="1520"/>
                    <a:pt x="6953" y="1531"/>
                    <a:pt x="6939" y="1531"/>
                  </a:cubicBezTo>
                  <a:cubicBezTo>
                    <a:pt x="6925" y="1531"/>
                    <a:pt x="6914" y="1520"/>
                    <a:pt x="6914" y="1506"/>
                  </a:cubicBezTo>
                  <a:close/>
                  <a:moveTo>
                    <a:pt x="6914" y="1406"/>
                  </a:moveTo>
                  <a:lnTo>
                    <a:pt x="6914" y="1406"/>
                  </a:lnTo>
                  <a:cubicBezTo>
                    <a:pt x="6914" y="1392"/>
                    <a:pt x="6925" y="1381"/>
                    <a:pt x="6939" y="1381"/>
                  </a:cubicBezTo>
                  <a:cubicBezTo>
                    <a:pt x="6953" y="1381"/>
                    <a:pt x="6964" y="1392"/>
                    <a:pt x="6964" y="1406"/>
                  </a:cubicBezTo>
                  <a:lnTo>
                    <a:pt x="6964" y="1406"/>
                  </a:lnTo>
                  <a:cubicBezTo>
                    <a:pt x="6964" y="1420"/>
                    <a:pt x="6953" y="1431"/>
                    <a:pt x="6939" y="1431"/>
                  </a:cubicBezTo>
                  <a:cubicBezTo>
                    <a:pt x="6925" y="1431"/>
                    <a:pt x="6914" y="1420"/>
                    <a:pt x="6914" y="1406"/>
                  </a:cubicBezTo>
                  <a:close/>
                  <a:moveTo>
                    <a:pt x="6914" y="1306"/>
                  </a:moveTo>
                  <a:lnTo>
                    <a:pt x="6914" y="1306"/>
                  </a:lnTo>
                  <a:cubicBezTo>
                    <a:pt x="6914" y="1292"/>
                    <a:pt x="6925" y="1281"/>
                    <a:pt x="6939" y="1281"/>
                  </a:cubicBezTo>
                  <a:cubicBezTo>
                    <a:pt x="6953" y="1281"/>
                    <a:pt x="6964" y="1292"/>
                    <a:pt x="6964" y="1306"/>
                  </a:cubicBezTo>
                  <a:lnTo>
                    <a:pt x="6964" y="1306"/>
                  </a:lnTo>
                  <a:cubicBezTo>
                    <a:pt x="6964" y="1320"/>
                    <a:pt x="6953" y="1331"/>
                    <a:pt x="6939" y="1331"/>
                  </a:cubicBezTo>
                  <a:cubicBezTo>
                    <a:pt x="6925" y="1331"/>
                    <a:pt x="6914" y="1320"/>
                    <a:pt x="6914" y="1306"/>
                  </a:cubicBezTo>
                  <a:close/>
                  <a:moveTo>
                    <a:pt x="6914" y="1206"/>
                  </a:moveTo>
                  <a:lnTo>
                    <a:pt x="6914" y="1206"/>
                  </a:lnTo>
                  <a:cubicBezTo>
                    <a:pt x="6914" y="1192"/>
                    <a:pt x="6925" y="1181"/>
                    <a:pt x="6939" y="1181"/>
                  </a:cubicBezTo>
                  <a:cubicBezTo>
                    <a:pt x="6953" y="1181"/>
                    <a:pt x="6964" y="1192"/>
                    <a:pt x="6964" y="1206"/>
                  </a:cubicBezTo>
                  <a:lnTo>
                    <a:pt x="6964" y="1206"/>
                  </a:lnTo>
                  <a:cubicBezTo>
                    <a:pt x="6964" y="1220"/>
                    <a:pt x="6953" y="1231"/>
                    <a:pt x="6939" y="1231"/>
                  </a:cubicBezTo>
                  <a:cubicBezTo>
                    <a:pt x="6925" y="1231"/>
                    <a:pt x="6914" y="1220"/>
                    <a:pt x="6914" y="1206"/>
                  </a:cubicBezTo>
                  <a:close/>
                  <a:moveTo>
                    <a:pt x="6914" y="1106"/>
                  </a:moveTo>
                  <a:lnTo>
                    <a:pt x="6914" y="1106"/>
                  </a:lnTo>
                  <a:cubicBezTo>
                    <a:pt x="6914" y="1092"/>
                    <a:pt x="6925" y="1081"/>
                    <a:pt x="6939" y="1081"/>
                  </a:cubicBezTo>
                  <a:cubicBezTo>
                    <a:pt x="6953" y="1081"/>
                    <a:pt x="6964" y="1092"/>
                    <a:pt x="6964" y="1106"/>
                  </a:cubicBezTo>
                  <a:lnTo>
                    <a:pt x="6964" y="1106"/>
                  </a:lnTo>
                  <a:cubicBezTo>
                    <a:pt x="6964" y="1120"/>
                    <a:pt x="6953" y="1131"/>
                    <a:pt x="6939" y="1131"/>
                  </a:cubicBezTo>
                  <a:cubicBezTo>
                    <a:pt x="6925" y="1131"/>
                    <a:pt x="6914" y="1120"/>
                    <a:pt x="6914" y="1106"/>
                  </a:cubicBezTo>
                  <a:close/>
                  <a:moveTo>
                    <a:pt x="6914" y="1006"/>
                  </a:moveTo>
                  <a:lnTo>
                    <a:pt x="6914" y="1006"/>
                  </a:lnTo>
                  <a:cubicBezTo>
                    <a:pt x="6914" y="992"/>
                    <a:pt x="6925" y="981"/>
                    <a:pt x="6939" y="981"/>
                  </a:cubicBezTo>
                  <a:cubicBezTo>
                    <a:pt x="6953" y="981"/>
                    <a:pt x="6964" y="992"/>
                    <a:pt x="6964" y="1006"/>
                  </a:cubicBezTo>
                  <a:lnTo>
                    <a:pt x="6964" y="1006"/>
                  </a:lnTo>
                  <a:cubicBezTo>
                    <a:pt x="6964" y="1020"/>
                    <a:pt x="6953" y="1031"/>
                    <a:pt x="6939" y="1031"/>
                  </a:cubicBezTo>
                  <a:cubicBezTo>
                    <a:pt x="6925" y="1031"/>
                    <a:pt x="6914" y="1020"/>
                    <a:pt x="6914" y="1006"/>
                  </a:cubicBezTo>
                  <a:close/>
                  <a:moveTo>
                    <a:pt x="6914" y="906"/>
                  </a:moveTo>
                  <a:lnTo>
                    <a:pt x="6914" y="906"/>
                  </a:lnTo>
                  <a:cubicBezTo>
                    <a:pt x="6914" y="892"/>
                    <a:pt x="6925" y="881"/>
                    <a:pt x="6939" y="881"/>
                  </a:cubicBezTo>
                  <a:cubicBezTo>
                    <a:pt x="6953" y="881"/>
                    <a:pt x="6964" y="892"/>
                    <a:pt x="6964" y="906"/>
                  </a:cubicBezTo>
                  <a:lnTo>
                    <a:pt x="6964" y="906"/>
                  </a:lnTo>
                  <a:cubicBezTo>
                    <a:pt x="6964" y="920"/>
                    <a:pt x="6953" y="931"/>
                    <a:pt x="6939" y="931"/>
                  </a:cubicBezTo>
                  <a:cubicBezTo>
                    <a:pt x="6925" y="931"/>
                    <a:pt x="6914" y="920"/>
                    <a:pt x="6914" y="906"/>
                  </a:cubicBezTo>
                  <a:close/>
                  <a:moveTo>
                    <a:pt x="6914" y="806"/>
                  </a:moveTo>
                  <a:lnTo>
                    <a:pt x="6914" y="806"/>
                  </a:lnTo>
                  <a:cubicBezTo>
                    <a:pt x="6914" y="792"/>
                    <a:pt x="6925" y="781"/>
                    <a:pt x="6939" y="781"/>
                  </a:cubicBezTo>
                  <a:cubicBezTo>
                    <a:pt x="6953" y="781"/>
                    <a:pt x="6964" y="792"/>
                    <a:pt x="6964" y="806"/>
                  </a:cubicBezTo>
                  <a:lnTo>
                    <a:pt x="6964" y="806"/>
                  </a:lnTo>
                  <a:cubicBezTo>
                    <a:pt x="6964" y="820"/>
                    <a:pt x="6953" y="831"/>
                    <a:pt x="6939" y="831"/>
                  </a:cubicBezTo>
                  <a:cubicBezTo>
                    <a:pt x="6925" y="831"/>
                    <a:pt x="6914" y="820"/>
                    <a:pt x="6914" y="806"/>
                  </a:cubicBezTo>
                  <a:close/>
                  <a:moveTo>
                    <a:pt x="6914" y="706"/>
                  </a:moveTo>
                  <a:lnTo>
                    <a:pt x="6914" y="706"/>
                  </a:lnTo>
                  <a:cubicBezTo>
                    <a:pt x="6914" y="692"/>
                    <a:pt x="6925" y="681"/>
                    <a:pt x="6939" y="681"/>
                  </a:cubicBezTo>
                  <a:cubicBezTo>
                    <a:pt x="6953" y="681"/>
                    <a:pt x="6964" y="692"/>
                    <a:pt x="6964" y="706"/>
                  </a:cubicBezTo>
                  <a:lnTo>
                    <a:pt x="6964" y="706"/>
                  </a:lnTo>
                  <a:cubicBezTo>
                    <a:pt x="6964" y="720"/>
                    <a:pt x="6953" y="731"/>
                    <a:pt x="6939" y="731"/>
                  </a:cubicBezTo>
                  <a:cubicBezTo>
                    <a:pt x="6925" y="731"/>
                    <a:pt x="6914" y="720"/>
                    <a:pt x="6914" y="706"/>
                  </a:cubicBezTo>
                  <a:close/>
                  <a:moveTo>
                    <a:pt x="6914" y="606"/>
                  </a:moveTo>
                  <a:lnTo>
                    <a:pt x="6914" y="606"/>
                  </a:lnTo>
                  <a:cubicBezTo>
                    <a:pt x="6914" y="592"/>
                    <a:pt x="6925" y="581"/>
                    <a:pt x="6939" y="581"/>
                  </a:cubicBezTo>
                  <a:cubicBezTo>
                    <a:pt x="6953" y="581"/>
                    <a:pt x="6964" y="592"/>
                    <a:pt x="6964" y="606"/>
                  </a:cubicBezTo>
                  <a:lnTo>
                    <a:pt x="6964" y="606"/>
                  </a:lnTo>
                  <a:cubicBezTo>
                    <a:pt x="6964" y="620"/>
                    <a:pt x="6953" y="631"/>
                    <a:pt x="6939" y="631"/>
                  </a:cubicBezTo>
                  <a:cubicBezTo>
                    <a:pt x="6925" y="631"/>
                    <a:pt x="6914" y="620"/>
                    <a:pt x="6914" y="606"/>
                  </a:cubicBezTo>
                  <a:close/>
                  <a:moveTo>
                    <a:pt x="6914" y="506"/>
                  </a:moveTo>
                  <a:lnTo>
                    <a:pt x="6914" y="506"/>
                  </a:lnTo>
                  <a:cubicBezTo>
                    <a:pt x="6914" y="492"/>
                    <a:pt x="6925" y="481"/>
                    <a:pt x="6939" y="481"/>
                  </a:cubicBezTo>
                  <a:cubicBezTo>
                    <a:pt x="6953" y="481"/>
                    <a:pt x="6964" y="492"/>
                    <a:pt x="6964" y="506"/>
                  </a:cubicBezTo>
                  <a:lnTo>
                    <a:pt x="6964" y="506"/>
                  </a:lnTo>
                  <a:cubicBezTo>
                    <a:pt x="6964" y="520"/>
                    <a:pt x="6953" y="531"/>
                    <a:pt x="6939" y="531"/>
                  </a:cubicBezTo>
                  <a:cubicBezTo>
                    <a:pt x="6925" y="531"/>
                    <a:pt x="6914" y="520"/>
                    <a:pt x="6914" y="506"/>
                  </a:cubicBezTo>
                  <a:close/>
                  <a:moveTo>
                    <a:pt x="6914" y="406"/>
                  </a:moveTo>
                  <a:lnTo>
                    <a:pt x="6914" y="406"/>
                  </a:lnTo>
                  <a:cubicBezTo>
                    <a:pt x="6914" y="392"/>
                    <a:pt x="6925" y="381"/>
                    <a:pt x="6939" y="381"/>
                  </a:cubicBezTo>
                  <a:cubicBezTo>
                    <a:pt x="6953" y="381"/>
                    <a:pt x="6964" y="392"/>
                    <a:pt x="6964" y="406"/>
                  </a:cubicBezTo>
                  <a:lnTo>
                    <a:pt x="6964" y="406"/>
                  </a:lnTo>
                  <a:cubicBezTo>
                    <a:pt x="6964" y="420"/>
                    <a:pt x="6953" y="431"/>
                    <a:pt x="6939" y="431"/>
                  </a:cubicBezTo>
                  <a:cubicBezTo>
                    <a:pt x="6925" y="431"/>
                    <a:pt x="6914" y="420"/>
                    <a:pt x="6914" y="406"/>
                  </a:cubicBezTo>
                  <a:close/>
                  <a:moveTo>
                    <a:pt x="6914" y="306"/>
                  </a:moveTo>
                  <a:lnTo>
                    <a:pt x="6914" y="306"/>
                  </a:lnTo>
                  <a:cubicBezTo>
                    <a:pt x="6914" y="292"/>
                    <a:pt x="6925" y="281"/>
                    <a:pt x="6939" y="281"/>
                  </a:cubicBezTo>
                  <a:cubicBezTo>
                    <a:pt x="6953" y="281"/>
                    <a:pt x="6964" y="292"/>
                    <a:pt x="6964" y="306"/>
                  </a:cubicBezTo>
                  <a:lnTo>
                    <a:pt x="6964" y="306"/>
                  </a:lnTo>
                  <a:cubicBezTo>
                    <a:pt x="6964" y="320"/>
                    <a:pt x="6953" y="331"/>
                    <a:pt x="6939" y="331"/>
                  </a:cubicBezTo>
                  <a:cubicBezTo>
                    <a:pt x="6925" y="331"/>
                    <a:pt x="6914" y="320"/>
                    <a:pt x="6914" y="306"/>
                  </a:cubicBezTo>
                  <a:close/>
                  <a:moveTo>
                    <a:pt x="6914" y="206"/>
                  </a:moveTo>
                  <a:lnTo>
                    <a:pt x="6914" y="206"/>
                  </a:lnTo>
                  <a:cubicBezTo>
                    <a:pt x="6914" y="192"/>
                    <a:pt x="6925" y="181"/>
                    <a:pt x="6939" y="181"/>
                  </a:cubicBezTo>
                  <a:cubicBezTo>
                    <a:pt x="6953" y="181"/>
                    <a:pt x="6964" y="192"/>
                    <a:pt x="6964" y="206"/>
                  </a:cubicBezTo>
                  <a:lnTo>
                    <a:pt x="6964" y="206"/>
                  </a:lnTo>
                  <a:cubicBezTo>
                    <a:pt x="6964" y="220"/>
                    <a:pt x="6953" y="231"/>
                    <a:pt x="6939" y="231"/>
                  </a:cubicBezTo>
                  <a:cubicBezTo>
                    <a:pt x="6925" y="231"/>
                    <a:pt x="6914" y="220"/>
                    <a:pt x="6914" y="206"/>
                  </a:cubicBezTo>
                  <a:close/>
                  <a:moveTo>
                    <a:pt x="6914" y="106"/>
                  </a:moveTo>
                  <a:lnTo>
                    <a:pt x="6914" y="106"/>
                  </a:lnTo>
                  <a:cubicBezTo>
                    <a:pt x="6914" y="92"/>
                    <a:pt x="6925" y="81"/>
                    <a:pt x="6939" y="81"/>
                  </a:cubicBezTo>
                  <a:cubicBezTo>
                    <a:pt x="6953" y="81"/>
                    <a:pt x="6964" y="92"/>
                    <a:pt x="6964" y="106"/>
                  </a:cubicBezTo>
                  <a:lnTo>
                    <a:pt x="6964" y="106"/>
                  </a:lnTo>
                  <a:cubicBezTo>
                    <a:pt x="6964" y="119"/>
                    <a:pt x="6953" y="131"/>
                    <a:pt x="6939" y="131"/>
                  </a:cubicBezTo>
                  <a:cubicBezTo>
                    <a:pt x="6925" y="131"/>
                    <a:pt x="6914" y="119"/>
                    <a:pt x="6914" y="106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0" name="Rectangle 244">
              <a:extLst>
                <a:ext uri="{FF2B5EF4-FFF2-40B4-BE49-F238E27FC236}">
                  <a16:creationId xmlns:a16="http://schemas.microsoft.com/office/drawing/2014/main" id="{2609DAE7-BAD2-3777-A89C-496A59C482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3115"/>
              <a:ext cx="686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Price sensitive customers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1" name="Rectangle 245">
              <a:extLst>
                <a:ext uri="{FF2B5EF4-FFF2-40B4-BE49-F238E27FC236}">
                  <a16:creationId xmlns:a16="http://schemas.microsoft.com/office/drawing/2014/main" id="{EA82716E-DA10-5B65-F2C3-AD73CE78402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74" y="3180"/>
              <a:ext cx="269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unwilling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2" name="Rectangle 246">
              <a:extLst>
                <a:ext uri="{FF2B5EF4-FFF2-40B4-BE49-F238E27FC236}">
                  <a16:creationId xmlns:a16="http://schemas.microsoft.com/office/drawing/2014/main" id="{4588881B-929B-C5BE-6FD2-15F8A835EA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93" y="3180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3" name="Rectangle 247">
              <a:extLst>
                <a:ext uri="{FF2B5EF4-FFF2-40B4-BE49-F238E27FC236}">
                  <a16:creationId xmlns:a16="http://schemas.microsoft.com/office/drawing/2014/main" id="{ABC3D448-952C-41DB-8587-23194840F6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08" y="3180"/>
              <a:ext cx="443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to pay premium.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4" name="Rectangle 248">
              <a:extLst>
                <a:ext uri="{FF2B5EF4-FFF2-40B4-BE49-F238E27FC236}">
                  <a16:creationId xmlns:a16="http://schemas.microsoft.com/office/drawing/2014/main" id="{3C9C0A5B-E769-ACF5-461D-146939FBA6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2" y="3180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5" name="Freeform 249">
              <a:extLst>
                <a:ext uri="{FF2B5EF4-FFF2-40B4-BE49-F238E27FC236}">
                  <a16:creationId xmlns:a16="http://schemas.microsoft.com/office/drawing/2014/main" id="{7B8D1073-3DF9-6E60-8205-FE079E89948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487" y="3515"/>
              <a:ext cx="284" cy="42"/>
            </a:xfrm>
            <a:custGeom>
              <a:avLst/>
              <a:gdLst>
                <a:gd name="T0" fmla="*/ 0 w 284"/>
                <a:gd name="T1" fmla="*/ 17 h 42"/>
                <a:gd name="T2" fmla="*/ 249 w 284"/>
                <a:gd name="T3" fmla="*/ 17 h 42"/>
                <a:gd name="T4" fmla="*/ 249 w 284"/>
                <a:gd name="T5" fmla="*/ 25 h 42"/>
                <a:gd name="T6" fmla="*/ 0 w 284"/>
                <a:gd name="T7" fmla="*/ 25 h 42"/>
                <a:gd name="T8" fmla="*/ 0 w 284"/>
                <a:gd name="T9" fmla="*/ 17 h 42"/>
                <a:gd name="T10" fmla="*/ 242 w 284"/>
                <a:gd name="T11" fmla="*/ 0 h 42"/>
                <a:gd name="T12" fmla="*/ 284 w 284"/>
                <a:gd name="T13" fmla="*/ 21 h 42"/>
                <a:gd name="T14" fmla="*/ 242 w 284"/>
                <a:gd name="T15" fmla="*/ 42 h 42"/>
                <a:gd name="T16" fmla="*/ 242 w 284"/>
                <a:gd name="T17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84" h="42">
                  <a:moveTo>
                    <a:pt x="0" y="17"/>
                  </a:moveTo>
                  <a:lnTo>
                    <a:pt x="249" y="17"/>
                  </a:lnTo>
                  <a:lnTo>
                    <a:pt x="249" y="25"/>
                  </a:lnTo>
                  <a:lnTo>
                    <a:pt x="0" y="25"/>
                  </a:lnTo>
                  <a:lnTo>
                    <a:pt x="0" y="17"/>
                  </a:lnTo>
                  <a:close/>
                  <a:moveTo>
                    <a:pt x="242" y="0"/>
                  </a:moveTo>
                  <a:lnTo>
                    <a:pt x="284" y="21"/>
                  </a:lnTo>
                  <a:lnTo>
                    <a:pt x="242" y="42"/>
                  </a:lnTo>
                  <a:lnTo>
                    <a:pt x="242" y="0"/>
                  </a:ln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6" name="Freeform 250">
              <a:extLst>
                <a:ext uri="{FF2B5EF4-FFF2-40B4-BE49-F238E27FC236}">
                  <a16:creationId xmlns:a16="http://schemas.microsoft.com/office/drawing/2014/main" id="{23023EF5-1872-6B4E-F1F3-2925D4C8CC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782" y="3428"/>
              <a:ext cx="699" cy="209"/>
            </a:xfrm>
            <a:custGeom>
              <a:avLst/>
              <a:gdLst>
                <a:gd name="T0" fmla="*/ 6265 w 6540"/>
                <a:gd name="T1" fmla="*/ 0 h 1956"/>
                <a:gd name="T2" fmla="*/ 5939 w 6540"/>
                <a:gd name="T3" fmla="*/ 25 h 1956"/>
                <a:gd name="T4" fmla="*/ 5664 w 6540"/>
                <a:gd name="T5" fmla="*/ 50 h 1956"/>
                <a:gd name="T6" fmla="*/ 5489 w 6540"/>
                <a:gd name="T7" fmla="*/ 25 h 1956"/>
                <a:gd name="T8" fmla="*/ 5164 w 6540"/>
                <a:gd name="T9" fmla="*/ 0 h 1956"/>
                <a:gd name="T10" fmla="*/ 4864 w 6540"/>
                <a:gd name="T11" fmla="*/ 50 h 1956"/>
                <a:gd name="T12" fmla="*/ 4664 w 6540"/>
                <a:gd name="T13" fmla="*/ 50 h 1956"/>
                <a:gd name="T14" fmla="*/ 4364 w 6540"/>
                <a:gd name="T15" fmla="*/ 0 h 1956"/>
                <a:gd name="T16" fmla="*/ 4039 w 6540"/>
                <a:gd name="T17" fmla="*/ 25 h 1956"/>
                <a:gd name="T18" fmla="*/ 3763 w 6540"/>
                <a:gd name="T19" fmla="*/ 50 h 1956"/>
                <a:gd name="T20" fmla="*/ 3588 w 6540"/>
                <a:gd name="T21" fmla="*/ 25 h 1956"/>
                <a:gd name="T22" fmla="*/ 3263 w 6540"/>
                <a:gd name="T23" fmla="*/ 0 h 1956"/>
                <a:gd name="T24" fmla="*/ 2963 w 6540"/>
                <a:gd name="T25" fmla="*/ 50 h 1956"/>
                <a:gd name="T26" fmla="*/ 2763 w 6540"/>
                <a:gd name="T27" fmla="*/ 50 h 1956"/>
                <a:gd name="T28" fmla="*/ 2463 w 6540"/>
                <a:gd name="T29" fmla="*/ 0 h 1956"/>
                <a:gd name="T30" fmla="*/ 2138 w 6540"/>
                <a:gd name="T31" fmla="*/ 25 h 1956"/>
                <a:gd name="T32" fmla="*/ 1862 w 6540"/>
                <a:gd name="T33" fmla="*/ 50 h 1956"/>
                <a:gd name="T34" fmla="*/ 1687 w 6540"/>
                <a:gd name="T35" fmla="*/ 25 h 1956"/>
                <a:gd name="T36" fmla="*/ 1362 w 6540"/>
                <a:gd name="T37" fmla="*/ 0 h 1956"/>
                <a:gd name="T38" fmla="*/ 1062 w 6540"/>
                <a:gd name="T39" fmla="*/ 50 h 1956"/>
                <a:gd name="T40" fmla="*/ 862 w 6540"/>
                <a:gd name="T41" fmla="*/ 50 h 1956"/>
                <a:gd name="T42" fmla="*/ 562 w 6540"/>
                <a:gd name="T43" fmla="*/ 0 h 1956"/>
                <a:gd name="T44" fmla="*/ 237 w 6540"/>
                <a:gd name="T45" fmla="*/ 25 h 1956"/>
                <a:gd name="T46" fmla="*/ 50 w 6540"/>
                <a:gd name="T47" fmla="*/ 88 h 1956"/>
                <a:gd name="T48" fmla="*/ 25 w 6540"/>
                <a:gd name="T49" fmla="*/ 263 h 1956"/>
                <a:gd name="T50" fmla="*/ 0 w 6540"/>
                <a:gd name="T51" fmla="*/ 588 h 1956"/>
                <a:gd name="T52" fmla="*/ 50 w 6540"/>
                <a:gd name="T53" fmla="*/ 889 h 1956"/>
                <a:gd name="T54" fmla="*/ 50 w 6540"/>
                <a:gd name="T55" fmla="*/ 1089 h 1956"/>
                <a:gd name="T56" fmla="*/ 0 w 6540"/>
                <a:gd name="T57" fmla="*/ 1389 h 1956"/>
                <a:gd name="T58" fmla="*/ 25 w 6540"/>
                <a:gd name="T59" fmla="*/ 1714 h 1956"/>
                <a:gd name="T60" fmla="*/ 82 w 6540"/>
                <a:gd name="T61" fmla="*/ 1906 h 1956"/>
                <a:gd name="T62" fmla="*/ 257 w 6540"/>
                <a:gd name="T63" fmla="*/ 1931 h 1956"/>
                <a:gd name="T64" fmla="*/ 583 w 6540"/>
                <a:gd name="T65" fmla="*/ 1956 h 1956"/>
                <a:gd name="T66" fmla="*/ 883 w 6540"/>
                <a:gd name="T67" fmla="*/ 1906 h 1956"/>
                <a:gd name="T68" fmla="*/ 1083 w 6540"/>
                <a:gd name="T69" fmla="*/ 1906 h 1956"/>
                <a:gd name="T70" fmla="*/ 1383 w 6540"/>
                <a:gd name="T71" fmla="*/ 1956 h 1956"/>
                <a:gd name="T72" fmla="*/ 1708 w 6540"/>
                <a:gd name="T73" fmla="*/ 1931 h 1956"/>
                <a:gd name="T74" fmla="*/ 1983 w 6540"/>
                <a:gd name="T75" fmla="*/ 1906 h 1956"/>
                <a:gd name="T76" fmla="*/ 2158 w 6540"/>
                <a:gd name="T77" fmla="*/ 1931 h 1956"/>
                <a:gd name="T78" fmla="*/ 2484 w 6540"/>
                <a:gd name="T79" fmla="*/ 1956 h 1956"/>
                <a:gd name="T80" fmla="*/ 2784 w 6540"/>
                <a:gd name="T81" fmla="*/ 1906 h 1956"/>
                <a:gd name="T82" fmla="*/ 2984 w 6540"/>
                <a:gd name="T83" fmla="*/ 1906 h 1956"/>
                <a:gd name="T84" fmla="*/ 3284 w 6540"/>
                <a:gd name="T85" fmla="*/ 1956 h 1956"/>
                <a:gd name="T86" fmla="*/ 3609 w 6540"/>
                <a:gd name="T87" fmla="*/ 1931 h 1956"/>
                <a:gd name="T88" fmla="*/ 3884 w 6540"/>
                <a:gd name="T89" fmla="*/ 1906 h 1956"/>
                <a:gd name="T90" fmla="*/ 4059 w 6540"/>
                <a:gd name="T91" fmla="*/ 1931 h 1956"/>
                <a:gd name="T92" fmla="*/ 4385 w 6540"/>
                <a:gd name="T93" fmla="*/ 1956 h 1956"/>
                <a:gd name="T94" fmla="*/ 4685 w 6540"/>
                <a:gd name="T95" fmla="*/ 1906 h 1956"/>
                <a:gd name="T96" fmla="*/ 4885 w 6540"/>
                <a:gd name="T97" fmla="*/ 1906 h 1956"/>
                <a:gd name="T98" fmla="*/ 5185 w 6540"/>
                <a:gd name="T99" fmla="*/ 1956 h 1956"/>
                <a:gd name="T100" fmla="*/ 5510 w 6540"/>
                <a:gd name="T101" fmla="*/ 1931 h 1956"/>
                <a:gd name="T102" fmla="*/ 5785 w 6540"/>
                <a:gd name="T103" fmla="*/ 1906 h 1956"/>
                <a:gd name="T104" fmla="*/ 5960 w 6540"/>
                <a:gd name="T105" fmla="*/ 1931 h 1956"/>
                <a:gd name="T106" fmla="*/ 6286 w 6540"/>
                <a:gd name="T107" fmla="*/ 1956 h 1956"/>
                <a:gd name="T108" fmla="*/ 6490 w 6540"/>
                <a:gd name="T109" fmla="*/ 1861 h 1956"/>
                <a:gd name="T110" fmla="*/ 6490 w 6540"/>
                <a:gd name="T111" fmla="*/ 1661 h 1956"/>
                <a:gd name="T112" fmla="*/ 6540 w 6540"/>
                <a:gd name="T113" fmla="*/ 1360 h 1956"/>
                <a:gd name="T114" fmla="*/ 6515 w 6540"/>
                <a:gd name="T115" fmla="*/ 1035 h 1956"/>
                <a:gd name="T116" fmla="*/ 6490 w 6540"/>
                <a:gd name="T117" fmla="*/ 760 h 1956"/>
                <a:gd name="T118" fmla="*/ 6515 w 6540"/>
                <a:gd name="T119" fmla="*/ 585 h 1956"/>
                <a:gd name="T120" fmla="*/ 6540 w 6540"/>
                <a:gd name="T121" fmla="*/ 260 h 19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6540" h="1956">
                  <a:moveTo>
                    <a:pt x="6465" y="50"/>
                  </a:moveTo>
                  <a:lnTo>
                    <a:pt x="6465" y="50"/>
                  </a:lnTo>
                  <a:cubicBezTo>
                    <a:pt x="6451" y="50"/>
                    <a:pt x="6440" y="39"/>
                    <a:pt x="6440" y="25"/>
                  </a:cubicBezTo>
                  <a:cubicBezTo>
                    <a:pt x="6440" y="11"/>
                    <a:pt x="6451" y="0"/>
                    <a:pt x="6465" y="0"/>
                  </a:cubicBezTo>
                  <a:lnTo>
                    <a:pt x="6465" y="0"/>
                  </a:lnTo>
                  <a:cubicBezTo>
                    <a:pt x="6479" y="0"/>
                    <a:pt x="6490" y="11"/>
                    <a:pt x="6490" y="25"/>
                  </a:cubicBezTo>
                  <a:cubicBezTo>
                    <a:pt x="6490" y="39"/>
                    <a:pt x="6479" y="50"/>
                    <a:pt x="6465" y="50"/>
                  </a:cubicBezTo>
                  <a:close/>
                  <a:moveTo>
                    <a:pt x="6365" y="50"/>
                  </a:moveTo>
                  <a:lnTo>
                    <a:pt x="6365" y="50"/>
                  </a:lnTo>
                  <a:cubicBezTo>
                    <a:pt x="6351" y="50"/>
                    <a:pt x="6340" y="39"/>
                    <a:pt x="6340" y="25"/>
                  </a:cubicBezTo>
                  <a:cubicBezTo>
                    <a:pt x="6340" y="11"/>
                    <a:pt x="6351" y="0"/>
                    <a:pt x="6365" y="0"/>
                  </a:cubicBezTo>
                  <a:lnTo>
                    <a:pt x="6365" y="0"/>
                  </a:lnTo>
                  <a:cubicBezTo>
                    <a:pt x="6379" y="0"/>
                    <a:pt x="6390" y="11"/>
                    <a:pt x="6390" y="25"/>
                  </a:cubicBezTo>
                  <a:cubicBezTo>
                    <a:pt x="6390" y="39"/>
                    <a:pt x="6379" y="50"/>
                    <a:pt x="6365" y="50"/>
                  </a:cubicBezTo>
                  <a:close/>
                  <a:moveTo>
                    <a:pt x="6265" y="50"/>
                  </a:moveTo>
                  <a:lnTo>
                    <a:pt x="6265" y="50"/>
                  </a:lnTo>
                  <a:cubicBezTo>
                    <a:pt x="6251" y="50"/>
                    <a:pt x="6240" y="39"/>
                    <a:pt x="6240" y="25"/>
                  </a:cubicBezTo>
                  <a:cubicBezTo>
                    <a:pt x="6240" y="11"/>
                    <a:pt x="6251" y="0"/>
                    <a:pt x="6265" y="0"/>
                  </a:cubicBezTo>
                  <a:lnTo>
                    <a:pt x="6265" y="0"/>
                  </a:lnTo>
                  <a:cubicBezTo>
                    <a:pt x="6279" y="0"/>
                    <a:pt x="6290" y="11"/>
                    <a:pt x="6290" y="25"/>
                  </a:cubicBezTo>
                  <a:cubicBezTo>
                    <a:pt x="6290" y="39"/>
                    <a:pt x="6279" y="50"/>
                    <a:pt x="6265" y="50"/>
                  </a:cubicBezTo>
                  <a:close/>
                  <a:moveTo>
                    <a:pt x="6165" y="50"/>
                  </a:moveTo>
                  <a:lnTo>
                    <a:pt x="6165" y="50"/>
                  </a:lnTo>
                  <a:cubicBezTo>
                    <a:pt x="6151" y="50"/>
                    <a:pt x="6140" y="39"/>
                    <a:pt x="6140" y="25"/>
                  </a:cubicBezTo>
                  <a:cubicBezTo>
                    <a:pt x="6140" y="11"/>
                    <a:pt x="6151" y="0"/>
                    <a:pt x="6165" y="0"/>
                  </a:cubicBezTo>
                  <a:lnTo>
                    <a:pt x="6165" y="0"/>
                  </a:lnTo>
                  <a:cubicBezTo>
                    <a:pt x="6178" y="0"/>
                    <a:pt x="6190" y="11"/>
                    <a:pt x="6190" y="25"/>
                  </a:cubicBezTo>
                  <a:cubicBezTo>
                    <a:pt x="6190" y="39"/>
                    <a:pt x="6178" y="50"/>
                    <a:pt x="6165" y="50"/>
                  </a:cubicBezTo>
                  <a:close/>
                  <a:moveTo>
                    <a:pt x="6065" y="50"/>
                  </a:moveTo>
                  <a:lnTo>
                    <a:pt x="6065" y="50"/>
                  </a:lnTo>
                  <a:cubicBezTo>
                    <a:pt x="6051" y="50"/>
                    <a:pt x="6040" y="39"/>
                    <a:pt x="6040" y="25"/>
                  </a:cubicBezTo>
                  <a:cubicBezTo>
                    <a:pt x="6040" y="11"/>
                    <a:pt x="6051" y="0"/>
                    <a:pt x="6065" y="0"/>
                  </a:cubicBezTo>
                  <a:lnTo>
                    <a:pt x="6065" y="0"/>
                  </a:lnTo>
                  <a:cubicBezTo>
                    <a:pt x="6078" y="0"/>
                    <a:pt x="6090" y="11"/>
                    <a:pt x="6090" y="25"/>
                  </a:cubicBezTo>
                  <a:cubicBezTo>
                    <a:pt x="6090" y="39"/>
                    <a:pt x="6078" y="50"/>
                    <a:pt x="6065" y="50"/>
                  </a:cubicBezTo>
                  <a:close/>
                  <a:moveTo>
                    <a:pt x="5965" y="50"/>
                  </a:moveTo>
                  <a:lnTo>
                    <a:pt x="5964" y="50"/>
                  </a:lnTo>
                  <a:cubicBezTo>
                    <a:pt x="5951" y="50"/>
                    <a:pt x="5939" y="39"/>
                    <a:pt x="5939" y="25"/>
                  </a:cubicBezTo>
                  <a:cubicBezTo>
                    <a:pt x="5939" y="11"/>
                    <a:pt x="5951" y="0"/>
                    <a:pt x="5964" y="0"/>
                  </a:cubicBezTo>
                  <a:lnTo>
                    <a:pt x="5965" y="0"/>
                  </a:lnTo>
                  <a:cubicBezTo>
                    <a:pt x="5978" y="0"/>
                    <a:pt x="5990" y="11"/>
                    <a:pt x="5990" y="25"/>
                  </a:cubicBezTo>
                  <a:cubicBezTo>
                    <a:pt x="5990" y="39"/>
                    <a:pt x="5978" y="50"/>
                    <a:pt x="5965" y="50"/>
                  </a:cubicBezTo>
                  <a:close/>
                  <a:moveTo>
                    <a:pt x="5864" y="50"/>
                  </a:moveTo>
                  <a:lnTo>
                    <a:pt x="5864" y="50"/>
                  </a:lnTo>
                  <a:cubicBezTo>
                    <a:pt x="5851" y="50"/>
                    <a:pt x="5839" y="39"/>
                    <a:pt x="5839" y="25"/>
                  </a:cubicBezTo>
                  <a:cubicBezTo>
                    <a:pt x="5839" y="11"/>
                    <a:pt x="5851" y="0"/>
                    <a:pt x="5864" y="0"/>
                  </a:cubicBezTo>
                  <a:lnTo>
                    <a:pt x="5864" y="0"/>
                  </a:lnTo>
                  <a:cubicBezTo>
                    <a:pt x="5878" y="0"/>
                    <a:pt x="5889" y="11"/>
                    <a:pt x="5889" y="25"/>
                  </a:cubicBezTo>
                  <a:cubicBezTo>
                    <a:pt x="5889" y="39"/>
                    <a:pt x="5878" y="50"/>
                    <a:pt x="5864" y="50"/>
                  </a:cubicBezTo>
                  <a:close/>
                  <a:moveTo>
                    <a:pt x="5764" y="50"/>
                  </a:moveTo>
                  <a:lnTo>
                    <a:pt x="5764" y="50"/>
                  </a:lnTo>
                  <a:cubicBezTo>
                    <a:pt x="5751" y="50"/>
                    <a:pt x="5739" y="39"/>
                    <a:pt x="5739" y="25"/>
                  </a:cubicBezTo>
                  <a:cubicBezTo>
                    <a:pt x="5739" y="11"/>
                    <a:pt x="5751" y="0"/>
                    <a:pt x="5764" y="0"/>
                  </a:cubicBezTo>
                  <a:lnTo>
                    <a:pt x="5764" y="0"/>
                  </a:lnTo>
                  <a:cubicBezTo>
                    <a:pt x="5778" y="0"/>
                    <a:pt x="5789" y="11"/>
                    <a:pt x="5789" y="25"/>
                  </a:cubicBezTo>
                  <a:cubicBezTo>
                    <a:pt x="5789" y="39"/>
                    <a:pt x="5778" y="50"/>
                    <a:pt x="5764" y="50"/>
                  </a:cubicBezTo>
                  <a:close/>
                  <a:moveTo>
                    <a:pt x="5664" y="50"/>
                  </a:moveTo>
                  <a:lnTo>
                    <a:pt x="5664" y="50"/>
                  </a:lnTo>
                  <a:cubicBezTo>
                    <a:pt x="5651" y="50"/>
                    <a:pt x="5639" y="39"/>
                    <a:pt x="5639" y="25"/>
                  </a:cubicBezTo>
                  <a:cubicBezTo>
                    <a:pt x="5639" y="11"/>
                    <a:pt x="5651" y="0"/>
                    <a:pt x="5664" y="0"/>
                  </a:cubicBezTo>
                  <a:lnTo>
                    <a:pt x="5664" y="0"/>
                  </a:lnTo>
                  <a:cubicBezTo>
                    <a:pt x="5678" y="0"/>
                    <a:pt x="5689" y="11"/>
                    <a:pt x="5689" y="25"/>
                  </a:cubicBezTo>
                  <a:cubicBezTo>
                    <a:pt x="5689" y="39"/>
                    <a:pt x="5678" y="50"/>
                    <a:pt x="5664" y="50"/>
                  </a:cubicBezTo>
                  <a:close/>
                  <a:moveTo>
                    <a:pt x="5564" y="50"/>
                  </a:moveTo>
                  <a:lnTo>
                    <a:pt x="5564" y="50"/>
                  </a:lnTo>
                  <a:cubicBezTo>
                    <a:pt x="5550" y="50"/>
                    <a:pt x="5539" y="39"/>
                    <a:pt x="5539" y="25"/>
                  </a:cubicBezTo>
                  <a:cubicBezTo>
                    <a:pt x="5539" y="11"/>
                    <a:pt x="5550" y="0"/>
                    <a:pt x="5564" y="0"/>
                  </a:cubicBezTo>
                  <a:lnTo>
                    <a:pt x="5564" y="0"/>
                  </a:lnTo>
                  <a:cubicBezTo>
                    <a:pt x="5578" y="0"/>
                    <a:pt x="5589" y="11"/>
                    <a:pt x="5589" y="25"/>
                  </a:cubicBezTo>
                  <a:cubicBezTo>
                    <a:pt x="5589" y="39"/>
                    <a:pt x="5578" y="50"/>
                    <a:pt x="5564" y="50"/>
                  </a:cubicBezTo>
                  <a:close/>
                  <a:moveTo>
                    <a:pt x="5464" y="50"/>
                  </a:moveTo>
                  <a:lnTo>
                    <a:pt x="5464" y="50"/>
                  </a:lnTo>
                  <a:cubicBezTo>
                    <a:pt x="5450" y="50"/>
                    <a:pt x="5439" y="39"/>
                    <a:pt x="5439" y="25"/>
                  </a:cubicBezTo>
                  <a:cubicBezTo>
                    <a:pt x="5439" y="11"/>
                    <a:pt x="5450" y="0"/>
                    <a:pt x="5464" y="0"/>
                  </a:cubicBezTo>
                  <a:lnTo>
                    <a:pt x="5464" y="0"/>
                  </a:lnTo>
                  <a:cubicBezTo>
                    <a:pt x="5478" y="0"/>
                    <a:pt x="5489" y="11"/>
                    <a:pt x="5489" y="25"/>
                  </a:cubicBezTo>
                  <a:cubicBezTo>
                    <a:pt x="5489" y="39"/>
                    <a:pt x="5478" y="50"/>
                    <a:pt x="5464" y="50"/>
                  </a:cubicBezTo>
                  <a:close/>
                  <a:moveTo>
                    <a:pt x="5364" y="50"/>
                  </a:moveTo>
                  <a:lnTo>
                    <a:pt x="5364" y="50"/>
                  </a:lnTo>
                  <a:cubicBezTo>
                    <a:pt x="5350" y="50"/>
                    <a:pt x="5339" y="39"/>
                    <a:pt x="5339" y="25"/>
                  </a:cubicBezTo>
                  <a:cubicBezTo>
                    <a:pt x="5339" y="11"/>
                    <a:pt x="5350" y="0"/>
                    <a:pt x="5364" y="0"/>
                  </a:cubicBezTo>
                  <a:lnTo>
                    <a:pt x="5364" y="0"/>
                  </a:lnTo>
                  <a:cubicBezTo>
                    <a:pt x="5378" y="0"/>
                    <a:pt x="5389" y="11"/>
                    <a:pt x="5389" y="25"/>
                  </a:cubicBezTo>
                  <a:cubicBezTo>
                    <a:pt x="5389" y="39"/>
                    <a:pt x="5378" y="50"/>
                    <a:pt x="5364" y="50"/>
                  </a:cubicBezTo>
                  <a:close/>
                  <a:moveTo>
                    <a:pt x="5264" y="50"/>
                  </a:moveTo>
                  <a:lnTo>
                    <a:pt x="5264" y="50"/>
                  </a:lnTo>
                  <a:cubicBezTo>
                    <a:pt x="5250" y="50"/>
                    <a:pt x="5239" y="39"/>
                    <a:pt x="5239" y="25"/>
                  </a:cubicBezTo>
                  <a:cubicBezTo>
                    <a:pt x="5239" y="11"/>
                    <a:pt x="5250" y="0"/>
                    <a:pt x="5264" y="0"/>
                  </a:cubicBezTo>
                  <a:lnTo>
                    <a:pt x="5264" y="0"/>
                  </a:lnTo>
                  <a:cubicBezTo>
                    <a:pt x="5278" y="0"/>
                    <a:pt x="5289" y="11"/>
                    <a:pt x="5289" y="25"/>
                  </a:cubicBezTo>
                  <a:cubicBezTo>
                    <a:pt x="5289" y="39"/>
                    <a:pt x="5278" y="50"/>
                    <a:pt x="5264" y="50"/>
                  </a:cubicBezTo>
                  <a:close/>
                  <a:moveTo>
                    <a:pt x="5164" y="50"/>
                  </a:moveTo>
                  <a:lnTo>
                    <a:pt x="5164" y="50"/>
                  </a:lnTo>
                  <a:cubicBezTo>
                    <a:pt x="5150" y="50"/>
                    <a:pt x="5139" y="39"/>
                    <a:pt x="5139" y="25"/>
                  </a:cubicBezTo>
                  <a:cubicBezTo>
                    <a:pt x="5139" y="11"/>
                    <a:pt x="5150" y="0"/>
                    <a:pt x="5164" y="0"/>
                  </a:cubicBezTo>
                  <a:lnTo>
                    <a:pt x="5164" y="0"/>
                  </a:lnTo>
                  <a:cubicBezTo>
                    <a:pt x="5178" y="0"/>
                    <a:pt x="5189" y="11"/>
                    <a:pt x="5189" y="25"/>
                  </a:cubicBezTo>
                  <a:cubicBezTo>
                    <a:pt x="5189" y="39"/>
                    <a:pt x="5178" y="50"/>
                    <a:pt x="5164" y="50"/>
                  </a:cubicBezTo>
                  <a:close/>
                  <a:moveTo>
                    <a:pt x="5064" y="50"/>
                  </a:moveTo>
                  <a:lnTo>
                    <a:pt x="5064" y="50"/>
                  </a:lnTo>
                  <a:cubicBezTo>
                    <a:pt x="5050" y="50"/>
                    <a:pt x="5039" y="39"/>
                    <a:pt x="5039" y="25"/>
                  </a:cubicBezTo>
                  <a:cubicBezTo>
                    <a:pt x="5039" y="11"/>
                    <a:pt x="5050" y="0"/>
                    <a:pt x="5064" y="0"/>
                  </a:cubicBezTo>
                  <a:lnTo>
                    <a:pt x="5064" y="0"/>
                  </a:lnTo>
                  <a:cubicBezTo>
                    <a:pt x="5078" y="0"/>
                    <a:pt x="5089" y="11"/>
                    <a:pt x="5089" y="25"/>
                  </a:cubicBezTo>
                  <a:cubicBezTo>
                    <a:pt x="5089" y="39"/>
                    <a:pt x="5078" y="50"/>
                    <a:pt x="5064" y="50"/>
                  </a:cubicBezTo>
                  <a:close/>
                  <a:moveTo>
                    <a:pt x="4964" y="50"/>
                  </a:moveTo>
                  <a:lnTo>
                    <a:pt x="4964" y="50"/>
                  </a:lnTo>
                  <a:cubicBezTo>
                    <a:pt x="4950" y="50"/>
                    <a:pt x="4939" y="39"/>
                    <a:pt x="4939" y="25"/>
                  </a:cubicBezTo>
                  <a:cubicBezTo>
                    <a:pt x="4939" y="11"/>
                    <a:pt x="4950" y="0"/>
                    <a:pt x="4964" y="0"/>
                  </a:cubicBezTo>
                  <a:lnTo>
                    <a:pt x="4964" y="0"/>
                  </a:lnTo>
                  <a:cubicBezTo>
                    <a:pt x="4978" y="0"/>
                    <a:pt x="4989" y="11"/>
                    <a:pt x="4989" y="25"/>
                  </a:cubicBezTo>
                  <a:cubicBezTo>
                    <a:pt x="4989" y="39"/>
                    <a:pt x="4978" y="50"/>
                    <a:pt x="4964" y="50"/>
                  </a:cubicBezTo>
                  <a:close/>
                  <a:moveTo>
                    <a:pt x="4864" y="50"/>
                  </a:moveTo>
                  <a:lnTo>
                    <a:pt x="4864" y="50"/>
                  </a:lnTo>
                  <a:cubicBezTo>
                    <a:pt x="4850" y="50"/>
                    <a:pt x="4839" y="39"/>
                    <a:pt x="4839" y="25"/>
                  </a:cubicBezTo>
                  <a:cubicBezTo>
                    <a:pt x="4839" y="11"/>
                    <a:pt x="4850" y="0"/>
                    <a:pt x="4864" y="0"/>
                  </a:cubicBezTo>
                  <a:lnTo>
                    <a:pt x="4864" y="0"/>
                  </a:lnTo>
                  <a:cubicBezTo>
                    <a:pt x="4878" y="0"/>
                    <a:pt x="4889" y="11"/>
                    <a:pt x="4889" y="25"/>
                  </a:cubicBezTo>
                  <a:cubicBezTo>
                    <a:pt x="4889" y="39"/>
                    <a:pt x="4878" y="50"/>
                    <a:pt x="4864" y="50"/>
                  </a:cubicBezTo>
                  <a:close/>
                  <a:moveTo>
                    <a:pt x="4764" y="50"/>
                  </a:moveTo>
                  <a:lnTo>
                    <a:pt x="4764" y="50"/>
                  </a:lnTo>
                  <a:cubicBezTo>
                    <a:pt x="4750" y="50"/>
                    <a:pt x="4739" y="39"/>
                    <a:pt x="4739" y="25"/>
                  </a:cubicBezTo>
                  <a:cubicBezTo>
                    <a:pt x="4739" y="11"/>
                    <a:pt x="4750" y="0"/>
                    <a:pt x="4764" y="0"/>
                  </a:cubicBezTo>
                  <a:lnTo>
                    <a:pt x="4764" y="0"/>
                  </a:lnTo>
                  <a:cubicBezTo>
                    <a:pt x="4778" y="0"/>
                    <a:pt x="4789" y="11"/>
                    <a:pt x="4789" y="25"/>
                  </a:cubicBezTo>
                  <a:cubicBezTo>
                    <a:pt x="4789" y="39"/>
                    <a:pt x="4778" y="50"/>
                    <a:pt x="4764" y="50"/>
                  </a:cubicBezTo>
                  <a:close/>
                  <a:moveTo>
                    <a:pt x="4664" y="50"/>
                  </a:moveTo>
                  <a:lnTo>
                    <a:pt x="4664" y="50"/>
                  </a:lnTo>
                  <a:cubicBezTo>
                    <a:pt x="4650" y="50"/>
                    <a:pt x="4639" y="39"/>
                    <a:pt x="4639" y="25"/>
                  </a:cubicBezTo>
                  <a:cubicBezTo>
                    <a:pt x="4639" y="11"/>
                    <a:pt x="4650" y="0"/>
                    <a:pt x="4664" y="0"/>
                  </a:cubicBezTo>
                  <a:lnTo>
                    <a:pt x="4664" y="0"/>
                  </a:lnTo>
                  <a:cubicBezTo>
                    <a:pt x="4678" y="0"/>
                    <a:pt x="4689" y="11"/>
                    <a:pt x="4689" y="25"/>
                  </a:cubicBezTo>
                  <a:cubicBezTo>
                    <a:pt x="4689" y="39"/>
                    <a:pt x="4678" y="50"/>
                    <a:pt x="4664" y="50"/>
                  </a:cubicBezTo>
                  <a:close/>
                  <a:moveTo>
                    <a:pt x="4564" y="50"/>
                  </a:moveTo>
                  <a:lnTo>
                    <a:pt x="4564" y="50"/>
                  </a:lnTo>
                  <a:cubicBezTo>
                    <a:pt x="4550" y="50"/>
                    <a:pt x="4539" y="39"/>
                    <a:pt x="4539" y="25"/>
                  </a:cubicBezTo>
                  <a:cubicBezTo>
                    <a:pt x="4539" y="11"/>
                    <a:pt x="4550" y="0"/>
                    <a:pt x="4564" y="0"/>
                  </a:cubicBezTo>
                  <a:lnTo>
                    <a:pt x="4564" y="0"/>
                  </a:lnTo>
                  <a:cubicBezTo>
                    <a:pt x="4578" y="0"/>
                    <a:pt x="4589" y="11"/>
                    <a:pt x="4589" y="25"/>
                  </a:cubicBezTo>
                  <a:cubicBezTo>
                    <a:pt x="4589" y="39"/>
                    <a:pt x="4578" y="50"/>
                    <a:pt x="4564" y="50"/>
                  </a:cubicBezTo>
                  <a:close/>
                  <a:moveTo>
                    <a:pt x="4464" y="50"/>
                  </a:moveTo>
                  <a:lnTo>
                    <a:pt x="4464" y="50"/>
                  </a:lnTo>
                  <a:cubicBezTo>
                    <a:pt x="4450" y="50"/>
                    <a:pt x="4439" y="39"/>
                    <a:pt x="4439" y="25"/>
                  </a:cubicBezTo>
                  <a:cubicBezTo>
                    <a:pt x="4439" y="11"/>
                    <a:pt x="4450" y="0"/>
                    <a:pt x="4464" y="0"/>
                  </a:cubicBezTo>
                  <a:lnTo>
                    <a:pt x="4464" y="0"/>
                  </a:lnTo>
                  <a:cubicBezTo>
                    <a:pt x="4478" y="0"/>
                    <a:pt x="4489" y="11"/>
                    <a:pt x="4489" y="25"/>
                  </a:cubicBezTo>
                  <a:cubicBezTo>
                    <a:pt x="4489" y="39"/>
                    <a:pt x="4478" y="50"/>
                    <a:pt x="4464" y="50"/>
                  </a:cubicBezTo>
                  <a:close/>
                  <a:moveTo>
                    <a:pt x="4364" y="50"/>
                  </a:moveTo>
                  <a:lnTo>
                    <a:pt x="4364" y="50"/>
                  </a:lnTo>
                  <a:cubicBezTo>
                    <a:pt x="4350" y="50"/>
                    <a:pt x="4339" y="39"/>
                    <a:pt x="4339" y="25"/>
                  </a:cubicBezTo>
                  <a:cubicBezTo>
                    <a:pt x="4339" y="11"/>
                    <a:pt x="4350" y="0"/>
                    <a:pt x="4364" y="0"/>
                  </a:cubicBezTo>
                  <a:lnTo>
                    <a:pt x="4364" y="0"/>
                  </a:lnTo>
                  <a:cubicBezTo>
                    <a:pt x="4378" y="0"/>
                    <a:pt x="4389" y="11"/>
                    <a:pt x="4389" y="25"/>
                  </a:cubicBezTo>
                  <a:cubicBezTo>
                    <a:pt x="4389" y="39"/>
                    <a:pt x="4378" y="50"/>
                    <a:pt x="4364" y="50"/>
                  </a:cubicBezTo>
                  <a:close/>
                  <a:moveTo>
                    <a:pt x="4264" y="50"/>
                  </a:moveTo>
                  <a:lnTo>
                    <a:pt x="4264" y="50"/>
                  </a:lnTo>
                  <a:cubicBezTo>
                    <a:pt x="4250" y="50"/>
                    <a:pt x="4239" y="39"/>
                    <a:pt x="4239" y="25"/>
                  </a:cubicBezTo>
                  <a:cubicBezTo>
                    <a:pt x="4239" y="11"/>
                    <a:pt x="4250" y="0"/>
                    <a:pt x="4264" y="0"/>
                  </a:cubicBezTo>
                  <a:lnTo>
                    <a:pt x="4264" y="0"/>
                  </a:lnTo>
                  <a:cubicBezTo>
                    <a:pt x="4277" y="0"/>
                    <a:pt x="4289" y="11"/>
                    <a:pt x="4289" y="25"/>
                  </a:cubicBezTo>
                  <a:cubicBezTo>
                    <a:pt x="4289" y="39"/>
                    <a:pt x="4277" y="50"/>
                    <a:pt x="4264" y="50"/>
                  </a:cubicBezTo>
                  <a:close/>
                  <a:moveTo>
                    <a:pt x="4164" y="50"/>
                  </a:moveTo>
                  <a:lnTo>
                    <a:pt x="4164" y="50"/>
                  </a:lnTo>
                  <a:cubicBezTo>
                    <a:pt x="4150" y="50"/>
                    <a:pt x="4139" y="39"/>
                    <a:pt x="4139" y="25"/>
                  </a:cubicBezTo>
                  <a:cubicBezTo>
                    <a:pt x="4139" y="11"/>
                    <a:pt x="4150" y="0"/>
                    <a:pt x="4164" y="0"/>
                  </a:cubicBezTo>
                  <a:lnTo>
                    <a:pt x="4164" y="0"/>
                  </a:lnTo>
                  <a:cubicBezTo>
                    <a:pt x="4177" y="0"/>
                    <a:pt x="4189" y="11"/>
                    <a:pt x="4189" y="25"/>
                  </a:cubicBezTo>
                  <a:cubicBezTo>
                    <a:pt x="4189" y="39"/>
                    <a:pt x="4177" y="50"/>
                    <a:pt x="4164" y="50"/>
                  </a:cubicBezTo>
                  <a:close/>
                  <a:moveTo>
                    <a:pt x="4064" y="50"/>
                  </a:moveTo>
                  <a:lnTo>
                    <a:pt x="4064" y="50"/>
                  </a:lnTo>
                  <a:cubicBezTo>
                    <a:pt x="4050" y="50"/>
                    <a:pt x="4039" y="39"/>
                    <a:pt x="4039" y="25"/>
                  </a:cubicBezTo>
                  <a:cubicBezTo>
                    <a:pt x="4039" y="11"/>
                    <a:pt x="4050" y="0"/>
                    <a:pt x="4064" y="0"/>
                  </a:cubicBezTo>
                  <a:lnTo>
                    <a:pt x="4064" y="0"/>
                  </a:lnTo>
                  <a:cubicBezTo>
                    <a:pt x="4077" y="0"/>
                    <a:pt x="4089" y="11"/>
                    <a:pt x="4089" y="25"/>
                  </a:cubicBezTo>
                  <a:cubicBezTo>
                    <a:pt x="4089" y="39"/>
                    <a:pt x="4077" y="50"/>
                    <a:pt x="4064" y="50"/>
                  </a:cubicBezTo>
                  <a:close/>
                  <a:moveTo>
                    <a:pt x="3964" y="50"/>
                  </a:moveTo>
                  <a:lnTo>
                    <a:pt x="3963" y="50"/>
                  </a:lnTo>
                  <a:cubicBezTo>
                    <a:pt x="3950" y="50"/>
                    <a:pt x="3938" y="39"/>
                    <a:pt x="3938" y="25"/>
                  </a:cubicBezTo>
                  <a:cubicBezTo>
                    <a:pt x="3938" y="11"/>
                    <a:pt x="3950" y="0"/>
                    <a:pt x="3963" y="0"/>
                  </a:cubicBezTo>
                  <a:lnTo>
                    <a:pt x="3964" y="0"/>
                  </a:lnTo>
                  <a:cubicBezTo>
                    <a:pt x="3977" y="0"/>
                    <a:pt x="3989" y="11"/>
                    <a:pt x="3989" y="25"/>
                  </a:cubicBezTo>
                  <a:cubicBezTo>
                    <a:pt x="3989" y="39"/>
                    <a:pt x="3977" y="50"/>
                    <a:pt x="3964" y="50"/>
                  </a:cubicBezTo>
                  <a:close/>
                  <a:moveTo>
                    <a:pt x="3863" y="50"/>
                  </a:moveTo>
                  <a:lnTo>
                    <a:pt x="3863" y="50"/>
                  </a:lnTo>
                  <a:cubicBezTo>
                    <a:pt x="3850" y="50"/>
                    <a:pt x="3838" y="39"/>
                    <a:pt x="3838" y="25"/>
                  </a:cubicBezTo>
                  <a:cubicBezTo>
                    <a:pt x="3838" y="11"/>
                    <a:pt x="3850" y="0"/>
                    <a:pt x="3863" y="0"/>
                  </a:cubicBezTo>
                  <a:lnTo>
                    <a:pt x="3863" y="0"/>
                  </a:lnTo>
                  <a:cubicBezTo>
                    <a:pt x="3877" y="0"/>
                    <a:pt x="3888" y="11"/>
                    <a:pt x="3888" y="25"/>
                  </a:cubicBezTo>
                  <a:cubicBezTo>
                    <a:pt x="3888" y="39"/>
                    <a:pt x="3877" y="50"/>
                    <a:pt x="3863" y="50"/>
                  </a:cubicBezTo>
                  <a:close/>
                  <a:moveTo>
                    <a:pt x="3763" y="50"/>
                  </a:moveTo>
                  <a:lnTo>
                    <a:pt x="3763" y="50"/>
                  </a:lnTo>
                  <a:cubicBezTo>
                    <a:pt x="3750" y="50"/>
                    <a:pt x="3738" y="39"/>
                    <a:pt x="3738" y="25"/>
                  </a:cubicBezTo>
                  <a:cubicBezTo>
                    <a:pt x="3738" y="11"/>
                    <a:pt x="3750" y="0"/>
                    <a:pt x="3763" y="0"/>
                  </a:cubicBezTo>
                  <a:lnTo>
                    <a:pt x="3763" y="0"/>
                  </a:lnTo>
                  <a:cubicBezTo>
                    <a:pt x="3777" y="0"/>
                    <a:pt x="3788" y="11"/>
                    <a:pt x="3788" y="25"/>
                  </a:cubicBezTo>
                  <a:cubicBezTo>
                    <a:pt x="3788" y="39"/>
                    <a:pt x="3777" y="50"/>
                    <a:pt x="3763" y="50"/>
                  </a:cubicBezTo>
                  <a:close/>
                  <a:moveTo>
                    <a:pt x="3663" y="50"/>
                  </a:moveTo>
                  <a:lnTo>
                    <a:pt x="3663" y="50"/>
                  </a:lnTo>
                  <a:cubicBezTo>
                    <a:pt x="3650" y="50"/>
                    <a:pt x="3638" y="39"/>
                    <a:pt x="3638" y="25"/>
                  </a:cubicBezTo>
                  <a:cubicBezTo>
                    <a:pt x="3638" y="11"/>
                    <a:pt x="3650" y="0"/>
                    <a:pt x="3663" y="0"/>
                  </a:cubicBezTo>
                  <a:lnTo>
                    <a:pt x="3663" y="0"/>
                  </a:lnTo>
                  <a:cubicBezTo>
                    <a:pt x="3677" y="0"/>
                    <a:pt x="3688" y="11"/>
                    <a:pt x="3688" y="25"/>
                  </a:cubicBezTo>
                  <a:cubicBezTo>
                    <a:pt x="3688" y="39"/>
                    <a:pt x="3677" y="50"/>
                    <a:pt x="3663" y="50"/>
                  </a:cubicBezTo>
                  <a:close/>
                  <a:moveTo>
                    <a:pt x="3563" y="50"/>
                  </a:moveTo>
                  <a:lnTo>
                    <a:pt x="3563" y="50"/>
                  </a:lnTo>
                  <a:cubicBezTo>
                    <a:pt x="3549" y="50"/>
                    <a:pt x="3538" y="39"/>
                    <a:pt x="3538" y="25"/>
                  </a:cubicBezTo>
                  <a:cubicBezTo>
                    <a:pt x="3538" y="11"/>
                    <a:pt x="3549" y="0"/>
                    <a:pt x="3563" y="0"/>
                  </a:cubicBezTo>
                  <a:lnTo>
                    <a:pt x="3563" y="0"/>
                  </a:lnTo>
                  <a:cubicBezTo>
                    <a:pt x="3577" y="0"/>
                    <a:pt x="3588" y="11"/>
                    <a:pt x="3588" y="25"/>
                  </a:cubicBezTo>
                  <a:cubicBezTo>
                    <a:pt x="3588" y="39"/>
                    <a:pt x="3577" y="50"/>
                    <a:pt x="3563" y="50"/>
                  </a:cubicBezTo>
                  <a:close/>
                  <a:moveTo>
                    <a:pt x="3463" y="50"/>
                  </a:moveTo>
                  <a:lnTo>
                    <a:pt x="3463" y="50"/>
                  </a:lnTo>
                  <a:cubicBezTo>
                    <a:pt x="3449" y="50"/>
                    <a:pt x="3438" y="39"/>
                    <a:pt x="3438" y="25"/>
                  </a:cubicBezTo>
                  <a:cubicBezTo>
                    <a:pt x="3438" y="11"/>
                    <a:pt x="3449" y="0"/>
                    <a:pt x="3463" y="0"/>
                  </a:cubicBezTo>
                  <a:lnTo>
                    <a:pt x="3463" y="0"/>
                  </a:lnTo>
                  <a:cubicBezTo>
                    <a:pt x="3477" y="0"/>
                    <a:pt x="3488" y="11"/>
                    <a:pt x="3488" y="25"/>
                  </a:cubicBezTo>
                  <a:cubicBezTo>
                    <a:pt x="3488" y="39"/>
                    <a:pt x="3477" y="50"/>
                    <a:pt x="3463" y="50"/>
                  </a:cubicBezTo>
                  <a:close/>
                  <a:moveTo>
                    <a:pt x="3363" y="50"/>
                  </a:moveTo>
                  <a:lnTo>
                    <a:pt x="3363" y="50"/>
                  </a:lnTo>
                  <a:cubicBezTo>
                    <a:pt x="3349" y="50"/>
                    <a:pt x="3338" y="39"/>
                    <a:pt x="3338" y="25"/>
                  </a:cubicBezTo>
                  <a:cubicBezTo>
                    <a:pt x="3338" y="11"/>
                    <a:pt x="3349" y="0"/>
                    <a:pt x="3363" y="0"/>
                  </a:cubicBezTo>
                  <a:lnTo>
                    <a:pt x="3363" y="0"/>
                  </a:lnTo>
                  <a:cubicBezTo>
                    <a:pt x="3377" y="0"/>
                    <a:pt x="3388" y="11"/>
                    <a:pt x="3388" y="25"/>
                  </a:cubicBezTo>
                  <a:cubicBezTo>
                    <a:pt x="3388" y="39"/>
                    <a:pt x="3377" y="50"/>
                    <a:pt x="3363" y="50"/>
                  </a:cubicBezTo>
                  <a:close/>
                  <a:moveTo>
                    <a:pt x="3263" y="50"/>
                  </a:moveTo>
                  <a:lnTo>
                    <a:pt x="3263" y="50"/>
                  </a:lnTo>
                  <a:cubicBezTo>
                    <a:pt x="3249" y="50"/>
                    <a:pt x="3238" y="39"/>
                    <a:pt x="3238" y="25"/>
                  </a:cubicBezTo>
                  <a:cubicBezTo>
                    <a:pt x="3238" y="11"/>
                    <a:pt x="3249" y="0"/>
                    <a:pt x="3263" y="0"/>
                  </a:cubicBezTo>
                  <a:lnTo>
                    <a:pt x="3263" y="0"/>
                  </a:lnTo>
                  <a:cubicBezTo>
                    <a:pt x="3277" y="0"/>
                    <a:pt x="3288" y="11"/>
                    <a:pt x="3288" y="25"/>
                  </a:cubicBezTo>
                  <a:cubicBezTo>
                    <a:pt x="3288" y="39"/>
                    <a:pt x="3277" y="50"/>
                    <a:pt x="3263" y="50"/>
                  </a:cubicBezTo>
                  <a:close/>
                  <a:moveTo>
                    <a:pt x="3163" y="50"/>
                  </a:moveTo>
                  <a:lnTo>
                    <a:pt x="3163" y="50"/>
                  </a:lnTo>
                  <a:cubicBezTo>
                    <a:pt x="3149" y="50"/>
                    <a:pt x="3138" y="39"/>
                    <a:pt x="3138" y="25"/>
                  </a:cubicBezTo>
                  <a:cubicBezTo>
                    <a:pt x="3138" y="11"/>
                    <a:pt x="3149" y="0"/>
                    <a:pt x="3163" y="0"/>
                  </a:cubicBezTo>
                  <a:lnTo>
                    <a:pt x="3163" y="0"/>
                  </a:lnTo>
                  <a:cubicBezTo>
                    <a:pt x="3177" y="0"/>
                    <a:pt x="3188" y="11"/>
                    <a:pt x="3188" y="25"/>
                  </a:cubicBezTo>
                  <a:cubicBezTo>
                    <a:pt x="3188" y="39"/>
                    <a:pt x="3177" y="50"/>
                    <a:pt x="3163" y="50"/>
                  </a:cubicBezTo>
                  <a:close/>
                  <a:moveTo>
                    <a:pt x="3063" y="50"/>
                  </a:moveTo>
                  <a:lnTo>
                    <a:pt x="3063" y="50"/>
                  </a:lnTo>
                  <a:cubicBezTo>
                    <a:pt x="3049" y="50"/>
                    <a:pt x="3038" y="39"/>
                    <a:pt x="3038" y="25"/>
                  </a:cubicBezTo>
                  <a:cubicBezTo>
                    <a:pt x="3038" y="11"/>
                    <a:pt x="3049" y="0"/>
                    <a:pt x="3063" y="0"/>
                  </a:cubicBezTo>
                  <a:lnTo>
                    <a:pt x="3063" y="0"/>
                  </a:lnTo>
                  <a:cubicBezTo>
                    <a:pt x="3077" y="0"/>
                    <a:pt x="3088" y="11"/>
                    <a:pt x="3088" y="25"/>
                  </a:cubicBezTo>
                  <a:cubicBezTo>
                    <a:pt x="3088" y="39"/>
                    <a:pt x="3077" y="50"/>
                    <a:pt x="3063" y="50"/>
                  </a:cubicBezTo>
                  <a:close/>
                  <a:moveTo>
                    <a:pt x="2963" y="50"/>
                  </a:moveTo>
                  <a:lnTo>
                    <a:pt x="2963" y="50"/>
                  </a:lnTo>
                  <a:cubicBezTo>
                    <a:pt x="2949" y="50"/>
                    <a:pt x="2938" y="39"/>
                    <a:pt x="2938" y="25"/>
                  </a:cubicBezTo>
                  <a:cubicBezTo>
                    <a:pt x="2938" y="11"/>
                    <a:pt x="2949" y="0"/>
                    <a:pt x="2963" y="0"/>
                  </a:cubicBezTo>
                  <a:lnTo>
                    <a:pt x="2963" y="0"/>
                  </a:lnTo>
                  <a:cubicBezTo>
                    <a:pt x="2977" y="0"/>
                    <a:pt x="2988" y="11"/>
                    <a:pt x="2988" y="25"/>
                  </a:cubicBezTo>
                  <a:cubicBezTo>
                    <a:pt x="2988" y="39"/>
                    <a:pt x="2977" y="50"/>
                    <a:pt x="2963" y="50"/>
                  </a:cubicBezTo>
                  <a:close/>
                  <a:moveTo>
                    <a:pt x="2863" y="50"/>
                  </a:moveTo>
                  <a:lnTo>
                    <a:pt x="2863" y="50"/>
                  </a:lnTo>
                  <a:cubicBezTo>
                    <a:pt x="2849" y="50"/>
                    <a:pt x="2838" y="39"/>
                    <a:pt x="2838" y="25"/>
                  </a:cubicBezTo>
                  <a:cubicBezTo>
                    <a:pt x="2838" y="11"/>
                    <a:pt x="2849" y="0"/>
                    <a:pt x="2863" y="0"/>
                  </a:cubicBezTo>
                  <a:lnTo>
                    <a:pt x="2863" y="0"/>
                  </a:lnTo>
                  <a:cubicBezTo>
                    <a:pt x="2877" y="0"/>
                    <a:pt x="2888" y="11"/>
                    <a:pt x="2888" y="25"/>
                  </a:cubicBezTo>
                  <a:cubicBezTo>
                    <a:pt x="2888" y="39"/>
                    <a:pt x="2877" y="50"/>
                    <a:pt x="2863" y="50"/>
                  </a:cubicBezTo>
                  <a:close/>
                  <a:moveTo>
                    <a:pt x="2763" y="50"/>
                  </a:moveTo>
                  <a:lnTo>
                    <a:pt x="2763" y="50"/>
                  </a:lnTo>
                  <a:cubicBezTo>
                    <a:pt x="2749" y="50"/>
                    <a:pt x="2738" y="39"/>
                    <a:pt x="2738" y="25"/>
                  </a:cubicBezTo>
                  <a:cubicBezTo>
                    <a:pt x="2738" y="11"/>
                    <a:pt x="2749" y="0"/>
                    <a:pt x="2763" y="0"/>
                  </a:cubicBezTo>
                  <a:lnTo>
                    <a:pt x="2763" y="0"/>
                  </a:lnTo>
                  <a:cubicBezTo>
                    <a:pt x="2777" y="0"/>
                    <a:pt x="2788" y="11"/>
                    <a:pt x="2788" y="25"/>
                  </a:cubicBezTo>
                  <a:cubicBezTo>
                    <a:pt x="2788" y="39"/>
                    <a:pt x="2777" y="50"/>
                    <a:pt x="2763" y="50"/>
                  </a:cubicBezTo>
                  <a:close/>
                  <a:moveTo>
                    <a:pt x="2663" y="50"/>
                  </a:moveTo>
                  <a:lnTo>
                    <a:pt x="2663" y="50"/>
                  </a:lnTo>
                  <a:cubicBezTo>
                    <a:pt x="2649" y="50"/>
                    <a:pt x="2638" y="39"/>
                    <a:pt x="2638" y="25"/>
                  </a:cubicBezTo>
                  <a:cubicBezTo>
                    <a:pt x="2638" y="11"/>
                    <a:pt x="2649" y="0"/>
                    <a:pt x="2663" y="0"/>
                  </a:cubicBezTo>
                  <a:lnTo>
                    <a:pt x="2663" y="0"/>
                  </a:lnTo>
                  <a:cubicBezTo>
                    <a:pt x="2677" y="0"/>
                    <a:pt x="2688" y="11"/>
                    <a:pt x="2688" y="25"/>
                  </a:cubicBezTo>
                  <a:cubicBezTo>
                    <a:pt x="2688" y="39"/>
                    <a:pt x="2677" y="50"/>
                    <a:pt x="2663" y="50"/>
                  </a:cubicBezTo>
                  <a:close/>
                  <a:moveTo>
                    <a:pt x="2563" y="50"/>
                  </a:moveTo>
                  <a:lnTo>
                    <a:pt x="2563" y="50"/>
                  </a:lnTo>
                  <a:cubicBezTo>
                    <a:pt x="2549" y="50"/>
                    <a:pt x="2538" y="39"/>
                    <a:pt x="2538" y="25"/>
                  </a:cubicBezTo>
                  <a:cubicBezTo>
                    <a:pt x="2538" y="11"/>
                    <a:pt x="2549" y="0"/>
                    <a:pt x="2563" y="0"/>
                  </a:cubicBezTo>
                  <a:lnTo>
                    <a:pt x="2563" y="0"/>
                  </a:lnTo>
                  <a:cubicBezTo>
                    <a:pt x="2577" y="0"/>
                    <a:pt x="2588" y="11"/>
                    <a:pt x="2588" y="25"/>
                  </a:cubicBezTo>
                  <a:cubicBezTo>
                    <a:pt x="2588" y="39"/>
                    <a:pt x="2577" y="50"/>
                    <a:pt x="2563" y="50"/>
                  </a:cubicBezTo>
                  <a:close/>
                  <a:moveTo>
                    <a:pt x="2463" y="50"/>
                  </a:moveTo>
                  <a:lnTo>
                    <a:pt x="2463" y="50"/>
                  </a:lnTo>
                  <a:cubicBezTo>
                    <a:pt x="2449" y="50"/>
                    <a:pt x="2438" y="39"/>
                    <a:pt x="2438" y="25"/>
                  </a:cubicBezTo>
                  <a:cubicBezTo>
                    <a:pt x="2438" y="11"/>
                    <a:pt x="2449" y="0"/>
                    <a:pt x="2463" y="0"/>
                  </a:cubicBezTo>
                  <a:lnTo>
                    <a:pt x="2463" y="0"/>
                  </a:lnTo>
                  <a:cubicBezTo>
                    <a:pt x="2477" y="0"/>
                    <a:pt x="2488" y="11"/>
                    <a:pt x="2488" y="25"/>
                  </a:cubicBezTo>
                  <a:cubicBezTo>
                    <a:pt x="2488" y="39"/>
                    <a:pt x="2477" y="50"/>
                    <a:pt x="2463" y="50"/>
                  </a:cubicBezTo>
                  <a:close/>
                  <a:moveTo>
                    <a:pt x="2363" y="50"/>
                  </a:moveTo>
                  <a:lnTo>
                    <a:pt x="2363" y="50"/>
                  </a:lnTo>
                  <a:cubicBezTo>
                    <a:pt x="2349" y="50"/>
                    <a:pt x="2338" y="39"/>
                    <a:pt x="2338" y="25"/>
                  </a:cubicBezTo>
                  <a:cubicBezTo>
                    <a:pt x="2338" y="11"/>
                    <a:pt x="2349" y="0"/>
                    <a:pt x="2363" y="0"/>
                  </a:cubicBezTo>
                  <a:lnTo>
                    <a:pt x="2363" y="0"/>
                  </a:lnTo>
                  <a:cubicBezTo>
                    <a:pt x="2377" y="0"/>
                    <a:pt x="2388" y="11"/>
                    <a:pt x="2388" y="25"/>
                  </a:cubicBezTo>
                  <a:cubicBezTo>
                    <a:pt x="2388" y="39"/>
                    <a:pt x="2377" y="50"/>
                    <a:pt x="2363" y="50"/>
                  </a:cubicBezTo>
                  <a:close/>
                  <a:moveTo>
                    <a:pt x="2263" y="50"/>
                  </a:moveTo>
                  <a:lnTo>
                    <a:pt x="2263" y="50"/>
                  </a:lnTo>
                  <a:cubicBezTo>
                    <a:pt x="2249" y="50"/>
                    <a:pt x="2238" y="39"/>
                    <a:pt x="2238" y="25"/>
                  </a:cubicBezTo>
                  <a:cubicBezTo>
                    <a:pt x="2238" y="11"/>
                    <a:pt x="2249" y="0"/>
                    <a:pt x="2263" y="0"/>
                  </a:cubicBezTo>
                  <a:lnTo>
                    <a:pt x="2263" y="0"/>
                  </a:lnTo>
                  <a:cubicBezTo>
                    <a:pt x="2276" y="0"/>
                    <a:pt x="2288" y="11"/>
                    <a:pt x="2288" y="25"/>
                  </a:cubicBezTo>
                  <a:cubicBezTo>
                    <a:pt x="2288" y="39"/>
                    <a:pt x="2276" y="50"/>
                    <a:pt x="2263" y="50"/>
                  </a:cubicBezTo>
                  <a:close/>
                  <a:moveTo>
                    <a:pt x="2163" y="50"/>
                  </a:moveTo>
                  <a:lnTo>
                    <a:pt x="2163" y="50"/>
                  </a:lnTo>
                  <a:cubicBezTo>
                    <a:pt x="2149" y="50"/>
                    <a:pt x="2138" y="39"/>
                    <a:pt x="2138" y="25"/>
                  </a:cubicBezTo>
                  <a:cubicBezTo>
                    <a:pt x="2138" y="11"/>
                    <a:pt x="2149" y="0"/>
                    <a:pt x="2163" y="0"/>
                  </a:cubicBezTo>
                  <a:lnTo>
                    <a:pt x="2163" y="0"/>
                  </a:lnTo>
                  <a:cubicBezTo>
                    <a:pt x="2176" y="0"/>
                    <a:pt x="2188" y="11"/>
                    <a:pt x="2188" y="25"/>
                  </a:cubicBezTo>
                  <a:cubicBezTo>
                    <a:pt x="2188" y="39"/>
                    <a:pt x="2176" y="50"/>
                    <a:pt x="2163" y="50"/>
                  </a:cubicBezTo>
                  <a:close/>
                  <a:moveTo>
                    <a:pt x="2063" y="50"/>
                  </a:moveTo>
                  <a:lnTo>
                    <a:pt x="2063" y="50"/>
                  </a:lnTo>
                  <a:cubicBezTo>
                    <a:pt x="2049" y="50"/>
                    <a:pt x="2038" y="39"/>
                    <a:pt x="2038" y="25"/>
                  </a:cubicBezTo>
                  <a:cubicBezTo>
                    <a:pt x="2038" y="11"/>
                    <a:pt x="2049" y="0"/>
                    <a:pt x="2063" y="0"/>
                  </a:cubicBezTo>
                  <a:lnTo>
                    <a:pt x="2063" y="0"/>
                  </a:lnTo>
                  <a:cubicBezTo>
                    <a:pt x="2076" y="0"/>
                    <a:pt x="2088" y="11"/>
                    <a:pt x="2088" y="25"/>
                  </a:cubicBezTo>
                  <a:cubicBezTo>
                    <a:pt x="2088" y="39"/>
                    <a:pt x="2076" y="50"/>
                    <a:pt x="2063" y="50"/>
                  </a:cubicBezTo>
                  <a:close/>
                  <a:moveTo>
                    <a:pt x="1963" y="50"/>
                  </a:moveTo>
                  <a:lnTo>
                    <a:pt x="1962" y="50"/>
                  </a:lnTo>
                  <a:cubicBezTo>
                    <a:pt x="1949" y="50"/>
                    <a:pt x="1937" y="39"/>
                    <a:pt x="1937" y="25"/>
                  </a:cubicBezTo>
                  <a:cubicBezTo>
                    <a:pt x="1937" y="11"/>
                    <a:pt x="1949" y="0"/>
                    <a:pt x="1962" y="0"/>
                  </a:cubicBezTo>
                  <a:lnTo>
                    <a:pt x="1963" y="0"/>
                  </a:lnTo>
                  <a:cubicBezTo>
                    <a:pt x="1976" y="0"/>
                    <a:pt x="1988" y="11"/>
                    <a:pt x="1988" y="25"/>
                  </a:cubicBezTo>
                  <a:cubicBezTo>
                    <a:pt x="1988" y="39"/>
                    <a:pt x="1976" y="50"/>
                    <a:pt x="1963" y="50"/>
                  </a:cubicBezTo>
                  <a:close/>
                  <a:moveTo>
                    <a:pt x="1862" y="50"/>
                  </a:moveTo>
                  <a:lnTo>
                    <a:pt x="1862" y="50"/>
                  </a:lnTo>
                  <a:cubicBezTo>
                    <a:pt x="1849" y="50"/>
                    <a:pt x="1837" y="39"/>
                    <a:pt x="1837" y="25"/>
                  </a:cubicBezTo>
                  <a:cubicBezTo>
                    <a:pt x="1837" y="11"/>
                    <a:pt x="1849" y="0"/>
                    <a:pt x="1862" y="0"/>
                  </a:cubicBezTo>
                  <a:lnTo>
                    <a:pt x="1862" y="0"/>
                  </a:lnTo>
                  <a:cubicBezTo>
                    <a:pt x="1876" y="0"/>
                    <a:pt x="1887" y="11"/>
                    <a:pt x="1887" y="25"/>
                  </a:cubicBezTo>
                  <a:cubicBezTo>
                    <a:pt x="1887" y="39"/>
                    <a:pt x="1876" y="50"/>
                    <a:pt x="1862" y="50"/>
                  </a:cubicBezTo>
                  <a:close/>
                  <a:moveTo>
                    <a:pt x="1762" y="50"/>
                  </a:moveTo>
                  <a:lnTo>
                    <a:pt x="1762" y="50"/>
                  </a:lnTo>
                  <a:cubicBezTo>
                    <a:pt x="1749" y="50"/>
                    <a:pt x="1737" y="39"/>
                    <a:pt x="1737" y="25"/>
                  </a:cubicBezTo>
                  <a:cubicBezTo>
                    <a:pt x="1737" y="11"/>
                    <a:pt x="1749" y="0"/>
                    <a:pt x="1762" y="0"/>
                  </a:cubicBezTo>
                  <a:lnTo>
                    <a:pt x="1762" y="0"/>
                  </a:lnTo>
                  <a:cubicBezTo>
                    <a:pt x="1776" y="0"/>
                    <a:pt x="1787" y="11"/>
                    <a:pt x="1787" y="25"/>
                  </a:cubicBezTo>
                  <a:cubicBezTo>
                    <a:pt x="1787" y="39"/>
                    <a:pt x="1776" y="50"/>
                    <a:pt x="1762" y="50"/>
                  </a:cubicBezTo>
                  <a:close/>
                  <a:moveTo>
                    <a:pt x="1662" y="50"/>
                  </a:moveTo>
                  <a:lnTo>
                    <a:pt x="1662" y="50"/>
                  </a:lnTo>
                  <a:cubicBezTo>
                    <a:pt x="1649" y="50"/>
                    <a:pt x="1637" y="39"/>
                    <a:pt x="1637" y="25"/>
                  </a:cubicBezTo>
                  <a:cubicBezTo>
                    <a:pt x="1637" y="11"/>
                    <a:pt x="1649" y="0"/>
                    <a:pt x="1662" y="0"/>
                  </a:cubicBezTo>
                  <a:lnTo>
                    <a:pt x="1662" y="0"/>
                  </a:lnTo>
                  <a:cubicBezTo>
                    <a:pt x="1676" y="0"/>
                    <a:pt x="1687" y="11"/>
                    <a:pt x="1687" y="25"/>
                  </a:cubicBezTo>
                  <a:cubicBezTo>
                    <a:pt x="1687" y="39"/>
                    <a:pt x="1676" y="50"/>
                    <a:pt x="1662" y="50"/>
                  </a:cubicBezTo>
                  <a:close/>
                  <a:moveTo>
                    <a:pt x="1562" y="50"/>
                  </a:moveTo>
                  <a:lnTo>
                    <a:pt x="1562" y="50"/>
                  </a:lnTo>
                  <a:cubicBezTo>
                    <a:pt x="1548" y="50"/>
                    <a:pt x="1537" y="39"/>
                    <a:pt x="1537" y="25"/>
                  </a:cubicBezTo>
                  <a:cubicBezTo>
                    <a:pt x="1537" y="11"/>
                    <a:pt x="1548" y="0"/>
                    <a:pt x="1562" y="0"/>
                  </a:cubicBezTo>
                  <a:lnTo>
                    <a:pt x="1562" y="0"/>
                  </a:lnTo>
                  <a:cubicBezTo>
                    <a:pt x="1576" y="0"/>
                    <a:pt x="1587" y="11"/>
                    <a:pt x="1587" y="25"/>
                  </a:cubicBezTo>
                  <a:cubicBezTo>
                    <a:pt x="1587" y="39"/>
                    <a:pt x="1576" y="50"/>
                    <a:pt x="1562" y="50"/>
                  </a:cubicBezTo>
                  <a:close/>
                  <a:moveTo>
                    <a:pt x="1462" y="50"/>
                  </a:moveTo>
                  <a:lnTo>
                    <a:pt x="1462" y="50"/>
                  </a:lnTo>
                  <a:cubicBezTo>
                    <a:pt x="1448" y="50"/>
                    <a:pt x="1437" y="39"/>
                    <a:pt x="1437" y="25"/>
                  </a:cubicBezTo>
                  <a:cubicBezTo>
                    <a:pt x="1437" y="11"/>
                    <a:pt x="1448" y="0"/>
                    <a:pt x="1462" y="0"/>
                  </a:cubicBezTo>
                  <a:lnTo>
                    <a:pt x="1462" y="0"/>
                  </a:lnTo>
                  <a:cubicBezTo>
                    <a:pt x="1476" y="0"/>
                    <a:pt x="1487" y="11"/>
                    <a:pt x="1487" y="25"/>
                  </a:cubicBezTo>
                  <a:cubicBezTo>
                    <a:pt x="1487" y="39"/>
                    <a:pt x="1476" y="50"/>
                    <a:pt x="1462" y="50"/>
                  </a:cubicBezTo>
                  <a:close/>
                  <a:moveTo>
                    <a:pt x="1362" y="50"/>
                  </a:moveTo>
                  <a:lnTo>
                    <a:pt x="1362" y="50"/>
                  </a:lnTo>
                  <a:cubicBezTo>
                    <a:pt x="1348" y="50"/>
                    <a:pt x="1337" y="39"/>
                    <a:pt x="1337" y="25"/>
                  </a:cubicBezTo>
                  <a:cubicBezTo>
                    <a:pt x="1337" y="11"/>
                    <a:pt x="1348" y="0"/>
                    <a:pt x="1362" y="0"/>
                  </a:cubicBezTo>
                  <a:lnTo>
                    <a:pt x="1362" y="0"/>
                  </a:lnTo>
                  <a:cubicBezTo>
                    <a:pt x="1376" y="0"/>
                    <a:pt x="1387" y="11"/>
                    <a:pt x="1387" y="25"/>
                  </a:cubicBezTo>
                  <a:cubicBezTo>
                    <a:pt x="1387" y="39"/>
                    <a:pt x="1376" y="50"/>
                    <a:pt x="1362" y="50"/>
                  </a:cubicBezTo>
                  <a:close/>
                  <a:moveTo>
                    <a:pt x="1262" y="50"/>
                  </a:moveTo>
                  <a:lnTo>
                    <a:pt x="1262" y="50"/>
                  </a:lnTo>
                  <a:cubicBezTo>
                    <a:pt x="1248" y="50"/>
                    <a:pt x="1237" y="39"/>
                    <a:pt x="1237" y="25"/>
                  </a:cubicBezTo>
                  <a:cubicBezTo>
                    <a:pt x="1237" y="11"/>
                    <a:pt x="1248" y="0"/>
                    <a:pt x="1262" y="0"/>
                  </a:cubicBezTo>
                  <a:lnTo>
                    <a:pt x="1262" y="0"/>
                  </a:lnTo>
                  <a:cubicBezTo>
                    <a:pt x="1276" y="0"/>
                    <a:pt x="1287" y="11"/>
                    <a:pt x="1287" y="25"/>
                  </a:cubicBezTo>
                  <a:cubicBezTo>
                    <a:pt x="1287" y="39"/>
                    <a:pt x="1276" y="50"/>
                    <a:pt x="1262" y="50"/>
                  </a:cubicBezTo>
                  <a:close/>
                  <a:moveTo>
                    <a:pt x="1162" y="50"/>
                  </a:moveTo>
                  <a:lnTo>
                    <a:pt x="1162" y="50"/>
                  </a:lnTo>
                  <a:cubicBezTo>
                    <a:pt x="1148" y="50"/>
                    <a:pt x="1137" y="39"/>
                    <a:pt x="1137" y="25"/>
                  </a:cubicBezTo>
                  <a:cubicBezTo>
                    <a:pt x="1137" y="11"/>
                    <a:pt x="1148" y="0"/>
                    <a:pt x="1162" y="0"/>
                  </a:cubicBezTo>
                  <a:lnTo>
                    <a:pt x="1162" y="0"/>
                  </a:lnTo>
                  <a:cubicBezTo>
                    <a:pt x="1176" y="0"/>
                    <a:pt x="1187" y="11"/>
                    <a:pt x="1187" y="25"/>
                  </a:cubicBezTo>
                  <a:cubicBezTo>
                    <a:pt x="1187" y="39"/>
                    <a:pt x="1176" y="50"/>
                    <a:pt x="1162" y="50"/>
                  </a:cubicBezTo>
                  <a:close/>
                  <a:moveTo>
                    <a:pt x="1062" y="50"/>
                  </a:moveTo>
                  <a:lnTo>
                    <a:pt x="1062" y="50"/>
                  </a:lnTo>
                  <a:cubicBezTo>
                    <a:pt x="1048" y="50"/>
                    <a:pt x="1037" y="39"/>
                    <a:pt x="1037" y="25"/>
                  </a:cubicBezTo>
                  <a:cubicBezTo>
                    <a:pt x="1037" y="11"/>
                    <a:pt x="1048" y="0"/>
                    <a:pt x="1062" y="0"/>
                  </a:cubicBezTo>
                  <a:lnTo>
                    <a:pt x="1062" y="0"/>
                  </a:lnTo>
                  <a:cubicBezTo>
                    <a:pt x="1076" y="0"/>
                    <a:pt x="1087" y="11"/>
                    <a:pt x="1087" y="25"/>
                  </a:cubicBezTo>
                  <a:cubicBezTo>
                    <a:pt x="1087" y="39"/>
                    <a:pt x="1076" y="50"/>
                    <a:pt x="1062" y="50"/>
                  </a:cubicBezTo>
                  <a:close/>
                  <a:moveTo>
                    <a:pt x="962" y="50"/>
                  </a:moveTo>
                  <a:lnTo>
                    <a:pt x="962" y="50"/>
                  </a:lnTo>
                  <a:cubicBezTo>
                    <a:pt x="948" y="50"/>
                    <a:pt x="937" y="39"/>
                    <a:pt x="937" y="25"/>
                  </a:cubicBezTo>
                  <a:cubicBezTo>
                    <a:pt x="937" y="11"/>
                    <a:pt x="948" y="0"/>
                    <a:pt x="962" y="0"/>
                  </a:cubicBezTo>
                  <a:lnTo>
                    <a:pt x="962" y="0"/>
                  </a:lnTo>
                  <a:cubicBezTo>
                    <a:pt x="976" y="0"/>
                    <a:pt x="987" y="11"/>
                    <a:pt x="987" y="25"/>
                  </a:cubicBezTo>
                  <a:cubicBezTo>
                    <a:pt x="987" y="39"/>
                    <a:pt x="976" y="50"/>
                    <a:pt x="962" y="50"/>
                  </a:cubicBezTo>
                  <a:close/>
                  <a:moveTo>
                    <a:pt x="862" y="50"/>
                  </a:moveTo>
                  <a:lnTo>
                    <a:pt x="862" y="50"/>
                  </a:lnTo>
                  <a:cubicBezTo>
                    <a:pt x="848" y="50"/>
                    <a:pt x="837" y="39"/>
                    <a:pt x="837" y="25"/>
                  </a:cubicBezTo>
                  <a:cubicBezTo>
                    <a:pt x="837" y="11"/>
                    <a:pt x="848" y="0"/>
                    <a:pt x="862" y="0"/>
                  </a:cubicBezTo>
                  <a:lnTo>
                    <a:pt x="862" y="0"/>
                  </a:lnTo>
                  <a:cubicBezTo>
                    <a:pt x="876" y="0"/>
                    <a:pt x="887" y="11"/>
                    <a:pt x="887" y="25"/>
                  </a:cubicBezTo>
                  <a:cubicBezTo>
                    <a:pt x="887" y="39"/>
                    <a:pt x="876" y="50"/>
                    <a:pt x="862" y="50"/>
                  </a:cubicBezTo>
                  <a:close/>
                  <a:moveTo>
                    <a:pt x="762" y="50"/>
                  </a:moveTo>
                  <a:lnTo>
                    <a:pt x="762" y="50"/>
                  </a:lnTo>
                  <a:cubicBezTo>
                    <a:pt x="748" y="50"/>
                    <a:pt x="737" y="39"/>
                    <a:pt x="737" y="25"/>
                  </a:cubicBezTo>
                  <a:cubicBezTo>
                    <a:pt x="737" y="11"/>
                    <a:pt x="748" y="0"/>
                    <a:pt x="762" y="0"/>
                  </a:cubicBezTo>
                  <a:lnTo>
                    <a:pt x="762" y="0"/>
                  </a:lnTo>
                  <a:cubicBezTo>
                    <a:pt x="776" y="0"/>
                    <a:pt x="787" y="11"/>
                    <a:pt x="787" y="25"/>
                  </a:cubicBezTo>
                  <a:cubicBezTo>
                    <a:pt x="787" y="39"/>
                    <a:pt x="776" y="50"/>
                    <a:pt x="762" y="50"/>
                  </a:cubicBezTo>
                  <a:close/>
                  <a:moveTo>
                    <a:pt x="662" y="50"/>
                  </a:moveTo>
                  <a:lnTo>
                    <a:pt x="662" y="50"/>
                  </a:lnTo>
                  <a:cubicBezTo>
                    <a:pt x="648" y="50"/>
                    <a:pt x="637" y="39"/>
                    <a:pt x="637" y="25"/>
                  </a:cubicBezTo>
                  <a:cubicBezTo>
                    <a:pt x="637" y="11"/>
                    <a:pt x="648" y="0"/>
                    <a:pt x="662" y="0"/>
                  </a:cubicBezTo>
                  <a:lnTo>
                    <a:pt x="662" y="0"/>
                  </a:lnTo>
                  <a:cubicBezTo>
                    <a:pt x="676" y="0"/>
                    <a:pt x="687" y="11"/>
                    <a:pt x="687" y="25"/>
                  </a:cubicBezTo>
                  <a:cubicBezTo>
                    <a:pt x="687" y="39"/>
                    <a:pt x="676" y="50"/>
                    <a:pt x="662" y="50"/>
                  </a:cubicBezTo>
                  <a:close/>
                  <a:moveTo>
                    <a:pt x="562" y="50"/>
                  </a:moveTo>
                  <a:lnTo>
                    <a:pt x="562" y="50"/>
                  </a:lnTo>
                  <a:cubicBezTo>
                    <a:pt x="548" y="50"/>
                    <a:pt x="537" y="39"/>
                    <a:pt x="537" y="25"/>
                  </a:cubicBezTo>
                  <a:cubicBezTo>
                    <a:pt x="537" y="11"/>
                    <a:pt x="548" y="0"/>
                    <a:pt x="562" y="0"/>
                  </a:cubicBezTo>
                  <a:lnTo>
                    <a:pt x="562" y="0"/>
                  </a:lnTo>
                  <a:cubicBezTo>
                    <a:pt x="576" y="0"/>
                    <a:pt x="587" y="11"/>
                    <a:pt x="587" y="25"/>
                  </a:cubicBezTo>
                  <a:cubicBezTo>
                    <a:pt x="587" y="39"/>
                    <a:pt x="576" y="50"/>
                    <a:pt x="562" y="50"/>
                  </a:cubicBezTo>
                  <a:close/>
                  <a:moveTo>
                    <a:pt x="462" y="50"/>
                  </a:moveTo>
                  <a:lnTo>
                    <a:pt x="462" y="50"/>
                  </a:lnTo>
                  <a:cubicBezTo>
                    <a:pt x="448" y="50"/>
                    <a:pt x="437" y="39"/>
                    <a:pt x="437" y="25"/>
                  </a:cubicBezTo>
                  <a:cubicBezTo>
                    <a:pt x="437" y="11"/>
                    <a:pt x="448" y="0"/>
                    <a:pt x="462" y="0"/>
                  </a:cubicBezTo>
                  <a:lnTo>
                    <a:pt x="462" y="0"/>
                  </a:lnTo>
                  <a:cubicBezTo>
                    <a:pt x="476" y="0"/>
                    <a:pt x="487" y="11"/>
                    <a:pt x="487" y="25"/>
                  </a:cubicBezTo>
                  <a:cubicBezTo>
                    <a:pt x="487" y="39"/>
                    <a:pt x="476" y="50"/>
                    <a:pt x="462" y="50"/>
                  </a:cubicBezTo>
                  <a:close/>
                  <a:moveTo>
                    <a:pt x="362" y="50"/>
                  </a:moveTo>
                  <a:lnTo>
                    <a:pt x="362" y="50"/>
                  </a:lnTo>
                  <a:cubicBezTo>
                    <a:pt x="348" y="50"/>
                    <a:pt x="337" y="39"/>
                    <a:pt x="337" y="25"/>
                  </a:cubicBezTo>
                  <a:cubicBezTo>
                    <a:pt x="337" y="11"/>
                    <a:pt x="348" y="0"/>
                    <a:pt x="362" y="0"/>
                  </a:cubicBezTo>
                  <a:lnTo>
                    <a:pt x="362" y="0"/>
                  </a:lnTo>
                  <a:cubicBezTo>
                    <a:pt x="376" y="0"/>
                    <a:pt x="387" y="11"/>
                    <a:pt x="387" y="25"/>
                  </a:cubicBezTo>
                  <a:cubicBezTo>
                    <a:pt x="387" y="39"/>
                    <a:pt x="376" y="50"/>
                    <a:pt x="362" y="50"/>
                  </a:cubicBezTo>
                  <a:close/>
                  <a:moveTo>
                    <a:pt x="262" y="50"/>
                  </a:moveTo>
                  <a:lnTo>
                    <a:pt x="262" y="50"/>
                  </a:lnTo>
                  <a:cubicBezTo>
                    <a:pt x="248" y="50"/>
                    <a:pt x="237" y="39"/>
                    <a:pt x="237" y="25"/>
                  </a:cubicBezTo>
                  <a:cubicBezTo>
                    <a:pt x="237" y="11"/>
                    <a:pt x="248" y="0"/>
                    <a:pt x="262" y="0"/>
                  </a:cubicBezTo>
                  <a:lnTo>
                    <a:pt x="262" y="0"/>
                  </a:lnTo>
                  <a:cubicBezTo>
                    <a:pt x="275" y="0"/>
                    <a:pt x="287" y="11"/>
                    <a:pt x="287" y="25"/>
                  </a:cubicBezTo>
                  <a:cubicBezTo>
                    <a:pt x="287" y="39"/>
                    <a:pt x="275" y="50"/>
                    <a:pt x="262" y="50"/>
                  </a:cubicBezTo>
                  <a:close/>
                  <a:moveTo>
                    <a:pt x="162" y="50"/>
                  </a:moveTo>
                  <a:lnTo>
                    <a:pt x="162" y="50"/>
                  </a:lnTo>
                  <a:cubicBezTo>
                    <a:pt x="148" y="50"/>
                    <a:pt x="137" y="39"/>
                    <a:pt x="137" y="25"/>
                  </a:cubicBezTo>
                  <a:cubicBezTo>
                    <a:pt x="137" y="11"/>
                    <a:pt x="148" y="0"/>
                    <a:pt x="162" y="0"/>
                  </a:cubicBezTo>
                  <a:lnTo>
                    <a:pt x="162" y="0"/>
                  </a:lnTo>
                  <a:cubicBezTo>
                    <a:pt x="175" y="0"/>
                    <a:pt x="187" y="11"/>
                    <a:pt x="187" y="25"/>
                  </a:cubicBezTo>
                  <a:cubicBezTo>
                    <a:pt x="187" y="39"/>
                    <a:pt x="175" y="50"/>
                    <a:pt x="162" y="50"/>
                  </a:cubicBezTo>
                  <a:close/>
                  <a:moveTo>
                    <a:pt x="62" y="50"/>
                  </a:moveTo>
                  <a:lnTo>
                    <a:pt x="62" y="50"/>
                  </a:lnTo>
                  <a:cubicBezTo>
                    <a:pt x="48" y="50"/>
                    <a:pt x="37" y="39"/>
                    <a:pt x="37" y="25"/>
                  </a:cubicBezTo>
                  <a:cubicBezTo>
                    <a:pt x="37" y="11"/>
                    <a:pt x="48" y="0"/>
                    <a:pt x="62" y="0"/>
                  </a:cubicBezTo>
                  <a:lnTo>
                    <a:pt x="62" y="0"/>
                  </a:lnTo>
                  <a:cubicBezTo>
                    <a:pt x="75" y="0"/>
                    <a:pt x="87" y="11"/>
                    <a:pt x="87" y="25"/>
                  </a:cubicBezTo>
                  <a:cubicBezTo>
                    <a:pt x="87" y="39"/>
                    <a:pt x="75" y="50"/>
                    <a:pt x="62" y="50"/>
                  </a:cubicBezTo>
                  <a:close/>
                  <a:moveTo>
                    <a:pt x="50" y="88"/>
                  </a:moveTo>
                  <a:lnTo>
                    <a:pt x="50" y="88"/>
                  </a:lnTo>
                  <a:cubicBezTo>
                    <a:pt x="50" y="102"/>
                    <a:pt x="39" y="113"/>
                    <a:pt x="25" y="113"/>
                  </a:cubicBezTo>
                  <a:cubicBezTo>
                    <a:pt x="11" y="113"/>
                    <a:pt x="0" y="102"/>
                    <a:pt x="0" y="88"/>
                  </a:cubicBezTo>
                  <a:lnTo>
                    <a:pt x="0" y="88"/>
                  </a:lnTo>
                  <a:cubicBezTo>
                    <a:pt x="0" y="74"/>
                    <a:pt x="11" y="63"/>
                    <a:pt x="25" y="63"/>
                  </a:cubicBezTo>
                  <a:cubicBezTo>
                    <a:pt x="39" y="63"/>
                    <a:pt x="50" y="74"/>
                    <a:pt x="50" y="88"/>
                  </a:cubicBezTo>
                  <a:close/>
                  <a:moveTo>
                    <a:pt x="50" y="188"/>
                  </a:moveTo>
                  <a:lnTo>
                    <a:pt x="50" y="188"/>
                  </a:lnTo>
                  <a:cubicBezTo>
                    <a:pt x="50" y="202"/>
                    <a:pt x="39" y="213"/>
                    <a:pt x="25" y="213"/>
                  </a:cubicBezTo>
                  <a:cubicBezTo>
                    <a:pt x="11" y="213"/>
                    <a:pt x="0" y="202"/>
                    <a:pt x="0" y="188"/>
                  </a:cubicBezTo>
                  <a:lnTo>
                    <a:pt x="0" y="188"/>
                  </a:lnTo>
                  <a:cubicBezTo>
                    <a:pt x="0" y="174"/>
                    <a:pt x="11" y="163"/>
                    <a:pt x="25" y="163"/>
                  </a:cubicBezTo>
                  <a:cubicBezTo>
                    <a:pt x="39" y="163"/>
                    <a:pt x="50" y="174"/>
                    <a:pt x="50" y="188"/>
                  </a:cubicBezTo>
                  <a:close/>
                  <a:moveTo>
                    <a:pt x="50" y="288"/>
                  </a:moveTo>
                  <a:lnTo>
                    <a:pt x="50" y="288"/>
                  </a:lnTo>
                  <a:cubicBezTo>
                    <a:pt x="50" y="302"/>
                    <a:pt x="39" y="313"/>
                    <a:pt x="25" y="313"/>
                  </a:cubicBezTo>
                  <a:cubicBezTo>
                    <a:pt x="11" y="313"/>
                    <a:pt x="0" y="302"/>
                    <a:pt x="0" y="288"/>
                  </a:cubicBezTo>
                  <a:lnTo>
                    <a:pt x="0" y="288"/>
                  </a:lnTo>
                  <a:cubicBezTo>
                    <a:pt x="0" y="274"/>
                    <a:pt x="11" y="263"/>
                    <a:pt x="25" y="263"/>
                  </a:cubicBezTo>
                  <a:cubicBezTo>
                    <a:pt x="39" y="263"/>
                    <a:pt x="50" y="274"/>
                    <a:pt x="50" y="288"/>
                  </a:cubicBezTo>
                  <a:close/>
                  <a:moveTo>
                    <a:pt x="50" y="388"/>
                  </a:moveTo>
                  <a:lnTo>
                    <a:pt x="50" y="388"/>
                  </a:lnTo>
                  <a:cubicBezTo>
                    <a:pt x="50" y="402"/>
                    <a:pt x="39" y="413"/>
                    <a:pt x="25" y="413"/>
                  </a:cubicBezTo>
                  <a:cubicBezTo>
                    <a:pt x="11" y="413"/>
                    <a:pt x="0" y="402"/>
                    <a:pt x="0" y="388"/>
                  </a:cubicBezTo>
                  <a:lnTo>
                    <a:pt x="0" y="388"/>
                  </a:lnTo>
                  <a:cubicBezTo>
                    <a:pt x="0" y="374"/>
                    <a:pt x="11" y="363"/>
                    <a:pt x="25" y="363"/>
                  </a:cubicBezTo>
                  <a:cubicBezTo>
                    <a:pt x="39" y="363"/>
                    <a:pt x="50" y="374"/>
                    <a:pt x="50" y="388"/>
                  </a:cubicBezTo>
                  <a:close/>
                  <a:moveTo>
                    <a:pt x="50" y="488"/>
                  </a:moveTo>
                  <a:lnTo>
                    <a:pt x="50" y="488"/>
                  </a:lnTo>
                  <a:cubicBezTo>
                    <a:pt x="50" y="502"/>
                    <a:pt x="39" y="513"/>
                    <a:pt x="25" y="513"/>
                  </a:cubicBezTo>
                  <a:cubicBezTo>
                    <a:pt x="11" y="513"/>
                    <a:pt x="0" y="502"/>
                    <a:pt x="0" y="488"/>
                  </a:cubicBezTo>
                  <a:lnTo>
                    <a:pt x="0" y="488"/>
                  </a:lnTo>
                  <a:cubicBezTo>
                    <a:pt x="0" y="474"/>
                    <a:pt x="11" y="463"/>
                    <a:pt x="25" y="463"/>
                  </a:cubicBezTo>
                  <a:cubicBezTo>
                    <a:pt x="39" y="463"/>
                    <a:pt x="50" y="474"/>
                    <a:pt x="50" y="488"/>
                  </a:cubicBezTo>
                  <a:close/>
                  <a:moveTo>
                    <a:pt x="50" y="588"/>
                  </a:moveTo>
                  <a:lnTo>
                    <a:pt x="50" y="588"/>
                  </a:lnTo>
                  <a:cubicBezTo>
                    <a:pt x="50" y="602"/>
                    <a:pt x="39" y="613"/>
                    <a:pt x="25" y="613"/>
                  </a:cubicBezTo>
                  <a:cubicBezTo>
                    <a:pt x="11" y="613"/>
                    <a:pt x="0" y="602"/>
                    <a:pt x="0" y="588"/>
                  </a:cubicBezTo>
                  <a:lnTo>
                    <a:pt x="0" y="588"/>
                  </a:lnTo>
                  <a:cubicBezTo>
                    <a:pt x="0" y="574"/>
                    <a:pt x="11" y="563"/>
                    <a:pt x="25" y="563"/>
                  </a:cubicBezTo>
                  <a:cubicBezTo>
                    <a:pt x="39" y="563"/>
                    <a:pt x="50" y="574"/>
                    <a:pt x="50" y="588"/>
                  </a:cubicBezTo>
                  <a:close/>
                  <a:moveTo>
                    <a:pt x="50" y="688"/>
                  </a:moveTo>
                  <a:lnTo>
                    <a:pt x="50" y="688"/>
                  </a:lnTo>
                  <a:cubicBezTo>
                    <a:pt x="50" y="702"/>
                    <a:pt x="39" y="713"/>
                    <a:pt x="25" y="713"/>
                  </a:cubicBezTo>
                  <a:cubicBezTo>
                    <a:pt x="11" y="713"/>
                    <a:pt x="0" y="702"/>
                    <a:pt x="0" y="688"/>
                  </a:cubicBezTo>
                  <a:lnTo>
                    <a:pt x="0" y="688"/>
                  </a:lnTo>
                  <a:cubicBezTo>
                    <a:pt x="0" y="675"/>
                    <a:pt x="11" y="663"/>
                    <a:pt x="25" y="663"/>
                  </a:cubicBezTo>
                  <a:cubicBezTo>
                    <a:pt x="39" y="663"/>
                    <a:pt x="50" y="675"/>
                    <a:pt x="50" y="688"/>
                  </a:cubicBezTo>
                  <a:close/>
                  <a:moveTo>
                    <a:pt x="50" y="788"/>
                  </a:moveTo>
                  <a:lnTo>
                    <a:pt x="50" y="788"/>
                  </a:lnTo>
                  <a:cubicBezTo>
                    <a:pt x="50" y="802"/>
                    <a:pt x="39" y="813"/>
                    <a:pt x="25" y="813"/>
                  </a:cubicBezTo>
                  <a:cubicBezTo>
                    <a:pt x="11" y="813"/>
                    <a:pt x="0" y="802"/>
                    <a:pt x="0" y="788"/>
                  </a:cubicBezTo>
                  <a:lnTo>
                    <a:pt x="0" y="788"/>
                  </a:lnTo>
                  <a:cubicBezTo>
                    <a:pt x="0" y="775"/>
                    <a:pt x="11" y="763"/>
                    <a:pt x="25" y="763"/>
                  </a:cubicBezTo>
                  <a:cubicBezTo>
                    <a:pt x="39" y="763"/>
                    <a:pt x="50" y="775"/>
                    <a:pt x="50" y="788"/>
                  </a:cubicBezTo>
                  <a:close/>
                  <a:moveTo>
                    <a:pt x="50" y="888"/>
                  </a:moveTo>
                  <a:lnTo>
                    <a:pt x="50" y="889"/>
                  </a:lnTo>
                  <a:cubicBezTo>
                    <a:pt x="50" y="902"/>
                    <a:pt x="39" y="914"/>
                    <a:pt x="25" y="914"/>
                  </a:cubicBezTo>
                  <a:cubicBezTo>
                    <a:pt x="11" y="914"/>
                    <a:pt x="0" y="902"/>
                    <a:pt x="0" y="889"/>
                  </a:cubicBezTo>
                  <a:lnTo>
                    <a:pt x="0" y="888"/>
                  </a:lnTo>
                  <a:cubicBezTo>
                    <a:pt x="0" y="875"/>
                    <a:pt x="11" y="863"/>
                    <a:pt x="25" y="863"/>
                  </a:cubicBezTo>
                  <a:cubicBezTo>
                    <a:pt x="39" y="863"/>
                    <a:pt x="50" y="875"/>
                    <a:pt x="50" y="888"/>
                  </a:cubicBezTo>
                  <a:close/>
                  <a:moveTo>
                    <a:pt x="50" y="989"/>
                  </a:moveTo>
                  <a:lnTo>
                    <a:pt x="50" y="989"/>
                  </a:lnTo>
                  <a:cubicBezTo>
                    <a:pt x="50" y="1002"/>
                    <a:pt x="39" y="1014"/>
                    <a:pt x="25" y="1014"/>
                  </a:cubicBezTo>
                  <a:cubicBezTo>
                    <a:pt x="11" y="1014"/>
                    <a:pt x="0" y="1002"/>
                    <a:pt x="0" y="989"/>
                  </a:cubicBezTo>
                  <a:lnTo>
                    <a:pt x="0" y="989"/>
                  </a:lnTo>
                  <a:cubicBezTo>
                    <a:pt x="0" y="975"/>
                    <a:pt x="11" y="964"/>
                    <a:pt x="25" y="964"/>
                  </a:cubicBezTo>
                  <a:cubicBezTo>
                    <a:pt x="39" y="964"/>
                    <a:pt x="50" y="975"/>
                    <a:pt x="50" y="989"/>
                  </a:cubicBezTo>
                  <a:close/>
                  <a:moveTo>
                    <a:pt x="50" y="1089"/>
                  </a:moveTo>
                  <a:lnTo>
                    <a:pt x="50" y="1089"/>
                  </a:lnTo>
                  <a:cubicBezTo>
                    <a:pt x="50" y="1102"/>
                    <a:pt x="39" y="1114"/>
                    <a:pt x="25" y="1114"/>
                  </a:cubicBezTo>
                  <a:cubicBezTo>
                    <a:pt x="11" y="1114"/>
                    <a:pt x="0" y="1102"/>
                    <a:pt x="0" y="1089"/>
                  </a:cubicBezTo>
                  <a:lnTo>
                    <a:pt x="0" y="1089"/>
                  </a:lnTo>
                  <a:cubicBezTo>
                    <a:pt x="0" y="1075"/>
                    <a:pt x="11" y="1064"/>
                    <a:pt x="25" y="1064"/>
                  </a:cubicBezTo>
                  <a:cubicBezTo>
                    <a:pt x="39" y="1064"/>
                    <a:pt x="50" y="1075"/>
                    <a:pt x="50" y="1089"/>
                  </a:cubicBezTo>
                  <a:close/>
                  <a:moveTo>
                    <a:pt x="50" y="1189"/>
                  </a:moveTo>
                  <a:lnTo>
                    <a:pt x="50" y="1189"/>
                  </a:lnTo>
                  <a:cubicBezTo>
                    <a:pt x="50" y="1202"/>
                    <a:pt x="39" y="1214"/>
                    <a:pt x="25" y="1214"/>
                  </a:cubicBezTo>
                  <a:cubicBezTo>
                    <a:pt x="11" y="1214"/>
                    <a:pt x="0" y="1202"/>
                    <a:pt x="0" y="1189"/>
                  </a:cubicBezTo>
                  <a:lnTo>
                    <a:pt x="0" y="1189"/>
                  </a:lnTo>
                  <a:cubicBezTo>
                    <a:pt x="0" y="1175"/>
                    <a:pt x="11" y="1164"/>
                    <a:pt x="25" y="1164"/>
                  </a:cubicBezTo>
                  <a:cubicBezTo>
                    <a:pt x="39" y="1164"/>
                    <a:pt x="50" y="1175"/>
                    <a:pt x="50" y="1189"/>
                  </a:cubicBezTo>
                  <a:close/>
                  <a:moveTo>
                    <a:pt x="50" y="1289"/>
                  </a:moveTo>
                  <a:lnTo>
                    <a:pt x="50" y="1289"/>
                  </a:lnTo>
                  <a:cubicBezTo>
                    <a:pt x="50" y="1303"/>
                    <a:pt x="39" y="1314"/>
                    <a:pt x="25" y="1314"/>
                  </a:cubicBezTo>
                  <a:cubicBezTo>
                    <a:pt x="11" y="1314"/>
                    <a:pt x="0" y="1303"/>
                    <a:pt x="0" y="1289"/>
                  </a:cubicBezTo>
                  <a:lnTo>
                    <a:pt x="0" y="1289"/>
                  </a:lnTo>
                  <a:cubicBezTo>
                    <a:pt x="0" y="1275"/>
                    <a:pt x="11" y="1264"/>
                    <a:pt x="25" y="1264"/>
                  </a:cubicBezTo>
                  <a:cubicBezTo>
                    <a:pt x="39" y="1264"/>
                    <a:pt x="50" y="1275"/>
                    <a:pt x="50" y="1289"/>
                  </a:cubicBezTo>
                  <a:close/>
                  <a:moveTo>
                    <a:pt x="50" y="1389"/>
                  </a:moveTo>
                  <a:lnTo>
                    <a:pt x="50" y="1389"/>
                  </a:lnTo>
                  <a:cubicBezTo>
                    <a:pt x="50" y="1403"/>
                    <a:pt x="39" y="1414"/>
                    <a:pt x="25" y="1414"/>
                  </a:cubicBezTo>
                  <a:cubicBezTo>
                    <a:pt x="11" y="1414"/>
                    <a:pt x="0" y="1403"/>
                    <a:pt x="0" y="1389"/>
                  </a:cubicBezTo>
                  <a:lnTo>
                    <a:pt x="0" y="1389"/>
                  </a:lnTo>
                  <a:cubicBezTo>
                    <a:pt x="0" y="1375"/>
                    <a:pt x="11" y="1364"/>
                    <a:pt x="25" y="1364"/>
                  </a:cubicBezTo>
                  <a:cubicBezTo>
                    <a:pt x="39" y="1364"/>
                    <a:pt x="50" y="1375"/>
                    <a:pt x="50" y="1389"/>
                  </a:cubicBezTo>
                  <a:close/>
                  <a:moveTo>
                    <a:pt x="50" y="1489"/>
                  </a:moveTo>
                  <a:lnTo>
                    <a:pt x="50" y="1489"/>
                  </a:lnTo>
                  <a:cubicBezTo>
                    <a:pt x="50" y="1503"/>
                    <a:pt x="39" y="1514"/>
                    <a:pt x="25" y="1514"/>
                  </a:cubicBezTo>
                  <a:cubicBezTo>
                    <a:pt x="11" y="1514"/>
                    <a:pt x="0" y="1503"/>
                    <a:pt x="0" y="1489"/>
                  </a:cubicBezTo>
                  <a:lnTo>
                    <a:pt x="0" y="1489"/>
                  </a:lnTo>
                  <a:cubicBezTo>
                    <a:pt x="0" y="1475"/>
                    <a:pt x="11" y="1464"/>
                    <a:pt x="25" y="1464"/>
                  </a:cubicBezTo>
                  <a:cubicBezTo>
                    <a:pt x="39" y="1464"/>
                    <a:pt x="50" y="1475"/>
                    <a:pt x="50" y="1489"/>
                  </a:cubicBezTo>
                  <a:close/>
                  <a:moveTo>
                    <a:pt x="50" y="1589"/>
                  </a:moveTo>
                  <a:lnTo>
                    <a:pt x="50" y="1589"/>
                  </a:lnTo>
                  <a:cubicBezTo>
                    <a:pt x="50" y="1603"/>
                    <a:pt x="39" y="1614"/>
                    <a:pt x="25" y="1614"/>
                  </a:cubicBezTo>
                  <a:cubicBezTo>
                    <a:pt x="11" y="1614"/>
                    <a:pt x="0" y="1603"/>
                    <a:pt x="0" y="1589"/>
                  </a:cubicBezTo>
                  <a:lnTo>
                    <a:pt x="0" y="1589"/>
                  </a:lnTo>
                  <a:cubicBezTo>
                    <a:pt x="0" y="1575"/>
                    <a:pt x="11" y="1564"/>
                    <a:pt x="25" y="1564"/>
                  </a:cubicBezTo>
                  <a:cubicBezTo>
                    <a:pt x="39" y="1564"/>
                    <a:pt x="50" y="1575"/>
                    <a:pt x="50" y="1589"/>
                  </a:cubicBezTo>
                  <a:close/>
                  <a:moveTo>
                    <a:pt x="50" y="1689"/>
                  </a:moveTo>
                  <a:lnTo>
                    <a:pt x="50" y="1689"/>
                  </a:lnTo>
                  <a:cubicBezTo>
                    <a:pt x="50" y="1703"/>
                    <a:pt x="39" y="1714"/>
                    <a:pt x="25" y="1714"/>
                  </a:cubicBezTo>
                  <a:cubicBezTo>
                    <a:pt x="11" y="1714"/>
                    <a:pt x="0" y="1703"/>
                    <a:pt x="0" y="1689"/>
                  </a:cubicBezTo>
                  <a:lnTo>
                    <a:pt x="0" y="1689"/>
                  </a:lnTo>
                  <a:cubicBezTo>
                    <a:pt x="0" y="1675"/>
                    <a:pt x="11" y="1664"/>
                    <a:pt x="25" y="1664"/>
                  </a:cubicBezTo>
                  <a:cubicBezTo>
                    <a:pt x="39" y="1664"/>
                    <a:pt x="50" y="1675"/>
                    <a:pt x="50" y="1689"/>
                  </a:cubicBezTo>
                  <a:close/>
                  <a:moveTo>
                    <a:pt x="50" y="1789"/>
                  </a:moveTo>
                  <a:lnTo>
                    <a:pt x="50" y="1789"/>
                  </a:lnTo>
                  <a:cubicBezTo>
                    <a:pt x="50" y="1803"/>
                    <a:pt x="39" y="1814"/>
                    <a:pt x="25" y="1814"/>
                  </a:cubicBezTo>
                  <a:cubicBezTo>
                    <a:pt x="11" y="1814"/>
                    <a:pt x="0" y="1803"/>
                    <a:pt x="0" y="1789"/>
                  </a:cubicBezTo>
                  <a:lnTo>
                    <a:pt x="0" y="1789"/>
                  </a:lnTo>
                  <a:cubicBezTo>
                    <a:pt x="0" y="1775"/>
                    <a:pt x="11" y="1764"/>
                    <a:pt x="25" y="1764"/>
                  </a:cubicBezTo>
                  <a:cubicBezTo>
                    <a:pt x="39" y="1764"/>
                    <a:pt x="50" y="1775"/>
                    <a:pt x="50" y="1789"/>
                  </a:cubicBezTo>
                  <a:close/>
                  <a:moveTo>
                    <a:pt x="50" y="1889"/>
                  </a:moveTo>
                  <a:lnTo>
                    <a:pt x="50" y="1889"/>
                  </a:lnTo>
                  <a:cubicBezTo>
                    <a:pt x="50" y="1903"/>
                    <a:pt x="39" y="1914"/>
                    <a:pt x="25" y="1914"/>
                  </a:cubicBezTo>
                  <a:cubicBezTo>
                    <a:pt x="11" y="1914"/>
                    <a:pt x="0" y="1903"/>
                    <a:pt x="0" y="1889"/>
                  </a:cubicBezTo>
                  <a:lnTo>
                    <a:pt x="0" y="1889"/>
                  </a:lnTo>
                  <a:cubicBezTo>
                    <a:pt x="0" y="1875"/>
                    <a:pt x="11" y="1864"/>
                    <a:pt x="25" y="1864"/>
                  </a:cubicBezTo>
                  <a:cubicBezTo>
                    <a:pt x="39" y="1864"/>
                    <a:pt x="50" y="1875"/>
                    <a:pt x="50" y="1889"/>
                  </a:cubicBezTo>
                  <a:close/>
                  <a:moveTo>
                    <a:pt x="82" y="1906"/>
                  </a:moveTo>
                  <a:lnTo>
                    <a:pt x="82" y="1906"/>
                  </a:lnTo>
                  <a:cubicBezTo>
                    <a:pt x="96" y="1906"/>
                    <a:pt x="107" y="1918"/>
                    <a:pt x="107" y="1931"/>
                  </a:cubicBezTo>
                  <a:cubicBezTo>
                    <a:pt x="107" y="1945"/>
                    <a:pt x="96" y="1956"/>
                    <a:pt x="82" y="1956"/>
                  </a:cubicBezTo>
                  <a:lnTo>
                    <a:pt x="82" y="1956"/>
                  </a:lnTo>
                  <a:cubicBezTo>
                    <a:pt x="69" y="1956"/>
                    <a:pt x="57" y="1945"/>
                    <a:pt x="57" y="1931"/>
                  </a:cubicBezTo>
                  <a:cubicBezTo>
                    <a:pt x="57" y="1918"/>
                    <a:pt x="69" y="1906"/>
                    <a:pt x="82" y="1906"/>
                  </a:cubicBezTo>
                  <a:close/>
                  <a:moveTo>
                    <a:pt x="182" y="1906"/>
                  </a:moveTo>
                  <a:lnTo>
                    <a:pt x="182" y="1906"/>
                  </a:lnTo>
                  <a:cubicBezTo>
                    <a:pt x="196" y="1906"/>
                    <a:pt x="207" y="1918"/>
                    <a:pt x="207" y="1931"/>
                  </a:cubicBezTo>
                  <a:cubicBezTo>
                    <a:pt x="207" y="1945"/>
                    <a:pt x="196" y="1956"/>
                    <a:pt x="182" y="1956"/>
                  </a:cubicBezTo>
                  <a:lnTo>
                    <a:pt x="182" y="1956"/>
                  </a:lnTo>
                  <a:cubicBezTo>
                    <a:pt x="169" y="1956"/>
                    <a:pt x="157" y="1945"/>
                    <a:pt x="157" y="1931"/>
                  </a:cubicBezTo>
                  <a:cubicBezTo>
                    <a:pt x="157" y="1918"/>
                    <a:pt x="169" y="1906"/>
                    <a:pt x="182" y="1906"/>
                  </a:cubicBezTo>
                  <a:close/>
                  <a:moveTo>
                    <a:pt x="282" y="1906"/>
                  </a:moveTo>
                  <a:lnTo>
                    <a:pt x="282" y="1906"/>
                  </a:lnTo>
                  <a:cubicBezTo>
                    <a:pt x="296" y="1906"/>
                    <a:pt x="307" y="1918"/>
                    <a:pt x="307" y="1931"/>
                  </a:cubicBezTo>
                  <a:cubicBezTo>
                    <a:pt x="307" y="1945"/>
                    <a:pt x="296" y="1956"/>
                    <a:pt x="282" y="1956"/>
                  </a:cubicBezTo>
                  <a:lnTo>
                    <a:pt x="282" y="1956"/>
                  </a:lnTo>
                  <a:cubicBezTo>
                    <a:pt x="269" y="1956"/>
                    <a:pt x="257" y="1945"/>
                    <a:pt x="257" y="1931"/>
                  </a:cubicBezTo>
                  <a:cubicBezTo>
                    <a:pt x="257" y="1918"/>
                    <a:pt x="269" y="1906"/>
                    <a:pt x="282" y="1906"/>
                  </a:cubicBezTo>
                  <a:close/>
                  <a:moveTo>
                    <a:pt x="382" y="1906"/>
                  </a:moveTo>
                  <a:lnTo>
                    <a:pt x="383" y="1906"/>
                  </a:lnTo>
                  <a:cubicBezTo>
                    <a:pt x="396" y="1906"/>
                    <a:pt x="408" y="1918"/>
                    <a:pt x="408" y="1931"/>
                  </a:cubicBezTo>
                  <a:cubicBezTo>
                    <a:pt x="408" y="1945"/>
                    <a:pt x="396" y="1956"/>
                    <a:pt x="383" y="1956"/>
                  </a:cubicBezTo>
                  <a:lnTo>
                    <a:pt x="382" y="1956"/>
                  </a:lnTo>
                  <a:cubicBezTo>
                    <a:pt x="369" y="1956"/>
                    <a:pt x="357" y="1945"/>
                    <a:pt x="357" y="1931"/>
                  </a:cubicBezTo>
                  <a:cubicBezTo>
                    <a:pt x="357" y="1918"/>
                    <a:pt x="369" y="1906"/>
                    <a:pt x="382" y="1906"/>
                  </a:cubicBezTo>
                  <a:close/>
                  <a:moveTo>
                    <a:pt x="483" y="1906"/>
                  </a:moveTo>
                  <a:lnTo>
                    <a:pt x="483" y="1906"/>
                  </a:lnTo>
                  <a:cubicBezTo>
                    <a:pt x="496" y="1906"/>
                    <a:pt x="508" y="1918"/>
                    <a:pt x="508" y="1931"/>
                  </a:cubicBezTo>
                  <a:cubicBezTo>
                    <a:pt x="508" y="1945"/>
                    <a:pt x="496" y="1956"/>
                    <a:pt x="483" y="1956"/>
                  </a:cubicBezTo>
                  <a:lnTo>
                    <a:pt x="483" y="1956"/>
                  </a:lnTo>
                  <a:cubicBezTo>
                    <a:pt x="469" y="1956"/>
                    <a:pt x="458" y="1945"/>
                    <a:pt x="458" y="1931"/>
                  </a:cubicBezTo>
                  <a:cubicBezTo>
                    <a:pt x="458" y="1918"/>
                    <a:pt x="469" y="1906"/>
                    <a:pt x="483" y="1906"/>
                  </a:cubicBezTo>
                  <a:close/>
                  <a:moveTo>
                    <a:pt x="583" y="1906"/>
                  </a:moveTo>
                  <a:lnTo>
                    <a:pt x="583" y="1906"/>
                  </a:lnTo>
                  <a:cubicBezTo>
                    <a:pt x="596" y="1906"/>
                    <a:pt x="608" y="1918"/>
                    <a:pt x="608" y="1931"/>
                  </a:cubicBezTo>
                  <a:cubicBezTo>
                    <a:pt x="608" y="1945"/>
                    <a:pt x="596" y="1956"/>
                    <a:pt x="583" y="1956"/>
                  </a:cubicBezTo>
                  <a:lnTo>
                    <a:pt x="583" y="1956"/>
                  </a:lnTo>
                  <a:cubicBezTo>
                    <a:pt x="569" y="1956"/>
                    <a:pt x="558" y="1945"/>
                    <a:pt x="558" y="1931"/>
                  </a:cubicBezTo>
                  <a:cubicBezTo>
                    <a:pt x="558" y="1918"/>
                    <a:pt x="569" y="1906"/>
                    <a:pt x="583" y="1906"/>
                  </a:cubicBezTo>
                  <a:close/>
                  <a:moveTo>
                    <a:pt x="683" y="1906"/>
                  </a:moveTo>
                  <a:lnTo>
                    <a:pt x="683" y="1906"/>
                  </a:lnTo>
                  <a:cubicBezTo>
                    <a:pt x="697" y="1906"/>
                    <a:pt x="708" y="1918"/>
                    <a:pt x="708" y="1931"/>
                  </a:cubicBezTo>
                  <a:cubicBezTo>
                    <a:pt x="708" y="1945"/>
                    <a:pt x="697" y="1956"/>
                    <a:pt x="683" y="1956"/>
                  </a:cubicBezTo>
                  <a:lnTo>
                    <a:pt x="683" y="1956"/>
                  </a:lnTo>
                  <a:cubicBezTo>
                    <a:pt x="669" y="1956"/>
                    <a:pt x="658" y="1945"/>
                    <a:pt x="658" y="1931"/>
                  </a:cubicBezTo>
                  <a:cubicBezTo>
                    <a:pt x="658" y="1918"/>
                    <a:pt x="669" y="1906"/>
                    <a:pt x="683" y="1906"/>
                  </a:cubicBezTo>
                  <a:close/>
                  <a:moveTo>
                    <a:pt x="783" y="1906"/>
                  </a:moveTo>
                  <a:lnTo>
                    <a:pt x="783" y="1906"/>
                  </a:lnTo>
                  <a:cubicBezTo>
                    <a:pt x="797" y="1906"/>
                    <a:pt x="808" y="1918"/>
                    <a:pt x="808" y="1931"/>
                  </a:cubicBezTo>
                  <a:cubicBezTo>
                    <a:pt x="808" y="1945"/>
                    <a:pt x="797" y="1956"/>
                    <a:pt x="783" y="1956"/>
                  </a:cubicBezTo>
                  <a:lnTo>
                    <a:pt x="783" y="1956"/>
                  </a:lnTo>
                  <a:cubicBezTo>
                    <a:pt x="769" y="1956"/>
                    <a:pt x="758" y="1945"/>
                    <a:pt x="758" y="1931"/>
                  </a:cubicBezTo>
                  <a:cubicBezTo>
                    <a:pt x="758" y="1918"/>
                    <a:pt x="769" y="1906"/>
                    <a:pt x="783" y="1906"/>
                  </a:cubicBezTo>
                  <a:close/>
                  <a:moveTo>
                    <a:pt x="883" y="1906"/>
                  </a:moveTo>
                  <a:lnTo>
                    <a:pt x="883" y="1906"/>
                  </a:lnTo>
                  <a:cubicBezTo>
                    <a:pt x="897" y="1906"/>
                    <a:pt x="908" y="1918"/>
                    <a:pt x="908" y="1931"/>
                  </a:cubicBezTo>
                  <a:cubicBezTo>
                    <a:pt x="908" y="1945"/>
                    <a:pt x="897" y="1956"/>
                    <a:pt x="883" y="1956"/>
                  </a:cubicBezTo>
                  <a:lnTo>
                    <a:pt x="883" y="1956"/>
                  </a:lnTo>
                  <a:cubicBezTo>
                    <a:pt x="869" y="1956"/>
                    <a:pt x="858" y="1945"/>
                    <a:pt x="858" y="1931"/>
                  </a:cubicBezTo>
                  <a:cubicBezTo>
                    <a:pt x="858" y="1918"/>
                    <a:pt x="869" y="1906"/>
                    <a:pt x="883" y="1906"/>
                  </a:cubicBezTo>
                  <a:close/>
                  <a:moveTo>
                    <a:pt x="983" y="1906"/>
                  </a:moveTo>
                  <a:lnTo>
                    <a:pt x="983" y="1906"/>
                  </a:lnTo>
                  <a:cubicBezTo>
                    <a:pt x="997" y="1906"/>
                    <a:pt x="1008" y="1918"/>
                    <a:pt x="1008" y="1931"/>
                  </a:cubicBezTo>
                  <a:cubicBezTo>
                    <a:pt x="1008" y="1945"/>
                    <a:pt x="997" y="1956"/>
                    <a:pt x="983" y="1956"/>
                  </a:cubicBezTo>
                  <a:lnTo>
                    <a:pt x="983" y="1956"/>
                  </a:lnTo>
                  <a:cubicBezTo>
                    <a:pt x="969" y="1956"/>
                    <a:pt x="958" y="1945"/>
                    <a:pt x="958" y="1931"/>
                  </a:cubicBezTo>
                  <a:cubicBezTo>
                    <a:pt x="958" y="1918"/>
                    <a:pt x="969" y="1906"/>
                    <a:pt x="983" y="1906"/>
                  </a:cubicBezTo>
                  <a:close/>
                  <a:moveTo>
                    <a:pt x="1083" y="1906"/>
                  </a:moveTo>
                  <a:lnTo>
                    <a:pt x="1083" y="1906"/>
                  </a:lnTo>
                  <a:cubicBezTo>
                    <a:pt x="1097" y="1906"/>
                    <a:pt x="1108" y="1918"/>
                    <a:pt x="1108" y="1931"/>
                  </a:cubicBezTo>
                  <a:cubicBezTo>
                    <a:pt x="1108" y="1945"/>
                    <a:pt x="1097" y="1956"/>
                    <a:pt x="1083" y="1956"/>
                  </a:cubicBezTo>
                  <a:lnTo>
                    <a:pt x="1083" y="1956"/>
                  </a:lnTo>
                  <a:cubicBezTo>
                    <a:pt x="1069" y="1956"/>
                    <a:pt x="1058" y="1945"/>
                    <a:pt x="1058" y="1931"/>
                  </a:cubicBezTo>
                  <a:cubicBezTo>
                    <a:pt x="1058" y="1918"/>
                    <a:pt x="1069" y="1906"/>
                    <a:pt x="1083" y="1906"/>
                  </a:cubicBezTo>
                  <a:close/>
                  <a:moveTo>
                    <a:pt x="1183" y="1906"/>
                  </a:moveTo>
                  <a:lnTo>
                    <a:pt x="1183" y="1906"/>
                  </a:lnTo>
                  <a:cubicBezTo>
                    <a:pt x="1197" y="1906"/>
                    <a:pt x="1208" y="1918"/>
                    <a:pt x="1208" y="1931"/>
                  </a:cubicBezTo>
                  <a:cubicBezTo>
                    <a:pt x="1208" y="1945"/>
                    <a:pt x="1197" y="1956"/>
                    <a:pt x="1183" y="1956"/>
                  </a:cubicBezTo>
                  <a:lnTo>
                    <a:pt x="1183" y="1956"/>
                  </a:lnTo>
                  <a:cubicBezTo>
                    <a:pt x="1169" y="1956"/>
                    <a:pt x="1158" y="1945"/>
                    <a:pt x="1158" y="1931"/>
                  </a:cubicBezTo>
                  <a:cubicBezTo>
                    <a:pt x="1158" y="1918"/>
                    <a:pt x="1169" y="1906"/>
                    <a:pt x="1183" y="1906"/>
                  </a:cubicBezTo>
                  <a:close/>
                  <a:moveTo>
                    <a:pt x="1283" y="1906"/>
                  </a:moveTo>
                  <a:lnTo>
                    <a:pt x="1283" y="1906"/>
                  </a:lnTo>
                  <a:cubicBezTo>
                    <a:pt x="1297" y="1906"/>
                    <a:pt x="1308" y="1918"/>
                    <a:pt x="1308" y="1931"/>
                  </a:cubicBezTo>
                  <a:cubicBezTo>
                    <a:pt x="1308" y="1945"/>
                    <a:pt x="1297" y="1956"/>
                    <a:pt x="1283" y="1956"/>
                  </a:cubicBezTo>
                  <a:lnTo>
                    <a:pt x="1283" y="1956"/>
                  </a:lnTo>
                  <a:cubicBezTo>
                    <a:pt x="1269" y="1956"/>
                    <a:pt x="1258" y="1945"/>
                    <a:pt x="1258" y="1931"/>
                  </a:cubicBezTo>
                  <a:cubicBezTo>
                    <a:pt x="1258" y="1918"/>
                    <a:pt x="1269" y="1906"/>
                    <a:pt x="1283" y="1906"/>
                  </a:cubicBezTo>
                  <a:close/>
                  <a:moveTo>
                    <a:pt x="1383" y="1906"/>
                  </a:moveTo>
                  <a:lnTo>
                    <a:pt x="1383" y="1906"/>
                  </a:lnTo>
                  <a:cubicBezTo>
                    <a:pt x="1397" y="1906"/>
                    <a:pt x="1408" y="1918"/>
                    <a:pt x="1408" y="1931"/>
                  </a:cubicBezTo>
                  <a:cubicBezTo>
                    <a:pt x="1408" y="1945"/>
                    <a:pt x="1397" y="1956"/>
                    <a:pt x="1383" y="1956"/>
                  </a:cubicBezTo>
                  <a:lnTo>
                    <a:pt x="1383" y="1956"/>
                  </a:lnTo>
                  <a:cubicBezTo>
                    <a:pt x="1369" y="1956"/>
                    <a:pt x="1358" y="1945"/>
                    <a:pt x="1358" y="1931"/>
                  </a:cubicBezTo>
                  <a:cubicBezTo>
                    <a:pt x="1358" y="1918"/>
                    <a:pt x="1369" y="1906"/>
                    <a:pt x="1383" y="1906"/>
                  </a:cubicBezTo>
                  <a:close/>
                  <a:moveTo>
                    <a:pt x="1483" y="1906"/>
                  </a:moveTo>
                  <a:lnTo>
                    <a:pt x="1483" y="1906"/>
                  </a:lnTo>
                  <a:cubicBezTo>
                    <a:pt x="1497" y="1906"/>
                    <a:pt x="1508" y="1918"/>
                    <a:pt x="1508" y="1931"/>
                  </a:cubicBezTo>
                  <a:cubicBezTo>
                    <a:pt x="1508" y="1945"/>
                    <a:pt x="1497" y="1956"/>
                    <a:pt x="1483" y="1956"/>
                  </a:cubicBezTo>
                  <a:lnTo>
                    <a:pt x="1483" y="1956"/>
                  </a:lnTo>
                  <a:cubicBezTo>
                    <a:pt x="1469" y="1956"/>
                    <a:pt x="1458" y="1945"/>
                    <a:pt x="1458" y="1931"/>
                  </a:cubicBezTo>
                  <a:cubicBezTo>
                    <a:pt x="1458" y="1918"/>
                    <a:pt x="1469" y="1906"/>
                    <a:pt x="1483" y="1906"/>
                  </a:cubicBezTo>
                  <a:close/>
                  <a:moveTo>
                    <a:pt x="1583" y="1906"/>
                  </a:moveTo>
                  <a:lnTo>
                    <a:pt x="1583" y="1906"/>
                  </a:lnTo>
                  <a:cubicBezTo>
                    <a:pt x="1597" y="1906"/>
                    <a:pt x="1608" y="1918"/>
                    <a:pt x="1608" y="1931"/>
                  </a:cubicBezTo>
                  <a:cubicBezTo>
                    <a:pt x="1608" y="1945"/>
                    <a:pt x="1597" y="1956"/>
                    <a:pt x="1583" y="1956"/>
                  </a:cubicBezTo>
                  <a:lnTo>
                    <a:pt x="1583" y="1956"/>
                  </a:lnTo>
                  <a:cubicBezTo>
                    <a:pt x="1569" y="1956"/>
                    <a:pt x="1558" y="1945"/>
                    <a:pt x="1558" y="1931"/>
                  </a:cubicBezTo>
                  <a:cubicBezTo>
                    <a:pt x="1558" y="1918"/>
                    <a:pt x="1569" y="1906"/>
                    <a:pt x="1583" y="1906"/>
                  </a:cubicBezTo>
                  <a:close/>
                  <a:moveTo>
                    <a:pt x="1683" y="1906"/>
                  </a:moveTo>
                  <a:lnTo>
                    <a:pt x="1683" y="1906"/>
                  </a:lnTo>
                  <a:cubicBezTo>
                    <a:pt x="1697" y="1906"/>
                    <a:pt x="1708" y="1918"/>
                    <a:pt x="1708" y="1931"/>
                  </a:cubicBezTo>
                  <a:cubicBezTo>
                    <a:pt x="1708" y="1945"/>
                    <a:pt x="1697" y="1956"/>
                    <a:pt x="1683" y="1956"/>
                  </a:cubicBezTo>
                  <a:lnTo>
                    <a:pt x="1683" y="1956"/>
                  </a:lnTo>
                  <a:cubicBezTo>
                    <a:pt x="1669" y="1956"/>
                    <a:pt x="1658" y="1945"/>
                    <a:pt x="1658" y="1931"/>
                  </a:cubicBezTo>
                  <a:cubicBezTo>
                    <a:pt x="1658" y="1918"/>
                    <a:pt x="1669" y="1906"/>
                    <a:pt x="1683" y="1906"/>
                  </a:cubicBezTo>
                  <a:close/>
                  <a:moveTo>
                    <a:pt x="1783" y="1906"/>
                  </a:moveTo>
                  <a:lnTo>
                    <a:pt x="1783" y="1906"/>
                  </a:lnTo>
                  <a:cubicBezTo>
                    <a:pt x="1797" y="1906"/>
                    <a:pt x="1808" y="1918"/>
                    <a:pt x="1808" y="1931"/>
                  </a:cubicBezTo>
                  <a:cubicBezTo>
                    <a:pt x="1808" y="1945"/>
                    <a:pt x="1797" y="1956"/>
                    <a:pt x="1783" y="1956"/>
                  </a:cubicBezTo>
                  <a:lnTo>
                    <a:pt x="1783" y="1956"/>
                  </a:lnTo>
                  <a:cubicBezTo>
                    <a:pt x="1769" y="1956"/>
                    <a:pt x="1758" y="1945"/>
                    <a:pt x="1758" y="1931"/>
                  </a:cubicBezTo>
                  <a:cubicBezTo>
                    <a:pt x="1758" y="1918"/>
                    <a:pt x="1769" y="1906"/>
                    <a:pt x="1783" y="1906"/>
                  </a:cubicBezTo>
                  <a:close/>
                  <a:moveTo>
                    <a:pt x="1883" y="1906"/>
                  </a:moveTo>
                  <a:lnTo>
                    <a:pt x="1883" y="1906"/>
                  </a:lnTo>
                  <a:cubicBezTo>
                    <a:pt x="1897" y="1906"/>
                    <a:pt x="1908" y="1918"/>
                    <a:pt x="1908" y="1931"/>
                  </a:cubicBezTo>
                  <a:cubicBezTo>
                    <a:pt x="1908" y="1945"/>
                    <a:pt x="1897" y="1956"/>
                    <a:pt x="1883" y="1956"/>
                  </a:cubicBezTo>
                  <a:lnTo>
                    <a:pt x="1883" y="1956"/>
                  </a:lnTo>
                  <a:cubicBezTo>
                    <a:pt x="1869" y="1956"/>
                    <a:pt x="1858" y="1945"/>
                    <a:pt x="1858" y="1931"/>
                  </a:cubicBezTo>
                  <a:cubicBezTo>
                    <a:pt x="1858" y="1918"/>
                    <a:pt x="1869" y="1906"/>
                    <a:pt x="1883" y="1906"/>
                  </a:cubicBezTo>
                  <a:close/>
                  <a:moveTo>
                    <a:pt x="1983" y="1906"/>
                  </a:moveTo>
                  <a:lnTo>
                    <a:pt x="1983" y="1906"/>
                  </a:lnTo>
                  <a:cubicBezTo>
                    <a:pt x="1997" y="1906"/>
                    <a:pt x="2008" y="1918"/>
                    <a:pt x="2008" y="1931"/>
                  </a:cubicBezTo>
                  <a:cubicBezTo>
                    <a:pt x="2008" y="1945"/>
                    <a:pt x="1997" y="1956"/>
                    <a:pt x="1983" y="1956"/>
                  </a:cubicBezTo>
                  <a:lnTo>
                    <a:pt x="1983" y="1956"/>
                  </a:lnTo>
                  <a:cubicBezTo>
                    <a:pt x="1969" y="1956"/>
                    <a:pt x="1958" y="1945"/>
                    <a:pt x="1958" y="1931"/>
                  </a:cubicBezTo>
                  <a:cubicBezTo>
                    <a:pt x="1958" y="1918"/>
                    <a:pt x="1969" y="1906"/>
                    <a:pt x="1983" y="1906"/>
                  </a:cubicBezTo>
                  <a:close/>
                  <a:moveTo>
                    <a:pt x="2083" y="1906"/>
                  </a:moveTo>
                  <a:lnTo>
                    <a:pt x="2083" y="1906"/>
                  </a:lnTo>
                  <a:cubicBezTo>
                    <a:pt x="2097" y="1906"/>
                    <a:pt x="2108" y="1918"/>
                    <a:pt x="2108" y="1931"/>
                  </a:cubicBezTo>
                  <a:cubicBezTo>
                    <a:pt x="2108" y="1945"/>
                    <a:pt x="2097" y="1956"/>
                    <a:pt x="2083" y="1956"/>
                  </a:cubicBezTo>
                  <a:lnTo>
                    <a:pt x="2083" y="1956"/>
                  </a:lnTo>
                  <a:cubicBezTo>
                    <a:pt x="2070" y="1956"/>
                    <a:pt x="2058" y="1945"/>
                    <a:pt x="2058" y="1931"/>
                  </a:cubicBezTo>
                  <a:cubicBezTo>
                    <a:pt x="2058" y="1918"/>
                    <a:pt x="2070" y="1906"/>
                    <a:pt x="2083" y="1906"/>
                  </a:cubicBezTo>
                  <a:close/>
                  <a:moveTo>
                    <a:pt x="2183" y="1906"/>
                  </a:moveTo>
                  <a:lnTo>
                    <a:pt x="2183" y="1906"/>
                  </a:lnTo>
                  <a:cubicBezTo>
                    <a:pt x="2197" y="1906"/>
                    <a:pt x="2208" y="1918"/>
                    <a:pt x="2208" y="1931"/>
                  </a:cubicBezTo>
                  <a:cubicBezTo>
                    <a:pt x="2208" y="1945"/>
                    <a:pt x="2197" y="1956"/>
                    <a:pt x="2183" y="1956"/>
                  </a:cubicBezTo>
                  <a:lnTo>
                    <a:pt x="2183" y="1956"/>
                  </a:lnTo>
                  <a:cubicBezTo>
                    <a:pt x="2170" y="1956"/>
                    <a:pt x="2158" y="1945"/>
                    <a:pt x="2158" y="1931"/>
                  </a:cubicBezTo>
                  <a:cubicBezTo>
                    <a:pt x="2158" y="1918"/>
                    <a:pt x="2170" y="1906"/>
                    <a:pt x="2183" y="1906"/>
                  </a:cubicBezTo>
                  <a:close/>
                  <a:moveTo>
                    <a:pt x="2283" y="1906"/>
                  </a:moveTo>
                  <a:lnTo>
                    <a:pt x="2283" y="1906"/>
                  </a:lnTo>
                  <a:cubicBezTo>
                    <a:pt x="2297" y="1906"/>
                    <a:pt x="2308" y="1918"/>
                    <a:pt x="2308" y="1931"/>
                  </a:cubicBezTo>
                  <a:cubicBezTo>
                    <a:pt x="2308" y="1945"/>
                    <a:pt x="2297" y="1956"/>
                    <a:pt x="2283" y="1956"/>
                  </a:cubicBezTo>
                  <a:lnTo>
                    <a:pt x="2283" y="1956"/>
                  </a:lnTo>
                  <a:cubicBezTo>
                    <a:pt x="2270" y="1956"/>
                    <a:pt x="2258" y="1945"/>
                    <a:pt x="2258" y="1931"/>
                  </a:cubicBezTo>
                  <a:cubicBezTo>
                    <a:pt x="2258" y="1918"/>
                    <a:pt x="2270" y="1906"/>
                    <a:pt x="2283" y="1906"/>
                  </a:cubicBezTo>
                  <a:close/>
                  <a:moveTo>
                    <a:pt x="2383" y="1906"/>
                  </a:moveTo>
                  <a:lnTo>
                    <a:pt x="2384" y="1906"/>
                  </a:lnTo>
                  <a:cubicBezTo>
                    <a:pt x="2397" y="1906"/>
                    <a:pt x="2409" y="1918"/>
                    <a:pt x="2409" y="1931"/>
                  </a:cubicBezTo>
                  <a:cubicBezTo>
                    <a:pt x="2409" y="1945"/>
                    <a:pt x="2397" y="1956"/>
                    <a:pt x="2384" y="1956"/>
                  </a:cubicBezTo>
                  <a:lnTo>
                    <a:pt x="2383" y="1956"/>
                  </a:lnTo>
                  <a:cubicBezTo>
                    <a:pt x="2370" y="1956"/>
                    <a:pt x="2358" y="1945"/>
                    <a:pt x="2358" y="1931"/>
                  </a:cubicBezTo>
                  <a:cubicBezTo>
                    <a:pt x="2358" y="1918"/>
                    <a:pt x="2370" y="1906"/>
                    <a:pt x="2383" y="1906"/>
                  </a:cubicBezTo>
                  <a:close/>
                  <a:moveTo>
                    <a:pt x="2484" y="1906"/>
                  </a:moveTo>
                  <a:lnTo>
                    <a:pt x="2484" y="1906"/>
                  </a:lnTo>
                  <a:cubicBezTo>
                    <a:pt x="2497" y="1906"/>
                    <a:pt x="2509" y="1918"/>
                    <a:pt x="2509" y="1931"/>
                  </a:cubicBezTo>
                  <a:cubicBezTo>
                    <a:pt x="2509" y="1945"/>
                    <a:pt x="2497" y="1956"/>
                    <a:pt x="2484" y="1956"/>
                  </a:cubicBezTo>
                  <a:lnTo>
                    <a:pt x="2484" y="1956"/>
                  </a:lnTo>
                  <a:cubicBezTo>
                    <a:pt x="2470" y="1956"/>
                    <a:pt x="2459" y="1945"/>
                    <a:pt x="2459" y="1931"/>
                  </a:cubicBezTo>
                  <a:cubicBezTo>
                    <a:pt x="2459" y="1918"/>
                    <a:pt x="2470" y="1906"/>
                    <a:pt x="2484" y="1906"/>
                  </a:cubicBezTo>
                  <a:close/>
                  <a:moveTo>
                    <a:pt x="2584" y="1906"/>
                  </a:moveTo>
                  <a:lnTo>
                    <a:pt x="2584" y="1906"/>
                  </a:lnTo>
                  <a:cubicBezTo>
                    <a:pt x="2597" y="1906"/>
                    <a:pt x="2609" y="1918"/>
                    <a:pt x="2609" y="1931"/>
                  </a:cubicBezTo>
                  <a:cubicBezTo>
                    <a:pt x="2609" y="1945"/>
                    <a:pt x="2597" y="1956"/>
                    <a:pt x="2584" y="1956"/>
                  </a:cubicBezTo>
                  <a:lnTo>
                    <a:pt x="2584" y="1956"/>
                  </a:lnTo>
                  <a:cubicBezTo>
                    <a:pt x="2570" y="1956"/>
                    <a:pt x="2559" y="1945"/>
                    <a:pt x="2559" y="1931"/>
                  </a:cubicBezTo>
                  <a:cubicBezTo>
                    <a:pt x="2559" y="1918"/>
                    <a:pt x="2570" y="1906"/>
                    <a:pt x="2584" y="1906"/>
                  </a:cubicBezTo>
                  <a:close/>
                  <a:moveTo>
                    <a:pt x="2684" y="1906"/>
                  </a:moveTo>
                  <a:lnTo>
                    <a:pt x="2684" y="1906"/>
                  </a:lnTo>
                  <a:cubicBezTo>
                    <a:pt x="2697" y="1906"/>
                    <a:pt x="2709" y="1918"/>
                    <a:pt x="2709" y="1931"/>
                  </a:cubicBezTo>
                  <a:cubicBezTo>
                    <a:pt x="2709" y="1945"/>
                    <a:pt x="2697" y="1956"/>
                    <a:pt x="2684" y="1956"/>
                  </a:cubicBezTo>
                  <a:lnTo>
                    <a:pt x="2684" y="1956"/>
                  </a:lnTo>
                  <a:cubicBezTo>
                    <a:pt x="2670" y="1956"/>
                    <a:pt x="2659" y="1945"/>
                    <a:pt x="2659" y="1931"/>
                  </a:cubicBezTo>
                  <a:cubicBezTo>
                    <a:pt x="2659" y="1918"/>
                    <a:pt x="2670" y="1906"/>
                    <a:pt x="2684" y="1906"/>
                  </a:cubicBezTo>
                  <a:close/>
                  <a:moveTo>
                    <a:pt x="2784" y="1906"/>
                  </a:moveTo>
                  <a:lnTo>
                    <a:pt x="2784" y="1906"/>
                  </a:lnTo>
                  <a:cubicBezTo>
                    <a:pt x="2798" y="1906"/>
                    <a:pt x="2809" y="1918"/>
                    <a:pt x="2809" y="1931"/>
                  </a:cubicBezTo>
                  <a:cubicBezTo>
                    <a:pt x="2809" y="1945"/>
                    <a:pt x="2798" y="1956"/>
                    <a:pt x="2784" y="1956"/>
                  </a:cubicBezTo>
                  <a:lnTo>
                    <a:pt x="2784" y="1956"/>
                  </a:lnTo>
                  <a:cubicBezTo>
                    <a:pt x="2770" y="1956"/>
                    <a:pt x="2759" y="1945"/>
                    <a:pt x="2759" y="1931"/>
                  </a:cubicBezTo>
                  <a:cubicBezTo>
                    <a:pt x="2759" y="1918"/>
                    <a:pt x="2770" y="1906"/>
                    <a:pt x="2784" y="1906"/>
                  </a:cubicBezTo>
                  <a:close/>
                  <a:moveTo>
                    <a:pt x="2884" y="1906"/>
                  </a:moveTo>
                  <a:lnTo>
                    <a:pt x="2884" y="1906"/>
                  </a:lnTo>
                  <a:cubicBezTo>
                    <a:pt x="2898" y="1906"/>
                    <a:pt x="2909" y="1918"/>
                    <a:pt x="2909" y="1931"/>
                  </a:cubicBezTo>
                  <a:cubicBezTo>
                    <a:pt x="2909" y="1945"/>
                    <a:pt x="2898" y="1956"/>
                    <a:pt x="2884" y="1956"/>
                  </a:cubicBezTo>
                  <a:lnTo>
                    <a:pt x="2884" y="1956"/>
                  </a:lnTo>
                  <a:cubicBezTo>
                    <a:pt x="2870" y="1956"/>
                    <a:pt x="2859" y="1945"/>
                    <a:pt x="2859" y="1931"/>
                  </a:cubicBezTo>
                  <a:cubicBezTo>
                    <a:pt x="2859" y="1918"/>
                    <a:pt x="2870" y="1906"/>
                    <a:pt x="2884" y="1906"/>
                  </a:cubicBezTo>
                  <a:close/>
                  <a:moveTo>
                    <a:pt x="2984" y="1906"/>
                  </a:moveTo>
                  <a:lnTo>
                    <a:pt x="2984" y="1906"/>
                  </a:lnTo>
                  <a:cubicBezTo>
                    <a:pt x="2998" y="1906"/>
                    <a:pt x="3009" y="1918"/>
                    <a:pt x="3009" y="1931"/>
                  </a:cubicBezTo>
                  <a:cubicBezTo>
                    <a:pt x="3009" y="1945"/>
                    <a:pt x="2998" y="1956"/>
                    <a:pt x="2984" y="1956"/>
                  </a:cubicBezTo>
                  <a:lnTo>
                    <a:pt x="2984" y="1956"/>
                  </a:lnTo>
                  <a:cubicBezTo>
                    <a:pt x="2970" y="1956"/>
                    <a:pt x="2959" y="1945"/>
                    <a:pt x="2959" y="1931"/>
                  </a:cubicBezTo>
                  <a:cubicBezTo>
                    <a:pt x="2959" y="1918"/>
                    <a:pt x="2970" y="1906"/>
                    <a:pt x="2984" y="1906"/>
                  </a:cubicBezTo>
                  <a:close/>
                  <a:moveTo>
                    <a:pt x="3084" y="1906"/>
                  </a:moveTo>
                  <a:lnTo>
                    <a:pt x="3084" y="1906"/>
                  </a:lnTo>
                  <a:cubicBezTo>
                    <a:pt x="3098" y="1906"/>
                    <a:pt x="3109" y="1918"/>
                    <a:pt x="3109" y="1931"/>
                  </a:cubicBezTo>
                  <a:cubicBezTo>
                    <a:pt x="3109" y="1945"/>
                    <a:pt x="3098" y="1956"/>
                    <a:pt x="3084" y="1956"/>
                  </a:cubicBezTo>
                  <a:lnTo>
                    <a:pt x="3084" y="1956"/>
                  </a:lnTo>
                  <a:cubicBezTo>
                    <a:pt x="3070" y="1956"/>
                    <a:pt x="3059" y="1945"/>
                    <a:pt x="3059" y="1931"/>
                  </a:cubicBezTo>
                  <a:cubicBezTo>
                    <a:pt x="3059" y="1918"/>
                    <a:pt x="3070" y="1906"/>
                    <a:pt x="3084" y="1906"/>
                  </a:cubicBezTo>
                  <a:close/>
                  <a:moveTo>
                    <a:pt x="3184" y="1906"/>
                  </a:moveTo>
                  <a:lnTo>
                    <a:pt x="3184" y="1906"/>
                  </a:lnTo>
                  <a:cubicBezTo>
                    <a:pt x="3198" y="1906"/>
                    <a:pt x="3209" y="1918"/>
                    <a:pt x="3209" y="1931"/>
                  </a:cubicBezTo>
                  <a:cubicBezTo>
                    <a:pt x="3209" y="1945"/>
                    <a:pt x="3198" y="1956"/>
                    <a:pt x="3184" y="1956"/>
                  </a:cubicBezTo>
                  <a:lnTo>
                    <a:pt x="3184" y="1956"/>
                  </a:lnTo>
                  <a:cubicBezTo>
                    <a:pt x="3170" y="1956"/>
                    <a:pt x="3159" y="1945"/>
                    <a:pt x="3159" y="1931"/>
                  </a:cubicBezTo>
                  <a:cubicBezTo>
                    <a:pt x="3159" y="1918"/>
                    <a:pt x="3170" y="1906"/>
                    <a:pt x="3184" y="1906"/>
                  </a:cubicBezTo>
                  <a:close/>
                  <a:moveTo>
                    <a:pt x="3284" y="1906"/>
                  </a:moveTo>
                  <a:lnTo>
                    <a:pt x="3284" y="1906"/>
                  </a:lnTo>
                  <a:cubicBezTo>
                    <a:pt x="3298" y="1906"/>
                    <a:pt x="3309" y="1918"/>
                    <a:pt x="3309" y="1931"/>
                  </a:cubicBezTo>
                  <a:cubicBezTo>
                    <a:pt x="3309" y="1945"/>
                    <a:pt x="3298" y="1956"/>
                    <a:pt x="3284" y="1956"/>
                  </a:cubicBezTo>
                  <a:lnTo>
                    <a:pt x="3284" y="1956"/>
                  </a:lnTo>
                  <a:cubicBezTo>
                    <a:pt x="3270" y="1956"/>
                    <a:pt x="3259" y="1945"/>
                    <a:pt x="3259" y="1931"/>
                  </a:cubicBezTo>
                  <a:cubicBezTo>
                    <a:pt x="3259" y="1918"/>
                    <a:pt x="3270" y="1906"/>
                    <a:pt x="3284" y="1906"/>
                  </a:cubicBezTo>
                  <a:close/>
                  <a:moveTo>
                    <a:pt x="3384" y="1906"/>
                  </a:moveTo>
                  <a:lnTo>
                    <a:pt x="3384" y="1906"/>
                  </a:lnTo>
                  <a:cubicBezTo>
                    <a:pt x="3398" y="1906"/>
                    <a:pt x="3409" y="1918"/>
                    <a:pt x="3409" y="1931"/>
                  </a:cubicBezTo>
                  <a:cubicBezTo>
                    <a:pt x="3409" y="1945"/>
                    <a:pt x="3398" y="1956"/>
                    <a:pt x="3384" y="1956"/>
                  </a:cubicBezTo>
                  <a:lnTo>
                    <a:pt x="3384" y="1956"/>
                  </a:lnTo>
                  <a:cubicBezTo>
                    <a:pt x="3370" y="1956"/>
                    <a:pt x="3359" y="1945"/>
                    <a:pt x="3359" y="1931"/>
                  </a:cubicBezTo>
                  <a:cubicBezTo>
                    <a:pt x="3359" y="1918"/>
                    <a:pt x="3370" y="1906"/>
                    <a:pt x="3384" y="1906"/>
                  </a:cubicBezTo>
                  <a:close/>
                  <a:moveTo>
                    <a:pt x="3484" y="1906"/>
                  </a:moveTo>
                  <a:lnTo>
                    <a:pt x="3484" y="1906"/>
                  </a:lnTo>
                  <a:cubicBezTo>
                    <a:pt x="3498" y="1906"/>
                    <a:pt x="3509" y="1918"/>
                    <a:pt x="3509" y="1931"/>
                  </a:cubicBezTo>
                  <a:cubicBezTo>
                    <a:pt x="3509" y="1945"/>
                    <a:pt x="3498" y="1956"/>
                    <a:pt x="3484" y="1956"/>
                  </a:cubicBezTo>
                  <a:lnTo>
                    <a:pt x="3484" y="1956"/>
                  </a:lnTo>
                  <a:cubicBezTo>
                    <a:pt x="3470" y="1956"/>
                    <a:pt x="3459" y="1945"/>
                    <a:pt x="3459" y="1931"/>
                  </a:cubicBezTo>
                  <a:cubicBezTo>
                    <a:pt x="3459" y="1918"/>
                    <a:pt x="3470" y="1906"/>
                    <a:pt x="3484" y="1906"/>
                  </a:cubicBezTo>
                  <a:close/>
                  <a:moveTo>
                    <a:pt x="3584" y="1906"/>
                  </a:moveTo>
                  <a:lnTo>
                    <a:pt x="3584" y="1906"/>
                  </a:lnTo>
                  <a:cubicBezTo>
                    <a:pt x="3598" y="1906"/>
                    <a:pt x="3609" y="1918"/>
                    <a:pt x="3609" y="1931"/>
                  </a:cubicBezTo>
                  <a:cubicBezTo>
                    <a:pt x="3609" y="1945"/>
                    <a:pt x="3598" y="1956"/>
                    <a:pt x="3584" y="1956"/>
                  </a:cubicBezTo>
                  <a:lnTo>
                    <a:pt x="3584" y="1956"/>
                  </a:lnTo>
                  <a:cubicBezTo>
                    <a:pt x="3570" y="1956"/>
                    <a:pt x="3559" y="1945"/>
                    <a:pt x="3559" y="1931"/>
                  </a:cubicBezTo>
                  <a:cubicBezTo>
                    <a:pt x="3559" y="1918"/>
                    <a:pt x="3570" y="1906"/>
                    <a:pt x="3584" y="1906"/>
                  </a:cubicBezTo>
                  <a:close/>
                  <a:moveTo>
                    <a:pt x="3684" y="1906"/>
                  </a:moveTo>
                  <a:lnTo>
                    <a:pt x="3684" y="1906"/>
                  </a:lnTo>
                  <a:cubicBezTo>
                    <a:pt x="3698" y="1906"/>
                    <a:pt x="3709" y="1918"/>
                    <a:pt x="3709" y="1931"/>
                  </a:cubicBezTo>
                  <a:cubicBezTo>
                    <a:pt x="3709" y="1945"/>
                    <a:pt x="3698" y="1956"/>
                    <a:pt x="3684" y="1956"/>
                  </a:cubicBezTo>
                  <a:lnTo>
                    <a:pt x="3684" y="1956"/>
                  </a:lnTo>
                  <a:cubicBezTo>
                    <a:pt x="3670" y="1956"/>
                    <a:pt x="3659" y="1945"/>
                    <a:pt x="3659" y="1931"/>
                  </a:cubicBezTo>
                  <a:cubicBezTo>
                    <a:pt x="3659" y="1918"/>
                    <a:pt x="3670" y="1906"/>
                    <a:pt x="3684" y="1906"/>
                  </a:cubicBezTo>
                  <a:close/>
                  <a:moveTo>
                    <a:pt x="3784" y="1906"/>
                  </a:moveTo>
                  <a:lnTo>
                    <a:pt x="3784" y="1906"/>
                  </a:lnTo>
                  <a:cubicBezTo>
                    <a:pt x="3798" y="1906"/>
                    <a:pt x="3809" y="1918"/>
                    <a:pt x="3809" y="1931"/>
                  </a:cubicBezTo>
                  <a:cubicBezTo>
                    <a:pt x="3809" y="1945"/>
                    <a:pt x="3798" y="1956"/>
                    <a:pt x="3784" y="1956"/>
                  </a:cubicBezTo>
                  <a:lnTo>
                    <a:pt x="3784" y="1956"/>
                  </a:lnTo>
                  <a:cubicBezTo>
                    <a:pt x="3770" y="1956"/>
                    <a:pt x="3759" y="1945"/>
                    <a:pt x="3759" y="1931"/>
                  </a:cubicBezTo>
                  <a:cubicBezTo>
                    <a:pt x="3759" y="1918"/>
                    <a:pt x="3770" y="1906"/>
                    <a:pt x="3784" y="1906"/>
                  </a:cubicBezTo>
                  <a:close/>
                  <a:moveTo>
                    <a:pt x="3884" y="1906"/>
                  </a:moveTo>
                  <a:lnTo>
                    <a:pt x="3884" y="1906"/>
                  </a:lnTo>
                  <a:cubicBezTo>
                    <a:pt x="3898" y="1906"/>
                    <a:pt x="3909" y="1918"/>
                    <a:pt x="3909" y="1931"/>
                  </a:cubicBezTo>
                  <a:cubicBezTo>
                    <a:pt x="3909" y="1945"/>
                    <a:pt x="3898" y="1956"/>
                    <a:pt x="3884" y="1956"/>
                  </a:cubicBezTo>
                  <a:lnTo>
                    <a:pt x="3884" y="1956"/>
                  </a:lnTo>
                  <a:cubicBezTo>
                    <a:pt x="3870" y="1956"/>
                    <a:pt x="3859" y="1945"/>
                    <a:pt x="3859" y="1931"/>
                  </a:cubicBezTo>
                  <a:cubicBezTo>
                    <a:pt x="3859" y="1918"/>
                    <a:pt x="3870" y="1906"/>
                    <a:pt x="3884" y="1906"/>
                  </a:cubicBezTo>
                  <a:close/>
                  <a:moveTo>
                    <a:pt x="3984" y="1906"/>
                  </a:moveTo>
                  <a:lnTo>
                    <a:pt x="3984" y="1906"/>
                  </a:lnTo>
                  <a:cubicBezTo>
                    <a:pt x="3998" y="1906"/>
                    <a:pt x="4009" y="1918"/>
                    <a:pt x="4009" y="1931"/>
                  </a:cubicBezTo>
                  <a:cubicBezTo>
                    <a:pt x="4009" y="1945"/>
                    <a:pt x="3998" y="1956"/>
                    <a:pt x="3984" y="1956"/>
                  </a:cubicBezTo>
                  <a:lnTo>
                    <a:pt x="3984" y="1956"/>
                  </a:lnTo>
                  <a:cubicBezTo>
                    <a:pt x="3970" y="1956"/>
                    <a:pt x="3959" y="1945"/>
                    <a:pt x="3959" y="1931"/>
                  </a:cubicBezTo>
                  <a:cubicBezTo>
                    <a:pt x="3959" y="1918"/>
                    <a:pt x="3970" y="1906"/>
                    <a:pt x="3984" y="1906"/>
                  </a:cubicBezTo>
                  <a:close/>
                  <a:moveTo>
                    <a:pt x="4084" y="1906"/>
                  </a:moveTo>
                  <a:lnTo>
                    <a:pt x="4084" y="1906"/>
                  </a:lnTo>
                  <a:cubicBezTo>
                    <a:pt x="4098" y="1906"/>
                    <a:pt x="4109" y="1918"/>
                    <a:pt x="4109" y="1931"/>
                  </a:cubicBezTo>
                  <a:cubicBezTo>
                    <a:pt x="4109" y="1945"/>
                    <a:pt x="4098" y="1956"/>
                    <a:pt x="4084" y="1956"/>
                  </a:cubicBezTo>
                  <a:lnTo>
                    <a:pt x="4084" y="1956"/>
                  </a:lnTo>
                  <a:cubicBezTo>
                    <a:pt x="4071" y="1956"/>
                    <a:pt x="4059" y="1945"/>
                    <a:pt x="4059" y="1931"/>
                  </a:cubicBezTo>
                  <a:cubicBezTo>
                    <a:pt x="4059" y="1918"/>
                    <a:pt x="4071" y="1906"/>
                    <a:pt x="4084" y="1906"/>
                  </a:cubicBezTo>
                  <a:close/>
                  <a:moveTo>
                    <a:pt x="4184" y="1906"/>
                  </a:moveTo>
                  <a:lnTo>
                    <a:pt x="4184" y="1906"/>
                  </a:lnTo>
                  <a:cubicBezTo>
                    <a:pt x="4198" y="1906"/>
                    <a:pt x="4209" y="1918"/>
                    <a:pt x="4209" y="1931"/>
                  </a:cubicBezTo>
                  <a:cubicBezTo>
                    <a:pt x="4209" y="1945"/>
                    <a:pt x="4198" y="1956"/>
                    <a:pt x="4184" y="1956"/>
                  </a:cubicBezTo>
                  <a:lnTo>
                    <a:pt x="4184" y="1956"/>
                  </a:lnTo>
                  <a:cubicBezTo>
                    <a:pt x="4171" y="1956"/>
                    <a:pt x="4159" y="1945"/>
                    <a:pt x="4159" y="1931"/>
                  </a:cubicBezTo>
                  <a:cubicBezTo>
                    <a:pt x="4159" y="1918"/>
                    <a:pt x="4171" y="1906"/>
                    <a:pt x="4184" y="1906"/>
                  </a:cubicBezTo>
                  <a:close/>
                  <a:moveTo>
                    <a:pt x="4284" y="1906"/>
                  </a:moveTo>
                  <a:lnTo>
                    <a:pt x="4284" y="1906"/>
                  </a:lnTo>
                  <a:cubicBezTo>
                    <a:pt x="4298" y="1906"/>
                    <a:pt x="4309" y="1918"/>
                    <a:pt x="4309" y="1931"/>
                  </a:cubicBezTo>
                  <a:cubicBezTo>
                    <a:pt x="4309" y="1945"/>
                    <a:pt x="4298" y="1956"/>
                    <a:pt x="4284" y="1956"/>
                  </a:cubicBezTo>
                  <a:lnTo>
                    <a:pt x="4284" y="1956"/>
                  </a:lnTo>
                  <a:cubicBezTo>
                    <a:pt x="4271" y="1956"/>
                    <a:pt x="4259" y="1945"/>
                    <a:pt x="4259" y="1931"/>
                  </a:cubicBezTo>
                  <a:cubicBezTo>
                    <a:pt x="4259" y="1918"/>
                    <a:pt x="4271" y="1906"/>
                    <a:pt x="4284" y="1906"/>
                  </a:cubicBezTo>
                  <a:close/>
                  <a:moveTo>
                    <a:pt x="4384" y="1906"/>
                  </a:moveTo>
                  <a:lnTo>
                    <a:pt x="4385" y="1906"/>
                  </a:lnTo>
                  <a:cubicBezTo>
                    <a:pt x="4398" y="1906"/>
                    <a:pt x="4410" y="1918"/>
                    <a:pt x="4410" y="1931"/>
                  </a:cubicBezTo>
                  <a:cubicBezTo>
                    <a:pt x="4410" y="1945"/>
                    <a:pt x="4398" y="1956"/>
                    <a:pt x="4385" y="1956"/>
                  </a:cubicBezTo>
                  <a:lnTo>
                    <a:pt x="4384" y="1956"/>
                  </a:lnTo>
                  <a:cubicBezTo>
                    <a:pt x="4371" y="1956"/>
                    <a:pt x="4359" y="1945"/>
                    <a:pt x="4359" y="1931"/>
                  </a:cubicBezTo>
                  <a:cubicBezTo>
                    <a:pt x="4359" y="1918"/>
                    <a:pt x="4371" y="1906"/>
                    <a:pt x="4384" y="1906"/>
                  </a:cubicBezTo>
                  <a:close/>
                  <a:moveTo>
                    <a:pt x="4485" y="1906"/>
                  </a:moveTo>
                  <a:lnTo>
                    <a:pt x="4485" y="1906"/>
                  </a:lnTo>
                  <a:cubicBezTo>
                    <a:pt x="4498" y="1906"/>
                    <a:pt x="4510" y="1918"/>
                    <a:pt x="4510" y="1931"/>
                  </a:cubicBezTo>
                  <a:cubicBezTo>
                    <a:pt x="4510" y="1945"/>
                    <a:pt x="4498" y="1956"/>
                    <a:pt x="4485" y="1956"/>
                  </a:cubicBezTo>
                  <a:lnTo>
                    <a:pt x="4485" y="1956"/>
                  </a:lnTo>
                  <a:cubicBezTo>
                    <a:pt x="4471" y="1956"/>
                    <a:pt x="4460" y="1945"/>
                    <a:pt x="4460" y="1931"/>
                  </a:cubicBezTo>
                  <a:cubicBezTo>
                    <a:pt x="4460" y="1918"/>
                    <a:pt x="4471" y="1906"/>
                    <a:pt x="4485" y="1906"/>
                  </a:cubicBezTo>
                  <a:close/>
                  <a:moveTo>
                    <a:pt x="4585" y="1906"/>
                  </a:moveTo>
                  <a:lnTo>
                    <a:pt x="4585" y="1906"/>
                  </a:lnTo>
                  <a:cubicBezTo>
                    <a:pt x="4598" y="1906"/>
                    <a:pt x="4610" y="1918"/>
                    <a:pt x="4610" y="1931"/>
                  </a:cubicBezTo>
                  <a:cubicBezTo>
                    <a:pt x="4610" y="1945"/>
                    <a:pt x="4598" y="1956"/>
                    <a:pt x="4585" y="1956"/>
                  </a:cubicBezTo>
                  <a:lnTo>
                    <a:pt x="4585" y="1956"/>
                  </a:lnTo>
                  <a:cubicBezTo>
                    <a:pt x="4571" y="1956"/>
                    <a:pt x="4560" y="1945"/>
                    <a:pt x="4560" y="1931"/>
                  </a:cubicBezTo>
                  <a:cubicBezTo>
                    <a:pt x="4560" y="1918"/>
                    <a:pt x="4571" y="1906"/>
                    <a:pt x="4585" y="1906"/>
                  </a:cubicBezTo>
                  <a:close/>
                  <a:moveTo>
                    <a:pt x="4685" y="1906"/>
                  </a:moveTo>
                  <a:lnTo>
                    <a:pt x="4685" y="1906"/>
                  </a:lnTo>
                  <a:cubicBezTo>
                    <a:pt x="4698" y="1906"/>
                    <a:pt x="4710" y="1918"/>
                    <a:pt x="4710" y="1931"/>
                  </a:cubicBezTo>
                  <a:cubicBezTo>
                    <a:pt x="4710" y="1945"/>
                    <a:pt x="4698" y="1956"/>
                    <a:pt x="4685" y="1956"/>
                  </a:cubicBezTo>
                  <a:lnTo>
                    <a:pt x="4685" y="1956"/>
                  </a:lnTo>
                  <a:cubicBezTo>
                    <a:pt x="4671" y="1956"/>
                    <a:pt x="4660" y="1945"/>
                    <a:pt x="4660" y="1931"/>
                  </a:cubicBezTo>
                  <a:cubicBezTo>
                    <a:pt x="4660" y="1918"/>
                    <a:pt x="4671" y="1906"/>
                    <a:pt x="4685" y="1906"/>
                  </a:cubicBezTo>
                  <a:close/>
                  <a:moveTo>
                    <a:pt x="4785" y="1906"/>
                  </a:moveTo>
                  <a:lnTo>
                    <a:pt x="4785" y="1906"/>
                  </a:lnTo>
                  <a:cubicBezTo>
                    <a:pt x="4799" y="1906"/>
                    <a:pt x="4810" y="1918"/>
                    <a:pt x="4810" y="1931"/>
                  </a:cubicBezTo>
                  <a:cubicBezTo>
                    <a:pt x="4810" y="1945"/>
                    <a:pt x="4799" y="1956"/>
                    <a:pt x="4785" y="1956"/>
                  </a:cubicBezTo>
                  <a:lnTo>
                    <a:pt x="4785" y="1956"/>
                  </a:lnTo>
                  <a:cubicBezTo>
                    <a:pt x="4771" y="1956"/>
                    <a:pt x="4760" y="1945"/>
                    <a:pt x="4760" y="1931"/>
                  </a:cubicBezTo>
                  <a:cubicBezTo>
                    <a:pt x="4760" y="1918"/>
                    <a:pt x="4771" y="1906"/>
                    <a:pt x="4785" y="1906"/>
                  </a:cubicBezTo>
                  <a:close/>
                  <a:moveTo>
                    <a:pt x="4885" y="1906"/>
                  </a:moveTo>
                  <a:lnTo>
                    <a:pt x="4885" y="1906"/>
                  </a:lnTo>
                  <a:cubicBezTo>
                    <a:pt x="4899" y="1906"/>
                    <a:pt x="4910" y="1918"/>
                    <a:pt x="4910" y="1931"/>
                  </a:cubicBezTo>
                  <a:cubicBezTo>
                    <a:pt x="4910" y="1945"/>
                    <a:pt x="4899" y="1956"/>
                    <a:pt x="4885" y="1956"/>
                  </a:cubicBezTo>
                  <a:lnTo>
                    <a:pt x="4885" y="1956"/>
                  </a:lnTo>
                  <a:cubicBezTo>
                    <a:pt x="4871" y="1956"/>
                    <a:pt x="4860" y="1945"/>
                    <a:pt x="4860" y="1931"/>
                  </a:cubicBezTo>
                  <a:cubicBezTo>
                    <a:pt x="4860" y="1918"/>
                    <a:pt x="4871" y="1906"/>
                    <a:pt x="4885" y="1906"/>
                  </a:cubicBezTo>
                  <a:close/>
                  <a:moveTo>
                    <a:pt x="4985" y="1906"/>
                  </a:moveTo>
                  <a:lnTo>
                    <a:pt x="4985" y="1906"/>
                  </a:lnTo>
                  <a:cubicBezTo>
                    <a:pt x="4999" y="1906"/>
                    <a:pt x="5010" y="1918"/>
                    <a:pt x="5010" y="1931"/>
                  </a:cubicBezTo>
                  <a:cubicBezTo>
                    <a:pt x="5010" y="1945"/>
                    <a:pt x="4999" y="1956"/>
                    <a:pt x="4985" y="1956"/>
                  </a:cubicBezTo>
                  <a:lnTo>
                    <a:pt x="4985" y="1956"/>
                  </a:lnTo>
                  <a:cubicBezTo>
                    <a:pt x="4971" y="1956"/>
                    <a:pt x="4960" y="1945"/>
                    <a:pt x="4960" y="1931"/>
                  </a:cubicBezTo>
                  <a:cubicBezTo>
                    <a:pt x="4960" y="1918"/>
                    <a:pt x="4971" y="1906"/>
                    <a:pt x="4985" y="1906"/>
                  </a:cubicBezTo>
                  <a:close/>
                  <a:moveTo>
                    <a:pt x="5085" y="1906"/>
                  </a:moveTo>
                  <a:lnTo>
                    <a:pt x="5085" y="1906"/>
                  </a:lnTo>
                  <a:cubicBezTo>
                    <a:pt x="5099" y="1906"/>
                    <a:pt x="5110" y="1918"/>
                    <a:pt x="5110" y="1931"/>
                  </a:cubicBezTo>
                  <a:cubicBezTo>
                    <a:pt x="5110" y="1945"/>
                    <a:pt x="5099" y="1956"/>
                    <a:pt x="5085" y="1956"/>
                  </a:cubicBezTo>
                  <a:lnTo>
                    <a:pt x="5085" y="1956"/>
                  </a:lnTo>
                  <a:cubicBezTo>
                    <a:pt x="5071" y="1956"/>
                    <a:pt x="5060" y="1945"/>
                    <a:pt x="5060" y="1931"/>
                  </a:cubicBezTo>
                  <a:cubicBezTo>
                    <a:pt x="5060" y="1918"/>
                    <a:pt x="5071" y="1906"/>
                    <a:pt x="5085" y="1906"/>
                  </a:cubicBezTo>
                  <a:close/>
                  <a:moveTo>
                    <a:pt x="5185" y="1906"/>
                  </a:moveTo>
                  <a:lnTo>
                    <a:pt x="5185" y="1906"/>
                  </a:lnTo>
                  <a:cubicBezTo>
                    <a:pt x="5199" y="1906"/>
                    <a:pt x="5210" y="1918"/>
                    <a:pt x="5210" y="1931"/>
                  </a:cubicBezTo>
                  <a:cubicBezTo>
                    <a:pt x="5210" y="1945"/>
                    <a:pt x="5199" y="1956"/>
                    <a:pt x="5185" y="1956"/>
                  </a:cubicBezTo>
                  <a:lnTo>
                    <a:pt x="5185" y="1956"/>
                  </a:lnTo>
                  <a:cubicBezTo>
                    <a:pt x="5171" y="1956"/>
                    <a:pt x="5160" y="1945"/>
                    <a:pt x="5160" y="1931"/>
                  </a:cubicBezTo>
                  <a:cubicBezTo>
                    <a:pt x="5160" y="1918"/>
                    <a:pt x="5171" y="1906"/>
                    <a:pt x="5185" y="1906"/>
                  </a:cubicBezTo>
                  <a:close/>
                  <a:moveTo>
                    <a:pt x="5285" y="1906"/>
                  </a:moveTo>
                  <a:lnTo>
                    <a:pt x="5285" y="1906"/>
                  </a:lnTo>
                  <a:cubicBezTo>
                    <a:pt x="5299" y="1906"/>
                    <a:pt x="5310" y="1918"/>
                    <a:pt x="5310" y="1931"/>
                  </a:cubicBezTo>
                  <a:cubicBezTo>
                    <a:pt x="5310" y="1945"/>
                    <a:pt x="5299" y="1956"/>
                    <a:pt x="5285" y="1956"/>
                  </a:cubicBezTo>
                  <a:lnTo>
                    <a:pt x="5285" y="1956"/>
                  </a:lnTo>
                  <a:cubicBezTo>
                    <a:pt x="5271" y="1956"/>
                    <a:pt x="5260" y="1945"/>
                    <a:pt x="5260" y="1931"/>
                  </a:cubicBezTo>
                  <a:cubicBezTo>
                    <a:pt x="5260" y="1918"/>
                    <a:pt x="5271" y="1906"/>
                    <a:pt x="5285" y="1906"/>
                  </a:cubicBezTo>
                  <a:close/>
                  <a:moveTo>
                    <a:pt x="5385" y="1906"/>
                  </a:moveTo>
                  <a:lnTo>
                    <a:pt x="5385" y="1906"/>
                  </a:lnTo>
                  <a:cubicBezTo>
                    <a:pt x="5399" y="1906"/>
                    <a:pt x="5410" y="1918"/>
                    <a:pt x="5410" y="1931"/>
                  </a:cubicBezTo>
                  <a:cubicBezTo>
                    <a:pt x="5410" y="1945"/>
                    <a:pt x="5399" y="1956"/>
                    <a:pt x="5385" y="1956"/>
                  </a:cubicBezTo>
                  <a:lnTo>
                    <a:pt x="5385" y="1956"/>
                  </a:lnTo>
                  <a:cubicBezTo>
                    <a:pt x="5371" y="1956"/>
                    <a:pt x="5360" y="1945"/>
                    <a:pt x="5360" y="1931"/>
                  </a:cubicBezTo>
                  <a:cubicBezTo>
                    <a:pt x="5360" y="1918"/>
                    <a:pt x="5371" y="1906"/>
                    <a:pt x="5385" y="1906"/>
                  </a:cubicBezTo>
                  <a:close/>
                  <a:moveTo>
                    <a:pt x="5485" y="1906"/>
                  </a:moveTo>
                  <a:lnTo>
                    <a:pt x="5485" y="1906"/>
                  </a:lnTo>
                  <a:cubicBezTo>
                    <a:pt x="5499" y="1906"/>
                    <a:pt x="5510" y="1918"/>
                    <a:pt x="5510" y="1931"/>
                  </a:cubicBezTo>
                  <a:cubicBezTo>
                    <a:pt x="5510" y="1945"/>
                    <a:pt x="5499" y="1956"/>
                    <a:pt x="5485" y="1956"/>
                  </a:cubicBezTo>
                  <a:lnTo>
                    <a:pt x="5485" y="1956"/>
                  </a:lnTo>
                  <a:cubicBezTo>
                    <a:pt x="5471" y="1956"/>
                    <a:pt x="5460" y="1945"/>
                    <a:pt x="5460" y="1931"/>
                  </a:cubicBezTo>
                  <a:cubicBezTo>
                    <a:pt x="5460" y="1918"/>
                    <a:pt x="5471" y="1906"/>
                    <a:pt x="5485" y="1906"/>
                  </a:cubicBezTo>
                  <a:close/>
                  <a:moveTo>
                    <a:pt x="5585" y="1906"/>
                  </a:moveTo>
                  <a:lnTo>
                    <a:pt x="5585" y="1906"/>
                  </a:lnTo>
                  <a:cubicBezTo>
                    <a:pt x="5599" y="1906"/>
                    <a:pt x="5610" y="1918"/>
                    <a:pt x="5610" y="1931"/>
                  </a:cubicBezTo>
                  <a:cubicBezTo>
                    <a:pt x="5610" y="1945"/>
                    <a:pt x="5599" y="1956"/>
                    <a:pt x="5585" y="1956"/>
                  </a:cubicBezTo>
                  <a:lnTo>
                    <a:pt x="5585" y="1956"/>
                  </a:lnTo>
                  <a:cubicBezTo>
                    <a:pt x="5571" y="1956"/>
                    <a:pt x="5560" y="1945"/>
                    <a:pt x="5560" y="1931"/>
                  </a:cubicBezTo>
                  <a:cubicBezTo>
                    <a:pt x="5560" y="1918"/>
                    <a:pt x="5571" y="1906"/>
                    <a:pt x="5585" y="1906"/>
                  </a:cubicBezTo>
                  <a:close/>
                  <a:moveTo>
                    <a:pt x="5685" y="1906"/>
                  </a:moveTo>
                  <a:lnTo>
                    <a:pt x="5685" y="1906"/>
                  </a:lnTo>
                  <a:cubicBezTo>
                    <a:pt x="5699" y="1906"/>
                    <a:pt x="5710" y="1918"/>
                    <a:pt x="5710" y="1931"/>
                  </a:cubicBezTo>
                  <a:cubicBezTo>
                    <a:pt x="5710" y="1945"/>
                    <a:pt x="5699" y="1956"/>
                    <a:pt x="5685" y="1956"/>
                  </a:cubicBezTo>
                  <a:lnTo>
                    <a:pt x="5685" y="1956"/>
                  </a:lnTo>
                  <a:cubicBezTo>
                    <a:pt x="5671" y="1956"/>
                    <a:pt x="5660" y="1945"/>
                    <a:pt x="5660" y="1931"/>
                  </a:cubicBezTo>
                  <a:cubicBezTo>
                    <a:pt x="5660" y="1918"/>
                    <a:pt x="5671" y="1906"/>
                    <a:pt x="5685" y="1906"/>
                  </a:cubicBezTo>
                  <a:close/>
                  <a:moveTo>
                    <a:pt x="5785" y="1906"/>
                  </a:moveTo>
                  <a:lnTo>
                    <a:pt x="5785" y="1906"/>
                  </a:lnTo>
                  <a:cubicBezTo>
                    <a:pt x="5799" y="1906"/>
                    <a:pt x="5810" y="1918"/>
                    <a:pt x="5810" y="1931"/>
                  </a:cubicBezTo>
                  <a:cubicBezTo>
                    <a:pt x="5810" y="1945"/>
                    <a:pt x="5799" y="1956"/>
                    <a:pt x="5785" y="1956"/>
                  </a:cubicBezTo>
                  <a:lnTo>
                    <a:pt x="5785" y="1956"/>
                  </a:lnTo>
                  <a:cubicBezTo>
                    <a:pt x="5771" y="1956"/>
                    <a:pt x="5760" y="1945"/>
                    <a:pt x="5760" y="1931"/>
                  </a:cubicBezTo>
                  <a:cubicBezTo>
                    <a:pt x="5760" y="1918"/>
                    <a:pt x="5771" y="1906"/>
                    <a:pt x="5785" y="1906"/>
                  </a:cubicBezTo>
                  <a:close/>
                  <a:moveTo>
                    <a:pt x="5885" y="1906"/>
                  </a:moveTo>
                  <a:lnTo>
                    <a:pt x="5885" y="1906"/>
                  </a:lnTo>
                  <a:cubicBezTo>
                    <a:pt x="5899" y="1906"/>
                    <a:pt x="5910" y="1918"/>
                    <a:pt x="5910" y="1931"/>
                  </a:cubicBezTo>
                  <a:cubicBezTo>
                    <a:pt x="5910" y="1945"/>
                    <a:pt x="5899" y="1956"/>
                    <a:pt x="5885" y="1956"/>
                  </a:cubicBezTo>
                  <a:lnTo>
                    <a:pt x="5885" y="1956"/>
                  </a:lnTo>
                  <a:cubicBezTo>
                    <a:pt x="5871" y="1956"/>
                    <a:pt x="5860" y="1945"/>
                    <a:pt x="5860" y="1931"/>
                  </a:cubicBezTo>
                  <a:cubicBezTo>
                    <a:pt x="5860" y="1918"/>
                    <a:pt x="5871" y="1906"/>
                    <a:pt x="5885" y="1906"/>
                  </a:cubicBezTo>
                  <a:close/>
                  <a:moveTo>
                    <a:pt x="5985" y="1906"/>
                  </a:moveTo>
                  <a:lnTo>
                    <a:pt x="5985" y="1906"/>
                  </a:lnTo>
                  <a:cubicBezTo>
                    <a:pt x="5999" y="1906"/>
                    <a:pt x="6010" y="1918"/>
                    <a:pt x="6010" y="1931"/>
                  </a:cubicBezTo>
                  <a:cubicBezTo>
                    <a:pt x="6010" y="1945"/>
                    <a:pt x="5999" y="1956"/>
                    <a:pt x="5985" y="1956"/>
                  </a:cubicBezTo>
                  <a:lnTo>
                    <a:pt x="5985" y="1956"/>
                  </a:lnTo>
                  <a:cubicBezTo>
                    <a:pt x="5971" y="1956"/>
                    <a:pt x="5960" y="1945"/>
                    <a:pt x="5960" y="1931"/>
                  </a:cubicBezTo>
                  <a:cubicBezTo>
                    <a:pt x="5960" y="1918"/>
                    <a:pt x="5971" y="1906"/>
                    <a:pt x="5985" y="1906"/>
                  </a:cubicBezTo>
                  <a:close/>
                  <a:moveTo>
                    <a:pt x="6085" y="1906"/>
                  </a:moveTo>
                  <a:lnTo>
                    <a:pt x="6085" y="1906"/>
                  </a:lnTo>
                  <a:cubicBezTo>
                    <a:pt x="6099" y="1906"/>
                    <a:pt x="6110" y="1918"/>
                    <a:pt x="6110" y="1931"/>
                  </a:cubicBezTo>
                  <a:cubicBezTo>
                    <a:pt x="6110" y="1945"/>
                    <a:pt x="6099" y="1956"/>
                    <a:pt x="6085" y="1956"/>
                  </a:cubicBezTo>
                  <a:lnTo>
                    <a:pt x="6085" y="1956"/>
                  </a:lnTo>
                  <a:cubicBezTo>
                    <a:pt x="6072" y="1956"/>
                    <a:pt x="6060" y="1945"/>
                    <a:pt x="6060" y="1931"/>
                  </a:cubicBezTo>
                  <a:cubicBezTo>
                    <a:pt x="6060" y="1918"/>
                    <a:pt x="6072" y="1906"/>
                    <a:pt x="6085" y="1906"/>
                  </a:cubicBezTo>
                  <a:close/>
                  <a:moveTo>
                    <a:pt x="6185" y="1906"/>
                  </a:moveTo>
                  <a:lnTo>
                    <a:pt x="6185" y="1906"/>
                  </a:lnTo>
                  <a:cubicBezTo>
                    <a:pt x="6199" y="1906"/>
                    <a:pt x="6210" y="1918"/>
                    <a:pt x="6210" y="1931"/>
                  </a:cubicBezTo>
                  <a:cubicBezTo>
                    <a:pt x="6210" y="1945"/>
                    <a:pt x="6199" y="1956"/>
                    <a:pt x="6185" y="1956"/>
                  </a:cubicBezTo>
                  <a:lnTo>
                    <a:pt x="6185" y="1956"/>
                  </a:lnTo>
                  <a:cubicBezTo>
                    <a:pt x="6172" y="1956"/>
                    <a:pt x="6160" y="1945"/>
                    <a:pt x="6160" y="1931"/>
                  </a:cubicBezTo>
                  <a:cubicBezTo>
                    <a:pt x="6160" y="1918"/>
                    <a:pt x="6172" y="1906"/>
                    <a:pt x="6185" y="1906"/>
                  </a:cubicBezTo>
                  <a:close/>
                  <a:moveTo>
                    <a:pt x="6285" y="1906"/>
                  </a:moveTo>
                  <a:lnTo>
                    <a:pt x="6286" y="1906"/>
                  </a:lnTo>
                  <a:cubicBezTo>
                    <a:pt x="6299" y="1906"/>
                    <a:pt x="6311" y="1918"/>
                    <a:pt x="6311" y="1931"/>
                  </a:cubicBezTo>
                  <a:cubicBezTo>
                    <a:pt x="6311" y="1945"/>
                    <a:pt x="6299" y="1956"/>
                    <a:pt x="6286" y="1956"/>
                  </a:cubicBezTo>
                  <a:lnTo>
                    <a:pt x="6285" y="1956"/>
                  </a:lnTo>
                  <a:cubicBezTo>
                    <a:pt x="6272" y="1956"/>
                    <a:pt x="6260" y="1945"/>
                    <a:pt x="6260" y="1931"/>
                  </a:cubicBezTo>
                  <a:cubicBezTo>
                    <a:pt x="6260" y="1918"/>
                    <a:pt x="6272" y="1906"/>
                    <a:pt x="6285" y="1906"/>
                  </a:cubicBezTo>
                  <a:close/>
                  <a:moveTo>
                    <a:pt x="6386" y="1906"/>
                  </a:moveTo>
                  <a:lnTo>
                    <a:pt x="6386" y="1906"/>
                  </a:lnTo>
                  <a:cubicBezTo>
                    <a:pt x="6399" y="1906"/>
                    <a:pt x="6411" y="1918"/>
                    <a:pt x="6411" y="1931"/>
                  </a:cubicBezTo>
                  <a:cubicBezTo>
                    <a:pt x="6411" y="1945"/>
                    <a:pt x="6399" y="1956"/>
                    <a:pt x="6386" y="1956"/>
                  </a:cubicBezTo>
                  <a:lnTo>
                    <a:pt x="6386" y="1956"/>
                  </a:lnTo>
                  <a:cubicBezTo>
                    <a:pt x="6372" y="1956"/>
                    <a:pt x="6361" y="1945"/>
                    <a:pt x="6361" y="1931"/>
                  </a:cubicBezTo>
                  <a:cubicBezTo>
                    <a:pt x="6361" y="1918"/>
                    <a:pt x="6372" y="1906"/>
                    <a:pt x="6386" y="1906"/>
                  </a:cubicBezTo>
                  <a:close/>
                  <a:moveTo>
                    <a:pt x="6486" y="1906"/>
                  </a:moveTo>
                  <a:lnTo>
                    <a:pt x="6486" y="1906"/>
                  </a:lnTo>
                  <a:cubicBezTo>
                    <a:pt x="6499" y="1906"/>
                    <a:pt x="6511" y="1918"/>
                    <a:pt x="6511" y="1931"/>
                  </a:cubicBezTo>
                  <a:cubicBezTo>
                    <a:pt x="6511" y="1945"/>
                    <a:pt x="6499" y="1956"/>
                    <a:pt x="6486" y="1956"/>
                  </a:cubicBezTo>
                  <a:lnTo>
                    <a:pt x="6486" y="1956"/>
                  </a:lnTo>
                  <a:cubicBezTo>
                    <a:pt x="6472" y="1956"/>
                    <a:pt x="6461" y="1945"/>
                    <a:pt x="6461" y="1931"/>
                  </a:cubicBezTo>
                  <a:cubicBezTo>
                    <a:pt x="6461" y="1918"/>
                    <a:pt x="6472" y="1906"/>
                    <a:pt x="6486" y="1906"/>
                  </a:cubicBezTo>
                  <a:close/>
                  <a:moveTo>
                    <a:pt x="6490" y="1861"/>
                  </a:moveTo>
                  <a:lnTo>
                    <a:pt x="6490" y="1861"/>
                  </a:lnTo>
                  <a:cubicBezTo>
                    <a:pt x="6490" y="1847"/>
                    <a:pt x="6501" y="1836"/>
                    <a:pt x="6515" y="1836"/>
                  </a:cubicBezTo>
                  <a:cubicBezTo>
                    <a:pt x="6529" y="1836"/>
                    <a:pt x="6540" y="1847"/>
                    <a:pt x="6540" y="1861"/>
                  </a:cubicBezTo>
                  <a:lnTo>
                    <a:pt x="6540" y="1861"/>
                  </a:lnTo>
                  <a:cubicBezTo>
                    <a:pt x="6540" y="1874"/>
                    <a:pt x="6529" y="1886"/>
                    <a:pt x="6515" y="1886"/>
                  </a:cubicBezTo>
                  <a:cubicBezTo>
                    <a:pt x="6501" y="1886"/>
                    <a:pt x="6490" y="1874"/>
                    <a:pt x="6490" y="1861"/>
                  </a:cubicBezTo>
                  <a:close/>
                  <a:moveTo>
                    <a:pt x="6490" y="1761"/>
                  </a:moveTo>
                  <a:lnTo>
                    <a:pt x="6490" y="1761"/>
                  </a:lnTo>
                  <a:cubicBezTo>
                    <a:pt x="6490" y="1747"/>
                    <a:pt x="6501" y="1736"/>
                    <a:pt x="6515" y="1736"/>
                  </a:cubicBezTo>
                  <a:cubicBezTo>
                    <a:pt x="6529" y="1736"/>
                    <a:pt x="6540" y="1747"/>
                    <a:pt x="6540" y="1761"/>
                  </a:cubicBezTo>
                  <a:lnTo>
                    <a:pt x="6540" y="1761"/>
                  </a:lnTo>
                  <a:cubicBezTo>
                    <a:pt x="6540" y="1774"/>
                    <a:pt x="6529" y="1786"/>
                    <a:pt x="6515" y="1786"/>
                  </a:cubicBezTo>
                  <a:cubicBezTo>
                    <a:pt x="6501" y="1786"/>
                    <a:pt x="6490" y="1774"/>
                    <a:pt x="6490" y="1761"/>
                  </a:cubicBezTo>
                  <a:close/>
                  <a:moveTo>
                    <a:pt x="6490" y="1661"/>
                  </a:moveTo>
                  <a:lnTo>
                    <a:pt x="6490" y="1661"/>
                  </a:lnTo>
                  <a:cubicBezTo>
                    <a:pt x="6490" y="1647"/>
                    <a:pt x="6501" y="1636"/>
                    <a:pt x="6515" y="1636"/>
                  </a:cubicBezTo>
                  <a:cubicBezTo>
                    <a:pt x="6529" y="1636"/>
                    <a:pt x="6540" y="1647"/>
                    <a:pt x="6540" y="1661"/>
                  </a:cubicBezTo>
                  <a:lnTo>
                    <a:pt x="6540" y="1661"/>
                  </a:lnTo>
                  <a:cubicBezTo>
                    <a:pt x="6540" y="1674"/>
                    <a:pt x="6529" y="1686"/>
                    <a:pt x="6515" y="1686"/>
                  </a:cubicBezTo>
                  <a:cubicBezTo>
                    <a:pt x="6501" y="1686"/>
                    <a:pt x="6490" y="1674"/>
                    <a:pt x="6490" y="1661"/>
                  </a:cubicBezTo>
                  <a:close/>
                  <a:moveTo>
                    <a:pt x="6490" y="1561"/>
                  </a:moveTo>
                  <a:lnTo>
                    <a:pt x="6490" y="1560"/>
                  </a:lnTo>
                  <a:cubicBezTo>
                    <a:pt x="6490" y="1547"/>
                    <a:pt x="6501" y="1535"/>
                    <a:pt x="6515" y="1535"/>
                  </a:cubicBezTo>
                  <a:cubicBezTo>
                    <a:pt x="6529" y="1535"/>
                    <a:pt x="6540" y="1547"/>
                    <a:pt x="6540" y="1560"/>
                  </a:cubicBezTo>
                  <a:lnTo>
                    <a:pt x="6540" y="1561"/>
                  </a:lnTo>
                  <a:cubicBezTo>
                    <a:pt x="6540" y="1574"/>
                    <a:pt x="6529" y="1586"/>
                    <a:pt x="6515" y="1586"/>
                  </a:cubicBezTo>
                  <a:cubicBezTo>
                    <a:pt x="6501" y="1586"/>
                    <a:pt x="6490" y="1574"/>
                    <a:pt x="6490" y="1561"/>
                  </a:cubicBezTo>
                  <a:close/>
                  <a:moveTo>
                    <a:pt x="6490" y="1460"/>
                  </a:moveTo>
                  <a:lnTo>
                    <a:pt x="6490" y="1460"/>
                  </a:lnTo>
                  <a:cubicBezTo>
                    <a:pt x="6490" y="1447"/>
                    <a:pt x="6501" y="1435"/>
                    <a:pt x="6515" y="1435"/>
                  </a:cubicBezTo>
                  <a:cubicBezTo>
                    <a:pt x="6529" y="1435"/>
                    <a:pt x="6540" y="1447"/>
                    <a:pt x="6540" y="1460"/>
                  </a:cubicBezTo>
                  <a:lnTo>
                    <a:pt x="6540" y="1460"/>
                  </a:lnTo>
                  <a:cubicBezTo>
                    <a:pt x="6540" y="1474"/>
                    <a:pt x="6529" y="1485"/>
                    <a:pt x="6515" y="1485"/>
                  </a:cubicBezTo>
                  <a:cubicBezTo>
                    <a:pt x="6501" y="1485"/>
                    <a:pt x="6490" y="1474"/>
                    <a:pt x="6490" y="1460"/>
                  </a:cubicBezTo>
                  <a:close/>
                  <a:moveTo>
                    <a:pt x="6490" y="1360"/>
                  </a:moveTo>
                  <a:lnTo>
                    <a:pt x="6490" y="1360"/>
                  </a:lnTo>
                  <a:cubicBezTo>
                    <a:pt x="6490" y="1347"/>
                    <a:pt x="6501" y="1335"/>
                    <a:pt x="6515" y="1335"/>
                  </a:cubicBezTo>
                  <a:cubicBezTo>
                    <a:pt x="6529" y="1335"/>
                    <a:pt x="6540" y="1347"/>
                    <a:pt x="6540" y="1360"/>
                  </a:cubicBezTo>
                  <a:lnTo>
                    <a:pt x="6540" y="1360"/>
                  </a:lnTo>
                  <a:cubicBezTo>
                    <a:pt x="6540" y="1374"/>
                    <a:pt x="6529" y="1385"/>
                    <a:pt x="6515" y="1385"/>
                  </a:cubicBezTo>
                  <a:cubicBezTo>
                    <a:pt x="6501" y="1385"/>
                    <a:pt x="6490" y="1374"/>
                    <a:pt x="6490" y="1360"/>
                  </a:cubicBezTo>
                  <a:close/>
                  <a:moveTo>
                    <a:pt x="6490" y="1260"/>
                  </a:moveTo>
                  <a:lnTo>
                    <a:pt x="6490" y="1260"/>
                  </a:lnTo>
                  <a:cubicBezTo>
                    <a:pt x="6490" y="1247"/>
                    <a:pt x="6501" y="1235"/>
                    <a:pt x="6515" y="1235"/>
                  </a:cubicBezTo>
                  <a:cubicBezTo>
                    <a:pt x="6529" y="1235"/>
                    <a:pt x="6540" y="1247"/>
                    <a:pt x="6540" y="1260"/>
                  </a:cubicBezTo>
                  <a:lnTo>
                    <a:pt x="6540" y="1260"/>
                  </a:lnTo>
                  <a:cubicBezTo>
                    <a:pt x="6540" y="1274"/>
                    <a:pt x="6529" y="1285"/>
                    <a:pt x="6515" y="1285"/>
                  </a:cubicBezTo>
                  <a:cubicBezTo>
                    <a:pt x="6501" y="1285"/>
                    <a:pt x="6490" y="1274"/>
                    <a:pt x="6490" y="1260"/>
                  </a:cubicBezTo>
                  <a:close/>
                  <a:moveTo>
                    <a:pt x="6490" y="1160"/>
                  </a:moveTo>
                  <a:lnTo>
                    <a:pt x="6490" y="1160"/>
                  </a:lnTo>
                  <a:cubicBezTo>
                    <a:pt x="6490" y="1146"/>
                    <a:pt x="6501" y="1135"/>
                    <a:pt x="6515" y="1135"/>
                  </a:cubicBezTo>
                  <a:cubicBezTo>
                    <a:pt x="6529" y="1135"/>
                    <a:pt x="6540" y="1146"/>
                    <a:pt x="6540" y="1160"/>
                  </a:cubicBezTo>
                  <a:lnTo>
                    <a:pt x="6540" y="1160"/>
                  </a:lnTo>
                  <a:cubicBezTo>
                    <a:pt x="6540" y="1174"/>
                    <a:pt x="6529" y="1185"/>
                    <a:pt x="6515" y="1185"/>
                  </a:cubicBezTo>
                  <a:cubicBezTo>
                    <a:pt x="6501" y="1185"/>
                    <a:pt x="6490" y="1174"/>
                    <a:pt x="6490" y="1160"/>
                  </a:cubicBezTo>
                  <a:close/>
                  <a:moveTo>
                    <a:pt x="6490" y="1060"/>
                  </a:moveTo>
                  <a:lnTo>
                    <a:pt x="6490" y="1060"/>
                  </a:lnTo>
                  <a:cubicBezTo>
                    <a:pt x="6490" y="1046"/>
                    <a:pt x="6501" y="1035"/>
                    <a:pt x="6515" y="1035"/>
                  </a:cubicBezTo>
                  <a:cubicBezTo>
                    <a:pt x="6529" y="1035"/>
                    <a:pt x="6540" y="1046"/>
                    <a:pt x="6540" y="1060"/>
                  </a:cubicBezTo>
                  <a:lnTo>
                    <a:pt x="6540" y="1060"/>
                  </a:lnTo>
                  <a:cubicBezTo>
                    <a:pt x="6540" y="1074"/>
                    <a:pt x="6529" y="1085"/>
                    <a:pt x="6515" y="1085"/>
                  </a:cubicBezTo>
                  <a:cubicBezTo>
                    <a:pt x="6501" y="1085"/>
                    <a:pt x="6490" y="1074"/>
                    <a:pt x="6490" y="1060"/>
                  </a:cubicBezTo>
                  <a:close/>
                  <a:moveTo>
                    <a:pt x="6490" y="960"/>
                  </a:moveTo>
                  <a:lnTo>
                    <a:pt x="6490" y="960"/>
                  </a:lnTo>
                  <a:cubicBezTo>
                    <a:pt x="6490" y="946"/>
                    <a:pt x="6501" y="935"/>
                    <a:pt x="6515" y="935"/>
                  </a:cubicBezTo>
                  <a:cubicBezTo>
                    <a:pt x="6529" y="935"/>
                    <a:pt x="6540" y="946"/>
                    <a:pt x="6540" y="960"/>
                  </a:cubicBezTo>
                  <a:lnTo>
                    <a:pt x="6540" y="960"/>
                  </a:lnTo>
                  <a:cubicBezTo>
                    <a:pt x="6540" y="974"/>
                    <a:pt x="6529" y="985"/>
                    <a:pt x="6515" y="985"/>
                  </a:cubicBezTo>
                  <a:cubicBezTo>
                    <a:pt x="6501" y="985"/>
                    <a:pt x="6490" y="974"/>
                    <a:pt x="6490" y="960"/>
                  </a:cubicBezTo>
                  <a:close/>
                  <a:moveTo>
                    <a:pt x="6490" y="860"/>
                  </a:moveTo>
                  <a:lnTo>
                    <a:pt x="6490" y="860"/>
                  </a:lnTo>
                  <a:cubicBezTo>
                    <a:pt x="6490" y="846"/>
                    <a:pt x="6501" y="835"/>
                    <a:pt x="6515" y="835"/>
                  </a:cubicBezTo>
                  <a:cubicBezTo>
                    <a:pt x="6529" y="835"/>
                    <a:pt x="6540" y="846"/>
                    <a:pt x="6540" y="860"/>
                  </a:cubicBezTo>
                  <a:lnTo>
                    <a:pt x="6540" y="860"/>
                  </a:lnTo>
                  <a:cubicBezTo>
                    <a:pt x="6540" y="874"/>
                    <a:pt x="6529" y="885"/>
                    <a:pt x="6515" y="885"/>
                  </a:cubicBezTo>
                  <a:cubicBezTo>
                    <a:pt x="6501" y="885"/>
                    <a:pt x="6490" y="874"/>
                    <a:pt x="6490" y="860"/>
                  </a:cubicBezTo>
                  <a:close/>
                  <a:moveTo>
                    <a:pt x="6490" y="760"/>
                  </a:moveTo>
                  <a:lnTo>
                    <a:pt x="6490" y="760"/>
                  </a:lnTo>
                  <a:cubicBezTo>
                    <a:pt x="6490" y="746"/>
                    <a:pt x="6501" y="735"/>
                    <a:pt x="6515" y="735"/>
                  </a:cubicBezTo>
                  <a:cubicBezTo>
                    <a:pt x="6529" y="735"/>
                    <a:pt x="6540" y="746"/>
                    <a:pt x="6540" y="760"/>
                  </a:cubicBezTo>
                  <a:lnTo>
                    <a:pt x="6540" y="760"/>
                  </a:lnTo>
                  <a:cubicBezTo>
                    <a:pt x="6540" y="774"/>
                    <a:pt x="6529" y="785"/>
                    <a:pt x="6515" y="785"/>
                  </a:cubicBezTo>
                  <a:cubicBezTo>
                    <a:pt x="6501" y="785"/>
                    <a:pt x="6490" y="774"/>
                    <a:pt x="6490" y="760"/>
                  </a:cubicBezTo>
                  <a:close/>
                  <a:moveTo>
                    <a:pt x="6490" y="660"/>
                  </a:moveTo>
                  <a:lnTo>
                    <a:pt x="6490" y="660"/>
                  </a:lnTo>
                  <a:cubicBezTo>
                    <a:pt x="6490" y="646"/>
                    <a:pt x="6501" y="635"/>
                    <a:pt x="6515" y="635"/>
                  </a:cubicBezTo>
                  <a:cubicBezTo>
                    <a:pt x="6529" y="635"/>
                    <a:pt x="6540" y="646"/>
                    <a:pt x="6540" y="660"/>
                  </a:cubicBezTo>
                  <a:lnTo>
                    <a:pt x="6540" y="660"/>
                  </a:lnTo>
                  <a:cubicBezTo>
                    <a:pt x="6540" y="674"/>
                    <a:pt x="6529" y="685"/>
                    <a:pt x="6515" y="685"/>
                  </a:cubicBezTo>
                  <a:cubicBezTo>
                    <a:pt x="6501" y="685"/>
                    <a:pt x="6490" y="674"/>
                    <a:pt x="6490" y="660"/>
                  </a:cubicBezTo>
                  <a:close/>
                  <a:moveTo>
                    <a:pt x="6490" y="560"/>
                  </a:moveTo>
                  <a:lnTo>
                    <a:pt x="6490" y="560"/>
                  </a:lnTo>
                  <a:cubicBezTo>
                    <a:pt x="6490" y="546"/>
                    <a:pt x="6501" y="535"/>
                    <a:pt x="6515" y="535"/>
                  </a:cubicBezTo>
                  <a:cubicBezTo>
                    <a:pt x="6529" y="535"/>
                    <a:pt x="6540" y="546"/>
                    <a:pt x="6540" y="560"/>
                  </a:cubicBezTo>
                  <a:lnTo>
                    <a:pt x="6540" y="560"/>
                  </a:lnTo>
                  <a:cubicBezTo>
                    <a:pt x="6540" y="574"/>
                    <a:pt x="6529" y="585"/>
                    <a:pt x="6515" y="585"/>
                  </a:cubicBezTo>
                  <a:cubicBezTo>
                    <a:pt x="6501" y="585"/>
                    <a:pt x="6490" y="574"/>
                    <a:pt x="6490" y="560"/>
                  </a:cubicBezTo>
                  <a:close/>
                  <a:moveTo>
                    <a:pt x="6490" y="460"/>
                  </a:moveTo>
                  <a:lnTo>
                    <a:pt x="6490" y="460"/>
                  </a:lnTo>
                  <a:cubicBezTo>
                    <a:pt x="6490" y="446"/>
                    <a:pt x="6501" y="435"/>
                    <a:pt x="6515" y="435"/>
                  </a:cubicBezTo>
                  <a:cubicBezTo>
                    <a:pt x="6529" y="435"/>
                    <a:pt x="6540" y="446"/>
                    <a:pt x="6540" y="460"/>
                  </a:cubicBezTo>
                  <a:lnTo>
                    <a:pt x="6540" y="460"/>
                  </a:lnTo>
                  <a:cubicBezTo>
                    <a:pt x="6540" y="474"/>
                    <a:pt x="6529" y="485"/>
                    <a:pt x="6515" y="485"/>
                  </a:cubicBezTo>
                  <a:cubicBezTo>
                    <a:pt x="6501" y="485"/>
                    <a:pt x="6490" y="474"/>
                    <a:pt x="6490" y="460"/>
                  </a:cubicBezTo>
                  <a:close/>
                  <a:moveTo>
                    <a:pt x="6490" y="360"/>
                  </a:moveTo>
                  <a:lnTo>
                    <a:pt x="6490" y="360"/>
                  </a:lnTo>
                  <a:cubicBezTo>
                    <a:pt x="6490" y="346"/>
                    <a:pt x="6501" y="335"/>
                    <a:pt x="6515" y="335"/>
                  </a:cubicBezTo>
                  <a:cubicBezTo>
                    <a:pt x="6529" y="335"/>
                    <a:pt x="6540" y="346"/>
                    <a:pt x="6540" y="360"/>
                  </a:cubicBezTo>
                  <a:lnTo>
                    <a:pt x="6540" y="360"/>
                  </a:lnTo>
                  <a:cubicBezTo>
                    <a:pt x="6540" y="374"/>
                    <a:pt x="6529" y="385"/>
                    <a:pt x="6515" y="385"/>
                  </a:cubicBezTo>
                  <a:cubicBezTo>
                    <a:pt x="6501" y="385"/>
                    <a:pt x="6490" y="374"/>
                    <a:pt x="6490" y="360"/>
                  </a:cubicBezTo>
                  <a:close/>
                  <a:moveTo>
                    <a:pt x="6490" y="260"/>
                  </a:moveTo>
                  <a:lnTo>
                    <a:pt x="6490" y="260"/>
                  </a:lnTo>
                  <a:cubicBezTo>
                    <a:pt x="6490" y="246"/>
                    <a:pt x="6501" y="235"/>
                    <a:pt x="6515" y="235"/>
                  </a:cubicBezTo>
                  <a:cubicBezTo>
                    <a:pt x="6529" y="235"/>
                    <a:pt x="6540" y="246"/>
                    <a:pt x="6540" y="260"/>
                  </a:cubicBezTo>
                  <a:lnTo>
                    <a:pt x="6540" y="260"/>
                  </a:lnTo>
                  <a:cubicBezTo>
                    <a:pt x="6540" y="274"/>
                    <a:pt x="6529" y="285"/>
                    <a:pt x="6515" y="285"/>
                  </a:cubicBezTo>
                  <a:cubicBezTo>
                    <a:pt x="6501" y="285"/>
                    <a:pt x="6490" y="274"/>
                    <a:pt x="6490" y="260"/>
                  </a:cubicBezTo>
                  <a:close/>
                  <a:moveTo>
                    <a:pt x="6490" y="160"/>
                  </a:moveTo>
                  <a:lnTo>
                    <a:pt x="6490" y="160"/>
                  </a:lnTo>
                  <a:cubicBezTo>
                    <a:pt x="6490" y="146"/>
                    <a:pt x="6501" y="135"/>
                    <a:pt x="6515" y="135"/>
                  </a:cubicBezTo>
                  <a:cubicBezTo>
                    <a:pt x="6529" y="135"/>
                    <a:pt x="6540" y="146"/>
                    <a:pt x="6540" y="160"/>
                  </a:cubicBezTo>
                  <a:lnTo>
                    <a:pt x="6540" y="160"/>
                  </a:lnTo>
                  <a:cubicBezTo>
                    <a:pt x="6540" y="174"/>
                    <a:pt x="6529" y="185"/>
                    <a:pt x="6515" y="185"/>
                  </a:cubicBezTo>
                  <a:cubicBezTo>
                    <a:pt x="6501" y="185"/>
                    <a:pt x="6490" y="174"/>
                    <a:pt x="6490" y="160"/>
                  </a:cubicBezTo>
                  <a:close/>
                  <a:moveTo>
                    <a:pt x="6490" y="60"/>
                  </a:moveTo>
                  <a:lnTo>
                    <a:pt x="6490" y="60"/>
                  </a:lnTo>
                  <a:cubicBezTo>
                    <a:pt x="6490" y="46"/>
                    <a:pt x="6501" y="35"/>
                    <a:pt x="6515" y="35"/>
                  </a:cubicBezTo>
                  <a:cubicBezTo>
                    <a:pt x="6529" y="35"/>
                    <a:pt x="6540" y="46"/>
                    <a:pt x="6540" y="60"/>
                  </a:cubicBezTo>
                  <a:lnTo>
                    <a:pt x="6540" y="60"/>
                  </a:lnTo>
                  <a:cubicBezTo>
                    <a:pt x="6540" y="74"/>
                    <a:pt x="6529" y="85"/>
                    <a:pt x="6515" y="85"/>
                  </a:cubicBezTo>
                  <a:cubicBezTo>
                    <a:pt x="6501" y="85"/>
                    <a:pt x="6490" y="74"/>
                    <a:pt x="6490" y="60"/>
                  </a:cubicBezTo>
                  <a:close/>
                </a:path>
              </a:pathLst>
            </a:custGeom>
            <a:solidFill>
              <a:srgbClr val="000000"/>
            </a:solidFill>
            <a:ln w="1588" cap="flat">
              <a:solidFill>
                <a:srgbClr val="000000"/>
              </a:solidFill>
              <a:prstDash val="solid"/>
              <a:bevel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17" name="Rectangle 251">
              <a:extLst>
                <a:ext uri="{FF2B5EF4-FFF2-40B4-BE49-F238E27FC236}">
                  <a16:creationId xmlns:a16="http://schemas.microsoft.com/office/drawing/2014/main" id="{A60FE3A7-9EA6-EBC6-F003-BFC2A15B4D7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39" y="3462"/>
              <a:ext cx="17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Profit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8" name="Rectangle 252">
              <a:extLst>
                <a:ext uri="{FF2B5EF4-FFF2-40B4-BE49-F238E27FC236}">
                  <a16:creationId xmlns:a16="http://schemas.microsoft.com/office/drawing/2014/main" id="{9F6E0085-ABDC-5508-B09D-123BEB7D2F7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70" y="3462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9" name="Rectangle 253">
              <a:extLst>
                <a:ext uri="{FF2B5EF4-FFF2-40B4-BE49-F238E27FC236}">
                  <a16:creationId xmlns:a16="http://schemas.microsoft.com/office/drawing/2014/main" id="{5DAA3F60-69AC-A4A0-7EEB-D72FE0AB9AC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4" y="3462"/>
              <a:ext cx="496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margins squeezed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0" name="Rectangle 254">
              <a:extLst>
                <a:ext uri="{FF2B5EF4-FFF2-40B4-BE49-F238E27FC236}">
                  <a16:creationId xmlns:a16="http://schemas.microsoft.com/office/drawing/2014/main" id="{6452B755-9438-27F7-E194-D9866DE4EA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39" y="3527"/>
              <a:ext cx="409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by rising costs.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1" name="Rectangle 255">
              <a:extLst>
                <a:ext uri="{FF2B5EF4-FFF2-40B4-BE49-F238E27FC236}">
                  <a16:creationId xmlns:a16="http://schemas.microsoft.com/office/drawing/2014/main" id="{98489A0E-906D-9837-D9D0-F9121610A7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83" y="3527"/>
              <a:ext cx="42" cy="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7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grpSp>
          <p:nvGrpSpPr>
            <p:cNvPr id="222" name="Group 258">
              <a:extLst>
                <a:ext uri="{FF2B5EF4-FFF2-40B4-BE49-F238E27FC236}">
                  <a16:creationId xmlns:a16="http://schemas.microsoft.com/office/drawing/2014/main" id="{ACD61921-115A-AA9C-3E02-84EB5CA94C1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582" y="1334"/>
              <a:ext cx="560" cy="273"/>
              <a:chOff x="1582" y="1334"/>
              <a:chExt cx="560" cy="273"/>
            </a:xfrm>
          </p:grpSpPr>
          <p:sp>
            <p:nvSpPr>
              <p:cNvPr id="266" name="Rectangle 256">
                <a:extLst>
                  <a:ext uri="{FF2B5EF4-FFF2-40B4-BE49-F238E27FC236}">
                    <a16:creationId xmlns:a16="http://schemas.microsoft.com/office/drawing/2014/main" id="{DFEFE8D7-7885-DDF5-D998-A565AF21279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82" y="1334"/>
                <a:ext cx="560" cy="273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67" name="Rectangle 257">
                <a:extLst>
                  <a:ext uri="{FF2B5EF4-FFF2-40B4-BE49-F238E27FC236}">
                    <a16:creationId xmlns:a16="http://schemas.microsoft.com/office/drawing/2014/main" id="{61802B77-3E46-D63F-2A31-B2EBB1EB804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582" y="1334"/>
                <a:ext cx="560" cy="273"/>
              </a:xfrm>
              <a:prstGeom prst="rect">
                <a:avLst/>
              </a:prstGeom>
              <a:noFill/>
              <a:ln w="9525" cap="rnd">
                <a:solidFill>
                  <a:srgbClr val="000000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23" name="Rectangle 259">
              <a:extLst>
                <a:ext uri="{FF2B5EF4-FFF2-40B4-BE49-F238E27FC236}">
                  <a16:creationId xmlns:a16="http://schemas.microsoft.com/office/drawing/2014/main" id="{3F574A15-0FA0-8DB9-6A2F-74083A56F1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36" y="1364"/>
              <a:ext cx="436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Marketing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4" name="Rectangle 260">
              <a:extLst>
                <a:ext uri="{FF2B5EF4-FFF2-40B4-BE49-F238E27FC236}">
                  <a16:creationId xmlns:a16="http://schemas.microsoft.com/office/drawing/2014/main" id="{097B3F27-72D4-0B91-410C-99C77D67A34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26" y="1364"/>
              <a:ext cx="60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grpSp>
          <p:nvGrpSpPr>
            <p:cNvPr id="225" name="Group 263">
              <a:extLst>
                <a:ext uri="{FF2B5EF4-FFF2-40B4-BE49-F238E27FC236}">
                  <a16:creationId xmlns:a16="http://schemas.microsoft.com/office/drawing/2014/main" id="{93AB16BE-9DDF-E392-3375-F0EF0F40623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92" y="1334"/>
              <a:ext cx="559" cy="273"/>
              <a:chOff x="2892" y="1334"/>
              <a:chExt cx="559" cy="273"/>
            </a:xfrm>
          </p:grpSpPr>
          <p:sp>
            <p:nvSpPr>
              <p:cNvPr id="264" name="Rectangle 261">
                <a:extLst>
                  <a:ext uri="{FF2B5EF4-FFF2-40B4-BE49-F238E27FC236}">
                    <a16:creationId xmlns:a16="http://schemas.microsoft.com/office/drawing/2014/main" id="{E6D3E0DA-D01D-FDD5-B432-A0227565564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92" y="1334"/>
                <a:ext cx="559" cy="273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65" name="Rectangle 262">
                <a:extLst>
                  <a:ext uri="{FF2B5EF4-FFF2-40B4-BE49-F238E27FC236}">
                    <a16:creationId xmlns:a16="http://schemas.microsoft.com/office/drawing/2014/main" id="{866D63A5-575C-02D7-1F27-5C06BBA3F6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92" y="1334"/>
                <a:ext cx="559" cy="273"/>
              </a:xfrm>
              <a:prstGeom prst="rect">
                <a:avLst/>
              </a:prstGeom>
              <a:noFill/>
              <a:ln w="9525" cap="rnd">
                <a:solidFill>
                  <a:srgbClr val="000000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26" name="Rectangle 264">
              <a:extLst>
                <a:ext uri="{FF2B5EF4-FFF2-40B4-BE49-F238E27FC236}">
                  <a16:creationId xmlns:a16="http://schemas.microsoft.com/office/drawing/2014/main" id="{60E192AE-28CE-87B5-FBA1-81D18A17AD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46" y="1364"/>
              <a:ext cx="473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Technology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7" name="Rectangle 265">
              <a:extLst>
                <a:ext uri="{FF2B5EF4-FFF2-40B4-BE49-F238E27FC236}">
                  <a16:creationId xmlns:a16="http://schemas.microsoft.com/office/drawing/2014/main" id="{F8C3533B-3FC0-03CA-04E6-6D1683F1822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9" y="1364"/>
              <a:ext cx="60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grpSp>
          <p:nvGrpSpPr>
            <p:cNvPr id="228" name="Group 268">
              <a:extLst>
                <a:ext uri="{FF2B5EF4-FFF2-40B4-BE49-F238E27FC236}">
                  <a16:creationId xmlns:a16="http://schemas.microsoft.com/office/drawing/2014/main" id="{2A92B36D-976A-3D98-E3CE-73A937C34808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011" y="1334"/>
              <a:ext cx="793" cy="305"/>
              <a:chOff x="4011" y="1334"/>
              <a:chExt cx="793" cy="305"/>
            </a:xfrm>
          </p:grpSpPr>
          <p:sp>
            <p:nvSpPr>
              <p:cNvPr id="262" name="Rectangle 266">
                <a:extLst>
                  <a:ext uri="{FF2B5EF4-FFF2-40B4-BE49-F238E27FC236}">
                    <a16:creationId xmlns:a16="http://schemas.microsoft.com/office/drawing/2014/main" id="{5E47FEFE-7D80-C855-BDD9-0D11E9AEBE6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11" y="1334"/>
                <a:ext cx="793" cy="305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63" name="Rectangle 267">
                <a:extLst>
                  <a:ext uri="{FF2B5EF4-FFF2-40B4-BE49-F238E27FC236}">
                    <a16:creationId xmlns:a16="http://schemas.microsoft.com/office/drawing/2014/main" id="{BC3EA1B5-2B88-110E-0481-279ECB4AE35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011" y="1334"/>
                <a:ext cx="793" cy="305"/>
              </a:xfrm>
              <a:prstGeom prst="rect">
                <a:avLst/>
              </a:prstGeom>
              <a:noFill/>
              <a:ln w="9525" cap="rnd">
                <a:solidFill>
                  <a:srgbClr val="000000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29" name="Rectangle 269">
              <a:extLst>
                <a:ext uri="{FF2B5EF4-FFF2-40B4-BE49-F238E27FC236}">
                  <a16:creationId xmlns:a16="http://schemas.microsoft.com/office/drawing/2014/main" id="{7FAA7F74-2BF3-7B2A-6624-61E5C8FC4B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65" y="1364"/>
              <a:ext cx="286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People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0" name="Rectangle 270">
              <a:extLst>
                <a:ext uri="{FF2B5EF4-FFF2-40B4-BE49-F238E27FC236}">
                  <a16:creationId xmlns:a16="http://schemas.microsoft.com/office/drawing/2014/main" id="{4BF94AF7-AE3E-E85B-58F2-F1E93F88BE3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07" y="1364"/>
              <a:ext cx="60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1" name="Rectangle 271">
              <a:extLst>
                <a:ext uri="{FF2B5EF4-FFF2-40B4-BE49-F238E27FC236}">
                  <a16:creationId xmlns:a16="http://schemas.microsoft.com/office/drawing/2014/main" id="{2D25E4F2-44BD-E03B-25EA-F0692E1FD15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8" y="1364"/>
              <a:ext cx="351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(human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2" name="Rectangle 272">
              <a:extLst>
                <a:ext uri="{FF2B5EF4-FFF2-40B4-BE49-F238E27FC236}">
                  <a16:creationId xmlns:a16="http://schemas.microsoft.com/office/drawing/2014/main" id="{B6F3E6BF-81DA-3933-209B-1377BCCF6F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65" y="1462"/>
              <a:ext cx="422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resources)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3" name="Rectangle 273">
              <a:extLst>
                <a:ext uri="{FF2B5EF4-FFF2-40B4-BE49-F238E27FC236}">
                  <a16:creationId xmlns:a16="http://schemas.microsoft.com/office/drawing/2014/main" id="{1741CCB1-B212-C121-D1A0-387E78EAD4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40" y="1462"/>
              <a:ext cx="60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34" name="Line 274">
              <a:extLst>
                <a:ext uri="{FF2B5EF4-FFF2-40B4-BE49-F238E27FC236}">
                  <a16:creationId xmlns:a16="http://schemas.microsoft.com/office/drawing/2014/main" id="{170265BE-CA4B-02BB-AE8E-BCE32E7544B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2677"/>
              <a:ext cx="4494" cy="0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5" name="Line 275">
              <a:extLst>
                <a:ext uri="{FF2B5EF4-FFF2-40B4-BE49-F238E27FC236}">
                  <a16:creationId xmlns:a16="http://schemas.microsoft.com/office/drawing/2014/main" id="{1A26A281-B436-EE82-28D2-A590A7C7CE1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862" y="1610"/>
              <a:ext cx="1046" cy="1067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6" name="Line 276">
              <a:extLst>
                <a:ext uri="{FF2B5EF4-FFF2-40B4-BE49-F238E27FC236}">
                  <a16:creationId xmlns:a16="http://schemas.microsoft.com/office/drawing/2014/main" id="{D60130A4-0156-C3C0-1E70-7DCB37B95A7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72" y="1610"/>
              <a:ext cx="1008" cy="1067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37" name="Line 277">
              <a:extLst>
                <a:ext uri="{FF2B5EF4-FFF2-40B4-BE49-F238E27FC236}">
                  <a16:creationId xmlns:a16="http://schemas.microsoft.com/office/drawing/2014/main" id="{00FFF625-5807-D461-5551-D367A4371E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428" y="1610"/>
              <a:ext cx="1025" cy="1067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238" name="Group 280">
              <a:extLst>
                <a:ext uri="{FF2B5EF4-FFF2-40B4-BE49-F238E27FC236}">
                  <a16:creationId xmlns:a16="http://schemas.microsoft.com/office/drawing/2014/main" id="{18BF8B2D-ABA3-4942-3FE3-E7A40357DDC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334" y="3762"/>
              <a:ext cx="560" cy="280"/>
              <a:chOff x="2334" y="3762"/>
              <a:chExt cx="560" cy="280"/>
            </a:xfrm>
          </p:grpSpPr>
          <p:sp>
            <p:nvSpPr>
              <p:cNvPr id="260" name="Rectangle 278">
                <a:extLst>
                  <a:ext uri="{FF2B5EF4-FFF2-40B4-BE49-F238E27FC236}">
                    <a16:creationId xmlns:a16="http://schemas.microsoft.com/office/drawing/2014/main" id="{97B361B1-AB2B-99AF-4E31-06992DD5EF0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34" y="3762"/>
                <a:ext cx="560" cy="28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61" name="Rectangle 279">
                <a:extLst>
                  <a:ext uri="{FF2B5EF4-FFF2-40B4-BE49-F238E27FC236}">
                    <a16:creationId xmlns:a16="http://schemas.microsoft.com/office/drawing/2014/main" id="{640876F5-C3A1-F672-6384-FB7FB12A52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334" y="3762"/>
                <a:ext cx="560" cy="280"/>
              </a:xfrm>
              <a:prstGeom prst="rect">
                <a:avLst/>
              </a:prstGeom>
              <a:noFill/>
              <a:ln w="9525" cap="rnd">
                <a:solidFill>
                  <a:srgbClr val="000000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39" name="Rectangle 281">
              <a:extLst>
                <a:ext uri="{FF2B5EF4-FFF2-40B4-BE49-F238E27FC236}">
                  <a16:creationId xmlns:a16="http://schemas.microsoft.com/office/drawing/2014/main" id="{D5B8F149-FF07-0FB5-F335-21090FF7B4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88" y="3792"/>
              <a:ext cx="336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Finance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40" name="Rectangle 282">
              <a:extLst>
                <a:ext uri="{FF2B5EF4-FFF2-40B4-BE49-F238E27FC236}">
                  <a16:creationId xmlns:a16="http://schemas.microsoft.com/office/drawing/2014/main" id="{7B784AA4-8C98-DD89-29AB-374BE4B83A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78" y="3792"/>
              <a:ext cx="60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41" name="Line 283">
              <a:extLst>
                <a:ext uri="{FF2B5EF4-FFF2-40B4-BE49-F238E27FC236}">
                  <a16:creationId xmlns:a16="http://schemas.microsoft.com/office/drawing/2014/main" id="{D132B455-0FBC-A4C1-61A0-94605033D8E5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614" y="2677"/>
              <a:ext cx="904" cy="1082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grpSp>
          <p:nvGrpSpPr>
            <p:cNvPr id="242" name="Group 286">
              <a:extLst>
                <a:ext uri="{FF2B5EF4-FFF2-40B4-BE49-F238E27FC236}">
                  <a16:creationId xmlns:a16="http://schemas.microsoft.com/office/drawing/2014/main" id="{405AA703-DB30-19A9-1BF9-48241CE4A24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715" y="3762"/>
              <a:ext cx="559" cy="280"/>
              <a:chOff x="3715" y="3762"/>
              <a:chExt cx="559" cy="280"/>
            </a:xfrm>
          </p:grpSpPr>
          <p:sp>
            <p:nvSpPr>
              <p:cNvPr id="258" name="Rectangle 284">
                <a:extLst>
                  <a:ext uri="{FF2B5EF4-FFF2-40B4-BE49-F238E27FC236}">
                    <a16:creationId xmlns:a16="http://schemas.microsoft.com/office/drawing/2014/main" id="{667B0796-8889-31BA-B4B1-FE28D31A730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5" y="3762"/>
                <a:ext cx="559" cy="280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59" name="Rectangle 285">
                <a:extLst>
                  <a:ext uri="{FF2B5EF4-FFF2-40B4-BE49-F238E27FC236}">
                    <a16:creationId xmlns:a16="http://schemas.microsoft.com/office/drawing/2014/main" id="{F4521998-6DCD-BE98-20CF-76C1C124A3F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5" y="3762"/>
                <a:ext cx="559" cy="280"/>
              </a:xfrm>
              <a:prstGeom prst="rect">
                <a:avLst/>
              </a:prstGeom>
              <a:noFill/>
              <a:ln w="9525" cap="rnd">
                <a:solidFill>
                  <a:srgbClr val="000000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43" name="Rectangle 287">
              <a:extLst>
                <a:ext uri="{FF2B5EF4-FFF2-40B4-BE49-F238E27FC236}">
                  <a16:creationId xmlns:a16="http://schemas.microsoft.com/office/drawing/2014/main" id="{84F5059B-999A-3BD7-A1CA-EF7E333015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69" y="3792"/>
              <a:ext cx="398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Materials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44" name="Rectangle 288">
              <a:extLst>
                <a:ext uri="{FF2B5EF4-FFF2-40B4-BE49-F238E27FC236}">
                  <a16:creationId xmlns:a16="http://schemas.microsoft.com/office/drawing/2014/main" id="{D692D48F-3DD4-A686-6101-EDA4722796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121" y="3792"/>
              <a:ext cx="60" cy="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45" name="Line 289">
              <a:extLst>
                <a:ext uri="{FF2B5EF4-FFF2-40B4-BE49-F238E27FC236}">
                  <a16:creationId xmlns:a16="http://schemas.microsoft.com/office/drawing/2014/main" id="{78205556-B54C-9840-2CA7-8CF3FE8C54C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995" y="2677"/>
              <a:ext cx="937" cy="1082"/>
            </a:xfrm>
            <a:prstGeom prst="line">
              <a:avLst/>
            </a:prstGeom>
            <a:noFill/>
            <a:ln w="9525" cap="flat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46" name="Rectangle 290">
              <a:extLst>
                <a:ext uri="{FF2B5EF4-FFF2-40B4-BE49-F238E27FC236}">
                  <a16:creationId xmlns:a16="http://schemas.microsoft.com/office/drawing/2014/main" id="{B501E01D-2D54-5B40-BC0A-6226B9333D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27" y="2407"/>
              <a:ext cx="577" cy="118"/>
            </a:xfrm>
            <a:prstGeom prst="rect">
              <a:avLst/>
            </a:prstGeom>
            <a:noFill/>
            <a:ln w="9525" cap="rnd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247" name="Rectangle 291">
              <a:extLst>
                <a:ext uri="{FF2B5EF4-FFF2-40B4-BE49-F238E27FC236}">
                  <a16:creationId xmlns:a16="http://schemas.microsoft.com/office/drawing/2014/main" id="{94F348C9-91AE-F524-5428-D62C45E28D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882" y="2439"/>
              <a:ext cx="57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grpSp>
          <p:nvGrpSpPr>
            <p:cNvPr id="248" name="Group 294">
              <a:extLst>
                <a:ext uri="{FF2B5EF4-FFF2-40B4-BE49-F238E27FC236}">
                  <a16:creationId xmlns:a16="http://schemas.microsoft.com/office/drawing/2014/main" id="{C9CD3E5A-D48A-3E06-6273-0B32BC956F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97" y="2401"/>
              <a:ext cx="709" cy="606"/>
              <a:chOff x="5797" y="2401"/>
              <a:chExt cx="709" cy="606"/>
            </a:xfrm>
          </p:grpSpPr>
          <p:sp>
            <p:nvSpPr>
              <p:cNvPr id="256" name="Rectangle 292">
                <a:extLst>
                  <a:ext uri="{FF2B5EF4-FFF2-40B4-BE49-F238E27FC236}">
                    <a16:creationId xmlns:a16="http://schemas.microsoft.com/office/drawing/2014/main" id="{FFDBDCC6-B51F-5296-FC22-E1DCCC55293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799" y="2403"/>
                <a:ext cx="704" cy="601"/>
              </a:xfrm>
              <a:prstGeom prst="rect">
                <a:avLst/>
              </a:prstGeom>
              <a:solidFill>
                <a:schemeClr val="bg2">
                  <a:lumMod val="75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257" name="Freeform 293">
                <a:extLst>
                  <a:ext uri="{FF2B5EF4-FFF2-40B4-BE49-F238E27FC236}">
                    <a16:creationId xmlns:a16="http://schemas.microsoft.com/office/drawing/2014/main" id="{DBB3BCE0-63A4-0576-9502-4F8B4F24542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797" y="2401"/>
                <a:ext cx="709" cy="606"/>
              </a:xfrm>
              <a:custGeom>
                <a:avLst/>
                <a:gdLst>
                  <a:gd name="T0" fmla="*/ 3143 w 3318"/>
                  <a:gd name="T1" fmla="*/ 12 h 2838"/>
                  <a:gd name="T2" fmla="*/ 2930 w 3318"/>
                  <a:gd name="T3" fmla="*/ 0 h 2838"/>
                  <a:gd name="T4" fmla="*/ 2730 w 3318"/>
                  <a:gd name="T5" fmla="*/ 0 h 2838"/>
                  <a:gd name="T6" fmla="*/ 2518 w 3318"/>
                  <a:gd name="T7" fmla="*/ 12 h 2838"/>
                  <a:gd name="T8" fmla="*/ 2330 w 3318"/>
                  <a:gd name="T9" fmla="*/ 25 h 2838"/>
                  <a:gd name="T10" fmla="*/ 2130 w 3318"/>
                  <a:gd name="T11" fmla="*/ 25 h 2838"/>
                  <a:gd name="T12" fmla="*/ 1980 w 3318"/>
                  <a:gd name="T13" fmla="*/ 25 h 2838"/>
                  <a:gd name="T14" fmla="*/ 1792 w 3318"/>
                  <a:gd name="T15" fmla="*/ 12 h 2838"/>
                  <a:gd name="T16" fmla="*/ 1580 w 3318"/>
                  <a:gd name="T17" fmla="*/ 0 h 2838"/>
                  <a:gd name="T18" fmla="*/ 1379 w 3318"/>
                  <a:gd name="T19" fmla="*/ 0 h 2838"/>
                  <a:gd name="T20" fmla="*/ 1167 w 3318"/>
                  <a:gd name="T21" fmla="*/ 12 h 2838"/>
                  <a:gd name="T22" fmla="*/ 979 w 3318"/>
                  <a:gd name="T23" fmla="*/ 25 h 2838"/>
                  <a:gd name="T24" fmla="*/ 779 w 3318"/>
                  <a:gd name="T25" fmla="*/ 25 h 2838"/>
                  <a:gd name="T26" fmla="*/ 629 w 3318"/>
                  <a:gd name="T27" fmla="*/ 25 h 2838"/>
                  <a:gd name="T28" fmla="*/ 442 w 3318"/>
                  <a:gd name="T29" fmla="*/ 12 h 2838"/>
                  <a:gd name="T30" fmla="*/ 229 w 3318"/>
                  <a:gd name="T31" fmla="*/ 0 h 2838"/>
                  <a:gd name="T32" fmla="*/ 29 w 3318"/>
                  <a:gd name="T33" fmla="*/ 0 h 2838"/>
                  <a:gd name="T34" fmla="*/ 12 w 3318"/>
                  <a:gd name="T35" fmla="*/ 208 h 2838"/>
                  <a:gd name="T36" fmla="*/ 25 w 3318"/>
                  <a:gd name="T37" fmla="*/ 396 h 2838"/>
                  <a:gd name="T38" fmla="*/ 25 w 3318"/>
                  <a:gd name="T39" fmla="*/ 596 h 2838"/>
                  <a:gd name="T40" fmla="*/ 25 w 3318"/>
                  <a:gd name="T41" fmla="*/ 746 h 2838"/>
                  <a:gd name="T42" fmla="*/ 12 w 3318"/>
                  <a:gd name="T43" fmla="*/ 934 h 2838"/>
                  <a:gd name="T44" fmla="*/ 0 w 3318"/>
                  <a:gd name="T45" fmla="*/ 1146 h 2838"/>
                  <a:gd name="T46" fmla="*/ 0 w 3318"/>
                  <a:gd name="T47" fmla="*/ 1346 h 2838"/>
                  <a:gd name="T48" fmla="*/ 12 w 3318"/>
                  <a:gd name="T49" fmla="*/ 1559 h 2838"/>
                  <a:gd name="T50" fmla="*/ 25 w 3318"/>
                  <a:gd name="T51" fmla="*/ 1747 h 2838"/>
                  <a:gd name="T52" fmla="*/ 25 w 3318"/>
                  <a:gd name="T53" fmla="*/ 1947 h 2838"/>
                  <a:gd name="T54" fmla="*/ 25 w 3318"/>
                  <a:gd name="T55" fmla="*/ 2097 h 2838"/>
                  <a:gd name="T56" fmla="*/ 12 w 3318"/>
                  <a:gd name="T57" fmla="*/ 2284 h 2838"/>
                  <a:gd name="T58" fmla="*/ 0 w 3318"/>
                  <a:gd name="T59" fmla="*/ 2497 h 2838"/>
                  <a:gd name="T60" fmla="*/ 0 w 3318"/>
                  <a:gd name="T61" fmla="*/ 2697 h 2838"/>
                  <a:gd name="T62" fmla="*/ 96 w 3318"/>
                  <a:gd name="T63" fmla="*/ 2826 h 2838"/>
                  <a:gd name="T64" fmla="*/ 284 w 3318"/>
                  <a:gd name="T65" fmla="*/ 2813 h 2838"/>
                  <a:gd name="T66" fmla="*/ 484 w 3318"/>
                  <a:gd name="T67" fmla="*/ 2813 h 2838"/>
                  <a:gd name="T68" fmla="*/ 634 w 3318"/>
                  <a:gd name="T69" fmla="*/ 2813 h 2838"/>
                  <a:gd name="T70" fmla="*/ 821 w 3318"/>
                  <a:gd name="T71" fmla="*/ 2826 h 2838"/>
                  <a:gd name="T72" fmla="*/ 1034 w 3318"/>
                  <a:gd name="T73" fmla="*/ 2838 h 2838"/>
                  <a:gd name="T74" fmla="*/ 1234 w 3318"/>
                  <a:gd name="T75" fmla="*/ 2838 h 2838"/>
                  <a:gd name="T76" fmla="*/ 1447 w 3318"/>
                  <a:gd name="T77" fmla="*/ 2826 h 2838"/>
                  <a:gd name="T78" fmla="*/ 1634 w 3318"/>
                  <a:gd name="T79" fmla="*/ 2813 h 2838"/>
                  <a:gd name="T80" fmla="*/ 1834 w 3318"/>
                  <a:gd name="T81" fmla="*/ 2813 h 2838"/>
                  <a:gd name="T82" fmla="*/ 1984 w 3318"/>
                  <a:gd name="T83" fmla="*/ 2813 h 2838"/>
                  <a:gd name="T84" fmla="*/ 2172 w 3318"/>
                  <a:gd name="T85" fmla="*/ 2826 h 2838"/>
                  <a:gd name="T86" fmla="*/ 2385 w 3318"/>
                  <a:gd name="T87" fmla="*/ 2838 h 2838"/>
                  <a:gd name="T88" fmla="*/ 2585 w 3318"/>
                  <a:gd name="T89" fmla="*/ 2838 h 2838"/>
                  <a:gd name="T90" fmla="*/ 2797 w 3318"/>
                  <a:gd name="T91" fmla="*/ 2826 h 2838"/>
                  <a:gd name="T92" fmla="*/ 2985 w 3318"/>
                  <a:gd name="T93" fmla="*/ 2813 h 2838"/>
                  <a:gd name="T94" fmla="*/ 3185 w 3318"/>
                  <a:gd name="T95" fmla="*/ 2813 h 2838"/>
                  <a:gd name="T96" fmla="*/ 3293 w 3318"/>
                  <a:gd name="T97" fmla="*/ 2796 h 2838"/>
                  <a:gd name="T98" fmla="*/ 3305 w 3318"/>
                  <a:gd name="T99" fmla="*/ 2608 h 2838"/>
                  <a:gd name="T100" fmla="*/ 3318 w 3318"/>
                  <a:gd name="T101" fmla="*/ 2396 h 2838"/>
                  <a:gd name="T102" fmla="*/ 3318 w 3318"/>
                  <a:gd name="T103" fmla="*/ 2196 h 2838"/>
                  <a:gd name="T104" fmla="*/ 3305 w 3318"/>
                  <a:gd name="T105" fmla="*/ 1983 h 2838"/>
                  <a:gd name="T106" fmla="*/ 3293 w 3318"/>
                  <a:gd name="T107" fmla="*/ 1796 h 2838"/>
                  <a:gd name="T108" fmla="*/ 3293 w 3318"/>
                  <a:gd name="T109" fmla="*/ 1595 h 2838"/>
                  <a:gd name="T110" fmla="*/ 3293 w 3318"/>
                  <a:gd name="T111" fmla="*/ 1445 h 2838"/>
                  <a:gd name="T112" fmla="*/ 3305 w 3318"/>
                  <a:gd name="T113" fmla="*/ 1258 h 2838"/>
                  <a:gd name="T114" fmla="*/ 3318 w 3318"/>
                  <a:gd name="T115" fmla="*/ 1045 h 2838"/>
                  <a:gd name="T116" fmla="*/ 3318 w 3318"/>
                  <a:gd name="T117" fmla="*/ 845 h 2838"/>
                  <a:gd name="T118" fmla="*/ 3305 w 3318"/>
                  <a:gd name="T119" fmla="*/ 632 h 2838"/>
                  <a:gd name="T120" fmla="*/ 3293 w 3318"/>
                  <a:gd name="T121" fmla="*/ 445 h 2838"/>
                  <a:gd name="T122" fmla="*/ 3293 w 3318"/>
                  <a:gd name="T123" fmla="*/ 245 h 2838"/>
                  <a:gd name="T124" fmla="*/ 3293 w 3318"/>
                  <a:gd name="T125" fmla="*/ 95 h 28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3318" h="2838">
                    <a:moveTo>
                      <a:pt x="3280" y="25"/>
                    </a:moveTo>
                    <a:lnTo>
                      <a:pt x="3280" y="25"/>
                    </a:lnTo>
                    <a:cubicBezTo>
                      <a:pt x="3274" y="25"/>
                      <a:pt x="3268" y="19"/>
                      <a:pt x="3268" y="12"/>
                    </a:cubicBezTo>
                    <a:cubicBezTo>
                      <a:pt x="3268" y="6"/>
                      <a:pt x="3274" y="0"/>
                      <a:pt x="3280" y="0"/>
                    </a:cubicBezTo>
                    <a:lnTo>
                      <a:pt x="3280" y="0"/>
                    </a:lnTo>
                    <a:cubicBezTo>
                      <a:pt x="3287" y="0"/>
                      <a:pt x="3293" y="6"/>
                      <a:pt x="3293" y="12"/>
                    </a:cubicBezTo>
                    <a:cubicBezTo>
                      <a:pt x="3293" y="19"/>
                      <a:pt x="3287" y="25"/>
                      <a:pt x="3280" y="25"/>
                    </a:cubicBezTo>
                    <a:close/>
                    <a:moveTo>
                      <a:pt x="3230" y="25"/>
                    </a:moveTo>
                    <a:lnTo>
                      <a:pt x="3230" y="25"/>
                    </a:lnTo>
                    <a:cubicBezTo>
                      <a:pt x="3224" y="25"/>
                      <a:pt x="3218" y="19"/>
                      <a:pt x="3218" y="12"/>
                    </a:cubicBezTo>
                    <a:cubicBezTo>
                      <a:pt x="3218" y="6"/>
                      <a:pt x="3224" y="0"/>
                      <a:pt x="3230" y="0"/>
                    </a:cubicBezTo>
                    <a:lnTo>
                      <a:pt x="3230" y="0"/>
                    </a:lnTo>
                    <a:cubicBezTo>
                      <a:pt x="3237" y="0"/>
                      <a:pt x="3243" y="6"/>
                      <a:pt x="3243" y="12"/>
                    </a:cubicBezTo>
                    <a:cubicBezTo>
                      <a:pt x="3243" y="19"/>
                      <a:pt x="3237" y="25"/>
                      <a:pt x="3230" y="25"/>
                    </a:cubicBezTo>
                    <a:close/>
                    <a:moveTo>
                      <a:pt x="3180" y="25"/>
                    </a:moveTo>
                    <a:lnTo>
                      <a:pt x="3180" y="25"/>
                    </a:lnTo>
                    <a:cubicBezTo>
                      <a:pt x="3173" y="25"/>
                      <a:pt x="3168" y="19"/>
                      <a:pt x="3168" y="12"/>
                    </a:cubicBezTo>
                    <a:cubicBezTo>
                      <a:pt x="3168" y="6"/>
                      <a:pt x="3173" y="0"/>
                      <a:pt x="3180" y="0"/>
                    </a:cubicBezTo>
                    <a:lnTo>
                      <a:pt x="3180" y="0"/>
                    </a:lnTo>
                    <a:cubicBezTo>
                      <a:pt x="3187" y="0"/>
                      <a:pt x="3193" y="6"/>
                      <a:pt x="3193" y="12"/>
                    </a:cubicBezTo>
                    <a:cubicBezTo>
                      <a:pt x="3193" y="19"/>
                      <a:pt x="3187" y="25"/>
                      <a:pt x="3180" y="25"/>
                    </a:cubicBezTo>
                    <a:close/>
                    <a:moveTo>
                      <a:pt x="3130" y="25"/>
                    </a:moveTo>
                    <a:lnTo>
                      <a:pt x="3130" y="25"/>
                    </a:lnTo>
                    <a:cubicBezTo>
                      <a:pt x="3123" y="25"/>
                      <a:pt x="3118" y="19"/>
                      <a:pt x="3118" y="12"/>
                    </a:cubicBezTo>
                    <a:cubicBezTo>
                      <a:pt x="3118" y="6"/>
                      <a:pt x="3123" y="0"/>
                      <a:pt x="3130" y="0"/>
                    </a:cubicBezTo>
                    <a:lnTo>
                      <a:pt x="3130" y="0"/>
                    </a:lnTo>
                    <a:cubicBezTo>
                      <a:pt x="3137" y="0"/>
                      <a:pt x="3143" y="6"/>
                      <a:pt x="3143" y="12"/>
                    </a:cubicBezTo>
                    <a:cubicBezTo>
                      <a:pt x="3143" y="19"/>
                      <a:pt x="3137" y="25"/>
                      <a:pt x="3130" y="25"/>
                    </a:cubicBezTo>
                    <a:close/>
                    <a:moveTo>
                      <a:pt x="3080" y="25"/>
                    </a:moveTo>
                    <a:lnTo>
                      <a:pt x="3080" y="25"/>
                    </a:lnTo>
                    <a:cubicBezTo>
                      <a:pt x="3073" y="25"/>
                      <a:pt x="3068" y="19"/>
                      <a:pt x="3068" y="12"/>
                    </a:cubicBezTo>
                    <a:cubicBezTo>
                      <a:pt x="3068" y="6"/>
                      <a:pt x="3073" y="0"/>
                      <a:pt x="3080" y="0"/>
                    </a:cubicBezTo>
                    <a:lnTo>
                      <a:pt x="3080" y="0"/>
                    </a:lnTo>
                    <a:cubicBezTo>
                      <a:pt x="3087" y="0"/>
                      <a:pt x="3093" y="6"/>
                      <a:pt x="3093" y="12"/>
                    </a:cubicBezTo>
                    <a:cubicBezTo>
                      <a:pt x="3093" y="19"/>
                      <a:pt x="3087" y="25"/>
                      <a:pt x="3080" y="25"/>
                    </a:cubicBezTo>
                    <a:close/>
                    <a:moveTo>
                      <a:pt x="3030" y="25"/>
                    </a:moveTo>
                    <a:lnTo>
                      <a:pt x="3030" y="25"/>
                    </a:lnTo>
                    <a:cubicBezTo>
                      <a:pt x="3023" y="25"/>
                      <a:pt x="3018" y="19"/>
                      <a:pt x="3018" y="12"/>
                    </a:cubicBezTo>
                    <a:cubicBezTo>
                      <a:pt x="3018" y="6"/>
                      <a:pt x="3023" y="0"/>
                      <a:pt x="3030" y="0"/>
                    </a:cubicBezTo>
                    <a:lnTo>
                      <a:pt x="3030" y="0"/>
                    </a:lnTo>
                    <a:cubicBezTo>
                      <a:pt x="3037" y="0"/>
                      <a:pt x="3043" y="6"/>
                      <a:pt x="3043" y="12"/>
                    </a:cubicBezTo>
                    <a:cubicBezTo>
                      <a:pt x="3043" y="19"/>
                      <a:pt x="3037" y="25"/>
                      <a:pt x="3030" y="25"/>
                    </a:cubicBezTo>
                    <a:close/>
                    <a:moveTo>
                      <a:pt x="2980" y="25"/>
                    </a:moveTo>
                    <a:lnTo>
                      <a:pt x="2980" y="25"/>
                    </a:lnTo>
                    <a:cubicBezTo>
                      <a:pt x="2973" y="25"/>
                      <a:pt x="2968" y="19"/>
                      <a:pt x="2968" y="12"/>
                    </a:cubicBezTo>
                    <a:cubicBezTo>
                      <a:pt x="2968" y="6"/>
                      <a:pt x="2973" y="0"/>
                      <a:pt x="2980" y="0"/>
                    </a:cubicBezTo>
                    <a:lnTo>
                      <a:pt x="2980" y="0"/>
                    </a:lnTo>
                    <a:cubicBezTo>
                      <a:pt x="2987" y="0"/>
                      <a:pt x="2993" y="6"/>
                      <a:pt x="2993" y="12"/>
                    </a:cubicBezTo>
                    <a:cubicBezTo>
                      <a:pt x="2993" y="19"/>
                      <a:pt x="2987" y="25"/>
                      <a:pt x="2980" y="25"/>
                    </a:cubicBezTo>
                    <a:close/>
                    <a:moveTo>
                      <a:pt x="2930" y="25"/>
                    </a:moveTo>
                    <a:lnTo>
                      <a:pt x="2930" y="25"/>
                    </a:lnTo>
                    <a:cubicBezTo>
                      <a:pt x="2923" y="25"/>
                      <a:pt x="2918" y="19"/>
                      <a:pt x="2918" y="12"/>
                    </a:cubicBezTo>
                    <a:cubicBezTo>
                      <a:pt x="2918" y="6"/>
                      <a:pt x="2923" y="0"/>
                      <a:pt x="2930" y="0"/>
                    </a:cubicBezTo>
                    <a:lnTo>
                      <a:pt x="2930" y="0"/>
                    </a:lnTo>
                    <a:cubicBezTo>
                      <a:pt x="2937" y="0"/>
                      <a:pt x="2943" y="6"/>
                      <a:pt x="2943" y="12"/>
                    </a:cubicBezTo>
                    <a:cubicBezTo>
                      <a:pt x="2943" y="19"/>
                      <a:pt x="2937" y="25"/>
                      <a:pt x="2930" y="25"/>
                    </a:cubicBezTo>
                    <a:close/>
                    <a:moveTo>
                      <a:pt x="2880" y="25"/>
                    </a:moveTo>
                    <a:lnTo>
                      <a:pt x="2880" y="25"/>
                    </a:lnTo>
                    <a:cubicBezTo>
                      <a:pt x="2873" y="25"/>
                      <a:pt x="2868" y="19"/>
                      <a:pt x="2868" y="12"/>
                    </a:cubicBezTo>
                    <a:cubicBezTo>
                      <a:pt x="2868" y="6"/>
                      <a:pt x="2873" y="0"/>
                      <a:pt x="2880" y="0"/>
                    </a:cubicBezTo>
                    <a:lnTo>
                      <a:pt x="2880" y="0"/>
                    </a:lnTo>
                    <a:cubicBezTo>
                      <a:pt x="2887" y="0"/>
                      <a:pt x="2893" y="6"/>
                      <a:pt x="2893" y="12"/>
                    </a:cubicBezTo>
                    <a:cubicBezTo>
                      <a:pt x="2893" y="19"/>
                      <a:pt x="2887" y="25"/>
                      <a:pt x="2880" y="25"/>
                    </a:cubicBezTo>
                    <a:close/>
                    <a:moveTo>
                      <a:pt x="2830" y="25"/>
                    </a:moveTo>
                    <a:lnTo>
                      <a:pt x="2830" y="25"/>
                    </a:lnTo>
                    <a:cubicBezTo>
                      <a:pt x="2823" y="25"/>
                      <a:pt x="2818" y="19"/>
                      <a:pt x="2818" y="12"/>
                    </a:cubicBezTo>
                    <a:cubicBezTo>
                      <a:pt x="2818" y="6"/>
                      <a:pt x="2823" y="0"/>
                      <a:pt x="2830" y="0"/>
                    </a:cubicBezTo>
                    <a:lnTo>
                      <a:pt x="2830" y="0"/>
                    </a:lnTo>
                    <a:cubicBezTo>
                      <a:pt x="2837" y="0"/>
                      <a:pt x="2843" y="6"/>
                      <a:pt x="2843" y="12"/>
                    </a:cubicBezTo>
                    <a:cubicBezTo>
                      <a:pt x="2843" y="19"/>
                      <a:pt x="2837" y="25"/>
                      <a:pt x="2830" y="25"/>
                    </a:cubicBezTo>
                    <a:close/>
                    <a:moveTo>
                      <a:pt x="2780" y="25"/>
                    </a:moveTo>
                    <a:lnTo>
                      <a:pt x="2780" y="25"/>
                    </a:lnTo>
                    <a:cubicBezTo>
                      <a:pt x="2773" y="25"/>
                      <a:pt x="2768" y="19"/>
                      <a:pt x="2768" y="12"/>
                    </a:cubicBezTo>
                    <a:cubicBezTo>
                      <a:pt x="2768" y="6"/>
                      <a:pt x="2773" y="0"/>
                      <a:pt x="2780" y="0"/>
                    </a:cubicBezTo>
                    <a:lnTo>
                      <a:pt x="2780" y="0"/>
                    </a:lnTo>
                    <a:cubicBezTo>
                      <a:pt x="2787" y="0"/>
                      <a:pt x="2793" y="6"/>
                      <a:pt x="2793" y="12"/>
                    </a:cubicBezTo>
                    <a:cubicBezTo>
                      <a:pt x="2793" y="19"/>
                      <a:pt x="2787" y="25"/>
                      <a:pt x="2780" y="25"/>
                    </a:cubicBezTo>
                    <a:close/>
                    <a:moveTo>
                      <a:pt x="2730" y="25"/>
                    </a:moveTo>
                    <a:lnTo>
                      <a:pt x="2730" y="25"/>
                    </a:lnTo>
                    <a:cubicBezTo>
                      <a:pt x="2723" y="25"/>
                      <a:pt x="2718" y="19"/>
                      <a:pt x="2718" y="12"/>
                    </a:cubicBezTo>
                    <a:cubicBezTo>
                      <a:pt x="2718" y="6"/>
                      <a:pt x="2723" y="0"/>
                      <a:pt x="2730" y="0"/>
                    </a:cubicBezTo>
                    <a:lnTo>
                      <a:pt x="2730" y="0"/>
                    </a:lnTo>
                    <a:cubicBezTo>
                      <a:pt x="2737" y="0"/>
                      <a:pt x="2743" y="6"/>
                      <a:pt x="2743" y="12"/>
                    </a:cubicBezTo>
                    <a:cubicBezTo>
                      <a:pt x="2743" y="19"/>
                      <a:pt x="2737" y="25"/>
                      <a:pt x="2730" y="25"/>
                    </a:cubicBezTo>
                    <a:close/>
                    <a:moveTo>
                      <a:pt x="2680" y="25"/>
                    </a:moveTo>
                    <a:lnTo>
                      <a:pt x="2680" y="25"/>
                    </a:lnTo>
                    <a:cubicBezTo>
                      <a:pt x="2673" y="25"/>
                      <a:pt x="2668" y="19"/>
                      <a:pt x="2668" y="12"/>
                    </a:cubicBezTo>
                    <a:cubicBezTo>
                      <a:pt x="2668" y="6"/>
                      <a:pt x="2673" y="0"/>
                      <a:pt x="2680" y="0"/>
                    </a:cubicBezTo>
                    <a:lnTo>
                      <a:pt x="2680" y="0"/>
                    </a:lnTo>
                    <a:cubicBezTo>
                      <a:pt x="2687" y="0"/>
                      <a:pt x="2693" y="6"/>
                      <a:pt x="2693" y="12"/>
                    </a:cubicBezTo>
                    <a:cubicBezTo>
                      <a:pt x="2693" y="19"/>
                      <a:pt x="2687" y="25"/>
                      <a:pt x="2680" y="25"/>
                    </a:cubicBezTo>
                    <a:close/>
                    <a:moveTo>
                      <a:pt x="2630" y="25"/>
                    </a:moveTo>
                    <a:lnTo>
                      <a:pt x="2630" y="25"/>
                    </a:lnTo>
                    <a:cubicBezTo>
                      <a:pt x="2623" y="25"/>
                      <a:pt x="2618" y="19"/>
                      <a:pt x="2618" y="12"/>
                    </a:cubicBezTo>
                    <a:cubicBezTo>
                      <a:pt x="2618" y="6"/>
                      <a:pt x="2623" y="0"/>
                      <a:pt x="2630" y="0"/>
                    </a:cubicBezTo>
                    <a:lnTo>
                      <a:pt x="2630" y="0"/>
                    </a:lnTo>
                    <a:cubicBezTo>
                      <a:pt x="2637" y="0"/>
                      <a:pt x="2643" y="6"/>
                      <a:pt x="2643" y="12"/>
                    </a:cubicBezTo>
                    <a:cubicBezTo>
                      <a:pt x="2643" y="19"/>
                      <a:pt x="2637" y="25"/>
                      <a:pt x="2630" y="25"/>
                    </a:cubicBezTo>
                    <a:close/>
                    <a:moveTo>
                      <a:pt x="2580" y="25"/>
                    </a:moveTo>
                    <a:lnTo>
                      <a:pt x="2580" y="25"/>
                    </a:lnTo>
                    <a:cubicBezTo>
                      <a:pt x="2573" y="25"/>
                      <a:pt x="2568" y="19"/>
                      <a:pt x="2568" y="12"/>
                    </a:cubicBezTo>
                    <a:cubicBezTo>
                      <a:pt x="2568" y="6"/>
                      <a:pt x="2573" y="0"/>
                      <a:pt x="2580" y="0"/>
                    </a:cubicBezTo>
                    <a:lnTo>
                      <a:pt x="2580" y="0"/>
                    </a:lnTo>
                    <a:cubicBezTo>
                      <a:pt x="2587" y="0"/>
                      <a:pt x="2593" y="6"/>
                      <a:pt x="2593" y="12"/>
                    </a:cubicBezTo>
                    <a:cubicBezTo>
                      <a:pt x="2593" y="19"/>
                      <a:pt x="2587" y="25"/>
                      <a:pt x="2580" y="25"/>
                    </a:cubicBezTo>
                    <a:close/>
                    <a:moveTo>
                      <a:pt x="2530" y="25"/>
                    </a:moveTo>
                    <a:lnTo>
                      <a:pt x="2530" y="25"/>
                    </a:lnTo>
                    <a:cubicBezTo>
                      <a:pt x="2523" y="25"/>
                      <a:pt x="2518" y="19"/>
                      <a:pt x="2518" y="12"/>
                    </a:cubicBezTo>
                    <a:cubicBezTo>
                      <a:pt x="2518" y="6"/>
                      <a:pt x="2523" y="0"/>
                      <a:pt x="2530" y="0"/>
                    </a:cubicBezTo>
                    <a:lnTo>
                      <a:pt x="2530" y="0"/>
                    </a:lnTo>
                    <a:cubicBezTo>
                      <a:pt x="2537" y="0"/>
                      <a:pt x="2543" y="6"/>
                      <a:pt x="2543" y="12"/>
                    </a:cubicBezTo>
                    <a:cubicBezTo>
                      <a:pt x="2543" y="19"/>
                      <a:pt x="2537" y="25"/>
                      <a:pt x="2530" y="25"/>
                    </a:cubicBezTo>
                    <a:close/>
                    <a:moveTo>
                      <a:pt x="2480" y="25"/>
                    </a:moveTo>
                    <a:lnTo>
                      <a:pt x="2480" y="25"/>
                    </a:lnTo>
                    <a:cubicBezTo>
                      <a:pt x="2473" y="25"/>
                      <a:pt x="2468" y="19"/>
                      <a:pt x="2468" y="12"/>
                    </a:cubicBezTo>
                    <a:cubicBezTo>
                      <a:pt x="2468" y="6"/>
                      <a:pt x="2473" y="0"/>
                      <a:pt x="2480" y="0"/>
                    </a:cubicBezTo>
                    <a:lnTo>
                      <a:pt x="2480" y="0"/>
                    </a:lnTo>
                    <a:cubicBezTo>
                      <a:pt x="2487" y="0"/>
                      <a:pt x="2493" y="6"/>
                      <a:pt x="2493" y="12"/>
                    </a:cubicBezTo>
                    <a:cubicBezTo>
                      <a:pt x="2493" y="19"/>
                      <a:pt x="2487" y="25"/>
                      <a:pt x="2480" y="25"/>
                    </a:cubicBezTo>
                    <a:close/>
                    <a:moveTo>
                      <a:pt x="2430" y="25"/>
                    </a:moveTo>
                    <a:lnTo>
                      <a:pt x="2430" y="25"/>
                    </a:lnTo>
                    <a:cubicBezTo>
                      <a:pt x="2423" y="25"/>
                      <a:pt x="2418" y="19"/>
                      <a:pt x="2418" y="12"/>
                    </a:cubicBezTo>
                    <a:cubicBezTo>
                      <a:pt x="2418" y="6"/>
                      <a:pt x="2423" y="0"/>
                      <a:pt x="2430" y="0"/>
                    </a:cubicBezTo>
                    <a:lnTo>
                      <a:pt x="2430" y="0"/>
                    </a:lnTo>
                    <a:cubicBezTo>
                      <a:pt x="2437" y="0"/>
                      <a:pt x="2443" y="6"/>
                      <a:pt x="2443" y="12"/>
                    </a:cubicBezTo>
                    <a:cubicBezTo>
                      <a:pt x="2443" y="19"/>
                      <a:pt x="2437" y="25"/>
                      <a:pt x="2430" y="25"/>
                    </a:cubicBezTo>
                    <a:close/>
                    <a:moveTo>
                      <a:pt x="2380" y="25"/>
                    </a:moveTo>
                    <a:lnTo>
                      <a:pt x="2380" y="25"/>
                    </a:lnTo>
                    <a:cubicBezTo>
                      <a:pt x="2373" y="25"/>
                      <a:pt x="2367" y="19"/>
                      <a:pt x="2367" y="12"/>
                    </a:cubicBezTo>
                    <a:cubicBezTo>
                      <a:pt x="2367" y="6"/>
                      <a:pt x="2373" y="0"/>
                      <a:pt x="2380" y="0"/>
                    </a:cubicBezTo>
                    <a:lnTo>
                      <a:pt x="2380" y="0"/>
                    </a:lnTo>
                    <a:cubicBezTo>
                      <a:pt x="2387" y="0"/>
                      <a:pt x="2393" y="6"/>
                      <a:pt x="2393" y="12"/>
                    </a:cubicBezTo>
                    <a:cubicBezTo>
                      <a:pt x="2393" y="19"/>
                      <a:pt x="2387" y="25"/>
                      <a:pt x="2380" y="25"/>
                    </a:cubicBezTo>
                    <a:close/>
                    <a:moveTo>
                      <a:pt x="2330" y="25"/>
                    </a:moveTo>
                    <a:lnTo>
                      <a:pt x="2330" y="25"/>
                    </a:lnTo>
                    <a:cubicBezTo>
                      <a:pt x="2323" y="25"/>
                      <a:pt x="2317" y="19"/>
                      <a:pt x="2317" y="12"/>
                    </a:cubicBezTo>
                    <a:cubicBezTo>
                      <a:pt x="2317" y="6"/>
                      <a:pt x="2323" y="0"/>
                      <a:pt x="2330" y="0"/>
                    </a:cubicBezTo>
                    <a:lnTo>
                      <a:pt x="2330" y="0"/>
                    </a:lnTo>
                    <a:cubicBezTo>
                      <a:pt x="2337" y="0"/>
                      <a:pt x="2342" y="6"/>
                      <a:pt x="2342" y="12"/>
                    </a:cubicBezTo>
                    <a:cubicBezTo>
                      <a:pt x="2342" y="19"/>
                      <a:pt x="2337" y="25"/>
                      <a:pt x="2330" y="25"/>
                    </a:cubicBezTo>
                    <a:close/>
                    <a:moveTo>
                      <a:pt x="2280" y="25"/>
                    </a:moveTo>
                    <a:lnTo>
                      <a:pt x="2280" y="25"/>
                    </a:lnTo>
                    <a:cubicBezTo>
                      <a:pt x="2273" y="25"/>
                      <a:pt x="2267" y="19"/>
                      <a:pt x="2267" y="12"/>
                    </a:cubicBezTo>
                    <a:cubicBezTo>
                      <a:pt x="2267" y="6"/>
                      <a:pt x="2273" y="0"/>
                      <a:pt x="2280" y="0"/>
                    </a:cubicBezTo>
                    <a:lnTo>
                      <a:pt x="2280" y="0"/>
                    </a:lnTo>
                    <a:cubicBezTo>
                      <a:pt x="2287" y="0"/>
                      <a:pt x="2292" y="6"/>
                      <a:pt x="2292" y="12"/>
                    </a:cubicBezTo>
                    <a:cubicBezTo>
                      <a:pt x="2292" y="19"/>
                      <a:pt x="2287" y="25"/>
                      <a:pt x="2280" y="25"/>
                    </a:cubicBezTo>
                    <a:close/>
                    <a:moveTo>
                      <a:pt x="2230" y="25"/>
                    </a:moveTo>
                    <a:lnTo>
                      <a:pt x="2230" y="25"/>
                    </a:lnTo>
                    <a:cubicBezTo>
                      <a:pt x="2223" y="25"/>
                      <a:pt x="2217" y="19"/>
                      <a:pt x="2217" y="12"/>
                    </a:cubicBezTo>
                    <a:cubicBezTo>
                      <a:pt x="2217" y="6"/>
                      <a:pt x="2223" y="0"/>
                      <a:pt x="2230" y="0"/>
                    </a:cubicBezTo>
                    <a:lnTo>
                      <a:pt x="2230" y="0"/>
                    </a:lnTo>
                    <a:cubicBezTo>
                      <a:pt x="2237" y="0"/>
                      <a:pt x="2242" y="6"/>
                      <a:pt x="2242" y="12"/>
                    </a:cubicBezTo>
                    <a:cubicBezTo>
                      <a:pt x="2242" y="19"/>
                      <a:pt x="2237" y="25"/>
                      <a:pt x="2230" y="25"/>
                    </a:cubicBezTo>
                    <a:close/>
                    <a:moveTo>
                      <a:pt x="2180" y="25"/>
                    </a:moveTo>
                    <a:lnTo>
                      <a:pt x="2180" y="25"/>
                    </a:lnTo>
                    <a:cubicBezTo>
                      <a:pt x="2173" y="25"/>
                      <a:pt x="2167" y="19"/>
                      <a:pt x="2167" y="12"/>
                    </a:cubicBezTo>
                    <a:cubicBezTo>
                      <a:pt x="2167" y="6"/>
                      <a:pt x="2173" y="0"/>
                      <a:pt x="2180" y="0"/>
                    </a:cubicBezTo>
                    <a:lnTo>
                      <a:pt x="2180" y="0"/>
                    </a:lnTo>
                    <a:cubicBezTo>
                      <a:pt x="2187" y="0"/>
                      <a:pt x="2192" y="6"/>
                      <a:pt x="2192" y="12"/>
                    </a:cubicBezTo>
                    <a:cubicBezTo>
                      <a:pt x="2192" y="19"/>
                      <a:pt x="2187" y="25"/>
                      <a:pt x="2180" y="25"/>
                    </a:cubicBezTo>
                    <a:close/>
                    <a:moveTo>
                      <a:pt x="2130" y="25"/>
                    </a:moveTo>
                    <a:lnTo>
                      <a:pt x="2130" y="25"/>
                    </a:lnTo>
                    <a:cubicBezTo>
                      <a:pt x="2123" y="25"/>
                      <a:pt x="2117" y="19"/>
                      <a:pt x="2117" y="12"/>
                    </a:cubicBezTo>
                    <a:cubicBezTo>
                      <a:pt x="2117" y="6"/>
                      <a:pt x="2123" y="0"/>
                      <a:pt x="2130" y="0"/>
                    </a:cubicBezTo>
                    <a:lnTo>
                      <a:pt x="2130" y="0"/>
                    </a:lnTo>
                    <a:cubicBezTo>
                      <a:pt x="2137" y="0"/>
                      <a:pt x="2142" y="6"/>
                      <a:pt x="2142" y="12"/>
                    </a:cubicBezTo>
                    <a:cubicBezTo>
                      <a:pt x="2142" y="19"/>
                      <a:pt x="2137" y="25"/>
                      <a:pt x="2130" y="25"/>
                    </a:cubicBezTo>
                    <a:close/>
                    <a:moveTo>
                      <a:pt x="2080" y="25"/>
                    </a:moveTo>
                    <a:lnTo>
                      <a:pt x="2080" y="25"/>
                    </a:lnTo>
                    <a:cubicBezTo>
                      <a:pt x="2073" y="25"/>
                      <a:pt x="2067" y="19"/>
                      <a:pt x="2067" y="12"/>
                    </a:cubicBezTo>
                    <a:cubicBezTo>
                      <a:pt x="2067" y="6"/>
                      <a:pt x="2073" y="0"/>
                      <a:pt x="2080" y="0"/>
                    </a:cubicBezTo>
                    <a:lnTo>
                      <a:pt x="2080" y="0"/>
                    </a:lnTo>
                    <a:cubicBezTo>
                      <a:pt x="2087" y="0"/>
                      <a:pt x="2092" y="6"/>
                      <a:pt x="2092" y="12"/>
                    </a:cubicBezTo>
                    <a:cubicBezTo>
                      <a:pt x="2092" y="19"/>
                      <a:pt x="2087" y="25"/>
                      <a:pt x="2080" y="25"/>
                    </a:cubicBezTo>
                    <a:close/>
                    <a:moveTo>
                      <a:pt x="2030" y="25"/>
                    </a:moveTo>
                    <a:lnTo>
                      <a:pt x="2030" y="25"/>
                    </a:lnTo>
                    <a:cubicBezTo>
                      <a:pt x="2023" y="25"/>
                      <a:pt x="2017" y="19"/>
                      <a:pt x="2017" y="12"/>
                    </a:cubicBezTo>
                    <a:cubicBezTo>
                      <a:pt x="2017" y="6"/>
                      <a:pt x="2023" y="0"/>
                      <a:pt x="2030" y="0"/>
                    </a:cubicBezTo>
                    <a:lnTo>
                      <a:pt x="2030" y="0"/>
                    </a:lnTo>
                    <a:cubicBezTo>
                      <a:pt x="2037" y="0"/>
                      <a:pt x="2042" y="6"/>
                      <a:pt x="2042" y="12"/>
                    </a:cubicBezTo>
                    <a:cubicBezTo>
                      <a:pt x="2042" y="19"/>
                      <a:pt x="2037" y="25"/>
                      <a:pt x="2030" y="25"/>
                    </a:cubicBezTo>
                    <a:close/>
                    <a:moveTo>
                      <a:pt x="1980" y="25"/>
                    </a:moveTo>
                    <a:lnTo>
                      <a:pt x="1980" y="25"/>
                    </a:lnTo>
                    <a:cubicBezTo>
                      <a:pt x="1973" y="25"/>
                      <a:pt x="1967" y="19"/>
                      <a:pt x="1967" y="12"/>
                    </a:cubicBezTo>
                    <a:cubicBezTo>
                      <a:pt x="1967" y="6"/>
                      <a:pt x="1973" y="0"/>
                      <a:pt x="1980" y="0"/>
                    </a:cubicBezTo>
                    <a:lnTo>
                      <a:pt x="1980" y="0"/>
                    </a:lnTo>
                    <a:cubicBezTo>
                      <a:pt x="1987" y="0"/>
                      <a:pt x="1992" y="6"/>
                      <a:pt x="1992" y="12"/>
                    </a:cubicBezTo>
                    <a:cubicBezTo>
                      <a:pt x="1992" y="19"/>
                      <a:pt x="1987" y="25"/>
                      <a:pt x="1980" y="25"/>
                    </a:cubicBezTo>
                    <a:close/>
                    <a:moveTo>
                      <a:pt x="1930" y="25"/>
                    </a:moveTo>
                    <a:lnTo>
                      <a:pt x="1930" y="25"/>
                    </a:lnTo>
                    <a:cubicBezTo>
                      <a:pt x="1923" y="25"/>
                      <a:pt x="1917" y="19"/>
                      <a:pt x="1917" y="12"/>
                    </a:cubicBezTo>
                    <a:cubicBezTo>
                      <a:pt x="1917" y="6"/>
                      <a:pt x="1923" y="0"/>
                      <a:pt x="1930" y="0"/>
                    </a:cubicBezTo>
                    <a:lnTo>
                      <a:pt x="1930" y="0"/>
                    </a:lnTo>
                    <a:cubicBezTo>
                      <a:pt x="1937" y="0"/>
                      <a:pt x="1942" y="6"/>
                      <a:pt x="1942" y="12"/>
                    </a:cubicBezTo>
                    <a:cubicBezTo>
                      <a:pt x="1942" y="19"/>
                      <a:pt x="1937" y="25"/>
                      <a:pt x="1930" y="25"/>
                    </a:cubicBezTo>
                    <a:close/>
                    <a:moveTo>
                      <a:pt x="1880" y="25"/>
                    </a:moveTo>
                    <a:lnTo>
                      <a:pt x="1880" y="25"/>
                    </a:lnTo>
                    <a:cubicBezTo>
                      <a:pt x="1873" y="25"/>
                      <a:pt x="1867" y="19"/>
                      <a:pt x="1867" y="12"/>
                    </a:cubicBezTo>
                    <a:cubicBezTo>
                      <a:pt x="1867" y="6"/>
                      <a:pt x="1873" y="0"/>
                      <a:pt x="1880" y="0"/>
                    </a:cubicBezTo>
                    <a:lnTo>
                      <a:pt x="1880" y="0"/>
                    </a:lnTo>
                    <a:cubicBezTo>
                      <a:pt x="1887" y="0"/>
                      <a:pt x="1892" y="6"/>
                      <a:pt x="1892" y="12"/>
                    </a:cubicBezTo>
                    <a:cubicBezTo>
                      <a:pt x="1892" y="19"/>
                      <a:pt x="1887" y="25"/>
                      <a:pt x="1880" y="25"/>
                    </a:cubicBezTo>
                    <a:close/>
                    <a:moveTo>
                      <a:pt x="1830" y="25"/>
                    </a:moveTo>
                    <a:lnTo>
                      <a:pt x="1830" y="25"/>
                    </a:lnTo>
                    <a:cubicBezTo>
                      <a:pt x="1823" y="25"/>
                      <a:pt x="1817" y="19"/>
                      <a:pt x="1817" y="12"/>
                    </a:cubicBezTo>
                    <a:cubicBezTo>
                      <a:pt x="1817" y="6"/>
                      <a:pt x="1823" y="0"/>
                      <a:pt x="1830" y="0"/>
                    </a:cubicBezTo>
                    <a:lnTo>
                      <a:pt x="1830" y="0"/>
                    </a:lnTo>
                    <a:cubicBezTo>
                      <a:pt x="1837" y="0"/>
                      <a:pt x="1842" y="6"/>
                      <a:pt x="1842" y="12"/>
                    </a:cubicBezTo>
                    <a:cubicBezTo>
                      <a:pt x="1842" y="19"/>
                      <a:pt x="1837" y="25"/>
                      <a:pt x="1830" y="25"/>
                    </a:cubicBezTo>
                    <a:close/>
                    <a:moveTo>
                      <a:pt x="1780" y="25"/>
                    </a:moveTo>
                    <a:lnTo>
                      <a:pt x="1780" y="25"/>
                    </a:lnTo>
                    <a:cubicBezTo>
                      <a:pt x="1773" y="25"/>
                      <a:pt x="1767" y="19"/>
                      <a:pt x="1767" y="12"/>
                    </a:cubicBezTo>
                    <a:cubicBezTo>
                      <a:pt x="1767" y="6"/>
                      <a:pt x="1773" y="0"/>
                      <a:pt x="1780" y="0"/>
                    </a:cubicBezTo>
                    <a:lnTo>
                      <a:pt x="1780" y="0"/>
                    </a:lnTo>
                    <a:cubicBezTo>
                      <a:pt x="1787" y="0"/>
                      <a:pt x="1792" y="6"/>
                      <a:pt x="1792" y="12"/>
                    </a:cubicBezTo>
                    <a:cubicBezTo>
                      <a:pt x="1792" y="19"/>
                      <a:pt x="1787" y="25"/>
                      <a:pt x="1780" y="25"/>
                    </a:cubicBezTo>
                    <a:close/>
                    <a:moveTo>
                      <a:pt x="1730" y="25"/>
                    </a:moveTo>
                    <a:lnTo>
                      <a:pt x="1730" y="25"/>
                    </a:lnTo>
                    <a:cubicBezTo>
                      <a:pt x="1723" y="25"/>
                      <a:pt x="1717" y="19"/>
                      <a:pt x="1717" y="12"/>
                    </a:cubicBezTo>
                    <a:cubicBezTo>
                      <a:pt x="1717" y="6"/>
                      <a:pt x="1723" y="0"/>
                      <a:pt x="1730" y="0"/>
                    </a:cubicBezTo>
                    <a:lnTo>
                      <a:pt x="1730" y="0"/>
                    </a:lnTo>
                    <a:cubicBezTo>
                      <a:pt x="1737" y="0"/>
                      <a:pt x="1742" y="6"/>
                      <a:pt x="1742" y="12"/>
                    </a:cubicBezTo>
                    <a:cubicBezTo>
                      <a:pt x="1742" y="19"/>
                      <a:pt x="1737" y="25"/>
                      <a:pt x="1730" y="25"/>
                    </a:cubicBezTo>
                    <a:close/>
                    <a:moveTo>
                      <a:pt x="1680" y="25"/>
                    </a:moveTo>
                    <a:lnTo>
                      <a:pt x="1680" y="25"/>
                    </a:lnTo>
                    <a:cubicBezTo>
                      <a:pt x="1673" y="25"/>
                      <a:pt x="1667" y="19"/>
                      <a:pt x="1667" y="12"/>
                    </a:cubicBezTo>
                    <a:cubicBezTo>
                      <a:pt x="1667" y="6"/>
                      <a:pt x="1673" y="0"/>
                      <a:pt x="1680" y="0"/>
                    </a:cubicBezTo>
                    <a:lnTo>
                      <a:pt x="1680" y="0"/>
                    </a:lnTo>
                    <a:cubicBezTo>
                      <a:pt x="1687" y="0"/>
                      <a:pt x="1692" y="6"/>
                      <a:pt x="1692" y="12"/>
                    </a:cubicBezTo>
                    <a:cubicBezTo>
                      <a:pt x="1692" y="19"/>
                      <a:pt x="1687" y="25"/>
                      <a:pt x="1680" y="25"/>
                    </a:cubicBezTo>
                    <a:close/>
                    <a:moveTo>
                      <a:pt x="1630" y="25"/>
                    </a:moveTo>
                    <a:lnTo>
                      <a:pt x="1630" y="25"/>
                    </a:lnTo>
                    <a:cubicBezTo>
                      <a:pt x="1623" y="25"/>
                      <a:pt x="1617" y="19"/>
                      <a:pt x="1617" y="12"/>
                    </a:cubicBezTo>
                    <a:cubicBezTo>
                      <a:pt x="1617" y="6"/>
                      <a:pt x="1623" y="0"/>
                      <a:pt x="1630" y="0"/>
                    </a:cubicBezTo>
                    <a:lnTo>
                      <a:pt x="1630" y="0"/>
                    </a:lnTo>
                    <a:cubicBezTo>
                      <a:pt x="1637" y="0"/>
                      <a:pt x="1642" y="6"/>
                      <a:pt x="1642" y="12"/>
                    </a:cubicBezTo>
                    <a:cubicBezTo>
                      <a:pt x="1642" y="19"/>
                      <a:pt x="1637" y="25"/>
                      <a:pt x="1630" y="25"/>
                    </a:cubicBezTo>
                    <a:close/>
                    <a:moveTo>
                      <a:pt x="1580" y="25"/>
                    </a:moveTo>
                    <a:lnTo>
                      <a:pt x="1580" y="25"/>
                    </a:lnTo>
                    <a:cubicBezTo>
                      <a:pt x="1573" y="25"/>
                      <a:pt x="1567" y="19"/>
                      <a:pt x="1567" y="12"/>
                    </a:cubicBezTo>
                    <a:cubicBezTo>
                      <a:pt x="1567" y="6"/>
                      <a:pt x="1573" y="0"/>
                      <a:pt x="1580" y="0"/>
                    </a:cubicBezTo>
                    <a:lnTo>
                      <a:pt x="1580" y="0"/>
                    </a:lnTo>
                    <a:cubicBezTo>
                      <a:pt x="1587" y="0"/>
                      <a:pt x="1592" y="6"/>
                      <a:pt x="1592" y="12"/>
                    </a:cubicBezTo>
                    <a:cubicBezTo>
                      <a:pt x="1592" y="19"/>
                      <a:pt x="1587" y="25"/>
                      <a:pt x="1580" y="25"/>
                    </a:cubicBezTo>
                    <a:close/>
                    <a:moveTo>
                      <a:pt x="1530" y="25"/>
                    </a:moveTo>
                    <a:lnTo>
                      <a:pt x="1530" y="25"/>
                    </a:lnTo>
                    <a:cubicBezTo>
                      <a:pt x="1523" y="25"/>
                      <a:pt x="1517" y="19"/>
                      <a:pt x="1517" y="12"/>
                    </a:cubicBezTo>
                    <a:cubicBezTo>
                      <a:pt x="1517" y="6"/>
                      <a:pt x="1523" y="0"/>
                      <a:pt x="1530" y="0"/>
                    </a:cubicBezTo>
                    <a:lnTo>
                      <a:pt x="1530" y="0"/>
                    </a:lnTo>
                    <a:cubicBezTo>
                      <a:pt x="1536" y="0"/>
                      <a:pt x="1542" y="6"/>
                      <a:pt x="1542" y="12"/>
                    </a:cubicBezTo>
                    <a:cubicBezTo>
                      <a:pt x="1542" y="19"/>
                      <a:pt x="1536" y="25"/>
                      <a:pt x="1530" y="25"/>
                    </a:cubicBezTo>
                    <a:close/>
                    <a:moveTo>
                      <a:pt x="1480" y="25"/>
                    </a:moveTo>
                    <a:lnTo>
                      <a:pt x="1480" y="25"/>
                    </a:lnTo>
                    <a:cubicBezTo>
                      <a:pt x="1473" y="25"/>
                      <a:pt x="1467" y="19"/>
                      <a:pt x="1467" y="12"/>
                    </a:cubicBezTo>
                    <a:cubicBezTo>
                      <a:pt x="1467" y="6"/>
                      <a:pt x="1473" y="0"/>
                      <a:pt x="1480" y="0"/>
                    </a:cubicBezTo>
                    <a:lnTo>
                      <a:pt x="1480" y="0"/>
                    </a:lnTo>
                    <a:cubicBezTo>
                      <a:pt x="1486" y="0"/>
                      <a:pt x="1492" y="6"/>
                      <a:pt x="1492" y="12"/>
                    </a:cubicBezTo>
                    <a:cubicBezTo>
                      <a:pt x="1492" y="19"/>
                      <a:pt x="1486" y="25"/>
                      <a:pt x="1480" y="25"/>
                    </a:cubicBezTo>
                    <a:close/>
                    <a:moveTo>
                      <a:pt x="1430" y="25"/>
                    </a:moveTo>
                    <a:lnTo>
                      <a:pt x="1430" y="25"/>
                    </a:lnTo>
                    <a:cubicBezTo>
                      <a:pt x="1423" y="25"/>
                      <a:pt x="1417" y="19"/>
                      <a:pt x="1417" y="12"/>
                    </a:cubicBezTo>
                    <a:cubicBezTo>
                      <a:pt x="1417" y="6"/>
                      <a:pt x="1423" y="0"/>
                      <a:pt x="1430" y="0"/>
                    </a:cubicBezTo>
                    <a:lnTo>
                      <a:pt x="1430" y="0"/>
                    </a:lnTo>
                    <a:cubicBezTo>
                      <a:pt x="1436" y="0"/>
                      <a:pt x="1442" y="6"/>
                      <a:pt x="1442" y="12"/>
                    </a:cubicBezTo>
                    <a:cubicBezTo>
                      <a:pt x="1442" y="19"/>
                      <a:pt x="1436" y="25"/>
                      <a:pt x="1430" y="25"/>
                    </a:cubicBezTo>
                    <a:close/>
                    <a:moveTo>
                      <a:pt x="1380" y="25"/>
                    </a:moveTo>
                    <a:lnTo>
                      <a:pt x="1379" y="25"/>
                    </a:lnTo>
                    <a:cubicBezTo>
                      <a:pt x="1373" y="25"/>
                      <a:pt x="1367" y="19"/>
                      <a:pt x="1367" y="12"/>
                    </a:cubicBezTo>
                    <a:cubicBezTo>
                      <a:pt x="1367" y="6"/>
                      <a:pt x="1373" y="0"/>
                      <a:pt x="1379" y="0"/>
                    </a:cubicBezTo>
                    <a:lnTo>
                      <a:pt x="1380" y="0"/>
                    </a:lnTo>
                    <a:cubicBezTo>
                      <a:pt x="1386" y="0"/>
                      <a:pt x="1392" y="6"/>
                      <a:pt x="1392" y="12"/>
                    </a:cubicBezTo>
                    <a:cubicBezTo>
                      <a:pt x="1392" y="19"/>
                      <a:pt x="1386" y="25"/>
                      <a:pt x="1380" y="25"/>
                    </a:cubicBezTo>
                    <a:close/>
                    <a:moveTo>
                      <a:pt x="1329" y="25"/>
                    </a:moveTo>
                    <a:lnTo>
                      <a:pt x="1329" y="25"/>
                    </a:lnTo>
                    <a:cubicBezTo>
                      <a:pt x="1323" y="25"/>
                      <a:pt x="1317" y="19"/>
                      <a:pt x="1317" y="12"/>
                    </a:cubicBezTo>
                    <a:cubicBezTo>
                      <a:pt x="1317" y="6"/>
                      <a:pt x="1323" y="0"/>
                      <a:pt x="1329" y="0"/>
                    </a:cubicBezTo>
                    <a:lnTo>
                      <a:pt x="1329" y="0"/>
                    </a:lnTo>
                    <a:cubicBezTo>
                      <a:pt x="1336" y="0"/>
                      <a:pt x="1342" y="6"/>
                      <a:pt x="1342" y="12"/>
                    </a:cubicBezTo>
                    <a:cubicBezTo>
                      <a:pt x="1342" y="19"/>
                      <a:pt x="1336" y="25"/>
                      <a:pt x="1329" y="25"/>
                    </a:cubicBezTo>
                    <a:close/>
                    <a:moveTo>
                      <a:pt x="1279" y="25"/>
                    </a:moveTo>
                    <a:lnTo>
                      <a:pt x="1279" y="25"/>
                    </a:lnTo>
                    <a:cubicBezTo>
                      <a:pt x="1273" y="25"/>
                      <a:pt x="1267" y="19"/>
                      <a:pt x="1267" y="12"/>
                    </a:cubicBezTo>
                    <a:cubicBezTo>
                      <a:pt x="1267" y="6"/>
                      <a:pt x="1273" y="0"/>
                      <a:pt x="1279" y="0"/>
                    </a:cubicBezTo>
                    <a:lnTo>
                      <a:pt x="1279" y="0"/>
                    </a:lnTo>
                    <a:cubicBezTo>
                      <a:pt x="1286" y="0"/>
                      <a:pt x="1292" y="6"/>
                      <a:pt x="1292" y="12"/>
                    </a:cubicBezTo>
                    <a:cubicBezTo>
                      <a:pt x="1292" y="19"/>
                      <a:pt x="1286" y="25"/>
                      <a:pt x="1279" y="25"/>
                    </a:cubicBezTo>
                    <a:close/>
                    <a:moveTo>
                      <a:pt x="1229" y="25"/>
                    </a:moveTo>
                    <a:lnTo>
                      <a:pt x="1229" y="25"/>
                    </a:lnTo>
                    <a:cubicBezTo>
                      <a:pt x="1222" y="25"/>
                      <a:pt x="1217" y="19"/>
                      <a:pt x="1217" y="12"/>
                    </a:cubicBezTo>
                    <a:cubicBezTo>
                      <a:pt x="1217" y="6"/>
                      <a:pt x="1222" y="0"/>
                      <a:pt x="1229" y="0"/>
                    </a:cubicBezTo>
                    <a:lnTo>
                      <a:pt x="1229" y="0"/>
                    </a:lnTo>
                    <a:cubicBezTo>
                      <a:pt x="1236" y="0"/>
                      <a:pt x="1242" y="6"/>
                      <a:pt x="1242" y="12"/>
                    </a:cubicBezTo>
                    <a:cubicBezTo>
                      <a:pt x="1242" y="19"/>
                      <a:pt x="1236" y="25"/>
                      <a:pt x="1229" y="25"/>
                    </a:cubicBezTo>
                    <a:close/>
                    <a:moveTo>
                      <a:pt x="1179" y="25"/>
                    </a:moveTo>
                    <a:lnTo>
                      <a:pt x="1179" y="25"/>
                    </a:lnTo>
                    <a:cubicBezTo>
                      <a:pt x="1172" y="25"/>
                      <a:pt x="1167" y="19"/>
                      <a:pt x="1167" y="12"/>
                    </a:cubicBezTo>
                    <a:cubicBezTo>
                      <a:pt x="1167" y="6"/>
                      <a:pt x="1172" y="0"/>
                      <a:pt x="1179" y="0"/>
                    </a:cubicBezTo>
                    <a:lnTo>
                      <a:pt x="1179" y="0"/>
                    </a:lnTo>
                    <a:cubicBezTo>
                      <a:pt x="1186" y="0"/>
                      <a:pt x="1192" y="6"/>
                      <a:pt x="1192" y="12"/>
                    </a:cubicBezTo>
                    <a:cubicBezTo>
                      <a:pt x="1192" y="19"/>
                      <a:pt x="1186" y="25"/>
                      <a:pt x="1179" y="25"/>
                    </a:cubicBezTo>
                    <a:close/>
                    <a:moveTo>
                      <a:pt x="1129" y="25"/>
                    </a:moveTo>
                    <a:lnTo>
                      <a:pt x="1129" y="25"/>
                    </a:lnTo>
                    <a:cubicBezTo>
                      <a:pt x="1122" y="25"/>
                      <a:pt x="1117" y="19"/>
                      <a:pt x="1117" y="12"/>
                    </a:cubicBezTo>
                    <a:cubicBezTo>
                      <a:pt x="1117" y="6"/>
                      <a:pt x="1122" y="0"/>
                      <a:pt x="1129" y="0"/>
                    </a:cubicBezTo>
                    <a:lnTo>
                      <a:pt x="1129" y="0"/>
                    </a:lnTo>
                    <a:cubicBezTo>
                      <a:pt x="1136" y="0"/>
                      <a:pt x="1142" y="6"/>
                      <a:pt x="1142" y="12"/>
                    </a:cubicBezTo>
                    <a:cubicBezTo>
                      <a:pt x="1142" y="19"/>
                      <a:pt x="1136" y="25"/>
                      <a:pt x="1129" y="25"/>
                    </a:cubicBezTo>
                    <a:close/>
                    <a:moveTo>
                      <a:pt x="1079" y="25"/>
                    </a:moveTo>
                    <a:lnTo>
                      <a:pt x="1079" y="25"/>
                    </a:lnTo>
                    <a:cubicBezTo>
                      <a:pt x="1072" y="25"/>
                      <a:pt x="1067" y="19"/>
                      <a:pt x="1067" y="12"/>
                    </a:cubicBezTo>
                    <a:cubicBezTo>
                      <a:pt x="1067" y="6"/>
                      <a:pt x="1072" y="0"/>
                      <a:pt x="1079" y="0"/>
                    </a:cubicBezTo>
                    <a:lnTo>
                      <a:pt x="1079" y="0"/>
                    </a:lnTo>
                    <a:cubicBezTo>
                      <a:pt x="1086" y="0"/>
                      <a:pt x="1092" y="6"/>
                      <a:pt x="1092" y="12"/>
                    </a:cubicBezTo>
                    <a:cubicBezTo>
                      <a:pt x="1092" y="19"/>
                      <a:pt x="1086" y="25"/>
                      <a:pt x="1079" y="25"/>
                    </a:cubicBezTo>
                    <a:close/>
                    <a:moveTo>
                      <a:pt x="1029" y="25"/>
                    </a:moveTo>
                    <a:lnTo>
                      <a:pt x="1029" y="25"/>
                    </a:lnTo>
                    <a:cubicBezTo>
                      <a:pt x="1022" y="25"/>
                      <a:pt x="1017" y="19"/>
                      <a:pt x="1017" y="12"/>
                    </a:cubicBezTo>
                    <a:cubicBezTo>
                      <a:pt x="1017" y="6"/>
                      <a:pt x="1022" y="0"/>
                      <a:pt x="1029" y="0"/>
                    </a:cubicBezTo>
                    <a:lnTo>
                      <a:pt x="1029" y="0"/>
                    </a:lnTo>
                    <a:cubicBezTo>
                      <a:pt x="1036" y="0"/>
                      <a:pt x="1042" y="6"/>
                      <a:pt x="1042" y="12"/>
                    </a:cubicBezTo>
                    <a:cubicBezTo>
                      <a:pt x="1042" y="19"/>
                      <a:pt x="1036" y="25"/>
                      <a:pt x="1029" y="25"/>
                    </a:cubicBezTo>
                    <a:close/>
                    <a:moveTo>
                      <a:pt x="979" y="25"/>
                    </a:moveTo>
                    <a:lnTo>
                      <a:pt x="979" y="25"/>
                    </a:lnTo>
                    <a:cubicBezTo>
                      <a:pt x="972" y="25"/>
                      <a:pt x="967" y="19"/>
                      <a:pt x="967" y="12"/>
                    </a:cubicBezTo>
                    <a:cubicBezTo>
                      <a:pt x="967" y="6"/>
                      <a:pt x="972" y="0"/>
                      <a:pt x="979" y="0"/>
                    </a:cubicBezTo>
                    <a:lnTo>
                      <a:pt x="979" y="0"/>
                    </a:lnTo>
                    <a:cubicBezTo>
                      <a:pt x="986" y="0"/>
                      <a:pt x="992" y="6"/>
                      <a:pt x="992" y="12"/>
                    </a:cubicBezTo>
                    <a:cubicBezTo>
                      <a:pt x="992" y="19"/>
                      <a:pt x="986" y="25"/>
                      <a:pt x="979" y="25"/>
                    </a:cubicBezTo>
                    <a:close/>
                    <a:moveTo>
                      <a:pt x="929" y="25"/>
                    </a:moveTo>
                    <a:lnTo>
                      <a:pt x="929" y="25"/>
                    </a:lnTo>
                    <a:cubicBezTo>
                      <a:pt x="922" y="25"/>
                      <a:pt x="917" y="19"/>
                      <a:pt x="917" y="12"/>
                    </a:cubicBezTo>
                    <a:cubicBezTo>
                      <a:pt x="917" y="6"/>
                      <a:pt x="922" y="0"/>
                      <a:pt x="929" y="0"/>
                    </a:cubicBezTo>
                    <a:lnTo>
                      <a:pt x="929" y="0"/>
                    </a:lnTo>
                    <a:cubicBezTo>
                      <a:pt x="936" y="0"/>
                      <a:pt x="942" y="6"/>
                      <a:pt x="942" y="12"/>
                    </a:cubicBezTo>
                    <a:cubicBezTo>
                      <a:pt x="942" y="19"/>
                      <a:pt x="936" y="25"/>
                      <a:pt x="929" y="25"/>
                    </a:cubicBezTo>
                    <a:close/>
                    <a:moveTo>
                      <a:pt x="879" y="25"/>
                    </a:moveTo>
                    <a:lnTo>
                      <a:pt x="879" y="25"/>
                    </a:lnTo>
                    <a:cubicBezTo>
                      <a:pt x="872" y="25"/>
                      <a:pt x="867" y="19"/>
                      <a:pt x="867" y="12"/>
                    </a:cubicBezTo>
                    <a:cubicBezTo>
                      <a:pt x="867" y="6"/>
                      <a:pt x="872" y="0"/>
                      <a:pt x="879" y="0"/>
                    </a:cubicBezTo>
                    <a:lnTo>
                      <a:pt x="879" y="0"/>
                    </a:lnTo>
                    <a:cubicBezTo>
                      <a:pt x="886" y="0"/>
                      <a:pt x="892" y="6"/>
                      <a:pt x="892" y="12"/>
                    </a:cubicBezTo>
                    <a:cubicBezTo>
                      <a:pt x="892" y="19"/>
                      <a:pt x="886" y="25"/>
                      <a:pt x="879" y="25"/>
                    </a:cubicBezTo>
                    <a:close/>
                    <a:moveTo>
                      <a:pt x="829" y="25"/>
                    </a:moveTo>
                    <a:lnTo>
                      <a:pt x="829" y="25"/>
                    </a:lnTo>
                    <a:cubicBezTo>
                      <a:pt x="822" y="25"/>
                      <a:pt x="817" y="19"/>
                      <a:pt x="817" y="12"/>
                    </a:cubicBezTo>
                    <a:cubicBezTo>
                      <a:pt x="817" y="6"/>
                      <a:pt x="822" y="0"/>
                      <a:pt x="829" y="0"/>
                    </a:cubicBezTo>
                    <a:lnTo>
                      <a:pt x="829" y="0"/>
                    </a:lnTo>
                    <a:cubicBezTo>
                      <a:pt x="836" y="0"/>
                      <a:pt x="842" y="6"/>
                      <a:pt x="842" y="12"/>
                    </a:cubicBezTo>
                    <a:cubicBezTo>
                      <a:pt x="842" y="19"/>
                      <a:pt x="836" y="25"/>
                      <a:pt x="829" y="25"/>
                    </a:cubicBezTo>
                    <a:close/>
                    <a:moveTo>
                      <a:pt x="779" y="25"/>
                    </a:moveTo>
                    <a:lnTo>
                      <a:pt x="779" y="25"/>
                    </a:lnTo>
                    <a:cubicBezTo>
                      <a:pt x="772" y="25"/>
                      <a:pt x="767" y="19"/>
                      <a:pt x="767" y="12"/>
                    </a:cubicBezTo>
                    <a:cubicBezTo>
                      <a:pt x="767" y="6"/>
                      <a:pt x="772" y="0"/>
                      <a:pt x="779" y="0"/>
                    </a:cubicBezTo>
                    <a:lnTo>
                      <a:pt x="779" y="0"/>
                    </a:lnTo>
                    <a:cubicBezTo>
                      <a:pt x="786" y="0"/>
                      <a:pt x="792" y="6"/>
                      <a:pt x="792" y="12"/>
                    </a:cubicBezTo>
                    <a:cubicBezTo>
                      <a:pt x="792" y="19"/>
                      <a:pt x="786" y="25"/>
                      <a:pt x="779" y="25"/>
                    </a:cubicBezTo>
                    <a:close/>
                    <a:moveTo>
                      <a:pt x="729" y="25"/>
                    </a:moveTo>
                    <a:lnTo>
                      <a:pt x="729" y="25"/>
                    </a:lnTo>
                    <a:cubicBezTo>
                      <a:pt x="722" y="25"/>
                      <a:pt x="717" y="19"/>
                      <a:pt x="717" y="12"/>
                    </a:cubicBezTo>
                    <a:cubicBezTo>
                      <a:pt x="717" y="6"/>
                      <a:pt x="722" y="0"/>
                      <a:pt x="729" y="0"/>
                    </a:cubicBezTo>
                    <a:lnTo>
                      <a:pt x="729" y="0"/>
                    </a:lnTo>
                    <a:cubicBezTo>
                      <a:pt x="736" y="0"/>
                      <a:pt x="742" y="6"/>
                      <a:pt x="742" y="12"/>
                    </a:cubicBezTo>
                    <a:cubicBezTo>
                      <a:pt x="742" y="19"/>
                      <a:pt x="736" y="25"/>
                      <a:pt x="729" y="25"/>
                    </a:cubicBezTo>
                    <a:close/>
                    <a:moveTo>
                      <a:pt x="679" y="25"/>
                    </a:moveTo>
                    <a:lnTo>
                      <a:pt x="679" y="25"/>
                    </a:lnTo>
                    <a:cubicBezTo>
                      <a:pt x="672" y="25"/>
                      <a:pt x="667" y="19"/>
                      <a:pt x="667" y="12"/>
                    </a:cubicBezTo>
                    <a:cubicBezTo>
                      <a:pt x="667" y="6"/>
                      <a:pt x="672" y="0"/>
                      <a:pt x="679" y="0"/>
                    </a:cubicBezTo>
                    <a:lnTo>
                      <a:pt x="679" y="0"/>
                    </a:lnTo>
                    <a:cubicBezTo>
                      <a:pt x="686" y="0"/>
                      <a:pt x="692" y="6"/>
                      <a:pt x="692" y="12"/>
                    </a:cubicBezTo>
                    <a:cubicBezTo>
                      <a:pt x="692" y="19"/>
                      <a:pt x="686" y="25"/>
                      <a:pt x="679" y="25"/>
                    </a:cubicBezTo>
                    <a:close/>
                    <a:moveTo>
                      <a:pt x="629" y="25"/>
                    </a:moveTo>
                    <a:lnTo>
                      <a:pt x="629" y="25"/>
                    </a:lnTo>
                    <a:cubicBezTo>
                      <a:pt x="622" y="25"/>
                      <a:pt x="617" y="19"/>
                      <a:pt x="617" y="12"/>
                    </a:cubicBezTo>
                    <a:cubicBezTo>
                      <a:pt x="617" y="6"/>
                      <a:pt x="622" y="0"/>
                      <a:pt x="629" y="0"/>
                    </a:cubicBezTo>
                    <a:lnTo>
                      <a:pt x="629" y="0"/>
                    </a:lnTo>
                    <a:cubicBezTo>
                      <a:pt x="636" y="0"/>
                      <a:pt x="642" y="6"/>
                      <a:pt x="642" y="12"/>
                    </a:cubicBezTo>
                    <a:cubicBezTo>
                      <a:pt x="642" y="19"/>
                      <a:pt x="636" y="25"/>
                      <a:pt x="629" y="25"/>
                    </a:cubicBezTo>
                    <a:close/>
                    <a:moveTo>
                      <a:pt x="579" y="25"/>
                    </a:moveTo>
                    <a:lnTo>
                      <a:pt x="579" y="25"/>
                    </a:lnTo>
                    <a:cubicBezTo>
                      <a:pt x="572" y="25"/>
                      <a:pt x="567" y="19"/>
                      <a:pt x="567" y="12"/>
                    </a:cubicBezTo>
                    <a:cubicBezTo>
                      <a:pt x="567" y="6"/>
                      <a:pt x="572" y="0"/>
                      <a:pt x="579" y="0"/>
                    </a:cubicBezTo>
                    <a:lnTo>
                      <a:pt x="579" y="0"/>
                    </a:lnTo>
                    <a:cubicBezTo>
                      <a:pt x="586" y="0"/>
                      <a:pt x="592" y="6"/>
                      <a:pt x="592" y="12"/>
                    </a:cubicBezTo>
                    <a:cubicBezTo>
                      <a:pt x="592" y="19"/>
                      <a:pt x="586" y="25"/>
                      <a:pt x="579" y="25"/>
                    </a:cubicBezTo>
                    <a:close/>
                    <a:moveTo>
                      <a:pt x="529" y="25"/>
                    </a:moveTo>
                    <a:lnTo>
                      <a:pt x="529" y="25"/>
                    </a:lnTo>
                    <a:cubicBezTo>
                      <a:pt x="522" y="25"/>
                      <a:pt x="517" y="19"/>
                      <a:pt x="517" y="12"/>
                    </a:cubicBezTo>
                    <a:cubicBezTo>
                      <a:pt x="517" y="6"/>
                      <a:pt x="522" y="0"/>
                      <a:pt x="529" y="0"/>
                    </a:cubicBezTo>
                    <a:lnTo>
                      <a:pt x="529" y="0"/>
                    </a:lnTo>
                    <a:cubicBezTo>
                      <a:pt x="536" y="0"/>
                      <a:pt x="542" y="6"/>
                      <a:pt x="542" y="12"/>
                    </a:cubicBezTo>
                    <a:cubicBezTo>
                      <a:pt x="542" y="19"/>
                      <a:pt x="536" y="25"/>
                      <a:pt x="529" y="25"/>
                    </a:cubicBezTo>
                    <a:close/>
                    <a:moveTo>
                      <a:pt x="479" y="25"/>
                    </a:moveTo>
                    <a:lnTo>
                      <a:pt x="479" y="25"/>
                    </a:lnTo>
                    <a:cubicBezTo>
                      <a:pt x="472" y="25"/>
                      <a:pt x="467" y="19"/>
                      <a:pt x="467" y="12"/>
                    </a:cubicBezTo>
                    <a:cubicBezTo>
                      <a:pt x="467" y="6"/>
                      <a:pt x="472" y="0"/>
                      <a:pt x="479" y="0"/>
                    </a:cubicBezTo>
                    <a:lnTo>
                      <a:pt x="479" y="0"/>
                    </a:lnTo>
                    <a:cubicBezTo>
                      <a:pt x="486" y="0"/>
                      <a:pt x="492" y="6"/>
                      <a:pt x="492" y="12"/>
                    </a:cubicBezTo>
                    <a:cubicBezTo>
                      <a:pt x="492" y="19"/>
                      <a:pt x="486" y="25"/>
                      <a:pt x="479" y="25"/>
                    </a:cubicBezTo>
                    <a:close/>
                    <a:moveTo>
                      <a:pt x="429" y="25"/>
                    </a:moveTo>
                    <a:lnTo>
                      <a:pt x="429" y="25"/>
                    </a:lnTo>
                    <a:cubicBezTo>
                      <a:pt x="422" y="25"/>
                      <a:pt x="416" y="19"/>
                      <a:pt x="416" y="12"/>
                    </a:cubicBezTo>
                    <a:cubicBezTo>
                      <a:pt x="416" y="6"/>
                      <a:pt x="422" y="0"/>
                      <a:pt x="429" y="0"/>
                    </a:cubicBezTo>
                    <a:lnTo>
                      <a:pt x="429" y="0"/>
                    </a:lnTo>
                    <a:cubicBezTo>
                      <a:pt x="436" y="0"/>
                      <a:pt x="442" y="6"/>
                      <a:pt x="442" y="12"/>
                    </a:cubicBezTo>
                    <a:cubicBezTo>
                      <a:pt x="442" y="19"/>
                      <a:pt x="436" y="25"/>
                      <a:pt x="429" y="25"/>
                    </a:cubicBezTo>
                    <a:close/>
                    <a:moveTo>
                      <a:pt x="379" y="25"/>
                    </a:moveTo>
                    <a:lnTo>
                      <a:pt x="379" y="25"/>
                    </a:lnTo>
                    <a:cubicBezTo>
                      <a:pt x="372" y="25"/>
                      <a:pt x="366" y="19"/>
                      <a:pt x="366" y="12"/>
                    </a:cubicBezTo>
                    <a:cubicBezTo>
                      <a:pt x="366" y="6"/>
                      <a:pt x="372" y="0"/>
                      <a:pt x="379" y="0"/>
                    </a:cubicBezTo>
                    <a:lnTo>
                      <a:pt x="379" y="0"/>
                    </a:lnTo>
                    <a:cubicBezTo>
                      <a:pt x="386" y="0"/>
                      <a:pt x="391" y="6"/>
                      <a:pt x="391" y="12"/>
                    </a:cubicBezTo>
                    <a:cubicBezTo>
                      <a:pt x="391" y="19"/>
                      <a:pt x="386" y="25"/>
                      <a:pt x="379" y="25"/>
                    </a:cubicBezTo>
                    <a:close/>
                    <a:moveTo>
                      <a:pt x="329" y="25"/>
                    </a:moveTo>
                    <a:lnTo>
                      <a:pt x="329" y="25"/>
                    </a:lnTo>
                    <a:cubicBezTo>
                      <a:pt x="322" y="25"/>
                      <a:pt x="316" y="19"/>
                      <a:pt x="316" y="12"/>
                    </a:cubicBezTo>
                    <a:cubicBezTo>
                      <a:pt x="316" y="6"/>
                      <a:pt x="322" y="0"/>
                      <a:pt x="329" y="0"/>
                    </a:cubicBezTo>
                    <a:lnTo>
                      <a:pt x="329" y="0"/>
                    </a:lnTo>
                    <a:cubicBezTo>
                      <a:pt x="336" y="0"/>
                      <a:pt x="341" y="6"/>
                      <a:pt x="341" y="12"/>
                    </a:cubicBezTo>
                    <a:cubicBezTo>
                      <a:pt x="341" y="19"/>
                      <a:pt x="336" y="25"/>
                      <a:pt x="329" y="25"/>
                    </a:cubicBezTo>
                    <a:close/>
                    <a:moveTo>
                      <a:pt x="279" y="25"/>
                    </a:moveTo>
                    <a:lnTo>
                      <a:pt x="279" y="25"/>
                    </a:lnTo>
                    <a:cubicBezTo>
                      <a:pt x="272" y="25"/>
                      <a:pt x="266" y="19"/>
                      <a:pt x="266" y="12"/>
                    </a:cubicBezTo>
                    <a:cubicBezTo>
                      <a:pt x="266" y="6"/>
                      <a:pt x="272" y="0"/>
                      <a:pt x="279" y="0"/>
                    </a:cubicBezTo>
                    <a:lnTo>
                      <a:pt x="279" y="0"/>
                    </a:lnTo>
                    <a:cubicBezTo>
                      <a:pt x="286" y="0"/>
                      <a:pt x="291" y="6"/>
                      <a:pt x="291" y="12"/>
                    </a:cubicBezTo>
                    <a:cubicBezTo>
                      <a:pt x="291" y="19"/>
                      <a:pt x="286" y="25"/>
                      <a:pt x="279" y="25"/>
                    </a:cubicBezTo>
                    <a:close/>
                    <a:moveTo>
                      <a:pt x="229" y="25"/>
                    </a:moveTo>
                    <a:lnTo>
                      <a:pt x="229" y="25"/>
                    </a:lnTo>
                    <a:cubicBezTo>
                      <a:pt x="222" y="25"/>
                      <a:pt x="216" y="19"/>
                      <a:pt x="216" y="12"/>
                    </a:cubicBezTo>
                    <a:cubicBezTo>
                      <a:pt x="216" y="6"/>
                      <a:pt x="222" y="0"/>
                      <a:pt x="229" y="0"/>
                    </a:cubicBezTo>
                    <a:lnTo>
                      <a:pt x="229" y="0"/>
                    </a:lnTo>
                    <a:cubicBezTo>
                      <a:pt x="236" y="0"/>
                      <a:pt x="241" y="6"/>
                      <a:pt x="241" y="12"/>
                    </a:cubicBezTo>
                    <a:cubicBezTo>
                      <a:pt x="241" y="19"/>
                      <a:pt x="236" y="25"/>
                      <a:pt x="229" y="25"/>
                    </a:cubicBezTo>
                    <a:close/>
                    <a:moveTo>
                      <a:pt x="179" y="25"/>
                    </a:moveTo>
                    <a:lnTo>
                      <a:pt x="179" y="25"/>
                    </a:lnTo>
                    <a:cubicBezTo>
                      <a:pt x="172" y="25"/>
                      <a:pt x="166" y="19"/>
                      <a:pt x="166" y="12"/>
                    </a:cubicBezTo>
                    <a:cubicBezTo>
                      <a:pt x="166" y="6"/>
                      <a:pt x="172" y="0"/>
                      <a:pt x="179" y="0"/>
                    </a:cubicBezTo>
                    <a:lnTo>
                      <a:pt x="179" y="0"/>
                    </a:lnTo>
                    <a:cubicBezTo>
                      <a:pt x="186" y="0"/>
                      <a:pt x="191" y="6"/>
                      <a:pt x="191" y="12"/>
                    </a:cubicBezTo>
                    <a:cubicBezTo>
                      <a:pt x="191" y="19"/>
                      <a:pt x="186" y="25"/>
                      <a:pt x="179" y="25"/>
                    </a:cubicBezTo>
                    <a:close/>
                    <a:moveTo>
                      <a:pt x="129" y="25"/>
                    </a:moveTo>
                    <a:lnTo>
                      <a:pt x="129" y="25"/>
                    </a:lnTo>
                    <a:cubicBezTo>
                      <a:pt x="122" y="25"/>
                      <a:pt x="116" y="19"/>
                      <a:pt x="116" y="12"/>
                    </a:cubicBezTo>
                    <a:cubicBezTo>
                      <a:pt x="116" y="6"/>
                      <a:pt x="122" y="0"/>
                      <a:pt x="129" y="0"/>
                    </a:cubicBezTo>
                    <a:lnTo>
                      <a:pt x="129" y="0"/>
                    </a:lnTo>
                    <a:cubicBezTo>
                      <a:pt x="136" y="0"/>
                      <a:pt x="141" y="6"/>
                      <a:pt x="141" y="12"/>
                    </a:cubicBezTo>
                    <a:cubicBezTo>
                      <a:pt x="141" y="19"/>
                      <a:pt x="136" y="25"/>
                      <a:pt x="129" y="25"/>
                    </a:cubicBezTo>
                    <a:close/>
                    <a:moveTo>
                      <a:pt x="79" y="25"/>
                    </a:moveTo>
                    <a:lnTo>
                      <a:pt x="79" y="25"/>
                    </a:lnTo>
                    <a:cubicBezTo>
                      <a:pt x="72" y="25"/>
                      <a:pt x="66" y="19"/>
                      <a:pt x="66" y="12"/>
                    </a:cubicBezTo>
                    <a:cubicBezTo>
                      <a:pt x="66" y="6"/>
                      <a:pt x="72" y="0"/>
                      <a:pt x="79" y="0"/>
                    </a:cubicBezTo>
                    <a:lnTo>
                      <a:pt x="79" y="0"/>
                    </a:lnTo>
                    <a:cubicBezTo>
                      <a:pt x="86" y="0"/>
                      <a:pt x="91" y="6"/>
                      <a:pt x="91" y="12"/>
                    </a:cubicBezTo>
                    <a:cubicBezTo>
                      <a:pt x="91" y="19"/>
                      <a:pt x="86" y="25"/>
                      <a:pt x="79" y="25"/>
                    </a:cubicBezTo>
                    <a:close/>
                    <a:moveTo>
                      <a:pt x="29" y="25"/>
                    </a:moveTo>
                    <a:lnTo>
                      <a:pt x="29" y="25"/>
                    </a:lnTo>
                    <a:cubicBezTo>
                      <a:pt x="22" y="25"/>
                      <a:pt x="16" y="19"/>
                      <a:pt x="16" y="12"/>
                    </a:cubicBezTo>
                    <a:cubicBezTo>
                      <a:pt x="16" y="6"/>
                      <a:pt x="22" y="0"/>
                      <a:pt x="29" y="0"/>
                    </a:cubicBezTo>
                    <a:lnTo>
                      <a:pt x="29" y="0"/>
                    </a:lnTo>
                    <a:cubicBezTo>
                      <a:pt x="36" y="0"/>
                      <a:pt x="41" y="6"/>
                      <a:pt x="41" y="12"/>
                    </a:cubicBezTo>
                    <a:cubicBezTo>
                      <a:pt x="41" y="19"/>
                      <a:pt x="36" y="25"/>
                      <a:pt x="29" y="25"/>
                    </a:cubicBezTo>
                    <a:close/>
                    <a:moveTo>
                      <a:pt x="25" y="46"/>
                    </a:moveTo>
                    <a:lnTo>
                      <a:pt x="25" y="46"/>
                    </a:lnTo>
                    <a:cubicBezTo>
                      <a:pt x="25" y="53"/>
                      <a:pt x="19" y="58"/>
                      <a:pt x="12" y="58"/>
                    </a:cubicBezTo>
                    <a:cubicBezTo>
                      <a:pt x="5" y="58"/>
                      <a:pt x="0" y="53"/>
                      <a:pt x="0" y="46"/>
                    </a:cubicBezTo>
                    <a:lnTo>
                      <a:pt x="0" y="46"/>
                    </a:lnTo>
                    <a:cubicBezTo>
                      <a:pt x="0" y="39"/>
                      <a:pt x="5" y="33"/>
                      <a:pt x="12" y="33"/>
                    </a:cubicBezTo>
                    <a:cubicBezTo>
                      <a:pt x="19" y="33"/>
                      <a:pt x="25" y="39"/>
                      <a:pt x="25" y="46"/>
                    </a:cubicBezTo>
                    <a:close/>
                    <a:moveTo>
                      <a:pt x="25" y="96"/>
                    </a:moveTo>
                    <a:lnTo>
                      <a:pt x="25" y="96"/>
                    </a:lnTo>
                    <a:cubicBezTo>
                      <a:pt x="25" y="103"/>
                      <a:pt x="19" y="108"/>
                      <a:pt x="12" y="108"/>
                    </a:cubicBezTo>
                    <a:cubicBezTo>
                      <a:pt x="5" y="108"/>
                      <a:pt x="0" y="103"/>
                      <a:pt x="0" y="96"/>
                    </a:cubicBezTo>
                    <a:lnTo>
                      <a:pt x="0" y="96"/>
                    </a:lnTo>
                    <a:cubicBezTo>
                      <a:pt x="0" y="89"/>
                      <a:pt x="5" y="83"/>
                      <a:pt x="12" y="83"/>
                    </a:cubicBezTo>
                    <a:cubicBezTo>
                      <a:pt x="19" y="83"/>
                      <a:pt x="25" y="89"/>
                      <a:pt x="25" y="96"/>
                    </a:cubicBezTo>
                    <a:close/>
                    <a:moveTo>
                      <a:pt x="25" y="146"/>
                    </a:moveTo>
                    <a:lnTo>
                      <a:pt x="25" y="146"/>
                    </a:lnTo>
                    <a:cubicBezTo>
                      <a:pt x="25" y="153"/>
                      <a:pt x="19" y="158"/>
                      <a:pt x="12" y="158"/>
                    </a:cubicBezTo>
                    <a:cubicBezTo>
                      <a:pt x="5" y="158"/>
                      <a:pt x="0" y="153"/>
                      <a:pt x="0" y="146"/>
                    </a:cubicBezTo>
                    <a:lnTo>
                      <a:pt x="0" y="146"/>
                    </a:lnTo>
                    <a:cubicBezTo>
                      <a:pt x="0" y="139"/>
                      <a:pt x="5" y="133"/>
                      <a:pt x="12" y="133"/>
                    </a:cubicBezTo>
                    <a:cubicBezTo>
                      <a:pt x="19" y="133"/>
                      <a:pt x="25" y="139"/>
                      <a:pt x="25" y="146"/>
                    </a:cubicBezTo>
                    <a:close/>
                    <a:moveTo>
                      <a:pt x="25" y="196"/>
                    </a:moveTo>
                    <a:lnTo>
                      <a:pt x="25" y="196"/>
                    </a:lnTo>
                    <a:cubicBezTo>
                      <a:pt x="25" y="203"/>
                      <a:pt x="19" y="208"/>
                      <a:pt x="12" y="208"/>
                    </a:cubicBezTo>
                    <a:cubicBezTo>
                      <a:pt x="5" y="208"/>
                      <a:pt x="0" y="203"/>
                      <a:pt x="0" y="196"/>
                    </a:cubicBezTo>
                    <a:lnTo>
                      <a:pt x="0" y="196"/>
                    </a:lnTo>
                    <a:cubicBezTo>
                      <a:pt x="0" y="189"/>
                      <a:pt x="5" y="183"/>
                      <a:pt x="12" y="183"/>
                    </a:cubicBezTo>
                    <a:cubicBezTo>
                      <a:pt x="19" y="183"/>
                      <a:pt x="25" y="189"/>
                      <a:pt x="25" y="196"/>
                    </a:cubicBezTo>
                    <a:close/>
                    <a:moveTo>
                      <a:pt x="25" y="246"/>
                    </a:moveTo>
                    <a:lnTo>
                      <a:pt x="25" y="246"/>
                    </a:lnTo>
                    <a:cubicBezTo>
                      <a:pt x="25" y="253"/>
                      <a:pt x="19" y="258"/>
                      <a:pt x="12" y="258"/>
                    </a:cubicBezTo>
                    <a:cubicBezTo>
                      <a:pt x="5" y="258"/>
                      <a:pt x="0" y="253"/>
                      <a:pt x="0" y="246"/>
                    </a:cubicBezTo>
                    <a:lnTo>
                      <a:pt x="0" y="246"/>
                    </a:lnTo>
                    <a:cubicBezTo>
                      <a:pt x="0" y="239"/>
                      <a:pt x="5" y="233"/>
                      <a:pt x="12" y="233"/>
                    </a:cubicBezTo>
                    <a:cubicBezTo>
                      <a:pt x="19" y="233"/>
                      <a:pt x="25" y="239"/>
                      <a:pt x="25" y="246"/>
                    </a:cubicBezTo>
                    <a:close/>
                    <a:moveTo>
                      <a:pt x="25" y="296"/>
                    </a:moveTo>
                    <a:lnTo>
                      <a:pt x="25" y="296"/>
                    </a:lnTo>
                    <a:cubicBezTo>
                      <a:pt x="25" y="303"/>
                      <a:pt x="19" y="308"/>
                      <a:pt x="12" y="308"/>
                    </a:cubicBezTo>
                    <a:cubicBezTo>
                      <a:pt x="5" y="308"/>
                      <a:pt x="0" y="303"/>
                      <a:pt x="0" y="296"/>
                    </a:cubicBezTo>
                    <a:lnTo>
                      <a:pt x="0" y="296"/>
                    </a:lnTo>
                    <a:cubicBezTo>
                      <a:pt x="0" y="289"/>
                      <a:pt x="5" y="283"/>
                      <a:pt x="12" y="283"/>
                    </a:cubicBezTo>
                    <a:cubicBezTo>
                      <a:pt x="19" y="283"/>
                      <a:pt x="25" y="289"/>
                      <a:pt x="25" y="296"/>
                    </a:cubicBezTo>
                    <a:close/>
                    <a:moveTo>
                      <a:pt x="25" y="346"/>
                    </a:moveTo>
                    <a:lnTo>
                      <a:pt x="25" y="346"/>
                    </a:lnTo>
                    <a:cubicBezTo>
                      <a:pt x="25" y="353"/>
                      <a:pt x="19" y="358"/>
                      <a:pt x="12" y="358"/>
                    </a:cubicBezTo>
                    <a:cubicBezTo>
                      <a:pt x="5" y="358"/>
                      <a:pt x="0" y="353"/>
                      <a:pt x="0" y="346"/>
                    </a:cubicBezTo>
                    <a:lnTo>
                      <a:pt x="0" y="346"/>
                    </a:lnTo>
                    <a:cubicBezTo>
                      <a:pt x="0" y="339"/>
                      <a:pt x="5" y="333"/>
                      <a:pt x="12" y="333"/>
                    </a:cubicBezTo>
                    <a:cubicBezTo>
                      <a:pt x="19" y="333"/>
                      <a:pt x="25" y="339"/>
                      <a:pt x="25" y="346"/>
                    </a:cubicBezTo>
                    <a:close/>
                    <a:moveTo>
                      <a:pt x="25" y="396"/>
                    </a:moveTo>
                    <a:lnTo>
                      <a:pt x="25" y="396"/>
                    </a:lnTo>
                    <a:cubicBezTo>
                      <a:pt x="25" y="403"/>
                      <a:pt x="19" y="408"/>
                      <a:pt x="12" y="408"/>
                    </a:cubicBezTo>
                    <a:cubicBezTo>
                      <a:pt x="5" y="408"/>
                      <a:pt x="0" y="403"/>
                      <a:pt x="0" y="396"/>
                    </a:cubicBezTo>
                    <a:lnTo>
                      <a:pt x="0" y="396"/>
                    </a:lnTo>
                    <a:cubicBezTo>
                      <a:pt x="0" y="389"/>
                      <a:pt x="5" y="383"/>
                      <a:pt x="12" y="383"/>
                    </a:cubicBezTo>
                    <a:cubicBezTo>
                      <a:pt x="19" y="383"/>
                      <a:pt x="25" y="389"/>
                      <a:pt x="25" y="396"/>
                    </a:cubicBezTo>
                    <a:close/>
                    <a:moveTo>
                      <a:pt x="25" y="446"/>
                    </a:moveTo>
                    <a:lnTo>
                      <a:pt x="25" y="446"/>
                    </a:lnTo>
                    <a:cubicBezTo>
                      <a:pt x="25" y="453"/>
                      <a:pt x="19" y="459"/>
                      <a:pt x="12" y="459"/>
                    </a:cubicBezTo>
                    <a:cubicBezTo>
                      <a:pt x="5" y="459"/>
                      <a:pt x="0" y="453"/>
                      <a:pt x="0" y="446"/>
                    </a:cubicBezTo>
                    <a:lnTo>
                      <a:pt x="0" y="446"/>
                    </a:lnTo>
                    <a:cubicBezTo>
                      <a:pt x="0" y="439"/>
                      <a:pt x="5" y="433"/>
                      <a:pt x="12" y="433"/>
                    </a:cubicBezTo>
                    <a:cubicBezTo>
                      <a:pt x="19" y="433"/>
                      <a:pt x="25" y="439"/>
                      <a:pt x="25" y="446"/>
                    </a:cubicBezTo>
                    <a:close/>
                    <a:moveTo>
                      <a:pt x="25" y="496"/>
                    </a:moveTo>
                    <a:lnTo>
                      <a:pt x="25" y="496"/>
                    </a:lnTo>
                    <a:cubicBezTo>
                      <a:pt x="25" y="503"/>
                      <a:pt x="19" y="509"/>
                      <a:pt x="12" y="509"/>
                    </a:cubicBezTo>
                    <a:cubicBezTo>
                      <a:pt x="5" y="509"/>
                      <a:pt x="0" y="503"/>
                      <a:pt x="0" y="496"/>
                    </a:cubicBezTo>
                    <a:lnTo>
                      <a:pt x="0" y="496"/>
                    </a:lnTo>
                    <a:cubicBezTo>
                      <a:pt x="0" y="489"/>
                      <a:pt x="5" y="484"/>
                      <a:pt x="12" y="484"/>
                    </a:cubicBezTo>
                    <a:cubicBezTo>
                      <a:pt x="19" y="484"/>
                      <a:pt x="25" y="489"/>
                      <a:pt x="25" y="496"/>
                    </a:cubicBezTo>
                    <a:close/>
                    <a:moveTo>
                      <a:pt x="25" y="546"/>
                    </a:moveTo>
                    <a:lnTo>
                      <a:pt x="25" y="546"/>
                    </a:lnTo>
                    <a:cubicBezTo>
                      <a:pt x="25" y="553"/>
                      <a:pt x="19" y="559"/>
                      <a:pt x="12" y="559"/>
                    </a:cubicBezTo>
                    <a:cubicBezTo>
                      <a:pt x="5" y="559"/>
                      <a:pt x="0" y="553"/>
                      <a:pt x="0" y="546"/>
                    </a:cubicBezTo>
                    <a:lnTo>
                      <a:pt x="0" y="546"/>
                    </a:lnTo>
                    <a:cubicBezTo>
                      <a:pt x="0" y="539"/>
                      <a:pt x="5" y="534"/>
                      <a:pt x="12" y="534"/>
                    </a:cubicBezTo>
                    <a:cubicBezTo>
                      <a:pt x="19" y="534"/>
                      <a:pt x="25" y="539"/>
                      <a:pt x="25" y="546"/>
                    </a:cubicBezTo>
                    <a:close/>
                    <a:moveTo>
                      <a:pt x="25" y="596"/>
                    </a:moveTo>
                    <a:lnTo>
                      <a:pt x="25" y="596"/>
                    </a:lnTo>
                    <a:cubicBezTo>
                      <a:pt x="25" y="603"/>
                      <a:pt x="19" y="609"/>
                      <a:pt x="12" y="609"/>
                    </a:cubicBezTo>
                    <a:cubicBezTo>
                      <a:pt x="5" y="609"/>
                      <a:pt x="0" y="603"/>
                      <a:pt x="0" y="596"/>
                    </a:cubicBezTo>
                    <a:lnTo>
                      <a:pt x="0" y="596"/>
                    </a:lnTo>
                    <a:cubicBezTo>
                      <a:pt x="0" y="589"/>
                      <a:pt x="5" y="584"/>
                      <a:pt x="12" y="584"/>
                    </a:cubicBezTo>
                    <a:cubicBezTo>
                      <a:pt x="19" y="584"/>
                      <a:pt x="25" y="589"/>
                      <a:pt x="25" y="596"/>
                    </a:cubicBezTo>
                    <a:close/>
                    <a:moveTo>
                      <a:pt x="25" y="646"/>
                    </a:moveTo>
                    <a:lnTo>
                      <a:pt x="25" y="646"/>
                    </a:lnTo>
                    <a:cubicBezTo>
                      <a:pt x="25" y="653"/>
                      <a:pt x="19" y="659"/>
                      <a:pt x="12" y="659"/>
                    </a:cubicBezTo>
                    <a:cubicBezTo>
                      <a:pt x="5" y="659"/>
                      <a:pt x="0" y="653"/>
                      <a:pt x="0" y="646"/>
                    </a:cubicBezTo>
                    <a:lnTo>
                      <a:pt x="0" y="646"/>
                    </a:lnTo>
                    <a:cubicBezTo>
                      <a:pt x="0" y="639"/>
                      <a:pt x="5" y="634"/>
                      <a:pt x="12" y="634"/>
                    </a:cubicBezTo>
                    <a:cubicBezTo>
                      <a:pt x="19" y="634"/>
                      <a:pt x="25" y="639"/>
                      <a:pt x="25" y="646"/>
                    </a:cubicBezTo>
                    <a:close/>
                    <a:moveTo>
                      <a:pt x="25" y="696"/>
                    </a:moveTo>
                    <a:lnTo>
                      <a:pt x="25" y="696"/>
                    </a:lnTo>
                    <a:cubicBezTo>
                      <a:pt x="25" y="703"/>
                      <a:pt x="19" y="709"/>
                      <a:pt x="12" y="709"/>
                    </a:cubicBezTo>
                    <a:cubicBezTo>
                      <a:pt x="5" y="709"/>
                      <a:pt x="0" y="703"/>
                      <a:pt x="0" y="696"/>
                    </a:cubicBezTo>
                    <a:lnTo>
                      <a:pt x="0" y="696"/>
                    </a:lnTo>
                    <a:cubicBezTo>
                      <a:pt x="0" y="689"/>
                      <a:pt x="5" y="684"/>
                      <a:pt x="12" y="684"/>
                    </a:cubicBezTo>
                    <a:cubicBezTo>
                      <a:pt x="19" y="684"/>
                      <a:pt x="25" y="689"/>
                      <a:pt x="25" y="696"/>
                    </a:cubicBezTo>
                    <a:close/>
                    <a:moveTo>
                      <a:pt x="25" y="746"/>
                    </a:moveTo>
                    <a:lnTo>
                      <a:pt x="25" y="746"/>
                    </a:lnTo>
                    <a:cubicBezTo>
                      <a:pt x="25" y="753"/>
                      <a:pt x="19" y="759"/>
                      <a:pt x="12" y="759"/>
                    </a:cubicBezTo>
                    <a:cubicBezTo>
                      <a:pt x="5" y="759"/>
                      <a:pt x="0" y="753"/>
                      <a:pt x="0" y="746"/>
                    </a:cubicBezTo>
                    <a:lnTo>
                      <a:pt x="0" y="746"/>
                    </a:lnTo>
                    <a:cubicBezTo>
                      <a:pt x="0" y="739"/>
                      <a:pt x="5" y="734"/>
                      <a:pt x="12" y="734"/>
                    </a:cubicBezTo>
                    <a:cubicBezTo>
                      <a:pt x="19" y="734"/>
                      <a:pt x="25" y="739"/>
                      <a:pt x="25" y="746"/>
                    </a:cubicBezTo>
                    <a:close/>
                    <a:moveTo>
                      <a:pt x="25" y="796"/>
                    </a:moveTo>
                    <a:lnTo>
                      <a:pt x="25" y="796"/>
                    </a:lnTo>
                    <a:cubicBezTo>
                      <a:pt x="25" y="803"/>
                      <a:pt x="19" y="809"/>
                      <a:pt x="12" y="809"/>
                    </a:cubicBezTo>
                    <a:cubicBezTo>
                      <a:pt x="5" y="809"/>
                      <a:pt x="0" y="803"/>
                      <a:pt x="0" y="796"/>
                    </a:cubicBezTo>
                    <a:lnTo>
                      <a:pt x="0" y="796"/>
                    </a:lnTo>
                    <a:cubicBezTo>
                      <a:pt x="0" y="789"/>
                      <a:pt x="5" y="784"/>
                      <a:pt x="12" y="784"/>
                    </a:cubicBezTo>
                    <a:cubicBezTo>
                      <a:pt x="19" y="784"/>
                      <a:pt x="25" y="789"/>
                      <a:pt x="25" y="796"/>
                    </a:cubicBezTo>
                    <a:close/>
                    <a:moveTo>
                      <a:pt x="25" y="846"/>
                    </a:moveTo>
                    <a:lnTo>
                      <a:pt x="25" y="846"/>
                    </a:lnTo>
                    <a:cubicBezTo>
                      <a:pt x="25" y="853"/>
                      <a:pt x="19" y="859"/>
                      <a:pt x="12" y="859"/>
                    </a:cubicBezTo>
                    <a:cubicBezTo>
                      <a:pt x="5" y="859"/>
                      <a:pt x="0" y="853"/>
                      <a:pt x="0" y="846"/>
                    </a:cubicBezTo>
                    <a:lnTo>
                      <a:pt x="0" y="846"/>
                    </a:lnTo>
                    <a:cubicBezTo>
                      <a:pt x="0" y="839"/>
                      <a:pt x="5" y="834"/>
                      <a:pt x="12" y="834"/>
                    </a:cubicBezTo>
                    <a:cubicBezTo>
                      <a:pt x="19" y="834"/>
                      <a:pt x="25" y="839"/>
                      <a:pt x="25" y="846"/>
                    </a:cubicBezTo>
                    <a:close/>
                    <a:moveTo>
                      <a:pt x="25" y="896"/>
                    </a:moveTo>
                    <a:lnTo>
                      <a:pt x="25" y="896"/>
                    </a:lnTo>
                    <a:cubicBezTo>
                      <a:pt x="25" y="903"/>
                      <a:pt x="19" y="909"/>
                      <a:pt x="12" y="909"/>
                    </a:cubicBezTo>
                    <a:cubicBezTo>
                      <a:pt x="5" y="909"/>
                      <a:pt x="0" y="903"/>
                      <a:pt x="0" y="896"/>
                    </a:cubicBezTo>
                    <a:lnTo>
                      <a:pt x="0" y="896"/>
                    </a:lnTo>
                    <a:cubicBezTo>
                      <a:pt x="0" y="889"/>
                      <a:pt x="5" y="884"/>
                      <a:pt x="12" y="884"/>
                    </a:cubicBezTo>
                    <a:cubicBezTo>
                      <a:pt x="19" y="884"/>
                      <a:pt x="25" y="889"/>
                      <a:pt x="25" y="896"/>
                    </a:cubicBezTo>
                    <a:close/>
                    <a:moveTo>
                      <a:pt x="25" y="946"/>
                    </a:moveTo>
                    <a:lnTo>
                      <a:pt x="25" y="946"/>
                    </a:lnTo>
                    <a:cubicBezTo>
                      <a:pt x="25" y="953"/>
                      <a:pt x="19" y="959"/>
                      <a:pt x="12" y="959"/>
                    </a:cubicBezTo>
                    <a:cubicBezTo>
                      <a:pt x="5" y="959"/>
                      <a:pt x="0" y="953"/>
                      <a:pt x="0" y="946"/>
                    </a:cubicBezTo>
                    <a:lnTo>
                      <a:pt x="0" y="946"/>
                    </a:lnTo>
                    <a:cubicBezTo>
                      <a:pt x="0" y="939"/>
                      <a:pt x="5" y="934"/>
                      <a:pt x="12" y="934"/>
                    </a:cubicBezTo>
                    <a:cubicBezTo>
                      <a:pt x="19" y="934"/>
                      <a:pt x="25" y="939"/>
                      <a:pt x="25" y="946"/>
                    </a:cubicBezTo>
                    <a:close/>
                    <a:moveTo>
                      <a:pt x="25" y="996"/>
                    </a:moveTo>
                    <a:lnTo>
                      <a:pt x="25" y="996"/>
                    </a:lnTo>
                    <a:cubicBezTo>
                      <a:pt x="25" y="1003"/>
                      <a:pt x="19" y="1009"/>
                      <a:pt x="12" y="1009"/>
                    </a:cubicBezTo>
                    <a:cubicBezTo>
                      <a:pt x="5" y="1009"/>
                      <a:pt x="0" y="1003"/>
                      <a:pt x="0" y="996"/>
                    </a:cubicBezTo>
                    <a:lnTo>
                      <a:pt x="0" y="996"/>
                    </a:lnTo>
                    <a:cubicBezTo>
                      <a:pt x="0" y="989"/>
                      <a:pt x="5" y="984"/>
                      <a:pt x="12" y="984"/>
                    </a:cubicBezTo>
                    <a:cubicBezTo>
                      <a:pt x="19" y="984"/>
                      <a:pt x="25" y="989"/>
                      <a:pt x="25" y="996"/>
                    </a:cubicBezTo>
                    <a:close/>
                    <a:moveTo>
                      <a:pt x="25" y="1046"/>
                    </a:moveTo>
                    <a:lnTo>
                      <a:pt x="25" y="1046"/>
                    </a:lnTo>
                    <a:cubicBezTo>
                      <a:pt x="25" y="1053"/>
                      <a:pt x="19" y="1059"/>
                      <a:pt x="12" y="1059"/>
                    </a:cubicBezTo>
                    <a:cubicBezTo>
                      <a:pt x="5" y="1059"/>
                      <a:pt x="0" y="1053"/>
                      <a:pt x="0" y="1046"/>
                    </a:cubicBezTo>
                    <a:lnTo>
                      <a:pt x="0" y="1046"/>
                    </a:lnTo>
                    <a:cubicBezTo>
                      <a:pt x="0" y="1039"/>
                      <a:pt x="5" y="1034"/>
                      <a:pt x="12" y="1034"/>
                    </a:cubicBezTo>
                    <a:cubicBezTo>
                      <a:pt x="19" y="1034"/>
                      <a:pt x="25" y="1039"/>
                      <a:pt x="25" y="1046"/>
                    </a:cubicBezTo>
                    <a:close/>
                    <a:moveTo>
                      <a:pt x="25" y="1096"/>
                    </a:moveTo>
                    <a:lnTo>
                      <a:pt x="25" y="1096"/>
                    </a:lnTo>
                    <a:cubicBezTo>
                      <a:pt x="25" y="1103"/>
                      <a:pt x="19" y="1109"/>
                      <a:pt x="12" y="1109"/>
                    </a:cubicBezTo>
                    <a:cubicBezTo>
                      <a:pt x="5" y="1109"/>
                      <a:pt x="0" y="1103"/>
                      <a:pt x="0" y="1096"/>
                    </a:cubicBezTo>
                    <a:lnTo>
                      <a:pt x="0" y="1096"/>
                    </a:lnTo>
                    <a:cubicBezTo>
                      <a:pt x="0" y="1089"/>
                      <a:pt x="5" y="1084"/>
                      <a:pt x="12" y="1084"/>
                    </a:cubicBezTo>
                    <a:cubicBezTo>
                      <a:pt x="19" y="1084"/>
                      <a:pt x="25" y="1089"/>
                      <a:pt x="25" y="1096"/>
                    </a:cubicBezTo>
                    <a:close/>
                    <a:moveTo>
                      <a:pt x="25" y="1146"/>
                    </a:moveTo>
                    <a:lnTo>
                      <a:pt x="25" y="1146"/>
                    </a:lnTo>
                    <a:cubicBezTo>
                      <a:pt x="25" y="1153"/>
                      <a:pt x="19" y="1159"/>
                      <a:pt x="12" y="1159"/>
                    </a:cubicBezTo>
                    <a:cubicBezTo>
                      <a:pt x="5" y="1159"/>
                      <a:pt x="0" y="1153"/>
                      <a:pt x="0" y="1146"/>
                    </a:cubicBezTo>
                    <a:lnTo>
                      <a:pt x="0" y="1146"/>
                    </a:lnTo>
                    <a:cubicBezTo>
                      <a:pt x="0" y="1139"/>
                      <a:pt x="5" y="1134"/>
                      <a:pt x="12" y="1134"/>
                    </a:cubicBezTo>
                    <a:cubicBezTo>
                      <a:pt x="19" y="1134"/>
                      <a:pt x="25" y="1139"/>
                      <a:pt x="25" y="1146"/>
                    </a:cubicBezTo>
                    <a:close/>
                    <a:moveTo>
                      <a:pt x="25" y="1196"/>
                    </a:moveTo>
                    <a:lnTo>
                      <a:pt x="25" y="1196"/>
                    </a:lnTo>
                    <a:cubicBezTo>
                      <a:pt x="25" y="1203"/>
                      <a:pt x="19" y="1209"/>
                      <a:pt x="12" y="1209"/>
                    </a:cubicBezTo>
                    <a:cubicBezTo>
                      <a:pt x="5" y="1209"/>
                      <a:pt x="0" y="1203"/>
                      <a:pt x="0" y="1196"/>
                    </a:cubicBezTo>
                    <a:lnTo>
                      <a:pt x="0" y="1196"/>
                    </a:lnTo>
                    <a:cubicBezTo>
                      <a:pt x="0" y="1189"/>
                      <a:pt x="5" y="1184"/>
                      <a:pt x="12" y="1184"/>
                    </a:cubicBezTo>
                    <a:cubicBezTo>
                      <a:pt x="19" y="1184"/>
                      <a:pt x="25" y="1189"/>
                      <a:pt x="25" y="1196"/>
                    </a:cubicBezTo>
                    <a:close/>
                    <a:moveTo>
                      <a:pt x="25" y="1246"/>
                    </a:moveTo>
                    <a:lnTo>
                      <a:pt x="25" y="1246"/>
                    </a:lnTo>
                    <a:cubicBezTo>
                      <a:pt x="25" y="1253"/>
                      <a:pt x="19" y="1259"/>
                      <a:pt x="12" y="1259"/>
                    </a:cubicBezTo>
                    <a:cubicBezTo>
                      <a:pt x="5" y="1259"/>
                      <a:pt x="0" y="1253"/>
                      <a:pt x="0" y="1246"/>
                    </a:cubicBezTo>
                    <a:lnTo>
                      <a:pt x="0" y="1246"/>
                    </a:lnTo>
                    <a:cubicBezTo>
                      <a:pt x="0" y="1239"/>
                      <a:pt x="5" y="1234"/>
                      <a:pt x="12" y="1234"/>
                    </a:cubicBezTo>
                    <a:cubicBezTo>
                      <a:pt x="19" y="1234"/>
                      <a:pt x="25" y="1239"/>
                      <a:pt x="25" y="1246"/>
                    </a:cubicBezTo>
                    <a:close/>
                    <a:moveTo>
                      <a:pt x="25" y="1296"/>
                    </a:moveTo>
                    <a:lnTo>
                      <a:pt x="25" y="1296"/>
                    </a:lnTo>
                    <a:cubicBezTo>
                      <a:pt x="25" y="1303"/>
                      <a:pt x="19" y="1309"/>
                      <a:pt x="12" y="1309"/>
                    </a:cubicBezTo>
                    <a:cubicBezTo>
                      <a:pt x="5" y="1309"/>
                      <a:pt x="0" y="1303"/>
                      <a:pt x="0" y="1296"/>
                    </a:cubicBezTo>
                    <a:lnTo>
                      <a:pt x="0" y="1296"/>
                    </a:lnTo>
                    <a:cubicBezTo>
                      <a:pt x="0" y="1290"/>
                      <a:pt x="5" y="1284"/>
                      <a:pt x="12" y="1284"/>
                    </a:cubicBezTo>
                    <a:cubicBezTo>
                      <a:pt x="19" y="1284"/>
                      <a:pt x="25" y="1290"/>
                      <a:pt x="25" y="1296"/>
                    </a:cubicBezTo>
                    <a:close/>
                    <a:moveTo>
                      <a:pt x="25" y="1346"/>
                    </a:moveTo>
                    <a:lnTo>
                      <a:pt x="25" y="1346"/>
                    </a:lnTo>
                    <a:cubicBezTo>
                      <a:pt x="25" y="1353"/>
                      <a:pt x="19" y="1359"/>
                      <a:pt x="12" y="1359"/>
                    </a:cubicBezTo>
                    <a:cubicBezTo>
                      <a:pt x="5" y="1359"/>
                      <a:pt x="0" y="1353"/>
                      <a:pt x="0" y="1346"/>
                    </a:cubicBezTo>
                    <a:lnTo>
                      <a:pt x="0" y="1346"/>
                    </a:lnTo>
                    <a:cubicBezTo>
                      <a:pt x="0" y="1340"/>
                      <a:pt x="5" y="1334"/>
                      <a:pt x="12" y="1334"/>
                    </a:cubicBezTo>
                    <a:cubicBezTo>
                      <a:pt x="19" y="1334"/>
                      <a:pt x="25" y="1340"/>
                      <a:pt x="25" y="1346"/>
                    </a:cubicBezTo>
                    <a:close/>
                    <a:moveTo>
                      <a:pt x="25" y="1396"/>
                    </a:moveTo>
                    <a:lnTo>
                      <a:pt x="25" y="1396"/>
                    </a:lnTo>
                    <a:cubicBezTo>
                      <a:pt x="25" y="1403"/>
                      <a:pt x="19" y="1409"/>
                      <a:pt x="12" y="1409"/>
                    </a:cubicBezTo>
                    <a:cubicBezTo>
                      <a:pt x="5" y="1409"/>
                      <a:pt x="0" y="1403"/>
                      <a:pt x="0" y="1396"/>
                    </a:cubicBezTo>
                    <a:lnTo>
                      <a:pt x="0" y="1396"/>
                    </a:lnTo>
                    <a:cubicBezTo>
                      <a:pt x="0" y="1390"/>
                      <a:pt x="5" y="1384"/>
                      <a:pt x="12" y="1384"/>
                    </a:cubicBezTo>
                    <a:cubicBezTo>
                      <a:pt x="19" y="1384"/>
                      <a:pt x="25" y="1390"/>
                      <a:pt x="25" y="1396"/>
                    </a:cubicBezTo>
                    <a:close/>
                    <a:moveTo>
                      <a:pt x="25" y="1446"/>
                    </a:moveTo>
                    <a:lnTo>
                      <a:pt x="25" y="1447"/>
                    </a:lnTo>
                    <a:cubicBezTo>
                      <a:pt x="25" y="1453"/>
                      <a:pt x="19" y="1459"/>
                      <a:pt x="12" y="1459"/>
                    </a:cubicBezTo>
                    <a:cubicBezTo>
                      <a:pt x="5" y="1459"/>
                      <a:pt x="0" y="1453"/>
                      <a:pt x="0" y="1447"/>
                    </a:cubicBezTo>
                    <a:lnTo>
                      <a:pt x="0" y="1446"/>
                    </a:lnTo>
                    <a:cubicBezTo>
                      <a:pt x="0" y="1440"/>
                      <a:pt x="5" y="1434"/>
                      <a:pt x="12" y="1434"/>
                    </a:cubicBezTo>
                    <a:cubicBezTo>
                      <a:pt x="19" y="1434"/>
                      <a:pt x="25" y="1440"/>
                      <a:pt x="25" y="1446"/>
                    </a:cubicBezTo>
                    <a:close/>
                    <a:moveTo>
                      <a:pt x="25" y="1497"/>
                    </a:moveTo>
                    <a:lnTo>
                      <a:pt x="25" y="1497"/>
                    </a:lnTo>
                    <a:cubicBezTo>
                      <a:pt x="25" y="1503"/>
                      <a:pt x="19" y="1509"/>
                      <a:pt x="12" y="1509"/>
                    </a:cubicBezTo>
                    <a:cubicBezTo>
                      <a:pt x="5" y="1509"/>
                      <a:pt x="0" y="1503"/>
                      <a:pt x="0" y="1497"/>
                    </a:cubicBezTo>
                    <a:lnTo>
                      <a:pt x="0" y="1497"/>
                    </a:lnTo>
                    <a:cubicBezTo>
                      <a:pt x="0" y="1490"/>
                      <a:pt x="5" y="1484"/>
                      <a:pt x="12" y="1484"/>
                    </a:cubicBezTo>
                    <a:cubicBezTo>
                      <a:pt x="19" y="1484"/>
                      <a:pt x="25" y="1490"/>
                      <a:pt x="25" y="1497"/>
                    </a:cubicBezTo>
                    <a:close/>
                    <a:moveTo>
                      <a:pt x="25" y="1547"/>
                    </a:moveTo>
                    <a:lnTo>
                      <a:pt x="25" y="1547"/>
                    </a:lnTo>
                    <a:cubicBezTo>
                      <a:pt x="25" y="1553"/>
                      <a:pt x="19" y="1559"/>
                      <a:pt x="12" y="1559"/>
                    </a:cubicBezTo>
                    <a:cubicBezTo>
                      <a:pt x="5" y="1559"/>
                      <a:pt x="0" y="1553"/>
                      <a:pt x="0" y="1547"/>
                    </a:cubicBezTo>
                    <a:lnTo>
                      <a:pt x="0" y="1547"/>
                    </a:lnTo>
                    <a:cubicBezTo>
                      <a:pt x="0" y="1540"/>
                      <a:pt x="5" y="1534"/>
                      <a:pt x="12" y="1534"/>
                    </a:cubicBezTo>
                    <a:cubicBezTo>
                      <a:pt x="19" y="1534"/>
                      <a:pt x="25" y="1540"/>
                      <a:pt x="25" y="1547"/>
                    </a:cubicBezTo>
                    <a:close/>
                    <a:moveTo>
                      <a:pt x="25" y="1597"/>
                    </a:moveTo>
                    <a:lnTo>
                      <a:pt x="25" y="1597"/>
                    </a:lnTo>
                    <a:cubicBezTo>
                      <a:pt x="25" y="1603"/>
                      <a:pt x="19" y="1609"/>
                      <a:pt x="12" y="1609"/>
                    </a:cubicBezTo>
                    <a:cubicBezTo>
                      <a:pt x="5" y="1609"/>
                      <a:pt x="0" y="1603"/>
                      <a:pt x="0" y="1597"/>
                    </a:cubicBezTo>
                    <a:lnTo>
                      <a:pt x="0" y="1597"/>
                    </a:lnTo>
                    <a:cubicBezTo>
                      <a:pt x="0" y="1590"/>
                      <a:pt x="5" y="1584"/>
                      <a:pt x="12" y="1584"/>
                    </a:cubicBezTo>
                    <a:cubicBezTo>
                      <a:pt x="19" y="1584"/>
                      <a:pt x="25" y="1590"/>
                      <a:pt x="25" y="1597"/>
                    </a:cubicBezTo>
                    <a:close/>
                    <a:moveTo>
                      <a:pt x="25" y="1647"/>
                    </a:moveTo>
                    <a:lnTo>
                      <a:pt x="25" y="1647"/>
                    </a:lnTo>
                    <a:cubicBezTo>
                      <a:pt x="25" y="1654"/>
                      <a:pt x="19" y="1659"/>
                      <a:pt x="12" y="1659"/>
                    </a:cubicBezTo>
                    <a:cubicBezTo>
                      <a:pt x="5" y="1659"/>
                      <a:pt x="0" y="1654"/>
                      <a:pt x="0" y="1647"/>
                    </a:cubicBezTo>
                    <a:lnTo>
                      <a:pt x="0" y="1647"/>
                    </a:lnTo>
                    <a:cubicBezTo>
                      <a:pt x="0" y="1640"/>
                      <a:pt x="5" y="1634"/>
                      <a:pt x="12" y="1634"/>
                    </a:cubicBezTo>
                    <a:cubicBezTo>
                      <a:pt x="19" y="1634"/>
                      <a:pt x="25" y="1640"/>
                      <a:pt x="25" y="1647"/>
                    </a:cubicBezTo>
                    <a:close/>
                    <a:moveTo>
                      <a:pt x="25" y="1697"/>
                    </a:moveTo>
                    <a:lnTo>
                      <a:pt x="25" y="1697"/>
                    </a:lnTo>
                    <a:cubicBezTo>
                      <a:pt x="25" y="1704"/>
                      <a:pt x="19" y="1709"/>
                      <a:pt x="12" y="1709"/>
                    </a:cubicBezTo>
                    <a:cubicBezTo>
                      <a:pt x="5" y="1709"/>
                      <a:pt x="0" y="1704"/>
                      <a:pt x="0" y="1697"/>
                    </a:cubicBezTo>
                    <a:lnTo>
                      <a:pt x="0" y="1697"/>
                    </a:lnTo>
                    <a:cubicBezTo>
                      <a:pt x="0" y="1690"/>
                      <a:pt x="5" y="1684"/>
                      <a:pt x="12" y="1684"/>
                    </a:cubicBezTo>
                    <a:cubicBezTo>
                      <a:pt x="19" y="1684"/>
                      <a:pt x="25" y="1690"/>
                      <a:pt x="25" y="1697"/>
                    </a:cubicBezTo>
                    <a:close/>
                    <a:moveTo>
                      <a:pt x="25" y="1747"/>
                    </a:moveTo>
                    <a:lnTo>
                      <a:pt x="25" y="1747"/>
                    </a:lnTo>
                    <a:cubicBezTo>
                      <a:pt x="25" y="1754"/>
                      <a:pt x="19" y="1759"/>
                      <a:pt x="12" y="1759"/>
                    </a:cubicBezTo>
                    <a:cubicBezTo>
                      <a:pt x="5" y="1759"/>
                      <a:pt x="0" y="1754"/>
                      <a:pt x="0" y="1747"/>
                    </a:cubicBezTo>
                    <a:lnTo>
                      <a:pt x="0" y="1747"/>
                    </a:lnTo>
                    <a:cubicBezTo>
                      <a:pt x="0" y="1740"/>
                      <a:pt x="5" y="1734"/>
                      <a:pt x="12" y="1734"/>
                    </a:cubicBezTo>
                    <a:cubicBezTo>
                      <a:pt x="19" y="1734"/>
                      <a:pt x="25" y="1740"/>
                      <a:pt x="25" y="1747"/>
                    </a:cubicBezTo>
                    <a:close/>
                    <a:moveTo>
                      <a:pt x="25" y="1797"/>
                    </a:moveTo>
                    <a:lnTo>
                      <a:pt x="25" y="1797"/>
                    </a:lnTo>
                    <a:cubicBezTo>
                      <a:pt x="25" y="1804"/>
                      <a:pt x="19" y="1809"/>
                      <a:pt x="12" y="1809"/>
                    </a:cubicBezTo>
                    <a:cubicBezTo>
                      <a:pt x="5" y="1809"/>
                      <a:pt x="0" y="1804"/>
                      <a:pt x="0" y="1797"/>
                    </a:cubicBezTo>
                    <a:lnTo>
                      <a:pt x="0" y="1797"/>
                    </a:lnTo>
                    <a:cubicBezTo>
                      <a:pt x="0" y="1790"/>
                      <a:pt x="5" y="1784"/>
                      <a:pt x="12" y="1784"/>
                    </a:cubicBezTo>
                    <a:cubicBezTo>
                      <a:pt x="19" y="1784"/>
                      <a:pt x="25" y="1790"/>
                      <a:pt x="25" y="1797"/>
                    </a:cubicBezTo>
                    <a:close/>
                    <a:moveTo>
                      <a:pt x="25" y="1847"/>
                    </a:moveTo>
                    <a:lnTo>
                      <a:pt x="25" y="1847"/>
                    </a:lnTo>
                    <a:cubicBezTo>
                      <a:pt x="25" y="1854"/>
                      <a:pt x="19" y="1859"/>
                      <a:pt x="12" y="1859"/>
                    </a:cubicBezTo>
                    <a:cubicBezTo>
                      <a:pt x="5" y="1859"/>
                      <a:pt x="0" y="1854"/>
                      <a:pt x="0" y="1847"/>
                    </a:cubicBezTo>
                    <a:lnTo>
                      <a:pt x="0" y="1847"/>
                    </a:lnTo>
                    <a:cubicBezTo>
                      <a:pt x="0" y="1840"/>
                      <a:pt x="5" y="1834"/>
                      <a:pt x="12" y="1834"/>
                    </a:cubicBezTo>
                    <a:cubicBezTo>
                      <a:pt x="19" y="1834"/>
                      <a:pt x="25" y="1840"/>
                      <a:pt x="25" y="1847"/>
                    </a:cubicBezTo>
                    <a:close/>
                    <a:moveTo>
                      <a:pt x="25" y="1897"/>
                    </a:moveTo>
                    <a:lnTo>
                      <a:pt x="25" y="1897"/>
                    </a:lnTo>
                    <a:cubicBezTo>
                      <a:pt x="25" y="1904"/>
                      <a:pt x="19" y="1909"/>
                      <a:pt x="12" y="1909"/>
                    </a:cubicBezTo>
                    <a:cubicBezTo>
                      <a:pt x="5" y="1909"/>
                      <a:pt x="0" y="1904"/>
                      <a:pt x="0" y="1897"/>
                    </a:cubicBezTo>
                    <a:lnTo>
                      <a:pt x="0" y="1897"/>
                    </a:lnTo>
                    <a:cubicBezTo>
                      <a:pt x="0" y="1890"/>
                      <a:pt x="5" y="1884"/>
                      <a:pt x="12" y="1884"/>
                    </a:cubicBezTo>
                    <a:cubicBezTo>
                      <a:pt x="19" y="1884"/>
                      <a:pt x="25" y="1890"/>
                      <a:pt x="25" y="1897"/>
                    </a:cubicBezTo>
                    <a:close/>
                    <a:moveTo>
                      <a:pt x="25" y="1947"/>
                    </a:moveTo>
                    <a:lnTo>
                      <a:pt x="25" y="1947"/>
                    </a:lnTo>
                    <a:cubicBezTo>
                      <a:pt x="25" y="1954"/>
                      <a:pt x="19" y="1959"/>
                      <a:pt x="12" y="1959"/>
                    </a:cubicBezTo>
                    <a:cubicBezTo>
                      <a:pt x="5" y="1959"/>
                      <a:pt x="0" y="1954"/>
                      <a:pt x="0" y="1947"/>
                    </a:cubicBezTo>
                    <a:lnTo>
                      <a:pt x="0" y="1947"/>
                    </a:lnTo>
                    <a:cubicBezTo>
                      <a:pt x="0" y="1940"/>
                      <a:pt x="5" y="1934"/>
                      <a:pt x="12" y="1934"/>
                    </a:cubicBezTo>
                    <a:cubicBezTo>
                      <a:pt x="19" y="1934"/>
                      <a:pt x="25" y="1940"/>
                      <a:pt x="25" y="1947"/>
                    </a:cubicBezTo>
                    <a:close/>
                    <a:moveTo>
                      <a:pt x="25" y="1997"/>
                    </a:moveTo>
                    <a:lnTo>
                      <a:pt x="25" y="1997"/>
                    </a:lnTo>
                    <a:cubicBezTo>
                      <a:pt x="25" y="2004"/>
                      <a:pt x="19" y="2009"/>
                      <a:pt x="12" y="2009"/>
                    </a:cubicBezTo>
                    <a:cubicBezTo>
                      <a:pt x="5" y="2009"/>
                      <a:pt x="0" y="2004"/>
                      <a:pt x="0" y="1997"/>
                    </a:cubicBezTo>
                    <a:lnTo>
                      <a:pt x="0" y="1997"/>
                    </a:lnTo>
                    <a:cubicBezTo>
                      <a:pt x="0" y="1990"/>
                      <a:pt x="5" y="1984"/>
                      <a:pt x="12" y="1984"/>
                    </a:cubicBezTo>
                    <a:cubicBezTo>
                      <a:pt x="19" y="1984"/>
                      <a:pt x="25" y="1990"/>
                      <a:pt x="25" y="1997"/>
                    </a:cubicBezTo>
                    <a:close/>
                    <a:moveTo>
                      <a:pt x="25" y="2047"/>
                    </a:moveTo>
                    <a:lnTo>
                      <a:pt x="25" y="2047"/>
                    </a:lnTo>
                    <a:cubicBezTo>
                      <a:pt x="25" y="2054"/>
                      <a:pt x="19" y="2059"/>
                      <a:pt x="12" y="2059"/>
                    </a:cubicBezTo>
                    <a:cubicBezTo>
                      <a:pt x="5" y="2059"/>
                      <a:pt x="0" y="2054"/>
                      <a:pt x="0" y="2047"/>
                    </a:cubicBezTo>
                    <a:lnTo>
                      <a:pt x="0" y="2047"/>
                    </a:lnTo>
                    <a:cubicBezTo>
                      <a:pt x="0" y="2040"/>
                      <a:pt x="5" y="2034"/>
                      <a:pt x="12" y="2034"/>
                    </a:cubicBezTo>
                    <a:cubicBezTo>
                      <a:pt x="19" y="2034"/>
                      <a:pt x="25" y="2040"/>
                      <a:pt x="25" y="2047"/>
                    </a:cubicBezTo>
                    <a:close/>
                    <a:moveTo>
                      <a:pt x="25" y="2097"/>
                    </a:moveTo>
                    <a:lnTo>
                      <a:pt x="25" y="2097"/>
                    </a:lnTo>
                    <a:cubicBezTo>
                      <a:pt x="25" y="2104"/>
                      <a:pt x="19" y="2109"/>
                      <a:pt x="12" y="2109"/>
                    </a:cubicBezTo>
                    <a:cubicBezTo>
                      <a:pt x="5" y="2109"/>
                      <a:pt x="0" y="2104"/>
                      <a:pt x="0" y="2097"/>
                    </a:cubicBezTo>
                    <a:lnTo>
                      <a:pt x="0" y="2097"/>
                    </a:lnTo>
                    <a:cubicBezTo>
                      <a:pt x="0" y="2090"/>
                      <a:pt x="5" y="2084"/>
                      <a:pt x="12" y="2084"/>
                    </a:cubicBezTo>
                    <a:cubicBezTo>
                      <a:pt x="19" y="2084"/>
                      <a:pt x="25" y="2090"/>
                      <a:pt x="25" y="2097"/>
                    </a:cubicBezTo>
                    <a:close/>
                    <a:moveTo>
                      <a:pt x="25" y="2147"/>
                    </a:moveTo>
                    <a:lnTo>
                      <a:pt x="25" y="2147"/>
                    </a:lnTo>
                    <a:cubicBezTo>
                      <a:pt x="25" y="2154"/>
                      <a:pt x="19" y="2159"/>
                      <a:pt x="12" y="2159"/>
                    </a:cubicBezTo>
                    <a:cubicBezTo>
                      <a:pt x="5" y="2159"/>
                      <a:pt x="0" y="2154"/>
                      <a:pt x="0" y="2147"/>
                    </a:cubicBezTo>
                    <a:lnTo>
                      <a:pt x="0" y="2147"/>
                    </a:lnTo>
                    <a:cubicBezTo>
                      <a:pt x="0" y="2140"/>
                      <a:pt x="5" y="2134"/>
                      <a:pt x="12" y="2134"/>
                    </a:cubicBezTo>
                    <a:cubicBezTo>
                      <a:pt x="19" y="2134"/>
                      <a:pt x="25" y="2140"/>
                      <a:pt x="25" y="2147"/>
                    </a:cubicBezTo>
                    <a:close/>
                    <a:moveTo>
                      <a:pt x="25" y="2197"/>
                    </a:moveTo>
                    <a:lnTo>
                      <a:pt x="25" y="2197"/>
                    </a:lnTo>
                    <a:cubicBezTo>
                      <a:pt x="25" y="2204"/>
                      <a:pt x="19" y="2209"/>
                      <a:pt x="12" y="2209"/>
                    </a:cubicBezTo>
                    <a:cubicBezTo>
                      <a:pt x="5" y="2209"/>
                      <a:pt x="0" y="2204"/>
                      <a:pt x="0" y="2197"/>
                    </a:cubicBezTo>
                    <a:lnTo>
                      <a:pt x="0" y="2197"/>
                    </a:lnTo>
                    <a:cubicBezTo>
                      <a:pt x="0" y="2190"/>
                      <a:pt x="5" y="2184"/>
                      <a:pt x="12" y="2184"/>
                    </a:cubicBezTo>
                    <a:cubicBezTo>
                      <a:pt x="19" y="2184"/>
                      <a:pt x="25" y="2190"/>
                      <a:pt x="25" y="2197"/>
                    </a:cubicBezTo>
                    <a:close/>
                    <a:moveTo>
                      <a:pt x="25" y="2247"/>
                    </a:moveTo>
                    <a:lnTo>
                      <a:pt x="25" y="2247"/>
                    </a:lnTo>
                    <a:cubicBezTo>
                      <a:pt x="25" y="2254"/>
                      <a:pt x="19" y="2259"/>
                      <a:pt x="12" y="2259"/>
                    </a:cubicBezTo>
                    <a:cubicBezTo>
                      <a:pt x="5" y="2259"/>
                      <a:pt x="0" y="2254"/>
                      <a:pt x="0" y="2247"/>
                    </a:cubicBezTo>
                    <a:lnTo>
                      <a:pt x="0" y="2247"/>
                    </a:lnTo>
                    <a:cubicBezTo>
                      <a:pt x="0" y="2240"/>
                      <a:pt x="5" y="2234"/>
                      <a:pt x="12" y="2234"/>
                    </a:cubicBezTo>
                    <a:cubicBezTo>
                      <a:pt x="19" y="2234"/>
                      <a:pt x="25" y="2240"/>
                      <a:pt x="25" y="2247"/>
                    </a:cubicBezTo>
                    <a:close/>
                    <a:moveTo>
                      <a:pt x="25" y="2297"/>
                    </a:moveTo>
                    <a:lnTo>
                      <a:pt x="25" y="2297"/>
                    </a:lnTo>
                    <a:cubicBezTo>
                      <a:pt x="25" y="2304"/>
                      <a:pt x="19" y="2309"/>
                      <a:pt x="12" y="2309"/>
                    </a:cubicBezTo>
                    <a:cubicBezTo>
                      <a:pt x="5" y="2309"/>
                      <a:pt x="0" y="2304"/>
                      <a:pt x="0" y="2297"/>
                    </a:cubicBezTo>
                    <a:lnTo>
                      <a:pt x="0" y="2297"/>
                    </a:lnTo>
                    <a:cubicBezTo>
                      <a:pt x="0" y="2290"/>
                      <a:pt x="5" y="2284"/>
                      <a:pt x="12" y="2284"/>
                    </a:cubicBezTo>
                    <a:cubicBezTo>
                      <a:pt x="19" y="2284"/>
                      <a:pt x="25" y="2290"/>
                      <a:pt x="25" y="2297"/>
                    </a:cubicBezTo>
                    <a:close/>
                    <a:moveTo>
                      <a:pt x="25" y="2347"/>
                    </a:moveTo>
                    <a:lnTo>
                      <a:pt x="25" y="2347"/>
                    </a:lnTo>
                    <a:cubicBezTo>
                      <a:pt x="25" y="2354"/>
                      <a:pt x="19" y="2359"/>
                      <a:pt x="12" y="2359"/>
                    </a:cubicBezTo>
                    <a:cubicBezTo>
                      <a:pt x="5" y="2359"/>
                      <a:pt x="0" y="2354"/>
                      <a:pt x="0" y="2347"/>
                    </a:cubicBezTo>
                    <a:lnTo>
                      <a:pt x="0" y="2347"/>
                    </a:lnTo>
                    <a:cubicBezTo>
                      <a:pt x="0" y="2340"/>
                      <a:pt x="5" y="2334"/>
                      <a:pt x="12" y="2334"/>
                    </a:cubicBezTo>
                    <a:cubicBezTo>
                      <a:pt x="19" y="2334"/>
                      <a:pt x="25" y="2340"/>
                      <a:pt x="25" y="2347"/>
                    </a:cubicBezTo>
                    <a:close/>
                    <a:moveTo>
                      <a:pt x="25" y="2397"/>
                    </a:moveTo>
                    <a:lnTo>
                      <a:pt x="25" y="2397"/>
                    </a:lnTo>
                    <a:cubicBezTo>
                      <a:pt x="25" y="2404"/>
                      <a:pt x="19" y="2409"/>
                      <a:pt x="12" y="2409"/>
                    </a:cubicBezTo>
                    <a:cubicBezTo>
                      <a:pt x="5" y="2409"/>
                      <a:pt x="0" y="2404"/>
                      <a:pt x="0" y="2397"/>
                    </a:cubicBezTo>
                    <a:lnTo>
                      <a:pt x="0" y="2397"/>
                    </a:lnTo>
                    <a:cubicBezTo>
                      <a:pt x="0" y="2390"/>
                      <a:pt x="5" y="2384"/>
                      <a:pt x="12" y="2384"/>
                    </a:cubicBezTo>
                    <a:cubicBezTo>
                      <a:pt x="19" y="2384"/>
                      <a:pt x="25" y="2390"/>
                      <a:pt x="25" y="2397"/>
                    </a:cubicBezTo>
                    <a:close/>
                    <a:moveTo>
                      <a:pt x="25" y="2447"/>
                    </a:moveTo>
                    <a:lnTo>
                      <a:pt x="25" y="2447"/>
                    </a:lnTo>
                    <a:cubicBezTo>
                      <a:pt x="25" y="2454"/>
                      <a:pt x="19" y="2460"/>
                      <a:pt x="12" y="2460"/>
                    </a:cubicBezTo>
                    <a:cubicBezTo>
                      <a:pt x="5" y="2460"/>
                      <a:pt x="0" y="2454"/>
                      <a:pt x="0" y="2447"/>
                    </a:cubicBezTo>
                    <a:lnTo>
                      <a:pt x="0" y="2447"/>
                    </a:lnTo>
                    <a:cubicBezTo>
                      <a:pt x="0" y="2440"/>
                      <a:pt x="5" y="2434"/>
                      <a:pt x="12" y="2434"/>
                    </a:cubicBezTo>
                    <a:cubicBezTo>
                      <a:pt x="19" y="2434"/>
                      <a:pt x="25" y="2440"/>
                      <a:pt x="25" y="2447"/>
                    </a:cubicBezTo>
                    <a:close/>
                    <a:moveTo>
                      <a:pt x="25" y="2497"/>
                    </a:moveTo>
                    <a:lnTo>
                      <a:pt x="25" y="2497"/>
                    </a:lnTo>
                    <a:cubicBezTo>
                      <a:pt x="25" y="2504"/>
                      <a:pt x="19" y="2510"/>
                      <a:pt x="12" y="2510"/>
                    </a:cubicBezTo>
                    <a:cubicBezTo>
                      <a:pt x="5" y="2510"/>
                      <a:pt x="0" y="2504"/>
                      <a:pt x="0" y="2497"/>
                    </a:cubicBezTo>
                    <a:lnTo>
                      <a:pt x="0" y="2497"/>
                    </a:lnTo>
                    <a:cubicBezTo>
                      <a:pt x="0" y="2490"/>
                      <a:pt x="5" y="2485"/>
                      <a:pt x="12" y="2485"/>
                    </a:cubicBezTo>
                    <a:cubicBezTo>
                      <a:pt x="19" y="2485"/>
                      <a:pt x="25" y="2490"/>
                      <a:pt x="25" y="2497"/>
                    </a:cubicBezTo>
                    <a:close/>
                    <a:moveTo>
                      <a:pt x="25" y="2547"/>
                    </a:moveTo>
                    <a:lnTo>
                      <a:pt x="25" y="2547"/>
                    </a:lnTo>
                    <a:cubicBezTo>
                      <a:pt x="25" y="2554"/>
                      <a:pt x="19" y="2560"/>
                      <a:pt x="12" y="2560"/>
                    </a:cubicBezTo>
                    <a:cubicBezTo>
                      <a:pt x="5" y="2560"/>
                      <a:pt x="0" y="2554"/>
                      <a:pt x="0" y="2547"/>
                    </a:cubicBezTo>
                    <a:lnTo>
                      <a:pt x="0" y="2547"/>
                    </a:lnTo>
                    <a:cubicBezTo>
                      <a:pt x="0" y="2540"/>
                      <a:pt x="5" y="2535"/>
                      <a:pt x="12" y="2535"/>
                    </a:cubicBezTo>
                    <a:cubicBezTo>
                      <a:pt x="19" y="2535"/>
                      <a:pt x="25" y="2540"/>
                      <a:pt x="25" y="2547"/>
                    </a:cubicBezTo>
                    <a:close/>
                    <a:moveTo>
                      <a:pt x="25" y="2597"/>
                    </a:moveTo>
                    <a:lnTo>
                      <a:pt x="25" y="2597"/>
                    </a:lnTo>
                    <a:cubicBezTo>
                      <a:pt x="25" y="2604"/>
                      <a:pt x="19" y="2610"/>
                      <a:pt x="12" y="2610"/>
                    </a:cubicBezTo>
                    <a:cubicBezTo>
                      <a:pt x="5" y="2610"/>
                      <a:pt x="0" y="2604"/>
                      <a:pt x="0" y="2597"/>
                    </a:cubicBezTo>
                    <a:lnTo>
                      <a:pt x="0" y="2597"/>
                    </a:lnTo>
                    <a:cubicBezTo>
                      <a:pt x="0" y="2590"/>
                      <a:pt x="5" y="2585"/>
                      <a:pt x="12" y="2585"/>
                    </a:cubicBezTo>
                    <a:cubicBezTo>
                      <a:pt x="19" y="2585"/>
                      <a:pt x="25" y="2590"/>
                      <a:pt x="25" y="2597"/>
                    </a:cubicBezTo>
                    <a:close/>
                    <a:moveTo>
                      <a:pt x="25" y="2647"/>
                    </a:moveTo>
                    <a:lnTo>
                      <a:pt x="25" y="2647"/>
                    </a:lnTo>
                    <a:cubicBezTo>
                      <a:pt x="25" y="2654"/>
                      <a:pt x="19" y="2660"/>
                      <a:pt x="12" y="2660"/>
                    </a:cubicBezTo>
                    <a:cubicBezTo>
                      <a:pt x="5" y="2660"/>
                      <a:pt x="0" y="2654"/>
                      <a:pt x="0" y="2647"/>
                    </a:cubicBezTo>
                    <a:lnTo>
                      <a:pt x="0" y="2647"/>
                    </a:lnTo>
                    <a:cubicBezTo>
                      <a:pt x="0" y="2640"/>
                      <a:pt x="5" y="2635"/>
                      <a:pt x="12" y="2635"/>
                    </a:cubicBezTo>
                    <a:cubicBezTo>
                      <a:pt x="19" y="2635"/>
                      <a:pt x="25" y="2640"/>
                      <a:pt x="25" y="2647"/>
                    </a:cubicBezTo>
                    <a:close/>
                    <a:moveTo>
                      <a:pt x="25" y="2697"/>
                    </a:moveTo>
                    <a:lnTo>
                      <a:pt x="25" y="2697"/>
                    </a:lnTo>
                    <a:cubicBezTo>
                      <a:pt x="25" y="2704"/>
                      <a:pt x="19" y="2710"/>
                      <a:pt x="12" y="2710"/>
                    </a:cubicBezTo>
                    <a:cubicBezTo>
                      <a:pt x="5" y="2710"/>
                      <a:pt x="0" y="2704"/>
                      <a:pt x="0" y="2697"/>
                    </a:cubicBezTo>
                    <a:lnTo>
                      <a:pt x="0" y="2697"/>
                    </a:lnTo>
                    <a:cubicBezTo>
                      <a:pt x="0" y="2690"/>
                      <a:pt x="5" y="2685"/>
                      <a:pt x="12" y="2685"/>
                    </a:cubicBezTo>
                    <a:cubicBezTo>
                      <a:pt x="19" y="2685"/>
                      <a:pt x="25" y="2690"/>
                      <a:pt x="25" y="2697"/>
                    </a:cubicBezTo>
                    <a:close/>
                    <a:moveTo>
                      <a:pt x="25" y="2747"/>
                    </a:moveTo>
                    <a:lnTo>
                      <a:pt x="25" y="2747"/>
                    </a:lnTo>
                    <a:cubicBezTo>
                      <a:pt x="25" y="2754"/>
                      <a:pt x="19" y="2760"/>
                      <a:pt x="12" y="2760"/>
                    </a:cubicBezTo>
                    <a:cubicBezTo>
                      <a:pt x="5" y="2760"/>
                      <a:pt x="0" y="2754"/>
                      <a:pt x="0" y="2747"/>
                    </a:cubicBezTo>
                    <a:lnTo>
                      <a:pt x="0" y="2747"/>
                    </a:lnTo>
                    <a:cubicBezTo>
                      <a:pt x="0" y="2740"/>
                      <a:pt x="5" y="2735"/>
                      <a:pt x="12" y="2735"/>
                    </a:cubicBezTo>
                    <a:cubicBezTo>
                      <a:pt x="19" y="2735"/>
                      <a:pt x="25" y="2740"/>
                      <a:pt x="25" y="2747"/>
                    </a:cubicBezTo>
                    <a:close/>
                    <a:moveTo>
                      <a:pt x="25" y="2797"/>
                    </a:moveTo>
                    <a:lnTo>
                      <a:pt x="25" y="2797"/>
                    </a:lnTo>
                    <a:cubicBezTo>
                      <a:pt x="25" y="2804"/>
                      <a:pt x="19" y="2810"/>
                      <a:pt x="12" y="2810"/>
                    </a:cubicBezTo>
                    <a:cubicBezTo>
                      <a:pt x="5" y="2810"/>
                      <a:pt x="0" y="2804"/>
                      <a:pt x="0" y="2797"/>
                    </a:cubicBezTo>
                    <a:lnTo>
                      <a:pt x="0" y="2797"/>
                    </a:lnTo>
                    <a:cubicBezTo>
                      <a:pt x="0" y="2790"/>
                      <a:pt x="5" y="2785"/>
                      <a:pt x="12" y="2785"/>
                    </a:cubicBezTo>
                    <a:cubicBezTo>
                      <a:pt x="19" y="2785"/>
                      <a:pt x="25" y="2790"/>
                      <a:pt x="25" y="2797"/>
                    </a:cubicBezTo>
                    <a:close/>
                    <a:moveTo>
                      <a:pt x="34" y="2813"/>
                    </a:moveTo>
                    <a:lnTo>
                      <a:pt x="34" y="2813"/>
                    </a:lnTo>
                    <a:cubicBezTo>
                      <a:pt x="40" y="2813"/>
                      <a:pt x="46" y="2819"/>
                      <a:pt x="46" y="2826"/>
                    </a:cubicBezTo>
                    <a:cubicBezTo>
                      <a:pt x="46" y="2833"/>
                      <a:pt x="40" y="2838"/>
                      <a:pt x="34" y="2838"/>
                    </a:cubicBezTo>
                    <a:lnTo>
                      <a:pt x="34" y="2838"/>
                    </a:lnTo>
                    <a:cubicBezTo>
                      <a:pt x="27" y="2838"/>
                      <a:pt x="21" y="2833"/>
                      <a:pt x="21" y="2826"/>
                    </a:cubicBezTo>
                    <a:cubicBezTo>
                      <a:pt x="21" y="2819"/>
                      <a:pt x="27" y="2813"/>
                      <a:pt x="34" y="2813"/>
                    </a:cubicBezTo>
                    <a:close/>
                    <a:moveTo>
                      <a:pt x="84" y="2813"/>
                    </a:moveTo>
                    <a:lnTo>
                      <a:pt x="84" y="2813"/>
                    </a:lnTo>
                    <a:cubicBezTo>
                      <a:pt x="90" y="2813"/>
                      <a:pt x="96" y="2819"/>
                      <a:pt x="96" y="2826"/>
                    </a:cubicBezTo>
                    <a:cubicBezTo>
                      <a:pt x="96" y="2833"/>
                      <a:pt x="90" y="2838"/>
                      <a:pt x="84" y="2838"/>
                    </a:cubicBezTo>
                    <a:lnTo>
                      <a:pt x="84" y="2838"/>
                    </a:lnTo>
                    <a:cubicBezTo>
                      <a:pt x="77" y="2838"/>
                      <a:pt x="71" y="2833"/>
                      <a:pt x="71" y="2826"/>
                    </a:cubicBezTo>
                    <a:cubicBezTo>
                      <a:pt x="71" y="2819"/>
                      <a:pt x="77" y="2813"/>
                      <a:pt x="84" y="2813"/>
                    </a:cubicBezTo>
                    <a:close/>
                    <a:moveTo>
                      <a:pt x="134" y="2813"/>
                    </a:moveTo>
                    <a:lnTo>
                      <a:pt x="134" y="2813"/>
                    </a:lnTo>
                    <a:cubicBezTo>
                      <a:pt x="140" y="2813"/>
                      <a:pt x="146" y="2819"/>
                      <a:pt x="146" y="2826"/>
                    </a:cubicBezTo>
                    <a:cubicBezTo>
                      <a:pt x="146" y="2833"/>
                      <a:pt x="140" y="2838"/>
                      <a:pt x="134" y="2838"/>
                    </a:cubicBezTo>
                    <a:lnTo>
                      <a:pt x="134" y="2838"/>
                    </a:lnTo>
                    <a:cubicBezTo>
                      <a:pt x="127" y="2838"/>
                      <a:pt x="121" y="2833"/>
                      <a:pt x="121" y="2826"/>
                    </a:cubicBezTo>
                    <a:cubicBezTo>
                      <a:pt x="121" y="2819"/>
                      <a:pt x="127" y="2813"/>
                      <a:pt x="134" y="2813"/>
                    </a:cubicBezTo>
                    <a:close/>
                    <a:moveTo>
                      <a:pt x="184" y="2813"/>
                    </a:moveTo>
                    <a:lnTo>
                      <a:pt x="184" y="2813"/>
                    </a:lnTo>
                    <a:cubicBezTo>
                      <a:pt x="191" y="2813"/>
                      <a:pt x="196" y="2819"/>
                      <a:pt x="196" y="2826"/>
                    </a:cubicBezTo>
                    <a:cubicBezTo>
                      <a:pt x="196" y="2833"/>
                      <a:pt x="191" y="2838"/>
                      <a:pt x="184" y="2838"/>
                    </a:cubicBezTo>
                    <a:lnTo>
                      <a:pt x="184" y="2838"/>
                    </a:lnTo>
                    <a:cubicBezTo>
                      <a:pt x="177" y="2838"/>
                      <a:pt x="171" y="2833"/>
                      <a:pt x="171" y="2826"/>
                    </a:cubicBezTo>
                    <a:cubicBezTo>
                      <a:pt x="171" y="2819"/>
                      <a:pt x="177" y="2813"/>
                      <a:pt x="184" y="2813"/>
                    </a:cubicBezTo>
                    <a:close/>
                    <a:moveTo>
                      <a:pt x="234" y="2813"/>
                    </a:moveTo>
                    <a:lnTo>
                      <a:pt x="234" y="2813"/>
                    </a:lnTo>
                    <a:cubicBezTo>
                      <a:pt x="241" y="2813"/>
                      <a:pt x="246" y="2819"/>
                      <a:pt x="246" y="2826"/>
                    </a:cubicBezTo>
                    <a:cubicBezTo>
                      <a:pt x="246" y="2833"/>
                      <a:pt x="241" y="2838"/>
                      <a:pt x="234" y="2838"/>
                    </a:cubicBezTo>
                    <a:lnTo>
                      <a:pt x="234" y="2838"/>
                    </a:lnTo>
                    <a:cubicBezTo>
                      <a:pt x="227" y="2838"/>
                      <a:pt x="221" y="2833"/>
                      <a:pt x="221" y="2826"/>
                    </a:cubicBezTo>
                    <a:cubicBezTo>
                      <a:pt x="221" y="2819"/>
                      <a:pt x="227" y="2813"/>
                      <a:pt x="234" y="2813"/>
                    </a:cubicBezTo>
                    <a:close/>
                    <a:moveTo>
                      <a:pt x="284" y="2813"/>
                    </a:moveTo>
                    <a:lnTo>
                      <a:pt x="284" y="2813"/>
                    </a:lnTo>
                    <a:cubicBezTo>
                      <a:pt x="291" y="2813"/>
                      <a:pt x="296" y="2819"/>
                      <a:pt x="296" y="2826"/>
                    </a:cubicBezTo>
                    <a:cubicBezTo>
                      <a:pt x="296" y="2833"/>
                      <a:pt x="291" y="2838"/>
                      <a:pt x="284" y="2838"/>
                    </a:cubicBezTo>
                    <a:lnTo>
                      <a:pt x="284" y="2838"/>
                    </a:lnTo>
                    <a:cubicBezTo>
                      <a:pt x="277" y="2838"/>
                      <a:pt x="271" y="2833"/>
                      <a:pt x="271" y="2826"/>
                    </a:cubicBezTo>
                    <a:cubicBezTo>
                      <a:pt x="271" y="2819"/>
                      <a:pt x="277" y="2813"/>
                      <a:pt x="284" y="2813"/>
                    </a:cubicBezTo>
                    <a:close/>
                    <a:moveTo>
                      <a:pt x="334" y="2813"/>
                    </a:moveTo>
                    <a:lnTo>
                      <a:pt x="334" y="2813"/>
                    </a:lnTo>
                    <a:cubicBezTo>
                      <a:pt x="341" y="2813"/>
                      <a:pt x="346" y="2819"/>
                      <a:pt x="346" y="2826"/>
                    </a:cubicBezTo>
                    <a:cubicBezTo>
                      <a:pt x="346" y="2833"/>
                      <a:pt x="341" y="2838"/>
                      <a:pt x="334" y="2838"/>
                    </a:cubicBezTo>
                    <a:lnTo>
                      <a:pt x="334" y="2838"/>
                    </a:lnTo>
                    <a:cubicBezTo>
                      <a:pt x="327" y="2838"/>
                      <a:pt x="321" y="2833"/>
                      <a:pt x="321" y="2826"/>
                    </a:cubicBezTo>
                    <a:cubicBezTo>
                      <a:pt x="321" y="2819"/>
                      <a:pt x="327" y="2813"/>
                      <a:pt x="334" y="2813"/>
                    </a:cubicBezTo>
                    <a:close/>
                    <a:moveTo>
                      <a:pt x="384" y="2813"/>
                    </a:moveTo>
                    <a:lnTo>
                      <a:pt x="384" y="2813"/>
                    </a:lnTo>
                    <a:cubicBezTo>
                      <a:pt x="391" y="2813"/>
                      <a:pt x="396" y="2819"/>
                      <a:pt x="396" y="2826"/>
                    </a:cubicBezTo>
                    <a:cubicBezTo>
                      <a:pt x="396" y="2833"/>
                      <a:pt x="391" y="2838"/>
                      <a:pt x="384" y="2838"/>
                    </a:cubicBezTo>
                    <a:lnTo>
                      <a:pt x="384" y="2838"/>
                    </a:lnTo>
                    <a:cubicBezTo>
                      <a:pt x="377" y="2838"/>
                      <a:pt x="371" y="2833"/>
                      <a:pt x="371" y="2826"/>
                    </a:cubicBezTo>
                    <a:cubicBezTo>
                      <a:pt x="371" y="2819"/>
                      <a:pt x="377" y="2813"/>
                      <a:pt x="384" y="2813"/>
                    </a:cubicBezTo>
                    <a:close/>
                    <a:moveTo>
                      <a:pt x="434" y="2813"/>
                    </a:moveTo>
                    <a:lnTo>
                      <a:pt x="434" y="2813"/>
                    </a:lnTo>
                    <a:cubicBezTo>
                      <a:pt x="441" y="2813"/>
                      <a:pt x="446" y="2819"/>
                      <a:pt x="446" y="2826"/>
                    </a:cubicBezTo>
                    <a:cubicBezTo>
                      <a:pt x="446" y="2833"/>
                      <a:pt x="441" y="2838"/>
                      <a:pt x="434" y="2838"/>
                    </a:cubicBezTo>
                    <a:lnTo>
                      <a:pt x="434" y="2838"/>
                    </a:lnTo>
                    <a:cubicBezTo>
                      <a:pt x="427" y="2838"/>
                      <a:pt x="421" y="2833"/>
                      <a:pt x="421" y="2826"/>
                    </a:cubicBezTo>
                    <a:cubicBezTo>
                      <a:pt x="421" y="2819"/>
                      <a:pt x="427" y="2813"/>
                      <a:pt x="434" y="2813"/>
                    </a:cubicBezTo>
                    <a:close/>
                    <a:moveTo>
                      <a:pt x="484" y="2813"/>
                    </a:moveTo>
                    <a:lnTo>
                      <a:pt x="484" y="2813"/>
                    </a:lnTo>
                    <a:cubicBezTo>
                      <a:pt x="491" y="2813"/>
                      <a:pt x="496" y="2819"/>
                      <a:pt x="496" y="2826"/>
                    </a:cubicBezTo>
                    <a:cubicBezTo>
                      <a:pt x="496" y="2833"/>
                      <a:pt x="491" y="2838"/>
                      <a:pt x="484" y="2838"/>
                    </a:cubicBezTo>
                    <a:lnTo>
                      <a:pt x="484" y="2838"/>
                    </a:lnTo>
                    <a:cubicBezTo>
                      <a:pt x="477" y="2838"/>
                      <a:pt x="471" y="2833"/>
                      <a:pt x="471" y="2826"/>
                    </a:cubicBezTo>
                    <a:cubicBezTo>
                      <a:pt x="471" y="2819"/>
                      <a:pt x="477" y="2813"/>
                      <a:pt x="484" y="2813"/>
                    </a:cubicBezTo>
                    <a:close/>
                    <a:moveTo>
                      <a:pt x="534" y="2813"/>
                    </a:moveTo>
                    <a:lnTo>
                      <a:pt x="534" y="2813"/>
                    </a:lnTo>
                    <a:cubicBezTo>
                      <a:pt x="541" y="2813"/>
                      <a:pt x="546" y="2819"/>
                      <a:pt x="546" y="2826"/>
                    </a:cubicBezTo>
                    <a:cubicBezTo>
                      <a:pt x="546" y="2833"/>
                      <a:pt x="541" y="2838"/>
                      <a:pt x="534" y="2838"/>
                    </a:cubicBezTo>
                    <a:lnTo>
                      <a:pt x="534" y="2838"/>
                    </a:lnTo>
                    <a:cubicBezTo>
                      <a:pt x="527" y="2838"/>
                      <a:pt x="521" y="2833"/>
                      <a:pt x="521" y="2826"/>
                    </a:cubicBezTo>
                    <a:cubicBezTo>
                      <a:pt x="521" y="2819"/>
                      <a:pt x="527" y="2813"/>
                      <a:pt x="534" y="2813"/>
                    </a:cubicBezTo>
                    <a:close/>
                    <a:moveTo>
                      <a:pt x="584" y="2813"/>
                    </a:moveTo>
                    <a:lnTo>
                      <a:pt x="584" y="2813"/>
                    </a:lnTo>
                    <a:cubicBezTo>
                      <a:pt x="591" y="2813"/>
                      <a:pt x="596" y="2819"/>
                      <a:pt x="596" y="2826"/>
                    </a:cubicBezTo>
                    <a:cubicBezTo>
                      <a:pt x="596" y="2833"/>
                      <a:pt x="591" y="2838"/>
                      <a:pt x="584" y="2838"/>
                    </a:cubicBezTo>
                    <a:lnTo>
                      <a:pt x="584" y="2838"/>
                    </a:lnTo>
                    <a:cubicBezTo>
                      <a:pt x="577" y="2838"/>
                      <a:pt x="571" y="2833"/>
                      <a:pt x="571" y="2826"/>
                    </a:cubicBezTo>
                    <a:cubicBezTo>
                      <a:pt x="571" y="2819"/>
                      <a:pt x="577" y="2813"/>
                      <a:pt x="584" y="2813"/>
                    </a:cubicBezTo>
                    <a:close/>
                    <a:moveTo>
                      <a:pt x="634" y="2813"/>
                    </a:moveTo>
                    <a:lnTo>
                      <a:pt x="634" y="2813"/>
                    </a:lnTo>
                    <a:cubicBezTo>
                      <a:pt x="641" y="2813"/>
                      <a:pt x="646" y="2819"/>
                      <a:pt x="646" y="2826"/>
                    </a:cubicBezTo>
                    <a:cubicBezTo>
                      <a:pt x="646" y="2833"/>
                      <a:pt x="641" y="2838"/>
                      <a:pt x="634" y="2838"/>
                    </a:cubicBezTo>
                    <a:lnTo>
                      <a:pt x="634" y="2838"/>
                    </a:lnTo>
                    <a:cubicBezTo>
                      <a:pt x="627" y="2838"/>
                      <a:pt x="621" y="2833"/>
                      <a:pt x="621" y="2826"/>
                    </a:cubicBezTo>
                    <a:cubicBezTo>
                      <a:pt x="621" y="2819"/>
                      <a:pt x="627" y="2813"/>
                      <a:pt x="634" y="2813"/>
                    </a:cubicBezTo>
                    <a:close/>
                    <a:moveTo>
                      <a:pt x="684" y="2813"/>
                    </a:moveTo>
                    <a:lnTo>
                      <a:pt x="684" y="2813"/>
                    </a:lnTo>
                    <a:cubicBezTo>
                      <a:pt x="691" y="2813"/>
                      <a:pt x="696" y="2819"/>
                      <a:pt x="696" y="2826"/>
                    </a:cubicBezTo>
                    <a:cubicBezTo>
                      <a:pt x="696" y="2833"/>
                      <a:pt x="691" y="2838"/>
                      <a:pt x="684" y="2838"/>
                    </a:cubicBezTo>
                    <a:lnTo>
                      <a:pt x="684" y="2838"/>
                    </a:lnTo>
                    <a:cubicBezTo>
                      <a:pt x="677" y="2838"/>
                      <a:pt x="671" y="2833"/>
                      <a:pt x="671" y="2826"/>
                    </a:cubicBezTo>
                    <a:cubicBezTo>
                      <a:pt x="671" y="2819"/>
                      <a:pt x="677" y="2813"/>
                      <a:pt x="684" y="2813"/>
                    </a:cubicBezTo>
                    <a:close/>
                    <a:moveTo>
                      <a:pt x="734" y="2813"/>
                    </a:moveTo>
                    <a:lnTo>
                      <a:pt x="734" y="2813"/>
                    </a:lnTo>
                    <a:cubicBezTo>
                      <a:pt x="741" y="2813"/>
                      <a:pt x="746" y="2819"/>
                      <a:pt x="746" y="2826"/>
                    </a:cubicBezTo>
                    <a:cubicBezTo>
                      <a:pt x="746" y="2833"/>
                      <a:pt x="741" y="2838"/>
                      <a:pt x="734" y="2838"/>
                    </a:cubicBezTo>
                    <a:lnTo>
                      <a:pt x="734" y="2838"/>
                    </a:lnTo>
                    <a:cubicBezTo>
                      <a:pt x="727" y="2838"/>
                      <a:pt x="721" y="2833"/>
                      <a:pt x="721" y="2826"/>
                    </a:cubicBezTo>
                    <a:cubicBezTo>
                      <a:pt x="721" y="2819"/>
                      <a:pt x="727" y="2813"/>
                      <a:pt x="734" y="2813"/>
                    </a:cubicBezTo>
                    <a:close/>
                    <a:moveTo>
                      <a:pt x="784" y="2813"/>
                    </a:moveTo>
                    <a:lnTo>
                      <a:pt x="784" y="2813"/>
                    </a:lnTo>
                    <a:cubicBezTo>
                      <a:pt x="791" y="2813"/>
                      <a:pt x="796" y="2819"/>
                      <a:pt x="796" y="2826"/>
                    </a:cubicBezTo>
                    <a:cubicBezTo>
                      <a:pt x="796" y="2833"/>
                      <a:pt x="791" y="2838"/>
                      <a:pt x="784" y="2838"/>
                    </a:cubicBezTo>
                    <a:lnTo>
                      <a:pt x="784" y="2838"/>
                    </a:lnTo>
                    <a:cubicBezTo>
                      <a:pt x="777" y="2838"/>
                      <a:pt x="771" y="2833"/>
                      <a:pt x="771" y="2826"/>
                    </a:cubicBezTo>
                    <a:cubicBezTo>
                      <a:pt x="771" y="2819"/>
                      <a:pt x="777" y="2813"/>
                      <a:pt x="784" y="2813"/>
                    </a:cubicBezTo>
                    <a:close/>
                    <a:moveTo>
                      <a:pt x="834" y="2813"/>
                    </a:moveTo>
                    <a:lnTo>
                      <a:pt x="834" y="2813"/>
                    </a:lnTo>
                    <a:cubicBezTo>
                      <a:pt x="841" y="2813"/>
                      <a:pt x="846" y="2819"/>
                      <a:pt x="846" y="2826"/>
                    </a:cubicBezTo>
                    <a:cubicBezTo>
                      <a:pt x="846" y="2833"/>
                      <a:pt x="841" y="2838"/>
                      <a:pt x="834" y="2838"/>
                    </a:cubicBezTo>
                    <a:lnTo>
                      <a:pt x="834" y="2838"/>
                    </a:lnTo>
                    <a:cubicBezTo>
                      <a:pt x="827" y="2838"/>
                      <a:pt x="821" y="2833"/>
                      <a:pt x="821" y="2826"/>
                    </a:cubicBezTo>
                    <a:cubicBezTo>
                      <a:pt x="821" y="2819"/>
                      <a:pt x="827" y="2813"/>
                      <a:pt x="834" y="2813"/>
                    </a:cubicBezTo>
                    <a:close/>
                    <a:moveTo>
                      <a:pt x="884" y="2813"/>
                    </a:moveTo>
                    <a:lnTo>
                      <a:pt x="884" y="2813"/>
                    </a:lnTo>
                    <a:cubicBezTo>
                      <a:pt x="891" y="2813"/>
                      <a:pt x="896" y="2819"/>
                      <a:pt x="896" y="2826"/>
                    </a:cubicBezTo>
                    <a:cubicBezTo>
                      <a:pt x="896" y="2833"/>
                      <a:pt x="891" y="2838"/>
                      <a:pt x="884" y="2838"/>
                    </a:cubicBezTo>
                    <a:lnTo>
                      <a:pt x="884" y="2838"/>
                    </a:lnTo>
                    <a:cubicBezTo>
                      <a:pt x="877" y="2838"/>
                      <a:pt x="871" y="2833"/>
                      <a:pt x="871" y="2826"/>
                    </a:cubicBezTo>
                    <a:cubicBezTo>
                      <a:pt x="871" y="2819"/>
                      <a:pt x="877" y="2813"/>
                      <a:pt x="884" y="2813"/>
                    </a:cubicBezTo>
                    <a:close/>
                    <a:moveTo>
                      <a:pt x="934" y="2813"/>
                    </a:moveTo>
                    <a:lnTo>
                      <a:pt x="934" y="2813"/>
                    </a:lnTo>
                    <a:cubicBezTo>
                      <a:pt x="941" y="2813"/>
                      <a:pt x="946" y="2819"/>
                      <a:pt x="946" y="2826"/>
                    </a:cubicBezTo>
                    <a:cubicBezTo>
                      <a:pt x="946" y="2833"/>
                      <a:pt x="941" y="2838"/>
                      <a:pt x="934" y="2838"/>
                    </a:cubicBezTo>
                    <a:lnTo>
                      <a:pt x="934" y="2838"/>
                    </a:lnTo>
                    <a:cubicBezTo>
                      <a:pt x="927" y="2838"/>
                      <a:pt x="921" y="2833"/>
                      <a:pt x="921" y="2826"/>
                    </a:cubicBezTo>
                    <a:cubicBezTo>
                      <a:pt x="921" y="2819"/>
                      <a:pt x="927" y="2813"/>
                      <a:pt x="934" y="2813"/>
                    </a:cubicBezTo>
                    <a:close/>
                    <a:moveTo>
                      <a:pt x="984" y="2813"/>
                    </a:moveTo>
                    <a:lnTo>
                      <a:pt x="984" y="2813"/>
                    </a:lnTo>
                    <a:cubicBezTo>
                      <a:pt x="991" y="2813"/>
                      <a:pt x="996" y="2819"/>
                      <a:pt x="996" y="2826"/>
                    </a:cubicBezTo>
                    <a:cubicBezTo>
                      <a:pt x="996" y="2833"/>
                      <a:pt x="991" y="2838"/>
                      <a:pt x="984" y="2838"/>
                    </a:cubicBezTo>
                    <a:lnTo>
                      <a:pt x="984" y="2838"/>
                    </a:lnTo>
                    <a:cubicBezTo>
                      <a:pt x="977" y="2838"/>
                      <a:pt x="971" y="2833"/>
                      <a:pt x="971" y="2826"/>
                    </a:cubicBezTo>
                    <a:cubicBezTo>
                      <a:pt x="971" y="2819"/>
                      <a:pt x="977" y="2813"/>
                      <a:pt x="984" y="2813"/>
                    </a:cubicBezTo>
                    <a:close/>
                    <a:moveTo>
                      <a:pt x="1034" y="2813"/>
                    </a:moveTo>
                    <a:lnTo>
                      <a:pt x="1034" y="2813"/>
                    </a:lnTo>
                    <a:cubicBezTo>
                      <a:pt x="1041" y="2813"/>
                      <a:pt x="1047" y="2819"/>
                      <a:pt x="1047" y="2826"/>
                    </a:cubicBezTo>
                    <a:cubicBezTo>
                      <a:pt x="1047" y="2833"/>
                      <a:pt x="1041" y="2838"/>
                      <a:pt x="1034" y="2838"/>
                    </a:cubicBezTo>
                    <a:lnTo>
                      <a:pt x="1034" y="2838"/>
                    </a:lnTo>
                    <a:cubicBezTo>
                      <a:pt x="1027" y="2838"/>
                      <a:pt x="1021" y="2833"/>
                      <a:pt x="1021" y="2826"/>
                    </a:cubicBezTo>
                    <a:cubicBezTo>
                      <a:pt x="1021" y="2819"/>
                      <a:pt x="1027" y="2813"/>
                      <a:pt x="1034" y="2813"/>
                    </a:cubicBezTo>
                    <a:close/>
                    <a:moveTo>
                      <a:pt x="1084" y="2813"/>
                    </a:moveTo>
                    <a:lnTo>
                      <a:pt x="1084" y="2813"/>
                    </a:lnTo>
                    <a:cubicBezTo>
                      <a:pt x="1091" y="2813"/>
                      <a:pt x="1097" y="2819"/>
                      <a:pt x="1097" y="2826"/>
                    </a:cubicBezTo>
                    <a:cubicBezTo>
                      <a:pt x="1097" y="2833"/>
                      <a:pt x="1091" y="2838"/>
                      <a:pt x="1084" y="2838"/>
                    </a:cubicBezTo>
                    <a:lnTo>
                      <a:pt x="1084" y="2838"/>
                    </a:lnTo>
                    <a:cubicBezTo>
                      <a:pt x="1077" y="2838"/>
                      <a:pt x="1072" y="2833"/>
                      <a:pt x="1072" y="2826"/>
                    </a:cubicBezTo>
                    <a:cubicBezTo>
                      <a:pt x="1072" y="2819"/>
                      <a:pt x="1077" y="2813"/>
                      <a:pt x="1084" y="2813"/>
                    </a:cubicBezTo>
                    <a:close/>
                    <a:moveTo>
                      <a:pt x="1134" y="2813"/>
                    </a:moveTo>
                    <a:lnTo>
                      <a:pt x="1134" y="2813"/>
                    </a:lnTo>
                    <a:cubicBezTo>
                      <a:pt x="1141" y="2813"/>
                      <a:pt x="1147" y="2819"/>
                      <a:pt x="1147" y="2826"/>
                    </a:cubicBezTo>
                    <a:cubicBezTo>
                      <a:pt x="1147" y="2833"/>
                      <a:pt x="1141" y="2838"/>
                      <a:pt x="1134" y="2838"/>
                    </a:cubicBezTo>
                    <a:lnTo>
                      <a:pt x="1134" y="2838"/>
                    </a:lnTo>
                    <a:cubicBezTo>
                      <a:pt x="1127" y="2838"/>
                      <a:pt x="1122" y="2833"/>
                      <a:pt x="1122" y="2826"/>
                    </a:cubicBezTo>
                    <a:cubicBezTo>
                      <a:pt x="1122" y="2819"/>
                      <a:pt x="1127" y="2813"/>
                      <a:pt x="1134" y="2813"/>
                    </a:cubicBezTo>
                    <a:close/>
                    <a:moveTo>
                      <a:pt x="1184" y="2813"/>
                    </a:moveTo>
                    <a:lnTo>
                      <a:pt x="1184" y="2813"/>
                    </a:lnTo>
                    <a:cubicBezTo>
                      <a:pt x="1191" y="2813"/>
                      <a:pt x="1197" y="2819"/>
                      <a:pt x="1197" y="2826"/>
                    </a:cubicBezTo>
                    <a:cubicBezTo>
                      <a:pt x="1197" y="2833"/>
                      <a:pt x="1191" y="2838"/>
                      <a:pt x="1184" y="2838"/>
                    </a:cubicBezTo>
                    <a:lnTo>
                      <a:pt x="1184" y="2838"/>
                    </a:lnTo>
                    <a:cubicBezTo>
                      <a:pt x="1177" y="2838"/>
                      <a:pt x="1172" y="2833"/>
                      <a:pt x="1172" y="2826"/>
                    </a:cubicBezTo>
                    <a:cubicBezTo>
                      <a:pt x="1172" y="2819"/>
                      <a:pt x="1177" y="2813"/>
                      <a:pt x="1184" y="2813"/>
                    </a:cubicBezTo>
                    <a:close/>
                    <a:moveTo>
                      <a:pt x="1234" y="2813"/>
                    </a:moveTo>
                    <a:lnTo>
                      <a:pt x="1234" y="2813"/>
                    </a:lnTo>
                    <a:cubicBezTo>
                      <a:pt x="1241" y="2813"/>
                      <a:pt x="1247" y="2819"/>
                      <a:pt x="1247" y="2826"/>
                    </a:cubicBezTo>
                    <a:cubicBezTo>
                      <a:pt x="1247" y="2833"/>
                      <a:pt x="1241" y="2838"/>
                      <a:pt x="1234" y="2838"/>
                    </a:cubicBezTo>
                    <a:lnTo>
                      <a:pt x="1234" y="2838"/>
                    </a:lnTo>
                    <a:cubicBezTo>
                      <a:pt x="1227" y="2838"/>
                      <a:pt x="1222" y="2833"/>
                      <a:pt x="1222" y="2826"/>
                    </a:cubicBezTo>
                    <a:cubicBezTo>
                      <a:pt x="1222" y="2819"/>
                      <a:pt x="1227" y="2813"/>
                      <a:pt x="1234" y="2813"/>
                    </a:cubicBezTo>
                    <a:close/>
                    <a:moveTo>
                      <a:pt x="1284" y="2813"/>
                    </a:moveTo>
                    <a:lnTo>
                      <a:pt x="1284" y="2813"/>
                    </a:lnTo>
                    <a:cubicBezTo>
                      <a:pt x="1291" y="2813"/>
                      <a:pt x="1297" y="2819"/>
                      <a:pt x="1297" y="2826"/>
                    </a:cubicBezTo>
                    <a:cubicBezTo>
                      <a:pt x="1297" y="2833"/>
                      <a:pt x="1291" y="2838"/>
                      <a:pt x="1284" y="2838"/>
                    </a:cubicBezTo>
                    <a:lnTo>
                      <a:pt x="1284" y="2838"/>
                    </a:lnTo>
                    <a:cubicBezTo>
                      <a:pt x="1277" y="2838"/>
                      <a:pt x="1272" y="2833"/>
                      <a:pt x="1272" y="2826"/>
                    </a:cubicBezTo>
                    <a:cubicBezTo>
                      <a:pt x="1272" y="2819"/>
                      <a:pt x="1277" y="2813"/>
                      <a:pt x="1284" y="2813"/>
                    </a:cubicBezTo>
                    <a:close/>
                    <a:moveTo>
                      <a:pt x="1334" y="2813"/>
                    </a:moveTo>
                    <a:lnTo>
                      <a:pt x="1334" y="2813"/>
                    </a:lnTo>
                    <a:cubicBezTo>
                      <a:pt x="1341" y="2813"/>
                      <a:pt x="1347" y="2819"/>
                      <a:pt x="1347" y="2826"/>
                    </a:cubicBezTo>
                    <a:cubicBezTo>
                      <a:pt x="1347" y="2833"/>
                      <a:pt x="1341" y="2838"/>
                      <a:pt x="1334" y="2838"/>
                    </a:cubicBezTo>
                    <a:lnTo>
                      <a:pt x="1334" y="2838"/>
                    </a:lnTo>
                    <a:cubicBezTo>
                      <a:pt x="1327" y="2838"/>
                      <a:pt x="1322" y="2833"/>
                      <a:pt x="1322" y="2826"/>
                    </a:cubicBezTo>
                    <a:cubicBezTo>
                      <a:pt x="1322" y="2819"/>
                      <a:pt x="1327" y="2813"/>
                      <a:pt x="1334" y="2813"/>
                    </a:cubicBezTo>
                    <a:close/>
                    <a:moveTo>
                      <a:pt x="1384" y="2813"/>
                    </a:moveTo>
                    <a:lnTo>
                      <a:pt x="1384" y="2813"/>
                    </a:lnTo>
                    <a:cubicBezTo>
                      <a:pt x="1391" y="2813"/>
                      <a:pt x="1397" y="2819"/>
                      <a:pt x="1397" y="2826"/>
                    </a:cubicBezTo>
                    <a:cubicBezTo>
                      <a:pt x="1397" y="2833"/>
                      <a:pt x="1391" y="2838"/>
                      <a:pt x="1384" y="2838"/>
                    </a:cubicBezTo>
                    <a:lnTo>
                      <a:pt x="1384" y="2838"/>
                    </a:lnTo>
                    <a:cubicBezTo>
                      <a:pt x="1377" y="2838"/>
                      <a:pt x="1372" y="2833"/>
                      <a:pt x="1372" y="2826"/>
                    </a:cubicBezTo>
                    <a:cubicBezTo>
                      <a:pt x="1372" y="2819"/>
                      <a:pt x="1377" y="2813"/>
                      <a:pt x="1384" y="2813"/>
                    </a:cubicBezTo>
                    <a:close/>
                    <a:moveTo>
                      <a:pt x="1434" y="2813"/>
                    </a:moveTo>
                    <a:lnTo>
                      <a:pt x="1434" y="2813"/>
                    </a:lnTo>
                    <a:cubicBezTo>
                      <a:pt x="1441" y="2813"/>
                      <a:pt x="1447" y="2819"/>
                      <a:pt x="1447" y="2826"/>
                    </a:cubicBezTo>
                    <a:cubicBezTo>
                      <a:pt x="1447" y="2833"/>
                      <a:pt x="1441" y="2838"/>
                      <a:pt x="1434" y="2838"/>
                    </a:cubicBezTo>
                    <a:lnTo>
                      <a:pt x="1434" y="2838"/>
                    </a:lnTo>
                    <a:cubicBezTo>
                      <a:pt x="1427" y="2838"/>
                      <a:pt x="1422" y="2833"/>
                      <a:pt x="1422" y="2826"/>
                    </a:cubicBezTo>
                    <a:cubicBezTo>
                      <a:pt x="1422" y="2819"/>
                      <a:pt x="1427" y="2813"/>
                      <a:pt x="1434" y="2813"/>
                    </a:cubicBezTo>
                    <a:close/>
                    <a:moveTo>
                      <a:pt x="1484" y="2813"/>
                    </a:moveTo>
                    <a:lnTo>
                      <a:pt x="1484" y="2813"/>
                    </a:lnTo>
                    <a:cubicBezTo>
                      <a:pt x="1491" y="2813"/>
                      <a:pt x="1497" y="2819"/>
                      <a:pt x="1497" y="2826"/>
                    </a:cubicBezTo>
                    <a:cubicBezTo>
                      <a:pt x="1497" y="2833"/>
                      <a:pt x="1491" y="2838"/>
                      <a:pt x="1484" y="2838"/>
                    </a:cubicBezTo>
                    <a:lnTo>
                      <a:pt x="1484" y="2838"/>
                    </a:lnTo>
                    <a:cubicBezTo>
                      <a:pt x="1477" y="2838"/>
                      <a:pt x="1472" y="2833"/>
                      <a:pt x="1472" y="2826"/>
                    </a:cubicBezTo>
                    <a:cubicBezTo>
                      <a:pt x="1472" y="2819"/>
                      <a:pt x="1477" y="2813"/>
                      <a:pt x="1484" y="2813"/>
                    </a:cubicBezTo>
                    <a:close/>
                    <a:moveTo>
                      <a:pt x="1534" y="2813"/>
                    </a:moveTo>
                    <a:lnTo>
                      <a:pt x="1534" y="2813"/>
                    </a:lnTo>
                    <a:cubicBezTo>
                      <a:pt x="1541" y="2813"/>
                      <a:pt x="1547" y="2819"/>
                      <a:pt x="1547" y="2826"/>
                    </a:cubicBezTo>
                    <a:cubicBezTo>
                      <a:pt x="1547" y="2833"/>
                      <a:pt x="1541" y="2838"/>
                      <a:pt x="1534" y="2838"/>
                    </a:cubicBezTo>
                    <a:lnTo>
                      <a:pt x="1534" y="2838"/>
                    </a:lnTo>
                    <a:cubicBezTo>
                      <a:pt x="1527" y="2838"/>
                      <a:pt x="1522" y="2833"/>
                      <a:pt x="1522" y="2826"/>
                    </a:cubicBezTo>
                    <a:cubicBezTo>
                      <a:pt x="1522" y="2819"/>
                      <a:pt x="1527" y="2813"/>
                      <a:pt x="1534" y="2813"/>
                    </a:cubicBezTo>
                    <a:close/>
                    <a:moveTo>
                      <a:pt x="1584" y="2813"/>
                    </a:moveTo>
                    <a:lnTo>
                      <a:pt x="1584" y="2813"/>
                    </a:lnTo>
                    <a:cubicBezTo>
                      <a:pt x="1591" y="2813"/>
                      <a:pt x="1597" y="2819"/>
                      <a:pt x="1597" y="2826"/>
                    </a:cubicBezTo>
                    <a:cubicBezTo>
                      <a:pt x="1597" y="2833"/>
                      <a:pt x="1591" y="2838"/>
                      <a:pt x="1584" y="2838"/>
                    </a:cubicBezTo>
                    <a:lnTo>
                      <a:pt x="1584" y="2838"/>
                    </a:lnTo>
                    <a:cubicBezTo>
                      <a:pt x="1577" y="2838"/>
                      <a:pt x="1572" y="2833"/>
                      <a:pt x="1572" y="2826"/>
                    </a:cubicBezTo>
                    <a:cubicBezTo>
                      <a:pt x="1572" y="2819"/>
                      <a:pt x="1577" y="2813"/>
                      <a:pt x="1584" y="2813"/>
                    </a:cubicBezTo>
                    <a:close/>
                    <a:moveTo>
                      <a:pt x="1634" y="2813"/>
                    </a:moveTo>
                    <a:lnTo>
                      <a:pt x="1634" y="2813"/>
                    </a:lnTo>
                    <a:cubicBezTo>
                      <a:pt x="1641" y="2813"/>
                      <a:pt x="1647" y="2819"/>
                      <a:pt x="1647" y="2826"/>
                    </a:cubicBezTo>
                    <a:cubicBezTo>
                      <a:pt x="1647" y="2833"/>
                      <a:pt x="1641" y="2838"/>
                      <a:pt x="1634" y="2838"/>
                    </a:cubicBezTo>
                    <a:lnTo>
                      <a:pt x="1634" y="2838"/>
                    </a:lnTo>
                    <a:cubicBezTo>
                      <a:pt x="1627" y="2838"/>
                      <a:pt x="1622" y="2833"/>
                      <a:pt x="1622" y="2826"/>
                    </a:cubicBezTo>
                    <a:cubicBezTo>
                      <a:pt x="1622" y="2819"/>
                      <a:pt x="1627" y="2813"/>
                      <a:pt x="1634" y="2813"/>
                    </a:cubicBezTo>
                    <a:close/>
                    <a:moveTo>
                      <a:pt x="1684" y="2813"/>
                    </a:moveTo>
                    <a:lnTo>
                      <a:pt x="1684" y="2813"/>
                    </a:lnTo>
                    <a:cubicBezTo>
                      <a:pt x="1691" y="2813"/>
                      <a:pt x="1697" y="2819"/>
                      <a:pt x="1697" y="2826"/>
                    </a:cubicBezTo>
                    <a:cubicBezTo>
                      <a:pt x="1697" y="2833"/>
                      <a:pt x="1691" y="2838"/>
                      <a:pt x="1684" y="2838"/>
                    </a:cubicBezTo>
                    <a:lnTo>
                      <a:pt x="1684" y="2838"/>
                    </a:lnTo>
                    <a:cubicBezTo>
                      <a:pt x="1677" y="2838"/>
                      <a:pt x="1672" y="2833"/>
                      <a:pt x="1672" y="2826"/>
                    </a:cubicBezTo>
                    <a:cubicBezTo>
                      <a:pt x="1672" y="2819"/>
                      <a:pt x="1677" y="2813"/>
                      <a:pt x="1684" y="2813"/>
                    </a:cubicBezTo>
                    <a:close/>
                    <a:moveTo>
                      <a:pt x="1734" y="2813"/>
                    </a:moveTo>
                    <a:lnTo>
                      <a:pt x="1734" y="2813"/>
                    </a:lnTo>
                    <a:cubicBezTo>
                      <a:pt x="1741" y="2813"/>
                      <a:pt x="1747" y="2819"/>
                      <a:pt x="1747" y="2826"/>
                    </a:cubicBezTo>
                    <a:cubicBezTo>
                      <a:pt x="1747" y="2833"/>
                      <a:pt x="1741" y="2838"/>
                      <a:pt x="1734" y="2838"/>
                    </a:cubicBezTo>
                    <a:lnTo>
                      <a:pt x="1734" y="2838"/>
                    </a:lnTo>
                    <a:cubicBezTo>
                      <a:pt x="1727" y="2838"/>
                      <a:pt x="1722" y="2833"/>
                      <a:pt x="1722" y="2826"/>
                    </a:cubicBezTo>
                    <a:cubicBezTo>
                      <a:pt x="1722" y="2819"/>
                      <a:pt x="1727" y="2813"/>
                      <a:pt x="1734" y="2813"/>
                    </a:cubicBezTo>
                    <a:close/>
                    <a:moveTo>
                      <a:pt x="1784" y="2813"/>
                    </a:moveTo>
                    <a:lnTo>
                      <a:pt x="1784" y="2813"/>
                    </a:lnTo>
                    <a:cubicBezTo>
                      <a:pt x="1791" y="2813"/>
                      <a:pt x="1797" y="2819"/>
                      <a:pt x="1797" y="2826"/>
                    </a:cubicBezTo>
                    <a:cubicBezTo>
                      <a:pt x="1797" y="2833"/>
                      <a:pt x="1791" y="2838"/>
                      <a:pt x="1784" y="2838"/>
                    </a:cubicBezTo>
                    <a:lnTo>
                      <a:pt x="1784" y="2838"/>
                    </a:lnTo>
                    <a:cubicBezTo>
                      <a:pt x="1777" y="2838"/>
                      <a:pt x="1772" y="2833"/>
                      <a:pt x="1772" y="2826"/>
                    </a:cubicBezTo>
                    <a:cubicBezTo>
                      <a:pt x="1772" y="2819"/>
                      <a:pt x="1777" y="2813"/>
                      <a:pt x="1784" y="2813"/>
                    </a:cubicBezTo>
                    <a:close/>
                    <a:moveTo>
                      <a:pt x="1834" y="2813"/>
                    </a:moveTo>
                    <a:lnTo>
                      <a:pt x="1834" y="2813"/>
                    </a:lnTo>
                    <a:cubicBezTo>
                      <a:pt x="1841" y="2813"/>
                      <a:pt x="1847" y="2819"/>
                      <a:pt x="1847" y="2826"/>
                    </a:cubicBezTo>
                    <a:cubicBezTo>
                      <a:pt x="1847" y="2833"/>
                      <a:pt x="1841" y="2838"/>
                      <a:pt x="1834" y="2838"/>
                    </a:cubicBezTo>
                    <a:lnTo>
                      <a:pt x="1834" y="2838"/>
                    </a:lnTo>
                    <a:cubicBezTo>
                      <a:pt x="1827" y="2838"/>
                      <a:pt x="1822" y="2833"/>
                      <a:pt x="1822" y="2826"/>
                    </a:cubicBezTo>
                    <a:cubicBezTo>
                      <a:pt x="1822" y="2819"/>
                      <a:pt x="1827" y="2813"/>
                      <a:pt x="1834" y="2813"/>
                    </a:cubicBezTo>
                    <a:close/>
                    <a:moveTo>
                      <a:pt x="1884" y="2813"/>
                    </a:moveTo>
                    <a:lnTo>
                      <a:pt x="1884" y="2813"/>
                    </a:lnTo>
                    <a:cubicBezTo>
                      <a:pt x="1891" y="2813"/>
                      <a:pt x="1897" y="2819"/>
                      <a:pt x="1897" y="2826"/>
                    </a:cubicBezTo>
                    <a:cubicBezTo>
                      <a:pt x="1897" y="2833"/>
                      <a:pt x="1891" y="2838"/>
                      <a:pt x="1884" y="2838"/>
                    </a:cubicBezTo>
                    <a:lnTo>
                      <a:pt x="1884" y="2838"/>
                    </a:lnTo>
                    <a:cubicBezTo>
                      <a:pt x="1877" y="2838"/>
                      <a:pt x="1872" y="2833"/>
                      <a:pt x="1872" y="2826"/>
                    </a:cubicBezTo>
                    <a:cubicBezTo>
                      <a:pt x="1872" y="2819"/>
                      <a:pt x="1877" y="2813"/>
                      <a:pt x="1884" y="2813"/>
                    </a:cubicBezTo>
                    <a:close/>
                    <a:moveTo>
                      <a:pt x="1934" y="2813"/>
                    </a:moveTo>
                    <a:lnTo>
                      <a:pt x="1934" y="2813"/>
                    </a:lnTo>
                    <a:cubicBezTo>
                      <a:pt x="1941" y="2813"/>
                      <a:pt x="1947" y="2819"/>
                      <a:pt x="1947" y="2826"/>
                    </a:cubicBezTo>
                    <a:cubicBezTo>
                      <a:pt x="1947" y="2833"/>
                      <a:pt x="1941" y="2838"/>
                      <a:pt x="1934" y="2838"/>
                    </a:cubicBezTo>
                    <a:lnTo>
                      <a:pt x="1934" y="2838"/>
                    </a:lnTo>
                    <a:cubicBezTo>
                      <a:pt x="1928" y="2838"/>
                      <a:pt x="1922" y="2833"/>
                      <a:pt x="1922" y="2826"/>
                    </a:cubicBezTo>
                    <a:cubicBezTo>
                      <a:pt x="1922" y="2819"/>
                      <a:pt x="1928" y="2813"/>
                      <a:pt x="1934" y="2813"/>
                    </a:cubicBezTo>
                    <a:close/>
                    <a:moveTo>
                      <a:pt x="1984" y="2813"/>
                    </a:moveTo>
                    <a:lnTo>
                      <a:pt x="1984" y="2813"/>
                    </a:lnTo>
                    <a:cubicBezTo>
                      <a:pt x="1991" y="2813"/>
                      <a:pt x="1997" y="2819"/>
                      <a:pt x="1997" y="2826"/>
                    </a:cubicBezTo>
                    <a:cubicBezTo>
                      <a:pt x="1997" y="2833"/>
                      <a:pt x="1991" y="2838"/>
                      <a:pt x="1984" y="2838"/>
                    </a:cubicBezTo>
                    <a:lnTo>
                      <a:pt x="1984" y="2838"/>
                    </a:lnTo>
                    <a:cubicBezTo>
                      <a:pt x="1978" y="2838"/>
                      <a:pt x="1972" y="2833"/>
                      <a:pt x="1972" y="2826"/>
                    </a:cubicBezTo>
                    <a:cubicBezTo>
                      <a:pt x="1972" y="2819"/>
                      <a:pt x="1978" y="2813"/>
                      <a:pt x="1984" y="2813"/>
                    </a:cubicBezTo>
                    <a:close/>
                    <a:moveTo>
                      <a:pt x="2034" y="2813"/>
                    </a:moveTo>
                    <a:lnTo>
                      <a:pt x="2034" y="2813"/>
                    </a:lnTo>
                    <a:cubicBezTo>
                      <a:pt x="2041" y="2813"/>
                      <a:pt x="2047" y="2819"/>
                      <a:pt x="2047" y="2826"/>
                    </a:cubicBezTo>
                    <a:cubicBezTo>
                      <a:pt x="2047" y="2833"/>
                      <a:pt x="2041" y="2838"/>
                      <a:pt x="2034" y="2838"/>
                    </a:cubicBezTo>
                    <a:lnTo>
                      <a:pt x="2034" y="2838"/>
                    </a:lnTo>
                    <a:cubicBezTo>
                      <a:pt x="2028" y="2838"/>
                      <a:pt x="2022" y="2833"/>
                      <a:pt x="2022" y="2826"/>
                    </a:cubicBezTo>
                    <a:cubicBezTo>
                      <a:pt x="2022" y="2819"/>
                      <a:pt x="2028" y="2813"/>
                      <a:pt x="2034" y="2813"/>
                    </a:cubicBezTo>
                    <a:close/>
                    <a:moveTo>
                      <a:pt x="2084" y="2813"/>
                    </a:moveTo>
                    <a:lnTo>
                      <a:pt x="2085" y="2813"/>
                    </a:lnTo>
                    <a:cubicBezTo>
                      <a:pt x="2091" y="2813"/>
                      <a:pt x="2097" y="2819"/>
                      <a:pt x="2097" y="2826"/>
                    </a:cubicBezTo>
                    <a:cubicBezTo>
                      <a:pt x="2097" y="2833"/>
                      <a:pt x="2091" y="2838"/>
                      <a:pt x="2085" y="2838"/>
                    </a:cubicBezTo>
                    <a:lnTo>
                      <a:pt x="2084" y="2838"/>
                    </a:lnTo>
                    <a:cubicBezTo>
                      <a:pt x="2078" y="2838"/>
                      <a:pt x="2072" y="2833"/>
                      <a:pt x="2072" y="2826"/>
                    </a:cubicBezTo>
                    <a:cubicBezTo>
                      <a:pt x="2072" y="2819"/>
                      <a:pt x="2078" y="2813"/>
                      <a:pt x="2084" y="2813"/>
                    </a:cubicBezTo>
                    <a:close/>
                    <a:moveTo>
                      <a:pt x="2135" y="2813"/>
                    </a:moveTo>
                    <a:lnTo>
                      <a:pt x="2135" y="2813"/>
                    </a:lnTo>
                    <a:cubicBezTo>
                      <a:pt x="2141" y="2813"/>
                      <a:pt x="2147" y="2819"/>
                      <a:pt x="2147" y="2826"/>
                    </a:cubicBezTo>
                    <a:cubicBezTo>
                      <a:pt x="2147" y="2833"/>
                      <a:pt x="2141" y="2838"/>
                      <a:pt x="2135" y="2838"/>
                    </a:cubicBezTo>
                    <a:lnTo>
                      <a:pt x="2135" y="2838"/>
                    </a:lnTo>
                    <a:cubicBezTo>
                      <a:pt x="2128" y="2838"/>
                      <a:pt x="2122" y="2833"/>
                      <a:pt x="2122" y="2826"/>
                    </a:cubicBezTo>
                    <a:cubicBezTo>
                      <a:pt x="2122" y="2819"/>
                      <a:pt x="2128" y="2813"/>
                      <a:pt x="2135" y="2813"/>
                    </a:cubicBezTo>
                    <a:close/>
                    <a:moveTo>
                      <a:pt x="2185" y="2813"/>
                    </a:moveTo>
                    <a:lnTo>
                      <a:pt x="2185" y="2813"/>
                    </a:lnTo>
                    <a:cubicBezTo>
                      <a:pt x="2191" y="2813"/>
                      <a:pt x="2197" y="2819"/>
                      <a:pt x="2197" y="2826"/>
                    </a:cubicBezTo>
                    <a:cubicBezTo>
                      <a:pt x="2197" y="2833"/>
                      <a:pt x="2191" y="2838"/>
                      <a:pt x="2185" y="2838"/>
                    </a:cubicBezTo>
                    <a:lnTo>
                      <a:pt x="2185" y="2838"/>
                    </a:lnTo>
                    <a:cubicBezTo>
                      <a:pt x="2178" y="2838"/>
                      <a:pt x="2172" y="2833"/>
                      <a:pt x="2172" y="2826"/>
                    </a:cubicBezTo>
                    <a:cubicBezTo>
                      <a:pt x="2172" y="2819"/>
                      <a:pt x="2178" y="2813"/>
                      <a:pt x="2185" y="2813"/>
                    </a:cubicBezTo>
                    <a:close/>
                    <a:moveTo>
                      <a:pt x="2235" y="2813"/>
                    </a:moveTo>
                    <a:lnTo>
                      <a:pt x="2235" y="2813"/>
                    </a:lnTo>
                    <a:cubicBezTo>
                      <a:pt x="2242" y="2813"/>
                      <a:pt x="2247" y="2819"/>
                      <a:pt x="2247" y="2826"/>
                    </a:cubicBezTo>
                    <a:cubicBezTo>
                      <a:pt x="2247" y="2833"/>
                      <a:pt x="2242" y="2838"/>
                      <a:pt x="2235" y="2838"/>
                    </a:cubicBezTo>
                    <a:lnTo>
                      <a:pt x="2235" y="2838"/>
                    </a:lnTo>
                    <a:cubicBezTo>
                      <a:pt x="2228" y="2838"/>
                      <a:pt x="2222" y="2833"/>
                      <a:pt x="2222" y="2826"/>
                    </a:cubicBezTo>
                    <a:cubicBezTo>
                      <a:pt x="2222" y="2819"/>
                      <a:pt x="2228" y="2813"/>
                      <a:pt x="2235" y="2813"/>
                    </a:cubicBezTo>
                    <a:close/>
                    <a:moveTo>
                      <a:pt x="2285" y="2813"/>
                    </a:moveTo>
                    <a:lnTo>
                      <a:pt x="2285" y="2813"/>
                    </a:lnTo>
                    <a:cubicBezTo>
                      <a:pt x="2292" y="2813"/>
                      <a:pt x="2297" y="2819"/>
                      <a:pt x="2297" y="2826"/>
                    </a:cubicBezTo>
                    <a:cubicBezTo>
                      <a:pt x="2297" y="2833"/>
                      <a:pt x="2292" y="2838"/>
                      <a:pt x="2285" y="2838"/>
                    </a:cubicBezTo>
                    <a:lnTo>
                      <a:pt x="2285" y="2838"/>
                    </a:lnTo>
                    <a:cubicBezTo>
                      <a:pt x="2278" y="2838"/>
                      <a:pt x="2272" y="2833"/>
                      <a:pt x="2272" y="2826"/>
                    </a:cubicBezTo>
                    <a:cubicBezTo>
                      <a:pt x="2272" y="2819"/>
                      <a:pt x="2278" y="2813"/>
                      <a:pt x="2285" y="2813"/>
                    </a:cubicBezTo>
                    <a:close/>
                    <a:moveTo>
                      <a:pt x="2335" y="2813"/>
                    </a:moveTo>
                    <a:lnTo>
                      <a:pt x="2335" y="2813"/>
                    </a:lnTo>
                    <a:cubicBezTo>
                      <a:pt x="2342" y="2813"/>
                      <a:pt x="2347" y="2819"/>
                      <a:pt x="2347" y="2826"/>
                    </a:cubicBezTo>
                    <a:cubicBezTo>
                      <a:pt x="2347" y="2833"/>
                      <a:pt x="2342" y="2838"/>
                      <a:pt x="2335" y="2838"/>
                    </a:cubicBezTo>
                    <a:lnTo>
                      <a:pt x="2335" y="2838"/>
                    </a:lnTo>
                    <a:cubicBezTo>
                      <a:pt x="2328" y="2838"/>
                      <a:pt x="2322" y="2833"/>
                      <a:pt x="2322" y="2826"/>
                    </a:cubicBezTo>
                    <a:cubicBezTo>
                      <a:pt x="2322" y="2819"/>
                      <a:pt x="2328" y="2813"/>
                      <a:pt x="2335" y="2813"/>
                    </a:cubicBezTo>
                    <a:close/>
                    <a:moveTo>
                      <a:pt x="2385" y="2813"/>
                    </a:moveTo>
                    <a:lnTo>
                      <a:pt x="2385" y="2813"/>
                    </a:lnTo>
                    <a:cubicBezTo>
                      <a:pt x="2392" y="2813"/>
                      <a:pt x="2397" y="2819"/>
                      <a:pt x="2397" y="2826"/>
                    </a:cubicBezTo>
                    <a:cubicBezTo>
                      <a:pt x="2397" y="2833"/>
                      <a:pt x="2392" y="2838"/>
                      <a:pt x="2385" y="2838"/>
                    </a:cubicBezTo>
                    <a:lnTo>
                      <a:pt x="2385" y="2838"/>
                    </a:lnTo>
                    <a:cubicBezTo>
                      <a:pt x="2378" y="2838"/>
                      <a:pt x="2372" y="2833"/>
                      <a:pt x="2372" y="2826"/>
                    </a:cubicBezTo>
                    <a:cubicBezTo>
                      <a:pt x="2372" y="2819"/>
                      <a:pt x="2378" y="2813"/>
                      <a:pt x="2385" y="2813"/>
                    </a:cubicBezTo>
                    <a:close/>
                    <a:moveTo>
                      <a:pt x="2435" y="2813"/>
                    </a:moveTo>
                    <a:lnTo>
                      <a:pt x="2435" y="2813"/>
                    </a:lnTo>
                    <a:cubicBezTo>
                      <a:pt x="2442" y="2813"/>
                      <a:pt x="2447" y="2819"/>
                      <a:pt x="2447" y="2826"/>
                    </a:cubicBezTo>
                    <a:cubicBezTo>
                      <a:pt x="2447" y="2833"/>
                      <a:pt x="2442" y="2838"/>
                      <a:pt x="2435" y="2838"/>
                    </a:cubicBezTo>
                    <a:lnTo>
                      <a:pt x="2435" y="2838"/>
                    </a:lnTo>
                    <a:cubicBezTo>
                      <a:pt x="2428" y="2838"/>
                      <a:pt x="2422" y="2833"/>
                      <a:pt x="2422" y="2826"/>
                    </a:cubicBezTo>
                    <a:cubicBezTo>
                      <a:pt x="2422" y="2819"/>
                      <a:pt x="2428" y="2813"/>
                      <a:pt x="2435" y="2813"/>
                    </a:cubicBezTo>
                    <a:close/>
                    <a:moveTo>
                      <a:pt x="2485" y="2813"/>
                    </a:moveTo>
                    <a:lnTo>
                      <a:pt x="2485" y="2813"/>
                    </a:lnTo>
                    <a:cubicBezTo>
                      <a:pt x="2492" y="2813"/>
                      <a:pt x="2497" y="2819"/>
                      <a:pt x="2497" y="2826"/>
                    </a:cubicBezTo>
                    <a:cubicBezTo>
                      <a:pt x="2497" y="2833"/>
                      <a:pt x="2492" y="2838"/>
                      <a:pt x="2485" y="2838"/>
                    </a:cubicBezTo>
                    <a:lnTo>
                      <a:pt x="2485" y="2838"/>
                    </a:lnTo>
                    <a:cubicBezTo>
                      <a:pt x="2478" y="2838"/>
                      <a:pt x="2472" y="2833"/>
                      <a:pt x="2472" y="2826"/>
                    </a:cubicBezTo>
                    <a:cubicBezTo>
                      <a:pt x="2472" y="2819"/>
                      <a:pt x="2478" y="2813"/>
                      <a:pt x="2485" y="2813"/>
                    </a:cubicBezTo>
                    <a:close/>
                    <a:moveTo>
                      <a:pt x="2535" y="2813"/>
                    </a:moveTo>
                    <a:lnTo>
                      <a:pt x="2535" y="2813"/>
                    </a:lnTo>
                    <a:cubicBezTo>
                      <a:pt x="2542" y="2813"/>
                      <a:pt x="2547" y="2819"/>
                      <a:pt x="2547" y="2826"/>
                    </a:cubicBezTo>
                    <a:cubicBezTo>
                      <a:pt x="2547" y="2833"/>
                      <a:pt x="2542" y="2838"/>
                      <a:pt x="2535" y="2838"/>
                    </a:cubicBezTo>
                    <a:lnTo>
                      <a:pt x="2535" y="2838"/>
                    </a:lnTo>
                    <a:cubicBezTo>
                      <a:pt x="2528" y="2838"/>
                      <a:pt x="2522" y="2833"/>
                      <a:pt x="2522" y="2826"/>
                    </a:cubicBezTo>
                    <a:cubicBezTo>
                      <a:pt x="2522" y="2819"/>
                      <a:pt x="2528" y="2813"/>
                      <a:pt x="2535" y="2813"/>
                    </a:cubicBezTo>
                    <a:close/>
                    <a:moveTo>
                      <a:pt x="2585" y="2813"/>
                    </a:moveTo>
                    <a:lnTo>
                      <a:pt x="2585" y="2813"/>
                    </a:lnTo>
                    <a:cubicBezTo>
                      <a:pt x="2592" y="2813"/>
                      <a:pt x="2597" y="2819"/>
                      <a:pt x="2597" y="2826"/>
                    </a:cubicBezTo>
                    <a:cubicBezTo>
                      <a:pt x="2597" y="2833"/>
                      <a:pt x="2592" y="2838"/>
                      <a:pt x="2585" y="2838"/>
                    </a:cubicBezTo>
                    <a:lnTo>
                      <a:pt x="2585" y="2838"/>
                    </a:lnTo>
                    <a:cubicBezTo>
                      <a:pt x="2578" y="2838"/>
                      <a:pt x="2572" y="2833"/>
                      <a:pt x="2572" y="2826"/>
                    </a:cubicBezTo>
                    <a:cubicBezTo>
                      <a:pt x="2572" y="2819"/>
                      <a:pt x="2578" y="2813"/>
                      <a:pt x="2585" y="2813"/>
                    </a:cubicBezTo>
                    <a:close/>
                    <a:moveTo>
                      <a:pt x="2635" y="2813"/>
                    </a:moveTo>
                    <a:lnTo>
                      <a:pt x="2635" y="2813"/>
                    </a:lnTo>
                    <a:cubicBezTo>
                      <a:pt x="2642" y="2813"/>
                      <a:pt x="2647" y="2819"/>
                      <a:pt x="2647" y="2826"/>
                    </a:cubicBezTo>
                    <a:cubicBezTo>
                      <a:pt x="2647" y="2833"/>
                      <a:pt x="2642" y="2838"/>
                      <a:pt x="2635" y="2838"/>
                    </a:cubicBezTo>
                    <a:lnTo>
                      <a:pt x="2635" y="2838"/>
                    </a:lnTo>
                    <a:cubicBezTo>
                      <a:pt x="2628" y="2838"/>
                      <a:pt x="2622" y="2833"/>
                      <a:pt x="2622" y="2826"/>
                    </a:cubicBezTo>
                    <a:cubicBezTo>
                      <a:pt x="2622" y="2819"/>
                      <a:pt x="2628" y="2813"/>
                      <a:pt x="2635" y="2813"/>
                    </a:cubicBezTo>
                    <a:close/>
                    <a:moveTo>
                      <a:pt x="2685" y="2813"/>
                    </a:moveTo>
                    <a:lnTo>
                      <a:pt x="2685" y="2813"/>
                    </a:lnTo>
                    <a:cubicBezTo>
                      <a:pt x="2692" y="2813"/>
                      <a:pt x="2697" y="2819"/>
                      <a:pt x="2697" y="2826"/>
                    </a:cubicBezTo>
                    <a:cubicBezTo>
                      <a:pt x="2697" y="2833"/>
                      <a:pt x="2692" y="2838"/>
                      <a:pt x="2685" y="2838"/>
                    </a:cubicBezTo>
                    <a:lnTo>
                      <a:pt x="2685" y="2838"/>
                    </a:lnTo>
                    <a:cubicBezTo>
                      <a:pt x="2678" y="2838"/>
                      <a:pt x="2672" y="2833"/>
                      <a:pt x="2672" y="2826"/>
                    </a:cubicBezTo>
                    <a:cubicBezTo>
                      <a:pt x="2672" y="2819"/>
                      <a:pt x="2678" y="2813"/>
                      <a:pt x="2685" y="2813"/>
                    </a:cubicBezTo>
                    <a:close/>
                    <a:moveTo>
                      <a:pt x="2735" y="2813"/>
                    </a:moveTo>
                    <a:lnTo>
                      <a:pt x="2735" y="2813"/>
                    </a:lnTo>
                    <a:cubicBezTo>
                      <a:pt x="2742" y="2813"/>
                      <a:pt x="2747" y="2819"/>
                      <a:pt x="2747" y="2826"/>
                    </a:cubicBezTo>
                    <a:cubicBezTo>
                      <a:pt x="2747" y="2833"/>
                      <a:pt x="2742" y="2838"/>
                      <a:pt x="2735" y="2838"/>
                    </a:cubicBezTo>
                    <a:lnTo>
                      <a:pt x="2735" y="2838"/>
                    </a:lnTo>
                    <a:cubicBezTo>
                      <a:pt x="2728" y="2838"/>
                      <a:pt x="2722" y="2833"/>
                      <a:pt x="2722" y="2826"/>
                    </a:cubicBezTo>
                    <a:cubicBezTo>
                      <a:pt x="2722" y="2819"/>
                      <a:pt x="2728" y="2813"/>
                      <a:pt x="2735" y="2813"/>
                    </a:cubicBezTo>
                    <a:close/>
                    <a:moveTo>
                      <a:pt x="2785" y="2813"/>
                    </a:moveTo>
                    <a:lnTo>
                      <a:pt x="2785" y="2813"/>
                    </a:lnTo>
                    <a:cubicBezTo>
                      <a:pt x="2792" y="2813"/>
                      <a:pt x="2797" y="2819"/>
                      <a:pt x="2797" y="2826"/>
                    </a:cubicBezTo>
                    <a:cubicBezTo>
                      <a:pt x="2797" y="2833"/>
                      <a:pt x="2792" y="2838"/>
                      <a:pt x="2785" y="2838"/>
                    </a:cubicBezTo>
                    <a:lnTo>
                      <a:pt x="2785" y="2838"/>
                    </a:lnTo>
                    <a:cubicBezTo>
                      <a:pt x="2778" y="2838"/>
                      <a:pt x="2772" y="2833"/>
                      <a:pt x="2772" y="2826"/>
                    </a:cubicBezTo>
                    <a:cubicBezTo>
                      <a:pt x="2772" y="2819"/>
                      <a:pt x="2778" y="2813"/>
                      <a:pt x="2785" y="2813"/>
                    </a:cubicBezTo>
                    <a:close/>
                    <a:moveTo>
                      <a:pt x="2835" y="2813"/>
                    </a:moveTo>
                    <a:lnTo>
                      <a:pt x="2835" y="2813"/>
                    </a:lnTo>
                    <a:cubicBezTo>
                      <a:pt x="2842" y="2813"/>
                      <a:pt x="2847" y="2819"/>
                      <a:pt x="2847" y="2826"/>
                    </a:cubicBezTo>
                    <a:cubicBezTo>
                      <a:pt x="2847" y="2833"/>
                      <a:pt x="2842" y="2838"/>
                      <a:pt x="2835" y="2838"/>
                    </a:cubicBezTo>
                    <a:lnTo>
                      <a:pt x="2835" y="2838"/>
                    </a:lnTo>
                    <a:cubicBezTo>
                      <a:pt x="2828" y="2838"/>
                      <a:pt x="2822" y="2833"/>
                      <a:pt x="2822" y="2826"/>
                    </a:cubicBezTo>
                    <a:cubicBezTo>
                      <a:pt x="2822" y="2819"/>
                      <a:pt x="2828" y="2813"/>
                      <a:pt x="2835" y="2813"/>
                    </a:cubicBezTo>
                    <a:close/>
                    <a:moveTo>
                      <a:pt x="2885" y="2813"/>
                    </a:moveTo>
                    <a:lnTo>
                      <a:pt x="2885" y="2813"/>
                    </a:lnTo>
                    <a:cubicBezTo>
                      <a:pt x="2892" y="2813"/>
                      <a:pt x="2897" y="2819"/>
                      <a:pt x="2897" y="2826"/>
                    </a:cubicBezTo>
                    <a:cubicBezTo>
                      <a:pt x="2897" y="2833"/>
                      <a:pt x="2892" y="2838"/>
                      <a:pt x="2885" y="2838"/>
                    </a:cubicBezTo>
                    <a:lnTo>
                      <a:pt x="2885" y="2838"/>
                    </a:lnTo>
                    <a:cubicBezTo>
                      <a:pt x="2878" y="2838"/>
                      <a:pt x="2872" y="2833"/>
                      <a:pt x="2872" y="2826"/>
                    </a:cubicBezTo>
                    <a:cubicBezTo>
                      <a:pt x="2872" y="2819"/>
                      <a:pt x="2878" y="2813"/>
                      <a:pt x="2885" y="2813"/>
                    </a:cubicBezTo>
                    <a:close/>
                    <a:moveTo>
                      <a:pt x="2935" y="2813"/>
                    </a:moveTo>
                    <a:lnTo>
                      <a:pt x="2935" y="2813"/>
                    </a:lnTo>
                    <a:cubicBezTo>
                      <a:pt x="2942" y="2813"/>
                      <a:pt x="2947" y="2819"/>
                      <a:pt x="2947" y="2826"/>
                    </a:cubicBezTo>
                    <a:cubicBezTo>
                      <a:pt x="2947" y="2833"/>
                      <a:pt x="2942" y="2838"/>
                      <a:pt x="2935" y="2838"/>
                    </a:cubicBezTo>
                    <a:lnTo>
                      <a:pt x="2935" y="2838"/>
                    </a:lnTo>
                    <a:cubicBezTo>
                      <a:pt x="2928" y="2838"/>
                      <a:pt x="2922" y="2833"/>
                      <a:pt x="2922" y="2826"/>
                    </a:cubicBezTo>
                    <a:cubicBezTo>
                      <a:pt x="2922" y="2819"/>
                      <a:pt x="2928" y="2813"/>
                      <a:pt x="2935" y="2813"/>
                    </a:cubicBezTo>
                    <a:close/>
                    <a:moveTo>
                      <a:pt x="2985" y="2813"/>
                    </a:moveTo>
                    <a:lnTo>
                      <a:pt x="2985" y="2813"/>
                    </a:lnTo>
                    <a:cubicBezTo>
                      <a:pt x="2992" y="2813"/>
                      <a:pt x="2997" y="2819"/>
                      <a:pt x="2997" y="2826"/>
                    </a:cubicBezTo>
                    <a:cubicBezTo>
                      <a:pt x="2997" y="2833"/>
                      <a:pt x="2992" y="2838"/>
                      <a:pt x="2985" y="2838"/>
                    </a:cubicBezTo>
                    <a:lnTo>
                      <a:pt x="2985" y="2838"/>
                    </a:lnTo>
                    <a:cubicBezTo>
                      <a:pt x="2978" y="2838"/>
                      <a:pt x="2972" y="2833"/>
                      <a:pt x="2972" y="2826"/>
                    </a:cubicBezTo>
                    <a:cubicBezTo>
                      <a:pt x="2972" y="2819"/>
                      <a:pt x="2978" y="2813"/>
                      <a:pt x="2985" y="2813"/>
                    </a:cubicBezTo>
                    <a:close/>
                    <a:moveTo>
                      <a:pt x="3035" y="2813"/>
                    </a:moveTo>
                    <a:lnTo>
                      <a:pt x="3035" y="2813"/>
                    </a:lnTo>
                    <a:cubicBezTo>
                      <a:pt x="3042" y="2813"/>
                      <a:pt x="3048" y="2819"/>
                      <a:pt x="3048" y="2826"/>
                    </a:cubicBezTo>
                    <a:cubicBezTo>
                      <a:pt x="3048" y="2833"/>
                      <a:pt x="3042" y="2838"/>
                      <a:pt x="3035" y="2838"/>
                    </a:cubicBezTo>
                    <a:lnTo>
                      <a:pt x="3035" y="2838"/>
                    </a:lnTo>
                    <a:cubicBezTo>
                      <a:pt x="3028" y="2838"/>
                      <a:pt x="3022" y="2833"/>
                      <a:pt x="3022" y="2826"/>
                    </a:cubicBezTo>
                    <a:cubicBezTo>
                      <a:pt x="3022" y="2819"/>
                      <a:pt x="3028" y="2813"/>
                      <a:pt x="3035" y="2813"/>
                    </a:cubicBezTo>
                    <a:close/>
                    <a:moveTo>
                      <a:pt x="3085" y="2813"/>
                    </a:moveTo>
                    <a:lnTo>
                      <a:pt x="3085" y="2813"/>
                    </a:lnTo>
                    <a:cubicBezTo>
                      <a:pt x="3092" y="2813"/>
                      <a:pt x="3098" y="2819"/>
                      <a:pt x="3098" y="2826"/>
                    </a:cubicBezTo>
                    <a:cubicBezTo>
                      <a:pt x="3098" y="2833"/>
                      <a:pt x="3092" y="2838"/>
                      <a:pt x="3085" y="2838"/>
                    </a:cubicBezTo>
                    <a:lnTo>
                      <a:pt x="3085" y="2838"/>
                    </a:lnTo>
                    <a:cubicBezTo>
                      <a:pt x="3078" y="2838"/>
                      <a:pt x="3073" y="2833"/>
                      <a:pt x="3073" y="2826"/>
                    </a:cubicBezTo>
                    <a:cubicBezTo>
                      <a:pt x="3073" y="2819"/>
                      <a:pt x="3078" y="2813"/>
                      <a:pt x="3085" y="2813"/>
                    </a:cubicBezTo>
                    <a:close/>
                    <a:moveTo>
                      <a:pt x="3135" y="2813"/>
                    </a:moveTo>
                    <a:lnTo>
                      <a:pt x="3135" y="2813"/>
                    </a:lnTo>
                    <a:cubicBezTo>
                      <a:pt x="3142" y="2813"/>
                      <a:pt x="3148" y="2819"/>
                      <a:pt x="3148" y="2826"/>
                    </a:cubicBezTo>
                    <a:cubicBezTo>
                      <a:pt x="3148" y="2833"/>
                      <a:pt x="3142" y="2838"/>
                      <a:pt x="3135" y="2838"/>
                    </a:cubicBezTo>
                    <a:lnTo>
                      <a:pt x="3135" y="2838"/>
                    </a:lnTo>
                    <a:cubicBezTo>
                      <a:pt x="3128" y="2838"/>
                      <a:pt x="3123" y="2833"/>
                      <a:pt x="3123" y="2826"/>
                    </a:cubicBezTo>
                    <a:cubicBezTo>
                      <a:pt x="3123" y="2819"/>
                      <a:pt x="3128" y="2813"/>
                      <a:pt x="3135" y="2813"/>
                    </a:cubicBezTo>
                    <a:close/>
                    <a:moveTo>
                      <a:pt x="3185" y="2813"/>
                    </a:moveTo>
                    <a:lnTo>
                      <a:pt x="3185" y="2813"/>
                    </a:lnTo>
                    <a:cubicBezTo>
                      <a:pt x="3192" y="2813"/>
                      <a:pt x="3198" y="2819"/>
                      <a:pt x="3198" y="2826"/>
                    </a:cubicBezTo>
                    <a:cubicBezTo>
                      <a:pt x="3198" y="2833"/>
                      <a:pt x="3192" y="2838"/>
                      <a:pt x="3185" y="2838"/>
                    </a:cubicBezTo>
                    <a:lnTo>
                      <a:pt x="3185" y="2838"/>
                    </a:lnTo>
                    <a:cubicBezTo>
                      <a:pt x="3178" y="2838"/>
                      <a:pt x="3173" y="2833"/>
                      <a:pt x="3173" y="2826"/>
                    </a:cubicBezTo>
                    <a:cubicBezTo>
                      <a:pt x="3173" y="2819"/>
                      <a:pt x="3178" y="2813"/>
                      <a:pt x="3185" y="2813"/>
                    </a:cubicBezTo>
                    <a:close/>
                    <a:moveTo>
                      <a:pt x="3235" y="2813"/>
                    </a:moveTo>
                    <a:lnTo>
                      <a:pt x="3235" y="2813"/>
                    </a:lnTo>
                    <a:cubicBezTo>
                      <a:pt x="3242" y="2813"/>
                      <a:pt x="3248" y="2819"/>
                      <a:pt x="3248" y="2826"/>
                    </a:cubicBezTo>
                    <a:cubicBezTo>
                      <a:pt x="3248" y="2833"/>
                      <a:pt x="3242" y="2838"/>
                      <a:pt x="3235" y="2838"/>
                    </a:cubicBezTo>
                    <a:lnTo>
                      <a:pt x="3235" y="2838"/>
                    </a:lnTo>
                    <a:cubicBezTo>
                      <a:pt x="3228" y="2838"/>
                      <a:pt x="3223" y="2833"/>
                      <a:pt x="3223" y="2826"/>
                    </a:cubicBezTo>
                    <a:cubicBezTo>
                      <a:pt x="3223" y="2819"/>
                      <a:pt x="3228" y="2813"/>
                      <a:pt x="3235" y="2813"/>
                    </a:cubicBezTo>
                    <a:close/>
                    <a:moveTo>
                      <a:pt x="3285" y="2813"/>
                    </a:moveTo>
                    <a:lnTo>
                      <a:pt x="3285" y="2813"/>
                    </a:lnTo>
                    <a:cubicBezTo>
                      <a:pt x="3292" y="2813"/>
                      <a:pt x="3298" y="2819"/>
                      <a:pt x="3298" y="2826"/>
                    </a:cubicBezTo>
                    <a:cubicBezTo>
                      <a:pt x="3298" y="2833"/>
                      <a:pt x="3292" y="2838"/>
                      <a:pt x="3285" y="2838"/>
                    </a:cubicBezTo>
                    <a:lnTo>
                      <a:pt x="3285" y="2838"/>
                    </a:lnTo>
                    <a:cubicBezTo>
                      <a:pt x="3278" y="2838"/>
                      <a:pt x="3273" y="2833"/>
                      <a:pt x="3273" y="2826"/>
                    </a:cubicBezTo>
                    <a:cubicBezTo>
                      <a:pt x="3273" y="2819"/>
                      <a:pt x="3278" y="2813"/>
                      <a:pt x="3285" y="2813"/>
                    </a:cubicBezTo>
                    <a:close/>
                    <a:moveTo>
                      <a:pt x="3293" y="2796"/>
                    </a:moveTo>
                    <a:lnTo>
                      <a:pt x="3293" y="2796"/>
                    </a:lnTo>
                    <a:cubicBezTo>
                      <a:pt x="3293" y="2789"/>
                      <a:pt x="3299" y="2784"/>
                      <a:pt x="3305" y="2784"/>
                    </a:cubicBezTo>
                    <a:cubicBezTo>
                      <a:pt x="3312" y="2784"/>
                      <a:pt x="3318" y="2789"/>
                      <a:pt x="3318" y="2796"/>
                    </a:cubicBezTo>
                    <a:lnTo>
                      <a:pt x="3318" y="2796"/>
                    </a:lnTo>
                    <a:cubicBezTo>
                      <a:pt x="3318" y="2803"/>
                      <a:pt x="3312" y="2809"/>
                      <a:pt x="3305" y="2809"/>
                    </a:cubicBezTo>
                    <a:cubicBezTo>
                      <a:pt x="3299" y="2809"/>
                      <a:pt x="3293" y="2803"/>
                      <a:pt x="3293" y="2796"/>
                    </a:cubicBezTo>
                    <a:close/>
                    <a:moveTo>
                      <a:pt x="3293" y="2746"/>
                    </a:moveTo>
                    <a:lnTo>
                      <a:pt x="3293" y="2746"/>
                    </a:lnTo>
                    <a:cubicBezTo>
                      <a:pt x="3293" y="2739"/>
                      <a:pt x="3299" y="2734"/>
                      <a:pt x="3305" y="2734"/>
                    </a:cubicBezTo>
                    <a:cubicBezTo>
                      <a:pt x="3312" y="2734"/>
                      <a:pt x="3318" y="2739"/>
                      <a:pt x="3318" y="2746"/>
                    </a:cubicBezTo>
                    <a:lnTo>
                      <a:pt x="3318" y="2746"/>
                    </a:lnTo>
                    <a:cubicBezTo>
                      <a:pt x="3318" y="2753"/>
                      <a:pt x="3312" y="2759"/>
                      <a:pt x="3305" y="2759"/>
                    </a:cubicBezTo>
                    <a:cubicBezTo>
                      <a:pt x="3299" y="2759"/>
                      <a:pt x="3293" y="2753"/>
                      <a:pt x="3293" y="2746"/>
                    </a:cubicBezTo>
                    <a:close/>
                    <a:moveTo>
                      <a:pt x="3293" y="2696"/>
                    </a:moveTo>
                    <a:lnTo>
                      <a:pt x="3293" y="2696"/>
                    </a:lnTo>
                    <a:cubicBezTo>
                      <a:pt x="3293" y="2689"/>
                      <a:pt x="3299" y="2684"/>
                      <a:pt x="3305" y="2684"/>
                    </a:cubicBezTo>
                    <a:cubicBezTo>
                      <a:pt x="3312" y="2684"/>
                      <a:pt x="3318" y="2689"/>
                      <a:pt x="3318" y="2696"/>
                    </a:cubicBezTo>
                    <a:lnTo>
                      <a:pt x="3318" y="2696"/>
                    </a:lnTo>
                    <a:cubicBezTo>
                      <a:pt x="3318" y="2703"/>
                      <a:pt x="3312" y="2709"/>
                      <a:pt x="3305" y="2709"/>
                    </a:cubicBezTo>
                    <a:cubicBezTo>
                      <a:pt x="3299" y="2709"/>
                      <a:pt x="3293" y="2703"/>
                      <a:pt x="3293" y="2696"/>
                    </a:cubicBezTo>
                    <a:close/>
                    <a:moveTo>
                      <a:pt x="3293" y="2646"/>
                    </a:moveTo>
                    <a:lnTo>
                      <a:pt x="3293" y="2646"/>
                    </a:lnTo>
                    <a:cubicBezTo>
                      <a:pt x="3293" y="2639"/>
                      <a:pt x="3299" y="2633"/>
                      <a:pt x="3305" y="2633"/>
                    </a:cubicBezTo>
                    <a:cubicBezTo>
                      <a:pt x="3312" y="2633"/>
                      <a:pt x="3318" y="2639"/>
                      <a:pt x="3318" y="2646"/>
                    </a:cubicBezTo>
                    <a:lnTo>
                      <a:pt x="3318" y="2646"/>
                    </a:lnTo>
                    <a:cubicBezTo>
                      <a:pt x="3318" y="2653"/>
                      <a:pt x="3312" y="2659"/>
                      <a:pt x="3305" y="2659"/>
                    </a:cubicBezTo>
                    <a:cubicBezTo>
                      <a:pt x="3299" y="2659"/>
                      <a:pt x="3293" y="2653"/>
                      <a:pt x="3293" y="2646"/>
                    </a:cubicBezTo>
                    <a:close/>
                    <a:moveTo>
                      <a:pt x="3293" y="2596"/>
                    </a:moveTo>
                    <a:lnTo>
                      <a:pt x="3293" y="2596"/>
                    </a:lnTo>
                    <a:cubicBezTo>
                      <a:pt x="3293" y="2589"/>
                      <a:pt x="3299" y="2583"/>
                      <a:pt x="3305" y="2583"/>
                    </a:cubicBezTo>
                    <a:cubicBezTo>
                      <a:pt x="3312" y="2583"/>
                      <a:pt x="3318" y="2589"/>
                      <a:pt x="3318" y="2596"/>
                    </a:cubicBezTo>
                    <a:lnTo>
                      <a:pt x="3318" y="2596"/>
                    </a:lnTo>
                    <a:cubicBezTo>
                      <a:pt x="3318" y="2603"/>
                      <a:pt x="3312" y="2608"/>
                      <a:pt x="3305" y="2608"/>
                    </a:cubicBezTo>
                    <a:cubicBezTo>
                      <a:pt x="3299" y="2608"/>
                      <a:pt x="3293" y="2603"/>
                      <a:pt x="3293" y="2596"/>
                    </a:cubicBezTo>
                    <a:close/>
                    <a:moveTo>
                      <a:pt x="3293" y="2546"/>
                    </a:moveTo>
                    <a:lnTo>
                      <a:pt x="3293" y="2546"/>
                    </a:lnTo>
                    <a:cubicBezTo>
                      <a:pt x="3293" y="2539"/>
                      <a:pt x="3299" y="2533"/>
                      <a:pt x="3305" y="2533"/>
                    </a:cubicBezTo>
                    <a:cubicBezTo>
                      <a:pt x="3312" y="2533"/>
                      <a:pt x="3318" y="2539"/>
                      <a:pt x="3318" y="2546"/>
                    </a:cubicBezTo>
                    <a:lnTo>
                      <a:pt x="3318" y="2546"/>
                    </a:lnTo>
                    <a:cubicBezTo>
                      <a:pt x="3318" y="2553"/>
                      <a:pt x="3312" y="2558"/>
                      <a:pt x="3305" y="2558"/>
                    </a:cubicBezTo>
                    <a:cubicBezTo>
                      <a:pt x="3299" y="2558"/>
                      <a:pt x="3293" y="2553"/>
                      <a:pt x="3293" y="2546"/>
                    </a:cubicBezTo>
                    <a:close/>
                    <a:moveTo>
                      <a:pt x="3293" y="2496"/>
                    </a:moveTo>
                    <a:lnTo>
                      <a:pt x="3293" y="2496"/>
                    </a:lnTo>
                    <a:cubicBezTo>
                      <a:pt x="3293" y="2489"/>
                      <a:pt x="3299" y="2483"/>
                      <a:pt x="3305" y="2483"/>
                    </a:cubicBezTo>
                    <a:cubicBezTo>
                      <a:pt x="3312" y="2483"/>
                      <a:pt x="3318" y="2489"/>
                      <a:pt x="3318" y="2496"/>
                    </a:cubicBezTo>
                    <a:lnTo>
                      <a:pt x="3318" y="2496"/>
                    </a:lnTo>
                    <a:cubicBezTo>
                      <a:pt x="3318" y="2503"/>
                      <a:pt x="3312" y="2508"/>
                      <a:pt x="3305" y="2508"/>
                    </a:cubicBezTo>
                    <a:cubicBezTo>
                      <a:pt x="3299" y="2508"/>
                      <a:pt x="3293" y="2503"/>
                      <a:pt x="3293" y="2496"/>
                    </a:cubicBezTo>
                    <a:close/>
                    <a:moveTo>
                      <a:pt x="3293" y="2446"/>
                    </a:moveTo>
                    <a:lnTo>
                      <a:pt x="3293" y="2446"/>
                    </a:lnTo>
                    <a:cubicBezTo>
                      <a:pt x="3293" y="2439"/>
                      <a:pt x="3299" y="2433"/>
                      <a:pt x="3305" y="2433"/>
                    </a:cubicBezTo>
                    <a:cubicBezTo>
                      <a:pt x="3312" y="2433"/>
                      <a:pt x="3318" y="2439"/>
                      <a:pt x="3318" y="2446"/>
                    </a:cubicBezTo>
                    <a:lnTo>
                      <a:pt x="3318" y="2446"/>
                    </a:lnTo>
                    <a:cubicBezTo>
                      <a:pt x="3318" y="2453"/>
                      <a:pt x="3312" y="2458"/>
                      <a:pt x="3305" y="2458"/>
                    </a:cubicBezTo>
                    <a:cubicBezTo>
                      <a:pt x="3299" y="2458"/>
                      <a:pt x="3293" y="2453"/>
                      <a:pt x="3293" y="2446"/>
                    </a:cubicBezTo>
                    <a:close/>
                    <a:moveTo>
                      <a:pt x="3293" y="2396"/>
                    </a:moveTo>
                    <a:lnTo>
                      <a:pt x="3293" y="2396"/>
                    </a:lnTo>
                    <a:cubicBezTo>
                      <a:pt x="3293" y="2389"/>
                      <a:pt x="3299" y="2383"/>
                      <a:pt x="3305" y="2383"/>
                    </a:cubicBezTo>
                    <a:cubicBezTo>
                      <a:pt x="3312" y="2383"/>
                      <a:pt x="3318" y="2389"/>
                      <a:pt x="3318" y="2396"/>
                    </a:cubicBezTo>
                    <a:lnTo>
                      <a:pt x="3318" y="2396"/>
                    </a:lnTo>
                    <a:cubicBezTo>
                      <a:pt x="3318" y="2403"/>
                      <a:pt x="3312" y="2408"/>
                      <a:pt x="3305" y="2408"/>
                    </a:cubicBezTo>
                    <a:cubicBezTo>
                      <a:pt x="3299" y="2408"/>
                      <a:pt x="3293" y="2403"/>
                      <a:pt x="3293" y="2396"/>
                    </a:cubicBezTo>
                    <a:close/>
                    <a:moveTo>
                      <a:pt x="3293" y="2346"/>
                    </a:moveTo>
                    <a:lnTo>
                      <a:pt x="3293" y="2346"/>
                    </a:lnTo>
                    <a:cubicBezTo>
                      <a:pt x="3293" y="2339"/>
                      <a:pt x="3299" y="2333"/>
                      <a:pt x="3305" y="2333"/>
                    </a:cubicBezTo>
                    <a:cubicBezTo>
                      <a:pt x="3312" y="2333"/>
                      <a:pt x="3318" y="2339"/>
                      <a:pt x="3318" y="2346"/>
                    </a:cubicBezTo>
                    <a:lnTo>
                      <a:pt x="3318" y="2346"/>
                    </a:lnTo>
                    <a:cubicBezTo>
                      <a:pt x="3318" y="2353"/>
                      <a:pt x="3312" y="2358"/>
                      <a:pt x="3305" y="2358"/>
                    </a:cubicBezTo>
                    <a:cubicBezTo>
                      <a:pt x="3299" y="2358"/>
                      <a:pt x="3293" y="2353"/>
                      <a:pt x="3293" y="2346"/>
                    </a:cubicBezTo>
                    <a:close/>
                    <a:moveTo>
                      <a:pt x="3293" y="2296"/>
                    </a:moveTo>
                    <a:lnTo>
                      <a:pt x="3293" y="2296"/>
                    </a:lnTo>
                    <a:cubicBezTo>
                      <a:pt x="3293" y="2289"/>
                      <a:pt x="3299" y="2283"/>
                      <a:pt x="3305" y="2283"/>
                    </a:cubicBezTo>
                    <a:cubicBezTo>
                      <a:pt x="3312" y="2283"/>
                      <a:pt x="3318" y="2289"/>
                      <a:pt x="3318" y="2296"/>
                    </a:cubicBezTo>
                    <a:lnTo>
                      <a:pt x="3318" y="2296"/>
                    </a:lnTo>
                    <a:cubicBezTo>
                      <a:pt x="3318" y="2303"/>
                      <a:pt x="3312" y="2308"/>
                      <a:pt x="3305" y="2308"/>
                    </a:cubicBezTo>
                    <a:cubicBezTo>
                      <a:pt x="3299" y="2308"/>
                      <a:pt x="3293" y="2303"/>
                      <a:pt x="3293" y="2296"/>
                    </a:cubicBezTo>
                    <a:close/>
                    <a:moveTo>
                      <a:pt x="3293" y="2246"/>
                    </a:moveTo>
                    <a:lnTo>
                      <a:pt x="3293" y="2246"/>
                    </a:lnTo>
                    <a:cubicBezTo>
                      <a:pt x="3293" y="2239"/>
                      <a:pt x="3299" y="2233"/>
                      <a:pt x="3305" y="2233"/>
                    </a:cubicBezTo>
                    <a:cubicBezTo>
                      <a:pt x="3312" y="2233"/>
                      <a:pt x="3318" y="2239"/>
                      <a:pt x="3318" y="2246"/>
                    </a:cubicBezTo>
                    <a:lnTo>
                      <a:pt x="3318" y="2246"/>
                    </a:lnTo>
                    <a:cubicBezTo>
                      <a:pt x="3318" y="2253"/>
                      <a:pt x="3312" y="2258"/>
                      <a:pt x="3305" y="2258"/>
                    </a:cubicBezTo>
                    <a:cubicBezTo>
                      <a:pt x="3299" y="2258"/>
                      <a:pt x="3293" y="2253"/>
                      <a:pt x="3293" y="2246"/>
                    </a:cubicBezTo>
                    <a:close/>
                    <a:moveTo>
                      <a:pt x="3293" y="2196"/>
                    </a:moveTo>
                    <a:lnTo>
                      <a:pt x="3293" y="2196"/>
                    </a:lnTo>
                    <a:cubicBezTo>
                      <a:pt x="3293" y="2189"/>
                      <a:pt x="3299" y="2183"/>
                      <a:pt x="3305" y="2183"/>
                    </a:cubicBezTo>
                    <a:cubicBezTo>
                      <a:pt x="3312" y="2183"/>
                      <a:pt x="3318" y="2189"/>
                      <a:pt x="3318" y="2196"/>
                    </a:cubicBezTo>
                    <a:lnTo>
                      <a:pt x="3318" y="2196"/>
                    </a:lnTo>
                    <a:cubicBezTo>
                      <a:pt x="3318" y="2203"/>
                      <a:pt x="3312" y="2208"/>
                      <a:pt x="3305" y="2208"/>
                    </a:cubicBezTo>
                    <a:cubicBezTo>
                      <a:pt x="3299" y="2208"/>
                      <a:pt x="3293" y="2203"/>
                      <a:pt x="3293" y="2196"/>
                    </a:cubicBezTo>
                    <a:close/>
                    <a:moveTo>
                      <a:pt x="3293" y="2146"/>
                    </a:moveTo>
                    <a:lnTo>
                      <a:pt x="3293" y="2146"/>
                    </a:lnTo>
                    <a:cubicBezTo>
                      <a:pt x="3293" y="2139"/>
                      <a:pt x="3299" y="2133"/>
                      <a:pt x="3305" y="2133"/>
                    </a:cubicBezTo>
                    <a:cubicBezTo>
                      <a:pt x="3312" y="2133"/>
                      <a:pt x="3318" y="2139"/>
                      <a:pt x="3318" y="2146"/>
                    </a:cubicBezTo>
                    <a:lnTo>
                      <a:pt x="3318" y="2146"/>
                    </a:lnTo>
                    <a:cubicBezTo>
                      <a:pt x="3318" y="2153"/>
                      <a:pt x="3312" y="2158"/>
                      <a:pt x="3305" y="2158"/>
                    </a:cubicBezTo>
                    <a:cubicBezTo>
                      <a:pt x="3299" y="2158"/>
                      <a:pt x="3293" y="2153"/>
                      <a:pt x="3293" y="2146"/>
                    </a:cubicBezTo>
                    <a:close/>
                    <a:moveTo>
                      <a:pt x="3293" y="2096"/>
                    </a:moveTo>
                    <a:lnTo>
                      <a:pt x="3293" y="2096"/>
                    </a:lnTo>
                    <a:cubicBezTo>
                      <a:pt x="3293" y="2089"/>
                      <a:pt x="3299" y="2083"/>
                      <a:pt x="3305" y="2083"/>
                    </a:cubicBezTo>
                    <a:cubicBezTo>
                      <a:pt x="3312" y="2083"/>
                      <a:pt x="3318" y="2089"/>
                      <a:pt x="3318" y="2096"/>
                    </a:cubicBezTo>
                    <a:lnTo>
                      <a:pt x="3318" y="2096"/>
                    </a:lnTo>
                    <a:cubicBezTo>
                      <a:pt x="3318" y="2103"/>
                      <a:pt x="3312" y="2108"/>
                      <a:pt x="3305" y="2108"/>
                    </a:cubicBezTo>
                    <a:cubicBezTo>
                      <a:pt x="3299" y="2108"/>
                      <a:pt x="3293" y="2103"/>
                      <a:pt x="3293" y="2096"/>
                    </a:cubicBezTo>
                    <a:close/>
                    <a:moveTo>
                      <a:pt x="3293" y="2046"/>
                    </a:moveTo>
                    <a:lnTo>
                      <a:pt x="3293" y="2046"/>
                    </a:lnTo>
                    <a:cubicBezTo>
                      <a:pt x="3293" y="2039"/>
                      <a:pt x="3299" y="2033"/>
                      <a:pt x="3305" y="2033"/>
                    </a:cubicBezTo>
                    <a:cubicBezTo>
                      <a:pt x="3312" y="2033"/>
                      <a:pt x="3318" y="2039"/>
                      <a:pt x="3318" y="2046"/>
                    </a:cubicBezTo>
                    <a:lnTo>
                      <a:pt x="3318" y="2046"/>
                    </a:lnTo>
                    <a:cubicBezTo>
                      <a:pt x="3318" y="2053"/>
                      <a:pt x="3312" y="2058"/>
                      <a:pt x="3305" y="2058"/>
                    </a:cubicBezTo>
                    <a:cubicBezTo>
                      <a:pt x="3299" y="2058"/>
                      <a:pt x="3293" y="2053"/>
                      <a:pt x="3293" y="2046"/>
                    </a:cubicBezTo>
                    <a:close/>
                    <a:moveTo>
                      <a:pt x="3293" y="1996"/>
                    </a:moveTo>
                    <a:lnTo>
                      <a:pt x="3293" y="1996"/>
                    </a:lnTo>
                    <a:cubicBezTo>
                      <a:pt x="3293" y="1989"/>
                      <a:pt x="3299" y="1983"/>
                      <a:pt x="3305" y="1983"/>
                    </a:cubicBezTo>
                    <a:cubicBezTo>
                      <a:pt x="3312" y="1983"/>
                      <a:pt x="3318" y="1989"/>
                      <a:pt x="3318" y="1996"/>
                    </a:cubicBezTo>
                    <a:lnTo>
                      <a:pt x="3318" y="1996"/>
                    </a:lnTo>
                    <a:cubicBezTo>
                      <a:pt x="3318" y="2003"/>
                      <a:pt x="3312" y="2008"/>
                      <a:pt x="3305" y="2008"/>
                    </a:cubicBezTo>
                    <a:cubicBezTo>
                      <a:pt x="3299" y="2008"/>
                      <a:pt x="3293" y="2003"/>
                      <a:pt x="3293" y="1996"/>
                    </a:cubicBezTo>
                    <a:close/>
                    <a:moveTo>
                      <a:pt x="3293" y="1946"/>
                    </a:moveTo>
                    <a:lnTo>
                      <a:pt x="3293" y="1946"/>
                    </a:lnTo>
                    <a:cubicBezTo>
                      <a:pt x="3293" y="1939"/>
                      <a:pt x="3299" y="1933"/>
                      <a:pt x="3305" y="1933"/>
                    </a:cubicBezTo>
                    <a:cubicBezTo>
                      <a:pt x="3312" y="1933"/>
                      <a:pt x="3318" y="1939"/>
                      <a:pt x="3318" y="1946"/>
                    </a:cubicBezTo>
                    <a:lnTo>
                      <a:pt x="3318" y="1946"/>
                    </a:lnTo>
                    <a:cubicBezTo>
                      <a:pt x="3318" y="1953"/>
                      <a:pt x="3312" y="1958"/>
                      <a:pt x="3305" y="1958"/>
                    </a:cubicBezTo>
                    <a:cubicBezTo>
                      <a:pt x="3299" y="1958"/>
                      <a:pt x="3293" y="1953"/>
                      <a:pt x="3293" y="1946"/>
                    </a:cubicBezTo>
                    <a:close/>
                    <a:moveTo>
                      <a:pt x="3293" y="1896"/>
                    </a:moveTo>
                    <a:lnTo>
                      <a:pt x="3293" y="1896"/>
                    </a:lnTo>
                    <a:cubicBezTo>
                      <a:pt x="3293" y="1889"/>
                      <a:pt x="3299" y="1883"/>
                      <a:pt x="3305" y="1883"/>
                    </a:cubicBezTo>
                    <a:cubicBezTo>
                      <a:pt x="3312" y="1883"/>
                      <a:pt x="3318" y="1889"/>
                      <a:pt x="3318" y="1896"/>
                    </a:cubicBezTo>
                    <a:lnTo>
                      <a:pt x="3318" y="1896"/>
                    </a:lnTo>
                    <a:cubicBezTo>
                      <a:pt x="3318" y="1903"/>
                      <a:pt x="3312" y="1908"/>
                      <a:pt x="3305" y="1908"/>
                    </a:cubicBezTo>
                    <a:cubicBezTo>
                      <a:pt x="3299" y="1908"/>
                      <a:pt x="3293" y="1903"/>
                      <a:pt x="3293" y="1896"/>
                    </a:cubicBezTo>
                    <a:close/>
                    <a:moveTo>
                      <a:pt x="3293" y="1846"/>
                    </a:moveTo>
                    <a:lnTo>
                      <a:pt x="3293" y="1846"/>
                    </a:lnTo>
                    <a:cubicBezTo>
                      <a:pt x="3293" y="1839"/>
                      <a:pt x="3299" y="1833"/>
                      <a:pt x="3305" y="1833"/>
                    </a:cubicBezTo>
                    <a:cubicBezTo>
                      <a:pt x="3312" y="1833"/>
                      <a:pt x="3318" y="1839"/>
                      <a:pt x="3318" y="1846"/>
                    </a:cubicBezTo>
                    <a:lnTo>
                      <a:pt x="3318" y="1846"/>
                    </a:lnTo>
                    <a:cubicBezTo>
                      <a:pt x="3318" y="1853"/>
                      <a:pt x="3312" y="1858"/>
                      <a:pt x="3305" y="1858"/>
                    </a:cubicBezTo>
                    <a:cubicBezTo>
                      <a:pt x="3299" y="1858"/>
                      <a:pt x="3293" y="1853"/>
                      <a:pt x="3293" y="1846"/>
                    </a:cubicBezTo>
                    <a:close/>
                    <a:moveTo>
                      <a:pt x="3293" y="1796"/>
                    </a:moveTo>
                    <a:lnTo>
                      <a:pt x="3293" y="1796"/>
                    </a:lnTo>
                    <a:cubicBezTo>
                      <a:pt x="3293" y="1789"/>
                      <a:pt x="3299" y="1783"/>
                      <a:pt x="3305" y="1783"/>
                    </a:cubicBezTo>
                    <a:cubicBezTo>
                      <a:pt x="3312" y="1783"/>
                      <a:pt x="3318" y="1789"/>
                      <a:pt x="3318" y="1796"/>
                    </a:cubicBezTo>
                    <a:lnTo>
                      <a:pt x="3318" y="1796"/>
                    </a:lnTo>
                    <a:cubicBezTo>
                      <a:pt x="3318" y="1802"/>
                      <a:pt x="3312" y="1808"/>
                      <a:pt x="3305" y="1808"/>
                    </a:cubicBezTo>
                    <a:cubicBezTo>
                      <a:pt x="3299" y="1808"/>
                      <a:pt x="3293" y="1802"/>
                      <a:pt x="3293" y="1796"/>
                    </a:cubicBezTo>
                    <a:close/>
                    <a:moveTo>
                      <a:pt x="3293" y="1746"/>
                    </a:moveTo>
                    <a:lnTo>
                      <a:pt x="3293" y="1746"/>
                    </a:lnTo>
                    <a:cubicBezTo>
                      <a:pt x="3293" y="1739"/>
                      <a:pt x="3299" y="1733"/>
                      <a:pt x="3305" y="1733"/>
                    </a:cubicBezTo>
                    <a:cubicBezTo>
                      <a:pt x="3312" y="1733"/>
                      <a:pt x="3318" y="1739"/>
                      <a:pt x="3318" y="1746"/>
                    </a:cubicBezTo>
                    <a:lnTo>
                      <a:pt x="3318" y="1746"/>
                    </a:lnTo>
                    <a:cubicBezTo>
                      <a:pt x="3318" y="1752"/>
                      <a:pt x="3312" y="1758"/>
                      <a:pt x="3305" y="1758"/>
                    </a:cubicBezTo>
                    <a:cubicBezTo>
                      <a:pt x="3299" y="1758"/>
                      <a:pt x="3293" y="1752"/>
                      <a:pt x="3293" y="1746"/>
                    </a:cubicBezTo>
                    <a:close/>
                    <a:moveTo>
                      <a:pt x="3293" y="1696"/>
                    </a:moveTo>
                    <a:lnTo>
                      <a:pt x="3293" y="1696"/>
                    </a:lnTo>
                    <a:cubicBezTo>
                      <a:pt x="3293" y="1689"/>
                      <a:pt x="3299" y="1683"/>
                      <a:pt x="3305" y="1683"/>
                    </a:cubicBezTo>
                    <a:cubicBezTo>
                      <a:pt x="3312" y="1683"/>
                      <a:pt x="3318" y="1689"/>
                      <a:pt x="3318" y="1696"/>
                    </a:cubicBezTo>
                    <a:lnTo>
                      <a:pt x="3318" y="1696"/>
                    </a:lnTo>
                    <a:cubicBezTo>
                      <a:pt x="3318" y="1702"/>
                      <a:pt x="3312" y="1708"/>
                      <a:pt x="3305" y="1708"/>
                    </a:cubicBezTo>
                    <a:cubicBezTo>
                      <a:pt x="3299" y="1708"/>
                      <a:pt x="3293" y="1702"/>
                      <a:pt x="3293" y="1696"/>
                    </a:cubicBezTo>
                    <a:close/>
                    <a:moveTo>
                      <a:pt x="3293" y="1646"/>
                    </a:moveTo>
                    <a:lnTo>
                      <a:pt x="3293" y="1645"/>
                    </a:lnTo>
                    <a:cubicBezTo>
                      <a:pt x="3293" y="1639"/>
                      <a:pt x="3299" y="1633"/>
                      <a:pt x="3305" y="1633"/>
                    </a:cubicBezTo>
                    <a:cubicBezTo>
                      <a:pt x="3312" y="1633"/>
                      <a:pt x="3318" y="1639"/>
                      <a:pt x="3318" y="1645"/>
                    </a:cubicBezTo>
                    <a:lnTo>
                      <a:pt x="3318" y="1646"/>
                    </a:lnTo>
                    <a:cubicBezTo>
                      <a:pt x="3318" y="1652"/>
                      <a:pt x="3312" y="1658"/>
                      <a:pt x="3305" y="1658"/>
                    </a:cubicBezTo>
                    <a:cubicBezTo>
                      <a:pt x="3299" y="1658"/>
                      <a:pt x="3293" y="1652"/>
                      <a:pt x="3293" y="1646"/>
                    </a:cubicBezTo>
                    <a:close/>
                    <a:moveTo>
                      <a:pt x="3293" y="1595"/>
                    </a:moveTo>
                    <a:lnTo>
                      <a:pt x="3293" y="1595"/>
                    </a:lnTo>
                    <a:cubicBezTo>
                      <a:pt x="3293" y="1589"/>
                      <a:pt x="3299" y="1583"/>
                      <a:pt x="3305" y="1583"/>
                    </a:cubicBezTo>
                    <a:cubicBezTo>
                      <a:pt x="3312" y="1583"/>
                      <a:pt x="3318" y="1589"/>
                      <a:pt x="3318" y="1595"/>
                    </a:cubicBezTo>
                    <a:lnTo>
                      <a:pt x="3318" y="1595"/>
                    </a:lnTo>
                    <a:cubicBezTo>
                      <a:pt x="3318" y="1602"/>
                      <a:pt x="3312" y="1608"/>
                      <a:pt x="3305" y="1608"/>
                    </a:cubicBezTo>
                    <a:cubicBezTo>
                      <a:pt x="3299" y="1608"/>
                      <a:pt x="3293" y="1602"/>
                      <a:pt x="3293" y="1595"/>
                    </a:cubicBezTo>
                    <a:close/>
                    <a:moveTo>
                      <a:pt x="3293" y="1545"/>
                    </a:moveTo>
                    <a:lnTo>
                      <a:pt x="3293" y="1545"/>
                    </a:lnTo>
                    <a:cubicBezTo>
                      <a:pt x="3293" y="1539"/>
                      <a:pt x="3299" y="1533"/>
                      <a:pt x="3305" y="1533"/>
                    </a:cubicBezTo>
                    <a:cubicBezTo>
                      <a:pt x="3312" y="1533"/>
                      <a:pt x="3318" y="1539"/>
                      <a:pt x="3318" y="1545"/>
                    </a:cubicBezTo>
                    <a:lnTo>
                      <a:pt x="3318" y="1545"/>
                    </a:lnTo>
                    <a:cubicBezTo>
                      <a:pt x="3318" y="1552"/>
                      <a:pt x="3312" y="1558"/>
                      <a:pt x="3305" y="1558"/>
                    </a:cubicBezTo>
                    <a:cubicBezTo>
                      <a:pt x="3299" y="1558"/>
                      <a:pt x="3293" y="1552"/>
                      <a:pt x="3293" y="1545"/>
                    </a:cubicBezTo>
                    <a:close/>
                    <a:moveTo>
                      <a:pt x="3293" y="1495"/>
                    </a:moveTo>
                    <a:lnTo>
                      <a:pt x="3293" y="1495"/>
                    </a:lnTo>
                    <a:cubicBezTo>
                      <a:pt x="3293" y="1488"/>
                      <a:pt x="3299" y="1483"/>
                      <a:pt x="3305" y="1483"/>
                    </a:cubicBezTo>
                    <a:cubicBezTo>
                      <a:pt x="3312" y="1483"/>
                      <a:pt x="3318" y="1488"/>
                      <a:pt x="3318" y="1495"/>
                    </a:cubicBezTo>
                    <a:lnTo>
                      <a:pt x="3318" y="1495"/>
                    </a:lnTo>
                    <a:cubicBezTo>
                      <a:pt x="3318" y="1502"/>
                      <a:pt x="3312" y="1508"/>
                      <a:pt x="3305" y="1508"/>
                    </a:cubicBezTo>
                    <a:cubicBezTo>
                      <a:pt x="3299" y="1508"/>
                      <a:pt x="3293" y="1502"/>
                      <a:pt x="3293" y="1495"/>
                    </a:cubicBezTo>
                    <a:close/>
                    <a:moveTo>
                      <a:pt x="3293" y="1445"/>
                    </a:moveTo>
                    <a:lnTo>
                      <a:pt x="3293" y="1445"/>
                    </a:lnTo>
                    <a:cubicBezTo>
                      <a:pt x="3293" y="1438"/>
                      <a:pt x="3299" y="1433"/>
                      <a:pt x="3305" y="1433"/>
                    </a:cubicBezTo>
                    <a:cubicBezTo>
                      <a:pt x="3312" y="1433"/>
                      <a:pt x="3318" y="1438"/>
                      <a:pt x="3318" y="1445"/>
                    </a:cubicBezTo>
                    <a:lnTo>
                      <a:pt x="3318" y="1445"/>
                    </a:lnTo>
                    <a:cubicBezTo>
                      <a:pt x="3318" y="1452"/>
                      <a:pt x="3312" y="1458"/>
                      <a:pt x="3305" y="1458"/>
                    </a:cubicBezTo>
                    <a:cubicBezTo>
                      <a:pt x="3299" y="1458"/>
                      <a:pt x="3293" y="1452"/>
                      <a:pt x="3293" y="1445"/>
                    </a:cubicBezTo>
                    <a:close/>
                    <a:moveTo>
                      <a:pt x="3293" y="1395"/>
                    </a:moveTo>
                    <a:lnTo>
                      <a:pt x="3293" y="1395"/>
                    </a:lnTo>
                    <a:cubicBezTo>
                      <a:pt x="3293" y="1388"/>
                      <a:pt x="3299" y="1383"/>
                      <a:pt x="3305" y="1383"/>
                    </a:cubicBezTo>
                    <a:cubicBezTo>
                      <a:pt x="3312" y="1383"/>
                      <a:pt x="3318" y="1388"/>
                      <a:pt x="3318" y="1395"/>
                    </a:cubicBezTo>
                    <a:lnTo>
                      <a:pt x="3318" y="1395"/>
                    </a:lnTo>
                    <a:cubicBezTo>
                      <a:pt x="3318" y="1402"/>
                      <a:pt x="3312" y="1408"/>
                      <a:pt x="3305" y="1408"/>
                    </a:cubicBezTo>
                    <a:cubicBezTo>
                      <a:pt x="3299" y="1408"/>
                      <a:pt x="3293" y="1402"/>
                      <a:pt x="3293" y="1395"/>
                    </a:cubicBezTo>
                    <a:close/>
                    <a:moveTo>
                      <a:pt x="3293" y="1345"/>
                    </a:moveTo>
                    <a:lnTo>
                      <a:pt x="3293" y="1345"/>
                    </a:lnTo>
                    <a:cubicBezTo>
                      <a:pt x="3293" y="1338"/>
                      <a:pt x="3299" y="1333"/>
                      <a:pt x="3305" y="1333"/>
                    </a:cubicBezTo>
                    <a:cubicBezTo>
                      <a:pt x="3312" y="1333"/>
                      <a:pt x="3318" y="1338"/>
                      <a:pt x="3318" y="1345"/>
                    </a:cubicBezTo>
                    <a:lnTo>
                      <a:pt x="3318" y="1345"/>
                    </a:lnTo>
                    <a:cubicBezTo>
                      <a:pt x="3318" y="1352"/>
                      <a:pt x="3312" y="1358"/>
                      <a:pt x="3305" y="1358"/>
                    </a:cubicBezTo>
                    <a:cubicBezTo>
                      <a:pt x="3299" y="1358"/>
                      <a:pt x="3293" y="1352"/>
                      <a:pt x="3293" y="1345"/>
                    </a:cubicBezTo>
                    <a:close/>
                    <a:moveTo>
                      <a:pt x="3293" y="1295"/>
                    </a:moveTo>
                    <a:lnTo>
                      <a:pt x="3293" y="1295"/>
                    </a:lnTo>
                    <a:cubicBezTo>
                      <a:pt x="3293" y="1288"/>
                      <a:pt x="3299" y="1283"/>
                      <a:pt x="3305" y="1283"/>
                    </a:cubicBezTo>
                    <a:cubicBezTo>
                      <a:pt x="3312" y="1283"/>
                      <a:pt x="3318" y="1288"/>
                      <a:pt x="3318" y="1295"/>
                    </a:cubicBezTo>
                    <a:lnTo>
                      <a:pt x="3318" y="1295"/>
                    </a:lnTo>
                    <a:cubicBezTo>
                      <a:pt x="3318" y="1302"/>
                      <a:pt x="3312" y="1308"/>
                      <a:pt x="3305" y="1308"/>
                    </a:cubicBezTo>
                    <a:cubicBezTo>
                      <a:pt x="3299" y="1308"/>
                      <a:pt x="3293" y="1302"/>
                      <a:pt x="3293" y="1295"/>
                    </a:cubicBezTo>
                    <a:close/>
                    <a:moveTo>
                      <a:pt x="3293" y="1245"/>
                    </a:moveTo>
                    <a:lnTo>
                      <a:pt x="3293" y="1245"/>
                    </a:lnTo>
                    <a:cubicBezTo>
                      <a:pt x="3293" y="1238"/>
                      <a:pt x="3299" y="1233"/>
                      <a:pt x="3305" y="1233"/>
                    </a:cubicBezTo>
                    <a:cubicBezTo>
                      <a:pt x="3312" y="1233"/>
                      <a:pt x="3318" y="1238"/>
                      <a:pt x="3318" y="1245"/>
                    </a:cubicBezTo>
                    <a:lnTo>
                      <a:pt x="3318" y="1245"/>
                    </a:lnTo>
                    <a:cubicBezTo>
                      <a:pt x="3318" y="1252"/>
                      <a:pt x="3312" y="1258"/>
                      <a:pt x="3305" y="1258"/>
                    </a:cubicBezTo>
                    <a:cubicBezTo>
                      <a:pt x="3299" y="1258"/>
                      <a:pt x="3293" y="1252"/>
                      <a:pt x="3293" y="1245"/>
                    </a:cubicBezTo>
                    <a:close/>
                    <a:moveTo>
                      <a:pt x="3293" y="1195"/>
                    </a:moveTo>
                    <a:lnTo>
                      <a:pt x="3293" y="1195"/>
                    </a:lnTo>
                    <a:cubicBezTo>
                      <a:pt x="3293" y="1188"/>
                      <a:pt x="3299" y="1183"/>
                      <a:pt x="3305" y="1183"/>
                    </a:cubicBezTo>
                    <a:cubicBezTo>
                      <a:pt x="3312" y="1183"/>
                      <a:pt x="3318" y="1188"/>
                      <a:pt x="3318" y="1195"/>
                    </a:cubicBezTo>
                    <a:lnTo>
                      <a:pt x="3318" y="1195"/>
                    </a:lnTo>
                    <a:cubicBezTo>
                      <a:pt x="3318" y="1202"/>
                      <a:pt x="3312" y="1208"/>
                      <a:pt x="3305" y="1208"/>
                    </a:cubicBezTo>
                    <a:cubicBezTo>
                      <a:pt x="3299" y="1208"/>
                      <a:pt x="3293" y="1202"/>
                      <a:pt x="3293" y="1195"/>
                    </a:cubicBezTo>
                    <a:close/>
                    <a:moveTo>
                      <a:pt x="3293" y="1145"/>
                    </a:moveTo>
                    <a:lnTo>
                      <a:pt x="3293" y="1145"/>
                    </a:lnTo>
                    <a:cubicBezTo>
                      <a:pt x="3293" y="1138"/>
                      <a:pt x="3299" y="1133"/>
                      <a:pt x="3305" y="1133"/>
                    </a:cubicBezTo>
                    <a:cubicBezTo>
                      <a:pt x="3312" y="1133"/>
                      <a:pt x="3318" y="1138"/>
                      <a:pt x="3318" y="1145"/>
                    </a:cubicBezTo>
                    <a:lnTo>
                      <a:pt x="3318" y="1145"/>
                    </a:lnTo>
                    <a:cubicBezTo>
                      <a:pt x="3318" y="1152"/>
                      <a:pt x="3312" y="1158"/>
                      <a:pt x="3305" y="1158"/>
                    </a:cubicBezTo>
                    <a:cubicBezTo>
                      <a:pt x="3299" y="1158"/>
                      <a:pt x="3293" y="1152"/>
                      <a:pt x="3293" y="1145"/>
                    </a:cubicBezTo>
                    <a:close/>
                    <a:moveTo>
                      <a:pt x="3293" y="1095"/>
                    </a:moveTo>
                    <a:lnTo>
                      <a:pt x="3293" y="1095"/>
                    </a:lnTo>
                    <a:cubicBezTo>
                      <a:pt x="3293" y="1088"/>
                      <a:pt x="3299" y="1083"/>
                      <a:pt x="3305" y="1083"/>
                    </a:cubicBezTo>
                    <a:cubicBezTo>
                      <a:pt x="3312" y="1083"/>
                      <a:pt x="3318" y="1088"/>
                      <a:pt x="3318" y="1095"/>
                    </a:cubicBezTo>
                    <a:lnTo>
                      <a:pt x="3318" y="1095"/>
                    </a:lnTo>
                    <a:cubicBezTo>
                      <a:pt x="3318" y="1102"/>
                      <a:pt x="3312" y="1108"/>
                      <a:pt x="3305" y="1108"/>
                    </a:cubicBezTo>
                    <a:cubicBezTo>
                      <a:pt x="3299" y="1108"/>
                      <a:pt x="3293" y="1102"/>
                      <a:pt x="3293" y="1095"/>
                    </a:cubicBezTo>
                    <a:close/>
                    <a:moveTo>
                      <a:pt x="3293" y="1045"/>
                    </a:moveTo>
                    <a:lnTo>
                      <a:pt x="3293" y="1045"/>
                    </a:lnTo>
                    <a:cubicBezTo>
                      <a:pt x="3293" y="1038"/>
                      <a:pt x="3299" y="1033"/>
                      <a:pt x="3305" y="1033"/>
                    </a:cubicBezTo>
                    <a:cubicBezTo>
                      <a:pt x="3312" y="1033"/>
                      <a:pt x="3318" y="1038"/>
                      <a:pt x="3318" y="1045"/>
                    </a:cubicBezTo>
                    <a:lnTo>
                      <a:pt x="3318" y="1045"/>
                    </a:lnTo>
                    <a:cubicBezTo>
                      <a:pt x="3318" y="1052"/>
                      <a:pt x="3312" y="1058"/>
                      <a:pt x="3305" y="1058"/>
                    </a:cubicBezTo>
                    <a:cubicBezTo>
                      <a:pt x="3299" y="1058"/>
                      <a:pt x="3293" y="1052"/>
                      <a:pt x="3293" y="1045"/>
                    </a:cubicBezTo>
                    <a:close/>
                    <a:moveTo>
                      <a:pt x="3293" y="995"/>
                    </a:moveTo>
                    <a:lnTo>
                      <a:pt x="3293" y="995"/>
                    </a:lnTo>
                    <a:cubicBezTo>
                      <a:pt x="3293" y="988"/>
                      <a:pt x="3299" y="983"/>
                      <a:pt x="3305" y="983"/>
                    </a:cubicBezTo>
                    <a:cubicBezTo>
                      <a:pt x="3312" y="983"/>
                      <a:pt x="3318" y="988"/>
                      <a:pt x="3318" y="995"/>
                    </a:cubicBezTo>
                    <a:lnTo>
                      <a:pt x="3318" y="995"/>
                    </a:lnTo>
                    <a:cubicBezTo>
                      <a:pt x="3318" y="1002"/>
                      <a:pt x="3312" y="1008"/>
                      <a:pt x="3305" y="1008"/>
                    </a:cubicBezTo>
                    <a:cubicBezTo>
                      <a:pt x="3299" y="1008"/>
                      <a:pt x="3293" y="1002"/>
                      <a:pt x="3293" y="995"/>
                    </a:cubicBezTo>
                    <a:close/>
                    <a:moveTo>
                      <a:pt x="3293" y="945"/>
                    </a:moveTo>
                    <a:lnTo>
                      <a:pt x="3293" y="945"/>
                    </a:lnTo>
                    <a:cubicBezTo>
                      <a:pt x="3293" y="938"/>
                      <a:pt x="3299" y="933"/>
                      <a:pt x="3305" y="933"/>
                    </a:cubicBezTo>
                    <a:cubicBezTo>
                      <a:pt x="3312" y="933"/>
                      <a:pt x="3318" y="938"/>
                      <a:pt x="3318" y="945"/>
                    </a:cubicBezTo>
                    <a:lnTo>
                      <a:pt x="3318" y="945"/>
                    </a:lnTo>
                    <a:cubicBezTo>
                      <a:pt x="3318" y="952"/>
                      <a:pt x="3312" y="958"/>
                      <a:pt x="3305" y="958"/>
                    </a:cubicBezTo>
                    <a:cubicBezTo>
                      <a:pt x="3299" y="958"/>
                      <a:pt x="3293" y="952"/>
                      <a:pt x="3293" y="945"/>
                    </a:cubicBezTo>
                    <a:close/>
                    <a:moveTo>
                      <a:pt x="3293" y="895"/>
                    </a:moveTo>
                    <a:lnTo>
                      <a:pt x="3293" y="895"/>
                    </a:lnTo>
                    <a:cubicBezTo>
                      <a:pt x="3293" y="888"/>
                      <a:pt x="3299" y="883"/>
                      <a:pt x="3305" y="883"/>
                    </a:cubicBezTo>
                    <a:cubicBezTo>
                      <a:pt x="3312" y="883"/>
                      <a:pt x="3318" y="888"/>
                      <a:pt x="3318" y="895"/>
                    </a:cubicBezTo>
                    <a:lnTo>
                      <a:pt x="3318" y="895"/>
                    </a:lnTo>
                    <a:cubicBezTo>
                      <a:pt x="3318" y="902"/>
                      <a:pt x="3312" y="908"/>
                      <a:pt x="3305" y="908"/>
                    </a:cubicBezTo>
                    <a:cubicBezTo>
                      <a:pt x="3299" y="908"/>
                      <a:pt x="3293" y="902"/>
                      <a:pt x="3293" y="895"/>
                    </a:cubicBezTo>
                    <a:close/>
                    <a:moveTo>
                      <a:pt x="3293" y="845"/>
                    </a:moveTo>
                    <a:lnTo>
                      <a:pt x="3293" y="845"/>
                    </a:lnTo>
                    <a:cubicBezTo>
                      <a:pt x="3293" y="838"/>
                      <a:pt x="3299" y="833"/>
                      <a:pt x="3305" y="833"/>
                    </a:cubicBezTo>
                    <a:cubicBezTo>
                      <a:pt x="3312" y="833"/>
                      <a:pt x="3318" y="838"/>
                      <a:pt x="3318" y="845"/>
                    </a:cubicBezTo>
                    <a:lnTo>
                      <a:pt x="3318" y="845"/>
                    </a:lnTo>
                    <a:cubicBezTo>
                      <a:pt x="3318" y="852"/>
                      <a:pt x="3312" y="858"/>
                      <a:pt x="3305" y="858"/>
                    </a:cubicBezTo>
                    <a:cubicBezTo>
                      <a:pt x="3299" y="858"/>
                      <a:pt x="3293" y="852"/>
                      <a:pt x="3293" y="845"/>
                    </a:cubicBezTo>
                    <a:close/>
                    <a:moveTo>
                      <a:pt x="3293" y="795"/>
                    </a:moveTo>
                    <a:lnTo>
                      <a:pt x="3293" y="795"/>
                    </a:lnTo>
                    <a:cubicBezTo>
                      <a:pt x="3293" y="788"/>
                      <a:pt x="3299" y="783"/>
                      <a:pt x="3305" y="783"/>
                    </a:cubicBezTo>
                    <a:cubicBezTo>
                      <a:pt x="3312" y="783"/>
                      <a:pt x="3318" y="788"/>
                      <a:pt x="3318" y="795"/>
                    </a:cubicBezTo>
                    <a:lnTo>
                      <a:pt x="3318" y="795"/>
                    </a:lnTo>
                    <a:cubicBezTo>
                      <a:pt x="3318" y="802"/>
                      <a:pt x="3312" y="808"/>
                      <a:pt x="3305" y="808"/>
                    </a:cubicBezTo>
                    <a:cubicBezTo>
                      <a:pt x="3299" y="808"/>
                      <a:pt x="3293" y="802"/>
                      <a:pt x="3293" y="795"/>
                    </a:cubicBezTo>
                    <a:close/>
                    <a:moveTo>
                      <a:pt x="3293" y="745"/>
                    </a:moveTo>
                    <a:lnTo>
                      <a:pt x="3293" y="745"/>
                    </a:lnTo>
                    <a:cubicBezTo>
                      <a:pt x="3293" y="738"/>
                      <a:pt x="3299" y="733"/>
                      <a:pt x="3305" y="733"/>
                    </a:cubicBezTo>
                    <a:cubicBezTo>
                      <a:pt x="3312" y="733"/>
                      <a:pt x="3318" y="738"/>
                      <a:pt x="3318" y="745"/>
                    </a:cubicBezTo>
                    <a:lnTo>
                      <a:pt x="3318" y="745"/>
                    </a:lnTo>
                    <a:cubicBezTo>
                      <a:pt x="3318" y="752"/>
                      <a:pt x="3312" y="758"/>
                      <a:pt x="3305" y="758"/>
                    </a:cubicBezTo>
                    <a:cubicBezTo>
                      <a:pt x="3299" y="758"/>
                      <a:pt x="3293" y="752"/>
                      <a:pt x="3293" y="745"/>
                    </a:cubicBezTo>
                    <a:close/>
                    <a:moveTo>
                      <a:pt x="3293" y="695"/>
                    </a:moveTo>
                    <a:lnTo>
                      <a:pt x="3293" y="695"/>
                    </a:lnTo>
                    <a:cubicBezTo>
                      <a:pt x="3293" y="688"/>
                      <a:pt x="3299" y="683"/>
                      <a:pt x="3305" y="683"/>
                    </a:cubicBezTo>
                    <a:cubicBezTo>
                      <a:pt x="3312" y="683"/>
                      <a:pt x="3318" y="688"/>
                      <a:pt x="3318" y="695"/>
                    </a:cubicBezTo>
                    <a:lnTo>
                      <a:pt x="3318" y="695"/>
                    </a:lnTo>
                    <a:cubicBezTo>
                      <a:pt x="3318" y="702"/>
                      <a:pt x="3312" y="708"/>
                      <a:pt x="3305" y="708"/>
                    </a:cubicBezTo>
                    <a:cubicBezTo>
                      <a:pt x="3299" y="708"/>
                      <a:pt x="3293" y="702"/>
                      <a:pt x="3293" y="695"/>
                    </a:cubicBezTo>
                    <a:close/>
                    <a:moveTo>
                      <a:pt x="3293" y="645"/>
                    </a:moveTo>
                    <a:lnTo>
                      <a:pt x="3293" y="645"/>
                    </a:lnTo>
                    <a:cubicBezTo>
                      <a:pt x="3293" y="638"/>
                      <a:pt x="3299" y="632"/>
                      <a:pt x="3305" y="632"/>
                    </a:cubicBezTo>
                    <a:cubicBezTo>
                      <a:pt x="3312" y="632"/>
                      <a:pt x="3318" y="638"/>
                      <a:pt x="3318" y="645"/>
                    </a:cubicBezTo>
                    <a:lnTo>
                      <a:pt x="3318" y="645"/>
                    </a:lnTo>
                    <a:cubicBezTo>
                      <a:pt x="3318" y="652"/>
                      <a:pt x="3312" y="658"/>
                      <a:pt x="3305" y="658"/>
                    </a:cubicBezTo>
                    <a:cubicBezTo>
                      <a:pt x="3299" y="658"/>
                      <a:pt x="3293" y="652"/>
                      <a:pt x="3293" y="645"/>
                    </a:cubicBezTo>
                    <a:close/>
                    <a:moveTo>
                      <a:pt x="3293" y="595"/>
                    </a:moveTo>
                    <a:lnTo>
                      <a:pt x="3293" y="595"/>
                    </a:lnTo>
                    <a:cubicBezTo>
                      <a:pt x="3293" y="588"/>
                      <a:pt x="3299" y="582"/>
                      <a:pt x="3305" y="582"/>
                    </a:cubicBezTo>
                    <a:cubicBezTo>
                      <a:pt x="3312" y="582"/>
                      <a:pt x="3318" y="588"/>
                      <a:pt x="3318" y="595"/>
                    </a:cubicBezTo>
                    <a:lnTo>
                      <a:pt x="3318" y="595"/>
                    </a:lnTo>
                    <a:cubicBezTo>
                      <a:pt x="3318" y="602"/>
                      <a:pt x="3312" y="607"/>
                      <a:pt x="3305" y="607"/>
                    </a:cubicBezTo>
                    <a:cubicBezTo>
                      <a:pt x="3299" y="607"/>
                      <a:pt x="3293" y="602"/>
                      <a:pt x="3293" y="595"/>
                    </a:cubicBezTo>
                    <a:close/>
                    <a:moveTo>
                      <a:pt x="3293" y="545"/>
                    </a:moveTo>
                    <a:lnTo>
                      <a:pt x="3293" y="545"/>
                    </a:lnTo>
                    <a:cubicBezTo>
                      <a:pt x="3293" y="538"/>
                      <a:pt x="3299" y="532"/>
                      <a:pt x="3305" y="532"/>
                    </a:cubicBezTo>
                    <a:cubicBezTo>
                      <a:pt x="3312" y="532"/>
                      <a:pt x="3318" y="538"/>
                      <a:pt x="3318" y="545"/>
                    </a:cubicBezTo>
                    <a:lnTo>
                      <a:pt x="3318" y="545"/>
                    </a:lnTo>
                    <a:cubicBezTo>
                      <a:pt x="3318" y="552"/>
                      <a:pt x="3312" y="557"/>
                      <a:pt x="3305" y="557"/>
                    </a:cubicBezTo>
                    <a:cubicBezTo>
                      <a:pt x="3299" y="557"/>
                      <a:pt x="3293" y="552"/>
                      <a:pt x="3293" y="545"/>
                    </a:cubicBezTo>
                    <a:close/>
                    <a:moveTo>
                      <a:pt x="3293" y="495"/>
                    </a:moveTo>
                    <a:lnTo>
                      <a:pt x="3293" y="495"/>
                    </a:lnTo>
                    <a:cubicBezTo>
                      <a:pt x="3293" y="488"/>
                      <a:pt x="3299" y="482"/>
                      <a:pt x="3305" y="482"/>
                    </a:cubicBezTo>
                    <a:cubicBezTo>
                      <a:pt x="3312" y="482"/>
                      <a:pt x="3318" y="488"/>
                      <a:pt x="3318" y="495"/>
                    </a:cubicBezTo>
                    <a:lnTo>
                      <a:pt x="3318" y="495"/>
                    </a:lnTo>
                    <a:cubicBezTo>
                      <a:pt x="3318" y="502"/>
                      <a:pt x="3312" y="507"/>
                      <a:pt x="3305" y="507"/>
                    </a:cubicBezTo>
                    <a:cubicBezTo>
                      <a:pt x="3299" y="507"/>
                      <a:pt x="3293" y="502"/>
                      <a:pt x="3293" y="495"/>
                    </a:cubicBezTo>
                    <a:close/>
                    <a:moveTo>
                      <a:pt x="3293" y="445"/>
                    </a:moveTo>
                    <a:lnTo>
                      <a:pt x="3293" y="445"/>
                    </a:lnTo>
                    <a:cubicBezTo>
                      <a:pt x="3293" y="438"/>
                      <a:pt x="3299" y="432"/>
                      <a:pt x="3305" y="432"/>
                    </a:cubicBezTo>
                    <a:cubicBezTo>
                      <a:pt x="3312" y="432"/>
                      <a:pt x="3318" y="438"/>
                      <a:pt x="3318" y="445"/>
                    </a:cubicBezTo>
                    <a:lnTo>
                      <a:pt x="3318" y="445"/>
                    </a:lnTo>
                    <a:cubicBezTo>
                      <a:pt x="3318" y="452"/>
                      <a:pt x="3312" y="457"/>
                      <a:pt x="3305" y="457"/>
                    </a:cubicBezTo>
                    <a:cubicBezTo>
                      <a:pt x="3299" y="457"/>
                      <a:pt x="3293" y="452"/>
                      <a:pt x="3293" y="445"/>
                    </a:cubicBezTo>
                    <a:close/>
                    <a:moveTo>
                      <a:pt x="3293" y="395"/>
                    </a:moveTo>
                    <a:lnTo>
                      <a:pt x="3293" y="395"/>
                    </a:lnTo>
                    <a:cubicBezTo>
                      <a:pt x="3293" y="388"/>
                      <a:pt x="3299" y="382"/>
                      <a:pt x="3305" y="382"/>
                    </a:cubicBezTo>
                    <a:cubicBezTo>
                      <a:pt x="3312" y="382"/>
                      <a:pt x="3318" y="388"/>
                      <a:pt x="3318" y="395"/>
                    </a:cubicBezTo>
                    <a:lnTo>
                      <a:pt x="3318" y="395"/>
                    </a:lnTo>
                    <a:cubicBezTo>
                      <a:pt x="3318" y="402"/>
                      <a:pt x="3312" y="407"/>
                      <a:pt x="3305" y="407"/>
                    </a:cubicBezTo>
                    <a:cubicBezTo>
                      <a:pt x="3299" y="407"/>
                      <a:pt x="3293" y="402"/>
                      <a:pt x="3293" y="395"/>
                    </a:cubicBezTo>
                    <a:close/>
                    <a:moveTo>
                      <a:pt x="3293" y="345"/>
                    </a:moveTo>
                    <a:lnTo>
                      <a:pt x="3293" y="345"/>
                    </a:lnTo>
                    <a:cubicBezTo>
                      <a:pt x="3293" y="338"/>
                      <a:pt x="3299" y="332"/>
                      <a:pt x="3305" y="332"/>
                    </a:cubicBezTo>
                    <a:cubicBezTo>
                      <a:pt x="3312" y="332"/>
                      <a:pt x="3318" y="338"/>
                      <a:pt x="3318" y="345"/>
                    </a:cubicBezTo>
                    <a:lnTo>
                      <a:pt x="3318" y="345"/>
                    </a:lnTo>
                    <a:cubicBezTo>
                      <a:pt x="3318" y="352"/>
                      <a:pt x="3312" y="357"/>
                      <a:pt x="3305" y="357"/>
                    </a:cubicBezTo>
                    <a:cubicBezTo>
                      <a:pt x="3299" y="357"/>
                      <a:pt x="3293" y="352"/>
                      <a:pt x="3293" y="345"/>
                    </a:cubicBezTo>
                    <a:close/>
                    <a:moveTo>
                      <a:pt x="3293" y="295"/>
                    </a:moveTo>
                    <a:lnTo>
                      <a:pt x="3293" y="295"/>
                    </a:lnTo>
                    <a:cubicBezTo>
                      <a:pt x="3293" y="288"/>
                      <a:pt x="3299" y="282"/>
                      <a:pt x="3305" y="282"/>
                    </a:cubicBezTo>
                    <a:cubicBezTo>
                      <a:pt x="3312" y="282"/>
                      <a:pt x="3318" y="288"/>
                      <a:pt x="3318" y="295"/>
                    </a:cubicBezTo>
                    <a:lnTo>
                      <a:pt x="3318" y="295"/>
                    </a:lnTo>
                    <a:cubicBezTo>
                      <a:pt x="3318" y="302"/>
                      <a:pt x="3312" y="307"/>
                      <a:pt x="3305" y="307"/>
                    </a:cubicBezTo>
                    <a:cubicBezTo>
                      <a:pt x="3299" y="307"/>
                      <a:pt x="3293" y="302"/>
                      <a:pt x="3293" y="295"/>
                    </a:cubicBezTo>
                    <a:close/>
                    <a:moveTo>
                      <a:pt x="3293" y="245"/>
                    </a:moveTo>
                    <a:lnTo>
                      <a:pt x="3293" y="245"/>
                    </a:lnTo>
                    <a:cubicBezTo>
                      <a:pt x="3293" y="238"/>
                      <a:pt x="3299" y="232"/>
                      <a:pt x="3305" y="232"/>
                    </a:cubicBezTo>
                    <a:cubicBezTo>
                      <a:pt x="3312" y="232"/>
                      <a:pt x="3318" y="238"/>
                      <a:pt x="3318" y="245"/>
                    </a:cubicBezTo>
                    <a:lnTo>
                      <a:pt x="3318" y="245"/>
                    </a:lnTo>
                    <a:cubicBezTo>
                      <a:pt x="3318" y="252"/>
                      <a:pt x="3312" y="257"/>
                      <a:pt x="3305" y="257"/>
                    </a:cubicBezTo>
                    <a:cubicBezTo>
                      <a:pt x="3299" y="257"/>
                      <a:pt x="3293" y="252"/>
                      <a:pt x="3293" y="245"/>
                    </a:cubicBezTo>
                    <a:close/>
                    <a:moveTo>
                      <a:pt x="3293" y="195"/>
                    </a:moveTo>
                    <a:lnTo>
                      <a:pt x="3293" y="195"/>
                    </a:lnTo>
                    <a:cubicBezTo>
                      <a:pt x="3293" y="188"/>
                      <a:pt x="3299" y="182"/>
                      <a:pt x="3305" y="182"/>
                    </a:cubicBezTo>
                    <a:cubicBezTo>
                      <a:pt x="3312" y="182"/>
                      <a:pt x="3318" y="188"/>
                      <a:pt x="3318" y="195"/>
                    </a:cubicBezTo>
                    <a:lnTo>
                      <a:pt x="3318" y="195"/>
                    </a:lnTo>
                    <a:cubicBezTo>
                      <a:pt x="3318" y="202"/>
                      <a:pt x="3312" y="207"/>
                      <a:pt x="3305" y="207"/>
                    </a:cubicBezTo>
                    <a:cubicBezTo>
                      <a:pt x="3299" y="207"/>
                      <a:pt x="3293" y="202"/>
                      <a:pt x="3293" y="195"/>
                    </a:cubicBezTo>
                    <a:close/>
                    <a:moveTo>
                      <a:pt x="3293" y="145"/>
                    </a:moveTo>
                    <a:lnTo>
                      <a:pt x="3293" y="145"/>
                    </a:lnTo>
                    <a:cubicBezTo>
                      <a:pt x="3293" y="138"/>
                      <a:pt x="3299" y="132"/>
                      <a:pt x="3305" y="132"/>
                    </a:cubicBezTo>
                    <a:cubicBezTo>
                      <a:pt x="3312" y="132"/>
                      <a:pt x="3318" y="138"/>
                      <a:pt x="3318" y="145"/>
                    </a:cubicBezTo>
                    <a:lnTo>
                      <a:pt x="3318" y="145"/>
                    </a:lnTo>
                    <a:cubicBezTo>
                      <a:pt x="3318" y="152"/>
                      <a:pt x="3312" y="157"/>
                      <a:pt x="3305" y="157"/>
                    </a:cubicBezTo>
                    <a:cubicBezTo>
                      <a:pt x="3299" y="157"/>
                      <a:pt x="3293" y="152"/>
                      <a:pt x="3293" y="145"/>
                    </a:cubicBezTo>
                    <a:close/>
                    <a:moveTo>
                      <a:pt x="3293" y="95"/>
                    </a:moveTo>
                    <a:lnTo>
                      <a:pt x="3293" y="95"/>
                    </a:lnTo>
                    <a:cubicBezTo>
                      <a:pt x="3293" y="88"/>
                      <a:pt x="3299" y="82"/>
                      <a:pt x="3305" y="82"/>
                    </a:cubicBezTo>
                    <a:cubicBezTo>
                      <a:pt x="3312" y="82"/>
                      <a:pt x="3318" y="88"/>
                      <a:pt x="3318" y="95"/>
                    </a:cubicBezTo>
                    <a:lnTo>
                      <a:pt x="3318" y="95"/>
                    </a:lnTo>
                    <a:cubicBezTo>
                      <a:pt x="3318" y="102"/>
                      <a:pt x="3312" y="107"/>
                      <a:pt x="3305" y="107"/>
                    </a:cubicBezTo>
                    <a:cubicBezTo>
                      <a:pt x="3299" y="107"/>
                      <a:pt x="3293" y="102"/>
                      <a:pt x="3293" y="95"/>
                    </a:cubicBezTo>
                    <a:close/>
                    <a:moveTo>
                      <a:pt x="3293" y="45"/>
                    </a:moveTo>
                    <a:lnTo>
                      <a:pt x="3293" y="45"/>
                    </a:lnTo>
                    <a:cubicBezTo>
                      <a:pt x="3293" y="38"/>
                      <a:pt x="3299" y="32"/>
                      <a:pt x="3305" y="32"/>
                    </a:cubicBezTo>
                    <a:cubicBezTo>
                      <a:pt x="3312" y="32"/>
                      <a:pt x="3318" y="38"/>
                      <a:pt x="3318" y="45"/>
                    </a:cubicBezTo>
                    <a:lnTo>
                      <a:pt x="3318" y="45"/>
                    </a:lnTo>
                    <a:cubicBezTo>
                      <a:pt x="3318" y="52"/>
                      <a:pt x="3312" y="57"/>
                      <a:pt x="3305" y="57"/>
                    </a:cubicBezTo>
                    <a:cubicBezTo>
                      <a:pt x="3299" y="57"/>
                      <a:pt x="3293" y="52"/>
                      <a:pt x="3293" y="45"/>
                    </a:cubicBezTo>
                    <a:close/>
                  </a:path>
                </a:pathLst>
              </a:custGeom>
              <a:solidFill>
                <a:srgbClr val="000000"/>
              </a:solidFill>
              <a:ln w="1588" cap="flat">
                <a:solidFill>
                  <a:srgbClr val="000000"/>
                </a:solidFill>
                <a:prstDash val="solid"/>
                <a:bevel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  <p:sp>
          <p:nvSpPr>
            <p:cNvPr id="249" name="Rectangle 295">
              <a:extLst>
                <a:ext uri="{FF2B5EF4-FFF2-40B4-BE49-F238E27FC236}">
                  <a16:creationId xmlns:a16="http://schemas.microsoft.com/office/drawing/2014/main" id="{789C6F01-5E04-D142-EE44-E3C68CB6FF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51" y="2432"/>
              <a:ext cx="9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0" name="Rectangle 296">
              <a:extLst>
                <a:ext uri="{FF2B5EF4-FFF2-40B4-BE49-F238E27FC236}">
                  <a16:creationId xmlns:a16="http://schemas.microsoft.com/office/drawing/2014/main" id="{26DB3173-7550-FFAB-4D54-BAA268506AB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30" y="2571"/>
              <a:ext cx="34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Sales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1" name="Rectangle 297">
              <a:extLst>
                <a:ext uri="{FF2B5EF4-FFF2-40B4-BE49-F238E27FC236}">
                  <a16:creationId xmlns:a16="http://schemas.microsoft.com/office/drawing/2014/main" id="{CEE3E273-692B-ED96-503C-B07E2CAB12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297" y="2571"/>
              <a:ext cx="172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  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2" name="Rectangle 298">
              <a:extLst>
                <a:ext uri="{FF2B5EF4-FFF2-40B4-BE49-F238E27FC236}">
                  <a16:creationId xmlns:a16="http://schemas.microsoft.com/office/drawing/2014/main" id="{8DEEAE6F-E1B8-2A64-9D1B-DE806F5DDBA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400" y="2571"/>
              <a:ext cx="145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 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3" name="Rectangle 299">
              <a:extLst>
                <a:ext uri="{FF2B5EF4-FFF2-40B4-BE49-F238E27FC236}">
                  <a16:creationId xmlns:a16="http://schemas.microsoft.com/office/drawing/2014/main" id="{DD59AE08-5538-8BA3-DDDA-437BCE0EDB8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981" y="2711"/>
              <a:ext cx="420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1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decline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4" name="Rectangle 300">
              <a:extLst>
                <a:ext uri="{FF2B5EF4-FFF2-40B4-BE49-F238E27FC236}">
                  <a16:creationId xmlns:a16="http://schemas.microsoft.com/office/drawing/2014/main" id="{8AEF8619-AD7E-7BC1-50DB-652A6DDC4D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22" y="2711"/>
              <a:ext cx="91" cy="1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55" name="Rectangle 301">
              <a:extLst>
                <a:ext uri="{FF2B5EF4-FFF2-40B4-BE49-F238E27FC236}">
                  <a16:creationId xmlns:a16="http://schemas.microsoft.com/office/drawing/2014/main" id="{92AE4B76-E7CA-81CC-CF5C-11C47C574B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51" y="2852"/>
              <a:ext cx="66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dirty="0"/>
              <a:t>In-store sales decline due to external and internal factors.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High competition from online florists.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dirty="0"/>
              <a:t>Weak digital presence is a major gap.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Rising costs threaten sustainability.</a:t>
            </a:r>
          </a:p>
          <a:p>
            <a:pPr lvl="2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233" y="1708340"/>
            <a:ext cx="10701398" cy="4977183"/>
          </a:xfrm>
        </p:spPr>
        <p:txBody>
          <a:bodyPr anchor="ctr">
            <a:noAutofit/>
          </a:bodyPr>
          <a:lstStyle/>
          <a:p>
            <a:pPr fontAlgn="base"/>
            <a:r>
              <a:rPr lang="en-GB" sz="1600" dirty="0"/>
              <a:t>Armstrong, G., Kotler, P. and </a:t>
            </a:r>
            <a:r>
              <a:rPr lang="en-GB" sz="1600" dirty="0" err="1"/>
              <a:t>Opresnik</a:t>
            </a:r>
            <a:r>
              <a:rPr lang="en-GB" sz="1600" dirty="0"/>
              <a:t>, M.O. (2020) </a:t>
            </a:r>
            <a:r>
              <a:rPr lang="en-GB" sz="1600" i="1" dirty="0"/>
              <a:t>Marketing: An Introduction</a:t>
            </a:r>
            <a:r>
              <a:rPr lang="en-GB" sz="1600" dirty="0"/>
              <a:t>. 14th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pPr fontAlgn="base"/>
            <a:r>
              <a:rPr lang="en-GB" sz="1600" dirty="0"/>
              <a:t>Baines, P., Fill, C. and Page, K. (2019) </a:t>
            </a:r>
            <a:r>
              <a:rPr lang="en-GB" sz="1600" i="1" dirty="0"/>
              <a:t>Essentials of Marketing</a:t>
            </a:r>
            <a:r>
              <a:rPr lang="en-GB" sz="1600" dirty="0"/>
              <a:t>. 7th </a:t>
            </a:r>
            <a:r>
              <a:rPr lang="en-GB" sz="1600" dirty="0" err="1"/>
              <a:t>edn</a:t>
            </a:r>
            <a:r>
              <a:rPr lang="en-GB" sz="1600" dirty="0"/>
              <a:t>. Oxford: Oxford University Press.</a:t>
            </a:r>
          </a:p>
          <a:p>
            <a:pPr fontAlgn="base"/>
            <a:r>
              <a:rPr lang="en-GB" sz="1600" dirty="0"/>
              <a:t>Case Study (2023) </a:t>
            </a:r>
            <a:r>
              <a:rPr lang="en-GB" sz="1600" i="1" dirty="0"/>
              <a:t>Green Haven Florists Business Case</a:t>
            </a:r>
            <a:r>
              <a:rPr lang="en-GB" sz="1600" dirty="0"/>
              <a:t>. University of Wales: UWTSD.</a:t>
            </a:r>
          </a:p>
          <a:p>
            <a:pPr fontAlgn="base"/>
            <a:r>
              <a:rPr lang="en-GB" sz="1600" dirty="0" err="1"/>
              <a:t>Dunaievskyi</a:t>
            </a:r>
            <a:r>
              <a:rPr lang="en-GB" sz="1600" dirty="0"/>
              <a:t>, A. (2022) ‘PESTLE Analysis: Understanding Business Environments’. Business Review Journal, 15(2), pp. 45-59.</a:t>
            </a:r>
          </a:p>
          <a:p>
            <a:pPr fontAlgn="base"/>
            <a:r>
              <a:rPr lang="en-GB" sz="1600" dirty="0"/>
              <a:t>Grant, R. (2019) Contemporary Strategy Analysis. 10th </a:t>
            </a:r>
            <a:r>
              <a:rPr lang="en-GB" sz="1600" dirty="0" err="1"/>
              <a:t>edn</a:t>
            </a:r>
            <a:r>
              <a:rPr lang="en-GB" sz="1600" dirty="0"/>
              <a:t>. Chichester: Wiley.</a:t>
            </a:r>
          </a:p>
          <a:p>
            <a:pPr fontAlgn="base"/>
            <a:r>
              <a:rPr lang="en-GB" sz="1600" dirty="0"/>
              <a:t>Gupta, A. (2013) ‘Environment &amp; PEST Analysis: An Approach to External Business Environment’. International </a:t>
            </a:r>
            <a:r>
              <a:rPr lang="en-GB" sz="1600" i="1" dirty="0"/>
              <a:t>Journal of Modern Social Sciences</a:t>
            </a:r>
            <a:r>
              <a:rPr lang="en-GB" sz="1600" dirty="0"/>
              <a:t>, 2(1), pp. 34-43.</a:t>
            </a:r>
          </a:p>
          <a:p>
            <a:pPr fontAlgn="base"/>
            <a:r>
              <a:rPr lang="en-GB" sz="1600" dirty="0"/>
              <a:t>Henry, A. (2018) </a:t>
            </a:r>
            <a:r>
              <a:rPr lang="en-GB" sz="1600" i="1" dirty="0"/>
              <a:t>Understanding Strategic Management</a:t>
            </a:r>
            <a:r>
              <a:rPr lang="en-GB" sz="1600" dirty="0"/>
              <a:t>. 3rd </a:t>
            </a:r>
            <a:r>
              <a:rPr lang="en-GB" sz="1600" dirty="0" err="1"/>
              <a:t>edn</a:t>
            </a:r>
            <a:r>
              <a:rPr lang="en-GB" sz="1600" dirty="0"/>
              <a:t>. Oxford: Oxford University Press.</a:t>
            </a:r>
          </a:p>
          <a:p>
            <a:pPr fontAlgn="base"/>
            <a:r>
              <a:rPr lang="en-GB" sz="1600" dirty="0"/>
              <a:t>Ishikawa, K. (1990) </a:t>
            </a:r>
            <a:r>
              <a:rPr lang="en-GB" sz="1600" i="1" dirty="0"/>
              <a:t>Introduction to Quality Control</a:t>
            </a:r>
            <a:r>
              <a:rPr lang="en-GB" sz="1600" dirty="0"/>
              <a:t>. Tokyo: 3A Corporation.</a:t>
            </a:r>
          </a:p>
          <a:p>
            <a:pPr fontAlgn="base"/>
            <a:r>
              <a:rPr lang="en-GB" sz="1600" dirty="0"/>
              <a:t>Johnson, G., Scholes, K. and Whittington, R. (2017) </a:t>
            </a:r>
            <a:r>
              <a:rPr lang="en-GB" sz="1600" i="1" dirty="0"/>
              <a:t>Exploring Strategy</a:t>
            </a:r>
            <a:r>
              <a:rPr lang="en-GB" sz="1600" dirty="0"/>
              <a:t>. 11th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pPr fontAlgn="base"/>
            <a:r>
              <a:rPr lang="en-GB" sz="1600" dirty="0"/>
              <a:t>Luo, Y., Hong, Z. and Zhong, X. (2024) </a:t>
            </a:r>
            <a:r>
              <a:rPr lang="en-GB" sz="1600" i="1" dirty="0"/>
              <a:t>Problem-Solving in Business Contexts: A Practical Framework</a:t>
            </a:r>
            <a:r>
              <a:rPr lang="en-GB" sz="1600" dirty="0"/>
              <a:t>. London: Routledge.</a:t>
            </a:r>
          </a:p>
          <a:p>
            <a:pPr fontAlgn="base"/>
            <a:r>
              <a:rPr lang="en-GB" sz="1600" dirty="0"/>
              <a:t>Phillips, J. and Simmonds, P. (2013) </a:t>
            </a:r>
            <a:r>
              <a:rPr lang="en-GB" sz="1600" i="1" dirty="0"/>
              <a:t>Business Analysis Techniques</a:t>
            </a:r>
            <a:r>
              <a:rPr lang="en-GB" sz="1600" dirty="0"/>
              <a:t>. 2nd </a:t>
            </a:r>
            <a:r>
              <a:rPr lang="en-GB" sz="1600" dirty="0" err="1"/>
              <a:t>edn</a:t>
            </a:r>
            <a:r>
              <a:rPr lang="en-GB" sz="1600" dirty="0"/>
              <a:t>. Cambridge: Cambridge University Press.</a:t>
            </a:r>
          </a:p>
          <a:p>
            <a:pPr fontAlgn="base"/>
            <a:r>
              <a:rPr lang="en-GB" sz="1600" dirty="0"/>
              <a:t>UK Government (2022) </a:t>
            </a:r>
            <a:r>
              <a:rPr lang="en-GB" sz="1600" i="1" dirty="0"/>
              <a:t>UK Trade Tariffs and Imports Post-Brexit</a:t>
            </a:r>
            <a:r>
              <a:rPr lang="en-GB" sz="1600" dirty="0"/>
              <a:t>. Available at: </a:t>
            </a:r>
            <a:r>
              <a:rPr lang="en-GB" sz="1600" dirty="0">
                <a:hlinkClick r:id="rId2" tooltip="Original URL: https://www.gov.uk/. Click or tap if you trust this link."/>
              </a:rPr>
              <a:t>https://www.gov.uk</a:t>
            </a:r>
            <a:r>
              <a:rPr lang="en-GB" sz="1600" dirty="0"/>
              <a:t> (Accessed: 2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br>
              <a:rPr lang="en-GB" sz="34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1274</Words>
  <Application>Microsoft Office PowerPoint</Application>
  <PresentationFormat>Widescreen</PresentationFormat>
  <Paragraphs>253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Overview of  presentation.</vt:lpstr>
      <vt:lpstr>      Overview of Green Havan Florists.</vt:lpstr>
      <vt:lpstr>   Problems Green Haven Florists are facing.</vt:lpstr>
      <vt:lpstr>PowerPoint Presentation</vt:lpstr>
      <vt:lpstr>   PESTEL Framework of Green Haven Florists </vt:lpstr>
      <vt:lpstr>   Here is the tabular PESTLE analysis of Green Haven Florists.   </vt:lpstr>
      <vt:lpstr> Cause-and-Effect analysis of Green Haven Florists.</vt:lpstr>
      <vt:lpstr>PowerPoint Presentation</vt:lpstr>
      <vt:lpstr>Summary:</vt:lpstr>
      <vt:lpstr>Reference List: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Andrzej Michal Kyrcz (2419584)</cp:lastModifiedBy>
  <cp:revision>97</cp:revision>
  <dcterms:created xsi:type="dcterms:W3CDTF">2024-01-29T11:42:05Z</dcterms:created>
  <dcterms:modified xsi:type="dcterms:W3CDTF">2025-10-03T20:15:43Z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