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5" r:id="rId4"/>
    <p:sldId id="270" r:id="rId5"/>
    <p:sldId id="27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E4"/>
    <a:srgbClr val="7778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E5E8A9-19EE-EC46-8072-7897030B6B72}" v="19" dt="2024-11-14T09:34:05.8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49" autoAdjust="0"/>
    <p:restoredTop sz="94648"/>
  </p:normalViewPr>
  <p:slideViewPr>
    <p:cSldViewPr snapToGrid="0">
      <p:cViewPr>
        <p:scale>
          <a:sx n="82" d="100"/>
          <a:sy n="82" d="100"/>
        </p:scale>
        <p:origin x="1440" y="7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 Coleman" userId="4cdc1fe8-b8ae-49b1-b8bb-2b6bab88a8bf" providerId="ADAL" clId="{0BE127F9-DC17-7C45-BB30-B9A0BE9008F1}"/>
    <pc:docChg chg="undo custSel addSld delSld modSld">
      <pc:chgData name="Joe Coleman" userId="4cdc1fe8-b8ae-49b1-b8bb-2b6bab88a8bf" providerId="ADAL" clId="{0BE127F9-DC17-7C45-BB30-B9A0BE9008F1}" dt="2024-11-06T21:46:13.685" v="2507" actId="20577"/>
      <pc:docMkLst>
        <pc:docMk/>
      </pc:docMkLst>
      <pc:sldChg chg="addSp delSp modSp mod">
        <pc:chgData name="Joe Coleman" userId="4cdc1fe8-b8ae-49b1-b8bb-2b6bab88a8bf" providerId="ADAL" clId="{0BE127F9-DC17-7C45-BB30-B9A0BE9008F1}" dt="2024-11-06T20:12:47.231" v="134" actId="20577"/>
        <pc:sldMkLst>
          <pc:docMk/>
          <pc:sldMk cId="1234169784" sldId="256"/>
        </pc:sldMkLst>
        <pc:spChg chg="mod">
          <ac:chgData name="Joe Coleman" userId="4cdc1fe8-b8ae-49b1-b8bb-2b6bab88a8bf" providerId="ADAL" clId="{0BE127F9-DC17-7C45-BB30-B9A0BE9008F1}" dt="2024-11-06T20:11:38.477" v="4" actId="14100"/>
          <ac:spMkLst>
            <pc:docMk/>
            <pc:sldMk cId="1234169784" sldId="256"/>
            <ac:spMk id="2" creationId="{C1F57F5A-1499-7420-74BC-952C60E6C879}"/>
          </ac:spMkLst>
        </pc:spChg>
        <pc:spChg chg="add mod">
          <ac:chgData name="Joe Coleman" userId="4cdc1fe8-b8ae-49b1-b8bb-2b6bab88a8bf" providerId="ADAL" clId="{0BE127F9-DC17-7C45-BB30-B9A0BE9008F1}" dt="2024-11-06T20:12:47.231" v="134" actId="20577"/>
          <ac:spMkLst>
            <pc:docMk/>
            <pc:sldMk cId="1234169784" sldId="256"/>
            <ac:spMk id="3" creationId="{2D3F0B08-4695-6D62-9344-14DF138AC26E}"/>
          </ac:spMkLst>
        </pc:spChg>
        <pc:picChg chg="del">
          <ac:chgData name="Joe Coleman" userId="4cdc1fe8-b8ae-49b1-b8bb-2b6bab88a8bf" providerId="ADAL" clId="{0BE127F9-DC17-7C45-BB30-B9A0BE9008F1}" dt="2024-11-06T20:12:00.871" v="5" actId="478"/>
          <ac:picMkLst>
            <pc:docMk/>
            <pc:sldMk cId="1234169784" sldId="256"/>
            <ac:picMk id="1026" creationId="{954AF100-7AAC-B489-50C6-26ED981CA9F8}"/>
          </ac:picMkLst>
        </pc:picChg>
      </pc:sldChg>
      <pc:sldChg chg="del">
        <pc:chgData name="Joe Coleman" userId="4cdc1fe8-b8ae-49b1-b8bb-2b6bab88a8bf" providerId="ADAL" clId="{0BE127F9-DC17-7C45-BB30-B9A0BE9008F1}" dt="2024-11-06T21:18:54.831" v="1412" actId="2696"/>
        <pc:sldMkLst>
          <pc:docMk/>
          <pc:sldMk cId="2137980883" sldId="261"/>
        </pc:sldMkLst>
      </pc:sldChg>
      <pc:sldChg chg="addSp delSp modSp mod">
        <pc:chgData name="Joe Coleman" userId="4cdc1fe8-b8ae-49b1-b8bb-2b6bab88a8bf" providerId="ADAL" clId="{0BE127F9-DC17-7C45-BB30-B9A0BE9008F1}" dt="2024-11-06T21:14:24.198" v="968" actId="20577"/>
        <pc:sldMkLst>
          <pc:docMk/>
          <pc:sldMk cId="4212839866" sldId="262"/>
        </pc:sldMkLst>
        <pc:spChg chg="add del">
          <ac:chgData name="Joe Coleman" userId="4cdc1fe8-b8ae-49b1-b8bb-2b6bab88a8bf" providerId="ADAL" clId="{0BE127F9-DC17-7C45-BB30-B9A0BE9008F1}" dt="2024-11-06T21:08:16.836" v="624" actId="478"/>
          <ac:spMkLst>
            <pc:docMk/>
            <pc:sldMk cId="4212839866" sldId="262"/>
            <ac:spMk id="2" creationId="{E5C0DB78-DE17-DC9E-1D92-60C86D5731EB}"/>
          </ac:spMkLst>
        </pc:spChg>
        <pc:spChg chg="add del mod">
          <ac:chgData name="Joe Coleman" userId="4cdc1fe8-b8ae-49b1-b8bb-2b6bab88a8bf" providerId="ADAL" clId="{0BE127F9-DC17-7C45-BB30-B9A0BE9008F1}" dt="2024-11-06T21:08:16.836" v="624" actId="478"/>
          <ac:spMkLst>
            <pc:docMk/>
            <pc:sldMk cId="4212839866" sldId="262"/>
            <ac:spMk id="3" creationId="{332F7A26-15CB-10AA-E228-6EA3E58D7E17}"/>
          </ac:spMkLst>
        </pc:spChg>
        <pc:spChg chg="add del">
          <ac:chgData name="Joe Coleman" userId="4cdc1fe8-b8ae-49b1-b8bb-2b6bab88a8bf" providerId="ADAL" clId="{0BE127F9-DC17-7C45-BB30-B9A0BE9008F1}" dt="2024-11-06T21:08:16.836" v="624" actId="478"/>
          <ac:spMkLst>
            <pc:docMk/>
            <pc:sldMk cId="4212839866" sldId="262"/>
            <ac:spMk id="4" creationId="{A4A4E5EE-8E8D-5F0D-7F7D-7C3D0243D7E7}"/>
          </ac:spMkLst>
        </pc:spChg>
        <pc:spChg chg="add del">
          <ac:chgData name="Joe Coleman" userId="4cdc1fe8-b8ae-49b1-b8bb-2b6bab88a8bf" providerId="ADAL" clId="{0BE127F9-DC17-7C45-BB30-B9A0BE9008F1}" dt="2024-11-06T21:08:16.836" v="624" actId="478"/>
          <ac:spMkLst>
            <pc:docMk/>
            <pc:sldMk cId="4212839866" sldId="262"/>
            <ac:spMk id="5" creationId="{25400A60-9E3E-8EC6-70F4-C46E1A2A59D6}"/>
          </ac:spMkLst>
        </pc:spChg>
        <pc:spChg chg="add del mod">
          <ac:chgData name="Joe Coleman" userId="4cdc1fe8-b8ae-49b1-b8bb-2b6bab88a8bf" providerId="ADAL" clId="{0BE127F9-DC17-7C45-BB30-B9A0BE9008F1}" dt="2024-11-06T21:14:24.198" v="968" actId="20577"/>
          <ac:spMkLst>
            <pc:docMk/>
            <pc:sldMk cId="4212839866" sldId="262"/>
            <ac:spMk id="7" creationId="{1E191372-1EFC-A070-5037-741D89463753}"/>
          </ac:spMkLst>
        </pc:spChg>
        <pc:spChg chg="add del mod">
          <ac:chgData name="Joe Coleman" userId="4cdc1fe8-b8ae-49b1-b8bb-2b6bab88a8bf" providerId="ADAL" clId="{0BE127F9-DC17-7C45-BB30-B9A0BE9008F1}" dt="2024-11-06T21:08:16.836" v="624" actId="478"/>
          <ac:spMkLst>
            <pc:docMk/>
            <pc:sldMk cId="4212839866" sldId="262"/>
            <ac:spMk id="8" creationId="{55324B5B-6B49-CB52-36EC-5E324D8DAEEA}"/>
          </ac:spMkLst>
        </pc:spChg>
        <pc:spChg chg="add del mod">
          <ac:chgData name="Joe Coleman" userId="4cdc1fe8-b8ae-49b1-b8bb-2b6bab88a8bf" providerId="ADAL" clId="{0BE127F9-DC17-7C45-BB30-B9A0BE9008F1}" dt="2024-11-06T21:08:16.836" v="624" actId="478"/>
          <ac:spMkLst>
            <pc:docMk/>
            <pc:sldMk cId="4212839866" sldId="262"/>
            <ac:spMk id="10" creationId="{7E10B4D4-D04E-56D4-3D8A-73645A6B156A}"/>
          </ac:spMkLst>
        </pc:spChg>
      </pc:sldChg>
      <pc:sldChg chg="modSp mod">
        <pc:chgData name="Joe Coleman" userId="4cdc1fe8-b8ae-49b1-b8bb-2b6bab88a8bf" providerId="ADAL" clId="{0BE127F9-DC17-7C45-BB30-B9A0BE9008F1}" dt="2024-11-06T21:18:49.120" v="1411" actId="313"/>
        <pc:sldMkLst>
          <pc:docMk/>
          <pc:sldMk cId="1508888008" sldId="265"/>
        </pc:sldMkLst>
        <pc:spChg chg="mod">
          <ac:chgData name="Joe Coleman" userId="4cdc1fe8-b8ae-49b1-b8bb-2b6bab88a8bf" providerId="ADAL" clId="{0BE127F9-DC17-7C45-BB30-B9A0BE9008F1}" dt="2024-11-06T21:18:45.558" v="1410" actId="20577"/>
          <ac:spMkLst>
            <pc:docMk/>
            <pc:sldMk cId="1508888008" sldId="265"/>
            <ac:spMk id="2" creationId="{504E2CA1-286E-E835-AACD-D00F157709F0}"/>
          </ac:spMkLst>
        </pc:spChg>
        <pc:spChg chg="mod">
          <ac:chgData name="Joe Coleman" userId="4cdc1fe8-b8ae-49b1-b8bb-2b6bab88a8bf" providerId="ADAL" clId="{0BE127F9-DC17-7C45-BB30-B9A0BE9008F1}" dt="2024-11-06T21:18:41.727" v="1409" actId="20577"/>
          <ac:spMkLst>
            <pc:docMk/>
            <pc:sldMk cId="1508888008" sldId="265"/>
            <ac:spMk id="3" creationId="{4B3CE8CB-E39C-4854-08FA-D5D9855B7BB6}"/>
          </ac:spMkLst>
        </pc:spChg>
        <pc:spChg chg="mod">
          <ac:chgData name="Joe Coleman" userId="4cdc1fe8-b8ae-49b1-b8bb-2b6bab88a8bf" providerId="ADAL" clId="{0BE127F9-DC17-7C45-BB30-B9A0BE9008F1}" dt="2024-11-06T21:18:49.120" v="1411" actId="313"/>
          <ac:spMkLst>
            <pc:docMk/>
            <pc:sldMk cId="1508888008" sldId="265"/>
            <ac:spMk id="5" creationId="{D0B9AED8-EE83-C528-9483-050BD132B67C}"/>
          </ac:spMkLst>
        </pc:spChg>
      </pc:sldChg>
      <pc:sldChg chg="modSp mod">
        <pc:chgData name="Joe Coleman" userId="4cdc1fe8-b8ae-49b1-b8bb-2b6bab88a8bf" providerId="ADAL" clId="{0BE127F9-DC17-7C45-BB30-B9A0BE9008F1}" dt="2024-11-06T21:43:29.402" v="1911"/>
        <pc:sldMkLst>
          <pc:docMk/>
          <pc:sldMk cId="3873552326" sldId="266"/>
        </pc:sldMkLst>
        <pc:spChg chg="mod">
          <ac:chgData name="Joe Coleman" userId="4cdc1fe8-b8ae-49b1-b8bb-2b6bab88a8bf" providerId="ADAL" clId="{0BE127F9-DC17-7C45-BB30-B9A0BE9008F1}" dt="2024-11-06T21:38:22.575" v="1608" actId="1076"/>
          <ac:spMkLst>
            <pc:docMk/>
            <pc:sldMk cId="3873552326" sldId="266"/>
            <ac:spMk id="2" creationId="{504E2CA1-286E-E835-AACD-D00F157709F0}"/>
          </ac:spMkLst>
        </pc:spChg>
        <pc:spChg chg="mod">
          <ac:chgData name="Joe Coleman" userId="4cdc1fe8-b8ae-49b1-b8bb-2b6bab88a8bf" providerId="ADAL" clId="{0BE127F9-DC17-7C45-BB30-B9A0BE9008F1}" dt="2024-11-06T21:43:29.402" v="1911"/>
          <ac:spMkLst>
            <pc:docMk/>
            <pc:sldMk cId="3873552326" sldId="266"/>
            <ac:spMk id="3" creationId="{4B3CE8CB-E39C-4854-08FA-D5D9855B7BB6}"/>
          </ac:spMkLst>
        </pc:spChg>
        <pc:spChg chg="mod">
          <ac:chgData name="Joe Coleman" userId="4cdc1fe8-b8ae-49b1-b8bb-2b6bab88a8bf" providerId="ADAL" clId="{0BE127F9-DC17-7C45-BB30-B9A0BE9008F1}" dt="2024-11-06T21:38:33.779" v="1631" actId="20577"/>
          <ac:spMkLst>
            <pc:docMk/>
            <pc:sldMk cId="3873552326" sldId="266"/>
            <ac:spMk id="5" creationId="{D0B9AED8-EE83-C528-9483-050BD132B67C}"/>
          </ac:spMkLst>
        </pc:spChg>
      </pc:sldChg>
      <pc:sldChg chg="modSp mod">
        <pc:chgData name="Joe Coleman" userId="4cdc1fe8-b8ae-49b1-b8bb-2b6bab88a8bf" providerId="ADAL" clId="{0BE127F9-DC17-7C45-BB30-B9A0BE9008F1}" dt="2024-11-06T21:40:12.908" v="1822" actId="20577"/>
        <pc:sldMkLst>
          <pc:docMk/>
          <pc:sldMk cId="2025222914" sldId="267"/>
        </pc:sldMkLst>
        <pc:spChg chg="mod">
          <ac:chgData name="Joe Coleman" userId="4cdc1fe8-b8ae-49b1-b8bb-2b6bab88a8bf" providerId="ADAL" clId="{0BE127F9-DC17-7C45-BB30-B9A0BE9008F1}" dt="2024-11-06T21:40:12.908" v="1822" actId="20577"/>
          <ac:spMkLst>
            <pc:docMk/>
            <pc:sldMk cId="2025222914" sldId="267"/>
            <ac:spMk id="3" creationId="{4B3CE8CB-E39C-4854-08FA-D5D9855B7BB6}"/>
          </ac:spMkLst>
        </pc:spChg>
        <pc:spChg chg="mod">
          <ac:chgData name="Joe Coleman" userId="4cdc1fe8-b8ae-49b1-b8bb-2b6bab88a8bf" providerId="ADAL" clId="{0BE127F9-DC17-7C45-BB30-B9A0BE9008F1}" dt="2024-11-06T21:37:42.941" v="1559"/>
          <ac:spMkLst>
            <pc:docMk/>
            <pc:sldMk cId="2025222914" sldId="267"/>
            <ac:spMk id="5" creationId="{D0B9AED8-EE83-C528-9483-050BD132B67C}"/>
          </ac:spMkLst>
        </pc:spChg>
      </pc:sldChg>
      <pc:sldChg chg="modSp mod">
        <pc:chgData name="Joe Coleman" userId="4cdc1fe8-b8ae-49b1-b8bb-2b6bab88a8bf" providerId="ADAL" clId="{0BE127F9-DC17-7C45-BB30-B9A0BE9008F1}" dt="2024-11-06T21:40:38.235" v="1862" actId="20577"/>
        <pc:sldMkLst>
          <pc:docMk/>
          <pc:sldMk cId="102398982" sldId="268"/>
        </pc:sldMkLst>
        <pc:spChg chg="mod">
          <ac:chgData name="Joe Coleman" userId="4cdc1fe8-b8ae-49b1-b8bb-2b6bab88a8bf" providerId="ADAL" clId="{0BE127F9-DC17-7C45-BB30-B9A0BE9008F1}" dt="2024-11-06T21:40:38.235" v="1862" actId="20577"/>
          <ac:spMkLst>
            <pc:docMk/>
            <pc:sldMk cId="102398982" sldId="268"/>
            <ac:spMk id="3" creationId="{4B3CE8CB-E39C-4854-08FA-D5D9855B7BB6}"/>
          </ac:spMkLst>
        </pc:spChg>
        <pc:spChg chg="mod">
          <ac:chgData name="Joe Coleman" userId="4cdc1fe8-b8ae-49b1-b8bb-2b6bab88a8bf" providerId="ADAL" clId="{0BE127F9-DC17-7C45-BB30-B9A0BE9008F1}" dt="2024-11-06T21:38:04.336" v="1606" actId="20577"/>
          <ac:spMkLst>
            <pc:docMk/>
            <pc:sldMk cId="102398982" sldId="268"/>
            <ac:spMk id="5" creationId="{D0B9AED8-EE83-C528-9483-050BD132B67C}"/>
          </ac:spMkLst>
        </pc:spChg>
      </pc:sldChg>
      <pc:sldChg chg="del">
        <pc:chgData name="Joe Coleman" userId="4cdc1fe8-b8ae-49b1-b8bb-2b6bab88a8bf" providerId="ADAL" clId="{0BE127F9-DC17-7C45-BB30-B9A0BE9008F1}" dt="2024-11-06T21:36:31.415" v="1413" actId="2696"/>
        <pc:sldMkLst>
          <pc:docMk/>
          <pc:sldMk cId="1167476148" sldId="269"/>
        </pc:sldMkLst>
      </pc:sldChg>
      <pc:sldChg chg="modSp mod">
        <pc:chgData name="Joe Coleman" userId="4cdc1fe8-b8ae-49b1-b8bb-2b6bab88a8bf" providerId="ADAL" clId="{0BE127F9-DC17-7C45-BB30-B9A0BE9008F1}" dt="2024-11-06T21:39:39.834" v="1729" actId="255"/>
        <pc:sldMkLst>
          <pc:docMk/>
          <pc:sldMk cId="1334806215" sldId="270"/>
        </pc:sldMkLst>
        <pc:spChg chg="mod">
          <ac:chgData name="Joe Coleman" userId="4cdc1fe8-b8ae-49b1-b8bb-2b6bab88a8bf" providerId="ADAL" clId="{0BE127F9-DC17-7C45-BB30-B9A0BE9008F1}" dt="2024-11-06T21:37:39.471" v="1557"/>
          <ac:spMkLst>
            <pc:docMk/>
            <pc:sldMk cId="1334806215" sldId="270"/>
            <ac:spMk id="5" creationId="{D0B9AED8-EE83-C528-9483-050BD132B67C}"/>
          </ac:spMkLst>
        </pc:spChg>
        <pc:spChg chg="mod">
          <ac:chgData name="Joe Coleman" userId="4cdc1fe8-b8ae-49b1-b8bb-2b6bab88a8bf" providerId="ADAL" clId="{0BE127F9-DC17-7C45-BB30-B9A0BE9008F1}" dt="2024-11-06T21:39:39.834" v="1729" actId="255"/>
          <ac:spMkLst>
            <pc:docMk/>
            <pc:sldMk cId="1334806215" sldId="270"/>
            <ac:spMk id="7" creationId="{737D2352-9647-BBFE-BF36-BDEFD58F807D}"/>
          </ac:spMkLst>
        </pc:spChg>
      </pc:sldChg>
      <pc:sldChg chg="modSp add mod">
        <pc:chgData name="Joe Coleman" userId="4cdc1fe8-b8ae-49b1-b8bb-2b6bab88a8bf" providerId="ADAL" clId="{0BE127F9-DC17-7C45-BB30-B9A0BE9008F1}" dt="2024-11-06T21:46:13.685" v="2507" actId="20577"/>
        <pc:sldMkLst>
          <pc:docMk/>
          <pc:sldMk cId="1800833268" sldId="271"/>
        </pc:sldMkLst>
        <pc:spChg chg="mod">
          <ac:chgData name="Joe Coleman" userId="4cdc1fe8-b8ae-49b1-b8bb-2b6bab88a8bf" providerId="ADAL" clId="{0BE127F9-DC17-7C45-BB30-B9A0BE9008F1}" dt="2024-11-06T21:45:41.492" v="2437" actId="20577"/>
          <ac:spMkLst>
            <pc:docMk/>
            <pc:sldMk cId="1800833268" sldId="271"/>
            <ac:spMk id="3" creationId="{E3AA11A9-09DA-8E9E-7A0C-765CCAD3FE9E}"/>
          </ac:spMkLst>
        </pc:spChg>
        <pc:spChg chg="mod">
          <ac:chgData name="Joe Coleman" userId="4cdc1fe8-b8ae-49b1-b8bb-2b6bab88a8bf" providerId="ADAL" clId="{0BE127F9-DC17-7C45-BB30-B9A0BE9008F1}" dt="2024-11-06T21:46:13.685" v="2507" actId="20577"/>
          <ac:spMkLst>
            <pc:docMk/>
            <pc:sldMk cId="1800833268" sldId="271"/>
            <ac:spMk id="5" creationId="{E8C45F37-336A-F9C6-9005-05B287DCD223}"/>
          </ac:spMkLst>
        </pc:spChg>
      </pc:sldChg>
    </pc:docChg>
  </pc:docChgLst>
  <pc:docChgLst>
    <pc:chgData name="Joe Coleman" userId="4cdc1fe8-b8ae-49b1-b8bb-2b6bab88a8bf" providerId="ADAL" clId="{7CE5E8A9-19EE-EC46-8072-7897030B6B72}"/>
    <pc:docChg chg="undo custSel addSld delSld modSld">
      <pc:chgData name="Joe Coleman" userId="4cdc1fe8-b8ae-49b1-b8bb-2b6bab88a8bf" providerId="ADAL" clId="{7CE5E8A9-19EE-EC46-8072-7897030B6B72}" dt="2024-11-14T09:50:13.262" v="2147" actId="20577"/>
      <pc:docMkLst>
        <pc:docMk/>
      </pc:docMkLst>
      <pc:sldChg chg="addSp delSp modSp mod">
        <pc:chgData name="Joe Coleman" userId="4cdc1fe8-b8ae-49b1-b8bb-2b6bab88a8bf" providerId="ADAL" clId="{7CE5E8A9-19EE-EC46-8072-7897030B6B72}" dt="2024-11-13T15:00:20.352" v="49" actId="732"/>
        <pc:sldMkLst>
          <pc:docMk/>
          <pc:sldMk cId="1234169784" sldId="256"/>
        </pc:sldMkLst>
        <pc:spChg chg="mod">
          <ac:chgData name="Joe Coleman" userId="4cdc1fe8-b8ae-49b1-b8bb-2b6bab88a8bf" providerId="ADAL" clId="{7CE5E8A9-19EE-EC46-8072-7897030B6B72}" dt="2024-11-13T14:59:24.201" v="33" actId="20577"/>
          <ac:spMkLst>
            <pc:docMk/>
            <pc:sldMk cId="1234169784" sldId="256"/>
            <ac:spMk id="2" creationId="{C1F57F5A-1499-7420-74BC-952C60E6C879}"/>
          </ac:spMkLst>
        </pc:spChg>
        <pc:spChg chg="del">
          <ac:chgData name="Joe Coleman" userId="4cdc1fe8-b8ae-49b1-b8bb-2b6bab88a8bf" providerId="ADAL" clId="{7CE5E8A9-19EE-EC46-8072-7897030B6B72}" dt="2024-11-13T14:57:29.035" v="31" actId="478"/>
          <ac:spMkLst>
            <pc:docMk/>
            <pc:sldMk cId="1234169784" sldId="256"/>
            <ac:spMk id="3" creationId="{2D3F0B08-4695-6D62-9344-14DF138AC26E}"/>
          </ac:spMkLst>
        </pc:spChg>
        <pc:spChg chg="add del mod">
          <ac:chgData name="Joe Coleman" userId="4cdc1fe8-b8ae-49b1-b8bb-2b6bab88a8bf" providerId="ADAL" clId="{7CE5E8A9-19EE-EC46-8072-7897030B6B72}" dt="2024-11-13T14:59:59.995" v="44" actId="47"/>
          <ac:spMkLst>
            <pc:docMk/>
            <pc:sldMk cId="1234169784" sldId="256"/>
            <ac:spMk id="6" creationId="{75133813-7407-3EB2-62D5-AE3E8EFD2302}"/>
          </ac:spMkLst>
        </pc:spChg>
        <pc:picChg chg="add mod">
          <ac:chgData name="Joe Coleman" userId="4cdc1fe8-b8ae-49b1-b8bb-2b6bab88a8bf" providerId="ADAL" clId="{7CE5E8A9-19EE-EC46-8072-7897030B6B72}" dt="2024-11-13T15:00:11.099" v="47" actId="167"/>
          <ac:picMkLst>
            <pc:docMk/>
            <pc:sldMk cId="1234169784" sldId="256"/>
            <ac:picMk id="4" creationId="{FE670440-E3A2-271E-C5E0-D154722BB186}"/>
          </ac:picMkLst>
        </pc:picChg>
        <pc:picChg chg="add mod">
          <ac:chgData name="Joe Coleman" userId="4cdc1fe8-b8ae-49b1-b8bb-2b6bab88a8bf" providerId="ADAL" clId="{7CE5E8A9-19EE-EC46-8072-7897030B6B72}" dt="2024-11-13T15:00:20.352" v="49" actId="732"/>
          <ac:picMkLst>
            <pc:docMk/>
            <pc:sldMk cId="1234169784" sldId="256"/>
            <ac:picMk id="5" creationId="{F97A761F-86B3-0F3A-97A0-5699DF3AD7B4}"/>
          </ac:picMkLst>
        </pc:picChg>
      </pc:sldChg>
      <pc:sldChg chg="addSp delSp modSp mod">
        <pc:chgData name="Joe Coleman" userId="4cdc1fe8-b8ae-49b1-b8bb-2b6bab88a8bf" providerId="ADAL" clId="{7CE5E8A9-19EE-EC46-8072-7897030B6B72}" dt="2024-11-14T09:49:50.424" v="2062" actId="20577"/>
        <pc:sldMkLst>
          <pc:docMk/>
          <pc:sldMk cId="4212839866" sldId="262"/>
        </pc:sldMkLst>
        <pc:spChg chg="mod">
          <ac:chgData name="Joe Coleman" userId="4cdc1fe8-b8ae-49b1-b8bb-2b6bab88a8bf" providerId="ADAL" clId="{7CE5E8A9-19EE-EC46-8072-7897030B6B72}" dt="2024-11-14T09:49:50.424" v="2062" actId="20577"/>
          <ac:spMkLst>
            <pc:docMk/>
            <pc:sldMk cId="4212839866" sldId="262"/>
            <ac:spMk id="3" creationId="{332F7A26-15CB-10AA-E228-6EA3E58D7E17}"/>
          </ac:spMkLst>
        </pc:spChg>
        <pc:spChg chg="add mod">
          <ac:chgData name="Joe Coleman" userId="4cdc1fe8-b8ae-49b1-b8bb-2b6bab88a8bf" providerId="ADAL" clId="{7CE5E8A9-19EE-EC46-8072-7897030B6B72}" dt="2024-11-14T09:33:45.328" v="1794" actId="20577"/>
          <ac:spMkLst>
            <pc:docMk/>
            <pc:sldMk cId="4212839866" sldId="262"/>
            <ac:spMk id="6" creationId="{912D7320-E4EF-D9E8-3E83-3B4B4C8007C1}"/>
          </ac:spMkLst>
        </pc:spChg>
        <pc:spChg chg="del mod">
          <ac:chgData name="Joe Coleman" userId="4cdc1fe8-b8ae-49b1-b8bb-2b6bab88a8bf" providerId="ADAL" clId="{7CE5E8A9-19EE-EC46-8072-7897030B6B72}" dt="2024-11-13T16:17:17.706" v="228"/>
          <ac:spMkLst>
            <pc:docMk/>
            <pc:sldMk cId="4212839866" sldId="262"/>
            <ac:spMk id="7" creationId="{1E191372-1EFC-A070-5037-741D89463753}"/>
          </ac:spMkLst>
        </pc:spChg>
      </pc:sldChg>
      <pc:sldChg chg="addSp modSp mod">
        <pc:chgData name="Joe Coleman" userId="4cdc1fe8-b8ae-49b1-b8bb-2b6bab88a8bf" providerId="ADAL" clId="{7CE5E8A9-19EE-EC46-8072-7897030B6B72}" dt="2024-11-14T09:50:13.262" v="2147" actId="20577"/>
        <pc:sldMkLst>
          <pc:docMk/>
          <pc:sldMk cId="1508888008" sldId="265"/>
        </pc:sldMkLst>
        <pc:spChg chg="mod">
          <ac:chgData name="Joe Coleman" userId="4cdc1fe8-b8ae-49b1-b8bb-2b6bab88a8bf" providerId="ADAL" clId="{7CE5E8A9-19EE-EC46-8072-7897030B6B72}" dt="2024-11-14T09:50:13.262" v="2147" actId="20577"/>
          <ac:spMkLst>
            <pc:docMk/>
            <pc:sldMk cId="1508888008" sldId="265"/>
            <ac:spMk id="3" creationId="{4B3CE8CB-E39C-4854-08FA-D5D9855B7BB6}"/>
          </ac:spMkLst>
        </pc:spChg>
        <pc:spChg chg="add mod">
          <ac:chgData name="Joe Coleman" userId="4cdc1fe8-b8ae-49b1-b8bb-2b6bab88a8bf" providerId="ADAL" clId="{7CE5E8A9-19EE-EC46-8072-7897030B6B72}" dt="2024-11-13T16:24:10.926" v="231" actId="767"/>
          <ac:spMkLst>
            <pc:docMk/>
            <pc:sldMk cId="1508888008" sldId="265"/>
            <ac:spMk id="4" creationId="{A6965A42-1762-7F10-3B7A-4D90FD715D29}"/>
          </ac:spMkLst>
        </pc:spChg>
        <pc:spChg chg="mod">
          <ac:chgData name="Joe Coleman" userId="4cdc1fe8-b8ae-49b1-b8bb-2b6bab88a8bf" providerId="ADAL" clId="{7CE5E8A9-19EE-EC46-8072-7897030B6B72}" dt="2024-11-13T16:28:38.075" v="980" actId="20577"/>
          <ac:spMkLst>
            <pc:docMk/>
            <pc:sldMk cId="1508888008" sldId="265"/>
            <ac:spMk id="5" creationId="{D0B9AED8-EE83-C528-9483-050BD132B67C}"/>
          </ac:spMkLst>
        </pc:spChg>
      </pc:sldChg>
      <pc:sldChg chg="del">
        <pc:chgData name="Joe Coleman" userId="4cdc1fe8-b8ae-49b1-b8bb-2b6bab88a8bf" providerId="ADAL" clId="{7CE5E8A9-19EE-EC46-8072-7897030B6B72}" dt="2024-11-13T16:28:43.660" v="983" actId="2696"/>
        <pc:sldMkLst>
          <pc:docMk/>
          <pc:sldMk cId="3873552326" sldId="266"/>
        </pc:sldMkLst>
      </pc:sldChg>
      <pc:sldChg chg="del">
        <pc:chgData name="Joe Coleman" userId="4cdc1fe8-b8ae-49b1-b8bb-2b6bab88a8bf" providerId="ADAL" clId="{7CE5E8A9-19EE-EC46-8072-7897030B6B72}" dt="2024-11-13T16:28:43.652" v="981" actId="2696"/>
        <pc:sldMkLst>
          <pc:docMk/>
          <pc:sldMk cId="2025222914" sldId="267"/>
        </pc:sldMkLst>
      </pc:sldChg>
      <pc:sldChg chg="del">
        <pc:chgData name="Joe Coleman" userId="4cdc1fe8-b8ae-49b1-b8bb-2b6bab88a8bf" providerId="ADAL" clId="{7CE5E8A9-19EE-EC46-8072-7897030B6B72}" dt="2024-11-13T16:28:43.656" v="982" actId="2696"/>
        <pc:sldMkLst>
          <pc:docMk/>
          <pc:sldMk cId="102398982" sldId="268"/>
        </pc:sldMkLst>
      </pc:sldChg>
      <pc:sldChg chg="addSp delSp modSp mod">
        <pc:chgData name="Joe Coleman" userId="4cdc1fe8-b8ae-49b1-b8bb-2b6bab88a8bf" providerId="ADAL" clId="{7CE5E8A9-19EE-EC46-8072-7897030B6B72}" dt="2024-11-14T09:32:12.777" v="1701" actId="20577"/>
        <pc:sldMkLst>
          <pc:docMk/>
          <pc:sldMk cId="1334806215" sldId="270"/>
        </pc:sldMkLst>
        <pc:spChg chg="add mod">
          <ac:chgData name="Joe Coleman" userId="4cdc1fe8-b8ae-49b1-b8bb-2b6bab88a8bf" providerId="ADAL" clId="{7CE5E8A9-19EE-EC46-8072-7897030B6B72}" dt="2024-11-13T16:29:27.513" v="1063" actId="14100"/>
          <ac:spMkLst>
            <pc:docMk/>
            <pc:sldMk cId="1334806215" sldId="270"/>
            <ac:spMk id="3" creationId="{BD688B73-6A39-626F-E7E6-C35DF19E9342}"/>
          </ac:spMkLst>
        </pc:spChg>
        <pc:spChg chg="del">
          <ac:chgData name="Joe Coleman" userId="4cdc1fe8-b8ae-49b1-b8bb-2b6bab88a8bf" providerId="ADAL" clId="{7CE5E8A9-19EE-EC46-8072-7897030B6B72}" dt="2024-11-13T16:29:14.665" v="1060" actId="478"/>
          <ac:spMkLst>
            <pc:docMk/>
            <pc:sldMk cId="1334806215" sldId="270"/>
            <ac:spMk id="5" creationId="{D0B9AED8-EE83-C528-9483-050BD132B67C}"/>
          </ac:spMkLst>
        </pc:spChg>
        <pc:spChg chg="mod">
          <ac:chgData name="Joe Coleman" userId="4cdc1fe8-b8ae-49b1-b8bb-2b6bab88a8bf" providerId="ADAL" clId="{7CE5E8A9-19EE-EC46-8072-7897030B6B72}" dt="2024-11-14T09:32:12.777" v="1701" actId="20577"/>
          <ac:spMkLst>
            <pc:docMk/>
            <pc:sldMk cId="1334806215" sldId="270"/>
            <ac:spMk id="7" creationId="{737D2352-9647-BBFE-BF36-BDEFD58F807D}"/>
          </ac:spMkLst>
        </pc:spChg>
      </pc:sldChg>
      <pc:sldChg chg="del">
        <pc:chgData name="Joe Coleman" userId="4cdc1fe8-b8ae-49b1-b8bb-2b6bab88a8bf" providerId="ADAL" clId="{7CE5E8A9-19EE-EC46-8072-7897030B6B72}" dt="2024-11-13T16:28:43.664" v="984" actId="2696"/>
        <pc:sldMkLst>
          <pc:docMk/>
          <pc:sldMk cId="1800833268" sldId="271"/>
        </pc:sldMkLst>
      </pc:sldChg>
      <pc:sldChg chg="modSp add mod">
        <pc:chgData name="Joe Coleman" userId="4cdc1fe8-b8ae-49b1-b8bb-2b6bab88a8bf" providerId="ADAL" clId="{7CE5E8A9-19EE-EC46-8072-7897030B6B72}" dt="2024-11-14T09:49:38.182" v="2060" actId="20577"/>
        <pc:sldMkLst>
          <pc:docMk/>
          <pc:sldMk cId="3731386861" sldId="271"/>
        </pc:sldMkLst>
        <pc:spChg chg="mod">
          <ac:chgData name="Joe Coleman" userId="4cdc1fe8-b8ae-49b1-b8bb-2b6bab88a8bf" providerId="ADAL" clId="{7CE5E8A9-19EE-EC46-8072-7897030B6B72}" dt="2024-11-14T09:42:10.277" v="1970"/>
          <ac:spMkLst>
            <pc:docMk/>
            <pc:sldMk cId="3731386861" sldId="271"/>
            <ac:spMk id="3" creationId="{E119A4F7-1571-AB67-AD04-10E773D24E59}"/>
          </ac:spMkLst>
        </pc:spChg>
        <pc:spChg chg="mod">
          <ac:chgData name="Joe Coleman" userId="4cdc1fe8-b8ae-49b1-b8bb-2b6bab88a8bf" providerId="ADAL" clId="{7CE5E8A9-19EE-EC46-8072-7897030B6B72}" dt="2024-11-14T09:49:38.182" v="2060" actId="20577"/>
          <ac:spMkLst>
            <pc:docMk/>
            <pc:sldMk cId="3731386861" sldId="271"/>
            <ac:spMk id="7" creationId="{AD20524E-8602-07E5-AEE1-F1DCAD38CB4E}"/>
          </ac:spMkLst>
        </pc:spChg>
      </pc:sldChg>
    </pc:docChg>
  </pc:docChgLst>
  <pc:docChgLst>
    <pc:chgData name="Joe Coleman" userId="4cdc1fe8-b8ae-49b1-b8bb-2b6bab88a8bf" providerId="ADAL" clId="{40227A1B-18C2-4AED-B61C-9C584B243AA3}"/>
    <pc:docChg chg="undo custSel addSld delSld modSld sldOrd">
      <pc:chgData name="Joe Coleman" userId="4cdc1fe8-b8ae-49b1-b8bb-2b6bab88a8bf" providerId="ADAL" clId="{40227A1B-18C2-4AED-B61C-9C584B243AA3}" dt="2024-10-01T18:23:59.750" v="1883" actId="20577"/>
      <pc:docMkLst>
        <pc:docMk/>
      </pc:docMkLst>
      <pc:sldChg chg="addSp delSp modSp mod">
        <pc:chgData name="Joe Coleman" userId="4cdc1fe8-b8ae-49b1-b8bb-2b6bab88a8bf" providerId="ADAL" clId="{40227A1B-18C2-4AED-B61C-9C584B243AA3}" dt="2024-09-26T09:50:05.452" v="283" actId="3064"/>
        <pc:sldMkLst>
          <pc:docMk/>
          <pc:sldMk cId="1234169784" sldId="256"/>
        </pc:sldMkLst>
        <pc:spChg chg="mod">
          <ac:chgData name="Joe Coleman" userId="4cdc1fe8-b8ae-49b1-b8bb-2b6bab88a8bf" providerId="ADAL" clId="{40227A1B-18C2-4AED-B61C-9C584B243AA3}" dt="2024-09-26T09:50:05.452" v="283" actId="3064"/>
          <ac:spMkLst>
            <pc:docMk/>
            <pc:sldMk cId="1234169784" sldId="256"/>
            <ac:spMk id="2" creationId="{C1F57F5A-1499-7420-74BC-952C60E6C879}"/>
          </ac:spMkLst>
        </pc:spChg>
        <pc:spChg chg="del">
          <ac:chgData name="Joe Coleman" userId="4cdc1fe8-b8ae-49b1-b8bb-2b6bab88a8bf" providerId="ADAL" clId="{40227A1B-18C2-4AED-B61C-9C584B243AA3}" dt="2024-09-26T09:47:04.004" v="253" actId="478"/>
          <ac:spMkLst>
            <pc:docMk/>
            <pc:sldMk cId="1234169784" sldId="256"/>
            <ac:spMk id="3" creationId="{0970CFA0-681F-99C2-CC11-B4FDE2FBE58B}"/>
          </ac:spMkLst>
        </pc:spChg>
        <pc:spChg chg="del mod">
          <ac:chgData name="Joe Coleman" userId="4cdc1fe8-b8ae-49b1-b8bb-2b6bab88a8bf" providerId="ADAL" clId="{40227A1B-18C2-4AED-B61C-9C584B243AA3}" dt="2024-09-26T09:47:05.081" v="254" actId="478"/>
          <ac:spMkLst>
            <pc:docMk/>
            <pc:sldMk cId="1234169784" sldId="256"/>
            <ac:spMk id="5" creationId="{577362FB-79DE-BC36-3EC1-2D36BDCE58E0}"/>
          </ac:spMkLst>
        </pc:spChg>
        <pc:spChg chg="add del mod">
          <ac:chgData name="Joe Coleman" userId="4cdc1fe8-b8ae-49b1-b8bb-2b6bab88a8bf" providerId="ADAL" clId="{40227A1B-18C2-4AED-B61C-9C584B243AA3}" dt="2024-09-26T09:47:06.564" v="255" actId="478"/>
          <ac:spMkLst>
            <pc:docMk/>
            <pc:sldMk cId="1234169784" sldId="256"/>
            <ac:spMk id="6" creationId="{FDCACF39-7EB3-96BD-629A-86DDC26B3A5F}"/>
          </ac:spMkLst>
        </pc:spChg>
        <pc:picChg chg="add mod">
          <ac:chgData name="Joe Coleman" userId="4cdc1fe8-b8ae-49b1-b8bb-2b6bab88a8bf" providerId="ADAL" clId="{40227A1B-18C2-4AED-B61C-9C584B243AA3}" dt="2024-09-26T09:48:17.085" v="264" actId="732"/>
          <ac:picMkLst>
            <pc:docMk/>
            <pc:sldMk cId="1234169784" sldId="256"/>
            <ac:picMk id="1026" creationId="{954AF100-7AAC-B489-50C6-26ED981CA9F8}"/>
          </ac:picMkLst>
        </pc:picChg>
      </pc:sldChg>
      <pc:sldChg chg="addSp delSp modSp del mod">
        <pc:chgData name="Joe Coleman" userId="4cdc1fe8-b8ae-49b1-b8bb-2b6bab88a8bf" providerId="ADAL" clId="{40227A1B-18C2-4AED-B61C-9C584B243AA3}" dt="2024-09-26T09:41:04.781" v="3" actId="47"/>
        <pc:sldMkLst>
          <pc:docMk/>
          <pc:sldMk cId="2005030882" sldId="257"/>
        </pc:sldMkLst>
        <pc:spChg chg="del mod">
          <ac:chgData name="Joe Coleman" userId="4cdc1fe8-b8ae-49b1-b8bb-2b6bab88a8bf" providerId="ADAL" clId="{40227A1B-18C2-4AED-B61C-9C584B243AA3}" dt="2024-09-26T09:41:01.015" v="2" actId="478"/>
          <ac:spMkLst>
            <pc:docMk/>
            <pc:sldMk cId="2005030882" sldId="257"/>
            <ac:spMk id="3" creationId="{1C3704AA-2AF5-5510-C952-A776BCF26914}"/>
          </ac:spMkLst>
        </pc:spChg>
        <pc:spChg chg="add mod">
          <ac:chgData name="Joe Coleman" userId="4cdc1fe8-b8ae-49b1-b8bb-2b6bab88a8bf" providerId="ADAL" clId="{40227A1B-18C2-4AED-B61C-9C584B243AA3}" dt="2024-09-26T09:41:01.015" v="2" actId="478"/>
          <ac:spMkLst>
            <pc:docMk/>
            <pc:sldMk cId="2005030882" sldId="257"/>
            <ac:spMk id="4" creationId="{6352C47D-2F77-25CB-FA7B-11A9DA2EBFC7}"/>
          </ac:spMkLst>
        </pc:spChg>
      </pc:sldChg>
      <pc:sldChg chg="del">
        <pc:chgData name="Joe Coleman" userId="4cdc1fe8-b8ae-49b1-b8bb-2b6bab88a8bf" providerId="ADAL" clId="{40227A1B-18C2-4AED-B61C-9C584B243AA3}" dt="2024-09-26T09:41:04.781" v="3" actId="47"/>
        <pc:sldMkLst>
          <pc:docMk/>
          <pc:sldMk cId="2158527959" sldId="258"/>
        </pc:sldMkLst>
      </pc:sldChg>
      <pc:sldChg chg="del">
        <pc:chgData name="Joe Coleman" userId="4cdc1fe8-b8ae-49b1-b8bb-2b6bab88a8bf" providerId="ADAL" clId="{40227A1B-18C2-4AED-B61C-9C584B243AA3}" dt="2024-09-26T09:41:04.781" v="3" actId="47"/>
        <pc:sldMkLst>
          <pc:docMk/>
          <pc:sldMk cId="3856960834" sldId="259"/>
        </pc:sldMkLst>
      </pc:sldChg>
      <pc:sldChg chg="modSp del mod">
        <pc:chgData name="Joe Coleman" userId="4cdc1fe8-b8ae-49b1-b8bb-2b6bab88a8bf" providerId="ADAL" clId="{40227A1B-18C2-4AED-B61C-9C584B243AA3}" dt="2024-09-26T09:55:33.103" v="376" actId="47"/>
        <pc:sldMkLst>
          <pc:docMk/>
          <pc:sldMk cId="2985212469" sldId="260"/>
        </pc:sldMkLst>
        <pc:spChg chg="mod">
          <ac:chgData name="Joe Coleman" userId="4cdc1fe8-b8ae-49b1-b8bb-2b6bab88a8bf" providerId="ADAL" clId="{40227A1B-18C2-4AED-B61C-9C584B243AA3}" dt="2024-09-26T09:45:42.702" v="251" actId="20577"/>
          <ac:spMkLst>
            <pc:docMk/>
            <pc:sldMk cId="2985212469" sldId="260"/>
            <ac:spMk id="3" creationId="{332F7A26-15CB-10AA-E228-6EA3E58D7E17}"/>
          </ac:spMkLst>
        </pc:spChg>
      </pc:sldChg>
      <pc:sldChg chg="modSp mod">
        <pc:chgData name="Joe Coleman" userId="4cdc1fe8-b8ae-49b1-b8bb-2b6bab88a8bf" providerId="ADAL" clId="{40227A1B-18C2-4AED-B61C-9C584B243AA3}" dt="2024-10-01T18:19:40.975" v="1484" actId="20577"/>
        <pc:sldMkLst>
          <pc:docMk/>
          <pc:sldMk cId="2137980883" sldId="261"/>
        </pc:sldMkLst>
        <pc:spChg chg="mod">
          <ac:chgData name="Joe Coleman" userId="4cdc1fe8-b8ae-49b1-b8bb-2b6bab88a8bf" providerId="ADAL" clId="{40227A1B-18C2-4AED-B61C-9C584B243AA3}" dt="2024-09-26T09:50:19.479" v="284" actId="2711"/>
          <ac:spMkLst>
            <pc:docMk/>
            <pc:sldMk cId="2137980883" sldId="261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10-01T18:19:40.975" v="1484" actId="20577"/>
          <ac:spMkLst>
            <pc:docMk/>
            <pc:sldMk cId="2137980883" sldId="261"/>
            <ac:spMk id="3" creationId="{4B3CE8CB-E39C-4854-08FA-D5D9855B7BB6}"/>
          </ac:spMkLst>
        </pc:spChg>
      </pc:sldChg>
      <pc:sldChg chg="addSp modSp mod">
        <pc:chgData name="Joe Coleman" userId="4cdc1fe8-b8ae-49b1-b8bb-2b6bab88a8bf" providerId="ADAL" clId="{40227A1B-18C2-4AED-B61C-9C584B243AA3}" dt="2024-10-01T18:22:09.401" v="1599" actId="20577"/>
        <pc:sldMkLst>
          <pc:docMk/>
          <pc:sldMk cId="4212839866" sldId="262"/>
        </pc:sldMkLst>
        <pc:spChg chg="mod">
          <ac:chgData name="Joe Coleman" userId="4cdc1fe8-b8ae-49b1-b8bb-2b6bab88a8bf" providerId="ADAL" clId="{40227A1B-18C2-4AED-B61C-9C584B243AA3}" dt="2024-09-26T09:54:42.537" v="345" actId="2711"/>
          <ac:spMkLst>
            <pc:docMk/>
            <pc:sldMk cId="4212839866" sldId="262"/>
            <ac:spMk id="2" creationId="{E5C0DB78-DE17-DC9E-1D92-60C86D5731EB}"/>
          </ac:spMkLst>
        </pc:spChg>
        <pc:spChg chg="mod">
          <ac:chgData name="Joe Coleman" userId="4cdc1fe8-b8ae-49b1-b8bb-2b6bab88a8bf" providerId="ADAL" clId="{40227A1B-18C2-4AED-B61C-9C584B243AA3}" dt="2024-10-01T18:22:09.401" v="1599" actId="20577"/>
          <ac:spMkLst>
            <pc:docMk/>
            <pc:sldMk cId="4212839866" sldId="262"/>
            <ac:spMk id="3" creationId="{332F7A26-15CB-10AA-E228-6EA3E58D7E17}"/>
          </ac:spMkLst>
        </pc:spChg>
        <pc:spChg chg="add mod">
          <ac:chgData name="Joe Coleman" userId="4cdc1fe8-b8ae-49b1-b8bb-2b6bab88a8bf" providerId="ADAL" clId="{40227A1B-18C2-4AED-B61C-9C584B243AA3}" dt="2024-09-26T09:54:38.210" v="344" actId="2711"/>
          <ac:spMkLst>
            <pc:docMk/>
            <pc:sldMk cId="4212839866" sldId="262"/>
            <ac:spMk id="5" creationId="{25400A60-9E3E-8EC6-70F4-C46E1A2A59D6}"/>
          </ac:spMkLst>
        </pc:spChg>
        <pc:spChg chg="add mod">
          <ac:chgData name="Joe Coleman" userId="4cdc1fe8-b8ae-49b1-b8bb-2b6bab88a8bf" providerId="ADAL" clId="{40227A1B-18C2-4AED-B61C-9C584B243AA3}" dt="2024-10-01T18:21:14.665" v="1532" actId="20577"/>
          <ac:spMkLst>
            <pc:docMk/>
            <pc:sldMk cId="4212839866" sldId="262"/>
            <ac:spMk id="7" creationId="{1E191372-1EFC-A070-5037-741D89463753}"/>
          </ac:spMkLst>
        </pc:spChg>
      </pc:sldChg>
      <pc:sldChg chg="addSp delSp modSp add del mod">
        <pc:chgData name="Joe Coleman" userId="4cdc1fe8-b8ae-49b1-b8bb-2b6bab88a8bf" providerId="ADAL" clId="{40227A1B-18C2-4AED-B61C-9C584B243AA3}" dt="2024-09-26T09:43:19.842" v="138" actId="47"/>
        <pc:sldMkLst>
          <pc:docMk/>
          <pc:sldMk cId="1761230572" sldId="263"/>
        </pc:sldMkLst>
        <pc:spChg chg="mod">
          <ac:chgData name="Joe Coleman" userId="4cdc1fe8-b8ae-49b1-b8bb-2b6bab88a8bf" providerId="ADAL" clId="{40227A1B-18C2-4AED-B61C-9C584B243AA3}" dt="2024-09-26T09:41:55.981" v="103" actId="114"/>
          <ac:spMkLst>
            <pc:docMk/>
            <pc:sldMk cId="1761230572" sldId="263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09-26T09:42:23.769" v="108" actId="255"/>
          <ac:spMkLst>
            <pc:docMk/>
            <pc:sldMk cId="1761230572" sldId="263"/>
            <ac:spMk id="3" creationId="{4B3CE8CB-E39C-4854-08FA-D5D9855B7BB6}"/>
          </ac:spMkLst>
        </pc:spChg>
        <pc:spChg chg="add mod">
          <ac:chgData name="Joe Coleman" userId="4cdc1fe8-b8ae-49b1-b8bb-2b6bab88a8bf" providerId="ADAL" clId="{40227A1B-18C2-4AED-B61C-9C584B243AA3}" dt="2024-09-26T09:42:29.988" v="109" actId="14100"/>
          <ac:spMkLst>
            <pc:docMk/>
            <pc:sldMk cId="1761230572" sldId="263"/>
            <ac:spMk id="5" creationId="{D0B9AED8-EE83-C528-9483-050BD132B67C}"/>
          </ac:spMkLst>
        </pc:spChg>
        <pc:picChg chg="del">
          <ac:chgData name="Joe Coleman" userId="4cdc1fe8-b8ae-49b1-b8bb-2b6bab88a8bf" providerId="ADAL" clId="{40227A1B-18C2-4AED-B61C-9C584B243AA3}" dt="2024-09-26T09:41:11.539" v="7" actId="478"/>
          <ac:picMkLst>
            <pc:docMk/>
            <pc:sldMk cId="1761230572" sldId="263"/>
            <ac:picMk id="1026" creationId="{A64AB8F8-72E8-EB7E-3ABD-9AE0130FEC96}"/>
          </ac:picMkLst>
        </pc:picChg>
      </pc:sldChg>
      <pc:sldChg chg="add del">
        <pc:chgData name="Joe Coleman" userId="4cdc1fe8-b8ae-49b1-b8bb-2b6bab88a8bf" providerId="ADAL" clId="{40227A1B-18C2-4AED-B61C-9C584B243AA3}" dt="2024-09-26T09:42:02.365" v="104" actId="47"/>
        <pc:sldMkLst>
          <pc:docMk/>
          <pc:sldMk cId="691357703" sldId="264"/>
        </pc:sldMkLst>
      </pc:sldChg>
      <pc:sldChg chg="modSp add del mod">
        <pc:chgData name="Joe Coleman" userId="4cdc1fe8-b8ae-49b1-b8bb-2b6bab88a8bf" providerId="ADAL" clId="{40227A1B-18C2-4AED-B61C-9C584B243AA3}" dt="2024-09-26T09:43:21.383" v="139" actId="47"/>
        <pc:sldMkLst>
          <pc:docMk/>
          <pc:sldMk cId="1772014423" sldId="264"/>
        </pc:sldMkLst>
        <pc:spChg chg="mod">
          <ac:chgData name="Joe Coleman" userId="4cdc1fe8-b8ae-49b1-b8bb-2b6bab88a8bf" providerId="ADAL" clId="{40227A1B-18C2-4AED-B61C-9C584B243AA3}" dt="2024-09-26T09:42:48.933" v="132" actId="20577"/>
          <ac:spMkLst>
            <pc:docMk/>
            <pc:sldMk cId="1772014423" sldId="264"/>
            <ac:spMk id="5" creationId="{D0B9AED8-EE83-C528-9483-050BD132B67C}"/>
          </ac:spMkLst>
        </pc:spChg>
      </pc:sldChg>
      <pc:sldChg chg="add del">
        <pc:chgData name="Joe Coleman" userId="4cdc1fe8-b8ae-49b1-b8bb-2b6bab88a8bf" providerId="ADAL" clId="{40227A1B-18C2-4AED-B61C-9C584B243AA3}" dt="2024-09-26T09:42:03.156" v="105" actId="47"/>
        <pc:sldMkLst>
          <pc:docMk/>
          <pc:sldMk cId="953115243" sldId="265"/>
        </pc:sldMkLst>
      </pc:sldChg>
      <pc:sldChg chg="delSp modSp add mod ord">
        <pc:chgData name="Joe Coleman" userId="4cdc1fe8-b8ae-49b1-b8bb-2b6bab88a8bf" providerId="ADAL" clId="{40227A1B-18C2-4AED-B61C-9C584B243AA3}" dt="2024-10-01T18:18:47.254" v="1432" actId="20577"/>
        <pc:sldMkLst>
          <pc:docMk/>
          <pc:sldMk cId="1508888008" sldId="265"/>
        </pc:sldMkLst>
        <pc:spChg chg="mod">
          <ac:chgData name="Joe Coleman" userId="4cdc1fe8-b8ae-49b1-b8bb-2b6bab88a8bf" providerId="ADAL" clId="{40227A1B-18C2-4AED-B61C-9C584B243AA3}" dt="2024-09-26T09:58:30.985" v="817" actId="114"/>
          <ac:spMkLst>
            <pc:docMk/>
            <pc:sldMk cId="1508888008" sldId="265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10-01T18:18:47.254" v="1432" actId="20577"/>
          <ac:spMkLst>
            <pc:docMk/>
            <pc:sldMk cId="1508888008" sldId="265"/>
            <ac:spMk id="3" creationId="{4B3CE8CB-E39C-4854-08FA-D5D9855B7BB6}"/>
          </ac:spMkLst>
        </pc:spChg>
        <pc:spChg chg="del">
          <ac:chgData name="Joe Coleman" userId="4cdc1fe8-b8ae-49b1-b8bb-2b6bab88a8bf" providerId="ADAL" clId="{40227A1B-18C2-4AED-B61C-9C584B243AA3}" dt="2024-09-26T09:43:14.550" v="136" actId="478"/>
          <ac:spMkLst>
            <pc:docMk/>
            <pc:sldMk cId="1508888008" sldId="265"/>
            <ac:spMk id="4" creationId="{56768367-DAEE-B2A1-4561-9C38DBDA92C9}"/>
          </ac:spMkLst>
        </pc:spChg>
        <pc:spChg chg="mod">
          <ac:chgData name="Joe Coleman" userId="4cdc1fe8-b8ae-49b1-b8bb-2b6bab88a8bf" providerId="ADAL" clId="{40227A1B-18C2-4AED-B61C-9C584B243AA3}" dt="2024-09-26T10:40:16.245" v="883" actId="14100"/>
          <ac:spMkLst>
            <pc:docMk/>
            <pc:sldMk cId="1508888008" sldId="265"/>
            <ac:spMk id="5" creationId="{D0B9AED8-EE83-C528-9483-050BD132B67C}"/>
          </ac:spMkLst>
        </pc:spChg>
      </pc:sldChg>
      <pc:sldChg chg="add del">
        <pc:chgData name="Joe Coleman" userId="4cdc1fe8-b8ae-49b1-b8bb-2b6bab88a8bf" providerId="ADAL" clId="{40227A1B-18C2-4AED-B61C-9C584B243AA3}" dt="2024-09-26T09:43:07.052" v="134"/>
        <pc:sldMkLst>
          <pc:docMk/>
          <pc:sldMk cId="2300168375" sldId="265"/>
        </pc:sldMkLst>
      </pc:sldChg>
      <pc:sldChg chg="modSp add mod">
        <pc:chgData name="Joe Coleman" userId="4cdc1fe8-b8ae-49b1-b8bb-2b6bab88a8bf" providerId="ADAL" clId="{40227A1B-18C2-4AED-B61C-9C584B243AA3}" dt="2024-10-01T18:18:19.667" v="1307"/>
        <pc:sldMkLst>
          <pc:docMk/>
          <pc:sldMk cId="3873552326" sldId="266"/>
        </pc:sldMkLst>
        <pc:spChg chg="mod">
          <ac:chgData name="Joe Coleman" userId="4cdc1fe8-b8ae-49b1-b8bb-2b6bab88a8bf" providerId="ADAL" clId="{40227A1B-18C2-4AED-B61C-9C584B243AA3}" dt="2024-09-26T09:50:39.668" v="287" actId="2711"/>
          <ac:spMkLst>
            <pc:docMk/>
            <pc:sldMk cId="3873552326" sldId="266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10-01T18:18:19.667" v="1307"/>
          <ac:spMkLst>
            <pc:docMk/>
            <pc:sldMk cId="3873552326" sldId="266"/>
            <ac:spMk id="3" creationId="{4B3CE8CB-E39C-4854-08FA-D5D9855B7BB6}"/>
          </ac:spMkLst>
        </pc:spChg>
        <pc:spChg chg="mod">
          <ac:chgData name="Joe Coleman" userId="4cdc1fe8-b8ae-49b1-b8bb-2b6bab88a8bf" providerId="ADAL" clId="{40227A1B-18C2-4AED-B61C-9C584B243AA3}" dt="2024-09-27T13:51:11.069" v="980"/>
          <ac:spMkLst>
            <pc:docMk/>
            <pc:sldMk cId="3873552326" sldId="266"/>
            <ac:spMk id="5" creationId="{D0B9AED8-EE83-C528-9483-050BD132B67C}"/>
          </ac:spMkLst>
        </pc:spChg>
      </pc:sldChg>
      <pc:sldChg chg="modSp add mod">
        <pc:chgData name="Joe Coleman" userId="4cdc1fe8-b8ae-49b1-b8bb-2b6bab88a8bf" providerId="ADAL" clId="{40227A1B-18C2-4AED-B61C-9C584B243AA3}" dt="2024-10-01T18:18:07.955" v="1303" actId="20577"/>
        <pc:sldMkLst>
          <pc:docMk/>
          <pc:sldMk cId="2025222914" sldId="267"/>
        </pc:sldMkLst>
        <pc:spChg chg="mod">
          <ac:chgData name="Joe Coleman" userId="4cdc1fe8-b8ae-49b1-b8bb-2b6bab88a8bf" providerId="ADAL" clId="{40227A1B-18C2-4AED-B61C-9C584B243AA3}" dt="2024-09-26T09:50:33.191" v="286" actId="2711"/>
          <ac:spMkLst>
            <pc:docMk/>
            <pc:sldMk cId="2025222914" sldId="267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10-01T18:18:07.955" v="1303" actId="20577"/>
          <ac:spMkLst>
            <pc:docMk/>
            <pc:sldMk cId="2025222914" sldId="267"/>
            <ac:spMk id="3" creationId="{4B3CE8CB-E39C-4854-08FA-D5D9855B7BB6}"/>
          </ac:spMkLst>
        </pc:spChg>
        <pc:spChg chg="mod">
          <ac:chgData name="Joe Coleman" userId="4cdc1fe8-b8ae-49b1-b8bb-2b6bab88a8bf" providerId="ADAL" clId="{40227A1B-18C2-4AED-B61C-9C584B243AA3}" dt="2024-09-26T09:45:07.261" v="226" actId="20577"/>
          <ac:spMkLst>
            <pc:docMk/>
            <pc:sldMk cId="2025222914" sldId="267"/>
            <ac:spMk id="5" creationId="{D0B9AED8-EE83-C528-9483-050BD132B67C}"/>
          </ac:spMkLst>
        </pc:spChg>
      </pc:sldChg>
      <pc:sldChg chg="modSp add mod ord">
        <pc:chgData name="Joe Coleman" userId="4cdc1fe8-b8ae-49b1-b8bb-2b6bab88a8bf" providerId="ADAL" clId="{40227A1B-18C2-4AED-B61C-9C584B243AA3}" dt="2024-10-01T18:18:15.726" v="1305"/>
        <pc:sldMkLst>
          <pc:docMk/>
          <pc:sldMk cId="102398982" sldId="268"/>
        </pc:sldMkLst>
        <pc:spChg chg="mod">
          <ac:chgData name="Joe Coleman" userId="4cdc1fe8-b8ae-49b1-b8bb-2b6bab88a8bf" providerId="ADAL" clId="{40227A1B-18C2-4AED-B61C-9C584B243AA3}" dt="2024-10-01T18:18:15.726" v="1305"/>
          <ac:spMkLst>
            <pc:docMk/>
            <pc:sldMk cId="102398982" sldId="268"/>
            <ac:spMk id="3" creationId="{4B3CE8CB-E39C-4854-08FA-D5D9855B7BB6}"/>
          </ac:spMkLst>
        </pc:spChg>
        <pc:spChg chg="mod">
          <ac:chgData name="Joe Coleman" userId="4cdc1fe8-b8ae-49b1-b8bb-2b6bab88a8bf" providerId="ADAL" clId="{40227A1B-18C2-4AED-B61C-9C584B243AA3}" dt="2024-09-27T13:51:01.070" v="979" actId="20577"/>
          <ac:spMkLst>
            <pc:docMk/>
            <pc:sldMk cId="102398982" sldId="268"/>
            <ac:spMk id="5" creationId="{D0B9AED8-EE83-C528-9483-050BD132B67C}"/>
          </ac:spMkLst>
        </pc:spChg>
      </pc:sldChg>
      <pc:sldChg chg="new del">
        <pc:chgData name="Joe Coleman" userId="4cdc1fe8-b8ae-49b1-b8bb-2b6bab88a8bf" providerId="ADAL" clId="{40227A1B-18C2-4AED-B61C-9C584B243AA3}" dt="2024-09-26T09:51:20.283" v="328" actId="47"/>
        <pc:sldMkLst>
          <pc:docMk/>
          <pc:sldMk cId="1978407096" sldId="268"/>
        </pc:sldMkLst>
      </pc:sldChg>
      <pc:sldChg chg="addSp modSp add mod">
        <pc:chgData name="Joe Coleman" userId="4cdc1fe8-b8ae-49b1-b8bb-2b6bab88a8bf" providerId="ADAL" clId="{40227A1B-18C2-4AED-B61C-9C584B243AA3}" dt="2024-10-01T18:22:31.377" v="1677" actId="20577"/>
        <pc:sldMkLst>
          <pc:docMk/>
          <pc:sldMk cId="1167476148" sldId="269"/>
        </pc:sldMkLst>
        <pc:spChg chg="mod">
          <ac:chgData name="Joe Coleman" userId="4cdc1fe8-b8ae-49b1-b8bb-2b6bab88a8bf" providerId="ADAL" clId="{40227A1B-18C2-4AED-B61C-9C584B243AA3}" dt="2024-10-01T18:16:26.621" v="1001" actId="20577"/>
          <ac:spMkLst>
            <pc:docMk/>
            <pc:sldMk cId="1167476148" sldId="269"/>
            <ac:spMk id="2" creationId="{504E2CA1-286E-E835-AACD-D00F157709F0}"/>
          </ac:spMkLst>
        </pc:spChg>
        <pc:spChg chg="mod">
          <ac:chgData name="Joe Coleman" userId="4cdc1fe8-b8ae-49b1-b8bb-2b6bab88a8bf" providerId="ADAL" clId="{40227A1B-18C2-4AED-B61C-9C584B243AA3}" dt="2024-10-01T18:22:31.377" v="1677" actId="20577"/>
          <ac:spMkLst>
            <pc:docMk/>
            <pc:sldMk cId="1167476148" sldId="269"/>
            <ac:spMk id="3" creationId="{4B3CE8CB-E39C-4854-08FA-D5D9855B7BB6}"/>
          </ac:spMkLst>
        </pc:spChg>
        <pc:spChg chg="add mod">
          <ac:chgData name="Joe Coleman" userId="4cdc1fe8-b8ae-49b1-b8bb-2b6bab88a8bf" providerId="ADAL" clId="{40227A1B-18C2-4AED-B61C-9C584B243AA3}" dt="2024-10-01T18:16:58.495" v="1039" actId="1076"/>
          <ac:spMkLst>
            <pc:docMk/>
            <pc:sldMk cId="1167476148" sldId="269"/>
            <ac:spMk id="4" creationId="{16CF158F-2BA4-9D11-C0B1-3FDA629E6FC2}"/>
          </ac:spMkLst>
        </pc:spChg>
        <pc:spChg chg="mod">
          <ac:chgData name="Joe Coleman" userId="4cdc1fe8-b8ae-49b1-b8bb-2b6bab88a8bf" providerId="ADAL" clId="{40227A1B-18C2-4AED-B61C-9C584B243AA3}" dt="2024-10-01T18:16:54.138" v="1037" actId="14100"/>
          <ac:spMkLst>
            <pc:docMk/>
            <pc:sldMk cId="1167476148" sldId="269"/>
            <ac:spMk id="5" creationId="{D0B9AED8-EE83-C528-9483-050BD132B67C}"/>
          </ac:spMkLst>
        </pc:spChg>
      </pc:sldChg>
      <pc:sldChg chg="addSp delSp modSp add mod">
        <pc:chgData name="Joe Coleman" userId="4cdc1fe8-b8ae-49b1-b8bb-2b6bab88a8bf" providerId="ADAL" clId="{40227A1B-18C2-4AED-B61C-9C584B243AA3}" dt="2024-10-01T18:23:59.750" v="1883" actId="20577"/>
        <pc:sldMkLst>
          <pc:docMk/>
          <pc:sldMk cId="1334806215" sldId="270"/>
        </pc:sldMkLst>
        <pc:spChg chg="del mod">
          <ac:chgData name="Joe Coleman" userId="4cdc1fe8-b8ae-49b1-b8bb-2b6bab88a8bf" providerId="ADAL" clId="{40227A1B-18C2-4AED-B61C-9C584B243AA3}" dt="2024-10-01T18:23:40.131" v="1831" actId="478"/>
          <ac:spMkLst>
            <pc:docMk/>
            <pc:sldMk cId="1334806215" sldId="270"/>
            <ac:spMk id="3" creationId="{4B3CE8CB-E39C-4854-08FA-D5D9855B7BB6}"/>
          </ac:spMkLst>
        </pc:spChg>
        <pc:spChg chg="mod">
          <ac:chgData name="Joe Coleman" userId="4cdc1fe8-b8ae-49b1-b8bb-2b6bab88a8bf" providerId="ADAL" clId="{40227A1B-18C2-4AED-B61C-9C584B243AA3}" dt="2024-10-01T18:23:34.480" v="1826" actId="20577"/>
          <ac:spMkLst>
            <pc:docMk/>
            <pc:sldMk cId="1334806215" sldId="270"/>
            <ac:spMk id="5" creationId="{D0B9AED8-EE83-C528-9483-050BD132B67C}"/>
          </ac:spMkLst>
        </pc:spChg>
        <pc:spChg chg="add del mod">
          <ac:chgData name="Joe Coleman" userId="4cdc1fe8-b8ae-49b1-b8bb-2b6bab88a8bf" providerId="ADAL" clId="{40227A1B-18C2-4AED-B61C-9C584B243AA3}" dt="2024-10-01T18:23:41.758" v="1832" actId="478"/>
          <ac:spMkLst>
            <pc:docMk/>
            <pc:sldMk cId="1334806215" sldId="270"/>
            <ac:spMk id="6" creationId="{1EA14C76-8AAB-3E1F-1160-8EB7579F1FC6}"/>
          </ac:spMkLst>
        </pc:spChg>
        <pc:spChg chg="add mod">
          <ac:chgData name="Joe Coleman" userId="4cdc1fe8-b8ae-49b1-b8bb-2b6bab88a8bf" providerId="ADAL" clId="{40227A1B-18C2-4AED-B61C-9C584B243AA3}" dt="2024-10-01T18:23:59.750" v="1883" actId="20577"/>
          <ac:spMkLst>
            <pc:docMk/>
            <pc:sldMk cId="1334806215" sldId="270"/>
            <ac:spMk id="7" creationId="{737D2352-9647-BBFE-BF36-BDEFD58F807D}"/>
          </ac:spMkLst>
        </pc:spChg>
      </pc:sldChg>
      <pc:sldChg chg="addSp delSp modSp new del mod">
        <pc:chgData name="Joe Coleman" userId="4cdc1fe8-b8ae-49b1-b8bb-2b6bab88a8bf" providerId="ADAL" clId="{40227A1B-18C2-4AED-B61C-9C584B243AA3}" dt="2024-10-01T18:23:17.040" v="1752" actId="47"/>
        <pc:sldMkLst>
          <pc:docMk/>
          <pc:sldMk cId="3901399802" sldId="270"/>
        </pc:sldMkLst>
        <pc:spChg chg="del">
          <ac:chgData name="Joe Coleman" userId="4cdc1fe8-b8ae-49b1-b8bb-2b6bab88a8bf" providerId="ADAL" clId="{40227A1B-18C2-4AED-B61C-9C584B243AA3}" dt="2024-10-01T18:23:07.854" v="1750" actId="478"/>
          <ac:spMkLst>
            <pc:docMk/>
            <pc:sldMk cId="3901399802" sldId="270"/>
            <ac:spMk id="2" creationId="{E315801F-6F24-E702-A14C-98A1C7C65159}"/>
          </ac:spMkLst>
        </pc:spChg>
        <pc:spChg chg="del mod">
          <ac:chgData name="Joe Coleman" userId="4cdc1fe8-b8ae-49b1-b8bb-2b6bab88a8bf" providerId="ADAL" clId="{40227A1B-18C2-4AED-B61C-9C584B243AA3}" dt="2024-10-01T18:23:09.291" v="1751" actId="478"/>
          <ac:spMkLst>
            <pc:docMk/>
            <pc:sldMk cId="3901399802" sldId="270"/>
            <ac:spMk id="3" creationId="{7F76CCB3-5F84-4750-5FD4-63FD3291BB87}"/>
          </ac:spMkLst>
        </pc:spChg>
        <pc:spChg chg="add mod">
          <ac:chgData name="Joe Coleman" userId="4cdc1fe8-b8ae-49b1-b8bb-2b6bab88a8bf" providerId="ADAL" clId="{40227A1B-18C2-4AED-B61C-9C584B243AA3}" dt="2024-10-01T18:23:09.291" v="1751" actId="478"/>
          <ac:spMkLst>
            <pc:docMk/>
            <pc:sldMk cId="3901399802" sldId="270"/>
            <ac:spMk id="5" creationId="{68FD08F5-480E-E72F-E755-B7B2754C885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1FF0B-C21F-AEF2-1CDB-E81F22ADF0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AFE6DD-CEC6-A9D4-1536-3CED9DE356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1E9D0A-FF21-11EF-9F4C-5FB3088B3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177FD-1625-768D-4550-3B849842E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FD554C-1333-CEC6-45BB-CC60F1876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416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8DBDD-B939-5CBE-3355-F032B9E2C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F755C-4C14-D67C-CC50-B404D36F42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EF0037-842A-D4AC-673F-C47E35026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E41BDD-8E1B-E69D-3C69-61E2F6544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A4BDD-1AE1-C7BD-DB4A-703866D97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878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56AA9-D2D3-24BB-0E3A-22A88E20E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FD87CD-7C90-D9D0-C476-D25F6A2CAB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BAE895-28AE-9C41-E92C-04A510587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343A8-0768-70E8-B6AD-84C489465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77C2D-F1D4-813F-784A-EE9BFB904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345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BB0B8-4DB7-268C-00B0-150306687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80A1DC-00AD-50F1-4B93-02503F940D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E2BD16-E8BB-4F0C-D74E-237A845B4F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76C7DE-99BB-7E70-313C-A3EA6D0BD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E470B8-2740-2F6B-D76C-E653E86EA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839E37-0AC2-9D38-371D-9744E0C38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62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61353-ACFB-9A67-6AA3-7A727DA9F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39352A-6AE6-F453-91A0-F5603597F7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3F3A3F-771B-76A3-17DA-61D7A058A1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18D0DB-4921-9590-E752-8C7910DECF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4D95AE-6870-412E-07C6-2605E27694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79D0E2-392B-9C8A-9DC0-503601FC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BBE4F1-0DE2-DFAD-85BD-93A173307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50ED23-46DB-1DC4-5C56-49448F80F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428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A242F-8736-05A7-C582-46C117348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880547-EF1C-3D3A-1293-EB49252E8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453591-5741-5EA8-27D3-8CA4FAAEE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D5F7FF-28AE-A5E2-9712-D5877E8A3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167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A7AC25-D9FB-11B2-B027-CF594B636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EBF134-734D-AB91-FA82-DC8577E911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67B54A-8437-91F4-EC31-9BD970FBB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692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96B27-C1A3-E139-EF08-E5D7C1D94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66777-390C-F66C-4E11-103C5FF963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F53033-0253-1038-0F0C-C883A9FD1D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E3F746-6F34-F8E3-3EB9-E0852C615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F94288-1BD0-1659-1EA0-774B066AF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A7132C-5CE3-0852-2A41-9C8337503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75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4803B-8935-C9D4-F4C1-C0FFD5DEC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CFDA01-0328-82D9-0B4F-467DFFC780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834BE9-0AB0-886C-558C-0011AAEDEA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D29D8E-3523-14D2-65A4-6C2522E23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0D7C0A-FE15-2578-8D31-CE4ACCFE2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284D49-BA0A-1957-6385-15D3AEEA8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947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9AC7F-59EA-F426-21CB-26C2B0E2A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AF26AF-ABBB-C586-9239-F6EB3605BB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08837B-AE23-E783-2E14-EA0B0E061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9CD25F-5AC2-DE78-2EEC-FAF832384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F1D428-B8C1-EBAC-295D-8FAB88281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370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814AB8-B4E0-AEAC-06D2-CBF103DAF4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DCE2CD-D0CC-5F78-F2FD-E1A22AB08F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673856-0807-0747-8B69-A368D1007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E22D5D-0048-E4FE-65C1-494C661D8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D3FFFE-DAE5-AFC2-52C6-33F54F1E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559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2BB6E5-5BE5-431F-14EF-D789260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C8D82A-AC9B-03C6-E4A4-DBEA26F097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E4AD5E-4DF9-47B2-499B-3891DEE532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54227C2-EBEF-410F-809B-7EA2E212FC6D}" type="datetimeFigureOut">
              <a:rPr lang="en-GB" smtClean="0"/>
              <a:t>13/11/2024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7DD5E0-948E-7DBD-CB42-FE72D4123F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A33456-7442-2062-7FA9-CD475F420B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415E9C-570A-41BC-AD93-9368453389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482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uckmag.com/" TargetMode="External"/><Relationship Id="rId2" Type="http://schemas.openxmlformats.org/officeDocument/2006/relationships/hyperlink" Target="https://www.1854.photograph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artdoc.photo/" TargetMode="External"/><Relationship Id="rId5" Type="http://schemas.openxmlformats.org/officeDocument/2006/relationships/hyperlink" Target="https://www.lensculture.com/" TargetMode="External"/><Relationship Id="rId4" Type="http://schemas.openxmlformats.org/officeDocument/2006/relationships/hyperlink" Target="https://www.1000wordsma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National Reconnaissance Office Ground Station, New Mexico">
            <a:extLst>
              <a:ext uri="{FF2B5EF4-FFF2-40B4-BE49-F238E27FC236}">
                <a16:creationId xmlns:a16="http://schemas.microsoft.com/office/drawing/2014/main" id="{F97A761F-86B3-0F3A-97A0-5699DF3AD7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57"/>
          <a:stretch/>
        </p:blipFill>
        <p:spPr bwMode="auto">
          <a:xfrm>
            <a:off x="-2" y="0"/>
            <a:ext cx="6096001" cy="689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FE670440-E3A2-271E-C5E0-D154722BB1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691"/>
          <a:stretch/>
        </p:blipFill>
        <p:spPr bwMode="auto">
          <a:xfrm>
            <a:off x="6095999" y="0"/>
            <a:ext cx="6096001" cy="6890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1F57F5A-1499-7420-74BC-952C60E6C8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4845" y="145472"/>
            <a:ext cx="10162309" cy="1647702"/>
          </a:xfrm>
          <a:solidFill>
            <a:srgbClr val="FFD5E4"/>
          </a:solidFill>
        </p:spPr>
        <p:txBody>
          <a:bodyPr lIns="72000" tIns="144000" rIns="72000" bIns="72000" anchor="ctr">
            <a:normAutofit fontScale="90000"/>
          </a:bodyPr>
          <a:lstStyle/>
          <a:p>
            <a:r>
              <a:rPr lang="en-GB" dirty="0">
                <a:latin typeface="Futura" pitchFamily="50" charset="0"/>
              </a:rPr>
              <a:t>ARTWORK STUDY </a:t>
            </a:r>
            <a:br>
              <a:rPr lang="en-GB" dirty="0">
                <a:latin typeface="Futura" pitchFamily="50" charset="0"/>
              </a:rPr>
            </a:br>
            <a:r>
              <a:rPr lang="en-GB" dirty="0">
                <a:latin typeface="Futura" pitchFamily="50" charset="0"/>
              </a:rPr>
              <a:t>SEMINAR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133813-7407-3EB2-62D5-AE3E8EFD2302}"/>
              </a:ext>
            </a:extLst>
          </p:cNvPr>
          <p:cNvSpPr txBox="1"/>
          <p:nvPr/>
        </p:nvSpPr>
        <p:spPr>
          <a:xfrm>
            <a:off x="14230350" y="-195453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4169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0DB78-DE17-DC9E-1D92-60C86D573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365125"/>
            <a:ext cx="5257800" cy="1325563"/>
          </a:xfrm>
        </p:spPr>
        <p:txBody>
          <a:bodyPr/>
          <a:lstStyle/>
          <a:p>
            <a:pPr algn="r"/>
            <a:r>
              <a:rPr lang="en-GB" dirty="0">
                <a:latin typeface="Futura" pitchFamily="50" charset="0"/>
              </a:rPr>
              <a:t>Tips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F7A26-15CB-10AA-E228-6EA3E58D7E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9397" y="1532586"/>
            <a:ext cx="4818583" cy="4657256"/>
          </a:xfrm>
        </p:spPr>
        <p:txBody>
          <a:bodyPr numCol="1">
            <a:normAutofit/>
          </a:bodyPr>
          <a:lstStyle/>
          <a:p>
            <a:r>
              <a:rPr lang="en-GB" sz="1800" dirty="0"/>
              <a:t>Complete the following slides.</a:t>
            </a:r>
          </a:p>
          <a:p>
            <a:endParaRPr lang="en-GB" sz="1800" dirty="0"/>
          </a:p>
          <a:p>
            <a:r>
              <a:rPr lang="en-GB" sz="1800" dirty="0"/>
              <a:t>Start by recapping the seminar using your notes.</a:t>
            </a:r>
          </a:p>
          <a:p>
            <a:r>
              <a:rPr lang="en-GB" sz="1800" dirty="0"/>
              <a:t>What did you contribute to the discussion?</a:t>
            </a:r>
          </a:p>
          <a:p>
            <a:r>
              <a:rPr lang="en-GB" sz="1800" dirty="0"/>
              <a:t>What did you learn?</a:t>
            </a:r>
          </a:p>
          <a:p>
            <a:endParaRPr lang="en-GB" sz="1800" dirty="0"/>
          </a:p>
          <a:p>
            <a:r>
              <a:rPr lang="en-GB" sz="1800" dirty="0"/>
              <a:t>Use your notes and information learned from the seminar to complete your full artwork study.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A4A4E5EE-8E8D-5F0D-7F7D-7C3D0243D7E7}"/>
              </a:ext>
            </a:extLst>
          </p:cNvPr>
          <p:cNvSpPr txBox="1">
            <a:spLocks/>
          </p:cNvSpPr>
          <p:nvPr/>
        </p:nvSpPr>
        <p:spPr>
          <a:xfrm>
            <a:off x="8132064" y="6333046"/>
            <a:ext cx="4059936" cy="524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FF0000"/>
                </a:solidFill>
              </a:rPr>
              <a:t>Don’t include this slide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5400A60-9E3E-8EC6-70F4-C46E1A2A59D6}"/>
              </a:ext>
            </a:extLst>
          </p:cNvPr>
          <p:cNvSpPr txBox="1">
            <a:spLocks/>
          </p:cNvSpPr>
          <p:nvPr/>
        </p:nvSpPr>
        <p:spPr>
          <a:xfrm>
            <a:off x="489397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Futura" pitchFamily="50" charset="0"/>
              </a:rPr>
              <a:t>Task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2D7320-E4EF-D9E8-3E83-3B4B4C8007C1}"/>
              </a:ext>
            </a:extLst>
          </p:cNvPr>
          <p:cNvSpPr txBox="1"/>
          <p:nvPr/>
        </p:nvSpPr>
        <p:spPr>
          <a:xfrm>
            <a:off x="6446667" y="1532586"/>
            <a:ext cx="490713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dirty="0"/>
              <a:t>Avoid unnecessary facts- this isn’t a biography of the artist.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Organise your writing. Make notes, then draft and rearrange your work.</a:t>
            </a:r>
            <a:endParaRPr lang="en-GB" sz="1800" dirty="0"/>
          </a:p>
          <a:p>
            <a:pPr>
              <a:spcAft>
                <a:spcPts val="6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2839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E2CA1-286E-E835-AACD-D00F15770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105" y="86621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Futura" pitchFamily="50" charset="0"/>
              </a:rPr>
              <a:t>Context - definition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CE8CB-E39C-4854-08FA-D5D9855B7B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752" y="1016006"/>
            <a:ext cx="5501640" cy="545794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300" dirty="0"/>
              <a:t>100-300 recapping the seminar.</a:t>
            </a:r>
          </a:p>
          <a:p>
            <a:pPr marL="0" indent="0">
              <a:buNone/>
            </a:pPr>
            <a:r>
              <a:rPr lang="en-GB" sz="1300" dirty="0"/>
              <a:t>Assess your contribution and what you learned. Include your notes on the following: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300" dirty="0"/>
              <a:t>Start by using the descriptive words to describe the image – justify it by discussing content and composition. How did others describe it, do you agree or disagree.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300" dirty="0"/>
              <a:t>What </a:t>
            </a:r>
            <a:r>
              <a:rPr lang="en-GB" sz="1300" b="1" dirty="0"/>
              <a:t>visible contex</a:t>
            </a:r>
            <a:r>
              <a:rPr lang="en-GB" sz="1300" dirty="0"/>
              <a:t>ts do you uncover as a group. How did the content and composition make people read the image.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300" dirty="0"/>
              <a:t>What research did people share and how did these </a:t>
            </a:r>
            <a:r>
              <a:rPr lang="en-GB" sz="1300" b="1" dirty="0"/>
              <a:t>invisible contexts </a:t>
            </a:r>
            <a:r>
              <a:rPr lang="en-GB" sz="1300" dirty="0"/>
              <a:t>impact the image?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300" dirty="0"/>
              <a:t>Knowing this, what do you think about it and how do you connect with it? Have you “killed the author”?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300" dirty="0"/>
              <a:t>How has the way it’s been made and/or displayed impacted how we read it/what it means.</a:t>
            </a:r>
          </a:p>
          <a:p>
            <a:pPr marL="0" indent="0">
              <a:buNone/>
            </a:pPr>
            <a:endParaRPr lang="en-GB" sz="13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0B9AED8-EE83-C528-9483-050BD132B67C}"/>
              </a:ext>
            </a:extLst>
          </p:cNvPr>
          <p:cNvSpPr txBox="1">
            <a:spLocks/>
          </p:cNvSpPr>
          <p:nvPr/>
        </p:nvSpPr>
        <p:spPr>
          <a:xfrm>
            <a:off x="6096000" y="1016005"/>
            <a:ext cx="5501640" cy="54579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Include either </a:t>
            </a:r>
            <a:r>
              <a:rPr lang="en-GB" dirty="0" err="1"/>
              <a:t>Paglen’s</a:t>
            </a:r>
            <a:r>
              <a:rPr lang="en-GB" dirty="0"/>
              <a:t> or Frazier’s image</a:t>
            </a:r>
          </a:p>
        </p:txBody>
      </p:sp>
    </p:spTree>
    <p:extLst>
      <p:ext uri="{BB962C8B-B14F-4D97-AF65-F5344CB8AC3E}">
        <p14:creationId xmlns:p14="http://schemas.microsoft.com/office/powerpoint/2010/main" val="1508888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4E2CA1-286E-E835-AACD-D00F15770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105" y="86621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i="1" dirty="0">
                <a:latin typeface="Futura" pitchFamily="50" charset="0"/>
              </a:rPr>
              <a:t>Title</a:t>
            </a:r>
            <a:r>
              <a:rPr lang="en-GB" sz="4000" dirty="0">
                <a:latin typeface="Futura" pitchFamily="50" charset="0"/>
              </a:rPr>
              <a:t>. Author. Year.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37D2352-9647-BBFE-BF36-BDEFD58F807D}"/>
              </a:ext>
            </a:extLst>
          </p:cNvPr>
          <p:cNvSpPr txBox="1">
            <a:spLocks/>
          </p:cNvSpPr>
          <p:nvPr/>
        </p:nvSpPr>
        <p:spPr>
          <a:xfrm>
            <a:off x="388232" y="1016004"/>
            <a:ext cx="6849475" cy="54579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00" dirty="0"/>
              <a:t>Now, using these notes complete your artwork study for this image. Rather than repeat your notes from the previous slide, format your notes into powerful paragraphs!</a:t>
            </a:r>
          </a:p>
          <a:p>
            <a:pPr marL="0" indent="0">
              <a:buNone/>
            </a:pPr>
            <a:r>
              <a:rPr lang="en-GB" sz="1300" dirty="0"/>
              <a:t>Connect content and composition with visible contexts. Try to write at least 2 of the following.</a:t>
            </a:r>
          </a:p>
          <a:p>
            <a:pPr marL="0" indent="0">
              <a:buNone/>
            </a:pPr>
            <a:r>
              <a:rPr lang="en-GB" sz="1300" dirty="0"/>
              <a:t>Introduce research which you’ve completed including quotes which help to explain:</a:t>
            </a:r>
          </a:p>
          <a:p>
            <a:pPr marL="0" indent="0">
              <a:buNone/>
            </a:pPr>
            <a:r>
              <a:rPr lang="en-GB" sz="1300" dirty="0"/>
              <a:t>	The visible contexts</a:t>
            </a:r>
          </a:p>
          <a:p>
            <a:pPr marL="0" indent="0">
              <a:buNone/>
            </a:pPr>
            <a:r>
              <a:rPr lang="en-GB" sz="1300" dirty="0"/>
              <a:t>	The invisible contexts</a:t>
            </a:r>
          </a:p>
          <a:p>
            <a:pPr marL="0" indent="0">
              <a:buNone/>
            </a:pPr>
            <a:r>
              <a:rPr lang="en-GB" sz="1300" dirty="0"/>
              <a:t>	Your relationship to the image – your personal contexts.</a:t>
            </a:r>
          </a:p>
          <a:p>
            <a:pPr marL="0" indent="0">
              <a:buNone/>
            </a:pPr>
            <a:r>
              <a:rPr lang="en-GB" sz="1300" dirty="0"/>
              <a:t>	The contexts created by their methods and presentation .</a:t>
            </a:r>
          </a:p>
          <a:p>
            <a:pPr marL="0" indent="0">
              <a:buNone/>
            </a:pPr>
            <a:endParaRPr lang="en-GB" sz="1300" dirty="0"/>
          </a:p>
          <a:p>
            <a:pPr marL="0" indent="0">
              <a:buNone/>
            </a:pPr>
            <a:r>
              <a:rPr lang="en-GB" sz="1300" dirty="0"/>
              <a:t>Reminders:</a:t>
            </a:r>
          </a:p>
          <a:p>
            <a:pPr marL="0" indent="0">
              <a:buNone/>
            </a:pPr>
            <a:r>
              <a:rPr lang="en-GB" sz="1300" dirty="0"/>
              <a:t>Avoid unnecessary facts- this isn’t a biography of the artist.</a:t>
            </a:r>
          </a:p>
          <a:p>
            <a:pPr marL="0" indent="0">
              <a:buNone/>
            </a:pPr>
            <a:r>
              <a:rPr lang="en-GB" sz="1300" dirty="0"/>
              <a:t>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688B73-6A39-626F-E7E6-C35DF19E9342}"/>
              </a:ext>
            </a:extLst>
          </p:cNvPr>
          <p:cNvSpPr txBox="1">
            <a:spLocks/>
          </p:cNvSpPr>
          <p:nvPr/>
        </p:nvSpPr>
        <p:spPr>
          <a:xfrm>
            <a:off x="7501179" y="272088"/>
            <a:ext cx="4302589" cy="335451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Include either </a:t>
            </a:r>
            <a:r>
              <a:rPr lang="en-GB" dirty="0" err="1"/>
              <a:t>Paglen’s</a:t>
            </a:r>
            <a:r>
              <a:rPr lang="en-GB" dirty="0"/>
              <a:t> or Frazier’s image</a:t>
            </a:r>
          </a:p>
        </p:txBody>
      </p:sp>
    </p:spTree>
    <p:extLst>
      <p:ext uri="{BB962C8B-B14F-4D97-AF65-F5344CB8AC3E}">
        <p14:creationId xmlns:p14="http://schemas.microsoft.com/office/powerpoint/2010/main" val="1334806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F947BC-EB85-D1CC-D1FF-CC5053520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BAF1D-8E4D-E7A4-63A8-2F48D6624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105" y="86621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i="1" dirty="0">
                <a:latin typeface="Futura" pitchFamily="50" charset="0"/>
              </a:rPr>
              <a:t>Title</a:t>
            </a:r>
            <a:r>
              <a:rPr lang="en-GB" sz="4000" dirty="0">
                <a:latin typeface="Futura" pitchFamily="50" charset="0"/>
              </a:rPr>
              <a:t>. Author. Year.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D20524E-8602-07E5-AEE1-F1DCAD38CB4E}"/>
              </a:ext>
            </a:extLst>
          </p:cNvPr>
          <p:cNvSpPr txBox="1">
            <a:spLocks/>
          </p:cNvSpPr>
          <p:nvPr/>
        </p:nvSpPr>
        <p:spPr>
          <a:xfrm>
            <a:off x="388232" y="1016004"/>
            <a:ext cx="6849475" cy="545794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300" b="1" dirty="0">
                <a:solidFill>
                  <a:srgbClr val="FF0000"/>
                </a:solidFill>
              </a:rPr>
              <a:t>* Optional you can use this slide to complete a second, independent study as practice. You can choose either to submit for your Task 1.</a:t>
            </a:r>
          </a:p>
          <a:p>
            <a:pPr marL="0" indent="0">
              <a:buNone/>
            </a:pPr>
            <a:endParaRPr lang="en-GB" sz="1300" dirty="0"/>
          </a:p>
          <a:p>
            <a:pPr marL="0" indent="0">
              <a:buNone/>
            </a:pPr>
            <a:r>
              <a:rPr lang="en-GB" sz="1300" dirty="0"/>
              <a:t>Now, using these notes complete your artwork study for this image. Rather than repeat your notes from the previous slide, format your notes into powerful paragraphs!</a:t>
            </a:r>
          </a:p>
          <a:p>
            <a:pPr marL="0" indent="0">
              <a:buNone/>
            </a:pPr>
            <a:r>
              <a:rPr lang="en-GB" sz="1300" dirty="0"/>
              <a:t>Connect content and composition with visible contexts. Try to write at least 2 of the following.</a:t>
            </a:r>
          </a:p>
          <a:p>
            <a:pPr marL="0" indent="0">
              <a:buNone/>
            </a:pPr>
            <a:r>
              <a:rPr lang="en-GB" sz="1300" dirty="0"/>
              <a:t>Introduce research which you’ve completed including quotes which help to explain:</a:t>
            </a:r>
          </a:p>
          <a:p>
            <a:pPr marL="0" indent="0">
              <a:buNone/>
            </a:pPr>
            <a:r>
              <a:rPr lang="en-GB" sz="1300" dirty="0"/>
              <a:t>	The visible contexts</a:t>
            </a:r>
          </a:p>
          <a:p>
            <a:pPr marL="0" indent="0">
              <a:buNone/>
            </a:pPr>
            <a:r>
              <a:rPr lang="en-GB" sz="1300" dirty="0"/>
              <a:t>	The invisible contexts</a:t>
            </a:r>
          </a:p>
          <a:p>
            <a:pPr marL="0" indent="0">
              <a:buNone/>
            </a:pPr>
            <a:r>
              <a:rPr lang="en-GB" sz="1300" dirty="0"/>
              <a:t>	Your relationship to the image – your personal contexts.</a:t>
            </a:r>
          </a:p>
          <a:p>
            <a:pPr marL="0" indent="0">
              <a:buNone/>
            </a:pPr>
            <a:r>
              <a:rPr lang="en-GB" sz="1300" dirty="0"/>
              <a:t>	The contexts created by their methods and presentation .</a:t>
            </a:r>
          </a:p>
          <a:p>
            <a:pPr marL="0" indent="0">
              <a:buNone/>
            </a:pPr>
            <a:endParaRPr lang="en-GB" sz="1300" dirty="0"/>
          </a:p>
          <a:p>
            <a:pPr marL="0" indent="0">
              <a:buNone/>
            </a:pPr>
            <a:r>
              <a:rPr lang="en-GB" sz="1300" dirty="0"/>
              <a:t>Reminders:</a:t>
            </a:r>
          </a:p>
          <a:p>
            <a:pPr marL="0" indent="0">
              <a:buNone/>
            </a:pPr>
            <a:r>
              <a:rPr lang="en-GB" sz="1300" dirty="0"/>
              <a:t>Avoid unnecessary facts- this isn’t a biography of the artist.</a:t>
            </a:r>
          </a:p>
          <a:p>
            <a:pPr marL="0" indent="0">
              <a:buNone/>
            </a:pPr>
            <a:r>
              <a:rPr lang="en-GB" sz="1300" dirty="0"/>
              <a:t>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9A4F7-1571-AB67-AD04-10E773D24E59}"/>
              </a:ext>
            </a:extLst>
          </p:cNvPr>
          <p:cNvSpPr txBox="1">
            <a:spLocks/>
          </p:cNvSpPr>
          <p:nvPr/>
        </p:nvSpPr>
        <p:spPr>
          <a:xfrm>
            <a:off x="7501179" y="272087"/>
            <a:ext cx="4302589" cy="485785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Include a photograph of your choosing from one of our usual sources: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hlinkClick r:id="rId2"/>
              </a:rPr>
              <a:t>British Journal Of Photography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hlinkClick r:id="rId3"/>
              </a:rPr>
              <a:t>Huck Magazine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hlinkClick r:id="rId4"/>
              </a:rPr>
              <a:t>1000 Words Magazine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hlinkClick r:id="rId5"/>
              </a:rPr>
              <a:t>Lensculture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hlinkClick r:id="rId6"/>
              </a:rPr>
              <a:t>ArtDoc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1386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1892</TotalTime>
  <Words>496</Words>
  <Application>Microsoft Macintosh PowerPoint</Application>
  <PresentationFormat>Widescreen</PresentationFormat>
  <Paragraphs>55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Futura</vt:lpstr>
      <vt:lpstr>Office Theme</vt:lpstr>
      <vt:lpstr>ARTWORK STUDY  SEMINAR</vt:lpstr>
      <vt:lpstr>Tips</vt:lpstr>
      <vt:lpstr>Context - definition</vt:lpstr>
      <vt:lpstr>Title. Author. Year.</vt:lpstr>
      <vt:lpstr>Title. Author. Year.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Joe Coleman (0750363)</dc:creator>
  <cp:lastModifiedBy>Joe Coleman (0750363)</cp:lastModifiedBy>
  <cp:revision>1</cp:revision>
  <dcterms:created xsi:type="dcterms:W3CDTF">2024-09-17T10:29:53Z</dcterms:created>
  <dcterms:modified xsi:type="dcterms:W3CDTF">2024-11-14T09:50:19Z</dcterms:modified>
</cp:coreProperties>
</file>