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77" r:id="rId3"/>
    <p:sldId id="278" r:id="rId4"/>
    <p:sldId id="300" r:id="rId5"/>
    <p:sldId id="290" r:id="rId6"/>
    <p:sldId id="291" r:id="rId7"/>
    <p:sldId id="292" r:id="rId8"/>
    <p:sldId id="293" r:id="rId9"/>
    <p:sldId id="294" r:id="rId10"/>
    <p:sldId id="295" r:id="rId11"/>
    <p:sldId id="296" r:id="rId12"/>
    <p:sldId id="297" r:id="rId13"/>
    <p:sldId id="298" r:id="rId14"/>
    <p:sldId id="299" r:id="rId15"/>
    <p:sldId id="301" r:id="rId16"/>
    <p:sldId id="302"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000" autoAdjust="0"/>
    <p:restoredTop sz="87611" autoAdjust="0"/>
  </p:normalViewPr>
  <p:slideViewPr>
    <p:cSldViewPr snapToGrid="0">
      <p:cViewPr varScale="1">
        <p:scale>
          <a:sx n="64" d="100"/>
          <a:sy n="64" d="100"/>
        </p:scale>
        <p:origin x="-984"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notesMaster" Target="notesMasters/notesMaster1.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0BB3EACD-2F51-4C35-B75F-FAC9A8A4A984}"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889D8502-A9E9-4A3F-8ACA-CB4C7CFE41CA}">
      <dgm:prSet phldrT="[Text]" custT="1"/>
      <dgm:spPr>
        <a:solidFill>
          <a:schemeClr val="accent3">
            <a:lumMod val="50000"/>
          </a:schemeClr>
        </a:solidFill>
        <a:scene3d>
          <a:camera prst="orthographicFront"/>
          <a:lightRig rig="threePt" dir="t"/>
        </a:scene3d>
        <a:sp3d>
          <a:bevelT w="165100" prst="coolSlant"/>
        </a:sp3d>
      </dgm:spPr>
      <dgm:t>
        <a:bodyPr/>
        <a:lstStyle/>
        <a:p>
          <a:pPr algn="just"/>
          <a:r>
            <a:rPr lang="en-US" sz="2000" dirty="0" smtClean="0">
              <a:latin typeface="Times New Roman" panose="02020603050405020304" pitchFamily="18" charset="0"/>
              <a:cs typeface="Times New Roman" panose="02020603050405020304" pitchFamily="18" charset="0"/>
            </a:rPr>
            <a:t>  Business Centre</a:t>
          </a:r>
          <a:endParaRPr lang="en-US" sz="2000" dirty="0">
            <a:latin typeface="Times New Roman" panose="02020603050405020304" pitchFamily="18" charset="0"/>
            <a:cs typeface="Times New Roman" panose="02020603050405020304" pitchFamily="18" charset="0"/>
          </a:endParaRPr>
        </a:p>
      </dgm:t>
    </dgm:pt>
    <dgm:pt modelId="{1907AF6D-914A-4CC6-9807-0616DFA0C355}" cxnId="{A6BE6E4F-3FE6-46FF-8396-4CD697D0D165}" type="parTrans">
      <dgm:prSet/>
      <dgm:spPr/>
      <dgm:t>
        <a:bodyPr/>
        <a:lstStyle/>
        <a:p>
          <a:endParaRPr lang="en-US"/>
        </a:p>
      </dgm:t>
    </dgm:pt>
    <dgm:pt modelId="{22913458-371D-45D9-8303-2C320CBBBD9F}" cxnId="{A6BE6E4F-3FE6-46FF-8396-4CD697D0D165}" type="sibTrans">
      <dgm:prSet/>
      <dgm:spPr/>
      <dgm:t>
        <a:bodyPr/>
        <a:lstStyle/>
        <a:p>
          <a:endParaRPr lang="en-US"/>
        </a:p>
      </dgm:t>
    </dgm:pt>
    <dgm:pt modelId="{E005F074-751D-4048-8218-CC058495B79B}">
      <dgm:prSet phldrT="[Text]" custT="1"/>
      <dgm:spPr>
        <a:solidFill>
          <a:srgbClr val="002060"/>
        </a:solidFill>
        <a:scene3d>
          <a:camera prst="orthographicFront"/>
          <a:lightRig rig="threePt" dir="t"/>
        </a:scene3d>
        <a:sp3d>
          <a:bevelT prst="angle"/>
        </a:sp3d>
      </dgm:spPr>
      <dgm:t>
        <a:bodyPr/>
        <a:lstStyle/>
        <a:p>
          <a:r>
            <a:rPr lang="en-US" sz="2000" dirty="0" smtClean="0">
              <a:latin typeface="Times New Roman" panose="02020603050405020304" pitchFamily="18" charset="0"/>
              <a:cs typeface="Times New Roman" panose="02020603050405020304" pitchFamily="18" charset="0"/>
            </a:rPr>
            <a:t>Technological support and backups</a:t>
          </a:r>
          <a:endParaRPr lang="en-US" sz="2000" dirty="0">
            <a:latin typeface="Times New Roman" panose="02020603050405020304" pitchFamily="18" charset="0"/>
            <a:cs typeface="Times New Roman" panose="02020603050405020304" pitchFamily="18" charset="0"/>
          </a:endParaRPr>
        </a:p>
      </dgm:t>
    </dgm:pt>
    <dgm:pt modelId="{2E1EBD08-D8D9-4BFF-9B73-9D7E946156E5}" cxnId="{0E27C59E-421E-488E-B70E-BF7193A9F15E}" type="parTrans">
      <dgm:prSet/>
      <dgm:spPr/>
      <dgm:t>
        <a:bodyPr/>
        <a:lstStyle/>
        <a:p>
          <a:endParaRPr lang="en-US"/>
        </a:p>
      </dgm:t>
    </dgm:pt>
    <dgm:pt modelId="{00D8B716-608A-4718-8570-917FEF3A3624}" cxnId="{0E27C59E-421E-488E-B70E-BF7193A9F15E}" type="sibTrans">
      <dgm:prSet/>
      <dgm:spPr/>
      <dgm:t>
        <a:bodyPr/>
        <a:lstStyle/>
        <a:p>
          <a:endParaRPr lang="en-US"/>
        </a:p>
      </dgm:t>
    </dgm:pt>
    <dgm:pt modelId="{8C02BFCE-95EE-47E3-B9A7-642809C9CFD8}">
      <dgm:prSet custT="1"/>
      <dgm:spPr>
        <a:solidFill>
          <a:schemeClr val="accent4">
            <a:lumMod val="60000"/>
            <a:lumOff val="40000"/>
          </a:schemeClr>
        </a:solidFill>
        <a:scene3d>
          <a:camera prst="orthographicFront"/>
          <a:lightRig rig="threePt" dir="t"/>
        </a:scene3d>
        <a:sp3d>
          <a:bevelT w="139700" h="139700" prst="divot"/>
        </a:sp3d>
      </dgm:spPr>
      <dgm:t>
        <a:bodyPr/>
        <a:lstStyle/>
        <a:p>
          <a:r>
            <a:rPr lang="en-US" sz="2000" dirty="0" smtClean="0">
              <a:latin typeface="Times New Roman" panose="02020603050405020304" pitchFamily="18" charset="0"/>
              <a:cs typeface="Times New Roman" panose="02020603050405020304" pitchFamily="18" charset="0"/>
            </a:rPr>
            <a:t>Comfortable sofa and laptop safe</a:t>
          </a:r>
          <a:endParaRPr lang="en-US" sz="2000" dirty="0">
            <a:latin typeface="Times New Roman" panose="02020603050405020304" pitchFamily="18" charset="0"/>
            <a:cs typeface="Times New Roman" panose="02020603050405020304" pitchFamily="18" charset="0"/>
          </a:endParaRPr>
        </a:p>
      </dgm:t>
    </dgm:pt>
    <dgm:pt modelId="{68673955-AE66-4497-BAF5-BA444CDC9CB4}" cxnId="{9840A7D3-160D-4261-987A-029A9943A207}" type="parTrans">
      <dgm:prSet/>
      <dgm:spPr/>
      <dgm:t>
        <a:bodyPr/>
        <a:lstStyle/>
        <a:p>
          <a:endParaRPr lang="en-US"/>
        </a:p>
      </dgm:t>
    </dgm:pt>
    <dgm:pt modelId="{F02BEB0D-1756-4C13-AD23-7C54CDDA5FC6}" cxnId="{9840A7D3-160D-4261-987A-029A9943A207}" type="sibTrans">
      <dgm:prSet/>
      <dgm:spPr/>
      <dgm:t>
        <a:bodyPr/>
        <a:lstStyle/>
        <a:p>
          <a:endParaRPr lang="en-US"/>
        </a:p>
      </dgm:t>
    </dgm:pt>
    <dgm:pt modelId="{2D07CF23-D61D-499B-8420-C1471314D948}">
      <dgm:prSet custT="1"/>
      <dgm:spPr>
        <a:solidFill>
          <a:schemeClr val="accent3">
            <a:lumMod val="50000"/>
          </a:schemeClr>
        </a:solidFill>
        <a:scene3d>
          <a:camera prst="orthographicFront"/>
          <a:lightRig rig="threePt" dir="t"/>
        </a:scene3d>
        <a:sp3d>
          <a:bevelT w="114300" prst="artDeco"/>
        </a:sp3d>
      </dgm:spPr>
      <dgm:t>
        <a:bodyPr/>
        <a:lstStyle/>
        <a:p>
          <a:pPr algn="ctr"/>
          <a:r>
            <a:rPr lang="en-US" sz="2000" dirty="0" smtClean="0">
              <a:latin typeface="Times New Roman" panose="02020603050405020304" pitchFamily="18" charset="0"/>
              <a:cs typeface="Times New Roman" panose="02020603050405020304" pitchFamily="18" charset="0"/>
            </a:rPr>
            <a:t>Emergency services</a:t>
          </a:r>
          <a:endParaRPr lang="en-US" sz="2000" dirty="0">
            <a:latin typeface="Times New Roman" panose="02020603050405020304" pitchFamily="18" charset="0"/>
            <a:cs typeface="Times New Roman" panose="02020603050405020304" pitchFamily="18" charset="0"/>
          </a:endParaRPr>
        </a:p>
      </dgm:t>
    </dgm:pt>
    <dgm:pt modelId="{39125386-DFE3-4F23-974D-805BFE676372}" cxnId="{E2C86213-3E5F-4EE3-AAAC-F6AC18A57587}" type="parTrans">
      <dgm:prSet/>
      <dgm:spPr/>
      <dgm:t>
        <a:bodyPr/>
        <a:lstStyle/>
        <a:p>
          <a:endParaRPr lang="en-US"/>
        </a:p>
      </dgm:t>
    </dgm:pt>
    <dgm:pt modelId="{7CCD868A-2868-4725-8121-24F9CB648574}" cxnId="{E2C86213-3E5F-4EE3-AAAC-F6AC18A57587}" type="sibTrans">
      <dgm:prSet/>
      <dgm:spPr/>
      <dgm:t>
        <a:bodyPr/>
        <a:lstStyle/>
        <a:p>
          <a:endParaRPr lang="en-US"/>
        </a:p>
      </dgm:t>
    </dgm:pt>
    <dgm:pt modelId="{B3C7AFF0-9EA5-4564-BCF3-6B7F1FEC31FB}">
      <dgm:prSet custT="1"/>
      <dgm:spPr>
        <a:solidFill>
          <a:schemeClr val="accent4">
            <a:lumMod val="50000"/>
          </a:schemeClr>
        </a:solidFill>
        <a:scene3d>
          <a:camera prst="orthographicFront"/>
          <a:lightRig rig="threePt" dir="t"/>
        </a:scene3d>
        <a:sp3d>
          <a:bevelT prst="relaxedInset"/>
        </a:sp3d>
      </dgm:spPr>
      <dgm:t>
        <a:bodyPr/>
        <a:lstStyle/>
        <a:p>
          <a:r>
            <a:rPr lang="en-US" sz="2000" dirty="0" smtClean="0">
              <a:latin typeface="Times New Roman" panose="02020603050405020304" pitchFamily="18" charset="0"/>
              <a:cs typeface="Times New Roman" panose="02020603050405020304" pitchFamily="18" charset="0"/>
            </a:rPr>
            <a:t>Health and diet care</a:t>
          </a:r>
          <a:endParaRPr lang="en-US" sz="2000" dirty="0">
            <a:latin typeface="Times New Roman" panose="02020603050405020304" pitchFamily="18" charset="0"/>
            <a:cs typeface="Times New Roman" panose="02020603050405020304" pitchFamily="18" charset="0"/>
          </a:endParaRPr>
        </a:p>
      </dgm:t>
    </dgm:pt>
    <dgm:pt modelId="{B8534FE4-4374-4DF0-AEF2-135CC6775F32}" cxnId="{04F053E4-A739-4EEE-8B88-70FCC688AEAE}" type="parTrans">
      <dgm:prSet/>
      <dgm:spPr/>
      <dgm:t>
        <a:bodyPr/>
        <a:lstStyle/>
        <a:p>
          <a:endParaRPr lang="en-US"/>
        </a:p>
      </dgm:t>
    </dgm:pt>
    <dgm:pt modelId="{1A191BFB-5CE4-4266-8E50-C8E9301F97DE}" cxnId="{04F053E4-A739-4EEE-8B88-70FCC688AEAE}" type="sibTrans">
      <dgm:prSet/>
      <dgm:spPr/>
      <dgm:t>
        <a:bodyPr/>
        <a:lstStyle/>
        <a:p>
          <a:endParaRPr lang="en-US"/>
        </a:p>
      </dgm:t>
    </dgm:pt>
    <dgm:pt modelId="{78FA911C-BE66-4F98-AAA3-B095F434A5C9}">
      <dgm:prSet custT="1"/>
      <dgm:spPr>
        <a:solidFill>
          <a:schemeClr val="accent2">
            <a:lumMod val="75000"/>
          </a:schemeClr>
        </a:solidFill>
        <a:scene3d>
          <a:camera prst="orthographicFront"/>
          <a:lightRig rig="threePt" dir="t"/>
        </a:scene3d>
        <a:sp3d>
          <a:bevelT w="114300" prst="hardEdge"/>
        </a:sp3d>
      </dgm:spPr>
      <dgm:t>
        <a:bodyPr/>
        <a:lstStyle/>
        <a:p>
          <a:r>
            <a:rPr lang="en-US" sz="1800" dirty="0" smtClean="0">
              <a:latin typeface="Times New Roman" panose="02020603050405020304" pitchFamily="18" charset="0"/>
              <a:cs typeface="Times New Roman" panose="02020603050405020304" pitchFamily="18" charset="0"/>
            </a:rPr>
            <a:t>Laundry Services</a:t>
          </a:r>
          <a:endParaRPr lang="en-US" sz="1800" dirty="0">
            <a:latin typeface="Times New Roman" panose="02020603050405020304" pitchFamily="18" charset="0"/>
            <a:cs typeface="Times New Roman" panose="02020603050405020304" pitchFamily="18" charset="0"/>
          </a:endParaRPr>
        </a:p>
      </dgm:t>
    </dgm:pt>
    <dgm:pt modelId="{39EE055B-E3F4-4704-9E91-03832579C7E2}" cxnId="{9CBE0021-8DDC-4ABE-828A-CC72011BC612}" type="parTrans">
      <dgm:prSet/>
      <dgm:spPr/>
      <dgm:t>
        <a:bodyPr/>
        <a:lstStyle/>
        <a:p>
          <a:endParaRPr lang="en-US"/>
        </a:p>
      </dgm:t>
    </dgm:pt>
    <dgm:pt modelId="{5A105BCA-B824-4E79-BFD2-3A58648932EB}" cxnId="{9CBE0021-8DDC-4ABE-828A-CC72011BC612}" type="sibTrans">
      <dgm:prSet/>
      <dgm:spPr/>
      <dgm:t>
        <a:bodyPr/>
        <a:lstStyle/>
        <a:p>
          <a:endParaRPr lang="en-US"/>
        </a:p>
      </dgm:t>
    </dgm:pt>
    <dgm:pt modelId="{4298F2B5-4FA8-4E61-A126-7A954C7906FB}">
      <dgm:prSet custT="1"/>
      <dgm:spPr>
        <a:solidFill>
          <a:srgbClr val="002060"/>
        </a:solidFill>
        <a:scene3d>
          <a:camera prst="orthographicFront"/>
          <a:lightRig rig="threePt" dir="t"/>
        </a:scene3d>
        <a:sp3d>
          <a:bevelT w="139700" h="139700" prst="divot"/>
        </a:sp3d>
      </dgm:spPr>
      <dgm:t>
        <a:bodyPr/>
        <a:lstStyle/>
        <a:p>
          <a:r>
            <a:rPr lang="en-US" sz="2000" dirty="0" smtClean="0"/>
            <a:t>A good night sleeps</a:t>
          </a:r>
          <a:endParaRPr lang="en-US" sz="2000" dirty="0"/>
        </a:p>
      </dgm:t>
    </dgm:pt>
    <dgm:pt modelId="{254DC142-E8F4-4C0D-A4EF-9E2EF217DC21}" cxnId="{6E9D02A7-351A-4C39-8C0E-0A25D197F8BC}" type="parTrans">
      <dgm:prSet/>
      <dgm:spPr/>
      <dgm:t>
        <a:bodyPr/>
        <a:lstStyle/>
        <a:p>
          <a:endParaRPr lang="en-US"/>
        </a:p>
      </dgm:t>
    </dgm:pt>
    <dgm:pt modelId="{BE26F6A1-35B5-4B82-B4F4-F87B0007EF65}" cxnId="{6E9D02A7-351A-4C39-8C0E-0A25D197F8BC}" type="sibTrans">
      <dgm:prSet/>
      <dgm:spPr/>
      <dgm:t>
        <a:bodyPr/>
        <a:lstStyle/>
        <a:p>
          <a:endParaRPr lang="en-US"/>
        </a:p>
      </dgm:t>
    </dgm:pt>
    <dgm:pt modelId="{40D42221-15CE-442D-ACC8-78C46E668D13}">
      <dgm:prSet custT="1"/>
      <dgm:spPr>
        <a:solidFill>
          <a:schemeClr val="accent4">
            <a:lumMod val="75000"/>
          </a:schemeClr>
        </a:solidFill>
        <a:scene3d>
          <a:camera prst="orthographicFront"/>
          <a:lightRig rig="threePt" dir="t"/>
        </a:scene3d>
        <a:sp3d>
          <a:bevelT prst="slope"/>
        </a:sp3d>
      </dgm:spPr>
      <dgm:t>
        <a:bodyPr/>
        <a:lstStyle/>
        <a:p>
          <a:r>
            <a:rPr lang="en-US" sz="2000" dirty="0" smtClean="0"/>
            <a:t>A Desk and Fast Wi-Fi</a:t>
          </a:r>
          <a:endParaRPr lang="en-US" sz="2000" dirty="0"/>
        </a:p>
      </dgm:t>
    </dgm:pt>
    <dgm:pt modelId="{7EA159C0-E1CF-4AF1-B0D9-1B86756334EE}" cxnId="{8D16A092-B0FB-44CE-9305-6EF3D69A7422}" type="sibTrans">
      <dgm:prSet/>
      <dgm:spPr/>
      <dgm:t>
        <a:bodyPr/>
        <a:lstStyle/>
        <a:p>
          <a:endParaRPr lang="en-US"/>
        </a:p>
      </dgm:t>
    </dgm:pt>
    <dgm:pt modelId="{6695BF12-5A69-4A4B-854C-8371E8374322}" cxnId="{8D16A092-B0FB-44CE-9305-6EF3D69A7422}" type="parTrans">
      <dgm:prSet/>
      <dgm:spPr/>
      <dgm:t>
        <a:bodyPr/>
        <a:lstStyle/>
        <a:p>
          <a:endParaRPr lang="en-US"/>
        </a:p>
      </dgm:t>
    </dgm:pt>
    <dgm:pt modelId="{C6A79AED-F199-4AB9-91BA-8D85BE5A0362}">
      <dgm:prSet phldrT="[Text]" custT="1"/>
      <dgm:spPr>
        <a:solidFill>
          <a:schemeClr val="accent4"/>
        </a:solidFill>
        <a:scene3d>
          <a:camera prst="orthographicFront"/>
          <a:lightRig rig="threePt" dir="t"/>
        </a:scene3d>
        <a:sp3d>
          <a:bevelT prst="relaxedInset"/>
        </a:sp3d>
      </dgm:spPr>
      <dgm:t>
        <a:bodyPr/>
        <a:lstStyle/>
        <a:p>
          <a:r>
            <a:rPr lang="en-US" sz="2000" dirty="0" smtClean="0">
              <a:latin typeface="Times New Roman" panose="02020603050405020304" pitchFamily="18" charset="0"/>
              <a:cs typeface="Times New Roman" panose="02020603050405020304" pitchFamily="18" charset="0"/>
            </a:rPr>
            <a:t>Business Guest Service of Hilton hotel</a:t>
          </a:r>
          <a:endParaRPr lang="en-US" sz="2000" dirty="0">
            <a:latin typeface="Times New Roman" panose="02020603050405020304" pitchFamily="18" charset="0"/>
            <a:cs typeface="Times New Roman" panose="02020603050405020304" pitchFamily="18" charset="0"/>
          </a:endParaRPr>
        </a:p>
      </dgm:t>
    </dgm:pt>
    <dgm:pt modelId="{D2B97EC5-3852-4C28-83A4-8EC051B8FAD5}" cxnId="{7A502645-C4B6-458B-A3B1-D8EB8313AF5D}" type="sibTrans">
      <dgm:prSet/>
      <dgm:spPr/>
      <dgm:t>
        <a:bodyPr/>
        <a:lstStyle/>
        <a:p>
          <a:endParaRPr lang="en-US"/>
        </a:p>
      </dgm:t>
    </dgm:pt>
    <dgm:pt modelId="{49AF5B4D-F48A-4758-A12C-03ADA7022666}" cxnId="{7A502645-C4B6-458B-A3B1-D8EB8313AF5D}" type="parTrans">
      <dgm:prSet/>
      <dgm:spPr/>
      <dgm:t>
        <a:bodyPr/>
        <a:lstStyle/>
        <a:p>
          <a:endParaRPr lang="en-US"/>
        </a:p>
      </dgm:t>
    </dgm:pt>
    <dgm:pt modelId="{4473B3A1-52A8-4C6A-AB1D-493C2B3CE091}" type="pres">
      <dgm:prSet presAssocID="{0BB3EACD-2F51-4C35-B75F-FAC9A8A4A984}" presName="Name0" presStyleCnt="0">
        <dgm:presLayoutVars>
          <dgm:chPref val="1"/>
          <dgm:dir/>
          <dgm:animOne val="branch"/>
          <dgm:animLvl val="lvl"/>
          <dgm:resizeHandles val="exact"/>
        </dgm:presLayoutVars>
      </dgm:prSet>
      <dgm:spPr/>
      <dgm:t>
        <a:bodyPr/>
        <a:lstStyle/>
        <a:p>
          <a:endParaRPr lang="en-US"/>
        </a:p>
      </dgm:t>
    </dgm:pt>
    <dgm:pt modelId="{3A322749-CF71-4677-ADAD-794AB101B435}" type="pres">
      <dgm:prSet presAssocID="{C6A79AED-F199-4AB9-91BA-8D85BE5A0362}" presName="root1" presStyleCnt="0"/>
      <dgm:spPr/>
    </dgm:pt>
    <dgm:pt modelId="{A6D838A5-719B-460D-A47E-66B1DEC5032F}" type="pres">
      <dgm:prSet presAssocID="{C6A79AED-F199-4AB9-91BA-8D85BE5A0362}" presName="LevelOneTextNode" presStyleLbl="node0" presStyleIdx="0" presStyleCnt="1" custScaleX="119787" custLinFactNeighborX="0" custLinFactNeighborY="0">
        <dgm:presLayoutVars>
          <dgm:chPref val="3"/>
        </dgm:presLayoutVars>
      </dgm:prSet>
      <dgm:spPr/>
      <dgm:t>
        <a:bodyPr/>
        <a:lstStyle/>
        <a:p>
          <a:endParaRPr lang="en-US"/>
        </a:p>
      </dgm:t>
    </dgm:pt>
    <dgm:pt modelId="{C37E93F8-D190-4446-A43D-FF9B312D6351}" type="pres">
      <dgm:prSet presAssocID="{C6A79AED-F199-4AB9-91BA-8D85BE5A0362}" presName="level2hierChild" presStyleCnt="0"/>
      <dgm:spPr/>
    </dgm:pt>
    <dgm:pt modelId="{1A5F47DC-ACC7-4F65-96EB-F39AF8BFE66D}" type="pres">
      <dgm:prSet presAssocID="{6695BF12-5A69-4A4B-854C-8371E8374322}" presName="conn2-1" presStyleLbl="parChTrans1D2" presStyleIdx="0" presStyleCnt="4"/>
      <dgm:spPr/>
      <dgm:t>
        <a:bodyPr/>
        <a:lstStyle/>
        <a:p>
          <a:endParaRPr lang="en-US"/>
        </a:p>
      </dgm:t>
    </dgm:pt>
    <dgm:pt modelId="{4A12C992-F673-4CE4-BDC1-FFCEF78EE355}" type="pres">
      <dgm:prSet presAssocID="{6695BF12-5A69-4A4B-854C-8371E8374322}" presName="connTx" presStyleLbl="parChTrans1D2" presStyleIdx="0" presStyleCnt="4"/>
      <dgm:spPr/>
      <dgm:t>
        <a:bodyPr/>
        <a:lstStyle/>
        <a:p>
          <a:endParaRPr lang="en-US"/>
        </a:p>
      </dgm:t>
    </dgm:pt>
    <dgm:pt modelId="{66D5D9E8-1A91-4C94-86CD-A7EB80C61A23}" type="pres">
      <dgm:prSet presAssocID="{40D42221-15CE-442D-ACC8-78C46E668D13}" presName="root2" presStyleCnt="0"/>
      <dgm:spPr/>
    </dgm:pt>
    <dgm:pt modelId="{5B0A7B52-97D7-4D94-85DA-2A11A001DDC3}" type="pres">
      <dgm:prSet presAssocID="{40D42221-15CE-442D-ACC8-78C46E668D13}" presName="LevelTwoTextNode" presStyleLbl="node2" presStyleIdx="0" presStyleCnt="4" custScaleX="113551">
        <dgm:presLayoutVars>
          <dgm:chPref val="3"/>
        </dgm:presLayoutVars>
      </dgm:prSet>
      <dgm:spPr/>
      <dgm:t>
        <a:bodyPr/>
        <a:lstStyle/>
        <a:p>
          <a:endParaRPr lang="en-US"/>
        </a:p>
      </dgm:t>
    </dgm:pt>
    <dgm:pt modelId="{7E30B20C-4B4B-454F-95ED-5D131A40C60A}" type="pres">
      <dgm:prSet presAssocID="{40D42221-15CE-442D-ACC8-78C46E668D13}" presName="level3hierChild" presStyleCnt="0"/>
      <dgm:spPr/>
    </dgm:pt>
    <dgm:pt modelId="{1482A087-A844-4F35-8BAB-B3ACA38F915C}" type="pres">
      <dgm:prSet presAssocID="{B8534FE4-4374-4DF0-AEF2-135CC6775F32}" presName="conn2-1" presStyleLbl="parChTrans1D3" presStyleIdx="0" presStyleCnt="4"/>
      <dgm:spPr/>
      <dgm:t>
        <a:bodyPr/>
        <a:lstStyle/>
        <a:p>
          <a:endParaRPr lang="en-US"/>
        </a:p>
      </dgm:t>
    </dgm:pt>
    <dgm:pt modelId="{64F23F81-90AE-4195-A3C3-3AB6B56D5F6D}" type="pres">
      <dgm:prSet presAssocID="{B8534FE4-4374-4DF0-AEF2-135CC6775F32}" presName="connTx" presStyleLbl="parChTrans1D3" presStyleIdx="0" presStyleCnt="4"/>
      <dgm:spPr/>
      <dgm:t>
        <a:bodyPr/>
        <a:lstStyle/>
        <a:p>
          <a:endParaRPr lang="en-US"/>
        </a:p>
      </dgm:t>
    </dgm:pt>
    <dgm:pt modelId="{8AEDD45E-F3B0-4178-97B5-EA4F6E139DDE}" type="pres">
      <dgm:prSet presAssocID="{B3C7AFF0-9EA5-4564-BCF3-6B7F1FEC31FB}" presName="root2" presStyleCnt="0"/>
      <dgm:spPr/>
    </dgm:pt>
    <dgm:pt modelId="{C05B24FC-7696-4B82-98E4-054FAE93D04E}" type="pres">
      <dgm:prSet presAssocID="{B3C7AFF0-9EA5-4564-BCF3-6B7F1FEC31FB}" presName="LevelTwoTextNode" presStyleLbl="node3" presStyleIdx="0" presStyleCnt="4">
        <dgm:presLayoutVars>
          <dgm:chPref val="3"/>
        </dgm:presLayoutVars>
      </dgm:prSet>
      <dgm:spPr/>
      <dgm:t>
        <a:bodyPr/>
        <a:lstStyle/>
        <a:p>
          <a:endParaRPr lang="en-US"/>
        </a:p>
      </dgm:t>
    </dgm:pt>
    <dgm:pt modelId="{C2F8CBDD-0789-4CE9-9FD1-FA229107229E}" type="pres">
      <dgm:prSet presAssocID="{B3C7AFF0-9EA5-4564-BCF3-6B7F1FEC31FB}" presName="level3hierChild" presStyleCnt="0"/>
      <dgm:spPr/>
    </dgm:pt>
    <dgm:pt modelId="{942C5A9E-EB9E-4737-BD97-8CFAFB2C1E73}" type="pres">
      <dgm:prSet presAssocID="{1907AF6D-914A-4CC6-9807-0616DFA0C355}" presName="conn2-1" presStyleLbl="parChTrans1D2" presStyleIdx="1" presStyleCnt="4"/>
      <dgm:spPr/>
      <dgm:t>
        <a:bodyPr/>
        <a:lstStyle/>
        <a:p>
          <a:endParaRPr lang="en-US"/>
        </a:p>
      </dgm:t>
    </dgm:pt>
    <dgm:pt modelId="{7091F654-84A8-4C25-9927-CE2A7C3074E1}" type="pres">
      <dgm:prSet presAssocID="{1907AF6D-914A-4CC6-9807-0616DFA0C355}" presName="connTx" presStyleLbl="parChTrans1D2" presStyleIdx="1" presStyleCnt="4"/>
      <dgm:spPr/>
      <dgm:t>
        <a:bodyPr/>
        <a:lstStyle/>
        <a:p>
          <a:endParaRPr lang="en-US"/>
        </a:p>
      </dgm:t>
    </dgm:pt>
    <dgm:pt modelId="{D06A29D3-742C-4A57-9BE2-94C87C8777CD}" type="pres">
      <dgm:prSet presAssocID="{889D8502-A9E9-4A3F-8ACA-CB4C7CFE41CA}" presName="root2" presStyleCnt="0"/>
      <dgm:spPr/>
    </dgm:pt>
    <dgm:pt modelId="{D284DE06-D0BA-409F-8E00-47214DD57072}" type="pres">
      <dgm:prSet presAssocID="{889D8502-A9E9-4A3F-8ACA-CB4C7CFE41CA}" presName="LevelTwoTextNode" presStyleLbl="node2" presStyleIdx="1" presStyleCnt="4" custScaleX="110507">
        <dgm:presLayoutVars>
          <dgm:chPref val="3"/>
        </dgm:presLayoutVars>
      </dgm:prSet>
      <dgm:spPr/>
      <dgm:t>
        <a:bodyPr/>
        <a:lstStyle/>
        <a:p>
          <a:endParaRPr lang="en-US"/>
        </a:p>
      </dgm:t>
    </dgm:pt>
    <dgm:pt modelId="{68F80A2F-65AD-4F4A-99D9-DEEC481371DE}" type="pres">
      <dgm:prSet presAssocID="{889D8502-A9E9-4A3F-8ACA-CB4C7CFE41CA}" presName="level3hierChild" presStyleCnt="0"/>
      <dgm:spPr/>
    </dgm:pt>
    <dgm:pt modelId="{F49C4673-5244-4B57-AAA7-64053FB223FE}" type="pres">
      <dgm:prSet presAssocID="{39125386-DFE3-4F23-974D-805BFE676372}" presName="conn2-1" presStyleLbl="parChTrans1D3" presStyleIdx="1" presStyleCnt="4"/>
      <dgm:spPr/>
      <dgm:t>
        <a:bodyPr/>
        <a:lstStyle/>
        <a:p>
          <a:endParaRPr lang="en-US"/>
        </a:p>
      </dgm:t>
    </dgm:pt>
    <dgm:pt modelId="{395A7D3B-7CEE-4BB5-B194-723052AA1BF9}" type="pres">
      <dgm:prSet presAssocID="{39125386-DFE3-4F23-974D-805BFE676372}" presName="connTx" presStyleLbl="parChTrans1D3" presStyleIdx="1" presStyleCnt="4"/>
      <dgm:spPr/>
      <dgm:t>
        <a:bodyPr/>
        <a:lstStyle/>
        <a:p>
          <a:endParaRPr lang="en-US"/>
        </a:p>
      </dgm:t>
    </dgm:pt>
    <dgm:pt modelId="{14159D8A-A363-4D84-AF78-AAEDA84CC5EE}" type="pres">
      <dgm:prSet presAssocID="{2D07CF23-D61D-499B-8420-C1471314D948}" presName="root2" presStyleCnt="0"/>
      <dgm:spPr/>
    </dgm:pt>
    <dgm:pt modelId="{3FE3F2FB-6768-4E52-B828-D8CFBC6C480B}" type="pres">
      <dgm:prSet presAssocID="{2D07CF23-D61D-499B-8420-C1471314D948}" presName="LevelTwoTextNode" presStyleLbl="node3" presStyleIdx="1" presStyleCnt="4" custScaleX="97728">
        <dgm:presLayoutVars>
          <dgm:chPref val="3"/>
        </dgm:presLayoutVars>
      </dgm:prSet>
      <dgm:spPr/>
      <dgm:t>
        <a:bodyPr/>
        <a:lstStyle/>
        <a:p>
          <a:endParaRPr lang="en-US"/>
        </a:p>
      </dgm:t>
    </dgm:pt>
    <dgm:pt modelId="{5797A2D8-8EB8-4A9C-8052-87549109491C}" type="pres">
      <dgm:prSet presAssocID="{2D07CF23-D61D-499B-8420-C1471314D948}" presName="level3hierChild" presStyleCnt="0"/>
      <dgm:spPr/>
    </dgm:pt>
    <dgm:pt modelId="{BB572973-0978-42F8-99B8-BF4416425AEF}" type="pres">
      <dgm:prSet presAssocID="{68673955-AE66-4497-BAF5-BA444CDC9CB4}" presName="conn2-1" presStyleLbl="parChTrans1D2" presStyleIdx="2" presStyleCnt="4"/>
      <dgm:spPr/>
      <dgm:t>
        <a:bodyPr/>
        <a:lstStyle/>
        <a:p>
          <a:endParaRPr lang="en-US"/>
        </a:p>
      </dgm:t>
    </dgm:pt>
    <dgm:pt modelId="{F94917B6-F543-4195-8971-51B642347636}" type="pres">
      <dgm:prSet presAssocID="{68673955-AE66-4497-BAF5-BA444CDC9CB4}" presName="connTx" presStyleLbl="parChTrans1D2" presStyleIdx="2" presStyleCnt="4"/>
      <dgm:spPr/>
      <dgm:t>
        <a:bodyPr/>
        <a:lstStyle/>
        <a:p>
          <a:endParaRPr lang="en-US"/>
        </a:p>
      </dgm:t>
    </dgm:pt>
    <dgm:pt modelId="{E90EC53A-58A8-4757-9C10-E84F5DC72C26}" type="pres">
      <dgm:prSet presAssocID="{8C02BFCE-95EE-47E3-B9A7-642809C9CFD8}" presName="root2" presStyleCnt="0"/>
      <dgm:spPr/>
    </dgm:pt>
    <dgm:pt modelId="{D8CA2E60-F169-42E7-969B-8D54889A4BB7}" type="pres">
      <dgm:prSet presAssocID="{8C02BFCE-95EE-47E3-B9A7-642809C9CFD8}" presName="LevelTwoTextNode" presStyleLbl="node2" presStyleIdx="2" presStyleCnt="4" custScaleX="110436">
        <dgm:presLayoutVars>
          <dgm:chPref val="3"/>
        </dgm:presLayoutVars>
      </dgm:prSet>
      <dgm:spPr/>
      <dgm:t>
        <a:bodyPr/>
        <a:lstStyle/>
        <a:p>
          <a:endParaRPr lang="en-US"/>
        </a:p>
      </dgm:t>
    </dgm:pt>
    <dgm:pt modelId="{4404975F-6D33-4B4C-A025-D3325C25E0D8}" type="pres">
      <dgm:prSet presAssocID="{8C02BFCE-95EE-47E3-B9A7-642809C9CFD8}" presName="level3hierChild" presStyleCnt="0"/>
      <dgm:spPr/>
    </dgm:pt>
    <dgm:pt modelId="{E6F80046-A38C-4ED2-BCDA-4B6E8260E3EF}" type="pres">
      <dgm:prSet presAssocID="{39EE055B-E3F4-4704-9E91-03832579C7E2}" presName="conn2-1" presStyleLbl="parChTrans1D3" presStyleIdx="2" presStyleCnt="4"/>
      <dgm:spPr/>
      <dgm:t>
        <a:bodyPr/>
        <a:lstStyle/>
        <a:p>
          <a:endParaRPr lang="en-US"/>
        </a:p>
      </dgm:t>
    </dgm:pt>
    <dgm:pt modelId="{AC08C296-A153-47FE-AF5C-D1B2B77E73B6}" type="pres">
      <dgm:prSet presAssocID="{39EE055B-E3F4-4704-9E91-03832579C7E2}" presName="connTx" presStyleLbl="parChTrans1D3" presStyleIdx="2" presStyleCnt="4"/>
      <dgm:spPr/>
      <dgm:t>
        <a:bodyPr/>
        <a:lstStyle/>
        <a:p>
          <a:endParaRPr lang="en-US"/>
        </a:p>
      </dgm:t>
    </dgm:pt>
    <dgm:pt modelId="{01AB1431-108F-4D1A-8987-069FCF40D355}" type="pres">
      <dgm:prSet presAssocID="{78FA911C-BE66-4F98-AAA3-B095F434A5C9}" presName="root2" presStyleCnt="0"/>
      <dgm:spPr/>
    </dgm:pt>
    <dgm:pt modelId="{0E943F07-77B2-4ACC-80F4-1AC38FD29BE6}" type="pres">
      <dgm:prSet presAssocID="{78FA911C-BE66-4F98-AAA3-B095F434A5C9}" presName="LevelTwoTextNode" presStyleLbl="node3" presStyleIdx="2" presStyleCnt="4">
        <dgm:presLayoutVars>
          <dgm:chPref val="3"/>
        </dgm:presLayoutVars>
      </dgm:prSet>
      <dgm:spPr/>
      <dgm:t>
        <a:bodyPr/>
        <a:lstStyle/>
        <a:p>
          <a:endParaRPr lang="en-US"/>
        </a:p>
      </dgm:t>
    </dgm:pt>
    <dgm:pt modelId="{22FAEC54-E7CF-4E86-8B23-2802F5E867E4}" type="pres">
      <dgm:prSet presAssocID="{78FA911C-BE66-4F98-AAA3-B095F434A5C9}" presName="level3hierChild" presStyleCnt="0"/>
      <dgm:spPr/>
    </dgm:pt>
    <dgm:pt modelId="{A5DFED2B-DCC3-44D7-AB5F-74CEC85857B3}" type="pres">
      <dgm:prSet presAssocID="{2E1EBD08-D8D9-4BFF-9B73-9D7E946156E5}" presName="conn2-1" presStyleLbl="parChTrans1D2" presStyleIdx="3" presStyleCnt="4"/>
      <dgm:spPr/>
      <dgm:t>
        <a:bodyPr/>
        <a:lstStyle/>
        <a:p>
          <a:endParaRPr lang="en-US"/>
        </a:p>
      </dgm:t>
    </dgm:pt>
    <dgm:pt modelId="{8DA1715E-402E-47E0-A32F-A274BF079863}" type="pres">
      <dgm:prSet presAssocID="{2E1EBD08-D8D9-4BFF-9B73-9D7E946156E5}" presName="connTx" presStyleLbl="parChTrans1D2" presStyleIdx="3" presStyleCnt="4"/>
      <dgm:spPr/>
      <dgm:t>
        <a:bodyPr/>
        <a:lstStyle/>
        <a:p>
          <a:endParaRPr lang="en-US"/>
        </a:p>
      </dgm:t>
    </dgm:pt>
    <dgm:pt modelId="{89B06464-49C3-4718-9AF1-30205DC8F5EB}" type="pres">
      <dgm:prSet presAssocID="{E005F074-751D-4048-8218-CC058495B79B}" presName="root2" presStyleCnt="0"/>
      <dgm:spPr/>
    </dgm:pt>
    <dgm:pt modelId="{488BA63D-E5CA-4035-8732-D19EA7565EE7}" type="pres">
      <dgm:prSet presAssocID="{E005F074-751D-4048-8218-CC058495B79B}" presName="LevelTwoTextNode" presStyleLbl="node2" presStyleIdx="3" presStyleCnt="4" custScaleX="110436">
        <dgm:presLayoutVars>
          <dgm:chPref val="3"/>
        </dgm:presLayoutVars>
      </dgm:prSet>
      <dgm:spPr/>
      <dgm:t>
        <a:bodyPr/>
        <a:lstStyle/>
        <a:p>
          <a:endParaRPr lang="en-US"/>
        </a:p>
      </dgm:t>
    </dgm:pt>
    <dgm:pt modelId="{402DA48D-A27E-465C-B523-CBD92E3F6BAD}" type="pres">
      <dgm:prSet presAssocID="{E005F074-751D-4048-8218-CC058495B79B}" presName="level3hierChild" presStyleCnt="0"/>
      <dgm:spPr/>
    </dgm:pt>
    <dgm:pt modelId="{AB3AEE44-8C89-4339-8DD8-C1BEC06AD771}" type="pres">
      <dgm:prSet presAssocID="{254DC142-E8F4-4C0D-A4EF-9E2EF217DC21}" presName="conn2-1" presStyleLbl="parChTrans1D3" presStyleIdx="3" presStyleCnt="4"/>
      <dgm:spPr/>
      <dgm:t>
        <a:bodyPr/>
        <a:lstStyle/>
        <a:p>
          <a:endParaRPr lang="en-US"/>
        </a:p>
      </dgm:t>
    </dgm:pt>
    <dgm:pt modelId="{B4F567A3-42BC-4FF3-8961-58614853F840}" type="pres">
      <dgm:prSet presAssocID="{254DC142-E8F4-4C0D-A4EF-9E2EF217DC21}" presName="connTx" presStyleLbl="parChTrans1D3" presStyleIdx="3" presStyleCnt="4"/>
      <dgm:spPr/>
      <dgm:t>
        <a:bodyPr/>
        <a:lstStyle/>
        <a:p>
          <a:endParaRPr lang="en-US"/>
        </a:p>
      </dgm:t>
    </dgm:pt>
    <dgm:pt modelId="{4E74E31A-24A7-4D27-8E8A-A6E6F8D8A462}" type="pres">
      <dgm:prSet presAssocID="{4298F2B5-4FA8-4E61-A126-7A954C7906FB}" presName="root2" presStyleCnt="0"/>
      <dgm:spPr/>
    </dgm:pt>
    <dgm:pt modelId="{AB651008-3B14-4429-816A-689FE7773D60}" type="pres">
      <dgm:prSet presAssocID="{4298F2B5-4FA8-4E61-A126-7A954C7906FB}" presName="LevelTwoTextNode" presStyleLbl="node3" presStyleIdx="3" presStyleCnt="4">
        <dgm:presLayoutVars>
          <dgm:chPref val="3"/>
        </dgm:presLayoutVars>
      </dgm:prSet>
      <dgm:spPr/>
      <dgm:t>
        <a:bodyPr/>
        <a:lstStyle/>
        <a:p>
          <a:endParaRPr lang="en-US"/>
        </a:p>
      </dgm:t>
    </dgm:pt>
    <dgm:pt modelId="{1AC90E70-F56B-4B0F-A88E-67615BB04A3B}" type="pres">
      <dgm:prSet presAssocID="{4298F2B5-4FA8-4E61-A126-7A954C7906FB}" presName="level3hierChild" presStyleCnt="0"/>
      <dgm:spPr/>
    </dgm:pt>
  </dgm:ptLst>
  <dgm:cxnLst>
    <dgm:cxn modelId="{9CBE0021-8DDC-4ABE-828A-CC72011BC612}" srcId="{8C02BFCE-95EE-47E3-B9A7-642809C9CFD8}" destId="{78FA911C-BE66-4F98-AAA3-B095F434A5C9}" srcOrd="0" destOrd="0" parTransId="{39EE055B-E3F4-4704-9E91-03832579C7E2}" sibTransId="{5A105BCA-B824-4E79-BFD2-3A58648932EB}"/>
    <dgm:cxn modelId="{C36C5FFE-EDB7-40F7-B122-46D58E6E8B86}" type="presOf" srcId="{0BB3EACD-2F51-4C35-B75F-FAC9A8A4A984}" destId="{4473B3A1-52A8-4C6A-AB1D-493C2B3CE091}" srcOrd="0" destOrd="0" presId="urn:microsoft.com/office/officeart/2008/layout/HorizontalMultiLevelHierarchy"/>
    <dgm:cxn modelId="{8229F3B4-2B59-45E4-B699-F0FCC1E70EB1}" type="presOf" srcId="{39125386-DFE3-4F23-974D-805BFE676372}" destId="{F49C4673-5244-4B57-AAA7-64053FB223FE}" srcOrd="0" destOrd="0" presId="urn:microsoft.com/office/officeart/2008/layout/HorizontalMultiLevelHierarchy"/>
    <dgm:cxn modelId="{541D8C8C-855A-487B-81FD-E75034042B53}" type="presOf" srcId="{68673955-AE66-4497-BAF5-BA444CDC9CB4}" destId="{BB572973-0978-42F8-99B8-BF4416425AEF}" srcOrd="0" destOrd="0" presId="urn:microsoft.com/office/officeart/2008/layout/HorizontalMultiLevelHierarchy"/>
    <dgm:cxn modelId="{6D05F3F7-B283-4EB9-B927-C401CDCC0787}" type="presOf" srcId="{889D8502-A9E9-4A3F-8ACA-CB4C7CFE41CA}" destId="{D284DE06-D0BA-409F-8E00-47214DD57072}" srcOrd="0" destOrd="0" presId="urn:microsoft.com/office/officeart/2008/layout/HorizontalMultiLevelHierarchy"/>
    <dgm:cxn modelId="{0E27C59E-421E-488E-B70E-BF7193A9F15E}" srcId="{C6A79AED-F199-4AB9-91BA-8D85BE5A0362}" destId="{E005F074-751D-4048-8218-CC058495B79B}" srcOrd="3" destOrd="0" parTransId="{2E1EBD08-D8D9-4BFF-9B73-9D7E946156E5}" sibTransId="{00D8B716-608A-4718-8570-917FEF3A3624}"/>
    <dgm:cxn modelId="{F8BA356D-7D65-49DD-ABC6-FC10352DB62B}" type="presOf" srcId="{39125386-DFE3-4F23-974D-805BFE676372}" destId="{395A7D3B-7CEE-4BB5-B194-723052AA1BF9}" srcOrd="1" destOrd="0" presId="urn:microsoft.com/office/officeart/2008/layout/HorizontalMultiLevelHierarchy"/>
    <dgm:cxn modelId="{F44D74CE-BDA5-42FB-B409-5B4CCACDE919}" type="presOf" srcId="{B8534FE4-4374-4DF0-AEF2-135CC6775F32}" destId="{64F23F81-90AE-4195-A3C3-3AB6B56D5F6D}" srcOrd="1" destOrd="0" presId="urn:microsoft.com/office/officeart/2008/layout/HorizontalMultiLevelHierarchy"/>
    <dgm:cxn modelId="{3404F293-3634-4EE5-B1C8-CF110994F489}" type="presOf" srcId="{1907AF6D-914A-4CC6-9807-0616DFA0C355}" destId="{942C5A9E-EB9E-4737-BD97-8CFAFB2C1E73}" srcOrd="0" destOrd="0" presId="urn:microsoft.com/office/officeart/2008/layout/HorizontalMultiLevelHierarchy"/>
    <dgm:cxn modelId="{F2EB0A8D-7422-4F66-AD26-E3D89F421001}" type="presOf" srcId="{8C02BFCE-95EE-47E3-B9A7-642809C9CFD8}" destId="{D8CA2E60-F169-42E7-969B-8D54889A4BB7}" srcOrd="0" destOrd="0" presId="urn:microsoft.com/office/officeart/2008/layout/HorizontalMultiLevelHierarchy"/>
    <dgm:cxn modelId="{0404394B-5754-4A8C-B600-257735D70508}" type="presOf" srcId="{40D42221-15CE-442D-ACC8-78C46E668D13}" destId="{5B0A7B52-97D7-4D94-85DA-2A11A001DDC3}" srcOrd="0" destOrd="0" presId="urn:microsoft.com/office/officeart/2008/layout/HorizontalMultiLevelHierarchy"/>
    <dgm:cxn modelId="{93ED0CC0-B9B4-4656-9949-5FB4B0D9723C}" type="presOf" srcId="{C6A79AED-F199-4AB9-91BA-8D85BE5A0362}" destId="{A6D838A5-719B-460D-A47E-66B1DEC5032F}" srcOrd="0" destOrd="0" presId="urn:microsoft.com/office/officeart/2008/layout/HorizontalMultiLevelHierarchy"/>
    <dgm:cxn modelId="{A6BE6E4F-3FE6-46FF-8396-4CD697D0D165}" srcId="{C6A79AED-F199-4AB9-91BA-8D85BE5A0362}" destId="{889D8502-A9E9-4A3F-8ACA-CB4C7CFE41CA}" srcOrd="1" destOrd="0" parTransId="{1907AF6D-914A-4CC6-9807-0616DFA0C355}" sibTransId="{22913458-371D-45D9-8303-2C320CBBBD9F}"/>
    <dgm:cxn modelId="{8D166120-6BF4-4497-93FD-6ABFEE494D95}" type="presOf" srcId="{B3C7AFF0-9EA5-4564-BCF3-6B7F1FEC31FB}" destId="{C05B24FC-7696-4B82-98E4-054FAE93D04E}" srcOrd="0" destOrd="0" presId="urn:microsoft.com/office/officeart/2008/layout/HorizontalMultiLevelHierarchy"/>
    <dgm:cxn modelId="{B6A03F67-8868-47EA-A209-82440AB5D258}" type="presOf" srcId="{2D07CF23-D61D-499B-8420-C1471314D948}" destId="{3FE3F2FB-6768-4E52-B828-D8CFBC6C480B}" srcOrd="0" destOrd="0" presId="urn:microsoft.com/office/officeart/2008/layout/HorizontalMultiLevelHierarchy"/>
    <dgm:cxn modelId="{02B012F6-72F4-4CDD-8886-A06411DD4005}" type="presOf" srcId="{39EE055B-E3F4-4704-9E91-03832579C7E2}" destId="{E6F80046-A38C-4ED2-BCDA-4B6E8260E3EF}" srcOrd="0" destOrd="0" presId="urn:microsoft.com/office/officeart/2008/layout/HorizontalMultiLevelHierarchy"/>
    <dgm:cxn modelId="{9840A7D3-160D-4261-987A-029A9943A207}" srcId="{C6A79AED-F199-4AB9-91BA-8D85BE5A0362}" destId="{8C02BFCE-95EE-47E3-B9A7-642809C9CFD8}" srcOrd="2" destOrd="0" parTransId="{68673955-AE66-4497-BAF5-BA444CDC9CB4}" sibTransId="{F02BEB0D-1756-4C13-AD23-7C54CDDA5FC6}"/>
    <dgm:cxn modelId="{3AC844BE-8724-4F9D-819D-D9C68FD4DB93}" type="presOf" srcId="{39EE055B-E3F4-4704-9E91-03832579C7E2}" destId="{AC08C296-A153-47FE-AF5C-D1B2B77E73B6}" srcOrd="1" destOrd="0" presId="urn:microsoft.com/office/officeart/2008/layout/HorizontalMultiLevelHierarchy"/>
    <dgm:cxn modelId="{6E9D02A7-351A-4C39-8C0E-0A25D197F8BC}" srcId="{E005F074-751D-4048-8218-CC058495B79B}" destId="{4298F2B5-4FA8-4E61-A126-7A954C7906FB}" srcOrd="0" destOrd="0" parTransId="{254DC142-E8F4-4C0D-A4EF-9E2EF217DC21}" sibTransId="{BE26F6A1-35B5-4B82-B4F4-F87B0007EF65}"/>
    <dgm:cxn modelId="{B22F3EBE-80F0-4EFB-8C01-35DB5D578991}" type="presOf" srcId="{1907AF6D-914A-4CC6-9807-0616DFA0C355}" destId="{7091F654-84A8-4C25-9927-CE2A7C3074E1}" srcOrd="1" destOrd="0" presId="urn:microsoft.com/office/officeart/2008/layout/HorizontalMultiLevelHierarchy"/>
    <dgm:cxn modelId="{61267FCA-49E1-4639-991D-89751D4C9B46}" type="presOf" srcId="{6695BF12-5A69-4A4B-854C-8371E8374322}" destId="{1A5F47DC-ACC7-4F65-96EB-F39AF8BFE66D}" srcOrd="0" destOrd="0" presId="urn:microsoft.com/office/officeart/2008/layout/HorizontalMultiLevelHierarchy"/>
    <dgm:cxn modelId="{39D1870E-630F-4E27-846D-2DAE82E199FA}" type="presOf" srcId="{E005F074-751D-4048-8218-CC058495B79B}" destId="{488BA63D-E5CA-4035-8732-D19EA7565EE7}" srcOrd="0" destOrd="0" presId="urn:microsoft.com/office/officeart/2008/layout/HorizontalMultiLevelHierarchy"/>
    <dgm:cxn modelId="{442C2272-8CE1-4CCC-B99B-7E93D2B0E2A1}" type="presOf" srcId="{4298F2B5-4FA8-4E61-A126-7A954C7906FB}" destId="{AB651008-3B14-4429-816A-689FE7773D60}" srcOrd="0" destOrd="0" presId="urn:microsoft.com/office/officeart/2008/layout/HorizontalMultiLevelHierarchy"/>
    <dgm:cxn modelId="{21B2000A-A9C5-4072-885B-3AF146D8BD06}" type="presOf" srcId="{B8534FE4-4374-4DF0-AEF2-135CC6775F32}" destId="{1482A087-A844-4F35-8BAB-B3ACA38F915C}" srcOrd="0" destOrd="0" presId="urn:microsoft.com/office/officeart/2008/layout/HorizontalMultiLevelHierarchy"/>
    <dgm:cxn modelId="{E2C86213-3E5F-4EE3-AAAC-F6AC18A57587}" srcId="{889D8502-A9E9-4A3F-8ACA-CB4C7CFE41CA}" destId="{2D07CF23-D61D-499B-8420-C1471314D948}" srcOrd="0" destOrd="0" parTransId="{39125386-DFE3-4F23-974D-805BFE676372}" sibTransId="{7CCD868A-2868-4725-8121-24F9CB648574}"/>
    <dgm:cxn modelId="{823CFC4B-73AE-4FB7-94B4-AFF9D7FED7CE}" type="presOf" srcId="{78FA911C-BE66-4F98-AAA3-B095F434A5C9}" destId="{0E943F07-77B2-4ACC-80F4-1AC38FD29BE6}" srcOrd="0" destOrd="0" presId="urn:microsoft.com/office/officeart/2008/layout/HorizontalMultiLevelHierarchy"/>
    <dgm:cxn modelId="{E189615F-D267-497D-B8BF-EB346C0B5A8E}" type="presOf" srcId="{68673955-AE66-4497-BAF5-BA444CDC9CB4}" destId="{F94917B6-F543-4195-8971-51B642347636}" srcOrd="1" destOrd="0" presId="urn:microsoft.com/office/officeart/2008/layout/HorizontalMultiLevelHierarchy"/>
    <dgm:cxn modelId="{B4D0873E-5212-4B75-8907-3AD98F1F8161}" type="presOf" srcId="{2E1EBD08-D8D9-4BFF-9B73-9D7E946156E5}" destId="{8DA1715E-402E-47E0-A32F-A274BF079863}" srcOrd="1" destOrd="0" presId="urn:microsoft.com/office/officeart/2008/layout/HorizontalMultiLevelHierarchy"/>
    <dgm:cxn modelId="{04F053E4-A739-4EEE-8B88-70FCC688AEAE}" srcId="{40D42221-15CE-442D-ACC8-78C46E668D13}" destId="{B3C7AFF0-9EA5-4564-BCF3-6B7F1FEC31FB}" srcOrd="0" destOrd="0" parTransId="{B8534FE4-4374-4DF0-AEF2-135CC6775F32}" sibTransId="{1A191BFB-5CE4-4266-8E50-C8E9301F97DE}"/>
    <dgm:cxn modelId="{8D16A092-B0FB-44CE-9305-6EF3D69A7422}" srcId="{C6A79AED-F199-4AB9-91BA-8D85BE5A0362}" destId="{40D42221-15CE-442D-ACC8-78C46E668D13}" srcOrd="0" destOrd="0" parTransId="{6695BF12-5A69-4A4B-854C-8371E8374322}" sibTransId="{7EA159C0-E1CF-4AF1-B0D9-1B86756334EE}"/>
    <dgm:cxn modelId="{17E6AE0A-098A-46C0-9854-85CDC408E465}" type="presOf" srcId="{254DC142-E8F4-4C0D-A4EF-9E2EF217DC21}" destId="{B4F567A3-42BC-4FF3-8961-58614853F840}" srcOrd="1" destOrd="0" presId="urn:microsoft.com/office/officeart/2008/layout/HorizontalMultiLevelHierarchy"/>
    <dgm:cxn modelId="{9A364190-9F9C-45F9-897E-35A2DE7EE943}" type="presOf" srcId="{254DC142-E8F4-4C0D-A4EF-9E2EF217DC21}" destId="{AB3AEE44-8C89-4339-8DD8-C1BEC06AD771}" srcOrd="0" destOrd="0" presId="urn:microsoft.com/office/officeart/2008/layout/HorizontalMultiLevelHierarchy"/>
    <dgm:cxn modelId="{E9813CB7-BCBD-4008-8D55-7621F4D820CB}" type="presOf" srcId="{2E1EBD08-D8D9-4BFF-9B73-9D7E946156E5}" destId="{A5DFED2B-DCC3-44D7-AB5F-74CEC85857B3}" srcOrd="0" destOrd="0" presId="urn:microsoft.com/office/officeart/2008/layout/HorizontalMultiLevelHierarchy"/>
    <dgm:cxn modelId="{7A502645-C4B6-458B-A3B1-D8EB8313AF5D}" srcId="{0BB3EACD-2F51-4C35-B75F-FAC9A8A4A984}" destId="{C6A79AED-F199-4AB9-91BA-8D85BE5A0362}" srcOrd="0" destOrd="0" parTransId="{49AF5B4D-F48A-4758-A12C-03ADA7022666}" sibTransId="{D2B97EC5-3852-4C28-83A4-8EC051B8FAD5}"/>
    <dgm:cxn modelId="{FE984992-B43B-43C5-A7A3-20FA31E1B710}" type="presOf" srcId="{6695BF12-5A69-4A4B-854C-8371E8374322}" destId="{4A12C992-F673-4CE4-BDC1-FFCEF78EE355}" srcOrd="1" destOrd="0" presId="urn:microsoft.com/office/officeart/2008/layout/HorizontalMultiLevelHierarchy"/>
    <dgm:cxn modelId="{9BD58BF0-81F0-49CF-92A7-91D048307F6E}" type="presParOf" srcId="{4473B3A1-52A8-4C6A-AB1D-493C2B3CE091}" destId="{3A322749-CF71-4677-ADAD-794AB101B435}" srcOrd="0" destOrd="0" presId="urn:microsoft.com/office/officeart/2008/layout/HorizontalMultiLevelHierarchy"/>
    <dgm:cxn modelId="{02A4D956-8C13-4DC5-BD69-E561E07C1087}" type="presParOf" srcId="{3A322749-CF71-4677-ADAD-794AB101B435}" destId="{A6D838A5-719B-460D-A47E-66B1DEC5032F}" srcOrd="0" destOrd="0" presId="urn:microsoft.com/office/officeart/2008/layout/HorizontalMultiLevelHierarchy"/>
    <dgm:cxn modelId="{9A20D735-2E70-4AFE-BC4E-6B5C4CC676B3}" type="presParOf" srcId="{3A322749-CF71-4677-ADAD-794AB101B435}" destId="{C37E93F8-D190-4446-A43D-FF9B312D6351}" srcOrd="1" destOrd="0" presId="urn:microsoft.com/office/officeart/2008/layout/HorizontalMultiLevelHierarchy"/>
    <dgm:cxn modelId="{226F2A75-12D3-4DFB-B24D-8881F59E76D3}" type="presParOf" srcId="{C37E93F8-D190-4446-A43D-FF9B312D6351}" destId="{1A5F47DC-ACC7-4F65-96EB-F39AF8BFE66D}" srcOrd="0" destOrd="0" presId="urn:microsoft.com/office/officeart/2008/layout/HorizontalMultiLevelHierarchy"/>
    <dgm:cxn modelId="{8399165F-A719-432B-8293-04A70C37F29B}" type="presParOf" srcId="{1A5F47DC-ACC7-4F65-96EB-F39AF8BFE66D}" destId="{4A12C992-F673-4CE4-BDC1-FFCEF78EE355}" srcOrd="0" destOrd="0" presId="urn:microsoft.com/office/officeart/2008/layout/HorizontalMultiLevelHierarchy"/>
    <dgm:cxn modelId="{8D589CE4-E383-4B0D-B621-624325DD9418}" type="presParOf" srcId="{C37E93F8-D190-4446-A43D-FF9B312D6351}" destId="{66D5D9E8-1A91-4C94-86CD-A7EB80C61A23}" srcOrd="1" destOrd="0" presId="urn:microsoft.com/office/officeart/2008/layout/HorizontalMultiLevelHierarchy"/>
    <dgm:cxn modelId="{B431EE97-1122-4DB7-B72C-5BFE1BEA4028}" type="presParOf" srcId="{66D5D9E8-1A91-4C94-86CD-A7EB80C61A23}" destId="{5B0A7B52-97D7-4D94-85DA-2A11A001DDC3}" srcOrd="0" destOrd="0" presId="urn:microsoft.com/office/officeart/2008/layout/HorizontalMultiLevelHierarchy"/>
    <dgm:cxn modelId="{FC649629-4669-4F9A-9E97-C20B30940BDA}" type="presParOf" srcId="{66D5D9E8-1A91-4C94-86CD-A7EB80C61A23}" destId="{7E30B20C-4B4B-454F-95ED-5D131A40C60A}" srcOrd="1" destOrd="0" presId="urn:microsoft.com/office/officeart/2008/layout/HorizontalMultiLevelHierarchy"/>
    <dgm:cxn modelId="{58E74ECC-B363-497C-90A5-EE289491D7F9}" type="presParOf" srcId="{7E30B20C-4B4B-454F-95ED-5D131A40C60A}" destId="{1482A087-A844-4F35-8BAB-B3ACA38F915C}" srcOrd="0" destOrd="0" presId="urn:microsoft.com/office/officeart/2008/layout/HorizontalMultiLevelHierarchy"/>
    <dgm:cxn modelId="{AC34BC3D-0A9E-4541-A1F6-0A9DFB42F665}" type="presParOf" srcId="{1482A087-A844-4F35-8BAB-B3ACA38F915C}" destId="{64F23F81-90AE-4195-A3C3-3AB6B56D5F6D}" srcOrd="0" destOrd="0" presId="urn:microsoft.com/office/officeart/2008/layout/HorizontalMultiLevelHierarchy"/>
    <dgm:cxn modelId="{786D3DD4-C9C7-41EA-82BA-08DAB2517E14}" type="presParOf" srcId="{7E30B20C-4B4B-454F-95ED-5D131A40C60A}" destId="{8AEDD45E-F3B0-4178-97B5-EA4F6E139DDE}" srcOrd="1" destOrd="0" presId="urn:microsoft.com/office/officeart/2008/layout/HorizontalMultiLevelHierarchy"/>
    <dgm:cxn modelId="{F48CAD41-88D9-47AA-BCD2-D3D4D0D36CBA}" type="presParOf" srcId="{8AEDD45E-F3B0-4178-97B5-EA4F6E139DDE}" destId="{C05B24FC-7696-4B82-98E4-054FAE93D04E}" srcOrd="0" destOrd="0" presId="urn:microsoft.com/office/officeart/2008/layout/HorizontalMultiLevelHierarchy"/>
    <dgm:cxn modelId="{356A5E15-4234-406E-A469-4CC3F66E1F6B}" type="presParOf" srcId="{8AEDD45E-F3B0-4178-97B5-EA4F6E139DDE}" destId="{C2F8CBDD-0789-4CE9-9FD1-FA229107229E}" srcOrd="1" destOrd="0" presId="urn:microsoft.com/office/officeart/2008/layout/HorizontalMultiLevelHierarchy"/>
    <dgm:cxn modelId="{09D3A99C-8555-4749-B0CC-07941544D6F6}" type="presParOf" srcId="{C37E93F8-D190-4446-A43D-FF9B312D6351}" destId="{942C5A9E-EB9E-4737-BD97-8CFAFB2C1E73}" srcOrd="2" destOrd="0" presId="urn:microsoft.com/office/officeart/2008/layout/HorizontalMultiLevelHierarchy"/>
    <dgm:cxn modelId="{10BAE1B1-CD13-4F62-8FB7-DD3B7843A8DD}" type="presParOf" srcId="{942C5A9E-EB9E-4737-BD97-8CFAFB2C1E73}" destId="{7091F654-84A8-4C25-9927-CE2A7C3074E1}" srcOrd="0" destOrd="0" presId="urn:microsoft.com/office/officeart/2008/layout/HorizontalMultiLevelHierarchy"/>
    <dgm:cxn modelId="{7E43AD90-A7C8-4146-B115-89615FB678A2}" type="presParOf" srcId="{C37E93F8-D190-4446-A43D-FF9B312D6351}" destId="{D06A29D3-742C-4A57-9BE2-94C87C8777CD}" srcOrd="3" destOrd="0" presId="urn:microsoft.com/office/officeart/2008/layout/HorizontalMultiLevelHierarchy"/>
    <dgm:cxn modelId="{DFF89334-DDFE-41E9-BB1E-6025DFE9569E}" type="presParOf" srcId="{D06A29D3-742C-4A57-9BE2-94C87C8777CD}" destId="{D284DE06-D0BA-409F-8E00-47214DD57072}" srcOrd="0" destOrd="0" presId="urn:microsoft.com/office/officeart/2008/layout/HorizontalMultiLevelHierarchy"/>
    <dgm:cxn modelId="{56AB835F-F574-40EB-A6A7-39C02F4E1FD6}" type="presParOf" srcId="{D06A29D3-742C-4A57-9BE2-94C87C8777CD}" destId="{68F80A2F-65AD-4F4A-99D9-DEEC481371DE}" srcOrd="1" destOrd="0" presId="urn:microsoft.com/office/officeart/2008/layout/HorizontalMultiLevelHierarchy"/>
    <dgm:cxn modelId="{4385E85B-B894-4CEB-85D2-30E3A58B46BC}" type="presParOf" srcId="{68F80A2F-65AD-4F4A-99D9-DEEC481371DE}" destId="{F49C4673-5244-4B57-AAA7-64053FB223FE}" srcOrd="0" destOrd="0" presId="urn:microsoft.com/office/officeart/2008/layout/HorizontalMultiLevelHierarchy"/>
    <dgm:cxn modelId="{C07680E8-DDD2-47A2-A77A-D6845184240E}" type="presParOf" srcId="{F49C4673-5244-4B57-AAA7-64053FB223FE}" destId="{395A7D3B-7CEE-4BB5-B194-723052AA1BF9}" srcOrd="0" destOrd="0" presId="urn:microsoft.com/office/officeart/2008/layout/HorizontalMultiLevelHierarchy"/>
    <dgm:cxn modelId="{C606FEB5-EB3D-4E31-B4ED-E6948288EEA3}" type="presParOf" srcId="{68F80A2F-65AD-4F4A-99D9-DEEC481371DE}" destId="{14159D8A-A363-4D84-AF78-AAEDA84CC5EE}" srcOrd="1" destOrd="0" presId="urn:microsoft.com/office/officeart/2008/layout/HorizontalMultiLevelHierarchy"/>
    <dgm:cxn modelId="{1E657BCF-7A89-4127-A158-626C2800A476}" type="presParOf" srcId="{14159D8A-A363-4D84-AF78-AAEDA84CC5EE}" destId="{3FE3F2FB-6768-4E52-B828-D8CFBC6C480B}" srcOrd="0" destOrd="0" presId="urn:microsoft.com/office/officeart/2008/layout/HorizontalMultiLevelHierarchy"/>
    <dgm:cxn modelId="{FB5BC10A-CBB7-4B40-8AD3-F88BF352D0AB}" type="presParOf" srcId="{14159D8A-A363-4D84-AF78-AAEDA84CC5EE}" destId="{5797A2D8-8EB8-4A9C-8052-87549109491C}" srcOrd="1" destOrd="0" presId="urn:microsoft.com/office/officeart/2008/layout/HorizontalMultiLevelHierarchy"/>
    <dgm:cxn modelId="{8713ABCB-7B34-4670-97D0-5439C2D39E69}" type="presParOf" srcId="{C37E93F8-D190-4446-A43D-FF9B312D6351}" destId="{BB572973-0978-42F8-99B8-BF4416425AEF}" srcOrd="4" destOrd="0" presId="urn:microsoft.com/office/officeart/2008/layout/HorizontalMultiLevelHierarchy"/>
    <dgm:cxn modelId="{5C690473-53D6-4F1B-B9C1-03FB3FAF7465}" type="presParOf" srcId="{BB572973-0978-42F8-99B8-BF4416425AEF}" destId="{F94917B6-F543-4195-8971-51B642347636}" srcOrd="0" destOrd="0" presId="urn:microsoft.com/office/officeart/2008/layout/HorizontalMultiLevelHierarchy"/>
    <dgm:cxn modelId="{B9A2A459-B203-4E7F-BEAB-F29D2D095EB8}" type="presParOf" srcId="{C37E93F8-D190-4446-A43D-FF9B312D6351}" destId="{E90EC53A-58A8-4757-9C10-E84F5DC72C26}" srcOrd="5" destOrd="0" presId="urn:microsoft.com/office/officeart/2008/layout/HorizontalMultiLevelHierarchy"/>
    <dgm:cxn modelId="{924484D4-DA9F-4154-AB35-57DFE35912CB}" type="presParOf" srcId="{E90EC53A-58A8-4757-9C10-E84F5DC72C26}" destId="{D8CA2E60-F169-42E7-969B-8D54889A4BB7}" srcOrd="0" destOrd="0" presId="urn:microsoft.com/office/officeart/2008/layout/HorizontalMultiLevelHierarchy"/>
    <dgm:cxn modelId="{B272440C-2AAF-4D66-A582-9D3F97AF1F21}" type="presParOf" srcId="{E90EC53A-58A8-4757-9C10-E84F5DC72C26}" destId="{4404975F-6D33-4B4C-A025-D3325C25E0D8}" srcOrd="1" destOrd="0" presId="urn:microsoft.com/office/officeart/2008/layout/HorizontalMultiLevelHierarchy"/>
    <dgm:cxn modelId="{030D574F-C6C1-4837-A6C2-2C0FFDA2C9A6}" type="presParOf" srcId="{4404975F-6D33-4B4C-A025-D3325C25E0D8}" destId="{E6F80046-A38C-4ED2-BCDA-4B6E8260E3EF}" srcOrd="0" destOrd="0" presId="urn:microsoft.com/office/officeart/2008/layout/HorizontalMultiLevelHierarchy"/>
    <dgm:cxn modelId="{8A59E79F-F8F1-4A8B-B93C-091F4A171763}" type="presParOf" srcId="{E6F80046-A38C-4ED2-BCDA-4B6E8260E3EF}" destId="{AC08C296-A153-47FE-AF5C-D1B2B77E73B6}" srcOrd="0" destOrd="0" presId="urn:microsoft.com/office/officeart/2008/layout/HorizontalMultiLevelHierarchy"/>
    <dgm:cxn modelId="{C2DC7986-A7F5-42FB-88AB-849777F76084}" type="presParOf" srcId="{4404975F-6D33-4B4C-A025-D3325C25E0D8}" destId="{01AB1431-108F-4D1A-8987-069FCF40D355}" srcOrd="1" destOrd="0" presId="urn:microsoft.com/office/officeart/2008/layout/HorizontalMultiLevelHierarchy"/>
    <dgm:cxn modelId="{EF80314E-D518-4125-A95C-CC0D26FD9643}" type="presParOf" srcId="{01AB1431-108F-4D1A-8987-069FCF40D355}" destId="{0E943F07-77B2-4ACC-80F4-1AC38FD29BE6}" srcOrd="0" destOrd="0" presId="urn:microsoft.com/office/officeart/2008/layout/HorizontalMultiLevelHierarchy"/>
    <dgm:cxn modelId="{96248AF5-ABA8-48DE-994E-718024A7A1AD}" type="presParOf" srcId="{01AB1431-108F-4D1A-8987-069FCF40D355}" destId="{22FAEC54-E7CF-4E86-8B23-2802F5E867E4}" srcOrd="1" destOrd="0" presId="urn:microsoft.com/office/officeart/2008/layout/HorizontalMultiLevelHierarchy"/>
    <dgm:cxn modelId="{7A319787-A349-4EF4-AB09-D9BBC23883B5}" type="presParOf" srcId="{C37E93F8-D190-4446-A43D-FF9B312D6351}" destId="{A5DFED2B-DCC3-44D7-AB5F-74CEC85857B3}" srcOrd="6" destOrd="0" presId="urn:microsoft.com/office/officeart/2008/layout/HorizontalMultiLevelHierarchy"/>
    <dgm:cxn modelId="{1226D097-843F-4FF3-A775-F96EABCE0026}" type="presParOf" srcId="{A5DFED2B-DCC3-44D7-AB5F-74CEC85857B3}" destId="{8DA1715E-402E-47E0-A32F-A274BF079863}" srcOrd="0" destOrd="0" presId="urn:microsoft.com/office/officeart/2008/layout/HorizontalMultiLevelHierarchy"/>
    <dgm:cxn modelId="{5A900971-1123-4B65-AE98-4A55F418B185}" type="presParOf" srcId="{C37E93F8-D190-4446-A43D-FF9B312D6351}" destId="{89B06464-49C3-4718-9AF1-30205DC8F5EB}" srcOrd="7" destOrd="0" presId="urn:microsoft.com/office/officeart/2008/layout/HorizontalMultiLevelHierarchy"/>
    <dgm:cxn modelId="{29A19D0B-F6E1-4EF7-8609-0828A74E4FA2}" type="presParOf" srcId="{89B06464-49C3-4718-9AF1-30205DC8F5EB}" destId="{488BA63D-E5CA-4035-8732-D19EA7565EE7}" srcOrd="0" destOrd="0" presId="urn:microsoft.com/office/officeart/2008/layout/HorizontalMultiLevelHierarchy"/>
    <dgm:cxn modelId="{2335A84A-AFBF-4422-BAE5-64CF5E6E222B}" type="presParOf" srcId="{89B06464-49C3-4718-9AF1-30205DC8F5EB}" destId="{402DA48D-A27E-465C-B523-CBD92E3F6BAD}" srcOrd="1" destOrd="0" presId="urn:microsoft.com/office/officeart/2008/layout/HorizontalMultiLevelHierarchy"/>
    <dgm:cxn modelId="{BDED68E1-1B10-4EE5-936C-97BCC1294712}" type="presParOf" srcId="{402DA48D-A27E-465C-B523-CBD92E3F6BAD}" destId="{AB3AEE44-8C89-4339-8DD8-C1BEC06AD771}" srcOrd="0" destOrd="0" presId="urn:microsoft.com/office/officeart/2008/layout/HorizontalMultiLevelHierarchy"/>
    <dgm:cxn modelId="{8ED77BD6-3506-488A-9A10-DBDD6018A74A}" type="presParOf" srcId="{AB3AEE44-8C89-4339-8DD8-C1BEC06AD771}" destId="{B4F567A3-42BC-4FF3-8961-58614853F840}" srcOrd="0" destOrd="0" presId="urn:microsoft.com/office/officeart/2008/layout/HorizontalMultiLevelHierarchy"/>
    <dgm:cxn modelId="{CA3B16B1-A799-4797-9350-0A84046AAE9D}" type="presParOf" srcId="{402DA48D-A27E-465C-B523-CBD92E3F6BAD}" destId="{4E74E31A-24A7-4D27-8E8A-A6E6F8D8A462}" srcOrd="1" destOrd="0" presId="urn:microsoft.com/office/officeart/2008/layout/HorizontalMultiLevelHierarchy"/>
    <dgm:cxn modelId="{349BE2AC-C640-4D7C-BB3C-EF810C6E55D1}" type="presParOf" srcId="{4E74E31A-24A7-4D27-8E8A-A6E6F8D8A462}" destId="{AB651008-3B14-4429-816A-689FE7773D60}" srcOrd="0" destOrd="0" presId="urn:microsoft.com/office/officeart/2008/layout/HorizontalMultiLevelHierarchy"/>
    <dgm:cxn modelId="{898C615E-245E-4B5B-BE05-FFB3F7F19FD6}" type="presParOf" srcId="{4E74E31A-24A7-4D27-8E8A-A6E6F8D8A462}" destId="{1AC90E70-F56B-4B0F-A88E-67615BB04A3B}" srcOrd="1" destOrd="0" presId="urn:microsoft.com/office/officeart/2008/layout/HorizontalMultiLevelHierarchy"/>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434915" cy="3629637"/>
        <a:chOff x="0" y="0"/>
        <a:chExt cx="10434915" cy="3629637"/>
      </a:xfrm>
    </dsp:grpSpPr>
    <dsp:sp modelId="{1A5F47DC-ACC7-4F65-96EB-F39AF8BFE66D}">
      <dsp:nvSpPr>
        <dsp:cNvPr id="4" name="Freeform 3"/>
        <dsp:cNvSpPr/>
      </dsp:nvSpPr>
      <dsp:spPr bwMode="white">
        <a:xfrm>
          <a:off x="2762853" y="521760"/>
          <a:ext cx="452398" cy="1293058"/>
        </a:xfrm>
        <a:custGeom>
          <a:avLst/>
          <a:gdLst/>
          <a:ahLst/>
          <a:cxnLst/>
          <a:pathLst>
            <a:path w="712" h="2036">
              <a:moveTo>
                <a:pt x="0" y="2036"/>
              </a:moveTo>
              <a:lnTo>
                <a:pt x="356" y="2036"/>
              </a:lnTo>
              <a:lnTo>
                <a:pt x="356" y="0"/>
              </a:lnTo>
              <a:lnTo>
                <a:pt x="712" y="0"/>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5000"/>
          </a:lvl1pPr>
          <a:lvl2pPr marL="285750" indent="-285750" algn="ctr">
            <a:defRPr sz="3900"/>
          </a:lvl2pPr>
          <a:lvl3pPr marL="571500" indent="-285750" algn="ctr">
            <a:defRPr sz="3900"/>
          </a:lvl3pPr>
          <a:lvl4pPr marL="857250" indent="-285750" algn="ctr">
            <a:defRPr sz="3900"/>
          </a:lvl4pPr>
          <a:lvl5pPr marL="1143000" indent="-285750" algn="ctr">
            <a:defRPr sz="3900"/>
          </a:lvl5pPr>
          <a:lvl6pPr marL="1428750" indent="-285750" algn="ctr">
            <a:defRPr sz="3900"/>
          </a:lvl6pPr>
          <a:lvl7pPr marL="1714500" indent="-285750" algn="ctr">
            <a:defRPr sz="3900"/>
          </a:lvl7pPr>
          <a:lvl8pPr marL="2000250" indent="-285750" algn="ctr">
            <a:defRPr sz="3900"/>
          </a:lvl8pPr>
          <a:lvl9pPr marL="2286000" indent="-285750" algn="ctr">
            <a:defRPr sz="3900"/>
          </a:lvl9pPr>
        </a:lstStyle>
        <a:p>
          <a:pPr lvl="0">
            <a:lnSpc>
              <a:spcPct val="100000"/>
            </a:lnSpc>
            <a:spcBef>
              <a:spcPct val="0"/>
            </a:spcBef>
            <a:spcAft>
              <a:spcPct val="35000"/>
            </a:spcAft>
          </a:pPr>
          <a:endParaRPr lang="en-US">
            <a:solidFill>
              <a:schemeClr val="tx1"/>
            </a:solidFill>
          </a:endParaRPr>
        </a:p>
      </dsp:txBody>
      <dsp:txXfrm>
        <a:off x="2762853" y="521760"/>
        <a:ext cx="452398" cy="1293058"/>
      </dsp:txXfrm>
    </dsp:sp>
    <dsp:sp modelId="{1482A087-A844-4F35-8BAB-B3ACA38F915C}">
      <dsp:nvSpPr>
        <dsp:cNvPr id="6" name="Freeform 5"/>
        <dsp:cNvSpPr/>
      </dsp:nvSpPr>
      <dsp:spPr bwMode="white">
        <a:xfrm>
          <a:off x="5783763" y="521760"/>
          <a:ext cx="452398" cy="0"/>
        </a:xfrm>
        <a:custGeom>
          <a:avLst/>
          <a:gdLst/>
          <a:ahLst/>
          <a:cxnLst/>
          <a:pathLst>
            <a:path w="712">
              <a:moveTo>
                <a:pt x="0" y="0"/>
              </a:moveTo>
              <a:lnTo>
                <a:pt x="712" y="0"/>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en-US">
            <a:solidFill>
              <a:schemeClr val="tx1"/>
            </a:solidFill>
          </a:endParaRPr>
        </a:p>
      </dsp:txBody>
      <dsp:txXfrm>
        <a:off x="5783763" y="521760"/>
        <a:ext cx="452398" cy="0"/>
      </dsp:txXfrm>
    </dsp:sp>
    <dsp:sp modelId="{942C5A9E-EB9E-4737-BD97-8CFAFB2C1E73}">
      <dsp:nvSpPr>
        <dsp:cNvPr id="8" name="Freeform 7"/>
        <dsp:cNvSpPr/>
      </dsp:nvSpPr>
      <dsp:spPr bwMode="white">
        <a:xfrm>
          <a:off x="2762853" y="1383799"/>
          <a:ext cx="452398" cy="431019"/>
        </a:xfrm>
        <a:custGeom>
          <a:avLst/>
          <a:gdLst/>
          <a:ahLst/>
          <a:cxnLst/>
          <a:pathLst>
            <a:path w="712" h="679">
              <a:moveTo>
                <a:pt x="0" y="679"/>
              </a:moveTo>
              <a:lnTo>
                <a:pt x="356" y="679"/>
              </a:lnTo>
              <a:lnTo>
                <a:pt x="356" y="0"/>
              </a:lnTo>
              <a:lnTo>
                <a:pt x="712" y="0"/>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2700"/>
          </a:lvl1pPr>
          <a:lvl2pPr marL="228600" indent="-228600" algn="ctr">
            <a:defRPr sz="2100"/>
          </a:lvl2pPr>
          <a:lvl3pPr marL="457200" indent="-228600" algn="ctr">
            <a:defRPr sz="2100"/>
          </a:lvl3pPr>
          <a:lvl4pPr marL="685800" indent="-228600" algn="ctr">
            <a:defRPr sz="2100"/>
          </a:lvl4pPr>
          <a:lvl5pPr marL="914400" indent="-228600" algn="ctr">
            <a:defRPr sz="2100"/>
          </a:lvl5pPr>
          <a:lvl6pPr marL="1143000" indent="-228600" algn="ctr">
            <a:defRPr sz="2100"/>
          </a:lvl6pPr>
          <a:lvl7pPr marL="1371600" indent="-228600" algn="ctr">
            <a:defRPr sz="2100"/>
          </a:lvl7pPr>
          <a:lvl8pPr marL="1600200" indent="-228600" algn="ctr">
            <a:defRPr sz="2100"/>
          </a:lvl8pPr>
          <a:lvl9pPr marL="1828800" indent="-228600" algn="ctr">
            <a:defRPr sz="2100"/>
          </a:lvl9pPr>
        </a:lstStyle>
        <a:p>
          <a:pPr lvl="0">
            <a:lnSpc>
              <a:spcPct val="100000"/>
            </a:lnSpc>
            <a:spcBef>
              <a:spcPct val="0"/>
            </a:spcBef>
            <a:spcAft>
              <a:spcPct val="35000"/>
            </a:spcAft>
          </a:pPr>
          <a:endParaRPr lang="en-US">
            <a:solidFill>
              <a:schemeClr val="tx1"/>
            </a:solidFill>
          </a:endParaRPr>
        </a:p>
      </dsp:txBody>
      <dsp:txXfrm>
        <a:off x="2762853" y="1383799"/>
        <a:ext cx="452398" cy="431019"/>
      </dsp:txXfrm>
    </dsp:sp>
    <dsp:sp modelId="{F49C4673-5244-4B57-AAA7-64053FB223FE}">
      <dsp:nvSpPr>
        <dsp:cNvPr id="10" name="Freeform 9"/>
        <dsp:cNvSpPr/>
      </dsp:nvSpPr>
      <dsp:spPr bwMode="white">
        <a:xfrm>
          <a:off x="5714908" y="1383799"/>
          <a:ext cx="452398" cy="0"/>
        </a:xfrm>
        <a:custGeom>
          <a:avLst/>
          <a:gdLst/>
          <a:ahLst/>
          <a:cxnLst/>
          <a:pathLst>
            <a:path w="712">
              <a:moveTo>
                <a:pt x="0" y="0"/>
              </a:moveTo>
              <a:lnTo>
                <a:pt x="712" y="0"/>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en-US">
            <a:solidFill>
              <a:schemeClr val="tx1"/>
            </a:solidFill>
          </a:endParaRPr>
        </a:p>
      </dsp:txBody>
      <dsp:txXfrm>
        <a:off x="5714908" y="1383799"/>
        <a:ext cx="452398" cy="0"/>
      </dsp:txXfrm>
    </dsp:sp>
    <dsp:sp modelId="{BB572973-0978-42F8-99B8-BF4416425AEF}">
      <dsp:nvSpPr>
        <dsp:cNvPr id="12" name="Freeform 11"/>
        <dsp:cNvSpPr/>
      </dsp:nvSpPr>
      <dsp:spPr bwMode="white">
        <a:xfrm>
          <a:off x="2762853" y="1814818"/>
          <a:ext cx="452398" cy="431019"/>
        </a:xfrm>
        <a:custGeom>
          <a:avLst/>
          <a:gdLst/>
          <a:ahLst/>
          <a:cxnLst/>
          <a:pathLst>
            <a:path w="712" h="679">
              <a:moveTo>
                <a:pt x="0" y="0"/>
              </a:moveTo>
              <a:lnTo>
                <a:pt x="356" y="0"/>
              </a:lnTo>
              <a:lnTo>
                <a:pt x="356" y="679"/>
              </a:lnTo>
              <a:lnTo>
                <a:pt x="712" y="679"/>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2700"/>
          </a:lvl1pPr>
          <a:lvl2pPr marL="228600" indent="-228600" algn="ctr">
            <a:defRPr sz="2100"/>
          </a:lvl2pPr>
          <a:lvl3pPr marL="457200" indent="-228600" algn="ctr">
            <a:defRPr sz="2100"/>
          </a:lvl3pPr>
          <a:lvl4pPr marL="685800" indent="-228600" algn="ctr">
            <a:defRPr sz="2100"/>
          </a:lvl4pPr>
          <a:lvl5pPr marL="914400" indent="-228600" algn="ctr">
            <a:defRPr sz="2100"/>
          </a:lvl5pPr>
          <a:lvl6pPr marL="1143000" indent="-228600" algn="ctr">
            <a:defRPr sz="2100"/>
          </a:lvl6pPr>
          <a:lvl7pPr marL="1371600" indent="-228600" algn="ctr">
            <a:defRPr sz="2100"/>
          </a:lvl7pPr>
          <a:lvl8pPr marL="1600200" indent="-228600" algn="ctr">
            <a:defRPr sz="2100"/>
          </a:lvl8pPr>
          <a:lvl9pPr marL="1828800" indent="-228600" algn="ctr">
            <a:defRPr sz="2100"/>
          </a:lvl9pPr>
        </a:lstStyle>
        <a:p>
          <a:pPr lvl="0">
            <a:lnSpc>
              <a:spcPct val="100000"/>
            </a:lnSpc>
            <a:spcBef>
              <a:spcPct val="0"/>
            </a:spcBef>
            <a:spcAft>
              <a:spcPct val="35000"/>
            </a:spcAft>
          </a:pPr>
          <a:endParaRPr lang="en-US">
            <a:solidFill>
              <a:schemeClr val="tx1"/>
            </a:solidFill>
          </a:endParaRPr>
        </a:p>
      </dsp:txBody>
      <dsp:txXfrm>
        <a:off x="2762853" y="1814818"/>
        <a:ext cx="452398" cy="431019"/>
      </dsp:txXfrm>
    </dsp:sp>
    <dsp:sp modelId="{E6F80046-A38C-4ED2-BCDA-4B6E8260E3EF}">
      <dsp:nvSpPr>
        <dsp:cNvPr id="14" name="Freeform 13"/>
        <dsp:cNvSpPr/>
      </dsp:nvSpPr>
      <dsp:spPr bwMode="white">
        <a:xfrm>
          <a:off x="5713302" y="2245838"/>
          <a:ext cx="452398" cy="0"/>
        </a:xfrm>
        <a:custGeom>
          <a:avLst/>
          <a:gdLst/>
          <a:ahLst/>
          <a:cxnLst/>
          <a:pathLst>
            <a:path w="712">
              <a:moveTo>
                <a:pt x="0" y="0"/>
              </a:moveTo>
              <a:lnTo>
                <a:pt x="712" y="0"/>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en-US">
            <a:solidFill>
              <a:schemeClr val="tx1"/>
            </a:solidFill>
          </a:endParaRPr>
        </a:p>
      </dsp:txBody>
      <dsp:txXfrm>
        <a:off x="5713302" y="2245838"/>
        <a:ext cx="452398" cy="0"/>
      </dsp:txXfrm>
    </dsp:sp>
    <dsp:sp modelId="{A5DFED2B-DCC3-44D7-AB5F-74CEC85857B3}">
      <dsp:nvSpPr>
        <dsp:cNvPr id="16" name="Freeform 15"/>
        <dsp:cNvSpPr/>
      </dsp:nvSpPr>
      <dsp:spPr bwMode="white">
        <a:xfrm>
          <a:off x="2762853" y="1814818"/>
          <a:ext cx="452398" cy="1293058"/>
        </a:xfrm>
        <a:custGeom>
          <a:avLst/>
          <a:gdLst/>
          <a:ahLst/>
          <a:cxnLst/>
          <a:pathLst>
            <a:path w="712" h="2036">
              <a:moveTo>
                <a:pt x="0" y="0"/>
              </a:moveTo>
              <a:lnTo>
                <a:pt x="356" y="0"/>
              </a:lnTo>
              <a:lnTo>
                <a:pt x="356" y="2036"/>
              </a:lnTo>
              <a:lnTo>
                <a:pt x="712" y="2036"/>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5000"/>
          </a:lvl1pPr>
          <a:lvl2pPr marL="285750" indent="-285750" algn="ctr">
            <a:defRPr sz="3900"/>
          </a:lvl2pPr>
          <a:lvl3pPr marL="571500" indent="-285750" algn="ctr">
            <a:defRPr sz="3900"/>
          </a:lvl3pPr>
          <a:lvl4pPr marL="857250" indent="-285750" algn="ctr">
            <a:defRPr sz="3900"/>
          </a:lvl4pPr>
          <a:lvl5pPr marL="1143000" indent="-285750" algn="ctr">
            <a:defRPr sz="3900"/>
          </a:lvl5pPr>
          <a:lvl6pPr marL="1428750" indent="-285750" algn="ctr">
            <a:defRPr sz="3900"/>
          </a:lvl6pPr>
          <a:lvl7pPr marL="1714500" indent="-285750" algn="ctr">
            <a:defRPr sz="3900"/>
          </a:lvl7pPr>
          <a:lvl8pPr marL="2000250" indent="-285750" algn="ctr">
            <a:defRPr sz="3900"/>
          </a:lvl8pPr>
          <a:lvl9pPr marL="2286000" indent="-285750" algn="ctr">
            <a:defRPr sz="3900"/>
          </a:lvl9pPr>
        </a:lstStyle>
        <a:p>
          <a:pPr lvl="0">
            <a:lnSpc>
              <a:spcPct val="100000"/>
            </a:lnSpc>
            <a:spcBef>
              <a:spcPct val="0"/>
            </a:spcBef>
            <a:spcAft>
              <a:spcPct val="35000"/>
            </a:spcAft>
          </a:pPr>
          <a:endParaRPr lang="en-US">
            <a:solidFill>
              <a:schemeClr val="tx1"/>
            </a:solidFill>
          </a:endParaRPr>
        </a:p>
      </dsp:txBody>
      <dsp:txXfrm>
        <a:off x="2762853" y="1814818"/>
        <a:ext cx="452398" cy="1293058"/>
      </dsp:txXfrm>
    </dsp:sp>
    <dsp:sp modelId="{AB3AEE44-8C89-4339-8DD8-C1BEC06AD771}">
      <dsp:nvSpPr>
        <dsp:cNvPr id="18" name="Freeform 17"/>
        <dsp:cNvSpPr/>
      </dsp:nvSpPr>
      <dsp:spPr bwMode="white">
        <a:xfrm>
          <a:off x="5713302" y="3107877"/>
          <a:ext cx="452398" cy="0"/>
        </a:xfrm>
        <a:custGeom>
          <a:avLst/>
          <a:gdLst/>
          <a:ahLst/>
          <a:cxnLst/>
          <a:pathLst>
            <a:path w="712">
              <a:moveTo>
                <a:pt x="0" y="0"/>
              </a:moveTo>
              <a:lnTo>
                <a:pt x="712" y="0"/>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en-US">
            <a:solidFill>
              <a:schemeClr val="tx1"/>
            </a:solidFill>
          </a:endParaRPr>
        </a:p>
      </dsp:txBody>
      <dsp:txXfrm>
        <a:off x="5713302" y="3107877"/>
        <a:ext cx="452398" cy="0"/>
      </dsp:txXfrm>
    </dsp:sp>
    <dsp:sp modelId="{A6D838A5-719B-460D-A47E-66B1DEC5032F}">
      <dsp:nvSpPr>
        <dsp:cNvPr id="3" name="Rectangles 2"/>
        <dsp:cNvSpPr/>
      </dsp:nvSpPr>
      <dsp:spPr bwMode="white">
        <a:xfrm rot="16200000">
          <a:off x="534990" y="1401774"/>
          <a:ext cx="3629637" cy="826088"/>
        </a:xfrm>
        <a:prstGeom prst="rect">
          <a:avLst/>
        </a:prstGeom>
        <a:solidFill>
          <a:schemeClr val="accent4"/>
        </a:solidFill>
        <a:scene3d>
          <a:camera prst="orthographicFront"/>
          <a:lightRig rig="threePt" dir="t"/>
        </a:scene3d>
        <a:sp3d>
          <a:bevelT prst="relaxedInset"/>
        </a:sp3d>
      </dsp:spPr>
      <dsp:style>
        <a:lnRef idx="2">
          <a:schemeClr val="lt1"/>
        </a:lnRef>
        <a:fillRef idx="1">
          <a:schemeClr val="accent1"/>
        </a:fillRef>
        <a:effectRef idx="0">
          <a:scrgbClr r="0" g="0" b="0"/>
        </a:effectRef>
        <a:fontRef idx="minor">
          <a:schemeClr val="lt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sz="2000" dirty="0" smtClean="0">
              <a:latin typeface="Times New Roman" panose="02020603050405020304" pitchFamily="18" charset="0"/>
              <a:cs typeface="Times New Roman" panose="02020603050405020304" pitchFamily="18" charset="0"/>
            </a:rPr>
            <a:t>Business Guest Service of Hilton hotel</a:t>
          </a:r>
          <a:endParaRPr lang="en-US" sz="2000" dirty="0">
            <a:latin typeface="Times New Roman" panose="02020603050405020304" pitchFamily="18" charset="0"/>
            <a:cs typeface="Times New Roman" panose="02020603050405020304" pitchFamily="18" charset="0"/>
          </a:endParaRPr>
        </a:p>
      </dsp:txBody>
      <dsp:txXfrm rot="16200000">
        <a:off x="534990" y="1401774"/>
        <a:ext cx="3629637" cy="826088"/>
      </dsp:txXfrm>
    </dsp:sp>
    <dsp:sp modelId="{5B0A7B52-97D7-4D94-85DA-2A11A001DDC3}">
      <dsp:nvSpPr>
        <dsp:cNvPr id="5" name="Rectangles 4"/>
        <dsp:cNvSpPr/>
      </dsp:nvSpPr>
      <dsp:spPr bwMode="white">
        <a:xfrm>
          <a:off x="3215251" y="176945"/>
          <a:ext cx="2568512" cy="689631"/>
        </a:xfrm>
        <a:prstGeom prst="rect">
          <a:avLst/>
        </a:prstGeom>
        <a:solidFill>
          <a:schemeClr val="accent4">
            <a:lumMod val="75000"/>
          </a:schemeClr>
        </a:solidFill>
        <a:scene3d>
          <a:camera prst="orthographicFront"/>
          <a:lightRig rig="threePt" dir="t"/>
        </a:scene3d>
        <a:sp3d>
          <a:bevelT prst="slope"/>
        </a:sp3d>
      </dsp:spPr>
      <dsp:style>
        <a:lnRef idx="2">
          <a:schemeClr val="lt1"/>
        </a:lnRef>
        <a:fillRef idx="1">
          <a:schemeClr val="accent1"/>
        </a:fillRef>
        <a:effectRef idx="0">
          <a:scrgbClr r="0" g="0" b="0"/>
        </a:effectRef>
        <a:fontRef idx="minor">
          <a:schemeClr val="lt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sz="2000" dirty="0" smtClean="0"/>
            <a:t>A Desk and Fast Wi-Fi</a:t>
          </a:r>
          <a:endParaRPr lang="en-US" sz="2000" dirty="0"/>
        </a:p>
      </dsp:txBody>
      <dsp:txXfrm>
        <a:off x="3215251" y="176945"/>
        <a:ext cx="2568512" cy="689631"/>
      </dsp:txXfrm>
    </dsp:sp>
    <dsp:sp modelId="{C05B24FC-7696-4B82-98E4-054FAE93D04E}">
      <dsp:nvSpPr>
        <dsp:cNvPr id="7" name="Rectangles 6"/>
        <dsp:cNvSpPr/>
      </dsp:nvSpPr>
      <dsp:spPr bwMode="white">
        <a:xfrm>
          <a:off x="6236161" y="176945"/>
          <a:ext cx="2261990" cy="689631"/>
        </a:xfrm>
        <a:prstGeom prst="rect">
          <a:avLst/>
        </a:prstGeom>
        <a:solidFill>
          <a:schemeClr val="accent4">
            <a:lumMod val="50000"/>
          </a:schemeClr>
        </a:solidFill>
        <a:scene3d>
          <a:camera prst="orthographicFront"/>
          <a:lightRig rig="threePt" dir="t"/>
        </a:scene3d>
        <a:sp3d>
          <a:bevelT prst="relaxedInset"/>
        </a:sp3d>
      </dsp:spPr>
      <dsp:style>
        <a:lnRef idx="2">
          <a:schemeClr val="lt1"/>
        </a:lnRef>
        <a:fillRef idx="1">
          <a:schemeClr val="accent1"/>
        </a:fillRef>
        <a:effectRef idx="0">
          <a:scrgbClr r="0" g="0" b="0"/>
        </a:effectRef>
        <a:fontRef idx="minor">
          <a:schemeClr val="lt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sz="2000" dirty="0" smtClean="0">
              <a:latin typeface="Times New Roman" panose="02020603050405020304" pitchFamily="18" charset="0"/>
              <a:cs typeface="Times New Roman" panose="02020603050405020304" pitchFamily="18" charset="0"/>
            </a:rPr>
            <a:t>Health and diet care</a:t>
          </a:r>
          <a:endParaRPr lang="en-US" sz="2000" dirty="0">
            <a:latin typeface="Times New Roman" panose="02020603050405020304" pitchFamily="18" charset="0"/>
            <a:cs typeface="Times New Roman" panose="02020603050405020304" pitchFamily="18" charset="0"/>
          </a:endParaRPr>
        </a:p>
      </dsp:txBody>
      <dsp:txXfrm>
        <a:off x="6236161" y="176945"/>
        <a:ext cx="2261990" cy="689631"/>
      </dsp:txXfrm>
    </dsp:sp>
    <dsp:sp modelId="{D284DE06-D0BA-409F-8E00-47214DD57072}">
      <dsp:nvSpPr>
        <dsp:cNvPr id="9" name="Rectangles 8"/>
        <dsp:cNvSpPr/>
      </dsp:nvSpPr>
      <dsp:spPr bwMode="white">
        <a:xfrm>
          <a:off x="3215251" y="1038984"/>
          <a:ext cx="2499657" cy="689631"/>
        </a:xfrm>
        <a:prstGeom prst="rect">
          <a:avLst/>
        </a:prstGeom>
        <a:solidFill>
          <a:schemeClr val="accent3">
            <a:lumMod val="50000"/>
          </a:schemeClr>
        </a:solidFill>
        <a:scene3d>
          <a:camera prst="orthographicFront"/>
          <a:lightRig rig="threePt" dir="t"/>
        </a:scene3d>
        <a:sp3d>
          <a:bevelT w="165100" prst="coolSlant"/>
        </a:sp3d>
      </dsp:spPr>
      <dsp:style>
        <a:lnRef idx="2">
          <a:schemeClr val="lt1"/>
        </a:lnRef>
        <a:fillRef idx="1">
          <a:schemeClr val="accent1"/>
        </a:fillRef>
        <a:effectRef idx="0">
          <a:scrgbClr r="0" g="0" b="0"/>
        </a:effectRef>
        <a:fontRef idx="minor">
          <a:schemeClr val="lt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gn="just">
            <a:lnSpc>
              <a:spcPct val="100000"/>
            </a:lnSpc>
            <a:spcBef>
              <a:spcPct val="0"/>
            </a:spcBef>
            <a:spcAft>
              <a:spcPct val="35000"/>
            </a:spcAft>
          </a:pPr>
          <a:r>
            <a:rPr lang="en-US" sz="2000" dirty="0" smtClean="0">
              <a:latin typeface="Times New Roman" panose="02020603050405020304" pitchFamily="18" charset="0"/>
              <a:cs typeface="Times New Roman" panose="02020603050405020304" pitchFamily="18" charset="0"/>
            </a:rPr>
            <a:t>  Business Centre</a:t>
          </a:r>
          <a:endParaRPr lang="en-US" sz="2000" dirty="0">
            <a:latin typeface="Times New Roman" panose="02020603050405020304" pitchFamily="18" charset="0"/>
            <a:cs typeface="Times New Roman" panose="02020603050405020304" pitchFamily="18" charset="0"/>
          </a:endParaRPr>
        </a:p>
      </dsp:txBody>
      <dsp:txXfrm>
        <a:off x="3215251" y="1038984"/>
        <a:ext cx="2499657" cy="689631"/>
      </dsp:txXfrm>
    </dsp:sp>
    <dsp:sp modelId="{3FE3F2FB-6768-4E52-B828-D8CFBC6C480B}">
      <dsp:nvSpPr>
        <dsp:cNvPr id="11" name="Rectangles 10"/>
        <dsp:cNvSpPr/>
      </dsp:nvSpPr>
      <dsp:spPr bwMode="white">
        <a:xfrm>
          <a:off x="6167306" y="1038984"/>
          <a:ext cx="2210597" cy="689631"/>
        </a:xfrm>
        <a:prstGeom prst="rect">
          <a:avLst/>
        </a:prstGeom>
        <a:solidFill>
          <a:schemeClr val="accent3">
            <a:lumMod val="50000"/>
          </a:schemeClr>
        </a:solidFill>
        <a:scene3d>
          <a:camera prst="orthographicFront"/>
          <a:lightRig rig="threePt" dir="t"/>
        </a:scene3d>
        <a:sp3d>
          <a:bevelT w="114300" prst="artDeco"/>
        </a:sp3d>
      </dsp:spPr>
      <dsp:style>
        <a:lnRef idx="2">
          <a:schemeClr val="lt1"/>
        </a:lnRef>
        <a:fillRef idx="1">
          <a:schemeClr val="accent1"/>
        </a:fillRef>
        <a:effectRef idx="0">
          <a:scrgbClr r="0" g="0" b="0"/>
        </a:effectRef>
        <a:fontRef idx="minor">
          <a:schemeClr val="lt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gn="ctr">
            <a:lnSpc>
              <a:spcPct val="100000"/>
            </a:lnSpc>
            <a:spcBef>
              <a:spcPct val="0"/>
            </a:spcBef>
            <a:spcAft>
              <a:spcPct val="35000"/>
            </a:spcAft>
          </a:pPr>
          <a:r>
            <a:rPr lang="en-US" sz="2000" dirty="0" smtClean="0">
              <a:latin typeface="Times New Roman" panose="02020603050405020304" pitchFamily="18" charset="0"/>
              <a:cs typeface="Times New Roman" panose="02020603050405020304" pitchFamily="18" charset="0"/>
            </a:rPr>
            <a:t>Emergency services</a:t>
          </a:r>
          <a:endParaRPr lang="en-US" sz="2000" dirty="0">
            <a:latin typeface="Times New Roman" panose="02020603050405020304" pitchFamily="18" charset="0"/>
            <a:cs typeface="Times New Roman" panose="02020603050405020304" pitchFamily="18" charset="0"/>
          </a:endParaRPr>
        </a:p>
      </dsp:txBody>
      <dsp:txXfrm>
        <a:off x="6167306" y="1038984"/>
        <a:ext cx="2210597" cy="689631"/>
      </dsp:txXfrm>
    </dsp:sp>
    <dsp:sp modelId="{D8CA2E60-F169-42E7-969B-8D54889A4BB7}">
      <dsp:nvSpPr>
        <dsp:cNvPr id="13" name="Rectangles 12"/>
        <dsp:cNvSpPr/>
      </dsp:nvSpPr>
      <dsp:spPr bwMode="white">
        <a:xfrm>
          <a:off x="3215251" y="1901022"/>
          <a:ext cx="2498051" cy="689631"/>
        </a:xfrm>
        <a:prstGeom prst="rect">
          <a:avLst/>
        </a:prstGeom>
        <a:solidFill>
          <a:schemeClr val="accent4">
            <a:lumMod val="60000"/>
            <a:lumOff val="40000"/>
          </a:schemeClr>
        </a:solidFill>
        <a:scene3d>
          <a:camera prst="orthographicFront"/>
          <a:lightRig rig="threePt" dir="t"/>
        </a:scene3d>
        <a:sp3d>
          <a:bevelT w="139700" h="139700" prst="divot"/>
        </a:sp3d>
      </dsp:spPr>
      <dsp:style>
        <a:lnRef idx="2">
          <a:schemeClr val="lt1"/>
        </a:lnRef>
        <a:fillRef idx="1">
          <a:schemeClr val="accent1"/>
        </a:fillRef>
        <a:effectRef idx="0">
          <a:scrgbClr r="0" g="0" b="0"/>
        </a:effectRef>
        <a:fontRef idx="minor">
          <a:schemeClr val="lt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sz="2000" dirty="0" smtClean="0">
              <a:latin typeface="Times New Roman" panose="02020603050405020304" pitchFamily="18" charset="0"/>
              <a:cs typeface="Times New Roman" panose="02020603050405020304" pitchFamily="18" charset="0"/>
            </a:rPr>
            <a:t>Comfortable sofa and laptop safe</a:t>
          </a:r>
          <a:endParaRPr lang="en-US" sz="2000" dirty="0">
            <a:latin typeface="Times New Roman" panose="02020603050405020304" pitchFamily="18" charset="0"/>
            <a:cs typeface="Times New Roman" panose="02020603050405020304" pitchFamily="18" charset="0"/>
          </a:endParaRPr>
        </a:p>
      </dsp:txBody>
      <dsp:txXfrm>
        <a:off x="3215251" y="1901022"/>
        <a:ext cx="2498051" cy="689631"/>
      </dsp:txXfrm>
    </dsp:sp>
    <dsp:sp modelId="{0E943F07-77B2-4ACC-80F4-1AC38FD29BE6}">
      <dsp:nvSpPr>
        <dsp:cNvPr id="15" name="Rectangles 14"/>
        <dsp:cNvSpPr/>
      </dsp:nvSpPr>
      <dsp:spPr bwMode="white">
        <a:xfrm>
          <a:off x="6165700" y="1901022"/>
          <a:ext cx="2261990" cy="689631"/>
        </a:xfrm>
        <a:prstGeom prst="rect">
          <a:avLst/>
        </a:prstGeom>
        <a:solidFill>
          <a:schemeClr val="accent2">
            <a:lumMod val="75000"/>
          </a:schemeClr>
        </a:solidFill>
        <a:scene3d>
          <a:camera prst="orthographicFront"/>
          <a:lightRig rig="threePt" dir="t"/>
        </a:scene3d>
        <a:sp3d>
          <a:bevelT w="114300" prst="hardEdge"/>
        </a:sp3d>
      </dsp:spPr>
      <dsp:style>
        <a:lnRef idx="2">
          <a:schemeClr val="lt1"/>
        </a:lnRef>
        <a:fillRef idx="1">
          <a:schemeClr val="accent1"/>
        </a:fillRef>
        <a:effectRef idx="0">
          <a:scrgbClr r="0" g="0" b="0"/>
        </a:effectRef>
        <a:fontRef idx="minor">
          <a:schemeClr val="lt1"/>
        </a:fontRef>
      </dsp:style>
      <dsp:txBody>
        <a:bodyPr lIns="11430" tIns="11430" rIns="11430" bIns="1143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Laundry Services</a:t>
          </a:r>
          <a:endParaRPr lang="en-US" sz="1800" dirty="0">
            <a:latin typeface="Times New Roman" panose="02020603050405020304" pitchFamily="18" charset="0"/>
            <a:cs typeface="Times New Roman" panose="02020603050405020304" pitchFamily="18" charset="0"/>
          </a:endParaRPr>
        </a:p>
      </dsp:txBody>
      <dsp:txXfrm>
        <a:off x="6165700" y="1901022"/>
        <a:ext cx="2261990" cy="689631"/>
      </dsp:txXfrm>
    </dsp:sp>
    <dsp:sp modelId="{488BA63D-E5CA-4035-8732-D19EA7565EE7}">
      <dsp:nvSpPr>
        <dsp:cNvPr id="17" name="Rectangles 16"/>
        <dsp:cNvSpPr/>
      </dsp:nvSpPr>
      <dsp:spPr bwMode="white">
        <a:xfrm>
          <a:off x="3215251" y="2763061"/>
          <a:ext cx="2498051" cy="689631"/>
        </a:xfrm>
        <a:prstGeom prst="rect">
          <a:avLst/>
        </a:prstGeom>
        <a:solidFill>
          <a:srgbClr val="002060"/>
        </a:solidFill>
        <a:scene3d>
          <a:camera prst="orthographicFront"/>
          <a:lightRig rig="threePt" dir="t"/>
        </a:scene3d>
        <a:sp3d>
          <a:bevelT prst="angle"/>
        </a:sp3d>
      </dsp:spPr>
      <dsp:style>
        <a:lnRef idx="2">
          <a:schemeClr val="lt1"/>
        </a:lnRef>
        <a:fillRef idx="1">
          <a:schemeClr val="accent1"/>
        </a:fillRef>
        <a:effectRef idx="0">
          <a:scrgbClr r="0" g="0" b="0"/>
        </a:effectRef>
        <a:fontRef idx="minor">
          <a:schemeClr val="lt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sz="2000" dirty="0" smtClean="0">
              <a:latin typeface="Times New Roman" panose="02020603050405020304" pitchFamily="18" charset="0"/>
              <a:cs typeface="Times New Roman" panose="02020603050405020304" pitchFamily="18" charset="0"/>
            </a:rPr>
            <a:t>Technological support and backups</a:t>
          </a:r>
          <a:endParaRPr lang="en-US" sz="2000" dirty="0">
            <a:latin typeface="Times New Roman" panose="02020603050405020304" pitchFamily="18" charset="0"/>
            <a:cs typeface="Times New Roman" panose="02020603050405020304" pitchFamily="18" charset="0"/>
          </a:endParaRPr>
        </a:p>
      </dsp:txBody>
      <dsp:txXfrm>
        <a:off x="3215251" y="2763061"/>
        <a:ext cx="2498051" cy="689631"/>
      </dsp:txXfrm>
    </dsp:sp>
    <dsp:sp modelId="{AB651008-3B14-4429-816A-689FE7773D60}">
      <dsp:nvSpPr>
        <dsp:cNvPr id="19" name="Rectangles 18"/>
        <dsp:cNvSpPr/>
      </dsp:nvSpPr>
      <dsp:spPr bwMode="white">
        <a:xfrm>
          <a:off x="6165700" y="2763061"/>
          <a:ext cx="2261990" cy="689631"/>
        </a:xfrm>
        <a:prstGeom prst="rect">
          <a:avLst/>
        </a:prstGeom>
        <a:solidFill>
          <a:srgbClr val="002060"/>
        </a:solidFill>
        <a:scene3d>
          <a:camera prst="orthographicFront"/>
          <a:lightRig rig="threePt" dir="t"/>
        </a:scene3d>
        <a:sp3d>
          <a:bevelT w="139700" h="139700" prst="divot"/>
        </a:sp3d>
      </dsp:spPr>
      <dsp:style>
        <a:lnRef idx="2">
          <a:schemeClr val="lt1"/>
        </a:lnRef>
        <a:fillRef idx="1">
          <a:schemeClr val="accent1"/>
        </a:fillRef>
        <a:effectRef idx="0">
          <a:scrgbClr r="0" g="0" b="0"/>
        </a:effectRef>
        <a:fontRef idx="minor">
          <a:schemeClr val="lt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sz="2000" dirty="0" smtClean="0"/>
            <a:t>A good night sleeps</a:t>
          </a:r>
          <a:endParaRPr lang="en-US" sz="2000" dirty="0"/>
        </a:p>
      </dsp:txBody>
      <dsp:txXfrm>
        <a:off x="6165700" y="2763061"/>
        <a:ext cx="2261990" cy="689631"/>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type="rect" r:blip="" rot="270">
                  <dgm:adjLst/>
                </dgm:shape>
              </dgm:if>
              <dgm:else name="Name11">
                <dgm:shape xmlns:r="http://schemas.openxmlformats.org/officeDocument/2006/relationships" type="rect" r:blip="" rot="90">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endSty" val="noArr"/>
                        <dgm:param type="connRout" val="bend"/>
                        <dgm:param type="begPts" val="midR"/>
                        <dgm:param type="endPts" val="midL"/>
                      </dgm:alg>
                    </dgm:if>
                    <dgm:else name="Name18">
                      <dgm:alg type="conn">
                        <dgm:param type="dim" val="1D"/>
                        <dgm:param type="endSty" val="noArr"/>
                        <dgm:param type="connRout" val="bend"/>
                        <dgm:param type="begPts" val="midL"/>
                        <dgm:param type="endPts" val="midR"/>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1D0B1B-F655-4742-B485-352C3FD01ED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C3AF54-1DA7-4131-B0DD-EBFA86A421D5}"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CC3AF54-1DA7-4131-B0DD-EBFA86A421D5}"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48A87A34-81AB-432B-8DAE-1953F412C126}" type="datetimeFigureOut">
              <a:rPr lang="en-US" smtClean="0"/>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a:lstStyle/>
          <a:p>
            <a:fld id="{6D22F896-40B5-4ADD-8801-0D06FADFA095}" type="slidenum">
              <a:rPr lang="en-US" smtClean="0"/>
            </a:fld>
            <a:endParaRPr lang="en-US" dirty="0"/>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8A87A34-81AB-432B-8DAE-1953F412C126}"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133600" y="2507786"/>
            <a:ext cx="9448800" cy="1509712"/>
          </a:xfrm>
        </p:spPr>
        <p:txBody>
          <a:bodyPr anchor="t"/>
          <a:lstStyle>
            <a:lvl1pPr marL="73025"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endParaRPr kumimoji="0" lang="en-US" smtClean="0"/>
          </a:p>
        </p:txBody>
      </p:sp>
      <p:sp>
        <p:nvSpPr>
          <p:cNvPr id="4" name="Date Placeholder 3"/>
          <p:cNvSpPr>
            <a:spLocks noGrp="1"/>
          </p:cNvSpPr>
          <p:nvPr>
            <p:ph type="dt" sz="half" idx="10"/>
          </p:nvPr>
        </p:nvSpPr>
        <p:spPr/>
        <p:txBody>
          <a:bodyPr/>
          <a:lstStyle/>
          <a:p>
            <a:fld id="{48A87A34-81AB-432B-8DAE-1953F412C126}"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66400" y="6416678"/>
            <a:ext cx="1016000" cy="365125"/>
          </a:xfrm>
        </p:spPr>
        <p:txBody>
          <a:bodyPr/>
          <a:lstStyle/>
          <a:p>
            <a:fld id="{6D22F896-40B5-4ADD-8801-0D06FADFA095}" type="slidenum">
              <a:rPr lang="en-US" smtClean="0"/>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600203"/>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600203"/>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8A87A34-81AB-432B-8DAE-1953F412C126}"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endParaRPr kumimoji="0" lang="en-US" smtClean="0"/>
          </a:p>
        </p:txBody>
      </p:sp>
      <p:sp>
        <p:nvSpPr>
          <p:cNvPr id="4" name="Text Placeholder 3"/>
          <p:cNvSpPr>
            <a:spLocks noGrp="1"/>
          </p:cNvSpPr>
          <p:nvPr>
            <p:ph type="body" sz="half" idx="3"/>
          </p:nvPr>
        </p:nvSpPr>
        <p:spPr>
          <a:xfrm>
            <a:off x="6193369"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endParaRPr kumimoji="0" lang="en-US" smtClean="0"/>
          </a:p>
        </p:txBody>
      </p:sp>
      <p:sp>
        <p:nvSpPr>
          <p:cNvPr id="5" name="Content Placeholder 4"/>
          <p:cNvSpPr>
            <a:spLocks noGrp="1"/>
          </p:cNvSpPr>
          <p:nvPr>
            <p:ph sz="quarter" idx="2"/>
          </p:nvPr>
        </p:nvSpPr>
        <p:spPr>
          <a:xfrm>
            <a:off x="609600" y="2362203"/>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9" y="2362203"/>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8A87A34-81AB-432B-8DAE-1953F412C126}" type="datetimeFigureOut">
              <a:rPr lang="en-US" smtClean="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8A87A34-81AB-432B-8DAE-1953F412C126}" type="datetimeFigureOut">
              <a:rPr lang="en-US" smtClean="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09602" y="1524003"/>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endParaRPr kumimoji="0" lang="en-US" smtClean="0"/>
          </a:p>
        </p:txBody>
      </p:sp>
      <p:sp>
        <p:nvSpPr>
          <p:cNvPr id="4" name="Content Placeholder 3"/>
          <p:cNvSpPr>
            <a:spLocks noGrp="1"/>
          </p:cNvSpPr>
          <p:nvPr>
            <p:ph sz="half" idx="1"/>
          </p:nvPr>
        </p:nvSpPr>
        <p:spPr>
          <a:xfrm>
            <a:off x="4766733" y="273053"/>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8A87A34-81AB-432B-8DAE-1953F412C126}"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marL="0" indent="0" algn="l" rtl="0" eaLnBrk="1" latinLnBrk="0" hangingPunct="1">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endParaRPr kumimoji="0" lang="en-US" smtClean="0"/>
          </a:p>
        </p:txBody>
      </p:sp>
      <p:sp>
        <p:nvSpPr>
          <p:cNvPr id="5" name="Date Placeholder 4"/>
          <p:cNvSpPr>
            <a:spLocks noGrp="1"/>
          </p:cNvSpPr>
          <p:nvPr>
            <p:ph type="dt" sz="half" idx="10"/>
          </p:nvPr>
        </p:nvSpPr>
        <p:spPr/>
        <p:txBody>
          <a:bodyPr/>
          <a:lstStyle/>
          <a:p>
            <a:fld id="{48A87A34-81AB-432B-8DAE-1953F412C126}"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8A87A34-81AB-432B-8DAE-1953F412C126}"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41"/>
            <a:ext cx="8026400" cy="5851525"/>
          </a:xfrm>
        </p:spPr>
        <p:txBody>
          <a:bodyPr vert="eaVert"/>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8A87A34-81AB-432B-8DAE-1953F412C126}"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15" name="Picture Placeholder 14"/>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p:txBody>
      </p:sp>
      <p:sp>
        <p:nvSpPr>
          <p:cNvPr id="4" name="Date Placeholder 3"/>
          <p:cNvSpPr>
            <a:spLocks noGrp="1"/>
          </p:cNvSpPr>
          <p:nvPr>
            <p:ph type="dt" sz="half" idx="10"/>
          </p:nvPr>
        </p:nvSpPr>
        <p:spPr/>
        <p:txBody>
          <a:bodyPr/>
          <a:lstStyle>
            <a:lvl1pPr>
              <a:defRPr>
                <a:solidFill>
                  <a:schemeClr val="accent2"/>
                </a:solidFill>
              </a:defRPr>
            </a:lvl1pPr>
          </a:lstStyle>
          <a:p>
            <a:r>
              <a:rPr lang="en-US" dirty="0"/>
              <a:t>9/3/20XX</a:t>
            </a:r>
            <a:endParaRPr lang="en-US" dirty="0"/>
          </a:p>
        </p:txBody>
      </p:sp>
      <p:sp>
        <p:nvSpPr>
          <p:cNvPr id="5" name="Footer Placeholder 4"/>
          <p:cNvSpPr>
            <a:spLocks noGrp="1"/>
          </p:cNvSpPr>
          <p:nvPr>
            <p:ph type="ftr" sz="quarter" idx="11"/>
          </p:nvPr>
        </p:nvSpPr>
        <p:spPr>
          <a:xfrm>
            <a:off x="7964424" y="621798"/>
            <a:ext cx="4114800" cy="365125"/>
          </a:xfrm>
        </p:spPr>
        <p:txBody>
          <a:bodyPr/>
          <a:lstStyle>
            <a:lvl1pPr>
              <a:defRPr baseline="0">
                <a:solidFill>
                  <a:schemeClr val="accent2"/>
                </a:solidFill>
              </a:defRPr>
            </a:lvl1pPr>
          </a:lstStyle>
          <a:p>
            <a:r>
              <a:rPr lang="en-US" dirty="0"/>
              <a:t>Presentation Title</a:t>
            </a:r>
            <a:endParaRPr lang="en-US" dirty="0"/>
          </a:p>
        </p:txBody>
      </p:sp>
      <p:sp>
        <p:nvSpPr>
          <p:cNvPr id="6" name="Slide Number Placeholder 5"/>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fld>
            <a:endParaRPr lang="en-US" dirty="0"/>
          </a:p>
        </p:txBody>
      </p:sp>
      <p:cxnSp>
        <p:nvCxnSpPr>
          <p:cNvPr id="9" name="Straight Connector 8"/>
          <p:cNvCxnSpPr/>
          <p:nvPr userDrawn="1"/>
        </p:nvCxnSpPr>
        <p:spPr>
          <a:xfrm>
            <a:off x="1"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p:cNvSpPr/>
          <p:nvPr userDrawn="1"/>
        </p:nvSpPr>
        <p:spPr>
          <a:xfrm>
            <a:off x="11281589" y="2070656"/>
            <a:ext cx="91139"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sz="1800" dirty="0"/>
          </a:p>
        </p:txBody>
      </p:sp>
      <p:sp>
        <p:nvSpPr>
          <p:cNvPr id="19" name="Graphic 11"/>
          <p:cNvSpPr/>
          <p:nvPr userDrawn="1"/>
        </p:nvSpPr>
        <p:spPr>
          <a:xfrm>
            <a:off x="10969285" y="178001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sz="1800"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15" name="Picture Placeholder 14"/>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p:txBody>
      </p:sp>
      <p:sp>
        <p:nvSpPr>
          <p:cNvPr id="4" name="Date Placeholder 3"/>
          <p:cNvSpPr>
            <a:spLocks noGrp="1"/>
          </p:cNvSpPr>
          <p:nvPr>
            <p:ph type="dt" sz="half" idx="10"/>
          </p:nvPr>
        </p:nvSpPr>
        <p:spPr/>
        <p:txBody>
          <a:bodyPr/>
          <a:lstStyle>
            <a:lvl1pPr>
              <a:defRPr>
                <a:solidFill>
                  <a:schemeClr val="accent2"/>
                </a:solidFill>
              </a:defRPr>
            </a:lvl1pPr>
          </a:lstStyle>
          <a:p>
            <a:r>
              <a:rPr lang="en-US" dirty="0"/>
              <a:t>9/3/20XX</a:t>
            </a:r>
            <a:endParaRPr lang="en-US" dirty="0"/>
          </a:p>
        </p:txBody>
      </p:sp>
      <p:sp>
        <p:nvSpPr>
          <p:cNvPr id="5" name="Footer Placeholder 4"/>
          <p:cNvSpPr>
            <a:spLocks noGrp="1"/>
          </p:cNvSpPr>
          <p:nvPr>
            <p:ph type="ftr" sz="quarter" idx="11"/>
          </p:nvPr>
        </p:nvSpPr>
        <p:spPr>
          <a:xfrm>
            <a:off x="7964424" y="621798"/>
            <a:ext cx="4114800" cy="365125"/>
          </a:xfrm>
        </p:spPr>
        <p:txBody>
          <a:bodyPr/>
          <a:lstStyle>
            <a:lvl1pPr>
              <a:defRPr baseline="0">
                <a:solidFill>
                  <a:schemeClr val="accent2"/>
                </a:solidFill>
              </a:defRPr>
            </a:lvl1pPr>
          </a:lstStyle>
          <a:p>
            <a:r>
              <a:rPr lang="en-US" dirty="0"/>
              <a:t>Presentation Title</a:t>
            </a:r>
            <a:endParaRPr lang="en-US" dirty="0"/>
          </a:p>
        </p:txBody>
      </p:sp>
      <p:sp>
        <p:nvSpPr>
          <p:cNvPr id="6" name="Slide Number Placeholder 5"/>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fld>
            <a:endParaRPr lang="en-US" dirty="0"/>
          </a:p>
        </p:txBody>
      </p:sp>
      <p:cxnSp>
        <p:nvCxnSpPr>
          <p:cNvPr id="9" name="Straight Connector 8"/>
          <p:cNvCxnSpPr/>
          <p:nvPr userDrawn="1"/>
        </p:nvCxnSpPr>
        <p:spPr>
          <a:xfrm>
            <a:off x="1"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p:cNvSpPr/>
          <p:nvPr userDrawn="1"/>
        </p:nvSpPr>
        <p:spPr>
          <a:xfrm>
            <a:off x="11281589" y="2070656"/>
            <a:ext cx="91139"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sz="1800" dirty="0"/>
          </a:p>
        </p:txBody>
      </p:sp>
      <p:sp>
        <p:nvSpPr>
          <p:cNvPr id="19" name="Graphic 11"/>
          <p:cNvSpPr/>
          <p:nvPr userDrawn="1"/>
        </p:nvSpPr>
        <p:spPr>
          <a:xfrm>
            <a:off x="10969285" y="178001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sz="1800"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15" name="Picture Placeholder 14"/>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p:txBody>
      </p:sp>
      <p:sp>
        <p:nvSpPr>
          <p:cNvPr id="4" name="Date Placeholder 3"/>
          <p:cNvSpPr>
            <a:spLocks noGrp="1"/>
          </p:cNvSpPr>
          <p:nvPr>
            <p:ph type="dt" sz="half" idx="10"/>
          </p:nvPr>
        </p:nvSpPr>
        <p:spPr/>
        <p:txBody>
          <a:bodyPr/>
          <a:lstStyle>
            <a:lvl1pPr>
              <a:defRPr>
                <a:solidFill>
                  <a:schemeClr val="accent2"/>
                </a:solidFill>
              </a:defRPr>
            </a:lvl1pPr>
          </a:lstStyle>
          <a:p>
            <a:r>
              <a:rPr lang="en-US" dirty="0"/>
              <a:t>9/3/20XX</a:t>
            </a:r>
            <a:endParaRPr lang="en-US" dirty="0"/>
          </a:p>
        </p:txBody>
      </p:sp>
      <p:sp>
        <p:nvSpPr>
          <p:cNvPr id="5" name="Footer Placeholder 4"/>
          <p:cNvSpPr>
            <a:spLocks noGrp="1"/>
          </p:cNvSpPr>
          <p:nvPr>
            <p:ph type="ftr" sz="quarter" idx="11"/>
          </p:nvPr>
        </p:nvSpPr>
        <p:spPr>
          <a:xfrm>
            <a:off x="7964424" y="621798"/>
            <a:ext cx="4114800" cy="365125"/>
          </a:xfrm>
        </p:spPr>
        <p:txBody>
          <a:bodyPr/>
          <a:lstStyle>
            <a:lvl1pPr>
              <a:defRPr baseline="0">
                <a:solidFill>
                  <a:schemeClr val="accent2"/>
                </a:solidFill>
              </a:defRPr>
            </a:lvl1pPr>
          </a:lstStyle>
          <a:p>
            <a:r>
              <a:rPr lang="en-US" dirty="0"/>
              <a:t>Presentation Title</a:t>
            </a:r>
            <a:endParaRPr lang="en-US" dirty="0"/>
          </a:p>
        </p:txBody>
      </p:sp>
      <p:sp>
        <p:nvSpPr>
          <p:cNvPr id="6" name="Slide Number Placeholder 5"/>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fld>
            <a:endParaRPr lang="en-US" dirty="0"/>
          </a:p>
        </p:txBody>
      </p:sp>
      <p:cxnSp>
        <p:nvCxnSpPr>
          <p:cNvPr id="9" name="Straight Connector 8"/>
          <p:cNvCxnSpPr/>
          <p:nvPr userDrawn="1"/>
        </p:nvCxnSpPr>
        <p:spPr>
          <a:xfrm>
            <a:off x="1"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p:cNvSpPr/>
          <p:nvPr userDrawn="1"/>
        </p:nvSpPr>
        <p:spPr>
          <a:xfrm>
            <a:off x="11281589" y="2070656"/>
            <a:ext cx="91139"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sz="1800" dirty="0"/>
          </a:p>
        </p:txBody>
      </p:sp>
      <p:sp>
        <p:nvSpPr>
          <p:cNvPr id="19" name="Graphic 11"/>
          <p:cNvSpPr/>
          <p:nvPr userDrawn="1"/>
        </p:nvSpPr>
        <p:spPr>
          <a:xfrm>
            <a:off x="10969285" y="178001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sz="1800"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15" name="Picture Placeholder 14"/>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p:txBody>
      </p:sp>
      <p:sp>
        <p:nvSpPr>
          <p:cNvPr id="4" name="Date Placeholder 3"/>
          <p:cNvSpPr>
            <a:spLocks noGrp="1"/>
          </p:cNvSpPr>
          <p:nvPr>
            <p:ph type="dt" sz="half" idx="10"/>
          </p:nvPr>
        </p:nvSpPr>
        <p:spPr/>
        <p:txBody>
          <a:bodyPr/>
          <a:lstStyle>
            <a:lvl1pPr>
              <a:defRPr>
                <a:solidFill>
                  <a:schemeClr val="accent2"/>
                </a:solidFill>
              </a:defRPr>
            </a:lvl1pPr>
          </a:lstStyle>
          <a:p>
            <a:r>
              <a:rPr lang="en-US" dirty="0"/>
              <a:t>9/3/20XX</a:t>
            </a:r>
            <a:endParaRPr lang="en-US" dirty="0"/>
          </a:p>
        </p:txBody>
      </p:sp>
      <p:sp>
        <p:nvSpPr>
          <p:cNvPr id="5" name="Footer Placeholder 4"/>
          <p:cNvSpPr>
            <a:spLocks noGrp="1"/>
          </p:cNvSpPr>
          <p:nvPr>
            <p:ph type="ftr" sz="quarter" idx="11"/>
          </p:nvPr>
        </p:nvSpPr>
        <p:spPr>
          <a:xfrm>
            <a:off x="7964424" y="621798"/>
            <a:ext cx="4114800" cy="365125"/>
          </a:xfrm>
        </p:spPr>
        <p:txBody>
          <a:bodyPr/>
          <a:lstStyle>
            <a:lvl1pPr>
              <a:defRPr baseline="0">
                <a:solidFill>
                  <a:schemeClr val="accent2"/>
                </a:solidFill>
              </a:defRPr>
            </a:lvl1pPr>
          </a:lstStyle>
          <a:p>
            <a:r>
              <a:rPr lang="en-US" dirty="0"/>
              <a:t>Presentation Title</a:t>
            </a:r>
            <a:endParaRPr lang="en-US" dirty="0"/>
          </a:p>
        </p:txBody>
      </p:sp>
      <p:sp>
        <p:nvSpPr>
          <p:cNvPr id="6" name="Slide Number Placeholder 5"/>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fld>
            <a:endParaRPr lang="en-US" dirty="0"/>
          </a:p>
        </p:txBody>
      </p:sp>
      <p:cxnSp>
        <p:nvCxnSpPr>
          <p:cNvPr id="9" name="Straight Connector 8"/>
          <p:cNvCxnSpPr/>
          <p:nvPr userDrawn="1"/>
        </p:nvCxnSpPr>
        <p:spPr>
          <a:xfrm>
            <a:off x="1"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p:cNvSpPr/>
          <p:nvPr userDrawn="1"/>
        </p:nvSpPr>
        <p:spPr>
          <a:xfrm>
            <a:off x="11281589" y="2070656"/>
            <a:ext cx="91139"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sz="1800" dirty="0"/>
          </a:p>
        </p:txBody>
      </p:sp>
      <p:sp>
        <p:nvSpPr>
          <p:cNvPr id="19" name="Graphic 11"/>
          <p:cNvSpPr/>
          <p:nvPr userDrawn="1"/>
        </p:nvSpPr>
        <p:spPr>
          <a:xfrm>
            <a:off x="10969285" y="178001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sz="1800"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6" Type="http://schemas.openxmlformats.org/officeDocument/2006/relationships/theme" Target="../theme/theme1.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en-US" smtClean="0"/>
              <a:t>Click to edit Master text styles</a:t>
            </a:r>
            <a:endParaRPr kumimoji="0" lang="en-US" smtClean="0"/>
          </a:p>
          <a:p>
            <a:pPr lvl="1" eaLnBrk="1" latinLnBrk="0" hangingPunct="1"/>
            <a:r>
              <a:rPr kumimoji="0" lang="en-US" smtClean="0"/>
              <a:t>Second level</a:t>
            </a:r>
            <a:endParaRPr kumimoji="0" lang="en-US" smtClean="0"/>
          </a:p>
          <a:p>
            <a:pPr lvl="2" eaLnBrk="1" latinLnBrk="0" hangingPunct="1"/>
            <a:r>
              <a:rPr kumimoji="0" lang="en-US" smtClean="0"/>
              <a:t>Third level</a:t>
            </a:r>
            <a:endParaRPr kumimoji="0" lang="en-US" smtClean="0"/>
          </a:p>
          <a:p>
            <a:pPr lvl="3" eaLnBrk="1" latinLnBrk="0" hangingPunct="1"/>
            <a:r>
              <a:rPr kumimoji="0" lang="en-US" smtClean="0"/>
              <a:t>Fourth level</a:t>
            </a:r>
            <a:endParaRPr kumimoji="0" lang="en-US" smtClean="0"/>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 y="6416678"/>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48A87A34-81AB-432B-8DAE-1953F412C126}" type="datetimeFigureOut">
              <a:rPr lang="en-US" smtClean="0"/>
            </a:fld>
            <a:endParaRPr lang="en-US" dirty="0"/>
          </a:p>
        </p:txBody>
      </p:sp>
      <p:sp>
        <p:nvSpPr>
          <p:cNvPr id="3" name="Footer Placeholder 2"/>
          <p:cNvSpPr>
            <a:spLocks noGrp="1"/>
          </p:cNvSpPr>
          <p:nvPr>
            <p:ph type="ftr" sz="quarter" idx="3"/>
          </p:nvPr>
        </p:nvSpPr>
        <p:spPr>
          <a:xfrm>
            <a:off x="4165600" y="6416678"/>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dirty="0"/>
          </a:p>
        </p:txBody>
      </p:sp>
      <p:sp>
        <p:nvSpPr>
          <p:cNvPr id="23" name="Slide Number Placeholder 22"/>
          <p:cNvSpPr>
            <a:spLocks noGrp="1"/>
          </p:cNvSpPr>
          <p:nvPr>
            <p:ph type="sldNum" sz="quarter" idx="4"/>
          </p:nvPr>
        </p:nvSpPr>
        <p:spPr>
          <a:xfrm>
            <a:off x="10566400" y="6416678"/>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6D22F896-40B5-4ADD-8801-0D06FADFA095}" type="slidenum">
              <a:rPr lang="en-US" smtClean="0"/>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panose="05020102010507070707"/>
        <a:buChar char=""/>
        <a:defRPr kumimoji="0" sz="2800" kern="1200">
          <a:solidFill>
            <a:schemeClr val="tx1"/>
          </a:solidFill>
          <a:latin typeface="+mn-lt"/>
          <a:ea typeface="+mn-ea"/>
          <a:cs typeface="+mn-cs"/>
        </a:defRPr>
      </a:lvl1pPr>
      <a:lvl2pPr marL="868680" indent="-283210" algn="l" rtl="0" eaLnBrk="1" latinLnBrk="0" hangingPunct="1">
        <a:spcBef>
          <a:spcPct val="20000"/>
        </a:spcBef>
        <a:buClr>
          <a:schemeClr val="tx1"/>
        </a:buClr>
        <a:buSzPct val="80000"/>
        <a:buFont typeface="Wingdings 2" panose="05020102010507070707"/>
        <a:buChar char=""/>
        <a:defRPr kumimoji="0" sz="2400" kern="1200">
          <a:solidFill>
            <a:schemeClr val="tx1"/>
          </a:solidFill>
          <a:latin typeface="+mn-lt"/>
          <a:ea typeface="+mn-ea"/>
          <a:cs typeface="+mn-cs"/>
        </a:defRPr>
      </a:lvl2pPr>
      <a:lvl3pPr marL="1134110" indent="-228600" algn="l" rtl="0" eaLnBrk="1" latinLnBrk="0" hangingPunct="1">
        <a:spcBef>
          <a:spcPct val="20000"/>
        </a:spcBef>
        <a:buClr>
          <a:schemeClr val="tx1"/>
        </a:buClr>
        <a:buSzPct val="95000"/>
        <a:buFont typeface="Wingdings" panose="05000000000000000000"/>
        <a:buChar char=""/>
        <a:defRPr kumimoji="0" sz="2200" kern="1200">
          <a:solidFill>
            <a:schemeClr val="tx1"/>
          </a:solidFill>
          <a:latin typeface="+mn-lt"/>
          <a:ea typeface="+mn-ea"/>
          <a:cs typeface="+mn-cs"/>
        </a:defRPr>
      </a:lvl3pPr>
      <a:lvl4pPr marL="1353185" indent="-182880" algn="l" rtl="0" eaLnBrk="1" latinLnBrk="0" hangingPunct="1">
        <a:spcBef>
          <a:spcPct val="20000"/>
        </a:spcBef>
        <a:buClr>
          <a:schemeClr val="tx1"/>
        </a:buClr>
        <a:buSzPct val="100000"/>
        <a:buFont typeface="Wingdings 3" panose="05040102010807070707"/>
        <a:buChar char=""/>
        <a:defRPr kumimoji="0" sz="2000" kern="1200">
          <a:solidFill>
            <a:schemeClr val="tx1"/>
          </a:solidFill>
          <a:latin typeface="+mn-lt"/>
          <a:ea typeface="+mn-ea"/>
          <a:cs typeface="+mn-cs"/>
        </a:defRPr>
      </a:lvl4pPr>
      <a:lvl5pPr marL="1545590" indent="-182880" algn="l" rtl="0" eaLnBrk="1" latinLnBrk="0" hangingPunct="1">
        <a:spcBef>
          <a:spcPct val="20000"/>
        </a:spcBef>
        <a:buClr>
          <a:schemeClr val="tx1"/>
        </a:buClr>
        <a:buFont typeface="Wingdings 2" panose="05020102010507070707"/>
        <a:buChar char=""/>
        <a:defRPr kumimoji="0" sz="2000" kern="1200">
          <a:solidFill>
            <a:schemeClr val="tx1"/>
          </a:solidFill>
          <a:latin typeface="+mn-lt"/>
          <a:ea typeface="+mn-ea"/>
          <a:cs typeface="+mn-cs"/>
        </a:defRPr>
      </a:lvl5pPr>
      <a:lvl6pPr marL="1764665" indent="-182880" algn="l" rtl="0" eaLnBrk="1" latinLnBrk="0" hangingPunct="1">
        <a:spcBef>
          <a:spcPct val="20000"/>
        </a:spcBef>
        <a:buClr>
          <a:schemeClr val="tx1"/>
        </a:buClr>
        <a:buFont typeface="Wingdings 3" panose="05040102010807070707"/>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panose="05020102010507070707"/>
        <a:buChar char=""/>
        <a:defRPr kumimoji="0" sz="1600" kern="1200">
          <a:solidFill>
            <a:schemeClr val="tx1"/>
          </a:solidFill>
          <a:latin typeface="+mn-lt"/>
          <a:ea typeface="+mn-ea"/>
          <a:cs typeface="+mn-cs"/>
        </a:defRPr>
      </a:lvl7pPr>
      <a:lvl8pPr marL="2167255" indent="-182880" algn="l" rtl="0" eaLnBrk="1" latinLnBrk="0" hangingPunct="1">
        <a:spcBef>
          <a:spcPct val="20000"/>
        </a:spcBef>
        <a:buClr>
          <a:schemeClr val="tx1"/>
        </a:buClr>
        <a:buFont typeface="Wingdings 2" panose="05020102010507070707"/>
        <a:buChar char=""/>
        <a:defRPr kumimoji="0" sz="1400" kern="1200">
          <a:solidFill>
            <a:schemeClr val="tx1"/>
          </a:solidFill>
          <a:latin typeface="+mn-lt"/>
          <a:ea typeface="+mn-ea"/>
          <a:cs typeface="+mn-cs"/>
        </a:defRPr>
      </a:lvl8pPr>
      <a:lvl9pPr marL="2368550" indent="-182880" algn="l" rtl="0" eaLnBrk="1" latinLnBrk="0" hangingPunct="1">
        <a:spcBef>
          <a:spcPct val="20000"/>
        </a:spcBef>
        <a:buClr>
          <a:schemeClr val="tx1"/>
        </a:buClr>
        <a:buFont typeface="Wingdings 2" panose="05020102010507070707"/>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6" Type="http://schemas.openxmlformats.org/officeDocument/2006/relationships/slideLayout" Target="../slideLayouts/slideLayout6.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4155143" y="4719920"/>
            <a:ext cx="5567083" cy="830997"/>
          </a:xfrm>
          <a:prstGeom prst="rect">
            <a:avLst/>
          </a:prstGeom>
          <a:solidFill>
            <a:schemeClr val="accent4">
              <a:lumMod val="75000"/>
            </a:schemeClr>
          </a:solidFill>
          <a:ln>
            <a:solidFill>
              <a:srgbClr val="FF0000"/>
            </a:solidFill>
          </a:ln>
        </p:spPr>
        <p:style>
          <a:lnRef idx="2">
            <a:schemeClr val="dk1"/>
          </a:lnRef>
          <a:fillRef idx="1">
            <a:schemeClr val="lt1"/>
          </a:fillRef>
          <a:effectRef idx="0">
            <a:schemeClr val="dk1"/>
          </a:effectRef>
          <a:fontRef idx="minor">
            <a:schemeClr val="dk1"/>
          </a:fontRef>
        </p:style>
        <p:txBody>
          <a:bodyPr wrap="square" rtlCol="0">
            <a:spAutoFit/>
          </a:bodyPr>
          <a:lstStyle/>
          <a:p>
            <a:r>
              <a:rPr lang="en-US" sz="4800" dirty="0">
                <a:solidFill>
                  <a:schemeClr val="tx2">
                    <a:lumMod val="75000"/>
                  </a:schemeClr>
                </a:solidFill>
              </a:rPr>
              <a:t>To the presentation</a:t>
            </a:r>
            <a:endParaRPr lang="en-US" sz="4800" dirty="0">
              <a:solidFill>
                <a:schemeClr val="tx2">
                  <a:lumMod val="75000"/>
                </a:schemeClr>
              </a:solidFill>
            </a:endParaRPr>
          </a:p>
        </p:txBody>
      </p:sp>
      <p:pic>
        <p:nvPicPr>
          <p:cNvPr id="2" name="Picture 1"/>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1667434" y="874059"/>
            <a:ext cx="9049871" cy="350744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38"/>
            <a:ext cx="10578353" cy="6112716"/>
          </a:xfrm>
          <a:solidFill>
            <a:schemeClr val="accent5">
              <a:lumMod val="75000"/>
            </a:schemeClr>
          </a:solidFill>
          <a:ln>
            <a:solidFill>
              <a:schemeClr val="accent5"/>
            </a:solidFill>
          </a:ln>
        </p:spPr>
        <p:txBody>
          <a:bodyPr>
            <a:normAutofit fontScale="90000"/>
          </a:bodyPr>
          <a:lstStyle/>
          <a:p>
            <a:br>
              <a:rPr lang="en-GB" sz="4000" dirty="0" smtClean="0">
                <a:latin typeface="Calibri" panose="020F0502020204030204" pitchFamily="34" charset="0"/>
                <a:cs typeface="Calibri" panose="020F0502020204030204" pitchFamily="34" charset="0"/>
              </a:rPr>
            </a:br>
            <a:br>
              <a:rPr lang="en-GB" sz="4000" dirty="0" smtClean="0">
                <a:latin typeface="Calibri" panose="020F0502020204030204" pitchFamily="34" charset="0"/>
                <a:cs typeface="Calibri" panose="020F0502020204030204" pitchFamily="34" charset="0"/>
              </a:rPr>
            </a:br>
            <a:r>
              <a:rPr lang="en-GB" sz="4000" dirty="0" smtClean="0">
                <a:latin typeface="Calibri" panose="020F0502020204030204" pitchFamily="34" charset="0"/>
                <a:cs typeface="Calibri" panose="020F0502020204030204" pitchFamily="34" charset="0"/>
              </a:rPr>
              <a:t>Module </a:t>
            </a:r>
            <a:r>
              <a:rPr lang="en-GB" sz="4000" dirty="0">
                <a:latin typeface="Calibri" panose="020F0502020204030204" pitchFamily="34" charset="0"/>
                <a:cs typeface="Calibri" panose="020F0502020204030204" pitchFamily="34" charset="0"/>
              </a:rPr>
              <a:t>Code and </a:t>
            </a:r>
            <a:r>
              <a:rPr lang="en-GB" sz="4000" dirty="0" smtClean="0">
                <a:latin typeface="Calibri" panose="020F0502020204030204" pitchFamily="34" charset="0"/>
                <a:cs typeface="Calibri" panose="020F0502020204030204" pitchFamily="34" charset="0"/>
              </a:rPr>
              <a:t>Title: </a:t>
            </a:r>
            <a:br>
              <a:rPr lang="en-GB" sz="4000" dirty="0" smtClean="0">
                <a:latin typeface="Calibri" panose="020F0502020204030204" pitchFamily="34" charset="0"/>
                <a:cs typeface="Calibri" panose="020F0502020204030204" pitchFamily="34" charset="0"/>
              </a:rPr>
            </a:br>
            <a:r>
              <a:rPr lang="en-GB" sz="4000" dirty="0" smtClean="0">
                <a:latin typeface="Calibri" panose="020F0502020204030204" pitchFamily="34" charset="0"/>
                <a:cs typeface="Calibri" panose="020F0502020204030204" pitchFamily="34" charset="0"/>
              </a:rPr>
              <a:t>BMIH4003 Hospitality &amp; Guest Services</a:t>
            </a:r>
            <a:br>
              <a:rPr lang="en-GB" sz="4000" dirty="0">
                <a:latin typeface="Calibri" panose="020F0502020204030204" pitchFamily="34" charset="0"/>
                <a:cs typeface="Calibri" panose="020F0502020204030204" pitchFamily="34" charset="0"/>
              </a:rPr>
            </a:br>
            <a:br>
              <a:rPr lang="en-GB" sz="4000" dirty="0" smtClean="0">
                <a:latin typeface="Calibri" panose="020F0502020204030204" pitchFamily="34" charset="0"/>
                <a:cs typeface="Calibri" panose="020F0502020204030204" pitchFamily="34" charset="0"/>
              </a:rPr>
            </a:br>
            <a:br>
              <a:rPr lang="en-GB" sz="4000" dirty="0" smtClean="0">
                <a:latin typeface="Calibri" panose="020F0502020204030204" pitchFamily="34" charset="0"/>
                <a:cs typeface="Calibri" panose="020F0502020204030204" pitchFamily="34" charset="0"/>
              </a:rPr>
            </a:br>
            <a:r>
              <a:rPr lang="en-GB" sz="4000" dirty="0" smtClean="0">
                <a:latin typeface="Calibri" panose="020F0502020204030204" pitchFamily="34" charset="0"/>
                <a:cs typeface="Calibri" panose="020F0502020204030204" pitchFamily="34" charset="0"/>
              </a:rPr>
              <a:t>Student </a:t>
            </a:r>
            <a:r>
              <a:rPr lang="en-GB" sz="4000" dirty="0">
                <a:latin typeface="Calibri" panose="020F0502020204030204" pitchFamily="34" charset="0"/>
                <a:cs typeface="Calibri" panose="020F0502020204030204" pitchFamily="34" charset="0"/>
              </a:rPr>
              <a:t>Name: Diana Georgeta Ariton</a:t>
            </a:r>
            <a:br>
              <a:rPr lang="en-GB" sz="4000" dirty="0">
                <a:latin typeface="Calibri" panose="020F0502020204030204" pitchFamily="34" charset="0"/>
                <a:cs typeface="Calibri" panose="020F0502020204030204" pitchFamily="34" charset="0"/>
              </a:rPr>
            </a:br>
            <a:r>
              <a:rPr lang="en-GB" sz="4000" dirty="0">
                <a:latin typeface="Calibri" panose="020F0502020204030204" pitchFamily="34" charset="0"/>
                <a:cs typeface="Calibri" panose="020F0502020204030204" pitchFamily="34" charset="0"/>
              </a:rPr>
              <a:t>Student ID: 2222495</a:t>
            </a:r>
            <a:br>
              <a:rPr lang="en-GB" sz="4400" dirty="0"/>
            </a:br>
            <a:br>
              <a:rPr lang="en-US" sz="4400" dirty="0">
                <a:latin typeface="Oswald Bold" charset="0"/>
              </a:rPr>
            </a:b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315" y="274638"/>
            <a:ext cx="4750226" cy="370821"/>
          </a:xfrm>
        </p:spPr>
        <p:txBody>
          <a:bodyPr>
            <a:normAutofit fontScale="90000"/>
          </a:bodyPr>
          <a:lstStyle/>
          <a:p>
            <a:r>
              <a:rPr lang="en-US" dirty="0" smtClean="0">
                <a:latin typeface="Times New Roman" panose="02020603050405020304" pitchFamily="18" charset="0"/>
                <a:cs typeface="Times New Roman" panose="02020603050405020304" pitchFamily="18" charset="0"/>
              </a:rPr>
              <a:t>Table of Contents</a:t>
            </a:r>
            <a:endParaRPr lang="en-US" dirty="0">
              <a:latin typeface="Times New Roman" panose="02020603050405020304" pitchFamily="18" charset="0"/>
              <a:cs typeface="Times New Roman" panose="02020603050405020304" pitchFamily="18" charset="0"/>
            </a:endParaRPr>
          </a:p>
        </p:txBody>
      </p:sp>
      <p:sp>
        <p:nvSpPr>
          <p:cNvPr id="3" name="TextBox 2"/>
          <p:cNvSpPr txBox="1"/>
          <p:nvPr/>
        </p:nvSpPr>
        <p:spPr>
          <a:xfrm>
            <a:off x="520593" y="645459"/>
            <a:ext cx="7893423" cy="7017306"/>
          </a:xfrm>
          <a:prstGeom prst="rect">
            <a:avLst/>
          </a:prstGeom>
          <a:noFill/>
        </p:spPr>
        <p:txBody>
          <a:bodyPr wrap="square" rtlCol="0">
            <a:spAutoFit/>
          </a:bodyPr>
          <a:lstStyle/>
          <a:p>
            <a:pPr marL="342900" indent="-342900" algn="just">
              <a:lnSpc>
                <a:spcPct val="150000"/>
              </a:lnSpc>
              <a:buAutoNum type="arabicPeriod"/>
            </a:pPr>
            <a:r>
              <a:rPr lang="en-US" sz="2400" dirty="0" smtClean="0">
                <a:latin typeface="Times New Roman" panose="02020603050405020304" pitchFamily="18" charset="0"/>
                <a:cs typeface="Times New Roman" panose="02020603050405020304" pitchFamily="18" charset="0"/>
              </a:rPr>
              <a:t>Introduction</a:t>
            </a:r>
            <a:endParaRPr lang="en-US" sz="2400" dirty="0" smtClean="0">
              <a:latin typeface="Times New Roman" panose="02020603050405020304" pitchFamily="18" charset="0"/>
              <a:cs typeface="Times New Roman" panose="02020603050405020304" pitchFamily="18" charset="0"/>
            </a:endParaRPr>
          </a:p>
          <a:p>
            <a:pPr marL="342900" indent="-342900">
              <a:lnSpc>
                <a:spcPct val="150000"/>
              </a:lnSpc>
              <a:buAutoNum type="arabicPeriod"/>
            </a:pPr>
            <a:r>
              <a:rPr lang="en-US" sz="2400" dirty="0" smtClean="0">
                <a:latin typeface="Times New Roman" panose="02020603050405020304" pitchFamily="18" charset="0"/>
                <a:cs typeface="Times New Roman" panose="02020603050405020304" pitchFamily="18" charset="0"/>
              </a:rPr>
              <a:t>Service for Business guests  </a:t>
            </a:r>
            <a:endParaRPr lang="en-US" sz="2400" dirty="0" smtClean="0">
              <a:latin typeface="Times New Roman" panose="02020603050405020304" pitchFamily="18" charset="0"/>
              <a:cs typeface="Times New Roman" panose="02020603050405020304" pitchFamily="18" charset="0"/>
            </a:endParaRPr>
          </a:p>
          <a:p>
            <a:pPr marL="342900" indent="-342900">
              <a:lnSpc>
                <a:spcPct val="150000"/>
              </a:lnSpc>
              <a:buAutoNum type="arabicPeriod"/>
            </a:pPr>
            <a:r>
              <a:rPr lang="en-US" sz="2400" dirty="0" smtClean="0">
                <a:latin typeface="Times New Roman" panose="02020603050405020304" pitchFamily="18" charset="0"/>
                <a:cs typeface="Times New Roman" panose="02020603050405020304" pitchFamily="18" charset="0"/>
              </a:rPr>
              <a:t>Service for Millennial guests  </a:t>
            </a:r>
            <a:endParaRPr lang="en-US" sz="2400" dirty="0" smtClean="0">
              <a:latin typeface="Times New Roman" panose="02020603050405020304" pitchFamily="18" charset="0"/>
              <a:cs typeface="Times New Roman" panose="02020603050405020304" pitchFamily="18" charset="0"/>
            </a:endParaRPr>
          </a:p>
          <a:p>
            <a:pPr marL="342900" indent="-342900">
              <a:lnSpc>
                <a:spcPct val="150000"/>
              </a:lnSpc>
              <a:buAutoNum type="arabicPeriod"/>
            </a:pPr>
            <a:r>
              <a:rPr lang="en-US" sz="2400" dirty="0" smtClean="0">
                <a:latin typeface="Times New Roman" panose="02020603050405020304" pitchFamily="18" charset="0"/>
                <a:cs typeface="Times New Roman" panose="02020603050405020304" pitchFamily="18" charset="0"/>
              </a:rPr>
              <a:t>Nature  of guest service at Hilton hotels</a:t>
            </a:r>
            <a:endParaRPr lang="en-US" sz="2400" dirty="0" smtClean="0">
              <a:latin typeface="Times New Roman" panose="02020603050405020304" pitchFamily="18" charset="0"/>
              <a:cs typeface="Times New Roman" panose="02020603050405020304" pitchFamily="18" charset="0"/>
            </a:endParaRPr>
          </a:p>
          <a:p>
            <a:pPr marL="342900" indent="-342900">
              <a:lnSpc>
                <a:spcPct val="150000"/>
              </a:lnSpc>
              <a:buAutoNum type="arabicPeriod"/>
            </a:pPr>
            <a:r>
              <a:rPr lang="en-US" sz="2400" dirty="0" smtClean="0">
                <a:latin typeface="Times New Roman" panose="02020603050405020304" pitchFamily="18" charset="0"/>
                <a:cs typeface="Times New Roman" panose="02020603050405020304" pitchFamily="18" charset="0"/>
              </a:rPr>
              <a:t>Scope of the guest service</a:t>
            </a:r>
            <a:endParaRPr lang="en-US" sz="2400" dirty="0" smtClean="0">
              <a:latin typeface="Times New Roman" panose="02020603050405020304" pitchFamily="18" charset="0"/>
              <a:cs typeface="Times New Roman" panose="02020603050405020304" pitchFamily="18" charset="0"/>
            </a:endParaRPr>
          </a:p>
          <a:p>
            <a:pPr marL="342900" indent="-342900">
              <a:lnSpc>
                <a:spcPct val="150000"/>
              </a:lnSpc>
              <a:buAutoNum type="arabicPeriod"/>
            </a:pPr>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r</a:t>
            </a:r>
            <a:r>
              <a:rPr lang="en-US" sz="2400" dirty="0" smtClean="0">
                <a:latin typeface="Times New Roman" panose="02020603050405020304" pitchFamily="18" charset="0"/>
                <a:cs typeface="Times New Roman" panose="02020603050405020304" pitchFamily="18" charset="0"/>
              </a:rPr>
              <a:t>ole of guests service</a:t>
            </a:r>
            <a:endParaRPr lang="en-US" sz="2400" dirty="0" smtClean="0">
              <a:latin typeface="Times New Roman" panose="02020603050405020304" pitchFamily="18" charset="0"/>
              <a:cs typeface="Times New Roman" panose="02020603050405020304" pitchFamily="18" charset="0"/>
            </a:endParaRPr>
          </a:p>
          <a:p>
            <a:pPr marL="342900" indent="-342900">
              <a:lnSpc>
                <a:spcPct val="150000"/>
              </a:lnSpc>
              <a:buAutoNum type="arabicPeriod"/>
            </a:pPr>
            <a:r>
              <a:rPr lang="en-US" sz="2400" dirty="0" smtClean="0">
                <a:latin typeface="Times New Roman" panose="02020603050405020304" pitchFamily="18" charset="0"/>
                <a:cs typeface="Times New Roman" panose="02020603050405020304" pitchFamily="18" charset="0"/>
              </a:rPr>
              <a:t>The need to consider the role and function of guest service</a:t>
            </a:r>
            <a:endParaRPr lang="en-US" sz="2400" dirty="0" smtClean="0">
              <a:latin typeface="Times New Roman" panose="02020603050405020304" pitchFamily="18" charset="0"/>
              <a:cs typeface="Times New Roman" panose="02020603050405020304" pitchFamily="18" charset="0"/>
            </a:endParaRPr>
          </a:p>
          <a:p>
            <a:pPr marL="342900" indent="-342900">
              <a:lnSpc>
                <a:spcPct val="150000"/>
              </a:lnSpc>
              <a:buAutoNum type="arabicPeriod"/>
            </a:pPr>
            <a:r>
              <a:rPr lang="en-US" sz="2400" dirty="0" smtClean="0">
                <a:latin typeface="Times New Roman" panose="02020603050405020304" pitchFamily="18" charset="0"/>
                <a:cs typeface="Times New Roman" panose="02020603050405020304" pitchFamily="18" charset="0"/>
              </a:rPr>
              <a:t>Importance of Hospitality and guest service</a:t>
            </a:r>
            <a:endParaRPr lang="en-US" sz="2400" dirty="0" smtClean="0">
              <a:latin typeface="Times New Roman" panose="02020603050405020304" pitchFamily="18" charset="0"/>
              <a:cs typeface="Times New Roman" panose="02020603050405020304" pitchFamily="18" charset="0"/>
            </a:endParaRPr>
          </a:p>
          <a:p>
            <a:pPr marL="342900" indent="-342900">
              <a:lnSpc>
                <a:spcPct val="150000"/>
              </a:lnSpc>
              <a:buAutoNum type="arabicPeriod"/>
            </a:pPr>
            <a:r>
              <a:rPr lang="en-US" sz="2400" dirty="0" smtClean="0">
                <a:latin typeface="Times New Roman" panose="02020603050405020304" pitchFamily="18" charset="0"/>
                <a:cs typeface="Times New Roman" panose="02020603050405020304" pitchFamily="18" charset="0"/>
              </a:rPr>
              <a:t>The way hotel exceeds guest expectations</a:t>
            </a:r>
            <a:endParaRPr lang="en-US" sz="2400" dirty="0" smtClean="0">
              <a:latin typeface="Times New Roman" panose="02020603050405020304" pitchFamily="18" charset="0"/>
              <a:cs typeface="Times New Roman" panose="02020603050405020304" pitchFamily="18" charset="0"/>
            </a:endParaRPr>
          </a:p>
          <a:p>
            <a:pPr marL="342900" indent="-342900">
              <a:lnSpc>
                <a:spcPct val="150000"/>
              </a:lnSpc>
              <a:buAutoNum type="arabicPeriod"/>
            </a:pPr>
            <a:r>
              <a:rPr lang="en-US" sz="2400" dirty="0" smtClean="0">
                <a:latin typeface="Times New Roman" panose="02020603050405020304" pitchFamily="18" charset="0"/>
                <a:cs typeface="Times New Roman" panose="02020603050405020304" pitchFamily="18" charset="0"/>
              </a:rPr>
              <a:t>Conclusion</a:t>
            </a:r>
            <a:endParaRPr lang="en-US" sz="2400" dirty="0" smtClean="0">
              <a:latin typeface="Times New Roman" panose="02020603050405020304" pitchFamily="18" charset="0"/>
              <a:cs typeface="Times New Roman" panose="02020603050405020304" pitchFamily="18" charset="0"/>
            </a:endParaRPr>
          </a:p>
          <a:p>
            <a:pPr marL="342900" indent="-342900">
              <a:lnSpc>
                <a:spcPct val="150000"/>
              </a:lnSpc>
              <a:buAutoNum type="arabicPeriod"/>
            </a:pPr>
            <a:r>
              <a:rPr lang="en-US" sz="2400" dirty="0" smtClean="0">
                <a:latin typeface="Times New Roman" panose="02020603050405020304" pitchFamily="18" charset="0"/>
                <a:cs typeface="Times New Roman" panose="02020603050405020304" pitchFamily="18" charset="0"/>
              </a:rPr>
              <a:t>References</a:t>
            </a:r>
            <a:endParaRPr lang="en-US" sz="2400" dirty="0" smtClean="0">
              <a:latin typeface="Times New Roman" panose="02020603050405020304" pitchFamily="18" charset="0"/>
              <a:cs typeface="Times New Roman" panose="02020603050405020304" pitchFamily="18" charset="0"/>
            </a:endParaRPr>
          </a:p>
          <a:p>
            <a:pPr marL="342900" indent="-342900">
              <a:buAutoNum type="arabicPeriod"/>
            </a:pPr>
            <a:endParaRPr lang="en-US" dirty="0" smtClean="0"/>
          </a:p>
          <a:p>
            <a:pPr marL="342900" indent="-342900">
              <a:buAutoNum type="arabicPeriod"/>
            </a:pPr>
            <a:endParaRPr lang="en-US" dirty="0" smtClean="0"/>
          </a:p>
          <a:p>
            <a:pPr marL="342900" indent="-342900">
              <a:buAutoNum type="arabicPeriod"/>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9306" y="609600"/>
            <a:ext cx="3402106" cy="479612"/>
          </a:xfrm>
          <a:solidFill>
            <a:schemeClr val="accent4">
              <a:lumMod val="50000"/>
            </a:schemeClr>
          </a:solidFill>
          <a:ln>
            <a:solidFill>
              <a:schemeClr val="accent6">
                <a:lumMod val="50000"/>
              </a:schemeClr>
            </a:solidFill>
          </a:ln>
          <a:scene3d>
            <a:camera prst="orthographicFront"/>
            <a:lightRig rig="soft" dir="t">
              <a:rot lat="0" lon="0" rev="17220000"/>
            </a:lightRig>
          </a:scene3d>
          <a:sp3d>
            <a:bevelT w="165100" prst="coolSlant"/>
          </a:sp3d>
        </p:spPr>
        <p:txBody>
          <a:bodyPr>
            <a:scene3d>
              <a:camera prst="orthographicFront"/>
              <a:lightRig rig="soft" dir="t">
                <a:rot lat="0" lon="0" rev="17220000"/>
              </a:lightRig>
            </a:scene3d>
            <a:sp3d prstMaterial="softEdge">
              <a:bevelT w="38100" h="38100"/>
              <a:contourClr>
                <a:schemeClr val="tx2">
                  <a:shade val="50000"/>
                </a:schemeClr>
              </a:contourClr>
            </a:sp3d>
          </a:bodyPr>
          <a:lstStyle/>
          <a:p>
            <a:pPr algn="just"/>
            <a:r>
              <a:rPr lang="en-US" sz="4000" dirty="0" smtClean="0">
                <a:effectLst/>
                <a:latin typeface="Times New Roman" panose="02020603050405020304" pitchFamily="18" charset="0"/>
                <a:cs typeface="Times New Roman" panose="02020603050405020304" pitchFamily="18" charset="0"/>
              </a:rPr>
              <a:t>                    </a:t>
            </a:r>
            <a:r>
              <a:rPr lang="en-US" sz="4400" dirty="0" smtClean="0">
                <a:effectLst/>
                <a:latin typeface="Times New Roman" panose="02020603050405020304" pitchFamily="18" charset="0"/>
                <a:cs typeface="Times New Roman" panose="02020603050405020304" pitchFamily="18" charset="0"/>
              </a:rPr>
              <a:t>Introduction</a:t>
            </a:r>
            <a:endParaRPr lang="en-US" sz="4400" dirty="0">
              <a:effectLst/>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295835" y="1317811"/>
            <a:ext cx="11286565" cy="4867835"/>
          </a:xfrm>
          <a:solidFill>
            <a:schemeClr val="accent4">
              <a:lumMod val="75000"/>
            </a:schemeClr>
          </a:solidFill>
          <a:ln>
            <a:solidFill>
              <a:srgbClr val="00B050"/>
            </a:solidFill>
          </a:ln>
          <a:scene3d>
            <a:camera prst="orthographicFront"/>
            <a:lightRig rig="threePt" dir="t"/>
          </a:scene3d>
          <a:sp3d>
            <a:bevelT w="139700" h="139700" prst="divot"/>
          </a:sp3d>
        </p:spPr>
        <p:txBody>
          <a:bodyPr>
            <a:normAutofit/>
          </a:bodyPr>
          <a:lstStyle/>
          <a:p>
            <a:pPr marL="415925" indent="-342900" algn="just">
              <a:buFont typeface="Wingdings" panose="05000000000000000000" pitchFamily="2" charset="2"/>
              <a:buChar char="q"/>
            </a:pPr>
            <a:endParaRPr lang="en-US" sz="2400" dirty="0" smtClean="0">
              <a:latin typeface="Times New Roman" panose="02020603050405020304" pitchFamily="18" charset="0"/>
              <a:cs typeface="Times New Roman" panose="02020603050405020304" pitchFamily="18" charset="0"/>
            </a:endParaRPr>
          </a:p>
          <a:p>
            <a:pPr marL="415925" indent="-342900" algn="just">
              <a:lnSpc>
                <a:spcPct val="150000"/>
              </a:lnSpc>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Hospitality guest services refer to the variety of service  provided by hotels, resorts, and other establishments in the  hospitality establishments.</a:t>
            </a:r>
            <a:endParaRPr lang="en-US" sz="2400" dirty="0" smtClean="0">
              <a:latin typeface="Times New Roman" panose="02020603050405020304" pitchFamily="18" charset="0"/>
              <a:cs typeface="Times New Roman" panose="02020603050405020304" pitchFamily="18" charset="0"/>
            </a:endParaRPr>
          </a:p>
          <a:p>
            <a:pPr marL="415925" indent="-342900" algn="just">
              <a:lnSpc>
                <a:spcPct val="150000"/>
              </a:lnSpc>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Hospitality industry provides all the services tourists need to have a good time. Accommodation is one of the most important things guests need when they travel</a:t>
            </a:r>
            <a:r>
              <a:rPr lang="en-US" sz="2400" dirty="0" smtClean="0">
                <a:latin typeface="Times New Roman" panose="02020603050405020304" pitchFamily="18" charset="0"/>
                <a:cs typeface="Times New Roman" panose="02020603050405020304" pitchFamily="18" charset="0"/>
              </a:rPr>
              <a:t>.</a:t>
            </a:r>
            <a:endParaRPr lang="en-US" sz="2400" dirty="0" smtClean="0">
              <a:latin typeface="Times New Roman" panose="02020603050405020304" pitchFamily="18" charset="0"/>
              <a:cs typeface="Times New Roman" panose="02020603050405020304" pitchFamily="18" charset="0"/>
            </a:endParaRPr>
          </a:p>
          <a:p>
            <a:pPr marL="415925" indent="-342900" algn="just">
              <a:lnSpc>
                <a:spcPct val="150000"/>
              </a:lnSpc>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A guest in a hotel refers to a person who is staying in the hotel and using service or facilities of the </a:t>
            </a:r>
            <a:r>
              <a:rPr lang="en-US" sz="2400" dirty="0">
                <a:latin typeface="Times New Roman" panose="02020603050405020304" pitchFamily="18" charset="0"/>
                <a:cs typeface="Times New Roman" panose="02020603050405020304" pitchFamily="18" charset="0"/>
              </a:rPr>
              <a:t>hotel (</a:t>
            </a:r>
            <a:r>
              <a:rPr lang="en-US" sz="2400" dirty="0" smtClean="0">
                <a:latin typeface="Times New Roman" panose="02020603050405020304" pitchFamily="18" charset="0"/>
                <a:cs typeface="Times New Roman" panose="02020603050405020304" pitchFamily="18" charset="0"/>
              </a:rPr>
              <a:t>Cheung et al.,2005).</a:t>
            </a:r>
            <a:endParaRPr lang="en-US" sz="2400" dirty="0" smtClean="0">
              <a:latin typeface="Times New Roman" panose="02020603050405020304" pitchFamily="18" charset="0"/>
              <a:cs typeface="Times New Roman" panose="02020603050405020304" pitchFamily="18" charset="0"/>
            </a:endParaRPr>
          </a:p>
          <a:p>
            <a:pPr marL="415925" indent="-342900" algn="just">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There are three types of guests in the hotel industry- Business guests, leisure guests and locals guests.</a:t>
            </a:r>
            <a:endParaRPr lang="en-US" sz="2400"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68942"/>
            <a:ext cx="8417858" cy="5632311"/>
          </a:xfrm>
          <a:prstGeom prst="rect">
            <a:avLst/>
          </a:prstGeom>
          <a:solidFill>
            <a:schemeClr val="accent3">
              <a:lumMod val="50000"/>
            </a:schemeClr>
          </a:solidFill>
          <a:ln>
            <a:solidFill>
              <a:schemeClr val="accent4">
                <a:lumMod val="75000"/>
              </a:schemeClr>
            </a:solidFill>
          </a:ln>
          <a:scene3d>
            <a:camera prst="orthographicFront"/>
            <a:lightRig rig="threePt" dir="t"/>
          </a:scene3d>
          <a:sp3d>
            <a:bevelT w="114300" prst="artDeco"/>
          </a:sp3d>
        </p:spPr>
        <p:txBody>
          <a:bodyPr wrap="square" rtlCol="0">
            <a:spAutoFit/>
          </a:bodyPr>
          <a:lstStyle/>
          <a:p>
            <a:endParaRPr lang="en-US" dirty="0" smtClean="0"/>
          </a:p>
          <a:p>
            <a:pPr marL="342900" indent="-342900" algn="just">
              <a:lnSpc>
                <a:spcPct val="150000"/>
              </a:lnSpc>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Hilton worldwide is a global leader in the hospitality industry, dedicated to providing a great guest services all over the world.</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Hilton </a:t>
            </a:r>
            <a:r>
              <a:rPr lang="en-US" sz="2400" dirty="0">
                <a:latin typeface="Times New Roman" panose="02020603050405020304" pitchFamily="18" charset="0"/>
                <a:cs typeface="Times New Roman" panose="02020603050405020304" pitchFamily="18" charset="0"/>
              </a:rPr>
              <a:t>worldwide, is one of the renowned hotel chain in the word and it was founded by Conrad Hilton in 1919</a:t>
            </a:r>
            <a:r>
              <a:rPr lang="en-US" sz="2400" dirty="0" smtClean="0">
                <a:latin typeface="Times New Roman" panose="02020603050405020304" pitchFamily="18" charset="0"/>
                <a:cs typeface="Times New Roman" panose="02020603050405020304" pitchFamily="18" charset="0"/>
              </a:rPr>
              <a:t>.</a:t>
            </a:r>
            <a:endParaRPr lang="en-US" sz="2400" dirty="0" smtClean="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Hilton </a:t>
            </a:r>
            <a:r>
              <a:rPr lang="en-US" sz="2400" dirty="0">
                <a:latin typeface="Times New Roman" panose="02020603050405020304" pitchFamily="18" charset="0"/>
                <a:cs typeface="Times New Roman" panose="02020603050405020304" pitchFamily="18" charset="0"/>
              </a:rPr>
              <a:t>hotels in UK provide a variety of facilities and amenities including </a:t>
            </a:r>
            <a:r>
              <a:rPr lang="en-US" sz="2400" dirty="0" smtClean="0">
                <a:latin typeface="Times New Roman" panose="02020603050405020304" pitchFamily="18" charset="0"/>
                <a:cs typeface="Times New Roman" panose="02020603050405020304" pitchFamily="18" charset="0"/>
              </a:rPr>
              <a:t>from 5 star properties to more budget conscious properties for the </a:t>
            </a:r>
            <a:r>
              <a:rPr lang="en-US" sz="2400" dirty="0">
                <a:latin typeface="Times New Roman" panose="02020603050405020304" pitchFamily="18" charset="0"/>
                <a:cs typeface="Times New Roman" panose="02020603050405020304" pitchFamily="18" charset="0"/>
              </a:rPr>
              <a:t>guest (Clark, </a:t>
            </a:r>
            <a:r>
              <a:rPr lang="en-US" sz="2400" dirty="0" smtClean="0">
                <a:latin typeface="Times New Roman" panose="02020603050405020304" pitchFamily="18" charset="0"/>
                <a:cs typeface="Times New Roman" panose="02020603050405020304" pitchFamily="18" charset="0"/>
              </a:rPr>
              <a:t>2016).</a:t>
            </a:r>
            <a:endParaRPr lang="en-US" sz="2400" dirty="0" smtClean="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Hilton Worldwide operate their services in 119 countries with more than 64000 properties under 18  different brands.</a:t>
            </a:r>
            <a:endParaRPr lang="en-US" sz="2400" dirty="0" smtClean="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8417859" y="268942"/>
            <a:ext cx="3774141" cy="5632311"/>
          </a:xfrm>
          <a:prstGeom prst="rect">
            <a:avLst/>
          </a:prstGeom>
          <a:ln>
            <a:solidFill>
              <a:schemeClr val="accent4">
                <a:lumMod val="75000"/>
              </a:schemeClr>
            </a:solidFill>
          </a:ln>
          <a:scene3d>
            <a:camera prst="orthographicFront"/>
            <a:lightRig rig="threePt" dir="t"/>
          </a:scene3d>
          <a:sp3d>
            <a:bevelT prst="convex"/>
          </a:sp3d>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7741" y="0"/>
            <a:ext cx="7974106" cy="847165"/>
          </a:xfrm>
          <a:solidFill>
            <a:srgbClr val="002060"/>
          </a:solidFill>
          <a:scene3d>
            <a:camera prst="orthographicFront"/>
            <a:lightRig rig="soft" dir="t">
              <a:rot lat="0" lon="0" rev="16800000"/>
            </a:lightRig>
          </a:scene3d>
          <a:sp3d>
            <a:bevelT w="139700" h="139700" prst="divot"/>
          </a:sp3d>
        </p:spPr>
        <p:txBody>
          <a:bodyPr>
            <a:normAutofit/>
            <a:scene3d>
              <a:camera prst="orthographicFront"/>
              <a:lightRig rig="soft" dir="t">
                <a:rot lat="0" lon="0" rev="16800000"/>
              </a:lightRig>
            </a:scene3d>
            <a:sp3d prstMaterial="softEdge">
              <a:bevelT w="38100" h="38100"/>
            </a:sp3d>
          </a:bodyPr>
          <a:lstStyle/>
          <a:p>
            <a:pPr algn="just"/>
            <a:r>
              <a:rPr lang="en-US" sz="4000" dirty="0" smtClean="0">
                <a:latin typeface="Times New Roman" panose="02020603050405020304" pitchFamily="18" charset="0"/>
                <a:cs typeface="Times New Roman" panose="02020603050405020304" pitchFamily="18" charset="0"/>
              </a:rPr>
              <a:t>       Services for Business Guests      </a:t>
            </a:r>
            <a:endParaRPr lang="en-US" sz="400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331694" y="952607"/>
            <a:ext cx="11860306" cy="1938992"/>
          </a:xfrm>
          <a:prstGeom prst="rect">
            <a:avLst/>
          </a:prstGeom>
          <a:solidFill>
            <a:schemeClr val="accent5">
              <a:lumMod val="75000"/>
            </a:schemeClr>
          </a:solidFill>
          <a:scene3d>
            <a:camera prst="orthographicFront"/>
            <a:lightRig rig="threePt" dir="t"/>
          </a:scene3d>
          <a:sp3d>
            <a:bevelT w="114300" prst="hardEdge"/>
          </a:sp3d>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guests who travel and stay in the hotel for the purposes of business is termed business guests. As they visit for work purpose and enjoying during leisure times, they have to need special services. Since 2015, Hilton ranks first among the top business hotels (</a:t>
            </a:r>
            <a:r>
              <a:rPr lang="en-US" sz="2000" dirty="0" smtClean="0">
                <a:latin typeface="Times New Roman" panose="02020603050405020304" pitchFamily="18" charset="0"/>
                <a:cs typeface="Times New Roman" panose="02020603050405020304" pitchFamily="18" charset="0"/>
              </a:rPr>
              <a:t>Collier &amp; Bienstock,2006).</a:t>
            </a:r>
            <a:endParaRPr lang="en-US" sz="2000" dirty="0" smtClean="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graphicFrame>
        <p:nvGraphicFramePr>
          <p:cNvPr id="9" name="Diagram 8"/>
          <p:cNvGraphicFramePr/>
          <p:nvPr/>
        </p:nvGraphicFramePr>
        <p:xfrm>
          <a:off x="201708" y="2865292"/>
          <a:ext cx="10434915" cy="3629637"/>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754" y="274638"/>
            <a:ext cx="7194176" cy="733891"/>
          </a:xfrm>
          <a:solidFill>
            <a:schemeClr val="accent4">
              <a:lumMod val="50000"/>
            </a:schemeClr>
          </a:solidFill>
          <a:ln>
            <a:solidFill>
              <a:schemeClr val="accent6">
                <a:lumMod val="75000"/>
              </a:schemeClr>
            </a:solidFill>
          </a:ln>
          <a:scene3d>
            <a:camera prst="orthographicFront"/>
            <a:lightRig rig="soft" dir="t">
              <a:rot lat="0" lon="0" rev="16800000"/>
            </a:lightRig>
          </a:scene3d>
          <a:sp3d>
            <a:bevelT w="114300" prst="hardEdge"/>
          </a:sp3d>
        </p:spPr>
        <p:txBody>
          <a:bodyPr>
            <a:normAutofit/>
            <a:scene3d>
              <a:camera prst="orthographicFront"/>
              <a:lightRig rig="soft" dir="t">
                <a:rot lat="0" lon="0" rev="16800000"/>
              </a:lightRig>
            </a:scene3d>
            <a:sp3d prstMaterial="softEdge">
              <a:bevelT w="38100" h="38100"/>
            </a:sp3d>
          </a:bodyPr>
          <a:lstStyle/>
          <a:p>
            <a:pPr algn="just"/>
            <a:r>
              <a:rPr lang="en-US" sz="4000" dirty="0" smtClean="0">
                <a:latin typeface="Times New Roman" panose="02020603050405020304" pitchFamily="18" charset="0"/>
                <a:cs typeface="Times New Roman" panose="02020603050405020304" pitchFamily="18" charset="0"/>
              </a:rPr>
              <a:t>Services for Millennial Guests</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3753" y="1129553"/>
            <a:ext cx="11138647" cy="5179807"/>
          </a:xfrm>
          <a:solidFill>
            <a:schemeClr val="accent4">
              <a:lumMod val="50000"/>
            </a:schemeClr>
          </a:solidFill>
          <a:scene3d>
            <a:camera prst="orthographicFront"/>
            <a:lightRig rig="threePt" dir="t"/>
          </a:scene3d>
          <a:sp3d>
            <a:bevelT w="139700" h="139700" prst="divot"/>
          </a:sp3d>
        </p:spPr>
        <p:txBody>
          <a:bodyPr>
            <a:normAutofit/>
          </a:bodyPr>
          <a:lstStyle/>
          <a:p>
            <a:pPr algn="just">
              <a:lnSpc>
                <a:spcPct val="150000"/>
              </a:lnSpc>
            </a:pPr>
            <a:r>
              <a:rPr lang="en-US" sz="2400" b="1" dirty="0">
                <a:solidFill>
                  <a:srgbClr val="00B0F0"/>
                </a:solidFill>
                <a:latin typeface="Times New Roman" panose="02020603050405020304" pitchFamily="18" charset="0"/>
                <a:cs typeface="Times New Roman" panose="02020603050405020304" pitchFamily="18" charset="0"/>
              </a:rPr>
              <a:t>Fitness and wellness </a:t>
            </a:r>
            <a:r>
              <a:rPr lang="en-US" sz="2400" b="1" dirty="0" smtClean="0">
                <a:solidFill>
                  <a:srgbClr val="00B0F0"/>
                </a:solidFill>
                <a:latin typeface="Times New Roman" panose="02020603050405020304" pitchFamily="18" charset="0"/>
                <a:cs typeface="Times New Roman" panose="02020603050405020304" pitchFamily="18" charset="0"/>
              </a:rPr>
              <a:t>amenities: </a:t>
            </a:r>
            <a:r>
              <a:rPr lang="en-US" sz="2400" dirty="0">
                <a:latin typeface="Times New Roman" panose="02020603050405020304" pitchFamily="18" charset="0"/>
                <a:cs typeface="Times New Roman" panose="02020603050405020304" pitchFamily="18" charset="0"/>
              </a:rPr>
              <a:t>Hilton hotels provide on-site fitness centers, yoga or meditation class and healthy food </a:t>
            </a:r>
            <a:r>
              <a:rPr lang="en-US" sz="2400" dirty="0" smtClean="0">
                <a:latin typeface="Times New Roman" panose="02020603050405020304" pitchFamily="18" charset="0"/>
                <a:cs typeface="Times New Roman" panose="02020603050405020304" pitchFamily="18" charset="0"/>
              </a:rPr>
              <a:t>.</a:t>
            </a:r>
            <a:endParaRPr lang="en-US" sz="2400" dirty="0" smtClean="0">
              <a:latin typeface="Times New Roman" panose="02020603050405020304" pitchFamily="18" charset="0"/>
              <a:cs typeface="Times New Roman" panose="02020603050405020304" pitchFamily="18" charset="0"/>
            </a:endParaRPr>
          </a:p>
          <a:p>
            <a:pPr algn="just">
              <a:lnSpc>
                <a:spcPct val="150000"/>
              </a:lnSpc>
            </a:pPr>
            <a:r>
              <a:rPr lang="en-US" sz="2400" b="1" dirty="0" smtClean="0">
                <a:solidFill>
                  <a:srgbClr val="00B0F0"/>
                </a:solidFill>
                <a:latin typeface="Times New Roman" panose="02020603050405020304" pitchFamily="18" charset="0"/>
                <a:cs typeface="Times New Roman" panose="02020603050405020304" pitchFamily="18" charset="0"/>
              </a:rPr>
              <a:t>High- </a:t>
            </a:r>
            <a:r>
              <a:rPr lang="en-US" sz="2400" b="1" dirty="0">
                <a:solidFill>
                  <a:srgbClr val="00B0F0"/>
                </a:solidFill>
                <a:latin typeface="Times New Roman" panose="02020603050405020304" pitchFamily="18" charset="0"/>
                <a:cs typeface="Times New Roman" panose="02020603050405020304" pitchFamily="18" charset="0"/>
              </a:rPr>
              <a:t>speed Wi-Fi</a:t>
            </a:r>
            <a:r>
              <a:rPr lang="en-US" sz="2400" dirty="0">
                <a:latin typeface="Times New Roman" panose="02020603050405020304" pitchFamily="18" charset="0"/>
                <a:cs typeface="Times New Roman" panose="02020603050405020304" pitchFamily="18" charset="0"/>
              </a:rPr>
              <a:t>: Hilton hotels offer complimentary </a:t>
            </a:r>
            <a:r>
              <a:rPr lang="en-US" sz="2400" dirty="0" smtClean="0">
                <a:latin typeface="Times New Roman" panose="02020603050405020304" pitchFamily="18" charset="0"/>
                <a:cs typeface="Times New Roman" panose="02020603050405020304" pitchFamily="18" charset="0"/>
              </a:rPr>
              <a:t>Wi-Fi </a:t>
            </a:r>
            <a:r>
              <a:rPr lang="en-US" sz="2400" dirty="0">
                <a:latin typeface="Times New Roman" panose="02020603050405020304" pitchFamily="18" charset="0"/>
                <a:cs typeface="Times New Roman" panose="02020603050405020304" pitchFamily="18" charset="0"/>
              </a:rPr>
              <a:t>to their guests as </a:t>
            </a:r>
            <a:r>
              <a:rPr lang="en-US" sz="2400" dirty="0" smtClean="0">
                <a:latin typeface="Times New Roman" panose="02020603050405020304" pitchFamily="18" charset="0"/>
                <a:cs typeface="Times New Roman" panose="02020603050405020304" pitchFamily="18" charset="0"/>
              </a:rPr>
              <a:t>Millennial </a:t>
            </a:r>
            <a:r>
              <a:rPr lang="en-US" sz="2400" dirty="0">
                <a:latin typeface="Times New Roman" panose="02020603050405020304" pitchFamily="18" charset="0"/>
                <a:cs typeface="Times New Roman" panose="02020603050405020304" pitchFamily="18" charset="0"/>
              </a:rPr>
              <a:t>are often tech-savvy and value access to fast (</a:t>
            </a:r>
            <a:r>
              <a:rPr lang="en-US" sz="2400" dirty="0" smtClean="0">
                <a:latin typeface="Times New Roman" panose="02020603050405020304" pitchFamily="18" charset="0"/>
                <a:cs typeface="Times New Roman" panose="02020603050405020304" pitchFamily="18" charset="0"/>
              </a:rPr>
              <a:t>Dabholkar</a:t>
            </a:r>
            <a:r>
              <a:rPr lang="en-US" sz="2400" dirty="0">
                <a:latin typeface="Times New Roman" panose="02020603050405020304" pitchFamily="18" charset="0"/>
                <a:cs typeface="Times New Roman" panose="02020603050405020304" pitchFamily="18" charset="0"/>
              </a:rPr>
              <a:t> </a:t>
            </a:r>
            <a:r>
              <a:rPr lang="en-US" sz="2400" dirty="0" smtClean="0">
                <a:latin typeface="Times New Roman" panose="02020603050405020304" pitchFamily="18" charset="0"/>
                <a:cs typeface="Times New Roman" panose="02020603050405020304" pitchFamily="18" charset="0"/>
              </a:rPr>
              <a:t>et al., 1996).</a:t>
            </a:r>
            <a:endParaRPr lang="en-US" sz="2400" dirty="0" smtClean="0">
              <a:latin typeface="Times New Roman" panose="02020603050405020304" pitchFamily="18" charset="0"/>
              <a:cs typeface="Times New Roman" panose="02020603050405020304" pitchFamily="18" charset="0"/>
            </a:endParaRPr>
          </a:p>
          <a:p>
            <a:pPr algn="just">
              <a:lnSpc>
                <a:spcPct val="150000"/>
              </a:lnSpc>
            </a:pPr>
            <a:r>
              <a:rPr lang="en-US" sz="2400" b="1" dirty="0" smtClean="0">
                <a:solidFill>
                  <a:srgbClr val="00B0F0"/>
                </a:solidFill>
                <a:latin typeface="Times New Roman" panose="02020603050405020304" pitchFamily="18" charset="0"/>
                <a:cs typeface="Times New Roman" panose="02020603050405020304" pitchFamily="18" charset="0"/>
              </a:rPr>
              <a:t>Premium </a:t>
            </a:r>
            <a:r>
              <a:rPr lang="en-US" sz="2400" b="1" dirty="0">
                <a:solidFill>
                  <a:srgbClr val="00B0F0"/>
                </a:solidFill>
                <a:latin typeface="Times New Roman" panose="02020603050405020304" pitchFamily="18" charset="0"/>
                <a:cs typeface="Times New Roman" panose="02020603050405020304" pitchFamily="18" charset="0"/>
              </a:rPr>
              <a:t>services</a:t>
            </a:r>
            <a:r>
              <a:rPr lang="en-US" sz="2400" dirty="0">
                <a:latin typeface="Times New Roman" panose="02020603050405020304" pitchFamily="18" charset="0"/>
                <a:cs typeface="Times New Roman" panose="02020603050405020304" pitchFamily="18" charset="0"/>
              </a:rPr>
              <a:t>: Hilton hotel offers special discounts to its regular guest</a:t>
            </a:r>
            <a:r>
              <a:rPr lang="en-US" sz="2400" dirty="0" smtClean="0">
                <a:latin typeface="Times New Roman" panose="02020603050405020304" pitchFamily="18" charset="0"/>
                <a:cs typeface="Times New Roman" panose="02020603050405020304" pitchFamily="18" charset="0"/>
              </a:rPr>
              <a:t>.</a:t>
            </a:r>
            <a:endParaRPr lang="en-US" sz="2400" dirty="0" smtClean="0">
              <a:latin typeface="Times New Roman" panose="02020603050405020304" pitchFamily="18" charset="0"/>
              <a:cs typeface="Times New Roman" panose="02020603050405020304" pitchFamily="18" charset="0"/>
            </a:endParaRPr>
          </a:p>
          <a:p>
            <a:pPr algn="just">
              <a:lnSpc>
                <a:spcPct val="150000"/>
              </a:lnSpc>
            </a:pPr>
            <a:r>
              <a:rPr lang="en-US" sz="2400" b="1" dirty="0" smtClean="0">
                <a:solidFill>
                  <a:srgbClr val="00B0F0"/>
                </a:solidFill>
                <a:latin typeface="Times New Roman" panose="02020603050405020304" pitchFamily="18" charset="0"/>
                <a:cs typeface="Times New Roman" panose="02020603050405020304" pitchFamily="18" charset="0"/>
              </a:rPr>
              <a:t>Contactless </a:t>
            </a:r>
            <a:r>
              <a:rPr lang="en-US" sz="2400" b="1" dirty="0">
                <a:solidFill>
                  <a:srgbClr val="00B0F0"/>
                </a:solidFill>
                <a:latin typeface="Times New Roman" panose="02020603050405020304" pitchFamily="18" charset="0"/>
                <a:cs typeface="Times New Roman" panose="02020603050405020304" pitchFamily="18" charset="0"/>
              </a:rPr>
              <a:t>payment options </a:t>
            </a:r>
            <a:r>
              <a:rPr lang="en-US" sz="2400" dirty="0">
                <a:latin typeface="Times New Roman" panose="02020603050405020304" pitchFamily="18" charset="0"/>
                <a:cs typeface="Times New Roman" panose="02020603050405020304" pitchFamily="18" charset="0"/>
              </a:rPr>
              <a:t>: Hilton hotel ensure contactless payment options. </a:t>
            </a:r>
            <a:r>
              <a:rPr lang="en-US" sz="2400" dirty="0" smtClean="0">
                <a:latin typeface="Times New Roman" panose="02020603050405020304" pitchFamily="18" charset="0"/>
                <a:cs typeface="Times New Roman" panose="02020603050405020304" pitchFamily="18" charset="0"/>
              </a:rPr>
              <a:t>Millennial </a:t>
            </a:r>
            <a:r>
              <a:rPr lang="en-US" sz="2400" dirty="0">
                <a:latin typeface="Times New Roman" panose="02020603050405020304" pitchFamily="18" charset="0"/>
                <a:cs typeface="Times New Roman" panose="02020603050405020304" pitchFamily="18" charset="0"/>
              </a:rPr>
              <a:t>can pay through to the  Apple pay or Google wallet</a:t>
            </a:r>
            <a:r>
              <a:rPr lang="en-US" sz="2400" dirty="0" smtClean="0">
                <a:latin typeface="Times New Roman" panose="02020603050405020304" pitchFamily="18" charset="0"/>
                <a:cs typeface="Times New Roman" panose="02020603050405020304" pitchFamily="18" charset="0"/>
              </a:rPr>
              <a:t>.</a:t>
            </a:r>
            <a:endParaRPr lang="en-US" sz="2400" dirty="0" smtClean="0">
              <a:latin typeface="Times New Roman" panose="02020603050405020304" pitchFamily="18" charset="0"/>
              <a:cs typeface="Times New Roman" panose="02020603050405020304" pitchFamily="18" charset="0"/>
            </a:endParaRPr>
          </a:p>
          <a:p>
            <a:pPr algn="just">
              <a:lnSpc>
                <a:spcPct val="150000"/>
              </a:lnSpc>
            </a:pPr>
            <a:r>
              <a:rPr lang="en-US" sz="2400" b="1" dirty="0" smtClean="0">
                <a:solidFill>
                  <a:srgbClr val="00B0F0"/>
                </a:solidFill>
                <a:latin typeface="Times New Roman" panose="02020603050405020304" pitchFamily="18" charset="0"/>
                <a:cs typeface="Times New Roman" panose="02020603050405020304" pitchFamily="18" charset="0"/>
              </a:rPr>
              <a:t>Tour package</a:t>
            </a:r>
            <a:r>
              <a:rPr lang="en-US" sz="2400" dirty="0" smtClean="0">
                <a:latin typeface="Times New Roman" panose="02020603050405020304" pitchFamily="18" charset="0"/>
                <a:cs typeface="Times New Roman" panose="02020603050405020304" pitchFamily="18" charset="0"/>
              </a:rPr>
              <a:t>: Hilton hotel provide customize tour package including sight-seeing .</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9966" y="510988"/>
            <a:ext cx="6535270" cy="523220"/>
          </a:xfrm>
          <a:prstGeom prst="rect">
            <a:avLst/>
          </a:prstGeom>
          <a:solidFill>
            <a:schemeClr val="accent5">
              <a:lumMod val="50000"/>
            </a:schemeClr>
          </a:solidFill>
          <a:scene3d>
            <a:camera prst="orthographicFront"/>
            <a:lightRig rig="threePt" dir="t"/>
          </a:scene3d>
          <a:sp3d>
            <a:bevelT w="152400" h="50800" prst="softRound"/>
          </a:sp3d>
        </p:spPr>
        <p:txBody>
          <a:bodyPr wrap="square" rtlCol="0">
            <a:spAutoFit/>
          </a:bodyPr>
          <a:lstStyle/>
          <a:p>
            <a:pPr algn="just"/>
            <a:r>
              <a:rPr lang="en-US" sz="2800" dirty="0" smtClean="0">
                <a:latin typeface="Times New Roman" panose="02020603050405020304" pitchFamily="18" charset="0"/>
                <a:cs typeface="Times New Roman" panose="02020603050405020304" pitchFamily="18" charset="0"/>
              </a:rPr>
              <a:t>Nature of guest services at Hilton  hotels</a:t>
            </a:r>
            <a:endParaRPr lang="en-US" sz="28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389965" y="1196788"/>
            <a:ext cx="9614647" cy="2308324"/>
          </a:xfrm>
          <a:prstGeom prst="rect">
            <a:avLst/>
          </a:prstGeom>
          <a:solidFill>
            <a:schemeClr val="tx2">
              <a:lumMod val="75000"/>
            </a:schemeClr>
          </a:solidFill>
          <a:scene3d>
            <a:camera prst="orthographicFront"/>
            <a:lightRig rig="threePt" dir="t"/>
          </a:scene3d>
          <a:sp3d>
            <a:bevelT prst="angle"/>
          </a:sp3d>
        </p:spPr>
        <p:txBody>
          <a:bodyPr wrap="square" rtlCol="0">
            <a:spAutoFit/>
          </a:bodyPr>
          <a:lstStyle/>
          <a:p>
            <a:pPr marL="342900" indent="-342900" algn="just">
              <a:lnSpc>
                <a:spcPct val="150000"/>
              </a:lnSpc>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Identifying </a:t>
            </a:r>
            <a:r>
              <a:rPr lang="en-US" sz="2400" dirty="0">
                <a:latin typeface="Times New Roman" panose="02020603050405020304" pitchFamily="18" charset="0"/>
                <a:cs typeface="Times New Roman" panose="02020603050405020304" pitchFamily="18" charset="0"/>
              </a:rPr>
              <a:t>guest needs and providing personalized attention.</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Ensure </a:t>
            </a:r>
            <a:r>
              <a:rPr lang="en-US" sz="2400" dirty="0">
                <a:latin typeface="Times New Roman" panose="02020603050405020304" pitchFamily="18" charset="0"/>
                <a:cs typeface="Times New Roman" panose="02020603050405020304" pitchFamily="18" charset="0"/>
              </a:rPr>
              <a:t>a memorable experience that helps to exceed guest satisfaction.</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Service is available 24/7.</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Employees have a high level of professionalism.</a:t>
            </a:r>
            <a:endParaRPr lang="en-US" sz="24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389965" y="3667692"/>
            <a:ext cx="6172201" cy="523220"/>
          </a:xfrm>
          <a:prstGeom prst="rect">
            <a:avLst/>
          </a:prstGeom>
          <a:solidFill>
            <a:schemeClr val="accent6">
              <a:lumMod val="75000"/>
            </a:schemeClr>
          </a:solidFill>
          <a:scene3d>
            <a:camera prst="orthographicFront"/>
            <a:lightRig rig="threePt" dir="t"/>
          </a:scene3d>
          <a:sp3d>
            <a:bevelT w="165100" prst="coolSlant"/>
          </a:sp3d>
        </p:spPr>
        <p:txBody>
          <a:bodyPr wrap="square" rtlCol="0">
            <a:spAutoFit/>
          </a:bodyPr>
          <a:lstStyle/>
          <a:p>
            <a:r>
              <a:rPr lang="en-US" sz="2800" dirty="0" smtClean="0">
                <a:latin typeface="Times New Roman" panose="02020603050405020304" pitchFamily="18" charset="0"/>
                <a:cs typeface="Times New Roman" panose="02020603050405020304" pitchFamily="18" charset="0"/>
              </a:rPr>
              <a:t>Scope of guest service at Hilton hotels</a:t>
            </a:r>
            <a:endParaRPr lang="en-US" sz="28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242047" y="4370294"/>
            <a:ext cx="11631706" cy="2308324"/>
          </a:xfrm>
          <a:prstGeom prst="rect">
            <a:avLst/>
          </a:prstGeom>
          <a:solidFill>
            <a:srgbClr val="002060"/>
          </a:solidFill>
          <a:scene3d>
            <a:camera prst="orthographicFront"/>
            <a:lightRig rig="threePt" dir="t"/>
          </a:scene3d>
          <a:sp3d>
            <a:bevelT w="101600" prst="riblet"/>
          </a:sp3d>
        </p:spPr>
        <p:txBody>
          <a:bodyPr wrap="square" rtlCol="0">
            <a:spAutoFit/>
          </a:bodyPr>
          <a:lstStyle/>
          <a:p>
            <a:pPr marL="342900" indent="-342900" algn="just">
              <a:lnSpc>
                <a:spcPct val="15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ensuring a wide range of accommodation facilities to meet the needs of every type of traveler.</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providing fitness and wellness facilities, including fitness centers, yoga classes, and spas.</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offering conference services for the corporate guests.</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57200" y="1546412"/>
            <a:ext cx="11403106" cy="4616648"/>
          </a:xfrm>
          <a:prstGeom prst="rect">
            <a:avLst/>
          </a:prstGeom>
          <a:solidFill>
            <a:schemeClr val="accent3">
              <a:lumMod val="50000"/>
            </a:schemeClr>
          </a:solidFill>
          <a:scene3d>
            <a:camera prst="orthographicFront"/>
            <a:lightRig rig="threePt" dir="t"/>
          </a:scene3d>
          <a:sp3d>
            <a:bevelT w="139700" h="139700" prst="divot"/>
          </a:sp3d>
        </p:spPr>
        <p:txBody>
          <a:bodyPr wrap="square" rtlCol="0">
            <a:spAutoFit/>
          </a:bodyPr>
          <a:lstStyle/>
          <a:p>
            <a:pPr marL="342900" indent="-342900" algn="just">
              <a:lnSpc>
                <a:spcPct val="150000"/>
              </a:lnSpc>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Identifying guest needs and providing personalized attention to the guests.</a:t>
            </a:r>
            <a:endParaRPr lang="en-US" sz="28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Identifying guest satisfaction and comfort during guest stays at the hotel</a:t>
            </a:r>
            <a:endParaRPr lang="en-US" sz="28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To meet the needs of every type of guest, Hilton hotels provide a wide range of services and amenities (</a:t>
            </a:r>
            <a:r>
              <a:rPr lang="en-US" sz="2800" dirty="0" smtClean="0">
                <a:latin typeface="Times New Roman" panose="02020603050405020304" pitchFamily="18" charset="0"/>
                <a:cs typeface="Times New Roman" panose="02020603050405020304" pitchFamily="18" charset="0"/>
              </a:rPr>
              <a:t>Díaz,2019).</a:t>
            </a:r>
            <a:endParaRPr lang="en-US" sz="28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Through positive reviews from guests, Hilton hotels foster brand loyalty.</a:t>
            </a:r>
            <a:endParaRPr lang="en-US" sz="28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supporting the hotels overall mission and goals</a:t>
            </a:r>
            <a:r>
              <a:rPr lang="en-US" sz="2800" dirty="0" smtClean="0">
                <a:latin typeface="Times New Roman" panose="02020603050405020304" pitchFamily="18" charset="0"/>
                <a:cs typeface="Times New Roman" panose="02020603050405020304" pitchFamily="18" charset="0"/>
              </a:rPr>
              <a:t>.</a:t>
            </a:r>
            <a:endParaRPr lang="en-US" sz="2800" dirty="0" smtClean="0">
              <a:latin typeface="Times New Roman" panose="02020603050405020304" pitchFamily="18" charset="0"/>
              <a:cs typeface="Times New Roman" panose="02020603050405020304" pitchFamily="18" charset="0"/>
            </a:endParaRPr>
          </a:p>
          <a:p>
            <a:pPr algn="just">
              <a:lnSpc>
                <a:spcPct val="150000"/>
              </a:lnSpc>
            </a:pPr>
            <a:endParaRPr lang="en-US" sz="28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457200" y="336177"/>
            <a:ext cx="8148917" cy="646331"/>
          </a:xfrm>
          <a:prstGeom prst="rect">
            <a:avLst/>
          </a:prstGeom>
          <a:solidFill>
            <a:schemeClr val="accent6"/>
          </a:solidFill>
          <a:scene3d>
            <a:camera prst="orthographicFront"/>
            <a:lightRig rig="threePt" dir="t"/>
          </a:scene3d>
          <a:sp3d>
            <a:bevelT w="165100" prst="coolSlant"/>
          </a:sp3d>
        </p:spPr>
        <p:txBody>
          <a:bodyPr wrap="square" rtlCol="0">
            <a:spAutoFit/>
          </a:bodyPr>
          <a:lstStyle/>
          <a:p>
            <a:r>
              <a:rPr lang="en-US" sz="3600" dirty="0" smtClean="0">
                <a:latin typeface="Times New Roman" panose="02020603050405020304" pitchFamily="18" charset="0"/>
                <a:cs typeface="Times New Roman" panose="02020603050405020304" pitchFamily="18" charset="0"/>
              </a:rPr>
              <a:t>The role of guest service at Hilton hotels</a:t>
            </a:r>
            <a:endParaRPr lang="en-US" sz="3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 y="0"/>
            <a:ext cx="12192001" cy="1021976"/>
          </a:xfrm>
          <a:solidFill>
            <a:schemeClr val="accent3">
              <a:lumMod val="50000"/>
            </a:schemeClr>
          </a:solidFill>
        </p:spPr>
        <p:txBody>
          <a:bodyPr>
            <a:normAutofit/>
          </a:bodyPr>
          <a:lstStyle/>
          <a:p>
            <a:pPr algn="just"/>
            <a:r>
              <a:rPr lang="en-US" sz="2800" dirty="0" smtClean="0">
                <a:latin typeface="Times New Roman" panose="02020603050405020304" pitchFamily="18" charset="0"/>
                <a:cs typeface="Times New Roman" panose="02020603050405020304" pitchFamily="18" charset="0"/>
              </a:rPr>
              <a:t>The need to consider the role and function  of guest service at Hilton hotels</a:t>
            </a:r>
            <a:endParaRPr lang="en-US" sz="28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188258" y="1237129"/>
            <a:ext cx="11551024" cy="4801314"/>
          </a:xfrm>
          <a:prstGeom prst="rect">
            <a:avLst/>
          </a:prstGeom>
          <a:solidFill>
            <a:schemeClr val="accent6">
              <a:lumMod val="75000"/>
            </a:schemeClr>
          </a:solidFill>
          <a:scene3d>
            <a:camera prst="orthographicFront"/>
            <a:lightRig rig="threePt" dir="t"/>
          </a:scene3d>
          <a:sp3d>
            <a:bevelT w="139700" h="139700" prst="divot"/>
          </a:sp3d>
        </p:spPr>
        <p:txBody>
          <a:bodyPr wrap="square" rtlCol="0">
            <a:spAutoFit/>
          </a:bodyPr>
          <a:lstStyle/>
          <a:p>
            <a:pPr marL="342900" indent="-342900" algn="just">
              <a:lnSpc>
                <a:spcPct val="150000"/>
              </a:lnSpc>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Hilton </a:t>
            </a:r>
            <a:r>
              <a:rPr lang="en-US" sz="2400" dirty="0">
                <a:latin typeface="Times New Roman" panose="02020603050405020304" pitchFamily="18" charset="0"/>
                <a:cs typeface="Times New Roman" panose="02020603050405020304" pitchFamily="18" charset="0"/>
              </a:rPr>
              <a:t>hotels provide exceptional guest service to differentiate themselves from other hospitality establishments.</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To maintain a brand's reputation and promote repeat business, consistent delivery of exceptional service is required (</a:t>
            </a:r>
            <a:r>
              <a:rPr lang="en-US" sz="2400" dirty="0" smtClean="0">
                <a:latin typeface="Times New Roman" panose="02020603050405020304" pitchFamily="18" charset="0"/>
                <a:cs typeface="Times New Roman" panose="02020603050405020304" pitchFamily="18" charset="0"/>
              </a:rPr>
              <a:t>Fuchs</a:t>
            </a:r>
            <a:r>
              <a:rPr lang="en-US" sz="2400" dirty="0">
                <a:latin typeface="Times New Roman" panose="02020603050405020304" pitchFamily="18" charset="0"/>
                <a:cs typeface="Times New Roman" panose="02020603050405020304" pitchFamily="18" charset="0"/>
              </a:rPr>
              <a:t> </a:t>
            </a:r>
            <a:r>
              <a:rPr lang="en-US" sz="2400" dirty="0" smtClean="0">
                <a:latin typeface="Times New Roman" panose="02020603050405020304" pitchFamily="18" charset="0"/>
                <a:cs typeface="Times New Roman" panose="02020603050405020304" pitchFamily="18" charset="0"/>
              </a:rPr>
              <a:t>&amp; Weiermair,2004).</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In creating a positive guest experience and positive word-of-mouth and online reviews, Hilton hotels ensure the quality of their services.</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Guest service is an essential element of the overall guest experience, from pre-arrival through departure.</a:t>
            </a:r>
            <a:endParaRPr lang="en-US" sz="2400" dirty="0">
              <a:latin typeface="Times New Roman" panose="02020603050405020304" pitchFamily="18" charset="0"/>
              <a:cs typeface="Times New Roman" panose="02020603050405020304" pitchFamily="18" charset="0"/>
            </a:endParaRP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107706" cy="411162"/>
          </a:xfrm>
          <a:solidFill>
            <a:schemeClr val="accent4">
              <a:lumMod val="50000"/>
            </a:schemeClr>
          </a:solidFill>
          <a:scene3d>
            <a:camera prst="orthographicFront"/>
            <a:lightRig rig="soft" dir="t">
              <a:rot lat="0" lon="0" rev="16800000"/>
            </a:lightRig>
          </a:scene3d>
          <a:sp3d>
            <a:bevelT w="139700" h="139700" prst="divot"/>
          </a:sp3d>
        </p:spPr>
        <p:txBody>
          <a:bodyPr>
            <a:normAutofit fontScale="90000"/>
            <a:scene3d>
              <a:camera prst="orthographicFront"/>
              <a:lightRig rig="soft" dir="t">
                <a:rot lat="0" lon="0" rev="16800000"/>
              </a:lightRig>
            </a:scene3d>
            <a:sp3d prstMaterial="softEdge">
              <a:bevelT w="38100" h="38100"/>
            </a:sp3d>
          </a:bodyPr>
          <a:lstStyle/>
          <a:p>
            <a:pPr algn="just"/>
            <a:r>
              <a:rPr lang="en-US" sz="3600" dirty="0" smtClean="0">
                <a:latin typeface="Times New Roman" panose="02020603050405020304" pitchFamily="18" charset="0"/>
                <a:cs typeface="Times New Roman" panose="02020603050405020304" pitchFamily="18" charset="0"/>
              </a:rPr>
              <a:t>Importance of Hospitality and guest service to hotels</a:t>
            </a:r>
            <a:endParaRPr lang="en-US" sz="36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295835" y="833719"/>
            <a:ext cx="11725835" cy="5632311"/>
          </a:xfrm>
          <a:prstGeom prst="rect">
            <a:avLst/>
          </a:prstGeom>
          <a:solidFill>
            <a:schemeClr val="accent6">
              <a:lumMod val="50000"/>
            </a:schemeClr>
          </a:solidFill>
        </p:spPr>
        <p:txBody>
          <a:bodyPr wrap="square" rtlCol="0">
            <a:spAutoFit/>
          </a:bodyPr>
          <a:lstStyle/>
          <a:p>
            <a:pPr marL="342900" indent="-342900" algn="just">
              <a:lnSpc>
                <a:spcPct val="15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Hospitality  is a crucial element in hotels, as it can create a memorable experience in the minds of guests.</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Guests just recall the hospitality they receive from the hotel, and the hotel brand's reputation can depend on the level of service it provides (Kang, </a:t>
            </a:r>
            <a:r>
              <a:rPr lang="en-US" sz="2400" dirty="0" smtClean="0">
                <a:latin typeface="Times New Roman" panose="02020603050405020304" pitchFamily="18" charset="0"/>
                <a:cs typeface="Times New Roman" panose="02020603050405020304" pitchFamily="18" charset="0"/>
              </a:rPr>
              <a:t>2017).</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In the modern era, guest feedback and reviews are essential. The significance of hospitality cannot be overstated, as it directly impacts the guest experience.</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Hospitality is not limited to just one department; it extends to all employees in a hotel, from maintenance to housekeeping (</a:t>
            </a:r>
            <a:r>
              <a:rPr lang="en-US" sz="2400" dirty="0" smtClean="0">
                <a:latin typeface="Times New Roman" panose="02020603050405020304" pitchFamily="18" charset="0"/>
                <a:cs typeface="Times New Roman" panose="02020603050405020304" pitchFamily="18" charset="0"/>
              </a:rPr>
              <a:t>Paraskevas,2013).</a:t>
            </a:r>
            <a:r>
              <a:rPr lang="en-US" sz="2400" dirty="0">
                <a:latin typeface="Times New Roman" panose="02020603050405020304" pitchFamily="18" charset="0"/>
                <a:cs typeface="Times New Roman" panose="02020603050405020304" pitchFamily="18" charset="0"/>
              </a:rPr>
              <a:t> </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The range of hospitality provided by the hotel can reflect a hotels values and culture and can attract guest.</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4638"/>
            <a:ext cx="10896600" cy="653209"/>
          </a:xfrm>
          <a:solidFill>
            <a:schemeClr val="accent1"/>
          </a:solidFill>
          <a:scene3d>
            <a:camera prst="orthographicFront"/>
            <a:lightRig rig="soft" dir="t">
              <a:rot lat="0" lon="0" rev="16800000"/>
            </a:lightRig>
          </a:scene3d>
          <a:sp3d>
            <a:bevelT/>
          </a:sp3d>
        </p:spPr>
        <p:txBody>
          <a:bodyPr>
            <a:normAutofit fontScale="90000"/>
            <a:scene3d>
              <a:camera prst="orthographicFront"/>
              <a:lightRig rig="soft" dir="t">
                <a:rot lat="0" lon="0" rev="16800000"/>
              </a:lightRig>
            </a:scene3d>
            <a:sp3d prstMaterial="softEdge">
              <a:bevelT w="38100" h="38100"/>
            </a:sp3d>
          </a:bodyPr>
          <a:lstStyle/>
          <a:p>
            <a:r>
              <a:rPr lang="en-US" dirty="0" smtClean="0">
                <a:latin typeface="Times New Roman" panose="02020603050405020304" pitchFamily="18" charset="0"/>
                <a:cs typeface="Times New Roman" panose="02020603050405020304" pitchFamily="18" charset="0"/>
              </a:rPr>
              <a:t>The way hotels exceed guest expectations</a:t>
            </a:r>
            <a:endParaRPr lang="en-US" dirty="0">
              <a:latin typeface="Times New Roman" panose="02020603050405020304" pitchFamily="18" charset="0"/>
              <a:cs typeface="Times New Roman" panose="02020603050405020304" pitchFamily="18" charset="0"/>
            </a:endParaRPr>
          </a:p>
        </p:txBody>
      </p:sp>
      <p:sp>
        <p:nvSpPr>
          <p:cNvPr id="3" name="TextBox 2"/>
          <p:cNvSpPr txBox="1"/>
          <p:nvPr/>
        </p:nvSpPr>
        <p:spPr>
          <a:xfrm>
            <a:off x="457199" y="1600201"/>
            <a:ext cx="11125201" cy="4524315"/>
          </a:xfrm>
          <a:prstGeom prst="rect">
            <a:avLst/>
          </a:prstGeom>
          <a:solidFill>
            <a:schemeClr val="accent3">
              <a:lumMod val="50000"/>
            </a:schemeClr>
          </a:solidFill>
          <a:scene3d>
            <a:camera prst="orthographicFront"/>
            <a:lightRig rig="threePt" dir="t"/>
          </a:scene3d>
          <a:sp3d>
            <a:bevelT w="114300" prst="hardEdge"/>
          </a:sp3d>
        </p:spPr>
        <p:txBody>
          <a:bodyPr wrap="square" rtlCol="0">
            <a:spAutoFit/>
          </a:bodyPr>
          <a:lstStyle/>
          <a:p>
            <a:pPr marL="342900" indent="-342900" algn="just">
              <a:lnSpc>
                <a:spcPct val="150000"/>
              </a:lnSpc>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Identifying guests needs and providing relevant solutions before they can even ask.</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Providing </a:t>
            </a:r>
            <a:r>
              <a:rPr lang="en-US" sz="2400" dirty="0" smtClean="0">
                <a:latin typeface="Times New Roman" panose="02020603050405020304" pitchFamily="18" charset="0"/>
                <a:cs typeface="Times New Roman" panose="02020603050405020304" pitchFamily="18" charset="0"/>
              </a:rPr>
              <a:t>customized </a:t>
            </a:r>
            <a:r>
              <a:rPr lang="en-US" sz="2400" dirty="0">
                <a:latin typeface="Times New Roman" panose="02020603050405020304" pitchFamily="18" charset="0"/>
                <a:cs typeface="Times New Roman" panose="02020603050405020304" pitchFamily="18" charset="0"/>
              </a:rPr>
              <a:t>service and amenities according to the guest's preferences can exceed customer expectations (Kandampully, </a:t>
            </a:r>
            <a:r>
              <a:rPr lang="en-US" sz="2400" dirty="0" smtClean="0">
                <a:latin typeface="Times New Roman" panose="02020603050405020304" pitchFamily="18" charset="0"/>
                <a:cs typeface="Times New Roman" panose="02020603050405020304" pitchFamily="18" charset="0"/>
              </a:rPr>
              <a:t>2013).</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Creating an immersive and unique experience that highlights the hotel's local culture and history can create a memorable experience that guests will remember.</a:t>
            </a: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Employees who use their creativity and personality  to connect with guests in a meaningful way can provide a real and authentic hospitality experience that exceeds expectations.</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470776" cy="599421"/>
          </a:xfrm>
          <a:solidFill>
            <a:schemeClr val="accent6">
              <a:lumMod val="75000"/>
            </a:schemeClr>
          </a:solidFill>
          <a:scene3d>
            <a:camera prst="orthographicFront"/>
            <a:lightRig rig="soft" dir="t">
              <a:rot lat="0" lon="0" rev="16800000"/>
            </a:lightRig>
          </a:scene3d>
          <a:sp3d>
            <a:bevelT w="165100" prst="coolSlant"/>
          </a:sp3d>
        </p:spPr>
        <p:txBody>
          <a:bodyPr>
            <a:noAutofit/>
            <a:scene3d>
              <a:camera prst="orthographicFront"/>
              <a:lightRig rig="soft" dir="t">
                <a:rot lat="0" lon="0" rev="16800000"/>
              </a:lightRig>
            </a:scene3d>
            <a:sp3d prstMaterial="softEdge">
              <a:bevelT w="38100" h="38100"/>
            </a:sp3d>
          </a:bodyPr>
          <a:lstStyle/>
          <a:p>
            <a:r>
              <a:rPr lang="en-US" sz="4400" dirty="0" smtClean="0">
                <a:latin typeface="Times New Roman" panose="02020603050405020304" pitchFamily="18" charset="0"/>
                <a:cs typeface="Times New Roman" panose="02020603050405020304" pitchFamily="18" charset="0"/>
              </a:rPr>
              <a:t>Conclusion</a:t>
            </a:r>
            <a:endParaRPr lang="en-US" sz="44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242047" y="1546412"/>
            <a:ext cx="11322424" cy="3416320"/>
          </a:xfrm>
          <a:prstGeom prst="rect">
            <a:avLst/>
          </a:prstGeom>
          <a:noFill/>
        </p:spPr>
        <p:txBody>
          <a:bodyPr wrap="square" rtlCol="0">
            <a:spAutoFit/>
          </a:bodyPr>
          <a:lstStyle/>
          <a:p>
            <a:pPr algn="just">
              <a:lnSpc>
                <a:spcPct val="150000"/>
              </a:lnSpc>
            </a:pPr>
            <a:r>
              <a:rPr lang="en-US" sz="2400" dirty="0">
                <a:latin typeface="Times New Roman" panose="02020603050405020304" pitchFamily="18" charset="0"/>
                <a:cs typeface="Times New Roman" panose="02020603050405020304" pitchFamily="18" charset="0"/>
              </a:rPr>
              <a:t>In conclusion, the significance of hospitality can not be exaggerated. Hotels that provide exceptional service and exceed customers expectations can achieve significant benefits in terms of positive word of mouth, loyalty, and guest satisfaction. To meet the wide range of needs and preferences of guests, Hilton hotels offer </a:t>
            </a:r>
            <a:r>
              <a:rPr lang="en-US" sz="2400" dirty="0" smtClean="0">
                <a:latin typeface="Times New Roman" panose="02020603050405020304" pitchFamily="18" charset="0"/>
                <a:cs typeface="Times New Roman" panose="02020603050405020304" pitchFamily="18" charset="0"/>
              </a:rPr>
              <a:t>customized </a:t>
            </a:r>
            <a:r>
              <a:rPr lang="en-US" sz="2400" dirty="0">
                <a:latin typeface="Times New Roman" panose="02020603050405020304" pitchFamily="18" charset="0"/>
                <a:cs typeface="Times New Roman" panose="02020603050405020304" pitchFamily="18" charset="0"/>
              </a:rPr>
              <a:t>guest services and a wide range of amenities. Hilton Hotel has become a leader in the industry by maintaining a strong focus on hospitality and continuously exceeding customer expectations.</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2598057" cy="639762"/>
          </a:xfrm>
        </p:spPr>
        <p:txBody>
          <a:bodyPr>
            <a:normAutofit fontScale="90000"/>
          </a:bodyPr>
          <a:lstStyle/>
          <a:p>
            <a:pPr algn="just">
              <a:lnSpc>
                <a:spcPct val="150000"/>
              </a:lnSpc>
            </a:pPr>
            <a:r>
              <a:rPr lang="en-US" dirty="0" smtClean="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p:txBody>
      </p:sp>
      <p:sp>
        <p:nvSpPr>
          <p:cNvPr id="3" name="TextBox 2"/>
          <p:cNvSpPr txBox="1"/>
          <p:nvPr/>
        </p:nvSpPr>
        <p:spPr>
          <a:xfrm>
            <a:off x="406400" y="1146629"/>
            <a:ext cx="11422743" cy="5074723"/>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Cheung, C., Law, R., &amp; van Hoof, H. (2005). An investigation of the effects of hotel website quality on online booking intentions: A study of Hong Kong hotels. International Journal of Hospitality Management, 24(2), 200-212.</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Clark, L. A. (2016). The impact of guest expectations on hotel experiences. International Journal of Hospitality Management, 55, 1-9.</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Collier, J. E., &amp; Bienstock, C. C. (2006). Measuring service quality in e-retailing. Journal of Service Research, 8(3), 260-275.</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Dabholkar, P. A., Thorpe, D. I., &amp; Rentz, J. O. (1996). A measure of service quality for retail stores: Scale development and validation. Journal of the Academy of Marketing Science, 24(1), 3-16.</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Díaz, D. M. S., &amp; González, A. M. S. (2019). The importance of customer satisfaction in the hospitality </a:t>
            </a:r>
            <a:r>
              <a:rPr lang="en-US" dirty="0">
                <a:latin typeface="Times New Roman" panose="02020603050405020304" pitchFamily="18" charset="0"/>
                <a:cs typeface="Times New Roman" panose="02020603050405020304" pitchFamily="18" charset="0"/>
              </a:rPr>
              <a:t>industry: A comparative study between hotels and Airbnb. Journal of Hospitality and Tourism Management, 41, 18-25</a:t>
            </a:r>
            <a:r>
              <a:rPr lang="en-US" dirty="0" smtClean="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22514" y="420914"/>
            <a:ext cx="11219543" cy="3139321"/>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Fuchs, M., &amp; </a:t>
            </a:r>
            <a:r>
              <a:rPr lang="en-US" sz="2000" dirty="0" err="1">
                <a:latin typeface="Times New Roman" panose="02020603050405020304" pitchFamily="18" charset="0"/>
                <a:cs typeface="Times New Roman" panose="02020603050405020304" pitchFamily="18" charset="0"/>
              </a:rPr>
              <a:t>Weiermair</a:t>
            </a:r>
            <a:r>
              <a:rPr lang="en-US" sz="2000" dirty="0">
                <a:latin typeface="Times New Roman" panose="02020603050405020304" pitchFamily="18" charset="0"/>
                <a:cs typeface="Times New Roman" panose="02020603050405020304" pitchFamily="18" charset="0"/>
              </a:rPr>
              <a:t>, K. (2004). Consumer behaviour in tourism: Determinants and characteristics of German visitors to Austria. Journal of Travel Research, 42(2), 139-147.</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Hsu, C. H. C., &amp; Kang, S. K. (2017). Understanding customer satisfaction and loyalty: An empirical study of luxury hotel in Taiwan. Journal of Travel and Tourism Marketing, 34(1), 46-62.</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Kandampully, J. (2013). Service quality management in hospitality, tourism, and leisure. </a:t>
            </a:r>
            <a:r>
              <a:rPr lang="en-US" sz="2000" dirty="0" err="1">
                <a:latin typeface="Times New Roman" panose="02020603050405020304" pitchFamily="18" charset="0"/>
                <a:cs typeface="Times New Roman" panose="02020603050405020304" pitchFamily="18" charset="0"/>
              </a:rPr>
              <a:t>Routledge</a:t>
            </a:r>
            <a:r>
              <a:rPr lang="en-US" sz="2000" dirty="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Paraskevas, A., &amp; </a:t>
            </a:r>
            <a:r>
              <a:rPr lang="en-US" sz="2000" dirty="0" err="1">
                <a:latin typeface="Times New Roman" panose="02020603050405020304" pitchFamily="18" charset="0"/>
                <a:cs typeface="Times New Roman" panose="02020603050405020304" pitchFamily="18" charset="0"/>
              </a:rPr>
              <a:t>Altinay</a:t>
            </a:r>
            <a:r>
              <a:rPr lang="en-US" sz="2000" dirty="0">
                <a:latin typeface="Times New Roman" panose="02020603050405020304" pitchFamily="18" charset="0"/>
                <a:cs typeface="Times New Roman" panose="02020603050405020304" pitchFamily="18" charset="0"/>
              </a:rPr>
              <a:t>, L. (2013). The </a:t>
            </a:r>
            <a:r>
              <a:rPr lang="en-US" sz="2000" dirty="0" err="1">
                <a:latin typeface="Times New Roman" panose="02020603050405020304" pitchFamily="18" charset="0"/>
                <a:cs typeface="Times New Roman" panose="02020603050405020304" pitchFamily="18" charset="0"/>
              </a:rPr>
              <a:t>Routledge</a:t>
            </a:r>
            <a:r>
              <a:rPr lang="en-US" sz="2000" dirty="0">
                <a:latin typeface="Times New Roman" panose="02020603050405020304" pitchFamily="18" charset="0"/>
                <a:cs typeface="Times New Roman" panose="02020603050405020304" pitchFamily="18" charset="0"/>
              </a:rPr>
              <a:t> handbook of hospitality management. </a:t>
            </a:r>
            <a:r>
              <a:rPr lang="en-US" sz="2000" dirty="0" err="1">
                <a:latin typeface="Times New Roman" panose="02020603050405020304" pitchFamily="18" charset="0"/>
                <a:cs typeface="Times New Roman" panose="02020603050405020304" pitchFamily="18" charset="0"/>
              </a:rPr>
              <a:t>Routledge</a:t>
            </a:r>
            <a:r>
              <a:rPr lang="en-US" sz="2000" dirty="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a:p>
            <a:r>
              <a:rPr lang="en-US" dirty="0"/>
              <a:t>Schmitt, B. (1999). Experiential marketing: How to get customers to sense, feel, think, act, relate. Free Press.</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0330" y="717453"/>
            <a:ext cx="8370277" cy="2996418"/>
          </a:xfrm>
          <a:solidFill>
            <a:schemeClr val="accent6">
              <a:lumMod val="60000"/>
              <a:lumOff val="40000"/>
            </a:schemeClr>
          </a:solidFill>
        </p:spPr>
        <p:txBody>
          <a:bodyPr>
            <a:normAutofit/>
          </a:bodyPr>
          <a:lstStyle/>
          <a:p>
            <a:pPr algn="ctr"/>
            <a:r>
              <a:rPr lang="en-US" sz="6000" dirty="0">
                <a:solidFill>
                  <a:srgbClr val="7030A0"/>
                </a:solidFill>
                <a:latin typeface="Brush Script MT" panose="03060802040406070304" pitchFamily="66" charset="0"/>
              </a:rPr>
              <a:t>Thank you for your time.</a:t>
            </a:r>
            <a:br>
              <a:rPr lang="en-US" sz="6000" dirty="0">
                <a:solidFill>
                  <a:srgbClr val="7030A0"/>
                </a:solidFill>
                <a:latin typeface="Brush Script MT" panose="03060802040406070304" pitchFamily="66" charset="0"/>
              </a:rPr>
            </a:br>
            <a:r>
              <a:rPr lang="en-US" sz="6000" dirty="0">
                <a:solidFill>
                  <a:srgbClr val="7030A0"/>
                </a:solidFill>
                <a:latin typeface="Brush Script MT" panose="03060802040406070304" pitchFamily="66" charset="0"/>
              </a:rPr>
              <a:t>Welcome for any questions</a:t>
            </a:r>
            <a:endParaRPr lang="en-US" sz="6000" dirty="0">
              <a:solidFill>
                <a:srgbClr val="7030A0"/>
              </a:solidFill>
              <a:latin typeface="Brush Script MT" panose="03060802040406070304" pitchFamily="66"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0</TotalTime>
  <Words>7536</Words>
  <Application>WPS Presentation</Application>
  <PresentationFormat>Custom</PresentationFormat>
  <Paragraphs>112</Paragraphs>
  <Slides>16</Slides>
  <Notes>1</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16</vt:i4>
      </vt:variant>
    </vt:vector>
  </HeadingPairs>
  <TitlesOfParts>
    <vt:vector size="32" baseType="lpstr">
      <vt:lpstr>Arial</vt:lpstr>
      <vt:lpstr>SimSun</vt:lpstr>
      <vt:lpstr>Wingdings</vt:lpstr>
      <vt:lpstr>Wingdings 2</vt:lpstr>
      <vt:lpstr>Wingdings</vt:lpstr>
      <vt:lpstr>Wingdings 3</vt:lpstr>
      <vt:lpstr>Calibri</vt:lpstr>
      <vt:lpstr>Oswald Bold</vt:lpstr>
      <vt:lpstr>Segoe Print</vt:lpstr>
      <vt:lpstr>Times New Roman</vt:lpstr>
      <vt:lpstr>Brush Script MT</vt:lpstr>
      <vt:lpstr>Book Antiqua</vt:lpstr>
      <vt:lpstr>Microsoft YaHei</vt:lpstr>
      <vt:lpstr>Arial Unicode MS</vt:lpstr>
      <vt:lpstr>Lucida Sans</vt:lpstr>
      <vt:lpstr>Apex</vt:lpstr>
      <vt:lpstr>PowerPoint 演示文稿</vt:lpstr>
      <vt:lpstr>  Module Code and Title:  BMIH4003 Hospitality &amp; Guest Services   Student Name: Student ID:   </vt:lpstr>
      <vt:lpstr>Table of Contents</vt:lpstr>
      <vt:lpstr>                    Introduction</vt:lpstr>
      <vt:lpstr>PowerPoint 演示文稿</vt:lpstr>
      <vt:lpstr>       Services for Business Guests      </vt:lpstr>
      <vt:lpstr>Services for Millennial Guests</vt:lpstr>
      <vt:lpstr>PowerPoint 演示文稿</vt:lpstr>
      <vt:lpstr>PowerPoint 演示文稿</vt:lpstr>
      <vt:lpstr>The need to consider the role and function  of guest service at Hilton hotels</vt:lpstr>
      <vt:lpstr>Importance of Hospitality and guest service to hotels</vt:lpstr>
      <vt:lpstr>The way hotels exceed guest expectations</vt:lpstr>
      <vt:lpstr>Conclusion</vt:lpstr>
      <vt:lpstr>References</vt:lpstr>
      <vt:lpstr>PowerPoint 演示文稿</vt:lpstr>
      <vt:lpstr>Thank you for your time. Welcome for any 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Microsoft account</dc:creator>
  <cp:lastModifiedBy>diana</cp:lastModifiedBy>
  <cp:revision>169</cp:revision>
  <dcterms:created xsi:type="dcterms:W3CDTF">2022-10-08T09:35:00Z</dcterms:created>
  <dcterms:modified xsi:type="dcterms:W3CDTF">2023-05-06T19:39:05Z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BD4F10B8926B4FF4B250073BE78339E5</vt:lpwstr>
  </property>
  <property fmtid="{D5CDD505-2E9C-101B-9397-08002B2CF9AE}" pid="3" name="KSOProductBuildVer">
    <vt:lpwstr>2057-11.2.0.11417</vt:lpwstr>
  </property>
</Properties>
</file>