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ia Bettney (2304297)" userId="68ef869c-269f-4efe-9f81-3cb9005f9780" providerId="ADAL" clId="{EB35BFC7-5146-1E44-8650-EE42904CECF8}"/>
    <pc:docChg chg="addSld delSld modSld">
      <pc:chgData name="Olivia Bettney (2304297)" userId="68ef869c-269f-4efe-9f81-3cb9005f9780" providerId="ADAL" clId="{EB35BFC7-5146-1E44-8650-EE42904CECF8}" dt="2025-01-15T23:10:42.727" v="18" actId="1076"/>
      <pc:docMkLst>
        <pc:docMk/>
      </pc:docMkLst>
      <pc:sldChg chg="modSp">
        <pc:chgData name="Olivia Bettney (2304297)" userId="68ef869c-269f-4efe-9f81-3cb9005f9780" providerId="ADAL" clId="{EB35BFC7-5146-1E44-8650-EE42904CECF8}" dt="2025-01-15T22:37:34.837" v="5" actId="20577"/>
        <pc:sldMkLst>
          <pc:docMk/>
          <pc:sldMk cId="716383151" sldId="260"/>
        </pc:sldMkLst>
        <pc:spChg chg="mod">
          <ac:chgData name="Olivia Bettney (2304297)" userId="68ef869c-269f-4efe-9f81-3cb9005f9780" providerId="ADAL" clId="{EB35BFC7-5146-1E44-8650-EE42904CECF8}" dt="2025-01-15T22:37:34.837" v="5" actId="20577"/>
          <ac:spMkLst>
            <pc:docMk/>
            <pc:sldMk cId="716383151" sldId="260"/>
            <ac:spMk id="3" creationId="{076EECD3-5102-D439-EEA6-9130859CA74A}"/>
          </ac:spMkLst>
        </pc:spChg>
      </pc:sldChg>
      <pc:sldChg chg="modSp">
        <pc:chgData name="Olivia Bettney (2304297)" userId="68ef869c-269f-4efe-9f81-3cb9005f9780" providerId="ADAL" clId="{EB35BFC7-5146-1E44-8650-EE42904CECF8}" dt="2025-01-15T22:37:44.996" v="14" actId="20577"/>
        <pc:sldMkLst>
          <pc:docMk/>
          <pc:sldMk cId="627115372" sldId="261"/>
        </pc:sldMkLst>
        <pc:spChg chg="mod">
          <ac:chgData name="Olivia Bettney (2304297)" userId="68ef869c-269f-4efe-9f81-3cb9005f9780" providerId="ADAL" clId="{EB35BFC7-5146-1E44-8650-EE42904CECF8}" dt="2025-01-15T22:37:44.996" v="14" actId="20577"/>
          <ac:spMkLst>
            <pc:docMk/>
            <pc:sldMk cId="627115372" sldId="261"/>
            <ac:spMk id="3" creationId="{C0D1E16C-8FEC-3EC5-F336-1ED1D5F57133}"/>
          </ac:spMkLst>
        </pc:spChg>
      </pc:sldChg>
      <pc:sldChg chg="addSp modSp new addAnim">
        <pc:chgData name="Olivia Bettney (2304297)" userId="68ef869c-269f-4efe-9f81-3cb9005f9780" providerId="ADAL" clId="{EB35BFC7-5146-1E44-8650-EE42904CECF8}" dt="2025-01-15T23:10:42.727" v="18" actId="1076"/>
        <pc:sldMkLst>
          <pc:docMk/>
          <pc:sldMk cId="2044574570" sldId="265"/>
        </pc:sldMkLst>
        <pc:picChg chg="add mod">
          <ac:chgData name="Olivia Bettney (2304297)" userId="68ef869c-269f-4efe-9f81-3cb9005f9780" providerId="ADAL" clId="{EB35BFC7-5146-1E44-8650-EE42904CECF8}" dt="2025-01-15T23:10:42.727" v="18" actId="1076"/>
          <ac:picMkLst>
            <pc:docMk/>
            <pc:sldMk cId="2044574570" sldId="265"/>
            <ac:picMk id="4" creationId="{7A70958D-F097-ADFF-12AF-8917B273A178}"/>
          </ac:picMkLst>
        </pc:picChg>
      </pc:sldChg>
      <pc:sldChg chg="new del">
        <pc:chgData name="Olivia Bettney (2304297)" userId="68ef869c-269f-4efe-9f81-3cb9005f9780" providerId="ADAL" clId="{EB35BFC7-5146-1E44-8650-EE42904CECF8}" dt="2025-01-15T22:37:16.405" v="1" actId="2696"/>
        <pc:sldMkLst>
          <pc:docMk/>
          <pc:sldMk cId="4094224676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0851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1/15/25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623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a background splashed with colours">
            <a:extLst>
              <a:ext uri="{FF2B5EF4-FFF2-40B4-BE49-F238E27FC236}">
                <a16:creationId xmlns:a16="http://schemas.microsoft.com/office/drawing/2014/main" id="{82439997-A8DD-38AC-0B13-0F807844D77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b="1769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758B122-85A5-F4DA-C20F-E970C80F4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6873"/>
            <a:ext cx="12192000" cy="6856430"/>
          </a:xfrm>
          <a:custGeom>
            <a:avLst/>
            <a:gdLst>
              <a:gd name="connsiteX0" fmla="*/ 3510283 w 12192000"/>
              <a:gd name="connsiteY0" fmla="*/ 781631 h 6856430"/>
              <a:gd name="connsiteX1" fmla="*/ 6150778 w 12192000"/>
              <a:gd name="connsiteY1" fmla="*/ 3422127 h 6856430"/>
              <a:gd name="connsiteX2" fmla="*/ 3510283 w 12192000"/>
              <a:gd name="connsiteY2" fmla="*/ 6062622 h 6856430"/>
              <a:gd name="connsiteX3" fmla="*/ 883419 w 12192000"/>
              <a:gd name="connsiteY3" fmla="*/ 3692102 h 6856430"/>
              <a:gd name="connsiteX4" fmla="*/ 881256 w 12192000"/>
              <a:gd name="connsiteY4" fmla="*/ 3649249 h 6856430"/>
              <a:gd name="connsiteX5" fmla="*/ 880589 w 12192000"/>
              <a:gd name="connsiteY5" fmla="*/ 3644882 h 6856430"/>
              <a:gd name="connsiteX6" fmla="*/ 869341 w 12192000"/>
              <a:gd name="connsiteY6" fmla="*/ 3422127 h 6856430"/>
              <a:gd name="connsiteX7" fmla="*/ 880589 w 12192000"/>
              <a:gd name="connsiteY7" fmla="*/ 3199372 h 6856430"/>
              <a:gd name="connsiteX8" fmla="*/ 881256 w 12192000"/>
              <a:gd name="connsiteY8" fmla="*/ 3195006 h 6856430"/>
              <a:gd name="connsiteX9" fmla="*/ 883419 w 12192000"/>
              <a:gd name="connsiteY9" fmla="*/ 3152151 h 6856430"/>
              <a:gd name="connsiteX10" fmla="*/ 3510283 w 12192000"/>
              <a:gd name="connsiteY10" fmla="*/ 781631 h 6856430"/>
              <a:gd name="connsiteX11" fmla="*/ 12192000 w 12192000"/>
              <a:gd name="connsiteY11" fmla="*/ 0 h 6856430"/>
              <a:gd name="connsiteX12" fmla="*/ 0 w 12192000"/>
              <a:gd name="connsiteY12" fmla="*/ 0 h 6856430"/>
              <a:gd name="connsiteX13" fmla="*/ 0 w 12192000"/>
              <a:gd name="connsiteY13" fmla="*/ 6856430 h 6856430"/>
              <a:gd name="connsiteX14" fmla="*/ 12192000 w 12192000"/>
              <a:gd name="connsiteY14" fmla="*/ 6856430 h 6856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92000" h="6856430">
                <a:moveTo>
                  <a:pt x="3510283" y="781631"/>
                </a:moveTo>
                <a:cubicBezTo>
                  <a:pt x="4968589" y="781631"/>
                  <a:pt x="6150778" y="1963821"/>
                  <a:pt x="6150778" y="3422127"/>
                </a:cubicBezTo>
                <a:cubicBezTo>
                  <a:pt x="6150778" y="4880433"/>
                  <a:pt x="4968589" y="6062622"/>
                  <a:pt x="3510283" y="6062622"/>
                </a:cubicBezTo>
                <a:cubicBezTo>
                  <a:pt x="2143121" y="6062622"/>
                  <a:pt x="1018639" y="5023588"/>
                  <a:pt x="883419" y="3692102"/>
                </a:cubicBezTo>
                <a:lnTo>
                  <a:pt x="881256" y="3649249"/>
                </a:lnTo>
                <a:lnTo>
                  <a:pt x="880589" y="3644882"/>
                </a:lnTo>
                <a:cubicBezTo>
                  <a:pt x="873151" y="3571642"/>
                  <a:pt x="869341" y="3497330"/>
                  <a:pt x="869341" y="3422127"/>
                </a:cubicBezTo>
                <a:cubicBezTo>
                  <a:pt x="869341" y="3346925"/>
                  <a:pt x="873151" y="3272612"/>
                  <a:pt x="880589" y="3199372"/>
                </a:cubicBezTo>
                <a:lnTo>
                  <a:pt x="881256" y="3195006"/>
                </a:lnTo>
                <a:lnTo>
                  <a:pt x="883419" y="3152151"/>
                </a:lnTo>
                <a:cubicBezTo>
                  <a:pt x="1018639" y="1820665"/>
                  <a:pt x="2143121" y="781631"/>
                  <a:pt x="3510283" y="781631"/>
                </a:cubicBezTo>
                <a:close/>
                <a:moveTo>
                  <a:pt x="12192000" y="0"/>
                </a:moveTo>
                <a:lnTo>
                  <a:pt x="0" y="0"/>
                </a:lnTo>
                <a:lnTo>
                  <a:pt x="0" y="6856430"/>
                </a:lnTo>
                <a:lnTo>
                  <a:pt x="12192000" y="685643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515689-DE7E-2D63-51B6-489E76AF0D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3269" y="2211978"/>
            <a:ext cx="4190999" cy="142572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Personal development plan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0294FE-C244-2706-4427-6578DD166B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8321" y="4249360"/>
            <a:ext cx="3645491" cy="87758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Study skill</a:t>
            </a:r>
          </a:p>
          <a:p>
            <a:pPr algn="ctr"/>
            <a:r>
              <a:rPr lang="en-GB" dirty="0"/>
              <a:t>ECPS4018</a:t>
            </a:r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03192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1573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C6F8EF8-DB86-BC7F-35DC-B66F068FC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BC8D383-4E6C-02EE-EBF0-161AF241F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6" y="0"/>
            <a:ext cx="12192000" cy="6858000"/>
          </a:xfrm>
          <a:prstGeom prst="rect">
            <a:avLst/>
          </a:prstGeom>
          <a:gradFill>
            <a:gsLst>
              <a:gs pos="18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CDE52ED-9672-C6F4-5341-0DADA9917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505" y="788505"/>
            <a:ext cx="5280991" cy="5280991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A1ABD2-3296-FE02-5A6B-95557C7DD2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68418" y="1875188"/>
            <a:ext cx="4055166" cy="1776242"/>
          </a:xfrm>
        </p:spPr>
        <p:txBody>
          <a:bodyPr>
            <a:normAutofit/>
          </a:bodyPr>
          <a:lstStyle/>
          <a:p>
            <a:pPr algn="ctr"/>
            <a:r>
              <a:rPr lang="en-GB"/>
              <a:t>What I would like to achieve?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80703D-5CE7-BBC2-9707-EF88958579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9234" y="4239929"/>
            <a:ext cx="3233531" cy="123321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 1</a:t>
            </a:r>
            <a:r>
              <a:rPr lang="en-GB" baseline="30000" dirty="0"/>
              <a:t>st</a:t>
            </a:r>
            <a:r>
              <a:rPr lang="en-GB" dirty="0"/>
              <a:t> / very good pass in at least one assessment. </a:t>
            </a:r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A48FFDED-D19A-5971-9E62-D66F69A8F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3" y="395142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9864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7E43364-ACBC-917E-A2A8-B140E00D0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154C6-8630-07D3-CD44-F87A6D4258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872" y="774410"/>
            <a:ext cx="7926337" cy="1085849"/>
          </a:xfrm>
        </p:spPr>
        <p:txBody>
          <a:bodyPr>
            <a:normAutofit/>
          </a:bodyPr>
          <a:lstStyle/>
          <a:p>
            <a:r>
              <a:rPr lang="en-GB" dirty="0"/>
              <a:t>How will I achieve this?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FB2E755-2902-3512-ABBE-E472FC038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515988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4EFA79-8554-6D2D-A1A6-25193DB834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8873" y="2448759"/>
            <a:ext cx="4587127" cy="1861302"/>
          </a:xfrm>
        </p:spPr>
        <p:txBody>
          <a:bodyPr>
            <a:norm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Taking in feedback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Reflecting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Giving my all 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D6A2EB7-6350-58C2-B619-F0C3C0C06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13648" y="215714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2957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4E9F8B3-8282-4A93-BBF8-3342538A7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D4EF3A-7E8D-FE2D-2B46-ED955FD70B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500" y="757238"/>
            <a:ext cx="9514217" cy="11477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Strengths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8EFA797-975B-41D8-BC96-56CDC2CFA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1562" y="2227709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4F7FD7EB-E688-22B5-7C55-CA9BA202E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510164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EECD3-5102-D439-EEA6-9130859CA7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500" y="2547066"/>
            <a:ext cx="9467850" cy="33473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Open to criticism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Minimal commitments</a:t>
            </a: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Recent education</a:t>
            </a:r>
            <a:endParaRPr lang="en-US" dirty="0"/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383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8DB85E2-4179-4550-916E-9377FE0C7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7D34E51-4763-5991-3E8F-0B3B771784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510164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718D8-3B8C-B2C6-5B68-A5C019F2BE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500" y="5139614"/>
            <a:ext cx="8867641" cy="1099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Weaknesses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D1E16C-8FEC-3EC5-F336-1ED1D5F571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500" y="850005"/>
            <a:ext cx="8082030" cy="3528808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Recent education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Time management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Self critical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B36DB69B-FB79-D410-9F1D-C6A08436BE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6890" y="4838743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7115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0DB4423-716D-4B40-9498-69F5F3E5E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6BCBC0B-8296-56C5-38CB-8138FF84D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65344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D1841-FE36-407B-62A0-086B042A80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05543" y="2286000"/>
            <a:ext cx="3676918" cy="2286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b="1" kern="1200" cap="all" spc="600" baseline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Resources/support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9C5B93-A810-FAAA-5743-47150B875C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20085" y="762000"/>
            <a:ext cx="4446931" cy="533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Feedback from lectures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The Library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Student support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Lecturers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/>
              <a:t>Classmates</a:t>
            </a:r>
          </a:p>
        </p:txBody>
      </p:sp>
    </p:spTree>
    <p:extLst>
      <p:ext uri="{BB962C8B-B14F-4D97-AF65-F5344CB8AC3E}">
        <p14:creationId xmlns:p14="http://schemas.microsoft.com/office/powerpoint/2010/main" val="2240352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F55FD1-95FA-98DA-84AA-145D29A53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AC9EE06-57AF-0FF5-450C-2A606C23B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375140"/>
            <a:ext cx="12192000" cy="448838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61814">
                <a:schemeClr val="accent1">
                  <a:lumMod val="60000"/>
                  <a:lumOff val="40000"/>
                  <a:alpha val="89000"/>
                </a:schemeClr>
              </a:gs>
              <a:gs pos="94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8FD1E2-53C7-C5BC-B3E7-15FDCB985B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500" y="3404558"/>
            <a:ext cx="7355457" cy="1560167"/>
          </a:xfrm>
        </p:spPr>
        <p:txBody>
          <a:bodyPr>
            <a:normAutofit/>
          </a:bodyPr>
          <a:lstStyle/>
          <a:p>
            <a:r>
              <a:rPr lang="en-GB"/>
              <a:t>Measuring my goal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6F9F5D-BB0B-E1B1-C141-C56C3AA16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500" y="5610250"/>
            <a:ext cx="7172325" cy="756045"/>
          </a:xfrm>
        </p:spPr>
        <p:txBody>
          <a:bodyPr>
            <a:normAutofit/>
          </a:bodyPr>
          <a:lstStyle/>
          <a:p>
            <a:r>
              <a:rPr lang="en-GB"/>
              <a:t>Marks in assessments</a:t>
            </a:r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6825" y="5292529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3122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26DD882-9EA6-DF4B-AF70-0C6166EA8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FB2E755-2902-3512-ABBE-E472FC038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515988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E437C0-5C3A-1974-9370-255BF806A6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38807" y="1037799"/>
            <a:ext cx="7714388" cy="326063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Timing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C36626-2EEB-C196-48FF-7B100CE03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38807" y="4886934"/>
            <a:ext cx="7714388" cy="108584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Over the course of my degree</a:t>
            </a:r>
          </a:p>
          <a:p>
            <a:pPr algn="ctr"/>
            <a:r>
              <a:rPr lang="en-GB" dirty="0"/>
              <a:t>Per semester </a:t>
            </a:r>
            <a:endParaRPr lang="en-US" dirty="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5D6A2EB7-6350-58C2-B619-F0C3C0C06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4" y="4595321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1170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6DD882-9EA6-DF4B-AF70-0C6166EA8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DF567-01C6-91F1-0C93-6BD23AD76C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1684" y="1332798"/>
            <a:ext cx="7068635" cy="180763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Ai acknowledgement </a:t>
            </a: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FB2E755-2902-3512-ABBE-E472FC038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515988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CEA47F-024E-599A-5D9B-3A25089243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63250" y="3716958"/>
            <a:ext cx="5465502" cy="1589138"/>
          </a:xfrm>
        </p:spPr>
        <p:txBody>
          <a:bodyPr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dirty="0"/>
              <a:t>I confirm that I have not used any AI tools in the research and creation of this assignment. I confirm tat I </a:t>
            </a:r>
            <a:r>
              <a:rPr lang="en-GB" dirty="0" err="1"/>
              <a:t>hav</a:t>
            </a:r>
            <a:r>
              <a:rPr lang="en-GB" dirty="0"/>
              <a:t> not presented any A generated materials as my own work. I confirm I have copies of notes and drafts that I may be asked to provide as evidence. </a:t>
            </a: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92EF103-8AF2-14D7-9EE3-2F5330CB9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4" y="3428919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8779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A0B89-62FE-C7EB-D500-4E0DB65982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677DC0-50BE-8D05-5B76-4D95ABA6A5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trim.01A669FF-0788-41BE-9ED4-C2CBEFEB4A44.MOV">
            <a:hlinkClick r:id="" action="ppaction://media"/>
            <a:extLst>
              <a:ext uri="{FF2B5EF4-FFF2-40B4-BE49-F238E27FC236}">
                <a16:creationId xmlns:a16="http://schemas.microsoft.com/office/drawing/2014/main" id="{7A70958D-F097-ADFF-12AF-8917B273A1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38382" y="102845"/>
            <a:ext cx="9229618" cy="640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57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fterglowVTI">
  <a:themeElements>
    <a:clrScheme name="AnalogousFromRegular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E73429"/>
      </a:accent1>
      <a:accent2>
        <a:srgbClr val="D57117"/>
      </a:accent2>
      <a:accent3>
        <a:srgbClr val="B4A420"/>
      </a:accent3>
      <a:accent4>
        <a:srgbClr val="80B113"/>
      </a:accent4>
      <a:accent5>
        <a:srgbClr val="4AB821"/>
      </a:accent5>
      <a:accent6>
        <a:srgbClr val="14BC2C"/>
      </a:accent6>
      <a:hlink>
        <a:srgbClr val="329096"/>
      </a:hlink>
      <a:folHlink>
        <a:srgbClr val="7F7F7F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AfterglowVTI</vt:lpstr>
      <vt:lpstr>Personal development plan</vt:lpstr>
      <vt:lpstr>What I would like to achieve?</vt:lpstr>
      <vt:lpstr>How will I achieve this?</vt:lpstr>
      <vt:lpstr>Strengths</vt:lpstr>
      <vt:lpstr>Weaknesses</vt:lpstr>
      <vt:lpstr>Resources/support</vt:lpstr>
      <vt:lpstr>Measuring my goal</vt:lpstr>
      <vt:lpstr>Timing </vt:lpstr>
      <vt:lpstr>Ai acknowledgement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development plan</dc:title>
  <dc:creator>Olivia Bettney (2304297)</dc:creator>
  <cp:lastModifiedBy>Olivia Bettney (2304297)</cp:lastModifiedBy>
  <cp:revision>2</cp:revision>
  <dcterms:created xsi:type="dcterms:W3CDTF">2025-01-15T03:46:18Z</dcterms:created>
  <dcterms:modified xsi:type="dcterms:W3CDTF">2025-01-15T23:10:47Z</dcterms:modified>
</cp:coreProperties>
</file>