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4" r:id="rId3"/>
    <p:sldId id="263" r:id="rId4"/>
    <p:sldId id="258" r:id="rId5"/>
    <p:sldId id="259" r:id="rId6"/>
    <p:sldId id="265" r:id="rId7"/>
    <p:sldId id="260" r:id="rId8"/>
    <p:sldId id="261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102C965-5263-E140-A9E5-FDDFDAE15403}" v="304" dt="2026-07-22T02:08:16.2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brahim Ibrahim Sener Shener (2544922)" userId="f3da022e-e1ef-4992-8ff3-81f386f89528" providerId="ADAL" clId="{70A47EC5-A4A9-3C23-935C-8795D4664419}"/>
    <pc:docChg chg="undo redo custSel addSld delSld modSld">
      <pc:chgData name="Ibrahim Ibrahim Sener Shener (2544922)" userId="f3da022e-e1ef-4992-8ff3-81f386f89528" providerId="ADAL" clId="{70A47EC5-A4A9-3C23-935C-8795D4664419}" dt="2026-07-22T02:08:16.269" v="2347" actId="1076"/>
      <pc:docMkLst>
        <pc:docMk/>
      </pc:docMkLst>
      <pc:sldChg chg="modSp mod">
        <pc:chgData name="Ibrahim Ibrahim Sener Shener (2544922)" userId="f3da022e-e1ef-4992-8ff3-81f386f89528" providerId="ADAL" clId="{70A47EC5-A4A9-3C23-935C-8795D4664419}" dt="2026-07-22T02:05:35.524" v="2333" actId="255"/>
        <pc:sldMkLst>
          <pc:docMk/>
          <pc:sldMk cId="1541268749" sldId="256"/>
        </pc:sldMkLst>
        <pc:spChg chg="mod">
          <ac:chgData name="Ibrahim Ibrahim Sener Shener (2544922)" userId="f3da022e-e1ef-4992-8ff3-81f386f89528" providerId="ADAL" clId="{70A47EC5-A4A9-3C23-935C-8795D4664419}" dt="2026-07-22T02:05:35.524" v="2333" actId="255"/>
          <ac:spMkLst>
            <pc:docMk/>
            <pc:sldMk cId="1541268749" sldId="256"/>
            <ac:spMk id="2" creationId="{76238AF3-1D39-5934-9AE9-96851619FCC2}"/>
          </ac:spMkLst>
        </pc:spChg>
        <pc:spChg chg="mod">
          <ac:chgData name="Ibrahim Ibrahim Sener Shener (2544922)" userId="f3da022e-e1ef-4992-8ff3-81f386f89528" providerId="ADAL" clId="{70A47EC5-A4A9-3C23-935C-8795D4664419}" dt="2026-07-22T02:04:08.771" v="2325" actId="255"/>
          <ac:spMkLst>
            <pc:docMk/>
            <pc:sldMk cId="1541268749" sldId="256"/>
            <ac:spMk id="3" creationId="{FBBF0C64-6E24-2A1C-F718-F52CC9089B0E}"/>
          </ac:spMkLst>
        </pc:spChg>
      </pc:sldChg>
      <pc:sldChg chg="addSp delSp modSp mod setBg setClrOvrMap">
        <pc:chgData name="Ibrahim Ibrahim Sener Shener (2544922)" userId="f3da022e-e1ef-4992-8ff3-81f386f89528" providerId="ADAL" clId="{70A47EC5-A4A9-3C23-935C-8795D4664419}" dt="2026-07-22T01:51:56.847" v="2209" actId="14100"/>
        <pc:sldMkLst>
          <pc:docMk/>
          <pc:sldMk cId="624429521" sldId="258"/>
        </pc:sldMkLst>
        <pc:spChg chg="mod">
          <ac:chgData name="Ibrahim Ibrahim Sener Shener (2544922)" userId="f3da022e-e1ef-4992-8ff3-81f386f89528" providerId="ADAL" clId="{70A47EC5-A4A9-3C23-935C-8795D4664419}" dt="2026-07-22T01:51:56.847" v="2209" actId="14100"/>
          <ac:spMkLst>
            <pc:docMk/>
            <pc:sldMk cId="624429521" sldId="258"/>
            <ac:spMk id="2" creationId="{493BFE7F-E9E7-1185-A9E1-984B1AB950F1}"/>
          </ac:spMkLst>
        </pc:spChg>
        <pc:spChg chg="mod ord">
          <ac:chgData name="Ibrahim Ibrahim Sener Shener (2544922)" userId="f3da022e-e1ef-4992-8ff3-81f386f89528" providerId="ADAL" clId="{70A47EC5-A4A9-3C23-935C-8795D4664419}" dt="2026-07-22T01:17:00.085" v="2012" actId="20577"/>
          <ac:spMkLst>
            <pc:docMk/>
            <pc:sldMk cId="624429521" sldId="258"/>
            <ac:spMk id="3" creationId="{15DA0821-E3BF-EE1C-031B-70B7A64F21CA}"/>
          </ac:spMkLst>
        </pc:spChg>
        <pc:spChg chg="add del">
          <ac:chgData name="Ibrahim Ibrahim Sener Shener (2544922)" userId="f3da022e-e1ef-4992-8ff3-81f386f89528" providerId="ADAL" clId="{70A47EC5-A4A9-3C23-935C-8795D4664419}" dt="2026-07-22T01:03:21.759" v="1782" actId="26606"/>
          <ac:spMkLst>
            <pc:docMk/>
            <pc:sldMk cId="624429521" sldId="258"/>
            <ac:spMk id="6" creationId="{1D868099-6145-4BC0-A5EA-74BEF1776BA9}"/>
          </ac:spMkLst>
        </pc:spChg>
        <pc:spChg chg="add del">
          <ac:chgData name="Ibrahim Ibrahim Sener Shener (2544922)" userId="f3da022e-e1ef-4992-8ff3-81f386f89528" providerId="ADAL" clId="{70A47EC5-A4A9-3C23-935C-8795D4664419}" dt="2026-07-22T01:03:21.759" v="1782" actId="26606"/>
          <ac:spMkLst>
            <pc:docMk/>
            <pc:sldMk cId="624429521" sldId="258"/>
            <ac:spMk id="7" creationId="{CC1026F7-DECB-49B4-A565-518BBA445471}"/>
          </ac:spMkLst>
        </pc:spChg>
        <pc:spChg chg="add del">
          <ac:chgData name="Ibrahim Ibrahim Sener Shener (2544922)" userId="f3da022e-e1ef-4992-8ff3-81f386f89528" providerId="ADAL" clId="{70A47EC5-A4A9-3C23-935C-8795D4664419}" dt="2026-07-22T01:01:00.092" v="1755" actId="26606"/>
          <ac:spMkLst>
            <pc:docMk/>
            <pc:sldMk cId="624429521" sldId="258"/>
            <ac:spMk id="9" creationId="{2078F889-8780-48D5-8B9E-DF8B13063783}"/>
          </ac:spMkLst>
        </pc:spChg>
        <pc:spChg chg="add del">
          <ac:chgData name="Ibrahim Ibrahim Sener Shener (2544922)" userId="f3da022e-e1ef-4992-8ff3-81f386f89528" providerId="ADAL" clId="{70A47EC5-A4A9-3C23-935C-8795D4664419}" dt="2026-07-22T01:01:00.092" v="1755" actId="26606"/>
          <ac:spMkLst>
            <pc:docMk/>
            <pc:sldMk cId="624429521" sldId="258"/>
            <ac:spMk id="11" creationId="{3A4CABA2-22A0-44B2-BD92-28FF73FCEA27}"/>
          </ac:spMkLst>
        </pc:spChg>
        <pc:spChg chg="add del">
          <ac:chgData name="Ibrahim Ibrahim Sener Shener (2544922)" userId="f3da022e-e1ef-4992-8ff3-81f386f89528" providerId="ADAL" clId="{70A47EC5-A4A9-3C23-935C-8795D4664419}" dt="2026-07-22T01:01:07.786" v="1757" actId="26606"/>
          <ac:spMkLst>
            <pc:docMk/>
            <pc:sldMk cId="624429521" sldId="258"/>
            <ac:spMk id="13" creationId="{1D868099-6145-4BC0-A5EA-74BEF1776BA9}"/>
          </ac:spMkLst>
        </pc:spChg>
        <pc:spChg chg="add del">
          <ac:chgData name="Ibrahim Ibrahim Sener Shener (2544922)" userId="f3da022e-e1ef-4992-8ff3-81f386f89528" providerId="ADAL" clId="{70A47EC5-A4A9-3C23-935C-8795D4664419}" dt="2026-07-22T01:01:07.786" v="1757" actId="26606"/>
          <ac:spMkLst>
            <pc:docMk/>
            <pc:sldMk cId="624429521" sldId="258"/>
            <ac:spMk id="14" creationId="{CC1026F7-DECB-49B4-A565-518BBA445471}"/>
          </ac:spMkLst>
        </pc:spChg>
        <pc:spChg chg="add del">
          <ac:chgData name="Ibrahim Ibrahim Sener Shener (2544922)" userId="f3da022e-e1ef-4992-8ff3-81f386f89528" providerId="ADAL" clId="{70A47EC5-A4A9-3C23-935C-8795D4664419}" dt="2026-07-22T01:01:08.688" v="1759" actId="26606"/>
          <ac:spMkLst>
            <pc:docMk/>
            <pc:sldMk cId="624429521" sldId="258"/>
            <ac:spMk id="16" creationId="{3CBA2BA5-DF4D-437C-9273-F945CF857D8B}"/>
          </ac:spMkLst>
        </pc:spChg>
        <pc:spChg chg="add del">
          <ac:chgData name="Ibrahim Ibrahim Sener Shener (2544922)" userId="f3da022e-e1ef-4992-8ff3-81f386f89528" providerId="ADAL" clId="{70A47EC5-A4A9-3C23-935C-8795D4664419}" dt="2026-07-22T01:01:08.688" v="1759" actId="26606"/>
          <ac:spMkLst>
            <pc:docMk/>
            <pc:sldMk cId="624429521" sldId="258"/>
            <ac:spMk id="17" creationId="{7754EA86-2D7A-4D51-B5F6-DA6349D5F4DC}"/>
          </ac:spMkLst>
        </pc:spChg>
        <pc:spChg chg="add del">
          <ac:chgData name="Ibrahim Ibrahim Sener Shener (2544922)" userId="f3da022e-e1ef-4992-8ff3-81f386f89528" providerId="ADAL" clId="{70A47EC5-A4A9-3C23-935C-8795D4664419}" dt="2026-07-22T01:01:10.759" v="1761" actId="26606"/>
          <ac:spMkLst>
            <pc:docMk/>
            <pc:sldMk cId="624429521" sldId="258"/>
            <ac:spMk id="19" creationId="{1D868099-6145-4BC0-A5EA-74BEF1776BA9}"/>
          </ac:spMkLst>
        </pc:spChg>
        <pc:spChg chg="add del">
          <ac:chgData name="Ibrahim Ibrahim Sener Shener (2544922)" userId="f3da022e-e1ef-4992-8ff3-81f386f89528" providerId="ADAL" clId="{70A47EC5-A4A9-3C23-935C-8795D4664419}" dt="2026-07-22T01:01:10.759" v="1761" actId="26606"/>
          <ac:spMkLst>
            <pc:docMk/>
            <pc:sldMk cId="624429521" sldId="258"/>
            <ac:spMk id="20" creationId="{CC1026F7-DECB-49B4-A565-518BBA445471}"/>
          </ac:spMkLst>
        </pc:spChg>
        <pc:spChg chg="add del">
          <ac:chgData name="Ibrahim Ibrahim Sener Shener (2544922)" userId="f3da022e-e1ef-4992-8ff3-81f386f89528" providerId="ADAL" clId="{70A47EC5-A4A9-3C23-935C-8795D4664419}" dt="2026-07-22T01:01:12.200" v="1763" actId="26606"/>
          <ac:spMkLst>
            <pc:docMk/>
            <pc:sldMk cId="624429521" sldId="258"/>
            <ac:spMk id="22" creationId="{BEC9E7FA-3295-45ED-8253-D23F9E44E1DA}"/>
          </ac:spMkLst>
        </pc:spChg>
        <pc:spChg chg="add del">
          <ac:chgData name="Ibrahim Ibrahim Sener Shener (2544922)" userId="f3da022e-e1ef-4992-8ff3-81f386f89528" providerId="ADAL" clId="{70A47EC5-A4A9-3C23-935C-8795D4664419}" dt="2026-07-22T01:02:20.325" v="1773" actId="26606"/>
          <ac:spMkLst>
            <pc:docMk/>
            <pc:sldMk cId="624429521" sldId="258"/>
            <ac:spMk id="24" creationId="{1D868099-6145-4BC0-A5EA-74BEF1776BA9}"/>
          </ac:spMkLst>
        </pc:spChg>
        <pc:spChg chg="add del">
          <ac:chgData name="Ibrahim Ibrahim Sener Shener (2544922)" userId="f3da022e-e1ef-4992-8ff3-81f386f89528" providerId="ADAL" clId="{70A47EC5-A4A9-3C23-935C-8795D4664419}" dt="2026-07-22T01:02:20.325" v="1773" actId="26606"/>
          <ac:spMkLst>
            <pc:docMk/>
            <pc:sldMk cId="624429521" sldId="258"/>
            <ac:spMk id="25" creationId="{CC1026F7-DECB-49B4-A565-518BBA445471}"/>
          </ac:spMkLst>
        </pc:spChg>
        <pc:spChg chg="add del">
          <ac:chgData name="Ibrahim Ibrahim Sener Shener (2544922)" userId="f3da022e-e1ef-4992-8ff3-81f386f89528" providerId="ADAL" clId="{70A47EC5-A4A9-3C23-935C-8795D4664419}" dt="2026-07-22T01:01:45.142" v="1766" actId="26606"/>
          <ac:spMkLst>
            <pc:docMk/>
            <pc:sldMk cId="624429521" sldId="258"/>
            <ac:spMk id="30" creationId="{1D868099-6145-4BC0-A5EA-74BEF1776BA9}"/>
          </ac:spMkLst>
        </pc:spChg>
        <pc:spChg chg="add del">
          <ac:chgData name="Ibrahim Ibrahim Sener Shener (2544922)" userId="f3da022e-e1ef-4992-8ff3-81f386f89528" providerId="ADAL" clId="{70A47EC5-A4A9-3C23-935C-8795D4664419}" dt="2026-07-22T01:01:45.142" v="1766" actId="26606"/>
          <ac:spMkLst>
            <pc:docMk/>
            <pc:sldMk cId="624429521" sldId="258"/>
            <ac:spMk id="32" creationId="{CC1026F7-DECB-49B4-A565-518BBA445471}"/>
          </ac:spMkLst>
        </pc:spChg>
        <pc:picChg chg="add mod ord">
          <ac:chgData name="Ibrahim Ibrahim Sener Shener (2544922)" userId="f3da022e-e1ef-4992-8ff3-81f386f89528" providerId="ADAL" clId="{70A47EC5-A4A9-3C23-935C-8795D4664419}" dt="2026-07-22T01:12:09.360" v="1840" actId="1076"/>
          <ac:picMkLst>
            <pc:docMk/>
            <pc:sldMk cId="624429521" sldId="258"/>
            <ac:picMk id="4" creationId="{414BC4ED-B2F3-722D-6C76-484ED6E79931}"/>
          </ac:picMkLst>
        </pc:picChg>
      </pc:sldChg>
      <pc:sldChg chg="addSp delSp modSp mod setBg">
        <pc:chgData name="Ibrahim Ibrahim Sener Shener (2544922)" userId="f3da022e-e1ef-4992-8ff3-81f386f89528" providerId="ADAL" clId="{70A47EC5-A4A9-3C23-935C-8795D4664419}" dt="2026-07-22T01:41:44.626" v="2079" actId="255"/>
        <pc:sldMkLst>
          <pc:docMk/>
          <pc:sldMk cId="3997201470" sldId="259"/>
        </pc:sldMkLst>
        <pc:spChg chg="mod">
          <ac:chgData name="Ibrahim Ibrahim Sener Shener (2544922)" userId="f3da022e-e1ef-4992-8ff3-81f386f89528" providerId="ADAL" clId="{70A47EC5-A4A9-3C23-935C-8795D4664419}" dt="2026-07-22T01:41:44.626" v="2079" actId="255"/>
          <ac:spMkLst>
            <pc:docMk/>
            <pc:sldMk cId="3997201470" sldId="259"/>
            <ac:spMk id="2" creationId="{835E02CF-B77C-EA87-02CD-9DBC2763782D}"/>
          </ac:spMkLst>
        </pc:spChg>
        <pc:spChg chg="mod">
          <ac:chgData name="Ibrahim Ibrahim Sener Shener (2544922)" userId="f3da022e-e1ef-4992-8ff3-81f386f89528" providerId="ADAL" clId="{70A47EC5-A4A9-3C23-935C-8795D4664419}" dt="2026-07-22T01:09:22.656" v="1811" actId="26606"/>
          <ac:spMkLst>
            <pc:docMk/>
            <pc:sldMk cId="3997201470" sldId="259"/>
            <ac:spMk id="3" creationId="{C88AFD53-1335-5024-0E1A-4AEAF353F0C1}"/>
          </ac:spMkLst>
        </pc:spChg>
        <pc:picChg chg="add del mod">
          <ac:chgData name="Ibrahim Ibrahim Sener Shener (2544922)" userId="f3da022e-e1ef-4992-8ff3-81f386f89528" providerId="ADAL" clId="{70A47EC5-A4A9-3C23-935C-8795D4664419}" dt="2026-07-22T01:11:00.647" v="1831" actId="1076"/>
          <ac:picMkLst>
            <pc:docMk/>
            <pc:sldMk cId="3997201470" sldId="259"/>
            <ac:picMk id="4" creationId="{842B387D-4970-0809-6CB4-A05C7E76590D}"/>
          </ac:picMkLst>
        </pc:picChg>
        <pc:picChg chg="add del mod ord">
          <ac:chgData name="Ibrahim Ibrahim Sener Shener (2544922)" userId="f3da022e-e1ef-4992-8ff3-81f386f89528" providerId="ADAL" clId="{70A47EC5-A4A9-3C23-935C-8795D4664419}" dt="2026-07-22T01:11:30.117" v="1837" actId="14100"/>
          <ac:picMkLst>
            <pc:docMk/>
            <pc:sldMk cId="3997201470" sldId="259"/>
            <ac:picMk id="5" creationId="{B6F29CC3-BBE2-E0BC-EC5E-C7A85CF29A53}"/>
          </ac:picMkLst>
        </pc:picChg>
        <pc:picChg chg="add del mod modCrop">
          <ac:chgData name="Ibrahim Ibrahim Sener Shener (2544922)" userId="f3da022e-e1ef-4992-8ff3-81f386f89528" providerId="ADAL" clId="{70A47EC5-A4A9-3C23-935C-8795D4664419}" dt="2026-07-22T01:11:38.157" v="1838" actId="14100"/>
          <ac:picMkLst>
            <pc:docMk/>
            <pc:sldMk cId="3997201470" sldId="259"/>
            <ac:picMk id="6" creationId="{5276BA6E-54DA-9356-FFB3-F27921913941}"/>
          </ac:picMkLst>
        </pc:picChg>
      </pc:sldChg>
      <pc:sldChg chg="addSp delSp modSp mod setBg">
        <pc:chgData name="Ibrahim Ibrahim Sener Shener (2544922)" userId="f3da022e-e1ef-4992-8ff3-81f386f89528" providerId="ADAL" clId="{70A47EC5-A4A9-3C23-935C-8795D4664419}" dt="2026-07-22T01:52:51.120" v="2219" actId="20577"/>
        <pc:sldMkLst>
          <pc:docMk/>
          <pc:sldMk cId="1378737440" sldId="260"/>
        </pc:sldMkLst>
        <pc:spChg chg="mod">
          <ac:chgData name="Ibrahim Ibrahim Sener Shener (2544922)" userId="f3da022e-e1ef-4992-8ff3-81f386f89528" providerId="ADAL" clId="{70A47EC5-A4A9-3C23-935C-8795D4664419}" dt="2026-07-22T01:52:51.120" v="2219" actId="20577"/>
          <ac:spMkLst>
            <pc:docMk/>
            <pc:sldMk cId="1378737440" sldId="260"/>
            <ac:spMk id="2" creationId="{00670B1B-F803-C544-E029-83CF9FBDF055}"/>
          </ac:spMkLst>
        </pc:spChg>
        <pc:spChg chg="mod">
          <ac:chgData name="Ibrahim Ibrahim Sener Shener (2544922)" userId="f3da022e-e1ef-4992-8ff3-81f386f89528" providerId="ADAL" clId="{70A47EC5-A4A9-3C23-935C-8795D4664419}" dt="2026-07-22T01:34:38.656" v="2049" actId="26606"/>
          <ac:spMkLst>
            <pc:docMk/>
            <pc:sldMk cId="1378737440" sldId="260"/>
            <ac:spMk id="3" creationId="{B169E9B2-4941-B5E0-72EC-576AD6863FD4}"/>
          </ac:spMkLst>
        </pc:spChg>
        <pc:picChg chg="add del mod ord">
          <ac:chgData name="Ibrahim Ibrahim Sener Shener (2544922)" userId="f3da022e-e1ef-4992-8ff3-81f386f89528" providerId="ADAL" clId="{70A47EC5-A4A9-3C23-935C-8795D4664419}" dt="2026-07-22T01:33:33.410" v="2047" actId="931"/>
          <ac:picMkLst>
            <pc:docMk/>
            <pc:sldMk cId="1378737440" sldId="260"/>
            <ac:picMk id="4" creationId="{8735B3A7-7B81-246D-483D-A69EBB3D325B}"/>
          </ac:picMkLst>
        </pc:picChg>
        <pc:picChg chg="add del mod">
          <ac:chgData name="Ibrahim Ibrahim Sener Shener (2544922)" userId="f3da022e-e1ef-4992-8ff3-81f386f89528" providerId="ADAL" clId="{70A47EC5-A4A9-3C23-935C-8795D4664419}" dt="2026-07-22T01:33:33.410" v="2047" actId="931"/>
          <ac:picMkLst>
            <pc:docMk/>
            <pc:sldMk cId="1378737440" sldId="260"/>
            <ac:picMk id="5" creationId="{9F69CFF9-2171-2B9A-79C1-F95219D3C051}"/>
          </ac:picMkLst>
        </pc:picChg>
        <pc:picChg chg="add mod ord">
          <ac:chgData name="Ibrahim Ibrahim Sener Shener (2544922)" userId="f3da022e-e1ef-4992-8ff3-81f386f89528" providerId="ADAL" clId="{70A47EC5-A4A9-3C23-935C-8795D4664419}" dt="2026-07-22T01:36:04.085" v="2062" actId="14100"/>
          <ac:picMkLst>
            <pc:docMk/>
            <pc:sldMk cId="1378737440" sldId="260"/>
            <ac:picMk id="6" creationId="{8F560020-7F96-A320-7963-E75695466702}"/>
          </ac:picMkLst>
        </pc:picChg>
        <pc:picChg chg="add mod">
          <ac:chgData name="Ibrahim Ibrahim Sener Shener (2544922)" userId="f3da022e-e1ef-4992-8ff3-81f386f89528" providerId="ADAL" clId="{70A47EC5-A4A9-3C23-935C-8795D4664419}" dt="2026-07-22T01:36:08.969" v="2063" actId="14100"/>
          <ac:picMkLst>
            <pc:docMk/>
            <pc:sldMk cId="1378737440" sldId="260"/>
            <ac:picMk id="7" creationId="{2F74A041-058A-EB34-F97C-C56F0678D109}"/>
          </ac:picMkLst>
        </pc:picChg>
      </pc:sldChg>
      <pc:sldChg chg="addSp delSp modSp mod setBg">
        <pc:chgData name="Ibrahim Ibrahim Sener Shener (2544922)" userId="f3da022e-e1ef-4992-8ff3-81f386f89528" providerId="ADAL" clId="{70A47EC5-A4A9-3C23-935C-8795D4664419}" dt="2026-07-22T01:57:56.655" v="2309" actId="20577"/>
        <pc:sldMkLst>
          <pc:docMk/>
          <pc:sldMk cId="2566986551" sldId="261"/>
        </pc:sldMkLst>
        <pc:spChg chg="mod">
          <ac:chgData name="Ibrahim Ibrahim Sener Shener (2544922)" userId="f3da022e-e1ef-4992-8ff3-81f386f89528" providerId="ADAL" clId="{70A47EC5-A4A9-3C23-935C-8795D4664419}" dt="2026-07-22T01:42:30.819" v="2084" actId="255"/>
          <ac:spMkLst>
            <pc:docMk/>
            <pc:sldMk cId="2566986551" sldId="261"/>
            <ac:spMk id="2" creationId="{D35C7055-594A-05D4-2C7E-993ECFDDEBD9}"/>
          </ac:spMkLst>
        </pc:spChg>
        <pc:spChg chg="mod">
          <ac:chgData name="Ibrahim Ibrahim Sener Shener (2544922)" userId="f3da022e-e1ef-4992-8ff3-81f386f89528" providerId="ADAL" clId="{70A47EC5-A4A9-3C23-935C-8795D4664419}" dt="2026-07-22T01:57:56.655" v="2309" actId="20577"/>
          <ac:spMkLst>
            <pc:docMk/>
            <pc:sldMk cId="2566986551" sldId="261"/>
            <ac:spMk id="3" creationId="{02C127EA-707A-D543-7161-663690454BE7}"/>
          </ac:spMkLst>
        </pc:spChg>
        <pc:spChg chg="add del">
          <ac:chgData name="Ibrahim Ibrahim Sener Shener (2544922)" userId="f3da022e-e1ef-4992-8ff3-81f386f89528" providerId="ADAL" clId="{70A47EC5-A4A9-3C23-935C-8795D4664419}" dt="2026-07-22T00:30:59.802" v="1651" actId="26606"/>
          <ac:spMkLst>
            <pc:docMk/>
            <pc:sldMk cId="2566986551" sldId="261"/>
            <ac:spMk id="9" creationId="{83B91B61-BFCA-4647-957E-A8269BE46F39}"/>
          </ac:spMkLst>
        </pc:spChg>
        <pc:spChg chg="add del">
          <ac:chgData name="Ibrahim Ibrahim Sener Shener (2544922)" userId="f3da022e-e1ef-4992-8ff3-81f386f89528" providerId="ADAL" clId="{70A47EC5-A4A9-3C23-935C-8795D4664419}" dt="2026-07-22T00:30:59.802" v="1651" actId="26606"/>
          <ac:spMkLst>
            <pc:docMk/>
            <pc:sldMk cId="2566986551" sldId="261"/>
            <ac:spMk id="11" creationId="{92D1D7C6-1C89-420C-8D35-483654167118}"/>
          </ac:spMkLst>
        </pc:spChg>
        <pc:spChg chg="add del">
          <ac:chgData name="Ibrahim Ibrahim Sener Shener (2544922)" userId="f3da022e-e1ef-4992-8ff3-81f386f89528" providerId="ADAL" clId="{70A47EC5-A4A9-3C23-935C-8795D4664419}" dt="2026-07-22T01:40:07.164" v="2073" actId="26606"/>
          <ac:spMkLst>
            <pc:docMk/>
            <pc:sldMk cId="2566986551" sldId="261"/>
            <ac:spMk id="13" creationId="{94F17385-8DC0-437B-80A6-4E608B5ACC2D}"/>
          </ac:spMkLst>
        </pc:spChg>
        <pc:spChg chg="add del">
          <ac:chgData name="Ibrahim Ibrahim Sener Shener (2544922)" userId="f3da022e-e1ef-4992-8ff3-81f386f89528" providerId="ADAL" clId="{70A47EC5-A4A9-3C23-935C-8795D4664419}" dt="2026-07-22T01:40:07.164" v="2073" actId="26606"/>
          <ac:spMkLst>
            <pc:docMk/>
            <pc:sldMk cId="2566986551" sldId="261"/>
            <ac:spMk id="14" creationId="{699C17EF-9F98-4D0C-A74B-FA23A50AD3A6}"/>
          </ac:spMkLst>
        </pc:spChg>
        <pc:spChg chg="add del">
          <ac:chgData name="Ibrahim Ibrahim Sener Shener (2544922)" userId="f3da022e-e1ef-4992-8ff3-81f386f89528" providerId="ADAL" clId="{70A47EC5-A4A9-3C23-935C-8795D4664419}" dt="2026-07-22T01:40:07.164" v="2073" actId="26606"/>
          <ac:spMkLst>
            <pc:docMk/>
            <pc:sldMk cId="2566986551" sldId="261"/>
            <ac:spMk id="16" creationId="{ECE34936-B6F6-4892-93D7-48FAA43F3BB4}"/>
          </ac:spMkLst>
        </pc:spChg>
        <pc:graphicFrameChg chg="add del modGraphic">
          <ac:chgData name="Ibrahim Ibrahim Sener Shener (2544922)" userId="f3da022e-e1ef-4992-8ff3-81f386f89528" providerId="ADAL" clId="{70A47EC5-A4A9-3C23-935C-8795D4664419}" dt="2026-07-22T00:32:29.784" v="1654"/>
          <ac:graphicFrameMkLst>
            <pc:docMk/>
            <pc:sldMk cId="2566986551" sldId="261"/>
            <ac:graphicFrameMk id="4" creationId="{DAB1558E-3E04-A031-3317-8002C9972325}"/>
          </ac:graphicFrameMkLst>
        </pc:graphicFrameChg>
        <pc:graphicFrameChg chg="add del mod modGraphic">
          <ac:chgData name="Ibrahim Ibrahim Sener Shener (2544922)" userId="f3da022e-e1ef-4992-8ff3-81f386f89528" providerId="ADAL" clId="{70A47EC5-A4A9-3C23-935C-8795D4664419}" dt="2026-07-22T01:38:05.489" v="2064" actId="478"/>
          <ac:graphicFrameMkLst>
            <pc:docMk/>
            <pc:sldMk cId="2566986551" sldId="261"/>
            <ac:graphicFrameMk id="6" creationId="{07BEAA1D-E5D7-0520-99C1-810630B7E96B}"/>
          </ac:graphicFrameMkLst>
        </pc:graphicFrameChg>
        <pc:graphicFrameChg chg="add mod modGraphic">
          <ac:chgData name="Ibrahim Ibrahim Sener Shener (2544922)" userId="f3da022e-e1ef-4992-8ff3-81f386f89528" providerId="ADAL" clId="{70A47EC5-A4A9-3C23-935C-8795D4664419}" dt="2026-07-22T01:43:41.235" v="2092" actId="1076"/>
          <ac:graphicFrameMkLst>
            <pc:docMk/>
            <pc:sldMk cId="2566986551" sldId="261"/>
            <ac:graphicFrameMk id="6" creationId="{5315A4B7-6CC6-B3AA-F037-E180F9CE01C4}"/>
          </ac:graphicFrameMkLst>
        </pc:graphicFrameChg>
        <pc:picChg chg="add del">
          <ac:chgData name="Ibrahim Ibrahim Sener Shener (2544922)" userId="f3da022e-e1ef-4992-8ff3-81f386f89528" providerId="ADAL" clId="{70A47EC5-A4A9-3C23-935C-8795D4664419}" dt="2026-07-22T00:30:59.802" v="1651" actId="26606"/>
          <ac:picMkLst>
            <pc:docMk/>
            <pc:sldMk cId="2566986551" sldId="261"/>
            <ac:picMk id="5" creationId="{DB525A0D-4CA4-D885-BDC6-3517E05DE8BF}"/>
          </ac:picMkLst>
        </pc:picChg>
        <pc:picChg chg="add del mod ord">
          <ac:chgData name="Ibrahim Ibrahim Sener Shener (2544922)" userId="f3da022e-e1ef-4992-8ff3-81f386f89528" providerId="ADAL" clId="{70A47EC5-A4A9-3C23-935C-8795D4664419}" dt="2026-07-22T01:40:27.436" v="2074" actId="478"/>
          <ac:picMkLst>
            <pc:docMk/>
            <pc:sldMk cId="2566986551" sldId="261"/>
            <ac:picMk id="15" creationId="{8DE920AD-E264-464D-6D3D-F397FE7A9C33}"/>
          </ac:picMkLst>
        </pc:picChg>
      </pc:sldChg>
      <pc:sldChg chg="del">
        <pc:chgData name="Ibrahim Ibrahim Sener Shener (2544922)" userId="f3da022e-e1ef-4992-8ff3-81f386f89528" providerId="ADAL" clId="{70A47EC5-A4A9-3C23-935C-8795D4664419}" dt="2026-07-22T01:43:50.022" v="2093" actId="2696"/>
        <pc:sldMkLst>
          <pc:docMk/>
          <pc:sldMk cId="3257416066" sldId="262"/>
        </pc:sldMkLst>
      </pc:sldChg>
      <pc:sldChg chg="addSp delSp modSp mod setBg setClrOvrMap">
        <pc:chgData name="Ibrahim Ibrahim Sener Shener (2544922)" userId="f3da022e-e1ef-4992-8ff3-81f386f89528" providerId="ADAL" clId="{70A47EC5-A4A9-3C23-935C-8795D4664419}" dt="2026-07-22T02:08:16.269" v="2347" actId="1076"/>
        <pc:sldMkLst>
          <pc:docMk/>
          <pc:sldMk cId="240600434" sldId="263"/>
        </pc:sldMkLst>
        <pc:spChg chg="mod">
          <ac:chgData name="Ibrahim Ibrahim Sener Shener (2544922)" userId="f3da022e-e1ef-4992-8ff3-81f386f89528" providerId="ADAL" clId="{70A47EC5-A4A9-3C23-935C-8795D4664419}" dt="2026-07-22T02:06:51.170" v="2335" actId="14100"/>
          <ac:spMkLst>
            <pc:docMk/>
            <pc:sldMk cId="240600434" sldId="263"/>
            <ac:spMk id="2" creationId="{98A1EDDF-75C0-1DC3-154D-ECEEF667F8E0}"/>
          </ac:spMkLst>
        </pc:spChg>
        <pc:spChg chg="mod ord">
          <ac:chgData name="Ibrahim Ibrahim Sener Shener (2544922)" userId="f3da022e-e1ef-4992-8ff3-81f386f89528" providerId="ADAL" clId="{70A47EC5-A4A9-3C23-935C-8795D4664419}" dt="2026-07-22T02:08:16.269" v="2347" actId="1076"/>
          <ac:spMkLst>
            <pc:docMk/>
            <pc:sldMk cId="240600434" sldId="263"/>
            <ac:spMk id="3" creationId="{97CF0E61-3246-BA96-B40A-3ABC6E3B766D}"/>
          </ac:spMkLst>
        </pc:spChg>
        <pc:spChg chg="add del">
          <ac:chgData name="Ibrahim Ibrahim Sener Shener (2544922)" userId="f3da022e-e1ef-4992-8ff3-81f386f89528" providerId="ADAL" clId="{70A47EC5-A4A9-3C23-935C-8795D4664419}" dt="2026-07-22T00:55:14.840" v="1713" actId="26606"/>
          <ac:spMkLst>
            <pc:docMk/>
            <pc:sldMk cId="240600434" sldId="263"/>
            <ac:spMk id="9" creationId="{D9D9D0AB-1E2F-44A8-B9C6-FA4098301883}"/>
          </ac:spMkLst>
        </pc:spChg>
        <pc:spChg chg="add del">
          <ac:chgData name="Ibrahim Ibrahim Sener Shener (2544922)" userId="f3da022e-e1ef-4992-8ff3-81f386f89528" providerId="ADAL" clId="{70A47EC5-A4A9-3C23-935C-8795D4664419}" dt="2026-07-22T00:55:14.840" v="1713" actId="26606"/>
          <ac:spMkLst>
            <pc:docMk/>
            <pc:sldMk cId="240600434" sldId="263"/>
            <ac:spMk id="10" creationId="{00106F80-B138-4C27-AEAE-350D5506E64F}"/>
          </ac:spMkLst>
        </pc:spChg>
        <pc:spChg chg="add del">
          <ac:chgData name="Ibrahim Ibrahim Sener Shener (2544922)" userId="f3da022e-e1ef-4992-8ff3-81f386f89528" providerId="ADAL" clId="{70A47EC5-A4A9-3C23-935C-8795D4664419}" dt="2026-07-22T00:55:14.840" v="1713" actId="26606"/>
          <ac:spMkLst>
            <pc:docMk/>
            <pc:sldMk cId="240600434" sldId="263"/>
            <ac:spMk id="11" creationId="{DABC7F38-C8B8-4C20-82BE-82A52FF9C7E3}"/>
          </ac:spMkLst>
        </pc:spChg>
        <pc:spChg chg="add del">
          <ac:chgData name="Ibrahim Ibrahim Sener Shener (2544922)" userId="f3da022e-e1ef-4992-8ff3-81f386f89528" providerId="ADAL" clId="{70A47EC5-A4A9-3C23-935C-8795D4664419}" dt="2026-07-22T00:55:07.604" v="1707" actId="26606"/>
          <ac:spMkLst>
            <pc:docMk/>
            <pc:sldMk cId="240600434" sldId="263"/>
            <ac:spMk id="12" creationId="{6D7D7F0C-622D-4D84-A68D-C1AF54B6347B}"/>
          </ac:spMkLst>
        </pc:spChg>
        <pc:spChg chg="add del">
          <ac:chgData name="Ibrahim Ibrahim Sener Shener (2544922)" userId="f3da022e-e1ef-4992-8ff3-81f386f89528" providerId="ADAL" clId="{70A47EC5-A4A9-3C23-935C-8795D4664419}" dt="2026-07-22T00:55:07.604" v="1707" actId="26606"/>
          <ac:spMkLst>
            <pc:docMk/>
            <pc:sldMk cId="240600434" sldId="263"/>
            <ac:spMk id="14" creationId="{02A2E7B6-CE50-4B96-A981-2A0250732818}"/>
          </ac:spMkLst>
        </pc:spChg>
        <pc:spChg chg="add del">
          <ac:chgData name="Ibrahim Ibrahim Sener Shener (2544922)" userId="f3da022e-e1ef-4992-8ff3-81f386f89528" providerId="ADAL" clId="{70A47EC5-A4A9-3C23-935C-8795D4664419}" dt="2026-07-22T00:55:08.967" v="1709" actId="26606"/>
          <ac:spMkLst>
            <pc:docMk/>
            <pc:sldMk cId="240600434" sldId="263"/>
            <ac:spMk id="16" creationId="{CD5322C4-F75C-437F-A239-D2E23FD4EE4A}"/>
          </ac:spMkLst>
        </pc:spChg>
        <pc:spChg chg="add del">
          <ac:chgData name="Ibrahim Ibrahim Sener Shener (2544922)" userId="f3da022e-e1ef-4992-8ff3-81f386f89528" providerId="ADAL" clId="{70A47EC5-A4A9-3C23-935C-8795D4664419}" dt="2026-07-22T00:55:14.840" v="1713" actId="26606"/>
          <ac:spMkLst>
            <pc:docMk/>
            <pc:sldMk cId="240600434" sldId="263"/>
            <ac:spMk id="18" creationId="{D8968742-1D40-4F6B-9272-064FD1631BB9}"/>
          </ac:spMkLst>
        </pc:spChg>
        <pc:spChg chg="add del">
          <ac:chgData name="Ibrahim Ibrahim Sener Shener (2544922)" userId="f3da022e-e1ef-4992-8ff3-81f386f89528" providerId="ADAL" clId="{70A47EC5-A4A9-3C23-935C-8795D4664419}" dt="2026-07-22T00:55:18.753" v="1715" actId="26606"/>
          <ac:spMkLst>
            <pc:docMk/>
            <pc:sldMk cId="240600434" sldId="263"/>
            <ac:spMk id="20" creationId="{CE9D7A95-3BA1-4498-B477-BC00DF3E7BAE}"/>
          </ac:spMkLst>
        </pc:spChg>
        <pc:spChg chg="add del">
          <ac:chgData name="Ibrahim Ibrahim Sener Shener (2544922)" userId="f3da022e-e1ef-4992-8ff3-81f386f89528" providerId="ADAL" clId="{70A47EC5-A4A9-3C23-935C-8795D4664419}" dt="2026-07-22T00:55:18.753" v="1715" actId="26606"/>
          <ac:spMkLst>
            <pc:docMk/>
            <pc:sldMk cId="240600434" sldId="263"/>
            <ac:spMk id="21" creationId="{D9D9D0AB-1E2F-44A8-B9C6-FA4098301883}"/>
          </ac:spMkLst>
        </pc:spChg>
        <pc:spChg chg="add del">
          <ac:chgData name="Ibrahim Ibrahim Sener Shener (2544922)" userId="f3da022e-e1ef-4992-8ff3-81f386f89528" providerId="ADAL" clId="{70A47EC5-A4A9-3C23-935C-8795D4664419}" dt="2026-07-22T00:55:18.753" v="1715" actId="26606"/>
          <ac:spMkLst>
            <pc:docMk/>
            <pc:sldMk cId="240600434" sldId="263"/>
            <ac:spMk id="22" creationId="{7B1FFF1B-D8E7-43C1-963D-013BA4049457}"/>
          </ac:spMkLst>
        </pc:spChg>
        <pc:spChg chg="add del">
          <ac:chgData name="Ibrahim Ibrahim Sener Shener (2544922)" userId="f3da022e-e1ef-4992-8ff3-81f386f89528" providerId="ADAL" clId="{70A47EC5-A4A9-3C23-935C-8795D4664419}" dt="2026-07-22T00:55:18.753" v="1715" actId="26606"/>
          <ac:spMkLst>
            <pc:docMk/>
            <pc:sldMk cId="240600434" sldId="263"/>
            <ac:spMk id="23" creationId="{50E2AEF9-3220-4407-B76B-1B6E3952E8E3}"/>
          </ac:spMkLst>
        </pc:spChg>
        <pc:spChg chg="add del">
          <ac:chgData name="Ibrahim Ibrahim Sener Shener (2544922)" userId="f3da022e-e1ef-4992-8ff3-81f386f89528" providerId="ADAL" clId="{70A47EC5-A4A9-3C23-935C-8795D4664419}" dt="2026-07-22T00:55:18.753" v="1715" actId="26606"/>
          <ac:spMkLst>
            <pc:docMk/>
            <pc:sldMk cId="240600434" sldId="263"/>
            <ac:spMk id="24" creationId="{4053449B-81E3-446A-8BFF-57A5EE88F8C4}"/>
          </ac:spMkLst>
        </pc:spChg>
        <pc:spChg chg="add del">
          <ac:chgData name="Ibrahim Ibrahim Sener Shener (2544922)" userId="f3da022e-e1ef-4992-8ff3-81f386f89528" providerId="ADAL" clId="{70A47EC5-A4A9-3C23-935C-8795D4664419}" dt="2026-07-22T00:55:18.753" v="1715" actId="26606"/>
          <ac:spMkLst>
            <pc:docMk/>
            <pc:sldMk cId="240600434" sldId="263"/>
            <ac:spMk id="25" creationId="{28780788-2788-433A-AF97-E43276C3CDE9}"/>
          </ac:spMkLst>
        </pc:spChg>
        <pc:spChg chg="add del">
          <ac:chgData name="Ibrahim Ibrahim Sener Shener (2544922)" userId="f3da022e-e1ef-4992-8ff3-81f386f89528" providerId="ADAL" clId="{70A47EC5-A4A9-3C23-935C-8795D4664419}" dt="2026-07-22T00:55:18.753" v="1715" actId="26606"/>
          <ac:spMkLst>
            <pc:docMk/>
            <pc:sldMk cId="240600434" sldId="263"/>
            <ac:spMk id="26" creationId="{D8968742-1D40-4F6B-9272-064FD1631BB9}"/>
          </ac:spMkLst>
        </pc:spChg>
        <pc:spChg chg="add del">
          <ac:chgData name="Ibrahim Ibrahim Sener Shener (2544922)" userId="f3da022e-e1ef-4992-8ff3-81f386f89528" providerId="ADAL" clId="{70A47EC5-A4A9-3C23-935C-8795D4664419}" dt="2026-07-22T00:55:18.753" v="1715" actId="26606"/>
          <ac:spMkLst>
            <pc:docMk/>
            <pc:sldMk cId="240600434" sldId="263"/>
            <ac:spMk id="27" creationId="{2CAFBD32-D3B9-4AA1-8A52-E7788A9556B8}"/>
          </ac:spMkLst>
        </pc:spChg>
        <pc:spChg chg="add del">
          <ac:chgData name="Ibrahim Ibrahim Sener Shener (2544922)" userId="f3da022e-e1ef-4992-8ff3-81f386f89528" providerId="ADAL" clId="{70A47EC5-A4A9-3C23-935C-8795D4664419}" dt="2026-07-22T00:55:21.441" v="1717" actId="26606"/>
          <ac:spMkLst>
            <pc:docMk/>
            <pc:sldMk cId="240600434" sldId="263"/>
            <ac:spMk id="29" creationId="{D9D9D0AB-1E2F-44A8-B9C6-FA4098301883}"/>
          </ac:spMkLst>
        </pc:spChg>
        <pc:spChg chg="add del">
          <ac:chgData name="Ibrahim Ibrahim Sener Shener (2544922)" userId="f3da022e-e1ef-4992-8ff3-81f386f89528" providerId="ADAL" clId="{70A47EC5-A4A9-3C23-935C-8795D4664419}" dt="2026-07-22T00:55:21.441" v="1717" actId="26606"/>
          <ac:spMkLst>
            <pc:docMk/>
            <pc:sldMk cId="240600434" sldId="263"/>
            <ac:spMk id="30" creationId="{50E2AEF9-3220-4407-B76B-1B6E3952E8E3}"/>
          </ac:spMkLst>
        </pc:spChg>
        <pc:spChg chg="add del">
          <ac:chgData name="Ibrahim Ibrahim Sener Shener (2544922)" userId="f3da022e-e1ef-4992-8ff3-81f386f89528" providerId="ADAL" clId="{70A47EC5-A4A9-3C23-935C-8795D4664419}" dt="2026-07-22T00:55:21.441" v="1717" actId="26606"/>
          <ac:spMkLst>
            <pc:docMk/>
            <pc:sldMk cId="240600434" sldId="263"/>
            <ac:spMk id="31" creationId="{28780788-2788-433A-AF97-E43276C3CDE9}"/>
          </ac:spMkLst>
        </pc:spChg>
        <pc:spChg chg="add del">
          <ac:chgData name="Ibrahim Ibrahim Sener Shener (2544922)" userId="f3da022e-e1ef-4992-8ff3-81f386f89528" providerId="ADAL" clId="{70A47EC5-A4A9-3C23-935C-8795D4664419}" dt="2026-07-22T00:55:21.441" v="1717" actId="26606"/>
          <ac:spMkLst>
            <pc:docMk/>
            <pc:sldMk cId="240600434" sldId="263"/>
            <ac:spMk id="32" creationId="{2CAFBD32-D3B9-4AA1-8A52-E7788A9556B8}"/>
          </ac:spMkLst>
        </pc:spChg>
        <pc:spChg chg="add del">
          <ac:chgData name="Ibrahim Ibrahim Sener Shener (2544922)" userId="f3da022e-e1ef-4992-8ff3-81f386f89528" providerId="ADAL" clId="{70A47EC5-A4A9-3C23-935C-8795D4664419}" dt="2026-07-22T00:55:21.441" v="1717" actId="26606"/>
          <ac:spMkLst>
            <pc:docMk/>
            <pc:sldMk cId="240600434" sldId="263"/>
            <ac:spMk id="33" creationId="{CE9D7A95-3BA1-4498-B477-BC00DF3E7BAE}"/>
          </ac:spMkLst>
        </pc:spChg>
        <pc:spChg chg="add del">
          <ac:chgData name="Ibrahim Ibrahim Sener Shener (2544922)" userId="f3da022e-e1ef-4992-8ff3-81f386f89528" providerId="ADAL" clId="{70A47EC5-A4A9-3C23-935C-8795D4664419}" dt="2026-07-22T00:55:21.441" v="1717" actId="26606"/>
          <ac:spMkLst>
            <pc:docMk/>
            <pc:sldMk cId="240600434" sldId="263"/>
            <ac:spMk id="34" creationId="{7B1FFF1B-D8E7-43C1-963D-013BA4049457}"/>
          </ac:spMkLst>
        </pc:spChg>
        <pc:spChg chg="add del">
          <ac:chgData name="Ibrahim Ibrahim Sener Shener (2544922)" userId="f3da022e-e1ef-4992-8ff3-81f386f89528" providerId="ADAL" clId="{70A47EC5-A4A9-3C23-935C-8795D4664419}" dt="2026-07-22T00:55:21.441" v="1717" actId="26606"/>
          <ac:spMkLst>
            <pc:docMk/>
            <pc:sldMk cId="240600434" sldId="263"/>
            <ac:spMk id="35" creationId="{4053449B-81E3-446A-8BFF-57A5EE88F8C4}"/>
          </ac:spMkLst>
        </pc:spChg>
        <pc:spChg chg="add del">
          <ac:chgData name="Ibrahim Ibrahim Sener Shener (2544922)" userId="f3da022e-e1ef-4992-8ff3-81f386f89528" providerId="ADAL" clId="{70A47EC5-A4A9-3C23-935C-8795D4664419}" dt="2026-07-22T00:55:21.441" v="1717" actId="26606"/>
          <ac:spMkLst>
            <pc:docMk/>
            <pc:sldMk cId="240600434" sldId="263"/>
            <ac:spMk id="36" creationId="{D8968742-1D40-4F6B-9272-064FD1631BB9}"/>
          </ac:spMkLst>
        </pc:spChg>
        <pc:spChg chg="add del">
          <ac:chgData name="Ibrahim Ibrahim Sener Shener (2544922)" userId="f3da022e-e1ef-4992-8ff3-81f386f89528" providerId="ADAL" clId="{70A47EC5-A4A9-3C23-935C-8795D4664419}" dt="2026-07-22T00:55:22.925" v="1719" actId="26606"/>
          <ac:spMkLst>
            <pc:docMk/>
            <pc:sldMk cId="240600434" sldId="263"/>
            <ac:spMk id="38" creationId="{D9D9D0AB-1E2F-44A8-B9C6-FA4098301883}"/>
          </ac:spMkLst>
        </pc:spChg>
        <pc:spChg chg="add del">
          <ac:chgData name="Ibrahim Ibrahim Sener Shener (2544922)" userId="f3da022e-e1ef-4992-8ff3-81f386f89528" providerId="ADAL" clId="{70A47EC5-A4A9-3C23-935C-8795D4664419}" dt="2026-07-22T00:55:22.925" v="1719" actId="26606"/>
          <ac:spMkLst>
            <pc:docMk/>
            <pc:sldMk cId="240600434" sldId="263"/>
            <ac:spMk id="39" creationId="{50E2AEF9-3220-4407-B76B-1B6E3952E8E3}"/>
          </ac:spMkLst>
        </pc:spChg>
        <pc:spChg chg="add del">
          <ac:chgData name="Ibrahim Ibrahim Sener Shener (2544922)" userId="f3da022e-e1ef-4992-8ff3-81f386f89528" providerId="ADAL" clId="{70A47EC5-A4A9-3C23-935C-8795D4664419}" dt="2026-07-22T00:55:22.925" v="1719" actId="26606"/>
          <ac:spMkLst>
            <pc:docMk/>
            <pc:sldMk cId="240600434" sldId="263"/>
            <ac:spMk id="40" creationId="{28780788-2788-433A-AF97-E43276C3CDE9}"/>
          </ac:spMkLst>
        </pc:spChg>
        <pc:spChg chg="add del">
          <ac:chgData name="Ibrahim Ibrahim Sener Shener (2544922)" userId="f3da022e-e1ef-4992-8ff3-81f386f89528" providerId="ADAL" clId="{70A47EC5-A4A9-3C23-935C-8795D4664419}" dt="2026-07-22T00:55:22.925" v="1719" actId="26606"/>
          <ac:spMkLst>
            <pc:docMk/>
            <pc:sldMk cId="240600434" sldId="263"/>
            <ac:spMk id="41" creationId="{2CAFBD32-D3B9-4AA1-8A52-E7788A9556B8}"/>
          </ac:spMkLst>
        </pc:spChg>
        <pc:spChg chg="add del">
          <ac:chgData name="Ibrahim Ibrahim Sener Shener (2544922)" userId="f3da022e-e1ef-4992-8ff3-81f386f89528" providerId="ADAL" clId="{70A47EC5-A4A9-3C23-935C-8795D4664419}" dt="2026-07-22T00:55:22.925" v="1719" actId="26606"/>
          <ac:spMkLst>
            <pc:docMk/>
            <pc:sldMk cId="240600434" sldId="263"/>
            <ac:spMk id="42" creationId="{CE9D7A95-3BA1-4498-B477-BC00DF3E7BAE}"/>
          </ac:spMkLst>
        </pc:spChg>
        <pc:spChg chg="add del">
          <ac:chgData name="Ibrahim Ibrahim Sener Shener (2544922)" userId="f3da022e-e1ef-4992-8ff3-81f386f89528" providerId="ADAL" clId="{70A47EC5-A4A9-3C23-935C-8795D4664419}" dt="2026-07-22T00:55:22.925" v="1719" actId="26606"/>
          <ac:spMkLst>
            <pc:docMk/>
            <pc:sldMk cId="240600434" sldId="263"/>
            <ac:spMk id="43" creationId="{7B1FFF1B-D8E7-43C1-963D-013BA4049457}"/>
          </ac:spMkLst>
        </pc:spChg>
        <pc:spChg chg="add del">
          <ac:chgData name="Ibrahim Ibrahim Sener Shener (2544922)" userId="f3da022e-e1ef-4992-8ff3-81f386f89528" providerId="ADAL" clId="{70A47EC5-A4A9-3C23-935C-8795D4664419}" dt="2026-07-22T00:55:22.925" v="1719" actId="26606"/>
          <ac:spMkLst>
            <pc:docMk/>
            <pc:sldMk cId="240600434" sldId="263"/>
            <ac:spMk id="44" creationId="{4053449B-81E3-446A-8BFF-57A5EE88F8C4}"/>
          </ac:spMkLst>
        </pc:spChg>
        <pc:spChg chg="add del">
          <ac:chgData name="Ibrahim Ibrahim Sener Shener (2544922)" userId="f3da022e-e1ef-4992-8ff3-81f386f89528" providerId="ADAL" clId="{70A47EC5-A4A9-3C23-935C-8795D4664419}" dt="2026-07-22T00:55:22.925" v="1719" actId="26606"/>
          <ac:spMkLst>
            <pc:docMk/>
            <pc:sldMk cId="240600434" sldId="263"/>
            <ac:spMk id="45" creationId="{D8968742-1D40-4F6B-9272-064FD1631BB9}"/>
          </ac:spMkLst>
        </pc:spChg>
        <pc:spChg chg="add del">
          <ac:chgData name="Ibrahim Ibrahim Sener Shener (2544922)" userId="f3da022e-e1ef-4992-8ff3-81f386f89528" providerId="ADAL" clId="{70A47EC5-A4A9-3C23-935C-8795D4664419}" dt="2026-07-22T00:55:25.912" v="1721" actId="26606"/>
          <ac:spMkLst>
            <pc:docMk/>
            <pc:sldMk cId="240600434" sldId="263"/>
            <ac:spMk id="47" creationId="{D9D9D0AB-1E2F-44A8-B9C6-FA4098301883}"/>
          </ac:spMkLst>
        </pc:spChg>
        <pc:spChg chg="add del">
          <ac:chgData name="Ibrahim Ibrahim Sener Shener (2544922)" userId="f3da022e-e1ef-4992-8ff3-81f386f89528" providerId="ADAL" clId="{70A47EC5-A4A9-3C23-935C-8795D4664419}" dt="2026-07-22T00:55:25.912" v="1721" actId="26606"/>
          <ac:spMkLst>
            <pc:docMk/>
            <pc:sldMk cId="240600434" sldId="263"/>
            <ac:spMk id="48" creationId="{50E2AEF9-3220-4407-B76B-1B6E3952E8E3}"/>
          </ac:spMkLst>
        </pc:spChg>
        <pc:spChg chg="add del">
          <ac:chgData name="Ibrahim Ibrahim Sener Shener (2544922)" userId="f3da022e-e1ef-4992-8ff3-81f386f89528" providerId="ADAL" clId="{70A47EC5-A4A9-3C23-935C-8795D4664419}" dt="2026-07-22T00:55:25.912" v="1721" actId="26606"/>
          <ac:spMkLst>
            <pc:docMk/>
            <pc:sldMk cId="240600434" sldId="263"/>
            <ac:spMk id="49" creationId="{28780788-2788-433A-AF97-E43276C3CDE9}"/>
          </ac:spMkLst>
        </pc:spChg>
        <pc:spChg chg="add del">
          <ac:chgData name="Ibrahim Ibrahim Sener Shener (2544922)" userId="f3da022e-e1ef-4992-8ff3-81f386f89528" providerId="ADAL" clId="{70A47EC5-A4A9-3C23-935C-8795D4664419}" dt="2026-07-22T00:55:25.912" v="1721" actId="26606"/>
          <ac:spMkLst>
            <pc:docMk/>
            <pc:sldMk cId="240600434" sldId="263"/>
            <ac:spMk id="50" creationId="{2CAFBD32-D3B9-4AA1-8A52-E7788A9556B8}"/>
          </ac:spMkLst>
        </pc:spChg>
        <pc:spChg chg="add del">
          <ac:chgData name="Ibrahim Ibrahim Sener Shener (2544922)" userId="f3da022e-e1ef-4992-8ff3-81f386f89528" providerId="ADAL" clId="{70A47EC5-A4A9-3C23-935C-8795D4664419}" dt="2026-07-22T00:55:25.912" v="1721" actId="26606"/>
          <ac:spMkLst>
            <pc:docMk/>
            <pc:sldMk cId="240600434" sldId="263"/>
            <ac:spMk id="51" creationId="{CE9D7A95-3BA1-4498-B477-BC00DF3E7BAE}"/>
          </ac:spMkLst>
        </pc:spChg>
        <pc:spChg chg="add del">
          <ac:chgData name="Ibrahim Ibrahim Sener Shener (2544922)" userId="f3da022e-e1ef-4992-8ff3-81f386f89528" providerId="ADAL" clId="{70A47EC5-A4A9-3C23-935C-8795D4664419}" dt="2026-07-22T00:55:25.912" v="1721" actId="26606"/>
          <ac:spMkLst>
            <pc:docMk/>
            <pc:sldMk cId="240600434" sldId="263"/>
            <ac:spMk id="52" creationId="{7B1FFF1B-D8E7-43C1-963D-013BA4049457}"/>
          </ac:spMkLst>
        </pc:spChg>
        <pc:spChg chg="add del">
          <ac:chgData name="Ibrahim Ibrahim Sener Shener (2544922)" userId="f3da022e-e1ef-4992-8ff3-81f386f89528" providerId="ADAL" clId="{70A47EC5-A4A9-3C23-935C-8795D4664419}" dt="2026-07-22T00:55:25.912" v="1721" actId="26606"/>
          <ac:spMkLst>
            <pc:docMk/>
            <pc:sldMk cId="240600434" sldId="263"/>
            <ac:spMk id="53" creationId="{4053449B-81E3-446A-8BFF-57A5EE88F8C4}"/>
          </ac:spMkLst>
        </pc:spChg>
        <pc:spChg chg="add del">
          <ac:chgData name="Ibrahim Ibrahim Sener Shener (2544922)" userId="f3da022e-e1ef-4992-8ff3-81f386f89528" providerId="ADAL" clId="{70A47EC5-A4A9-3C23-935C-8795D4664419}" dt="2026-07-22T00:55:25.912" v="1721" actId="26606"/>
          <ac:spMkLst>
            <pc:docMk/>
            <pc:sldMk cId="240600434" sldId="263"/>
            <ac:spMk id="54" creationId="{D8968742-1D40-4F6B-9272-064FD1631BB9}"/>
          </ac:spMkLst>
        </pc:spChg>
        <pc:spChg chg="add del">
          <ac:chgData name="Ibrahim Ibrahim Sener Shener (2544922)" userId="f3da022e-e1ef-4992-8ff3-81f386f89528" providerId="ADAL" clId="{70A47EC5-A4A9-3C23-935C-8795D4664419}" dt="2026-07-22T01:44:54.508" v="2094" actId="26606"/>
          <ac:spMkLst>
            <pc:docMk/>
            <pc:sldMk cId="240600434" sldId="263"/>
            <ac:spMk id="56" creationId="{6D7D7F0C-622D-4D84-A68D-C1AF54B6347B}"/>
          </ac:spMkLst>
        </pc:spChg>
        <pc:spChg chg="add del">
          <ac:chgData name="Ibrahim Ibrahim Sener Shener (2544922)" userId="f3da022e-e1ef-4992-8ff3-81f386f89528" providerId="ADAL" clId="{70A47EC5-A4A9-3C23-935C-8795D4664419}" dt="2026-07-22T01:44:54.508" v="2094" actId="26606"/>
          <ac:spMkLst>
            <pc:docMk/>
            <pc:sldMk cId="240600434" sldId="263"/>
            <ac:spMk id="57" creationId="{02A2E7B6-CE50-4B96-A981-2A0250732818}"/>
          </ac:spMkLst>
        </pc:spChg>
        <pc:spChg chg="add del">
          <ac:chgData name="Ibrahim Ibrahim Sener Shener (2544922)" userId="f3da022e-e1ef-4992-8ff3-81f386f89528" providerId="ADAL" clId="{70A47EC5-A4A9-3C23-935C-8795D4664419}" dt="2026-07-22T01:07:36.637" v="1791" actId="26606"/>
          <ac:spMkLst>
            <pc:docMk/>
            <pc:sldMk cId="240600434" sldId="263"/>
            <ac:spMk id="59" creationId="{6D7D7F0C-622D-4D84-A68D-C1AF54B6347B}"/>
          </ac:spMkLst>
        </pc:spChg>
        <pc:spChg chg="add del">
          <ac:chgData name="Ibrahim Ibrahim Sener Shener (2544922)" userId="f3da022e-e1ef-4992-8ff3-81f386f89528" providerId="ADAL" clId="{70A47EC5-A4A9-3C23-935C-8795D4664419}" dt="2026-07-22T01:07:36.637" v="1791" actId="26606"/>
          <ac:spMkLst>
            <pc:docMk/>
            <pc:sldMk cId="240600434" sldId="263"/>
            <ac:spMk id="60" creationId="{02A2E7B6-CE50-4B96-A981-2A0250732818}"/>
          </ac:spMkLst>
        </pc:spChg>
        <pc:spChg chg="add del">
          <ac:chgData name="Ibrahim Ibrahim Sener Shener (2544922)" userId="f3da022e-e1ef-4992-8ff3-81f386f89528" providerId="ADAL" clId="{70A47EC5-A4A9-3C23-935C-8795D4664419}" dt="2026-07-22T01:02:16.417" v="1771" actId="26606"/>
          <ac:spMkLst>
            <pc:docMk/>
            <pc:sldMk cId="240600434" sldId="263"/>
            <ac:spMk id="62" creationId="{6D7D7F0C-622D-4D84-A68D-C1AF54B6347B}"/>
          </ac:spMkLst>
        </pc:spChg>
        <pc:spChg chg="add del">
          <ac:chgData name="Ibrahim Ibrahim Sener Shener (2544922)" userId="f3da022e-e1ef-4992-8ff3-81f386f89528" providerId="ADAL" clId="{70A47EC5-A4A9-3C23-935C-8795D4664419}" dt="2026-07-22T01:07:39.392" v="1793" actId="26606"/>
          <ac:spMkLst>
            <pc:docMk/>
            <pc:sldMk cId="240600434" sldId="263"/>
            <ac:spMk id="63" creationId="{6D7D7F0C-622D-4D84-A68D-C1AF54B6347B}"/>
          </ac:spMkLst>
        </pc:spChg>
        <pc:spChg chg="add del">
          <ac:chgData name="Ibrahim Ibrahim Sener Shener (2544922)" userId="f3da022e-e1ef-4992-8ff3-81f386f89528" providerId="ADAL" clId="{70A47EC5-A4A9-3C23-935C-8795D4664419}" dt="2026-07-22T01:02:16.417" v="1771" actId="26606"/>
          <ac:spMkLst>
            <pc:docMk/>
            <pc:sldMk cId="240600434" sldId="263"/>
            <ac:spMk id="64" creationId="{02A2E7B6-CE50-4B96-A981-2A0250732818}"/>
          </ac:spMkLst>
        </pc:spChg>
        <pc:spChg chg="add del">
          <ac:chgData name="Ibrahim Ibrahim Sener Shener (2544922)" userId="f3da022e-e1ef-4992-8ff3-81f386f89528" providerId="ADAL" clId="{70A47EC5-A4A9-3C23-935C-8795D4664419}" dt="2026-07-22T01:07:39.392" v="1793" actId="26606"/>
          <ac:spMkLst>
            <pc:docMk/>
            <pc:sldMk cId="240600434" sldId="263"/>
            <ac:spMk id="65" creationId="{02A2E7B6-CE50-4B96-A981-2A0250732818}"/>
          </ac:spMkLst>
        </pc:spChg>
        <pc:picChg chg="add del mod ord">
          <ac:chgData name="Ibrahim Ibrahim Sener Shener (2544922)" userId="f3da022e-e1ef-4992-8ff3-81f386f89528" providerId="ADAL" clId="{70A47EC5-A4A9-3C23-935C-8795D4664419}" dt="2026-07-22T01:45:34.248" v="2098" actId="478"/>
          <ac:picMkLst>
            <pc:docMk/>
            <pc:sldMk cId="240600434" sldId="263"/>
            <ac:picMk id="4" creationId="{BCFC2745-1FED-95C5-4DB3-14A59F8445C4}"/>
          </ac:picMkLst>
        </pc:picChg>
        <pc:picChg chg="add del mod ord">
          <ac:chgData name="Ibrahim Ibrahim Sener Shener (2544922)" userId="f3da022e-e1ef-4992-8ff3-81f386f89528" providerId="ADAL" clId="{70A47EC5-A4A9-3C23-935C-8795D4664419}" dt="2026-07-22T01:45:30.187" v="2096" actId="478"/>
          <ac:picMkLst>
            <pc:docMk/>
            <pc:sldMk cId="240600434" sldId="263"/>
            <ac:picMk id="5" creationId="{1937EE2A-CF4E-E805-6A2E-8906570D2BE9}"/>
          </ac:picMkLst>
        </pc:picChg>
        <pc:picChg chg="add del mod ord">
          <ac:chgData name="Ibrahim Ibrahim Sener Shener (2544922)" userId="f3da022e-e1ef-4992-8ff3-81f386f89528" providerId="ADAL" clId="{70A47EC5-A4A9-3C23-935C-8795D4664419}" dt="2026-07-22T01:45:36.903" v="2099" actId="478"/>
          <ac:picMkLst>
            <pc:docMk/>
            <pc:sldMk cId="240600434" sldId="263"/>
            <ac:picMk id="6" creationId="{61850B19-ECC0-494F-8CD6-116713D1793F}"/>
          </ac:picMkLst>
        </pc:picChg>
        <pc:picChg chg="add del mod ord modCrop">
          <ac:chgData name="Ibrahim Ibrahim Sener Shener (2544922)" userId="f3da022e-e1ef-4992-8ff3-81f386f89528" providerId="ADAL" clId="{70A47EC5-A4A9-3C23-935C-8795D4664419}" dt="2026-07-22T01:45:32.405" v="2097" actId="478"/>
          <ac:picMkLst>
            <pc:docMk/>
            <pc:sldMk cId="240600434" sldId="263"/>
            <ac:picMk id="7" creationId="{BEEA57A6-B26C-586B-C3D2-EA59081F4A0C}"/>
          </ac:picMkLst>
        </pc:picChg>
        <pc:picChg chg="add del mod ord">
          <ac:chgData name="Ibrahim Ibrahim Sener Shener (2544922)" userId="f3da022e-e1ef-4992-8ff3-81f386f89528" providerId="ADAL" clId="{70A47EC5-A4A9-3C23-935C-8795D4664419}" dt="2026-07-22T01:49:43.024" v="2147" actId="1076"/>
          <ac:picMkLst>
            <pc:docMk/>
            <pc:sldMk cId="240600434" sldId="263"/>
            <ac:picMk id="8" creationId="{4BB69FB6-32F1-4195-0B81-91BF8065CBE3}"/>
          </ac:picMkLst>
        </pc:picChg>
        <pc:picChg chg="add del mod">
          <ac:chgData name="Ibrahim Ibrahim Sener Shener (2544922)" userId="f3da022e-e1ef-4992-8ff3-81f386f89528" providerId="ADAL" clId="{70A47EC5-A4A9-3C23-935C-8795D4664419}" dt="2026-07-22T01:49:58.374" v="2150" actId="1076"/>
          <ac:picMkLst>
            <pc:docMk/>
            <pc:sldMk cId="240600434" sldId="263"/>
            <ac:picMk id="9" creationId="{75D63B08-1972-C017-BC98-8B28B61B98C1}"/>
          </ac:picMkLst>
        </pc:picChg>
        <pc:picChg chg="add del mod ord">
          <ac:chgData name="Ibrahim Ibrahim Sener Shener (2544922)" userId="f3da022e-e1ef-4992-8ff3-81f386f89528" providerId="ADAL" clId="{70A47EC5-A4A9-3C23-935C-8795D4664419}" dt="2026-07-22T01:49:29.001" v="2143" actId="1076"/>
          <ac:picMkLst>
            <pc:docMk/>
            <pc:sldMk cId="240600434" sldId="263"/>
            <ac:picMk id="10" creationId="{6C59462F-1F72-3FD4-7D0C-1952C6E12297}"/>
          </ac:picMkLst>
        </pc:picChg>
        <pc:picChg chg="add del mod">
          <ac:chgData name="Ibrahim Ibrahim Sener Shener (2544922)" userId="f3da022e-e1ef-4992-8ff3-81f386f89528" providerId="ADAL" clId="{70A47EC5-A4A9-3C23-935C-8795D4664419}" dt="2026-07-22T01:50:09.133" v="2152" actId="14100"/>
          <ac:picMkLst>
            <pc:docMk/>
            <pc:sldMk cId="240600434" sldId="263"/>
            <ac:picMk id="11" creationId="{9BC4027F-1E77-9891-8210-88649B7C80CB}"/>
          </ac:picMkLst>
        </pc:picChg>
      </pc:sldChg>
      <pc:sldChg chg="addSp modSp new mod">
        <pc:chgData name="Ibrahim Ibrahim Sener Shener (2544922)" userId="f3da022e-e1ef-4992-8ff3-81f386f89528" providerId="ADAL" clId="{70A47EC5-A4A9-3C23-935C-8795D4664419}" dt="2026-07-22T02:08:15.124" v="2346" actId="1076"/>
        <pc:sldMkLst>
          <pc:docMk/>
          <pc:sldMk cId="3242655035" sldId="264"/>
        </pc:sldMkLst>
        <pc:spChg chg="mod">
          <ac:chgData name="Ibrahim Ibrahim Sener Shener (2544922)" userId="f3da022e-e1ef-4992-8ff3-81f386f89528" providerId="ADAL" clId="{70A47EC5-A4A9-3C23-935C-8795D4664419}" dt="2026-07-22T01:41:16.910" v="2077" actId="255"/>
          <ac:spMkLst>
            <pc:docMk/>
            <pc:sldMk cId="3242655035" sldId="264"/>
            <ac:spMk id="2" creationId="{403D8FD4-9232-FB70-DB97-96BC4E3A75B9}"/>
          </ac:spMkLst>
        </pc:spChg>
        <pc:spChg chg="mod">
          <ac:chgData name="Ibrahim Ibrahim Sener Shener (2544922)" userId="f3da022e-e1ef-4992-8ff3-81f386f89528" providerId="ADAL" clId="{70A47EC5-A4A9-3C23-935C-8795D4664419}" dt="2026-07-22T02:08:15.124" v="2346" actId="1076"/>
          <ac:spMkLst>
            <pc:docMk/>
            <pc:sldMk cId="3242655035" sldId="264"/>
            <ac:spMk id="3" creationId="{400080B6-7FF1-8762-2157-FCDD8D1F98A3}"/>
          </ac:spMkLst>
        </pc:spChg>
        <pc:graphicFrameChg chg="add mod modGraphic">
          <ac:chgData name="Ibrahim Ibrahim Sener Shener (2544922)" userId="f3da022e-e1ef-4992-8ff3-81f386f89528" providerId="ADAL" clId="{70A47EC5-A4A9-3C23-935C-8795D4664419}" dt="2026-07-22T02:05:14.355" v="2331" actId="255"/>
          <ac:graphicFrameMkLst>
            <pc:docMk/>
            <pc:sldMk cId="3242655035" sldId="264"/>
            <ac:graphicFrameMk id="4" creationId="{CA0BA9A1-4976-AB6C-3121-82167977DC91}"/>
          </ac:graphicFrameMkLst>
        </pc:graphicFrameChg>
      </pc:sldChg>
      <pc:sldChg chg="new del">
        <pc:chgData name="Ibrahim Ibrahim Sener Shener (2544922)" userId="f3da022e-e1ef-4992-8ff3-81f386f89528" providerId="ADAL" clId="{70A47EC5-A4A9-3C23-935C-8795D4664419}" dt="2026-07-22T00:06:01.372" v="384" actId="2696"/>
        <pc:sldMkLst>
          <pc:docMk/>
          <pc:sldMk cId="3245756568" sldId="265"/>
        </pc:sldMkLst>
      </pc:sldChg>
      <pc:sldChg chg="addSp delSp modSp new mod setBg">
        <pc:chgData name="Ibrahim Ibrahim Sener Shener (2544922)" userId="f3da022e-e1ef-4992-8ff3-81f386f89528" providerId="ADAL" clId="{70A47EC5-A4A9-3C23-935C-8795D4664419}" dt="2026-07-22T01:52:28.182" v="2210" actId="20577"/>
        <pc:sldMkLst>
          <pc:docMk/>
          <pc:sldMk cId="3635846422" sldId="265"/>
        </pc:sldMkLst>
        <pc:spChg chg="mod">
          <ac:chgData name="Ibrahim Ibrahim Sener Shener (2544922)" userId="f3da022e-e1ef-4992-8ff3-81f386f89528" providerId="ADAL" clId="{70A47EC5-A4A9-3C23-935C-8795D4664419}" dt="2026-07-22T01:52:28.182" v="2210" actId="20577"/>
          <ac:spMkLst>
            <pc:docMk/>
            <pc:sldMk cId="3635846422" sldId="265"/>
            <ac:spMk id="2" creationId="{DB0C7D91-0ACE-63BA-14CB-0F8A385A1D0F}"/>
          </ac:spMkLst>
        </pc:spChg>
        <pc:spChg chg="mod">
          <ac:chgData name="Ibrahim Ibrahim Sener Shener (2544922)" userId="f3da022e-e1ef-4992-8ff3-81f386f89528" providerId="ADAL" clId="{70A47EC5-A4A9-3C23-935C-8795D4664419}" dt="2026-07-22T01:21:11.498" v="2015" actId="26606"/>
          <ac:spMkLst>
            <pc:docMk/>
            <pc:sldMk cId="3635846422" sldId="265"/>
            <ac:spMk id="3" creationId="{D000CF2F-02F4-6BFE-D8EC-A5177E43957F}"/>
          </ac:spMkLst>
        </pc:spChg>
        <pc:picChg chg="add del mod">
          <ac:chgData name="Ibrahim Ibrahim Sener Shener (2544922)" userId="f3da022e-e1ef-4992-8ff3-81f386f89528" providerId="ADAL" clId="{70A47EC5-A4A9-3C23-935C-8795D4664419}" dt="2026-07-22T01:21:40.107" v="2017" actId="478"/>
          <ac:picMkLst>
            <pc:docMk/>
            <pc:sldMk cId="3635846422" sldId="265"/>
            <ac:picMk id="4" creationId="{BDAADE04-6FD7-E8B0-0DBA-0652CBE883B5}"/>
          </ac:picMkLst>
        </pc:picChg>
        <pc:picChg chg="add del mod">
          <ac:chgData name="Ibrahim Ibrahim Sener Shener (2544922)" userId="f3da022e-e1ef-4992-8ff3-81f386f89528" providerId="ADAL" clId="{70A47EC5-A4A9-3C23-935C-8795D4664419}" dt="2026-07-22T01:21:42.848" v="2018" actId="478"/>
          <ac:picMkLst>
            <pc:docMk/>
            <pc:sldMk cId="3635846422" sldId="265"/>
            <ac:picMk id="5" creationId="{43F18910-D3BD-5457-C8F6-CA1C30E9DFC7}"/>
          </ac:picMkLst>
        </pc:picChg>
        <pc:picChg chg="add mod">
          <ac:chgData name="Ibrahim Ibrahim Sener Shener (2544922)" userId="f3da022e-e1ef-4992-8ff3-81f386f89528" providerId="ADAL" clId="{70A47EC5-A4A9-3C23-935C-8795D4664419}" dt="2026-07-22T01:23:21.231" v="2033" actId="1076"/>
          <ac:picMkLst>
            <pc:docMk/>
            <pc:sldMk cId="3635846422" sldId="265"/>
            <ac:picMk id="6" creationId="{2A53313F-E5C4-F19F-D355-D007F67FD193}"/>
          </ac:picMkLst>
        </pc:picChg>
        <pc:picChg chg="add mod modCrop">
          <ac:chgData name="Ibrahim Ibrahim Sener Shener (2544922)" userId="f3da022e-e1ef-4992-8ff3-81f386f89528" providerId="ADAL" clId="{70A47EC5-A4A9-3C23-935C-8795D4664419}" dt="2026-07-22T01:23:54.546" v="2040" actId="14100"/>
          <ac:picMkLst>
            <pc:docMk/>
            <pc:sldMk cId="3635846422" sldId="265"/>
            <ac:picMk id="7" creationId="{3A654E65-A77F-78A8-3D10-D6AA13D9F3BB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5B3B203-260E-0A41-94EE-FA3F6944AEA0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080701B-88B1-3E40-AB90-851F2D6BA6B5}">
      <dgm:prSet phldrT="[Text]" phldr="0" custT="1"/>
      <dgm:spPr/>
      <dgm:t>
        <a:bodyPr/>
        <a:lstStyle/>
        <a:p>
          <a:r>
            <a:rPr lang="en-GB" sz="2000"/>
            <a:t>Microsoft Word </a:t>
          </a:r>
          <a:endParaRPr lang="en-US" sz="2000"/>
        </a:p>
      </dgm:t>
    </dgm:pt>
    <dgm:pt modelId="{A90B8F0C-BBC2-9744-9E89-077453EAF647}" type="parTrans" cxnId="{FF6794E5-7741-7B45-8115-33F495C1CDE3}">
      <dgm:prSet/>
      <dgm:spPr/>
      <dgm:t>
        <a:bodyPr/>
        <a:lstStyle/>
        <a:p>
          <a:endParaRPr lang="en-US"/>
        </a:p>
      </dgm:t>
    </dgm:pt>
    <dgm:pt modelId="{BF158D57-002D-E346-B501-66EF4D089AB2}" type="sibTrans" cxnId="{FF6794E5-7741-7B45-8115-33F495C1CDE3}">
      <dgm:prSet/>
      <dgm:spPr/>
      <dgm:t>
        <a:bodyPr/>
        <a:lstStyle/>
        <a:p>
          <a:endParaRPr lang="en-US"/>
        </a:p>
      </dgm:t>
    </dgm:pt>
    <dgm:pt modelId="{2C6F9647-5AA2-954F-B979-D4279D70483A}">
      <dgm:prSet phldrT="[Text]" phldr="0" custT="1"/>
      <dgm:spPr/>
      <dgm:t>
        <a:bodyPr/>
        <a:lstStyle/>
        <a:p>
          <a:r>
            <a:rPr lang="en-GB" sz="2000"/>
            <a:t>Excel Spreadsheet and Chart </a:t>
          </a:r>
          <a:endParaRPr lang="en-US" sz="2000"/>
        </a:p>
      </dgm:t>
    </dgm:pt>
    <dgm:pt modelId="{36CED037-9CAD-F445-A309-27790E6726C0}" type="parTrans" cxnId="{0CE70D0C-7E4D-8141-A7F1-1F06D511EF4A}">
      <dgm:prSet/>
      <dgm:spPr/>
      <dgm:t>
        <a:bodyPr/>
        <a:lstStyle/>
        <a:p>
          <a:endParaRPr lang="en-US"/>
        </a:p>
      </dgm:t>
    </dgm:pt>
    <dgm:pt modelId="{31485BCE-3965-B94F-9CD5-C90FB5E1BC07}" type="sibTrans" cxnId="{0CE70D0C-7E4D-8141-A7F1-1F06D511EF4A}">
      <dgm:prSet/>
      <dgm:spPr/>
      <dgm:t>
        <a:bodyPr/>
        <a:lstStyle/>
        <a:p>
          <a:endParaRPr lang="en-US"/>
        </a:p>
      </dgm:t>
    </dgm:pt>
    <dgm:pt modelId="{5C1785BB-684D-0345-B0F7-BDFB53C4BFFD}">
      <dgm:prSet phldrT="[Text]" phldr="0" custT="1"/>
      <dgm:spPr/>
      <dgm:t>
        <a:bodyPr/>
        <a:lstStyle/>
        <a:p>
          <a:r>
            <a:rPr lang="en-GB" sz="2000"/>
            <a:t>Source Evaluation </a:t>
          </a:r>
          <a:endParaRPr lang="en-US" sz="2000"/>
        </a:p>
      </dgm:t>
    </dgm:pt>
    <dgm:pt modelId="{29DD1F21-F8E1-D649-9335-08C408F96039}" type="parTrans" cxnId="{832C6BF2-85BB-2647-A2EB-0DE48B5A9A40}">
      <dgm:prSet/>
      <dgm:spPr/>
      <dgm:t>
        <a:bodyPr/>
        <a:lstStyle/>
        <a:p>
          <a:endParaRPr lang="en-US"/>
        </a:p>
      </dgm:t>
    </dgm:pt>
    <dgm:pt modelId="{FE08BE54-EBB7-CB48-87B8-FDB93287EA73}" type="sibTrans" cxnId="{832C6BF2-85BB-2647-A2EB-0DE48B5A9A40}">
      <dgm:prSet/>
      <dgm:spPr/>
      <dgm:t>
        <a:bodyPr/>
        <a:lstStyle/>
        <a:p>
          <a:endParaRPr lang="en-US"/>
        </a:p>
      </dgm:t>
    </dgm:pt>
    <dgm:pt modelId="{22201522-DD5D-4444-B8E5-F334EDD0D75A}">
      <dgm:prSet phldrT="[Text]" phldr="0" custT="1"/>
      <dgm:spPr/>
      <dgm:t>
        <a:bodyPr/>
        <a:lstStyle/>
        <a:p>
          <a:r>
            <a:rPr lang="en-GB" sz="2000"/>
            <a:t>Spelling and Grammar </a:t>
          </a:r>
          <a:endParaRPr lang="en-US" sz="2000"/>
        </a:p>
      </dgm:t>
    </dgm:pt>
    <dgm:pt modelId="{FA4F2004-4F38-A24B-8440-6EBCBA0E5AF4}" type="parTrans" cxnId="{360B6102-4C97-2949-BD50-D11017A51C73}">
      <dgm:prSet/>
      <dgm:spPr/>
      <dgm:t>
        <a:bodyPr/>
        <a:lstStyle/>
        <a:p>
          <a:endParaRPr lang="en-US"/>
        </a:p>
      </dgm:t>
    </dgm:pt>
    <dgm:pt modelId="{13FF12EF-BAEF-D847-A4B1-378A2426BC84}" type="sibTrans" cxnId="{360B6102-4C97-2949-BD50-D11017A51C73}">
      <dgm:prSet/>
      <dgm:spPr/>
      <dgm:t>
        <a:bodyPr/>
        <a:lstStyle/>
        <a:p>
          <a:endParaRPr lang="en-US"/>
        </a:p>
      </dgm:t>
    </dgm:pt>
    <dgm:pt modelId="{550E9B82-3FC9-3B40-96C5-E8A128F59E91}">
      <dgm:prSet phldrT="[Text]" phldr="0" custT="1"/>
      <dgm:spPr/>
      <dgm:t>
        <a:bodyPr/>
        <a:lstStyle/>
        <a:p>
          <a:r>
            <a:rPr lang="en-GB" sz="2000"/>
            <a:t>Organising Files and Folders </a:t>
          </a:r>
          <a:endParaRPr lang="en-US" sz="2000"/>
        </a:p>
      </dgm:t>
    </dgm:pt>
    <dgm:pt modelId="{7BB9EF47-20C8-944F-94F8-8CB238F982BC}" type="parTrans" cxnId="{04880FA3-83A0-324B-AED3-1FFD122E1561}">
      <dgm:prSet/>
      <dgm:spPr/>
      <dgm:t>
        <a:bodyPr/>
        <a:lstStyle/>
        <a:p>
          <a:endParaRPr lang="en-US"/>
        </a:p>
      </dgm:t>
    </dgm:pt>
    <dgm:pt modelId="{99278378-E305-F148-87F3-C08E3DA5B125}" type="sibTrans" cxnId="{04880FA3-83A0-324B-AED3-1FFD122E1561}">
      <dgm:prSet/>
      <dgm:spPr/>
      <dgm:t>
        <a:bodyPr/>
        <a:lstStyle/>
        <a:p>
          <a:endParaRPr lang="en-US"/>
        </a:p>
      </dgm:t>
    </dgm:pt>
    <dgm:pt modelId="{2309BFDB-613D-B546-9941-4D9C05681B41}" type="pres">
      <dgm:prSet presAssocID="{15B3B203-260E-0A41-94EE-FA3F6944AEA0}" presName="diagram" presStyleCnt="0">
        <dgm:presLayoutVars>
          <dgm:dir/>
          <dgm:resizeHandles val="exact"/>
        </dgm:presLayoutVars>
      </dgm:prSet>
      <dgm:spPr/>
    </dgm:pt>
    <dgm:pt modelId="{580FF4B6-FAC0-0D46-8499-411E9867C011}" type="pres">
      <dgm:prSet presAssocID="{F080701B-88B1-3E40-AB90-851F2D6BA6B5}" presName="node" presStyleLbl="node1" presStyleIdx="0" presStyleCnt="5">
        <dgm:presLayoutVars>
          <dgm:bulletEnabled val="1"/>
        </dgm:presLayoutVars>
      </dgm:prSet>
      <dgm:spPr/>
    </dgm:pt>
    <dgm:pt modelId="{8195A8E2-A968-C845-81D6-6FB05CE0BFBF}" type="pres">
      <dgm:prSet presAssocID="{BF158D57-002D-E346-B501-66EF4D089AB2}" presName="sibTrans" presStyleCnt="0"/>
      <dgm:spPr/>
    </dgm:pt>
    <dgm:pt modelId="{57856871-5B23-9245-A0FC-5B9D13513172}" type="pres">
      <dgm:prSet presAssocID="{2C6F9647-5AA2-954F-B979-D4279D70483A}" presName="node" presStyleLbl="node1" presStyleIdx="1" presStyleCnt="5">
        <dgm:presLayoutVars>
          <dgm:bulletEnabled val="1"/>
        </dgm:presLayoutVars>
      </dgm:prSet>
      <dgm:spPr/>
    </dgm:pt>
    <dgm:pt modelId="{34B2606C-F649-954F-981E-320D24D88133}" type="pres">
      <dgm:prSet presAssocID="{31485BCE-3965-B94F-9CD5-C90FB5E1BC07}" presName="sibTrans" presStyleCnt="0"/>
      <dgm:spPr/>
    </dgm:pt>
    <dgm:pt modelId="{D42ED667-A1ED-1C49-80CD-C1BD56573934}" type="pres">
      <dgm:prSet presAssocID="{5C1785BB-684D-0345-B0F7-BDFB53C4BFFD}" presName="node" presStyleLbl="node1" presStyleIdx="2" presStyleCnt="5">
        <dgm:presLayoutVars>
          <dgm:bulletEnabled val="1"/>
        </dgm:presLayoutVars>
      </dgm:prSet>
      <dgm:spPr/>
    </dgm:pt>
    <dgm:pt modelId="{24E6FEB3-F7F5-D64E-BDB9-ED50B6E79AB0}" type="pres">
      <dgm:prSet presAssocID="{FE08BE54-EBB7-CB48-87B8-FDB93287EA73}" presName="sibTrans" presStyleCnt="0"/>
      <dgm:spPr/>
    </dgm:pt>
    <dgm:pt modelId="{765415EB-5F33-F441-9B53-39659C6BD3BC}" type="pres">
      <dgm:prSet presAssocID="{22201522-DD5D-4444-B8E5-F334EDD0D75A}" presName="node" presStyleLbl="node1" presStyleIdx="3" presStyleCnt="5">
        <dgm:presLayoutVars>
          <dgm:bulletEnabled val="1"/>
        </dgm:presLayoutVars>
      </dgm:prSet>
      <dgm:spPr/>
    </dgm:pt>
    <dgm:pt modelId="{D47A36BC-EACF-9845-ADAF-5D64F86F12A6}" type="pres">
      <dgm:prSet presAssocID="{13FF12EF-BAEF-D847-A4B1-378A2426BC84}" presName="sibTrans" presStyleCnt="0"/>
      <dgm:spPr/>
    </dgm:pt>
    <dgm:pt modelId="{ECA4A516-2783-3540-B0A8-726A5BA14A88}" type="pres">
      <dgm:prSet presAssocID="{550E9B82-3FC9-3B40-96C5-E8A128F59E91}" presName="node" presStyleLbl="node1" presStyleIdx="4" presStyleCnt="5">
        <dgm:presLayoutVars>
          <dgm:bulletEnabled val="1"/>
        </dgm:presLayoutVars>
      </dgm:prSet>
      <dgm:spPr/>
    </dgm:pt>
  </dgm:ptLst>
  <dgm:cxnLst>
    <dgm:cxn modelId="{360B6102-4C97-2949-BD50-D11017A51C73}" srcId="{15B3B203-260E-0A41-94EE-FA3F6944AEA0}" destId="{22201522-DD5D-4444-B8E5-F334EDD0D75A}" srcOrd="3" destOrd="0" parTransId="{FA4F2004-4F38-A24B-8440-6EBCBA0E5AF4}" sibTransId="{13FF12EF-BAEF-D847-A4B1-378A2426BC84}"/>
    <dgm:cxn modelId="{A5E18306-526D-1947-8F89-70C0A8D050C3}" type="presOf" srcId="{22201522-DD5D-4444-B8E5-F334EDD0D75A}" destId="{765415EB-5F33-F441-9B53-39659C6BD3BC}" srcOrd="0" destOrd="0" presId="urn:microsoft.com/office/officeart/2005/8/layout/default"/>
    <dgm:cxn modelId="{0CE70D0C-7E4D-8141-A7F1-1F06D511EF4A}" srcId="{15B3B203-260E-0A41-94EE-FA3F6944AEA0}" destId="{2C6F9647-5AA2-954F-B979-D4279D70483A}" srcOrd="1" destOrd="0" parTransId="{36CED037-9CAD-F445-A309-27790E6726C0}" sibTransId="{31485BCE-3965-B94F-9CD5-C90FB5E1BC07}"/>
    <dgm:cxn modelId="{D4A65137-FBF0-6745-B2C7-73EE0813C967}" type="presOf" srcId="{5C1785BB-684D-0345-B0F7-BDFB53C4BFFD}" destId="{D42ED667-A1ED-1C49-80CD-C1BD56573934}" srcOrd="0" destOrd="0" presId="urn:microsoft.com/office/officeart/2005/8/layout/default"/>
    <dgm:cxn modelId="{5DF20D56-38E4-B343-8BB1-9D2721056196}" type="presOf" srcId="{F080701B-88B1-3E40-AB90-851F2D6BA6B5}" destId="{580FF4B6-FAC0-0D46-8499-411E9867C011}" srcOrd="0" destOrd="0" presId="urn:microsoft.com/office/officeart/2005/8/layout/default"/>
    <dgm:cxn modelId="{33CFD486-9990-0C45-99CC-8E555125D0D8}" type="presOf" srcId="{15B3B203-260E-0A41-94EE-FA3F6944AEA0}" destId="{2309BFDB-613D-B546-9941-4D9C05681B41}" srcOrd="0" destOrd="0" presId="urn:microsoft.com/office/officeart/2005/8/layout/default"/>
    <dgm:cxn modelId="{04880FA3-83A0-324B-AED3-1FFD122E1561}" srcId="{15B3B203-260E-0A41-94EE-FA3F6944AEA0}" destId="{550E9B82-3FC9-3B40-96C5-E8A128F59E91}" srcOrd="4" destOrd="0" parTransId="{7BB9EF47-20C8-944F-94F8-8CB238F982BC}" sibTransId="{99278378-E305-F148-87F3-C08E3DA5B125}"/>
    <dgm:cxn modelId="{4EFA71CF-4D5F-6644-A1D0-2E56001057E6}" type="presOf" srcId="{2C6F9647-5AA2-954F-B979-D4279D70483A}" destId="{57856871-5B23-9245-A0FC-5B9D13513172}" srcOrd="0" destOrd="0" presId="urn:microsoft.com/office/officeart/2005/8/layout/default"/>
    <dgm:cxn modelId="{FF6794E5-7741-7B45-8115-33F495C1CDE3}" srcId="{15B3B203-260E-0A41-94EE-FA3F6944AEA0}" destId="{F080701B-88B1-3E40-AB90-851F2D6BA6B5}" srcOrd="0" destOrd="0" parTransId="{A90B8F0C-BBC2-9744-9E89-077453EAF647}" sibTransId="{BF158D57-002D-E346-B501-66EF4D089AB2}"/>
    <dgm:cxn modelId="{832C6BF2-85BB-2647-A2EB-0DE48B5A9A40}" srcId="{15B3B203-260E-0A41-94EE-FA3F6944AEA0}" destId="{5C1785BB-684D-0345-B0F7-BDFB53C4BFFD}" srcOrd="2" destOrd="0" parTransId="{29DD1F21-F8E1-D649-9335-08C408F96039}" sibTransId="{FE08BE54-EBB7-CB48-87B8-FDB93287EA73}"/>
    <dgm:cxn modelId="{A9F6BDFA-7FC3-FD43-90B1-42578B7FC133}" type="presOf" srcId="{550E9B82-3FC9-3B40-96C5-E8A128F59E91}" destId="{ECA4A516-2783-3540-B0A8-726A5BA14A88}" srcOrd="0" destOrd="0" presId="urn:microsoft.com/office/officeart/2005/8/layout/default"/>
    <dgm:cxn modelId="{634F1B8B-2373-F440-8325-BC079AE84762}" type="presParOf" srcId="{2309BFDB-613D-B546-9941-4D9C05681B41}" destId="{580FF4B6-FAC0-0D46-8499-411E9867C011}" srcOrd="0" destOrd="0" presId="urn:microsoft.com/office/officeart/2005/8/layout/default"/>
    <dgm:cxn modelId="{B670F9D8-BDB8-0A4C-8737-77DF531E2374}" type="presParOf" srcId="{2309BFDB-613D-B546-9941-4D9C05681B41}" destId="{8195A8E2-A968-C845-81D6-6FB05CE0BFBF}" srcOrd="1" destOrd="0" presId="urn:microsoft.com/office/officeart/2005/8/layout/default"/>
    <dgm:cxn modelId="{8AB505A3-AD79-BC40-A2A6-833B6DB4C45E}" type="presParOf" srcId="{2309BFDB-613D-B546-9941-4D9C05681B41}" destId="{57856871-5B23-9245-A0FC-5B9D13513172}" srcOrd="2" destOrd="0" presId="urn:microsoft.com/office/officeart/2005/8/layout/default"/>
    <dgm:cxn modelId="{C5D6839C-4887-C842-BEE7-F496D8550C6B}" type="presParOf" srcId="{2309BFDB-613D-B546-9941-4D9C05681B41}" destId="{34B2606C-F649-954F-981E-320D24D88133}" srcOrd="3" destOrd="0" presId="urn:microsoft.com/office/officeart/2005/8/layout/default"/>
    <dgm:cxn modelId="{3539A3C0-81D5-E348-B0BF-FD2D606C929D}" type="presParOf" srcId="{2309BFDB-613D-B546-9941-4D9C05681B41}" destId="{D42ED667-A1ED-1C49-80CD-C1BD56573934}" srcOrd="4" destOrd="0" presId="urn:microsoft.com/office/officeart/2005/8/layout/default"/>
    <dgm:cxn modelId="{73735607-638F-344B-8C3F-43F34DBD9139}" type="presParOf" srcId="{2309BFDB-613D-B546-9941-4D9C05681B41}" destId="{24E6FEB3-F7F5-D64E-BDB9-ED50B6E79AB0}" srcOrd="5" destOrd="0" presId="urn:microsoft.com/office/officeart/2005/8/layout/default"/>
    <dgm:cxn modelId="{BAC6D94E-933C-814E-818A-220E281BF016}" type="presParOf" srcId="{2309BFDB-613D-B546-9941-4D9C05681B41}" destId="{765415EB-5F33-F441-9B53-39659C6BD3BC}" srcOrd="6" destOrd="0" presId="urn:microsoft.com/office/officeart/2005/8/layout/default"/>
    <dgm:cxn modelId="{5D4D1624-4595-894F-BD80-D6A3A6981B63}" type="presParOf" srcId="{2309BFDB-613D-B546-9941-4D9C05681B41}" destId="{D47A36BC-EACF-9845-ADAF-5D64F86F12A6}" srcOrd="7" destOrd="0" presId="urn:microsoft.com/office/officeart/2005/8/layout/default"/>
    <dgm:cxn modelId="{BDA34A8B-7E79-CD49-BE33-97FDF476C2B2}" type="presParOf" srcId="{2309BFDB-613D-B546-9941-4D9C05681B41}" destId="{ECA4A516-2783-3540-B0A8-726A5BA14A88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7CFECFE-9904-7549-8A3D-F84E37A918C0}" type="doc">
      <dgm:prSet loTypeId="urn:microsoft.com/office/officeart/2005/8/layout/gear1" loCatId="cycle" qsTypeId="urn:microsoft.com/office/officeart/2005/8/quickstyle/simple1" qsCatId="simple" csTypeId="urn:microsoft.com/office/officeart/2005/8/colors/accent1_2" csCatId="accent1" phldr="1"/>
      <dgm:spPr/>
    </dgm:pt>
    <dgm:pt modelId="{202DB253-30C0-C54B-8D01-E1FD6B44AC7B}">
      <dgm:prSet phldrT="[Text]" phldr="0"/>
      <dgm:spPr/>
      <dgm:t>
        <a:bodyPr/>
        <a:lstStyle/>
        <a:p>
          <a:r>
            <a:rPr lang="en-GB"/>
            <a:t>.</a:t>
          </a:r>
          <a:endParaRPr lang="en-US"/>
        </a:p>
      </dgm:t>
    </dgm:pt>
    <dgm:pt modelId="{2F6E3367-9DD7-8A42-9C1C-173AD908F9EE}" type="parTrans" cxnId="{04044EC3-B0BC-8B4D-B02C-85DBDCDDC7E3}">
      <dgm:prSet/>
      <dgm:spPr/>
      <dgm:t>
        <a:bodyPr/>
        <a:lstStyle/>
        <a:p>
          <a:endParaRPr lang="en-US"/>
        </a:p>
      </dgm:t>
    </dgm:pt>
    <dgm:pt modelId="{5E49748F-0855-5E4A-B9A2-31B1DF66ECEB}" type="sibTrans" cxnId="{04044EC3-B0BC-8B4D-B02C-85DBDCDDC7E3}">
      <dgm:prSet/>
      <dgm:spPr/>
      <dgm:t>
        <a:bodyPr/>
        <a:lstStyle/>
        <a:p>
          <a:endParaRPr lang="en-US"/>
        </a:p>
      </dgm:t>
    </dgm:pt>
    <dgm:pt modelId="{2B4567F4-77D4-1F43-A3D2-7D15FBB88CE9}">
      <dgm:prSet phldrT="[Text]" phldr="0"/>
      <dgm:spPr/>
      <dgm:t>
        <a:bodyPr/>
        <a:lstStyle/>
        <a:p>
          <a:r>
            <a:rPr lang="en-GB"/>
            <a:t>.</a:t>
          </a:r>
          <a:endParaRPr lang="en-US"/>
        </a:p>
      </dgm:t>
    </dgm:pt>
    <dgm:pt modelId="{3A2456AC-7FF0-3D4E-8F76-D0BFCC4B6CC7}" type="parTrans" cxnId="{3A0D553E-DB19-A14D-A32C-D36531C30621}">
      <dgm:prSet/>
      <dgm:spPr/>
      <dgm:t>
        <a:bodyPr/>
        <a:lstStyle/>
        <a:p>
          <a:endParaRPr lang="en-US"/>
        </a:p>
      </dgm:t>
    </dgm:pt>
    <dgm:pt modelId="{998D4824-6EC4-F64D-BF8E-3357E58D7A5A}" type="sibTrans" cxnId="{3A0D553E-DB19-A14D-A32C-D36531C30621}">
      <dgm:prSet/>
      <dgm:spPr/>
      <dgm:t>
        <a:bodyPr/>
        <a:lstStyle/>
        <a:p>
          <a:endParaRPr lang="en-US"/>
        </a:p>
      </dgm:t>
    </dgm:pt>
    <dgm:pt modelId="{988404AA-1471-604C-BB59-5278290DD0B7}">
      <dgm:prSet phldrT="[Text]" phldr="0"/>
      <dgm:spPr/>
      <dgm:t>
        <a:bodyPr/>
        <a:lstStyle/>
        <a:p>
          <a:r>
            <a:rPr lang="en-GB"/>
            <a:t>.</a:t>
          </a:r>
          <a:endParaRPr lang="en-US"/>
        </a:p>
      </dgm:t>
    </dgm:pt>
    <dgm:pt modelId="{79207995-FB4C-1E45-8197-447E3B07FCCA}" type="parTrans" cxnId="{BDCFB792-E5A5-204E-B476-A0532E9A001D}">
      <dgm:prSet/>
      <dgm:spPr/>
      <dgm:t>
        <a:bodyPr/>
        <a:lstStyle/>
        <a:p>
          <a:endParaRPr lang="en-US"/>
        </a:p>
      </dgm:t>
    </dgm:pt>
    <dgm:pt modelId="{955248C4-E879-6949-AF53-42429CE20275}" type="sibTrans" cxnId="{BDCFB792-E5A5-204E-B476-A0532E9A001D}">
      <dgm:prSet/>
      <dgm:spPr/>
      <dgm:t>
        <a:bodyPr/>
        <a:lstStyle/>
        <a:p>
          <a:endParaRPr lang="en-US"/>
        </a:p>
      </dgm:t>
    </dgm:pt>
    <dgm:pt modelId="{9C8FCCAE-789E-8647-B2C0-854E3665C881}" type="pres">
      <dgm:prSet presAssocID="{C7CFECFE-9904-7549-8A3D-F84E37A918C0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5D3FB03D-D7F2-2F43-9DD1-4D0173A59479}" type="pres">
      <dgm:prSet presAssocID="{202DB253-30C0-C54B-8D01-E1FD6B44AC7B}" presName="gear1" presStyleLbl="node1" presStyleIdx="0" presStyleCnt="3">
        <dgm:presLayoutVars>
          <dgm:chMax val="1"/>
          <dgm:bulletEnabled val="1"/>
        </dgm:presLayoutVars>
      </dgm:prSet>
      <dgm:spPr/>
    </dgm:pt>
    <dgm:pt modelId="{C3D0C9D9-B9A2-6442-BF7F-1384B638BF7D}" type="pres">
      <dgm:prSet presAssocID="{202DB253-30C0-C54B-8D01-E1FD6B44AC7B}" presName="gear1srcNode" presStyleLbl="node1" presStyleIdx="0" presStyleCnt="3"/>
      <dgm:spPr/>
    </dgm:pt>
    <dgm:pt modelId="{9D37E706-75D9-CF46-A782-50C25DB9485A}" type="pres">
      <dgm:prSet presAssocID="{202DB253-30C0-C54B-8D01-E1FD6B44AC7B}" presName="gear1dstNode" presStyleLbl="node1" presStyleIdx="0" presStyleCnt="3"/>
      <dgm:spPr/>
    </dgm:pt>
    <dgm:pt modelId="{166135A3-F2A9-294E-90DC-B81323C2B052}" type="pres">
      <dgm:prSet presAssocID="{2B4567F4-77D4-1F43-A3D2-7D15FBB88CE9}" presName="gear2" presStyleLbl="node1" presStyleIdx="1" presStyleCnt="3">
        <dgm:presLayoutVars>
          <dgm:chMax val="1"/>
          <dgm:bulletEnabled val="1"/>
        </dgm:presLayoutVars>
      </dgm:prSet>
      <dgm:spPr/>
    </dgm:pt>
    <dgm:pt modelId="{76F60CBF-8A27-FC44-B29E-23F54F5E6319}" type="pres">
      <dgm:prSet presAssocID="{2B4567F4-77D4-1F43-A3D2-7D15FBB88CE9}" presName="gear2srcNode" presStyleLbl="node1" presStyleIdx="1" presStyleCnt="3"/>
      <dgm:spPr/>
    </dgm:pt>
    <dgm:pt modelId="{2D62F63E-C48A-7B45-9571-476F6C849838}" type="pres">
      <dgm:prSet presAssocID="{2B4567F4-77D4-1F43-A3D2-7D15FBB88CE9}" presName="gear2dstNode" presStyleLbl="node1" presStyleIdx="1" presStyleCnt="3"/>
      <dgm:spPr/>
    </dgm:pt>
    <dgm:pt modelId="{A7F3F6DE-F40A-4D44-AF24-4A9830809528}" type="pres">
      <dgm:prSet presAssocID="{988404AA-1471-604C-BB59-5278290DD0B7}" presName="gear3" presStyleLbl="node1" presStyleIdx="2" presStyleCnt="3"/>
      <dgm:spPr/>
    </dgm:pt>
    <dgm:pt modelId="{81001626-30A5-C74A-9F4A-D4E6B73931AE}" type="pres">
      <dgm:prSet presAssocID="{988404AA-1471-604C-BB59-5278290DD0B7}" presName="gear3tx" presStyleLbl="node1" presStyleIdx="2" presStyleCnt="3">
        <dgm:presLayoutVars>
          <dgm:chMax val="1"/>
          <dgm:bulletEnabled val="1"/>
        </dgm:presLayoutVars>
      </dgm:prSet>
      <dgm:spPr/>
    </dgm:pt>
    <dgm:pt modelId="{448675FA-BA8F-804D-8FF1-078B8268BEE9}" type="pres">
      <dgm:prSet presAssocID="{988404AA-1471-604C-BB59-5278290DD0B7}" presName="gear3srcNode" presStyleLbl="node1" presStyleIdx="2" presStyleCnt="3"/>
      <dgm:spPr/>
    </dgm:pt>
    <dgm:pt modelId="{9D640571-2B6B-5742-B401-DE4321DCB4A0}" type="pres">
      <dgm:prSet presAssocID="{988404AA-1471-604C-BB59-5278290DD0B7}" presName="gear3dstNode" presStyleLbl="node1" presStyleIdx="2" presStyleCnt="3"/>
      <dgm:spPr/>
    </dgm:pt>
    <dgm:pt modelId="{773B15C6-412D-D149-9DFE-01DCF5FD6BC7}" type="pres">
      <dgm:prSet presAssocID="{5E49748F-0855-5E4A-B9A2-31B1DF66ECEB}" presName="connector1" presStyleLbl="sibTrans2D1" presStyleIdx="0" presStyleCnt="3"/>
      <dgm:spPr/>
    </dgm:pt>
    <dgm:pt modelId="{390959B5-7DE0-0948-A83F-5D04C35BE69F}" type="pres">
      <dgm:prSet presAssocID="{998D4824-6EC4-F64D-BF8E-3357E58D7A5A}" presName="connector2" presStyleLbl="sibTrans2D1" presStyleIdx="1" presStyleCnt="3"/>
      <dgm:spPr/>
    </dgm:pt>
    <dgm:pt modelId="{E2F38C0A-AB5B-374B-B327-6946BA7D47C5}" type="pres">
      <dgm:prSet presAssocID="{955248C4-E879-6949-AF53-42429CE20275}" presName="connector3" presStyleLbl="sibTrans2D1" presStyleIdx="2" presStyleCnt="3"/>
      <dgm:spPr/>
    </dgm:pt>
  </dgm:ptLst>
  <dgm:cxnLst>
    <dgm:cxn modelId="{CB1C6C17-FE1B-5C42-9F72-6CDBB26FEDF2}" type="presOf" srcId="{988404AA-1471-604C-BB59-5278290DD0B7}" destId="{9D640571-2B6B-5742-B401-DE4321DCB4A0}" srcOrd="3" destOrd="0" presId="urn:microsoft.com/office/officeart/2005/8/layout/gear1"/>
    <dgm:cxn modelId="{DD662E36-2118-E445-BAD1-CA46111B6B77}" type="presOf" srcId="{988404AA-1471-604C-BB59-5278290DD0B7}" destId="{448675FA-BA8F-804D-8FF1-078B8268BEE9}" srcOrd="2" destOrd="0" presId="urn:microsoft.com/office/officeart/2005/8/layout/gear1"/>
    <dgm:cxn modelId="{3A0D553E-DB19-A14D-A32C-D36531C30621}" srcId="{C7CFECFE-9904-7549-8A3D-F84E37A918C0}" destId="{2B4567F4-77D4-1F43-A3D2-7D15FBB88CE9}" srcOrd="1" destOrd="0" parTransId="{3A2456AC-7FF0-3D4E-8F76-D0BFCC4B6CC7}" sibTransId="{998D4824-6EC4-F64D-BF8E-3357E58D7A5A}"/>
    <dgm:cxn modelId="{233CFF60-44C8-3045-833A-2A56A226794E}" type="presOf" srcId="{C7CFECFE-9904-7549-8A3D-F84E37A918C0}" destId="{9C8FCCAE-789E-8647-B2C0-854E3665C881}" srcOrd="0" destOrd="0" presId="urn:microsoft.com/office/officeart/2005/8/layout/gear1"/>
    <dgm:cxn modelId="{FE4D2276-811D-5C40-9A66-36D463648B04}" type="presOf" srcId="{988404AA-1471-604C-BB59-5278290DD0B7}" destId="{81001626-30A5-C74A-9F4A-D4E6B73931AE}" srcOrd="1" destOrd="0" presId="urn:microsoft.com/office/officeart/2005/8/layout/gear1"/>
    <dgm:cxn modelId="{57891D81-C16E-A341-9DF5-9839C4981F9B}" type="presOf" srcId="{202DB253-30C0-C54B-8D01-E1FD6B44AC7B}" destId="{C3D0C9D9-B9A2-6442-BF7F-1384B638BF7D}" srcOrd="1" destOrd="0" presId="urn:microsoft.com/office/officeart/2005/8/layout/gear1"/>
    <dgm:cxn modelId="{A36DF285-317D-A04A-905F-22C4177900ED}" type="presOf" srcId="{2B4567F4-77D4-1F43-A3D2-7D15FBB88CE9}" destId="{76F60CBF-8A27-FC44-B29E-23F54F5E6319}" srcOrd="1" destOrd="0" presId="urn:microsoft.com/office/officeart/2005/8/layout/gear1"/>
    <dgm:cxn modelId="{B6D93288-85CF-5849-92AB-BE68971D8088}" type="presOf" srcId="{5E49748F-0855-5E4A-B9A2-31B1DF66ECEB}" destId="{773B15C6-412D-D149-9DFE-01DCF5FD6BC7}" srcOrd="0" destOrd="0" presId="urn:microsoft.com/office/officeart/2005/8/layout/gear1"/>
    <dgm:cxn modelId="{BDCFB792-E5A5-204E-B476-A0532E9A001D}" srcId="{C7CFECFE-9904-7549-8A3D-F84E37A918C0}" destId="{988404AA-1471-604C-BB59-5278290DD0B7}" srcOrd="2" destOrd="0" parTransId="{79207995-FB4C-1E45-8197-447E3B07FCCA}" sibTransId="{955248C4-E879-6949-AF53-42429CE20275}"/>
    <dgm:cxn modelId="{569CFAA1-7B2F-9F46-B87E-0D65A171EF3E}" type="presOf" srcId="{988404AA-1471-604C-BB59-5278290DD0B7}" destId="{A7F3F6DE-F40A-4D44-AF24-4A9830809528}" srcOrd="0" destOrd="0" presId="urn:microsoft.com/office/officeart/2005/8/layout/gear1"/>
    <dgm:cxn modelId="{5CB97FA2-8442-9F45-8636-721F9D75ADAA}" type="presOf" srcId="{202DB253-30C0-C54B-8D01-E1FD6B44AC7B}" destId="{9D37E706-75D9-CF46-A782-50C25DB9485A}" srcOrd="2" destOrd="0" presId="urn:microsoft.com/office/officeart/2005/8/layout/gear1"/>
    <dgm:cxn modelId="{CB1BFEAB-536B-3742-BCD1-E3F0EF816180}" type="presOf" srcId="{998D4824-6EC4-F64D-BF8E-3357E58D7A5A}" destId="{390959B5-7DE0-0948-A83F-5D04C35BE69F}" srcOrd="0" destOrd="0" presId="urn:microsoft.com/office/officeart/2005/8/layout/gear1"/>
    <dgm:cxn modelId="{04044EC3-B0BC-8B4D-B02C-85DBDCDDC7E3}" srcId="{C7CFECFE-9904-7549-8A3D-F84E37A918C0}" destId="{202DB253-30C0-C54B-8D01-E1FD6B44AC7B}" srcOrd="0" destOrd="0" parTransId="{2F6E3367-9DD7-8A42-9C1C-173AD908F9EE}" sibTransId="{5E49748F-0855-5E4A-B9A2-31B1DF66ECEB}"/>
    <dgm:cxn modelId="{9B3B79C5-8F44-5A4F-B0A6-51395ADC1E1C}" type="presOf" srcId="{202DB253-30C0-C54B-8D01-E1FD6B44AC7B}" destId="{5D3FB03D-D7F2-2F43-9DD1-4D0173A59479}" srcOrd="0" destOrd="0" presId="urn:microsoft.com/office/officeart/2005/8/layout/gear1"/>
    <dgm:cxn modelId="{884FEEDA-BAC8-E34C-A972-6627DF7C262D}" type="presOf" srcId="{955248C4-E879-6949-AF53-42429CE20275}" destId="{E2F38C0A-AB5B-374B-B327-6946BA7D47C5}" srcOrd="0" destOrd="0" presId="urn:microsoft.com/office/officeart/2005/8/layout/gear1"/>
    <dgm:cxn modelId="{8A5F82EB-2370-5847-980E-DCDE006FF248}" type="presOf" srcId="{2B4567F4-77D4-1F43-A3D2-7D15FBB88CE9}" destId="{2D62F63E-C48A-7B45-9571-476F6C849838}" srcOrd="2" destOrd="0" presId="urn:microsoft.com/office/officeart/2005/8/layout/gear1"/>
    <dgm:cxn modelId="{8070B3FB-9779-3540-A8F6-F6B57447485D}" type="presOf" srcId="{2B4567F4-77D4-1F43-A3D2-7D15FBB88CE9}" destId="{166135A3-F2A9-294E-90DC-B81323C2B052}" srcOrd="0" destOrd="0" presId="urn:microsoft.com/office/officeart/2005/8/layout/gear1"/>
    <dgm:cxn modelId="{1D90AE95-FA71-CE46-BA6D-FAF8DF9F6580}" type="presParOf" srcId="{9C8FCCAE-789E-8647-B2C0-854E3665C881}" destId="{5D3FB03D-D7F2-2F43-9DD1-4D0173A59479}" srcOrd="0" destOrd="0" presId="urn:microsoft.com/office/officeart/2005/8/layout/gear1"/>
    <dgm:cxn modelId="{8B17811A-E265-DB47-AB5F-F5DFA4412CED}" type="presParOf" srcId="{9C8FCCAE-789E-8647-B2C0-854E3665C881}" destId="{C3D0C9D9-B9A2-6442-BF7F-1384B638BF7D}" srcOrd="1" destOrd="0" presId="urn:microsoft.com/office/officeart/2005/8/layout/gear1"/>
    <dgm:cxn modelId="{943DDC13-01FF-644B-8BC6-91C85F89DDF3}" type="presParOf" srcId="{9C8FCCAE-789E-8647-B2C0-854E3665C881}" destId="{9D37E706-75D9-CF46-A782-50C25DB9485A}" srcOrd="2" destOrd="0" presId="urn:microsoft.com/office/officeart/2005/8/layout/gear1"/>
    <dgm:cxn modelId="{942F3F85-8BF1-B541-A65F-5BF77FD621F6}" type="presParOf" srcId="{9C8FCCAE-789E-8647-B2C0-854E3665C881}" destId="{166135A3-F2A9-294E-90DC-B81323C2B052}" srcOrd="3" destOrd="0" presId="urn:microsoft.com/office/officeart/2005/8/layout/gear1"/>
    <dgm:cxn modelId="{3C3496F1-0D34-7445-AE1F-528C724D3E6D}" type="presParOf" srcId="{9C8FCCAE-789E-8647-B2C0-854E3665C881}" destId="{76F60CBF-8A27-FC44-B29E-23F54F5E6319}" srcOrd="4" destOrd="0" presId="urn:microsoft.com/office/officeart/2005/8/layout/gear1"/>
    <dgm:cxn modelId="{E0E50059-6E3F-EF4A-9224-098D40C35696}" type="presParOf" srcId="{9C8FCCAE-789E-8647-B2C0-854E3665C881}" destId="{2D62F63E-C48A-7B45-9571-476F6C849838}" srcOrd="5" destOrd="0" presId="urn:microsoft.com/office/officeart/2005/8/layout/gear1"/>
    <dgm:cxn modelId="{EF753E83-4D74-3D42-8E13-B48C91578B73}" type="presParOf" srcId="{9C8FCCAE-789E-8647-B2C0-854E3665C881}" destId="{A7F3F6DE-F40A-4D44-AF24-4A9830809528}" srcOrd="6" destOrd="0" presId="urn:microsoft.com/office/officeart/2005/8/layout/gear1"/>
    <dgm:cxn modelId="{BFF52D2A-A4C1-C042-B10F-CCC64FC6F0DB}" type="presParOf" srcId="{9C8FCCAE-789E-8647-B2C0-854E3665C881}" destId="{81001626-30A5-C74A-9F4A-D4E6B73931AE}" srcOrd="7" destOrd="0" presId="urn:microsoft.com/office/officeart/2005/8/layout/gear1"/>
    <dgm:cxn modelId="{DE611069-5F27-A64A-A2A9-3CC89B80EB41}" type="presParOf" srcId="{9C8FCCAE-789E-8647-B2C0-854E3665C881}" destId="{448675FA-BA8F-804D-8FF1-078B8268BEE9}" srcOrd="8" destOrd="0" presId="urn:microsoft.com/office/officeart/2005/8/layout/gear1"/>
    <dgm:cxn modelId="{B5149765-C8C8-2446-B992-7C8372CBD5DE}" type="presParOf" srcId="{9C8FCCAE-789E-8647-B2C0-854E3665C881}" destId="{9D640571-2B6B-5742-B401-DE4321DCB4A0}" srcOrd="9" destOrd="0" presId="urn:microsoft.com/office/officeart/2005/8/layout/gear1"/>
    <dgm:cxn modelId="{5D997454-48A2-FC43-912D-913625557CA7}" type="presParOf" srcId="{9C8FCCAE-789E-8647-B2C0-854E3665C881}" destId="{773B15C6-412D-D149-9DFE-01DCF5FD6BC7}" srcOrd="10" destOrd="0" presId="urn:microsoft.com/office/officeart/2005/8/layout/gear1"/>
    <dgm:cxn modelId="{ED0F3EF0-2275-2B46-81DD-754B2CCF27B2}" type="presParOf" srcId="{9C8FCCAE-789E-8647-B2C0-854E3665C881}" destId="{390959B5-7DE0-0948-A83F-5D04C35BE69F}" srcOrd="11" destOrd="0" presId="urn:microsoft.com/office/officeart/2005/8/layout/gear1"/>
    <dgm:cxn modelId="{96703C1A-0563-5644-B22E-90D5182D172A}" type="presParOf" srcId="{9C8FCCAE-789E-8647-B2C0-854E3665C881}" destId="{E2F38C0A-AB5B-374B-B327-6946BA7D47C5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0FF4B6-FAC0-0D46-8499-411E9867C011}">
      <dsp:nvSpPr>
        <dsp:cNvPr id="0" name=""/>
        <dsp:cNvSpPr/>
      </dsp:nvSpPr>
      <dsp:spPr>
        <a:xfrm>
          <a:off x="0" y="615558"/>
          <a:ext cx="1776015" cy="106560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Microsoft Word </a:t>
          </a:r>
          <a:endParaRPr lang="en-US" sz="2000" kern="1200"/>
        </a:p>
      </dsp:txBody>
      <dsp:txXfrm>
        <a:off x="0" y="615558"/>
        <a:ext cx="1776015" cy="1065609"/>
      </dsp:txXfrm>
    </dsp:sp>
    <dsp:sp modelId="{57856871-5B23-9245-A0FC-5B9D13513172}">
      <dsp:nvSpPr>
        <dsp:cNvPr id="0" name=""/>
        <dsp:cNvSpPr/>
      </dsp:nvSpPr>
      <dsp:spPr>
        <a:xfrm>
          <a:off x="1953617" y="615558"/>
          <a:ext cx="1776015" cy="106560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Excel Spreadsheet and Chart </a:t>
          </a:r>
          <a:endParaRPr lang="en-US" sz="2000" kern="1200"/>
        </a:p>
      </dsp:txBody>
      <dsp:txXfrm>
        <a:off x="1953617" y="615558"/>
        <a:ext cx="1776015" cy="1065609"/>
      </dsp:txXfrm>
    </dsp:sp>
    <dsp:sp modelId="{D42ED667-A1ED-1C49-80CD-C1BD56573934}">
      <dsp:nvSpPr>
        <dsp:cNvPr id="0" name=""/>
        <dsp:cNvSpPr/>
      </dsp:nvSpPr>
      <dsp:spPr>
        <a:xfrm>
          <a:off x="3907234" y="615558"/>
          <a:ext cx="1776015" cy="106560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Source Evaluation </a:t>
          </a:r>
          <a:endParaRPr lang="en-US" sz="2000" kern="1200"/>
        </a:p>
      </dsp:txBody>
      <dsp:txXfrm>
        <a:off x="3907234" y="615558"/>
        <a:ext cx="1776015" cy="1065609"/>
      </dsp:txXfrm>
    </dsp:sp>
    <dsp:sp modelId="{765415EB-5F33-F441-9B53-39659C6BD3BC}">
      <dsp:nvSpPr>
        <dsp:cNvPr id="0" name=""/>
        <dsp:cNvSpPr/>
      </dsp:nvSpPr>
      <dsp:spPr>
        <a:xfrm>
          <a:off x="976808" y="1858769"/>
          <a:ext cx="1776015" cy="106560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Spelling and Grammar </a:t>
          </a:r>
          <a:endParaRPr lang="en-US" sz="2000" kern="1200"/>
        </a:p>
      </dsp:txBody>
      <dsp:txXfrm>
        <a:off x="976808" y="1858769"/>
        <a:ext cx="1776015" cy="1065609"/>
      </dsp:txXfrm>
    </dsp:sp>
    <dsp:sp modelId="{ECA4A516-2783-3540-B0A8-726A5BA14A88}">
      <dsp:nvSpPr>
        <dsp:cNvPr id="0" name=""/>
        <dsp:cNvSpPr/>
      </dsp:nvSpPr>
      <dsp:spPr>
        <a:xfrm>
          <a:off x="2930425" y="1858769"/>
          <a:ext cx="1776015" cy="106560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Organising Files and Folders </a:t>
          </a:r>
          <a:endParaRPr lang="en-US" sz="2000" kern="1200"/>
        </a:p>
      </dsp:txBody>
      <dsp:txXfrm>
        <a:off x="2930425" y="1858769"/>
        <a:ext cx="1776015" cy="106560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3FB03D-D7F2-2F43-9DD1-4D0173A59479}">
      <dsp:nvSpPr>
        <dsp:cNvPr id="0" name=""/>
        <dsp:cNvSpPr/>
      </dsp:nvSpPr>
      <dsp:spPr>
        <a:xfrm>
          <a:off x="2746947" y="1784985"/>
          <a:ext cx="2181649" cy="2181649"/>
        </a:xfrm>
        <a:prstGeom prst="gear9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9690" tIns="59690" rIns="59690" bIns="59690" numCol="1" spcCol="1270" anchor="ctr" anchorCtr="0">
          <a:noAutofit/>
        </a:bodyPr>
        <a:lstStyle/>
        <a:p>
          <a:pPr marL="0" lvl="0" indent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/>
            <a:t>.</a:t>
          </a:r>
          <a:endParaRPr lang="en-US" sz="4700" kern="1200"/>
        </a:p>
      </dsp:txBody>
      <dsp:txXfrm>
        <a:off x="3185555" y="2296026"/>
        <a:ext cx="1304433" cy="1121413"/>
      </dsp:txXfrm>
    </dsp:sp>
    <dsp:sp modelId="{166135A3-F2A9-294E-90DC-B81323C2B052}">
      <dsp:nvSpPr>
        <dsp:cNvPr id="0" name=""/>
        <dsp:cNvSpPr/>
      </dsp:nvSpPr>
      <dsp:spPr>
        <a:xfrm>
          <a:off x="1477624" y="1269323"/>
          <a:ext cx="1586654" cy="1586654"/>
        </a:xfrm>
        <a:prstGeom prst="gear6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9690" tIns="59690" rIns="59690" bIns="59690" numCol="1" spcCol="1270" anchor="ctr" anchorCtr="0">
          <a:noAutofit/>
        </a:bodyPr>
        <a:lstStyle/>
        <a:p>
          <a:pPr marL="0" lvl="0" indent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/>
            <a:t>.</a:t>
          </a:r>
          <a:endParaRPr lang="en-US" sz="4700" kern="1200"/>
        </a:p>
      </dsp:txBody>
      <dsp:txXfrm>
        <a:off x="1877069" y="1671182"/>
        <a:ext cx="787764" cy="782936"/>
      </dsp:txXfrm>
    </dsp:sp>
    <dsp:sp modelId="{A7F3F6DE-F40A-4D44-AF24-4A9830809528}">
      <dsp:nvSpPr>
        <dsp:cNvPr id="0" name=""/>
        <dsp:cNvSpPr/>
      </dsp:nvSpPr>
      <dsp:spPr>
        <a:xfrm rot="20700000">
          <a:off x="2366312" y="174693"/>
          <a:ext cx="1554597" cy="1554597"/>
        </a:xfrm>
        <a:prstGeom prst="gear6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9690" tIns="59690" rIns="59690" bIns="59690" numCol="1" spcCol="1270" anchor="ctr" anchorCtr="0">
          <a:noAutofit/>
        </a:bodyPr>
        <a:lstStyle/>
        <a:p>
          <a:pPr marL="0" lvl="0" indent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/>
            <a:t>.</a:t>
          </a:r>
          <a:endParaRPr lang="en-US" sz="4700" kern="1200"/>
        </a:p>
      </dsp:txBody>
      <dsp:txXfrm rot="-20700000">
        <a:off x="2707281" y="515662"/>
        <a:ext cx="872659" cy="872659"/>
      </dsp:txXfrm>
    </dsp:sp>
    <dsp:sp modelId="{773B15C6-412D-D149-9DFE-01DCF5FD6BC7}">
      <dsp:nvSpPr>
        <dsp:cNvPr id="0" name=""/>
        <dsp:cNvSpPr/>
      </dsp:nvSpPr>
      <dsp:spPr>
        <a:xfrm>
          <a:off x="2576713" y="1457186"/>
          <a:ext cx="2792511" cy="2792511"/>
        </a:xfrm>
        <a:prstGeom prst="circularArrow">
          <a:avLst>
            <a:gd name="adj1" fmla="val 4688"/>
            <a:gd name="adj2" fmla="val 299029"/>
            <a:gd name="adj3" fmla="val 2510603"/>
            <a:gd name="adj4" fmla="val 15873313"/>
            <a:gd name="adj5" fmla="val 546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0959B5-7DE0-0948-A83F-5D04C35BE69F}">
      <dsp:nvSpPr>
        <dsp:cNvPr id="0" name=""/>
        <dsp:cNvSpPr/>
      </dsp:nvSpPr>
      <dsp:spPr>
        <a:xfrm>
          <a:off x="1196631" y="919233"/>
          <a:ext cx="2028933" cy="2028933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F38C0A-AB5B-374B-B327-6946BA7D47C5}">
      <dsp:nvSpPr>
        <dsp:cNvPr id="0" name=""/>
        <dsp:cNvSpPr/>
      </dsp:nvSpPr>
      <dsp:spPr>
        <a:xfrm>
          <a:off x="2006718" y="-164844"/>
          <a:ext cx="2187599" cy="2187599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7/21/2026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7/21/2026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7/21/2026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7/21/2026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7/21/2026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7/21/2026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7/21/2026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7/21/2026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7/21/2026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7/21/2026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7/21/2026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7/21/2026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238AF3-1D39-5934-9AE9-96851619FCC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6000" b="1"/>
              <a:t>Digital Skills portfolio </a:t>
            </a:r>
            <a:endParaRPr lang="en-US" sz="6000" b="1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BF0C64-6E24-2A1C-F718-F52CC9089B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73568" y="4623029"/>
            <a:ext cx="6831673" cy="1086237"/>
          </a:xfrm>
        </p:spPr>
        <p:txBody>
          <a:bodyPr>
            <a:noAutofit/>
          </a:bodyPr>
          <a:lstStyle/>
          <a:p>
            <a:pPr algn="l"/>
            <a:r>
              <a:rPr lang="en-GB" sz="2000"/>
              <a:t>Ibrahim Shener</a:t>
            </a:r>
          </a:p>
          <a:p>
            <a:pPr algn="l"/>
            <a:r>
              <a:rPr lang="en-GB" sz="2000"/>
              <a:t>Student ID: 2544922</a:t>
            </a:r>
          </a:p>
          <a:p>
            <a:pPr algn="l"/>
            <a:r>
              <a:rPr lang="en-GB" sz="2000"/>
              <a:t>Module: NEW Digital Skills (LCLM4002_LON)</a:t>
            </a:r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5412687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3D8FD4-9232-FB70-DB97-96BC4E3A75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/>
              <a:t>Introduction</a:t>
            </a:r>
            <a:r>
              <a:rPr lang="en-GB" b="1"/>
              <a:t> </a:t>
            </a:r>
            <a:endParaRPr lang="en-US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0080B6-7FF1-8762-2157-FCDD8D1F98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599079"/>
            <a:ext cx="7374591" cy="3581400"/>
          </a:xfrm>
        </p:spPr>
        <p:txBody>
          <a:bodyPr>
            <a:normAutofit/>
          </a:bodyPr>
          <a:lstStyle/>
          <a:p>
            <a:r>
              <a:rPr lang="en-GB"/>
              <a:t>This portfolio shows the digital skills I learned during this module which will help me in my university studies and future employment.</a:t>
            </a:r>
          </a:p>
          <a:p>
            <a:r>
              <a:rPr lang="en-GB"/>
              <a:t>I’ve selected five pieces of work as they show my progress in using different digital tools:</a:t>
            </a:r>
            <a:endParaRPr lang="en-US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CA0BA9A1-4976-AB6C-3121-82167977DC9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51878715"/>
              </p:ext>
            </p:extLst>
          </p:nvPr>
        </p:nvGraphicFramePr>
        <p:xfrm>
          <a:off x="3254375" y="3318062"/>
          <a:ext cx="5683250" cy="35399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426550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A1EDDF-75C0-1DC3-154D-ECEEF667F8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580" y="685800"/>
            <a:ext cx="4495788" cy="1485900"/>
          </a:xfrm>
        </p:spPr>
        <p:txBody>
          <a:bodyPr>
            <a:normAutofit/>
          </a:bodyPr>
          <a:lstStyle/>
          <a:p>
            <a:r>
              <a:rPr lang="en-GB" sz="3600" b="1"/>
              <a:t>Microsoft Word Reading Log</a:t>
            </a:r>
            <a:endParaRPr lang="en-US" sz="36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CF0E61-3246-BA96-B40A-3ABC6E3B76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8580" y="2286000"/>
            <a:ext cx="4495788" cy="3886200"/>
          </a:xfrm>
        </p:spPr>
        <p:txBody>
          <a:bodyPr>
            <a:normAutofit/>
          </a:bodyPr>
          <a:lstStyle/>
          <a:p>
            <a:r>
              <a:rPr lang="en-GB"/>
              <a:t>Formatting a document </a:t>
            </a:r>
          </a:p>
          <a:p>
            <a:r>
              <a:rPr lang="en-GB"/>
              <a:t>Creating and editing tables </a:t>
            </a:r>
          </a:p>
          <a:p>
            <a:r>
              <a:rPr lang="en-GB"/>
              <a:t>Organising information clearly </a:t>
            </a:r>
          </a:p>
          <a:p>
            <a:r>
              <a:rPr lang="en-GB"/>
              <a:t>Using headings </a:t>
            </a:r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5D63B08-1972-C017-BC98-8B28B61B98C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" b="4584"/>
          <a:stretch>
            <a:fillRect/>
          </a:stretch>
        </p:blipFill>
        <p:spPr>
          <a:xfrm>
            <a:off x="9029870" y="229440"/>
            <a:ext cx="2910481" cy="311522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BC4027F-1E77-9891-8210-88649B7C80C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3121" r="-4" b="23195"/>
          <a:stretch>
            <a:fillRect/>
          </a:stretch>
        </p:blipFill>
        <p:spPr>
          <a:xfrm>
            <a:off x="9029870" y="3429000"/>
            <a:ext cx="2910481" cy="328657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C59462F-1F72-3FD4-7D0C-1952C6E1229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3449" r="3" b="1658"/>
          <a:stretch>
            <a:fillRect/>
          </a:stretch>
        </p:blipFill>
        <p:spPr>
          <a:xfrm>
            <a:off x="6109162" y="3419578"/>
            <a:ext cx="2888700" cy="328657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BB69FB6-32F1-4195-0B81-91BF8065CBE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165" r="-5" b="-5"/>
          <a:stretch>
            <a:fillRect/>
          </a:stretch>
        </p:blipFill>
        <p:spPr>
          <a:xfrm>
            <a:off x="6109162" y="229440"/>
            <a:ext cx="2888700" cy="3115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6004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BFE7F-E9E7-1185-A9E1-984B1AB95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685800"/>
            <a:ext cx="7873253" cy="1485900"/>
          </a:xfrm>
        </p:spPr>
        <p:txBody>
          <a:bodyPr>
            <a:normAutofit/>
          </a:bodyPr>
          <a:lstStyle/>
          <a:p>
            <a:r>
              <a:rPr lang="en-GB" sz="3600" b="1"/>
              <a:t>Microsoft Excel Spreadsheet and Chart</a:t>
            </a:r>
            <a:endParaRPr lang="en-US" sz="36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DA0821-E3BF-EE1C-031B-70B7A64F21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86000"/>
            <a:ext cx="3282694" cy="3581400"/>
          </a:xfrm>
        </p:spPr>
        <p:txBody>
          <a:bodyPr>
            <a:normAutofit/>
          </a:bodyPr>
          <a:lstStyle/>
          <a:p>
            <a:r>
              <a:rPr lang="en-GB"/>
              <a:t>Entering data</a:t>
            </a:r>
          </a:p>
          <a:p>
            <a:r>
              <a:rPr lang="en-GB"/>
              <a:t>Using formulas</a:t>
            </a:r>
          </a:p>
          <a:p>
            <a:r>
              <a:rPr lang="en-GB"/>
              <a:t>Creating charts</a:t>
            </a:r>
          </a:p>
          <a:p>
            <a:r>
              <a:rPr lang="en-GB"/>
              <a:t>Presenting information </a:t>
            </a:r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14BC4ED-B2F3-722D-6C76-484ED6E799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8982" y="1656760"/>
            <a:ext cx="7017733" cy="4210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44295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5E02CF-B77C-EA87-02CD-9DBC276378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>
            <a:normAutofit/>
          </a:bodyPr>
          <a:lstStyle/>
          <a:p>
            <a:r>
              <a:rPr lang="en-GB" sz="3600" b="1"/>
              <a:t>Source Evaluation </a:t>
            </a:r>
            <a:endParaRPr lang="en-US" sz="36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8AFD53-1335-5024-0E1A-4AEAF353F0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86000"/>
            <a:ext cx="4435310" cy="3581400"/>
          </a:xfrm>
        </p:spPr>
        <p:txBody>
          <a:bodyPr>
            <a:normAutofit/>
          </a:bodyPr>
          <a:lstStyle/>
          <a:p>
            <a:r>
              <a:rPr lang="en-GB"/>
              <a:t>Research skills </a:t>
            </a:r>
          </a:p>
          <a:p>
            <a:r>
              <a:rPr lang="en-GB"/>
              <a:t>Academic writing </a:t>
            </a:r>
          </a:p>
          <a:p>
            <a:r>
              <a:rPr lang="en-GB"/>
              <a:t>Formatting in Microsoft Word </a:t>
            </a:r>
          </a:p>
          <a:p>
            <a:r>
              <a:rPr lang="en-GB"/>
              <a:t>Referencing </a:t>
            </a:r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42B387D-4970-0809-6CB4-A05C7E76590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480" b="4"/>
          <a:stretch>
            <a:fillRect/>
          </a:stretch>
        </p:blipFill>
        <p:spPr>
          <a:xfrm>
            <a:off x="5066040" y="1411931"/>
            <a:ext cx="3318779" cy="508848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276BA6E-54DA-9356-FFB3-F2792191394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3486" r="1" b="33742"/>
          <a:stretch>
            <a:fillRect/>
          </a:stretch>
        </p:blipFill>
        <p:spPr>
          <a:xfrm>
            <a:off x="8524375" y="4042572"/>
            <a:ext cx="3181323" cy="245784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6F29CC3-BBE2-E0BC-EC5E-C7A85CF29A5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9690" r="2" b="22224"/>
          <a:stretch>
            <a:fillRect/>
          </a:stretch>
        </p:blipFill>
        <p:spPr>
          <a:xfrm>
            <a:off x="8524376" y="1411931"/>
            <a:ext cx="3181323" cy="25442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72014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0C7D91-0ACE-63BA-14CB-0F8A385A1D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0649" y="685800"/>
            <a:ext cx="8464925" cy="1485900"/>
          </a:xfrm>
        </p:spPr>
        <p:txBody>
          <a:bodyPr>
            <a:normAutofit/>
          </a:bodyPr>
          <a:lstStyle/>
          <a:p>
            <a:r>
              <a:rPr lang="en-GB" sz="3600" b="1"/>
              <a:t>Spelling and Grammar</a:t>
            </a:r>
            <a:endParaRPr lang="en-US" sz="36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00CF2F-02F4-6BFE-D8EC-A5177E4395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0649" y="2286000"/>
            <a:ext cx="4743353" cy="3581400"/>
          </a:xfrm>
        </p:spPr>
        <p:txBody>
          <a:bodyPr>
            <a:normAutofit/>
          </a:bodyPr>
          <a:lstStyle/>
          <a:p>
            <a:r>
              <a:rPr lang="en-GB"/>
              <a:t>Using Microsoft Word Review tools</a:t>
            </a:r>
          </a:p>
          <a:p>
            <a:r>
              <a:rPr lang="en-GB"/>
              <a:t>Spelling and grammar checking </a:t>
            </a:r>
          </a:p>
          <a:p>
            <a:r>
              <a:rPr lang="en-GB"/>
              <a:t>Editing documents </a:t>
            </a:r>
          </a:p>
          <a:p>
            <a:r>
              <a:rPr lang="en-GB"/>
              <a:t>Proofreading </a:t>
            </a:r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A53313F-E5C4-F19F-D355-D007F67FD1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950" y="1651645"/>
            <a:ext cx="3338507" cy="485010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A654E65-A77F-78A8-3D10-D6AA13D9F3B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796" r="12088"/>
          <a:stretch>
            <a:fillRect/>
          </a:stretch>
        </p:blipFill>
        <p:spPr>
          <a:xfrm>
            <a:off x="8807823" y="2171701"/>
            <a:ext cx="3293627" cy="4000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58464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670B1B-F803-C544-E029-83CF9FBDF0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0650" y="685800"/>
            <a:ext cx="9886950" cy="1485900"/>
          </a:xfrm>
        </p:spPr>
        <p:txBody>
          <a:bodyPr>
            <a:normAutofit/>
          </a:bodyPr>
          <a:lstStyle/>
          <a:p>
            <a:r>
              <a:rPr lang="en-GB" sz="3600" b="1"/>
              <a:t>Organising Files and Folders </a:t>
            </a:r>
            <a:endParaRPr lang="en-US" sz="36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9E9B2-4941-B5E0-72EC-576AD6863F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0649" y="2286000"/>
            <a:ext cx="6176776" cy="3581400"/>
          </a:xfrm>
        </p:spPr>
        <p:txBody>
          <a:bodyPr>
            <a:normAutofit/>
          </a:bodyPr>
          <a:lstStyle/>
          <a:p>
            <a:r>
              <a:rPr lang="en-GB"/>
              <a:t>File management </a:t>
            </a:r>
          </a:p>
          <a:p>
            <a:r>
              <a:rPr lang="en-GB"/>
              <a:t>Folder organisation</a:t>
            </a:r>
          </a:p>
          <a:p>
            <a:r>
              <a:rPr lang="en-GB"/>
              <a:t>Clear file names</a:t>
            </a:r>
          </a:p>
          <a:p>
            <a:r>
              <a:rPr lang="en-GB"/>
              <a:t>Digital professionalism</a:t>
            </a:r>
          </a:p>
          <a:p>
            <a:pPr marL="0" indent="0">
              <a:buNone/>
            </a:pPr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F74A041-058A-EB34-F97C-C56F0678D1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4573" y="1618263"/>
            <a:ext cx="5773330" cy="288257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F560020-7F96-A320-7963-E756954667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4573" y="4566510"/>
            <a:ext cx="5732343" cy="2056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87374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5C7055-594A-05D4-2C7E-993ECFDDEB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0650" y="685800"/>
            <a:ext cx="9886950" cy="1485900"/>
          </a:xfrm>
        </p:spPr>
        <p:txBody>
          <a:bodyPr>
            <a:noAutofit/>
          </a:bodyPr>
          <a:lstStyle/>
          <a:p>
            <a:r>
              <a:rPr lang="en-GB" sz="3600" b="1"/>
              <a:t>My Digital Skills Journey </a:t>
            </a:r>
            <a:br>
              <a:rPr lang="en-GB" sz="3600" b="1"/>
            </a:br>
            <a:br>
              <a:rPr lang="en-GB" sz="3600" b="1"/>
            </a:br>
            <a:r>
              <a:rPr lang="en-GB" sz="2000"/>
              <a:t>At the beginning of this module I found some digital tools difficult to use.</a:t>
            </a:r>
            <a:endParaRPr lang="en-US" sz="20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127EA-707A-D543-7161-663690454B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0649" y="2286000"/>
            <a:ext cx="6176776" cy="35814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/>
              <a:t>Now I can:</a:t>
            </a:r>
          </a:p>
          <a:p>
            <a:r>
              <a:rPr lang="en-GB"/>
              <a:t>Format Word documents.</a:t>
            </a:r>
          </a:p>
          <a:p>
            <a:r>
              <a:rPr lang="en-GB"/>
              <a:t>Create Excel charts</a:t>
            </a:r>
          </a:p>
          <a:p>
            <a:r>
              <a:rPr lang="en-GB"/>
              <a:t>Reference my assignments</a:t>
            </a:r>
          </a:p>
          <a:p>
            <a:r>
              <a:rPr lang="en-GB"/>
              <a:t>Proofread documents</a:t>
            </a:r>
          </a:p>
          <a:p>
            <a:r>
              <a:rPr lang="en-GB"/>
              <a:t>Organise files and folders</a:t>
            </a:r>
          </a:p>
          <a:p>
            <a:r>
              <a:rPr lang="en-GB"/>
              <a:t>Use the CRAAP method</a:t>
            </a:r>
          </a:p>
          <a:p>
            <a:r>
              <a:rPr lang="en-GB"/>
              <a:t>Record short audio files</a:t>
            </a:r>
          </a:p>
          <a:p>
            <a:r>
              <a:rPr lang="en-GB"/>
              <a:t>Design PowerPoint presentations</a:t>
            </a: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5315A4B7-6CC6-B3AA-F037-E180F9CE01C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27665226"/>
              </p:ext>
            </p:extLst>
          </p:nvPr>
        </p:nvGraphicFramePr>
        <p:xfrm>
          <a:off x="6267823" y="2239183"/>
          <a:ext cx="5890559" cy="39666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66986551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10001025" id="{F9915BBD-9749-466F-995C-8C8D6A938EC0}" vid="{CF1D1A65-FC75-42D2-B7EF-D2991382DC6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Crop</vt:lpstr>
      <vt:lpstr>Digital Skills portfolio </vt:lpstr>
      <vt:lpstr>Introduction </vt:lpstr>
      <vt:lpstr>Microsoft Word Reading Log</vt:lpstr>
      <vt:lpstr>Microsoft Excel Spreadsheet and Chart</vt:lpstr>
      <vt:lpstr>Source Evaluation </vt:lpstr>
      <vt:lpstr>Spelling and Grammar</vt:lpstr>
      <vt:lpstr>Organising Files and Folders </vt:lpstr>
      <vt:lpstr>My Digital Skills Journey   At the beginning of this module I found some digital tools difficult to use.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Skills portfolio </dc:title>
  <dc:creator>Ibrahim Ibrahim Sener Shener (2544922)</dc:creator>
  <cp:revision>1</cp:revision>
  <dcterms:created xsi:type="dcterms:W3CDTF">2026-07-21T17:43:53Z</dcterms:created>
  <dcterms:modified xsi:type="dcterms:W3CDTF">2026-07-22T02:08:24Z</dcterms:modified>
</cp:coreProperties>
</file>