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8" r:id="rId6"/>
    <p:sldId id="257" r:id="rId7"/>
    <p:sldId id="276" r:id="rId8"/>
    <p:sldId id="259" r:id="rId9"/>
    <p:sldId id="262" r:id="rId10"/>
    <p:sldId id="258" r:id="rId11"/>
    <p:sldId id="264" r:id="rId12"/>
    <p:sldId id="263" r:id="rId13"/>
    <p:sldId id="272" r:id="rId14"/>
    <p:sldId id="273" r:id="rId15"/>
    <p:sldId id="274" r:id="rId16"/>
    <p:sldId id="260" r:id="rId17"/>
    <p:sldId id="265" r:id="rId18"/>
    <p:sldId id="266" r:id="rId19"/>
    <p:sldId id="267" r:id="rId20"/>
    <p:sldId id="269" r:id="rId21"/>
    <p:sldId id="270" r:id="rId22"/>
    <p:sldId id="271" r:id="rId23"/>
    <p:sldId id="275"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6E31F8-A281-43F6-897B-98F08A8DF4E2}" v="5" dt="2023-01-26T09:49:51.0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AF6E31F8-A281-43F6-897B-98F08A8DF4E2}"/>
    <pc:docChg chg="undo custSel addSld delSld modSld sldOrd">
      <pc:chgData name="Martin Locock" userId="e15b0232-237d-4436-a587-677fdd88485c" providerId="ADAL" clId="{AF6E31F8-A281-43F6-897B-98F08A8DF4E2}" dt="2023-01-26T09:49:54.127" v="3457" actId="1076"/>
      <pc:docMkLst>
        <pc:docMk/>
      </pc:docMkLst>
      <pc:sldChg chg="addSp modSp mod ord">
        <pc:chgData name="Martin Locock" userId="e15b0232-237d-4436-a587-677fdd88485c" providerId="ADAL" clId="{AF6E31F8-A281-43F6-897B-98F08A8DF4E2}" dt="2023-01-26T09:42:28.602" v="3242" actId="20577"/>
        <pc:sldMkLst>
          <pc:docMk/>
          <pc:sldMk cId="168471000" sldId="258"/>
        </pc:sldMkLst>
        <pc:spChg chg="mod">
          <ac:chgData name="Martin Locock" userId="e15b0232-237d-4436-a587-677fdd88485c" providerId="ADAL" clId="{AF6E31F8-A281-43F6-897B-98F08A8DF4E2}" dt="2023-01-25T11:45:51.054" v="839" actId="20577"/>
          <ac:spMkLst>
            <pc:docMk/>
            <pc:sldMk cId="168471000" sldId="258"/>
            <ac:spMk id="2" creationId="{068EADA0-BFA3-159C-6AC3-217EF28716F8}"/>
          </ac:spMkLst>
        </pc:spChg>
        <pc:spChg chg="add mod">
          <ac:chgData name="Martin Locock" userId="e15b0232-237d-4436-a587-677fdd88485c" providerId="ADAL" clId="{AF6E31F8-A281-43F6-897B-98F08A8DF4E2}" dt="2023-01-25T12:31:12.053" v="2621" actId="1076"/>
          <ac:spMkLst>
            <pc:docMk/>
            <pc:sldMk cId="168471000" sldId="258"/>
            <ac:spMk id="4" creationId="{9E18011C-91B6-2B14-1178-7973A5B9E2F5}"/>
          </ac:spMkLst>
        </pc:spChg>
        <pc:spChg chg="add mod">
          <ac:chgData name="Martin Locock" userId="e15b0232-237d-4436-a587-677fdd88485c" providerId="ADAL" clId="{AF6E31F8-A281-43F6-897B-98F08A8DF4E2}" dt="2023-01-26T09:42:28.602" v="3242" actId="20577"/>
          <ac:spMkLst>
            <pc:docMk/>
            <pc:sldMk cId="168471000" sldId="258"/>
            <ac:spMk id="6" creationId="{288D145F-FDDF-9EE9-5B60-577160E769D0}"/>
          </ac:spMkLst>
        </pc:spChg>
        <pc:picChg chg="mod">
          <ac:chgData name="Martin Locock" userId="e15b0232-237d-4436-a587-677fdd88485c" providerId="ADAL" clId="{AF6E31F8-A281-43F6-897B-98F08A8DF4E2}" dt="2023-01-25T12:31:09.247" v="2620" actId="1076"/>
          <ac:picMkLst>
            <pc:docMk/>
            <pc:sldMk cId="168471000" sldId="258"/>
            <ac:picMk id="5" creationId="{738AA863-6C0C-4DD9-4484-35DCB606FCA2}"/>
          </ac:picMkLst>
        </pc:picChg>
      </pc:sldChg>
      <pc:sldChg chg="modSp mod">
        <pc:chgData name="Martin Locock" userId="e15b0232-237d-4436-a587-677fdd88485c" providerId="ADAL" clId="{AF6E31F8-A281-43F6-897B-98F08A8DF4E2}" dt="2023-01-25T11:45:20.223" v="822" actId="14100"/>
        <pc:sldMkLst>
          <pc:docMk/>
          <pc:sldMk cId="1599794148" sldId="259"/>
        </pc:sldMkLst>
        <pc:picChg chg="mod">
          <ac:chgData name="Martin Locock" userId="e15b0232-237d-4436-a587-677fdd88485c" providerId="ADAL" clId="{AF6E31F8-A281-43F6-897B-98F08A8DF4E2}" dt="2023-01-25T11:45:20.223" v="822" actId="14100"/>
          <ac:picMkLst>
            <pc:docMk/>
            <pc:sldMk cId="1599794148" sldId="259"/>
            <ac:picMk id="5" creationId="{1A242D10-1DAF-5252-8EEF-78D805B72395}"/>
          </ac:picMkLst>
        </pc:picChg>
      </pc:sldChg>
      <pc:sldChg chg="addSp delSp modSp mod">
        <pc:chgData name="Martin Locock" userId="e15b0232-237d-4436-a587-677fdd88485c" providerId="ADAL" clId="{AF6E31F8-A281-43F6-897B-98F08A8DF4E2}" dt="2023-01-25T12:10:08.154" v="2065" actId="1076"/>
        <pc:sldMkLst>
          <pc:docMk/>
          <pc:sldMk cId="3530492224" sldId="260"/>
        </pc:sldMkLst>
        <pc:spChg chg="del">
          <ac:chgData name="Martin Locock" userId="e15b0232-237d-4436-a587-677fdd88485c" providerId="ADAL" clId="{AF6E31F8-A281-43F6-897B-98F08A8DF4E2}" dt="2023-01-25T12:09:59.874" v="2062"/>
          <ac:spMkLst>
            <pc:docMk/>
            <pc:sldMk cId="3530492224" sldId="260"/>
            <ac:spMk id="3" creationId="{A976F1FE-8114-1DB7-DFEC-EE56DCCA05D1}"/>
          </ac:spMkLst>
        </pc:spChg>
        <pc:picChg chg="add mod">
          <ac:chgData name="Martin Locock" userId="e15b0232-237d-4436-a587-677fdd88485c" providerId="ADAL" clId="{AF6E31F8-A281-43F6-897B-98F08A8DF4E2}" dt="2023-01-25T12:10:08.154" v="2065" actId="1076"/>
          <ac:picMkLst>
            <pc:docMk/>
            <pc:sldMk cId="3530492224" sldId="260"/>
            <ac:picMk id="4" creationId="{7F416808-EB17-41E6-4CCE-BA0109A3CD31}"/>
          </ac:picMkLst>
        </pc:picChg>
      </pc:sldChg>
      <pc:sldChg chg="del">
        <pc:chgData name="Martin Locock" userId="e15b0232-237d-4436-a587-677fdd88485c" providerId="ADAL" clId="{AF6E31F8-A281-43F6-897B-98F08A8DF4E2}" dt="2023-01-25T12:10:17.688" v="2066" actId="2696"/>
        <pc:sldMkLst>
          <pc:docMk/>
          <pc:sldMk cId="2158411525" sldId="261"/>
        </pc:sldMkLst>
      </pc:sldChg>
      <pc:sldChg chg="modSp mod">
        <pc:chgData name="Martin Locock" userId="e15b0232-237d-4436-a587-677fdd88485c" providerId="ADAL" clId="{AF6E31F8-A281-43F6-897B-98F08A8DF4E2}" dt="2023-01-25T11:45:31.950" v="824" actId="14100"/>
        <pc:sldMkLst>
          <pc:docMk/>
          <pc:sldMk cId="2357002257" sldId="262"/>
        </pc:sldMkLst>
        <pc:picChg chg="mod">
          <ac:chgData name="Martin Locock" userId="e15b0232-237d-4436-a587-677fdd88485c" providerId="ADAL" clId="{AF6E31F8-A281-43F6-897B-98F08A8DF4E2}" dt="2023-01-25T11:45:31.950" v="824" actId="14100"/>
          <ac:picMkLst>
            <pc:docMk/>
            <pc:sldMk cId="2357002257" sldId="262"/>
            <ac:picMk id="5" creationId="{AFE7160C-8D6B-77B8-A671-4884A0007D75}"/>
          </ac:picMkLst>
        </pc:picChg>
      </pc:sldChg>
      <pc:sldChg chg="addSp delSp modSp mod">
        <pc:chgData name="Martin Locock" userId="e15b0232-237d-4436-a587-677fdd88485c" providerId="ADAL" clId="{AF6E31F8-A281-43F6-897B-98F08A8DF4E2}" dt="2023-01-25T12:19:04.587" v="2246" actId="1076"/>
        <pc:sldMkLst>
          <pc:docMk/>
          <pc:sldMk cId="598028075" sldId="263"/>
        </pc:sldMkLst>
        <pc:spChg chg="mod">
          <ac:chgData name="Martin Locock" userId="e15b0232-237d-4436-a587-677fdd88485c" providerId="ADAL" clId="{AF6E31F8-A281-43F6-897B-98F08A8DF4E2}" dt="2023-01-25T11:27:14.944" v="84" actId="20577"/>
          <ac:spMkLst>
            <pc:docMk/>
            <pc:sldMk cId="598028075" sldId="263"/>
            <ac:spMk id="2" creationId="{C4A35FA1-8B51-B84B-242A-C4C93CD78A1A}"/>
          </ac:spMkLst>
        </pc:spChg>
        <pc:spChg chg="del">
          <ac:chgData name="Martin Locock" userId="e15b0232-237d-4436-a587-677fdd88485c" providerId="ADAL" clId="{AF6E31F8-A281-43F6-897B-98F08A8DF4E2}" dt="2023-01-25T11:26:01.246" v="35" actId="22"/>
          <ac:spMkLst>
            <pc:docMk/>
            <pc:sldMk cId="598028075" sldId="263"/>
            <ac:spMk id="3" creationId="{A19A0A5C-B900-DAFA-EBA1-5576BDA72051}"/>
          </ac:spMkLst>
        </pc:spChg>
        <pc:picChg chg="add mod ord">
          <ac:chgData name="Martin Locock" userId="e15b0232-237d-4436-a587-677fdd88485c" providerId="ADAL" clId="{AF6E31F8-A281-43F6-897B-98F08A8DF4E2}" dt="2023-01-25T12:19:04.587" v="2246" actId="1076"/>
          <ac:picMkLst>
            <pc:docMk/>
            <pc:sldMk cId="598028075" sldId="263"/>
            <ac:picMk id="5" creationId="{6425076F-F313-B737-A871-E9AC5ED83BC7}"/>
          </ac:picMkLst>
        </pc:picChg>
        <pc:picChg chg="add del mod modCrop">
          <ac:chgData name="Martin Locock" userId="e15b0232-237d-4436-a587-677fdd88485c" providerId="ADAL" clId="{AF6E31F8-A281-43F6-897B-98F08A8DF4E2}" dt="2023-01-25T12:19:02.204" v="2245" actId="478"/>
          <ac:picMkLst>
            <pc:docMk/>
            <pc:sldMk cId="598028075" sldId="263"/>
            <ac:picMk id="7" creationId="{5853AC9B-637E-AB91-70AD-AA2399148DCE}"/>
          </ac:picMkLst>
        </pc:picChg>
      </pc:sldChg>
      <pc:sldChg chg="addSp delSp modSp mod">
        <pc:chgData name="Martin Locock" userId="e15b0232-237d-4436-a587-677fdd88485c" providerId="ADAL" clId="{AF6E31F8-A281-43F6-897B-98F08A8DF4E2}" dt="2023-01-25T12:34:01.048" v="2826" actId="20577"/>
        <pc:sldMkLst>
          <pc:docMk/>
          <pc:sldMk cId="525039489" sldId="264"/>
        </pc:sldMkLst>
        <pc:spChg chg="mod">
          <ac:chgData name="Martin Locock" userId="e15b0232-237d-4436-a587-677fdd88485c" providerId="ADAL" clId="{AF6E31F8-A281-43F6-897B-98F08A8DF4E2}" dt="2023-01-25T12:34:01.048" v="2826" actId="20577"/>
          <ac:spMkLst>
            <pc:docMk/>
            <pc:sldMk cId="525039489" sldId="264"/>
            <ac:spMk id="2" creationId="{17FEC06E-6666-86D5-2C41-58D6223A9B2D}"/>
          </ac:spMkLst>
        </pc:spChg>
        <pc:spChg chg="mod">
          <ac:chgData name="Martin Locock" userId="e15b0232-237d-4436-a587-677fdd88485c" providerId="ADAL" clId="{AF6E31F8-A281-43F6-897B-98F08A8DF4E2}" dt="2023-01-25T12:23:34.896" v="2281" actId="20577"/>
          <ac:spMkLst>
            <pc:docMk/>
            <pc:sldMk cId="525039489" sldId="264"/>
            <ac:spMk id="3" creationId="{C257D2D7-C0B3-22F5-68B9-2649D91C6E3E}"/>
          </ac:spMkLst>
        </pc:spChg>
        <pc:inkChg chg="add del">
          <ac:chgData name="Martin Locock" userId="e15b0232-237d-4436-a587-677fdd88485c" providerId="ADAL" clId="{AF6E31F8-A281-43F6-897B-98F08A8DF4E2}" dt="2023-01-25T12:23:02.334" v="2260" actId="9405"/>
          <ac:inkMkLst>
            <pc:docMk/>
            <pc:sldMk cId="525039489" sldId="264"/>
            <ac:inkMk id="4" creationId="{06F40E93-787D-487D-E80F-8F28B6C3EA5C}"/>
          </ac:inkMkLst>
        </pc:inkChg>
        <pc:inkChg chg="add del">
          <ac:chgData name="Martin Locock" userId="e15b0232-237d-4436-a587-677fdd88485c" providerId="ADAL" clId="{AF6E31F8-A281-43F6-897B-98F08A8DF4E2}" dt="2023-01-25T12:23:05.867" v="2262" actId="9405"/>
          <ac:inkMkLst>
            <pc:docMk/>
            <pc:sldMk cId="525039489" sldId="264"/>
            <ac:inkMk id="5" creationId="{9FE4FAE4-CE1D-D8FD-3B3B-AE523883BBD8}"/>
          </ac:inkMkLst>
        </pc:inkChg>
        <pc:inkChg chg="add del">
          <ac:chgData name="Martin Locock" userId="e15b0232-237d-4436-a587-677fdd88485c" providerId="ADAL" clId="{AF6E31F8-A281-43F6-897B-98F08A8DF4E2}" dt="2023-01-25T12:23:08.716" v="2264" actId="9405"/>
          <ac:inkMkLst>
            <pc:docMk/>
            <pc:sldMk cId="525039489" sldId="264"/>
            <ac:inkMk id="6" creationId="{63ADB093-F97A-6130-238E-40B45551EAA5}"/>
          </ac:inkMkLst>
        </pc:inkChg>
      </pc:sldChg>
      <pc:sldChg chg="modSp new mod">
        <pc:chgData name="Martin Locock" userId="e15b0232-237d-4436-a587-677fdd88485c" providerId="ADAL" clId="{AF6E31F8-A281-43F6-897B-98F08A8DF4E2}" dt="2023-01-25T11:30:19.056" v="157" actId="20577"/>
        <pc:sldMkLst>
          <pc:docMk/>
          <pc:sldMk cId="1196615773" sldId="265"/>
        </pc:sldMkLst>
        <pc:spChg chg="mod">
          <ac:chgData name="Martin Locock" userId="e15b0232-237d-4436-a587-677fdd88485c" providerId="ADAL" clId="{AF6E31F8-A281-43F6-897B-98F08A8DF4E2}" dt="2023-01-25T11:30:19.056" v="157" actId="20577"/>
          <ac:spMkLst>
            <pc:docMk/>
            <pc:sldMk cId="1196615773" sldId="265"/>
            <ac:spMk id="2" creationId="{FCBE317F-6085-EE89-A77C-094861D55D28}"/>
          </ac:spMkLst>
        </pc:spChg>
        <pc:spChg chg="mod">
          <ac:chgData name="Martin Locock" userId="e15b0232-237d-4436-a587-677fdd88485c" providerId="ADAL" clId="{AF6E31F8-A281-43F6-897B-98F08A8DF4E2}" dt="2023-01-25T11:29:55.936" v="147" actId="113"/>
          <ac:spMkLst>
            <pc:docMk/>
            <pc:sldMk cId="1196615773" sldId="265"/>
            <ac:spMk id="3" creationId="{A7A11842-1C77-D40B-AD6A-68850FCC742E}"/>
          </ac:spMkLst>
        </pc:spChg>
      </pc:sldChg>
      <pc:sldChg chg="modSp new mod">
        <pc:chgData name="Martin Locock" userId="e15b0232-237d-4436-a587-677fdd88485c" providerId="ADAL" clId="{AF6E31F8-A281-43F6-897B-98F08A8DF4E2}" dt="2023-01-25T11:34:12.476" v="479" actId="20577"/>
        <pc:sldMkLst>
          <pc:docMk/>
          <pc:sldMk cId="1139820854" sldId="266"/>
        </pc:sldMkLst>
        <pc:spChg chg="mod">
          <ac:chgData name="Martin Locock" userId="e15b0232-237d-4436-a587-677fdd88485c" providerId="ADAL" clId="{AF6E31F8-A281-43F6-897B-98F08A8DF4E2}" dt="2023-01-25T11:30:38.247" v="175" actId="20577"/>
          <ac:spMkLst>
            <pc:docMk/>
            <pc:sldMk cId="1139820854" sldId="266"/>
            <ac:spMk id="2" creationId="{F5C8A6BA-FD1B-0BDB-BFB6-8F7E85CA9709}"/>
          </ac:spMkLst>
        </pc:spChg>
        <pc:spChg chg="mod">
          <ac:chgData name="Martin Locock" userId="e15b0232-237d-4436-a587-677fdd88485c" providerId="ADAL" clId="{AF6E31F8-A281-43F6-897B-98F08A8DF4E2}" dt="2023-01-25T11:34:12.476" v="479" actId="20577"/>
          <ac:spMkLst>
            <pc:docMk/>
            <pc:sldMk cId="1139820854" sldId="266"/>
            <ac:spMk id="3" creationId="{4077A7E4-DBD1-1EC1-A1BC-99C6E6D8E2C6}"/>
          </ac:spMkLst>
        </pc:spChg>
      </pc:sldChg>
      <pc:sldChg chg="addSp modSp new mod">
        <pc:chgData name="Martin Locock" userId="e15b0232-237d-4436-a587-677fdd88485c" providerId="ADAL" clId="{AF6E31F8-A281-43F6-897B-98F08A8DF4E2}" dt="2023-01-25T11:50:21.502" v="851" actId="1076"/>
        <pc:sldMkLst>
          <pc:docMk/>
          <pc:sldMk cId="1896378175" sldId="267"/>
        </pc:sldMkLst>
        <pc:spChg chg="mod">
          <ac:chgData name="Martin Locock" userId="e15b0232-237d-4436-a587-677fdd88485c" providerId="ADAL" clId="{AF6E31F8-A281-43F6-897B-98F08A8DF4E2}" dt="2023-01-25T11:34:37.095" v="509" actId="20577"/>
          <ac:spMkLst>
            <pc:docMk/>
            <pc:sldMk cId="1896378175" sldId="267"/>
            <ac:spMk id="2" creationId="{513B730F-A4B0-7B10-A45E-219ED32212B4}"/>
          </ac:spMkLst>
        </pc:spChg>
        <pc:spChg chg="mod">
          <ac:chgData name="Martin Locock" userId="e15b0232-237d-4436-a587-677fdd88485c" providerId="ADAL" clId="{AF6E31F8-A281-43F6-897B-98F08A8DF4E2}" dt="2023-01-25T11:48:53.554" v="848" actId="114"/>
          <ac:spMkLst>
            <pc:docMk/>
            <pc:sldMk cId="1896378175" sldId="267"/>
            <ac:spMk id="3" creationId="{7437B793-1959-671D-5839-2582BC71ED00}"/>
          </ac:spMkLst>
        </pc:spChg>
        <pc:picChg chg="add mod">
          <ac:chgData name="Martin Locock" userId="e15b0232-237d-4436-a587-677fdd88485c" providerId="ADAL" clId="{AF6E31F8-A281-43F6-897B-98F08A8DF4E2}" dt="2023-01-25T11:50:21.502" v="851" actId="1076"/>
          <ac:picMkLst>
            <pc:docMk/>
            <pc:sldMk cId="1896378175" sldId="267"/>
            <ac:picMk id="5" creationId="{F45B9794-312C-EFD2-920F-C54E83F0BA7A}"/>
          </ac:picMkLst>
        </pc:picChg>
      </pc:sldChg>
      <pc:sldChg chg="addSp modSp new mod">
        <pc:chgData name="Martin Locock" userId="e15b0232-237d-4436-a587-677fdd88485c" providerId="ADAL" clId="{AF6E31F8-A281-43F6-897B-98F08A8DF4E2}" dt="2023-01-26T09:41:53.153" v="3223" actId="9405"/>
        <pc:sldMkLst>
          <pc:docMk/>
          <pc:sldMk cId="2827992521" sldId="268"/>
        </pc:sldMkLst>
        <pc:spChg chg="mod">
          <ac:chgData name="Martin Locock" userId="e15b0232-237d-4436-a587-677fdd88485c" providerId="ADAL" clId="{AF6E31F8-A281-43F6-897B-98F08A8DF4E2}" dt="2023-01-25T11:42:43.416" v="708" actId="20577"/>
          <ac:spMkLst>
            <pc:docMk/>
            <pc:sldMk cId="2827992521" sldId="268"/>
            <ac:spMk id="2" creationId="{5879B63B-3F7B-378C-88DC-2F2DC52BF78A}"/>
          </ac:spMkLst>
        </pc:spChg>
        <pc:spChg chg="mod">
          <ac:chgData name="Martin Locock" userId="e15b0232-237d-4436-a587-677fdd88485c" providerId="ADAL" clId="{AF6E31F8-A281-43F6-897B-98F08A8DF4E2}" dt="2023-01-25T12:38:52.473" v="3056" actId="20577"/>
          <ac:spMkLst>
            <pc:docMk/>
            <pc:sldMk cId="2827992521" sldId="268"/>
            <ac:spMk id="3" creationId="{FA7FCF5A-BEB5-6B06-C6B9-BDBCB87B725F}"/>
          </ac:spMkLst>
        </pc:spChg>
        <pc:spChg chg="add mod">
          <ac:chgData name="Martin Locock" userId="e15b0232-237d-4436-a587-677fdd88485c" providerId="ADAL" clId="{AF6E31F8-A281-43F6-897B-98F08A8DF4E2}" dt="2023-01-25T12:39:23.633" v="3062" actId="1076"/>
          <ac:spMkLst>
            <pc:docMk/>
            <pc:sldMk cId="2827992521" sldId="268"/>
            <ac:spMk id="6" creationId="{06DB1233-BC02-9061-A19D-2D0E13806029}"/>
          </ac:spMkLst>
        </pc:spChg>
        <pc:picChg chg="add mod">
          <ac:chgData name="Martin Locock" userId="e15b0232-237d-4436-a587-677fdd88485c" providerId="ADAL" clId="{AF6E31F8-A281-43F6-897B-98F08A8DF4E2}" dt="2023-01-25T11:44:36.776" v="818" actId="1076"/>
          <ac:picMkLst>
            <pc:docMk/>
            <pc:sldMk cId="2827992521" sldId="268"/>
            <ac:picMk id="5" creationId="{A22E9825-7BE1-4F82-84A6-E68A47C76A02}"/>
          </ac:picMkLst>
        </pc:picChg>
        <pc:inkChg chg="add">
          <ac:chgData name="Martin Locock" userId="e15b0232-237d-4436-a587-677fdd88485c" providerId="ADAL" clId="{AF6E31F8-A281-43F6-897B-98F08A8DF4E2}" dt="2023-01-26T09:41:48.433" v="3222" actId="9405"/>
          <ac:inkMkLst>
            <pc:docMk/>
            <pc:sldMk cId="2827992521" sldId="268"/>
            <ac:inkMk id="4" creationId="{D899385E-C581-7ACB-16BA-B26D0E721E55}"/>
          </ac:inkMkLst>
        </pc:inkChg>
        <pc:inkChg chg="add">
          <ac:chgData name="Martin Locock" userId="e15b0232-237d-4436-a587-677fdd88485c" providerId="ADAL" clId="{AF6E31F8-A281-43F6-897B-98F08A8DF4E2}" dt="2023-01-26T09:41:53.153" v="3223" actId="9405"/>
          <ac:inkMkLst>
            <pc:docMk/>
            <pc:sldMk cId="2827992521" sldId="268"/>
            <ac:inkMk id="7" creationId="{C7D9D464-7EDA-5E72-1D16-080F5BC82389}"/>
          </ac:inkMkLst>
        </pc:inkChg>
      </pc:sldChg>
      <pc:sldChg chg="modSp new mod">
        <pc:chgData name="Martin Locock" userId="e15b0232-237d-4436-a587-677fdd88485c" providerId="ADAL" clId="{AF6E31F8-A281-43F6-897B-98F08A8DF4E2}" dt="2023-01-25T12:16:54.311" v="2172" actId="20577"/>
        <pc:sldMkLst>
          <pc:docMk/>
          <pc:sldMk cId="3287149209" sldId="269"/>
        </pc:sldMkLst>
        <pc:spChg chg="mod">
          <ac:chgData name="Martin Locock" userId="e15b0232-237d-4436-a587-677fdd88485c" providerId="ADAL" clId="{AF6E31F8-A281-43F6-897B-98F08A8DF4E2}" dt="2023-01-25T11:51:22.300" v="896" actId="20577"/>
          <ac:spMkLst>
            <pc:docMk/>
            <pc:sldMk cId="3287149209" sldId="269"/>
            <ac:spMk id="2" creationId="{7F8C83E6-D566-5427-8022-A3BA54713466}"/>
          </ac:spMkLst>
        </pc:spChg>
        <pc:spChg chg="mod">
          <ac:chgData name="Martin Locock" userId="e15b0232-237d-4436-a587-677fdd88485c" providerId="ADAL" clId="{AF6E31F8-A281-43F6-897B-98F08A8DF4E2}" dt="2023-01-25T12:16:54.311" v="2172" actId="20577"/>
          <ac:spMkLst>
            <pc:docMk/>
            <pc:sldMk cId="3287149209" sldId="269"/>
            <ac:spMk id="3" creationId="{E5F9858D-AD60-8E3B-FA68-10CA4007E5AA}"/>
          </ac:spMkLst>
        </pc:spChg>
      </pc:sldChg>
      <pc:sldChg chg="modSp new mod">
        <pc:chgData name="Martin Locock" userId="e15b0232-237d-4436-a587-677fdd88485c" providerId="ADAL" clId="{AF6E31F8-A281-43F6-897B-98F08A8DF4E2}" dt="2023-01-25T12:11:38.030" v="2068" actId="6549"/>
        <pc:sldMkLst>
          <pc:docMk/>
          <pc:sldMk cId="760300641" sldId="270"/>
        </pc:sldMkLst>
        <pc:spChg chg="mod">
          <ac:chgData name="Martin Locock" userId="e15b0232-237d-4436-a587-677fdd88485c" providerId="ADAL" clId="{AF6E31F8-A281-43F6-897B-98F08A8DF4E2}" dt="2023-01-25T11:55:34.770" v="1403" actId="20577"/>
          <ac:spMkLst>
            <pc:docMk/>
            <pc:sldMk cId="760300641" sldId="270"/>
            <ac:spMk id="2" creationId="{6B4C8B14-14B1-B93D-354D-8CB288B6D9DC}"/>
          </ac:spMkLst>
        </pc:spChg>
        <pc:spChg chg="mod">
          <ac:chgData name="Martin Locock" userId="e15b0232-237d-4436-a587-677fdd88485c" providerId="ADAL" clId="{AF6E31F8-A281-43F6-897B-98F08A8DF4E2}" dt="2023-01-25T12:11:38.030" v="2068" actId="6549"/>
          <ac:spMkLst>
            <pc:docMk/>
            <pc:sldMk cId="760300641" sldId="270"/>
            <ac:spMk id="3" creationId="{DC9E202B-3635-7396-1F2F-15CAE6F18FCE}"/>
          </ac:spMkLst>
        </pc:spChg>
      </pc:sldChg>
      <pc:sldChg chg="modSp new mod">
        <pc:chgData name="Martin Locock" userId="e15b0232-237d-4436-a587-677fdd88485c" providerId="ADAL" clId="{AF6E31F8-A281-43F6-897B-98F08A8DF4E2}" dt="2023-01-25T12:18:18.522" v="2243" actId="20577"/>
        <pc:sldMkLst>
          <pc:docMk/>
          <pc:sldMk cId="3834520664" sldId="271"/>
        </pc:sldMkLst>
        <pc:spChg chg="mod">
          <ac:chgData name="Martin Locock" userId="e15b0232-237d-4436-a587-677fdd88485c" providerId="ADAL" clId="{AF6E31F8-A281-43F6-897B-98F08A8DF4E2}" dt="2023-01-25T12:13:18.902" v="2082" actId="6549"/>
          <ac:spMkLst>
            <pc:docMk/>
            <pc:sldMk cId="3834520664" sldId="271"/>
            <ac:spMk id="2" creationId="{1FEAC08E-63B7-988E-8D31-3ED14EBC9E2B}"/>
          </ac:spMkLst>
        </pc:spChg>
        <pc:spChg chg="mod">
          <ac:chgData name="Martin Locock" userId="e15b0232-237d-4436-a587-677fdd88485c" providerId="ADAL" clId="{AF6E31F8-A281-43F6-897B-98F08A8DF4E2}" dt="2023-01-25T12:18:18.522" v="2243" actId="20577"/>
          <ac:spMkLst>
            <pc:docMk/>
            <pc:sldMk cId="3834520664" sldId="271"/>
            <ac:spMk id="3" creationId="{172579BE-EB86-9BBF-F797-C44A06109C00}"/>
          </ac:spMkLst>
        </pc:spChg>
      </pc:sldChg>
      <pc:sldChg chg="add">
        <pc:chgData name="Martin Locock" userId="e15b0232-237d-4436-a587-677fdd88485c" providerId="ADAL" clId="{AF6E31F8-A281-43F6-897B-98F08A8DF4E2}" dt="2023-01-25T12:18:59.315" v="2244" actId="2890"/>
        <pc:sldMkLst>
          <pc:docMk/>
          <pc:sldMk cId="3334625576" sldId="272"/>
        </pc:sldMkLst>
      </pc:sldChg>
      <pc:sldChg chg="addSp add mod">
        <pc:chgData name="Martin Locock" userId="e15b0232-237d-4436-a587-677fdd88485c" providerId="ADAL" clId="{AF6E31F8-A281-43F6-897B-98F08A8DF4E2}" dt="2023-01-25T12:22:12.737" v="2258" actId="9405"/>
        <pc:sldMkLst>
          <pc:docMk/>
          <pc:sldMk cId="1480414799" sldId="273"/>
        </pc:sldMkLst>
        <pc:inkChg chg="add">
          <ac:chgData name="Martin Locock" userId="e15b0232-237d-4436-a587-677fdd88485c" providerId="ADAL" clId="{AF6E31F8-A281-43F6-897B-98F08A8DF4E2}" dt="2023-01-25T12:19:51.646" v="2250" actId="9405"/>
          <ac:inkMkLst>
            <pc:docMk/>
            <pc:sldMk cId="1480414799" sldId="273"/>
            <ac:inkMk id="3" creationId="{AE2EF4DB-D6EF-CBCC-BF5D-23013C70B833}"/>
          </ac:inkMkLst>
        </pc:inkChg>
        <pc:inkChg chg="add">
          <ac:chgData name="Martin Locock" userId="e15b0232-237d-4436-a587-677fdd88485c" providerId="ADAL" clId="{AF6E31F8-A281-43F6-897B-98F08A8DF4E2}" dt="2023-01-25T12:20:00.623" v="2251" actId="9405"/>
          <ac:inkMkLst>
            <pc:docMk/>
            <pc:sldMk cId="1480414799" sldId="273"/>
            <ac:inkMk id="4" creationId="{3361157A-1E44-4618-54F4-CEF5BB271F36}"/>
          </ac:inkMkLst>
        </pc:inkChg>
        <pc:inkChg chg="add">
          <ac:chgData name="Martin Locock" userId="e15b0232-237d-4436-a587-677fdd88485c" providerId="ADAL" clId="{AF6E31F8-A281-43F6-897B-98F08A8DF4E2}" dt="2023-01-25T12:20:12.908" v="2252" actId="9405"/>
          <ac:inkMkLst>
            <pc:docMk/>
            <pc:sldMk cId="1480414799" sldId="273"/>
            <ac:inkMk id="6" creationId="{7A2EC7E5-6FEF-2227-3BEB-F03D17C3BC3F}"/>
          </ac:inkMkLst>
        </pc:inkChg>
        <pc:inkChg chg="add">
          <ac:chgData name="Martin Locock" userId="e15b0232-237d-4436-a587-677fdd88485c" providerId="ADAL" clId="{AF6E31F8-A281-43F6-897B-98F08A8DF4E2}" dt="2023-01-25T12:20:17.474" v="2253" actId="9405"/>
          <ac:inkMkLst>
            <pc:docMk/>
            <pc:sldMk cId="1480414799" sldId="273"/>
            <ac:inkMk id="8" creationId="{053D99B7-8C9C-1847-30DE-85EBAAB0A8D2}"/>
          </ac:inkMkLst>
        </pc:inkChg>
        <pc:inkChg chg="add">
          <ac:chgData name="Martin Locock" userId="e15b0232-237d-4436-a587-677fdd88485c" providerId="ADAL" clId="{AF6E31F8-A281-43F6-897B-98F08A8DF4E2}" dt="2023-01-25T12:20:51.530" v="2254" actId="9405"/>
          <ac:inkMkLst>
            <pc:docMk/>
            <pc:sldMk cId="1480414799" sldId="273"/>
            <ac:inkMk id="9" creationId="{9F5CAFA5-90D5-FE36-3702-7740C54DE4E1}"/>
          </ac:inkMkLst>
        </pc:inkChg>
        <pc:inkChg chg="add">
          <ac:chgData name="Martin Locock" userId="e15b0232-237d-4436-a587-677fdd88485c" providerId="ADAL" clId="{AF6E31F8-A281-43F6-897B-98F08A8DF4E2}" dt="2023-01-25T12:20:56.346" v="2255" actId="9405"/>
          <ac:inkMkLst>
            <pc:docMk/>
            <pc:sldMk cId="1480414799" sldId="273"/>
            <ac:inkMk id="10" creationId="{DD94B89F-D402-A7C0-79B0-25DD29D478BF}"/>
          </ac:inkMkLst>
        </pc:inkChg>
        <pc:inkChg chg="add">
          <ac:chgData name="Martin Locock" userId="e15b0232-237d-4436-a587-677fdd88485c" providerId="ADAL" clId="{AF6E31F8-A281-43F6-897B-98F08A8DF4E2}" dt="2023-01-25T12:21:02.017" v="2256" actId="9405"/>
          <ac:inkMkLst>
            <pc:docMk/>
            <pc:sldMk cId="1480414799" sldId="273"/>
            <ac:inkMk id="11" creationId="{06ECBC5A-B109-B16D-08E4-0DA15905DDC7}"/>
          </ac:inkMkLst>
        </pc:inkChg>
        <pc:inkChg chg="add">
          <ac:chgData name="Martin Locock" userId="e15b0232-237d-4436-a587-677fdd88485c" providerId="ADAL" clId="{AF6E31F8-A281-43F6-897B-98F08A8DF4E2}" dt="2023-01-25T12:21:07" v="2257" actId="9405"/>
          <ac:inkMkLst>
            <pc:docMk/>
            <pc:sldMk cId="1480414799" sldId="273"/>
            <ac:inkMk id="12" creationId="{430F0DD3-02CA-B12E-6433-CDED224A45BD}"/>
          </ac:inkMkLst>
        </pc:inkChg>
        <pc:inkChg chg="add">
          <ac:chgData name="Martin Locock" userId="e15b0232-237d-4436-a587-677fdd88485c" providerId="ADAL" clId="{AF6E31F8-A281-43F6-897B-98F08A8DF4E2}" dt="2023-01-25T12:22:12.737" v="2258" actId="9405"/>
          <ac:inkMkLst>
            <pc:docMk/>
            <pc:sldMk cId="1480414799" sldId="273"/>
            <ac:inkMk id="13" creationId="{BCBC0887-8F7D-B606-3AB6-EF5997C6F1D7}"/>
          </ac:inkMkLst>
        </pc:inkChg>
      </pc:sldChg>
      <pc:sldChg chg="new del">
        <pc:chgData name="Martin Locock" userId="e15b0232-237d-4436-a587-677fdd88485c" providerId="ADAL" clId="{AF6E31F8-A281-43F6-897B-98F08A8DF4E2}" dt="2023-01-25T12:19:22.763" v="2248" actId="680"/>
        <pc:sldMkLst>
          <pc:docMk/>
          <pc:sldMk cId="1600033602" sldId="273"/>
        </pc:sldMkLst>
      </pc:sldChg>
      <pc:sldChg chg="modSp new mod">
        <pc:chgData name="Martin Locock" userId="e15b0232-237d-4436-a587-677fdd88485c" providerId="ADAL" clId="{AF6E31F8-A281-43F6-897B-98F08A8DF4E2}" dt="2023-01-26T09:44:41.040" v="3286" actId="6549"/>
        <pc:sldMkLst>
          <pc:docMk/>
          <pc:sldMk cId="1944174721" sldId="274"/>
        </pc:sldMkLst>
        <pc:spChg chg="mod">
          <ac:chgData name="Martin Locock" userId="e15b0232-237d-4436-a587-677fdd88485c" providerId="ADAL" clId="{AF6E31F8-A281-43F6-897B-98F08A8DF4E2}" dt="2023-01-25T12:24:16.773" v="2312" actId="20577"/>
          <ac:spMkLst>
            <pc:docMk/>
            <pc:sldMk cId="1944174721" sldId="274"/>
            <ac:spMk id="2" creationId="{A7487733-65D0-DDFC-9FF5-D6C5B88C3B6A}"/>
          </ac:spMkLst>
        </pc:spChg>
        <pc:spChg chg="mod">
          <ac:chgData name="Martin Locock" userId="e15b0232-237d-4436-a587-677fdd88485c" providerId="ADAL" clId="{AF6E31F8-A281-43F6-897B-98F08A8DF4E2}" dt="2023-01-26T09:44:41.040" v="3286" actId="6549"/>
          <ac:spMkLst>
            <pc:docMk/>
            <pc:sldMk cId="1944174721" sldId="274"/>
            <ac:spMk id="3" creationId="{1E679FBE-F7D5-81DB-324D-A9234638127E}"/>
          </ac:spMkLst>
        </pc:spChg>
      </pc:sldChg>
      <pc:sldChg chg="modSp new mod">
        <pc:chgData name="Martin Locock" userId="e15b0232-237d-4436-a587-677fdd88485c" providerId="ADAL" clId="{AF6E31F8-A281-43F6-897B-98F08A8DF4E2}" dt="2023-01-26T09:47:16.873" v="3287" actId="20577"/>
        <pc:sldMkLst>
          <pc:docMk/>
          <pc:sldMk cId="1765536933" sldId="275"/>
        </pc:sldMkLst>
        <pc:spChg chg="mod">
          <ac:chgData name="Martin Locock" userId="e15b0232-237d-4436-a587-677fdd88485c" providerId="ADAL" clId="{AF6E31F8-A281-43F6-897B-98F08A8DF4E2}" dt="2023-01-25T12:37:05.977" v="2927" actId="20577"/>
          <ac:spMkLst>
            <pc:docMk/>
            <pc:sldMk cId="1765536933" sldId="275"/>
            <ac:spMk id="2" creationId="{01601C0D-E1F4-D797-D08F-A3CB7407A945}"/>
          </ac:spMkLst>
        </pc:spChg>
        <pc:spChg chg="mod">
          <ac:chgData name="Martin Locock" userId="e15b0232-237d-4436-a587-677fdd88485c" providerId="ADAL" clId="{AF6E31F8-A281-43F6-897B-98F08A8DF4E2}" dt="2023-01-26T09:47:16.873" v="3287" actId="20577"/>
          <ac:spMkLst>
            <pc:docMk/>
            <pc:sldMk cId="1765536933" sldId="275"/>
            <ac:spMk id="3" creationId="{22A34F50-686E-0A68-C546-DABA6D82AAF7}"/>
          </ac:spMkLst>
        </pc:spChg>
      </pc:sldChg>
      <pc:sldChg chg="modSp new mod">
        <pc:chgData name="Martin Locock" userId="e15b0232-237d-4436-a587-677fdd88485c" providerId="ADAL" clId="{AF6E31F8-A281-43F6-897B-98F08A8DF4E2}" dt="2023-01-25T13:09:57.479" v="3221" actId="20577"/>
        <pc:sldMkLst>
          <pc:docMk/>
          <pc:sldMk cId="3330892080" sldId="276"/>
        </pc:sldMkLst>
        <pc:spChg chg="mod">
          <ac:chgData name="Martin Locock" userId="e15b0232-237d-4436-a587-677fdd88485c" providerId="ADAL" clId="{AF6E31F8-A281-43F6-897B-98F08A8DF4E2}" dt="2023-01-25T12:40:11.935" v="3110" actId="20577"/>
          <ac:spMkLst>
            <pc:docMk/>
            <pc:sldMk cId="3330892080" sldId="276"/>
            <ac:spMk id="2" creationId="{CBF809B6-222B-C7AA-A668-B03A6E1A551D}"/>
          </ac:spMkLst>
        </pc:spChg>
        <pc:spChg chg="mod">
          <ac:chgData name="Martin Locock" userId="e15b0232-237d-4436-a587-677fdd88485c" providerId="ADAL" clId="{AF6E31F8-A281-43F6-897B-98F08A8DF4E2}" dt="2023-01-25T13:09:57.479" v="3221" actId="20577"/>
          <ac:spMkLst>
            <pc:docMk/>
            <pc:sldMk cId="3330892080" sldId="276"/>
            <ac:spMk id="3" creationId="{1B7EDB3D-85C3-8B9B-90E0-E2B7143747AC}"/>
          </ac:spMkLst>
        </pc:spChg>
      </pc:sldChg>
      <pc:sldChg chg="addSp modSp new mod">
        <pc:chgData name="Martin Locock" userId="e15b0232-237d-4436-a587-677fdd88485c" providerId="ADAL" clId="{AF6E31F8-A281-43F6-897B-98F08A8DF4E2}" dt="2023-01-26T09:49:54.127" v="3457" actId="1076"/>
        <pc:sldMkLst>
          <pc:docMk/>
          <pc:sldMk cId="523402898" sldId="277"/>
        </pc:sldMkLst>
        <pc:spChg chg="mod">
          <ac:chgData name="Martin Locock" userId="e15b0232-237d-4436-a587-677fdd88485c" providerId="ADAL" clId="{AF6E31F8-A281-43F6-897B-98F08A8DF4E2}" dt="2023-01-26T09:47:39.779" v="3298" actId="20577"/>
          <ac:spMkLst>
            <pc:docMk/>
            <pc:sldMk cId="523402898" sldId="277"/>
            <ac:spMk id="2" creationId="{0259A977-D9D6-2AAC-22FB-8272115ACF59}"/>
          </ac:spMkLst>
        </pc:spChg>
        <pc:spChg chg="mod">
          <ac:chgData name="Martin Locock" userId="e15b0232-237d-4436-a587-677fdd88485c" providerId="ADAL" clId="{AF6E31F8-A281-43F6-897B-98F08A8DF4E2}" dt="2023-01-26T09:49:33.573" v="3455" actId="15"/>
          <ac:spMkLst>
            <pc:docMk/>
            <pc:sldMk cId="523402898" sldId="277"/>
            <ac:spMk id="3" creationId="{9715B0DD-5764-60A0-7149-D9CCACAD3CBB}"/>
          </ac:spMkLst>
        </pc:spChg>
        <pc:picChg chg="add mod">
          <ac:chgData name="Martin Locock" userId="e15b0232-237d-4436-a587-677fdd88485c" providerId="ADAL" clId="{AF6E31F8-A281-43F6-897B-98F08A8DF4E2}" dt="2023-01-26T09:49:54.127" v="3457" actId="1076"/>
          <ac:picMkLst>
            <pc:docMk/>
            <pc:sldMk cId="523402898" sldId="277"/>
            <ac:picMk id="4" creationId="{E97B189F-B8EA-44BA-3161-C37CB9BF22F4}"/>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09:41:48.42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0,'2368'0,"-2266"5,0 5,106 24,27 3,172 27,-341-56,56 7,130-1,687-15,-929 1,0-1,0-1,0 1,-1-2,1 1,-1-1,0-1,0 1,15-10,3-3,41-35,-56 42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09:41:53.15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48,'448'2,"522"-5,-663-8,145-2,2019 15,-1315-3,-1128 0,51-10,-50 6,49-2,-50 7,-3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19:51.64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1 119,'0'-3,"-1"0,1 0,1 0,-1 0,0 0,1 0,0 1,0-1,0 0,0 0,0 0,0 1,1-1,-1 1,1-1,-1 1,1-1,3-2,-1 2,1 0,0 0,0 0,0 1,1-1,-1 1,0 1,12-3,40-8,64-4,-73 11,49-2,126 7,-84 3,2014-3,-2133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0:00.62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96,'6'-1,"1"-1,-1 0,1 0,-1 0,0-1,0 0,0 0,10-8,13-5,-3 5,0 2,1 1,0 1,0 2,0 0,30 0,171 4,-110 4,1533-3,-1630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0:12.90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0,'69'4,"0"3,69 15,10 2,351 15,-279-15,-28-2,-123-13,1 3,78 23,-136-32,8 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0:17.47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1 103,'6'-5,"1"0,-1 0,1 1,1 0,-1 0,0 0,1 1,0 0,0 1,12-3,90-10,-76 12,661-28,333 31,-986-4,-28-1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0:51.52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1 237,'892'0,"-843"-2,51-10,-15 2,148-25,-1 1,108-12,-242 34,126-32,-48 17,-108 20,19 0,133 7,-87 3,-124-4,-1 1,0 1,0 0,1 0,-1 1,0-1,0 2,12 4,-18-6,0 1,1-1,-1 1,0-1,0 1,0 0,-1 0,1 0,0 0,-1 0,1 0,-1 0,1 0,-1 1,0-1,0 1,0-1,-1 1,1-1,0 1,-1-1,0 1,0-1,1 1,-2 0,1-1,0 1,0 0,-1-1,1 1,-2 3,-17 41,9-26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0:56.34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0,'419'18,"-295"-9,139-10,-97-2,234 21,-359-13,12 1,90 21,-113-21,0-2,0 0,1-2,47-3,-48 0,-15 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1:02.01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1 155,'77'-18,"-42"14,558-45,-488 48,205-31,-222 17,0 4,116-1,-39 15,225-5,-339-6,-31 3</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1:06.99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98,'0'-2,"1"1,0-1,-1 1,1-1,0 1,0-1,-1 1,1-1,0 1,1 0,-1-1,0 1,0 0,1 0,-1 0,0 0,1 0,-1 0,1 0,-1 1,1-1,-1 0,3 0,39-11,66-1,20-3,-70 5,1 3,67 0,124 9,-90 2,802-3,-940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2:12.73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51,'842'0,"-813"-2,48-8,21-2,-6 0,-68 8,0 0,26 0,-12 3,-15 0,0 1,0 1,33 5,-36-1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37AB8-D488-DC4E-3796-AC3F95E67A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B50C3C-363A-CC4C-F66D-3DFADE99B2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16F2AB-2432-A797-4E37-186585AA49BB}"/>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5" name="Footer Placeholder 4">
            <a:extLst>
              <a:ext uri="{FF2B5EF4-FFF2-40B4-BE49-F238E27FC236}">
                <a16:creationId xmlns:a16="http://schemas.microsoft.com/office/drawing/2014/main" id="{0AE62A0C-7745-7ADA-ED9A-BA2695DD4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8F0A17-2240-1344-63E7-23D417F681CB}"/>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3998299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D06A-D665-D207-0895-F151198E4E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37E964-BB6E-11F2-5B7A-FA10688FBC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BEDB82-2B2E-7E8B-AA87-036612EF1657}"/>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5" name="Footer Placeholder 4">
            <a:extLst>
              <a:ext uri="{FF2B5EF4-FFF2-40B4-BE49-F238E27FC236}">
                <a16:creationId xmlns:a16="http://schemas.microsoft.com/office/drawing/2014/main" id="{EF535E28-CF1A-AB2F-B87A-63FEC2993F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1B5C8-3E7B-A850-21AB-44B4A8086A70}"/>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496937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5B4F7-9A5D-26E1-7154-C80A14028D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4E1B9C-4D37-30DB-533E-6DC3ED78F2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9C7055-1ACB-64D3-C8EB-869FAF8B873B}"/>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5" name="Footer Placeholder 4">
            <a:extLst>
              <a:ext uri="{FF2B5EF4-FFF2-40B4-BE49-F238E27FC236}">
                <a16:creationId xmlns:a16="http://schemas.microsoft.com/office/drawing/2014/main" id="{2BC54848-6457-807D-8D17-46E460C0D4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570198-3A27-8D8C-D9B0-B42C945960B9}"/>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993310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AF53B-FA07-D164-D0CB-D6A221FE23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50E78D-6F57-0DE1-A5FF-245FA38926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502070-22B1-3507-BC14-CC820AFD30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858A03-F2A5-9FEB-076B-FCD374070D4B}"/>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6" name="Footer Placeholder 5">
            <a:extLst>
              <a:ext uri="{FF2B5EF4-FFF2-40B4-BE49-F238E27FC236}">
                <a16:creationId xmlns:a16="http://schemas.microsoft.com/office/drawing/2014/main" id="{5AADAB54-EF83-123D-014C-4CA8BF00A4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0EA7AC-3007-A4DB-A5C9-26135A003F48}"/>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2938745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D3866-18E6-7C4D-E7FF-6729F090D6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319186-84D1-95AC-2883-C673C112AA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A855D3-1224-A778-76A9-58C1B98587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E704A3-2731-D3AD-07AC-0DD7DDBD1A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3EF0CA-E4CB-0566-DA51-F1D07BA0E7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D49598-E25B-84BB-0EA0-E33F29B2BFD1}"/>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8" name="Footer Placeholder 7">
            <a:extLst>
              <a:ext uri="{FF2B5EF4-FFF2-40B4-BE49-F238E27FC236}">
                <a16:creationId xmlns:a16="http://schemas.microsoft.com/office/drawing/2014/main" id="{27505157-568E-52CC-5101-59E0ED3D04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237604-07C7-F948-2492-471B3410C882}"/>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2620384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D5955-8000-F906-88AA-A9449DD435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A75859-DD04-3C1A-AC31-E5AB51EA8A26}"/>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4" name="Footer Placeholder 3">
            <a:extLst>
              <a:ext uri="{FF2B5EF4-FFF2-40B4-BE49-F238E27FC236}">
                <a16:creationId xmlns:a16="http://schemas.microsoft.com/office/drawing/2014/main" id="{C0A41FF1-6940-D939-4F91-1B488F59A2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260671-49AF-2B1D-6C6A-3009B803F365}"/>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1664763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6B2EBE-FA75-52AF-8CD7-F3894D8772C5}"/>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3" name="Footer Placeholder 2">
            <a:extLst>
              <a:ext uri="{FF2B5EF4-FFF2-40B4-BE49-F238E27FC236}">
                <a16:creationId xmlns:a16="http://schemas.microsoft.com/office/drawing/2014/main" id="{8E8CB7C4-FCEE-8587-B7B3-319787196A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CF7C7B-31EE-1799-9CC9-E127BFB70EC5}"/>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3843631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7ED5B-DE0A-5E7D-08DD-3EE24692EF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4755A5-36D4-73E6-F0FD-BE6C365AEF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D96D9A-DEF1-FAF1-3112-C41238EE94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70DA99-E28F-3D70-7325-41A95B50C7B5}"/>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6" name="Footer Placeholder 5">
            <a:extLst>
              <a:ext uri="{FF2B5EF4-FFF2-40B4-BE49-F238E27FC236}">
                <a16:creationId xmlns:a16="http://schemas.microsoft.com/office/drawing/2014/main" id="{0303F5C8-F73E-AEA8-E6C3-A4E1D82FAA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350E23-B97A-99FF-4605-3D1B4C449463}"/>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386600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20E91-A648-0657-CBBB-D99ABEDBA8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3CA5D5-C999-0C20-F5B3-627AFF914A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A22E94-29A9-EDD4-4513-0F23B3E0F6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F1C1C0-E277-D662-8FF6-924038EB1299}"/>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6" name="Footer Placeholder 5">
            <a:extLst>
              <a:ext uri="{FF2B5EF4-FFF2-40B4-BE49-F238E27FC236}">
                <a16:creationId xmlns:a16="http://schemas.microsoft.com/office/drawing/2014/main" id="{DF8ABD13-A1F1-8D0E-90B2-4F0D388659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F1E891-CE1B-D96B-B687-8B6BB7435150}"/>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4259635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2A9C4-031D-AB50-8623-8A80D9DCD6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82D1E0-5826-02AA-6060-E57C4939BB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B54E6-7C58-0CC6-DB0F-CD56513D7A59}"/>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5" name="Footer Placeholder 4">
            <a:extLst>
              <a:ext uri="{FF2B5EF4-FFF2-40B4-BE49-F238E27FC236}">
                <a16:creationId xmlns:a16="http://schemas.microsoft.com/office/drawing/2014/main" id="{FF2CFC06-F38C-4319-DA3F-3B54E65E6A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86A269-9C6D-9A08-AB99-858450AA343C}"/>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4232254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DA9110-A27B-B81E-3F79-B65B73A925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D2E999-AC2B-EE0E-3938-3AC166B27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DD6C48-DE60-7C5F-0FB8-FCDB772BFCA1}"/>
              </a:ext>
            </a:extLst>
          </p:cNvPr>
          <p:cNvSpPr>
            <a:spLocks noGrp="1"/>
          </p:cNvSpPr>
          <p:nvPr>
            <p:ph type="dt" sz="half" idx="10"/>
          </p:nvPr>
        </p:nvSpPr>
        <p:spPr/>
        <p:txBody>
          <a:bodyPr/>
          <a:lstStyle/>
          <a:p>
            <a:fld id="{F6DE6D81-F794-4AD4-B100-92FF8D094A86}" type="datetimeFigureOut">
              <a:rPr lang="en-GB" smtClean="0"/>
              <a:t>26/01/2023</a:t>
            </a:fld>
            <a:endParaRPr lang="en-GB"/>
          </a:p>
        </p:txBody>
      </p:sp>
      <p:sp>
        <p:nvSpPr>
          <p:cNvPr id="5" name="Footer Placeholder 4">
            <a:extLst>
              <a:ext uri="{FF2B5EF4-FFF2-40B4-BE49-F238E27FC236}">
                <a16:creationId xmlns:a16="http://schemas.microsoft.com/office/drawing/2014/main" id="{520DD7FC-F733-ADF8-9813-CCDB9812B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D547F-15DC-44BB-B390-5A7B0C397414}"/>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694300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B8EF90-AF59-7B13-D497-886FB07BA3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C06773-548A-0200-8F57-96F658EA2F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D35251-E841-E8AE-0B58-0E302FADBC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DE6D81-F794-4AD4-B100-92FF8D094A86}" type="datetimeFigureOut">
              <a:rPr lang="en-GB" smtClean="0"/>
              <a:t>26/01/2023</a:t>
            </a:fld>
            <a:endParaRPr lang="en-GB"/>
          </a:p>
        </p:txBody>
      </p:sp>
      <p:sp>
        <p:nvSpPr>
          <p:cNvPr id="5" name="Footer Placeholder 4">
            <a:extLst>
              <a:ext uri="{FF2B5EF4-FFF2-40B4-BE49-F238E27FC236}">
                <a16:creationId xmlns:a16="http://schemas.microsoft.com/office/drawing/2014/main" id="{65FF03BB-FA4B-8920-700E-956009F740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1D8975A-9C3F-A727-9B73-14EE12B5FF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6DD09C-3906-4407-9C7D-135C50F1005E}" type="slidenum">
              <a:rPr lang="en-GB" smtClean="0"/>
              <a:t>‹#›</a:t>
            </a:fld>
            <a:endParaRPr lang="en-GB"/>
          </a:p>
        </p:txBody>
      </p:sp>
    </p:spTree>
    <p:extLst>
      <p:ext uri="{BB962C8B-B14F-4D97-AF65-F5344CB8AC3E}">
        <p14:creationId xmlns:p14="http://schemas.microsoft.com/office/powerpoint/2010/main" val="35566833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customXml" Target="../ink/ink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goodcalculators.com/flesch-kincaid-calculator/"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image" Target="../media/image11.png"/><Relationship Id="rId18" Type="http://schemas.openxmlformats.org/officeDocument/2006/relationships/customXml" Target="../ink/ink10.xml"/><Relationship Id="rId3" Type="http://schemas.openxmlformats.org/officeDocument/2006/relationships/image" Target="../media/image8.png"/><Relationship Id="rId21" Type="http://schemas.openxmlformats.org/officeDocument/2006/relationships/image" Target="../media/image15.png"/><Relationship Id="rId7" Type="http://schemas.openxmlformats.org/officeDocument/2006/relationships/image" Target="../media/image80.png"/><Relationship Id="rId12" Type="http://schemas.openxmlformats.org/officeDocument/2006/relationships/customXml" Target="../ink/ink7.xml"/><Relationship Id="rId17" Type="http://schemas.openxmlformats.org/officeDocument/2006/relationships/image" Target="../media/image13.png"/><Relationship Id="rId2" Type="http://schemas.openxmlformats.org/officeDocument/2006/relationships/image" Target="../media/image7.png"/><Relationship Id="rId16" Type="http://schemas.openxmlformats.org/officeDocument/2006/relationships/customXml" Target="../ink/ink9.xml"/><Relationship Id="rId20" Type="http://schemas.openxmlformats.org/officeDocument/2006/relationships/customXml" Target="../ink/ink11.xml"/><Relationship Id="rId1" Type="http://schemas.openxmlformats.org/officeDocument/2006/relationships/slideLayout" Target="../slideLayouts/slideLayout2.xml"/><Relationship Id="rId6" Type="http://schemas.openxmlformats.org/officeDocument/2006/relationships/customXml" Target="../ink/ink4.xml"/><Relationship Id="rId11" Type="http://schemas.openxmlformats.org/officeDocument/2006/relationships/image" Target="../media/image10.png"/><Relationship Id="rId5" Type="http://schemas.openxmlformats.org/officeDocument/2006/relationships/image" Target="../media/image70.png"/><Relationship Id="rId15" Type="http://schemas.openxmlformats.org/officeDocument/2006/relationships/image" Target="../media/image12.png"/><Relationship Id="rId10" Type="http://schemas.openxmlformats.org/officeDocument/2006/relationships/customXml" Target="../ink/ink6.xml"/><Relationship Id="rId19" Type="http://schemas.openxmlformats.org/officeDocument/2006/relationships/image" Target="../media/image14.png"/><Relationship Id="rId4" Type="http://schemas.openxmlformats.org/officeDocument/2006/relationships/customXml" Target="../ink/ink3.xml"/><Relationship Id="rId9" Type="http://schemas.openxmlformats.org/officeDocument/2006/relationships/image" Target="../media/image9.png"/><Relationship Id="rId14" Type="http://schemas.openxmlformats.org/officeDocument/2006/relationships/customXml" Target="../ink/ink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7382B-CD7F-7BD6-6D4F-991EB773BB97}"/>
              </a:ext>
            </a:extLst>
          </p:cNvPr>
          <p:cNvSpPr>
            <a:spLocks noGrp="1"/>
          </p:cNvSpPr>
          <p:nvPr>
            <p:ph type="ctrTitle"/>
          </p:nvPr>
        </p:nvSpPr>
        <p:spPr/>
        <p:txBody>
          <a:bodyPr/>
          <a:lstStyle/>
          <a:p>
            <a:r>
              <a:rPr lang="en-GB"/>
              <a:t>HPAR7007 Archaeological Specialist Practice</a:t>
            </a:r>
          </a:p>
        </p:txBody>
      </p:sp>
      <p:sp>
        <p:nvSpPr>
          <p:cNvPr id="3" name="Subtitle 2">
            <a:extLst>
              <a:ext uri="{FF2B5EF4-FFF2-40B4-BE49-F238E27FC236}">
                <a16:creationId xmlns:a16="http://schemas.microsoft.com/office/drawing/2014/main" id="{B6A9075A-601A-E1EE-FD7D-F7BC1850C659}"/>
              </a:ext>
            </a:extLst>
          </p:cNvPr>
          <p:cNvSpPr>
            <a:spLocks noGrp="1"/>
          </p:cNvSpPr>
          <p:nvPr>
            <p:ph type="subTitle" idx="1"/>
          </p:nvPr>
        </p:nvSpPr>
        <p:spPr/>
        <p:txBody>
          <a:bodyPr/>
          <a:lstStyle/>
          <a:p>
            <a:r>
              <a:rPr lang="en-GB"/>
              <a:t>Communication and Task Management skills</a:t>
            </a:r>
          </a:p>
        </p:txBody>
      </p:sp>
    </p:spTree>
    <p:extLst>
      <p:ext uri="{BB962C8B-B14F-4D97-AF65-F5344CB8AC3E}">
        <p14:creationId xmlns:p14="http://schemas.microsoft.com/office/powerpoint/2010/main" val="2994416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9B63B-3F7B-378C-88DC-2F2DC52BF78A}"/>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FA7FCF5A-BEB5-6B06-C6B9-BDBCB87B725F}"/>
              </a:ext>
            </a:extLst>
          </p:cNvPr>
          <p:cNvSpPr>
            <a:spLocks noGrp="1"/>
          </p:cNvSpPr>
          <p:nvPr>
            <p:ph idx="1"/>
          </p:nvPr>
        </p:nvSpPr>
        <p:spPr/>
        <p:txBody>
          <a:bodyPr/>
          <a:lstStyle/>
          <a:p>
            <a:r>
              <a:rPr lang="en-GB"/>
              <a:t>Communication skills</a:t>
            </a:r>
          </a:p>
          <a:p>
            <a:r>
              <a:rPr lang="en-GB"/>
              <a:t>Task management</a:t>
            </a:r>
          </a:p>
          <a:p>
            <a:r>
              <a:rPr lang="en-GB"/>
              <a:t>Prioritisation</a:t>
            </a:r>
          </a:p>
          <a:p>
            <a:r>
              <a:rPr lang="en-GB"/>
              <a:t>Using task management lists</a:t>
            </a:r>
          </a:p>
          <a:p>
            <a:r>
              <a:rPr lang="en-GB"/>
              <a:t>PRINCE2 work packages </a:t>
            </a:r>
          </a:p>
          <a:p>
            <a:r>
              <a:rPr lang="en-GB"/>
              <a:t>Time management task</a:t>
            </a:r>
          </a:p>
        </p:txBody>
      </p:sp>
      <p:pic>
        <p:nvPicPr>
          <p:cNvPr id="5" name="Picture 4">
            <a:extLst>
              <a:ext uri="{FF2B5EF4-FFF2-40B4-BE49-F238E27FC236}">
                <a16:creationId xmlns:a16="http://schemas.microsoft.com/office/drawing/2014/main" id="{A22E9825-7BE1-4F82-84A6-E68A47C76A02}"/>
              </a:ext>
            </a:extLst>
          </p:cNvPr>
          <p:cNvPicPr>
            <a:picLocks noChangeAspect="1"/>
          </p:cNvPicPr>
          <p:nvPr/>
        </p:nvPicPr>
        <p:blipFill>
          <a:blip r:embed="rId2"/>
          <a:stretch>
            <a:fillRect/>
          </a:stretch>
        </p:blipFill>
        <p:spPr>
          <a:xfrm>
            <a:off x="2263547" y="5521325"/>
            <a:ext cx="6619875" cy="790575"/>
          </a:xfrm>
          <a:prstGeom prst="rect">
            <a:avLst/>
          </a:prstGeom>
        </p:spPr>
      </p:pic>
      <p:sp>
        <p:nvSpPr>
          <p:cNvPr id="6" name="TextBox 5">
            <a:extLst>
              <a:ext uri="{FF2B5EF4-FFF2-40B4-BE49-F238E27FC236}">
                <a16:creationId xmlns:a16="http://schemas.microsoft.com/office/drawing/2014/main" id="{06DB1233-BC02-9061-A19D-2D0E13806029}"/>
              </a:ext>
            </a:extLst>
          </p:cNvPr>
          <p:cNvSpPr txBox="1"/>
          <p:nvPr/>
        </p:nvSpPr>
        <p:spPr>
          <a:xfrm>
            <a:off x="5100507" y="5025445"/>
            <a:ext cx="2614569" cy="369332"/>
          </a:xfrm>
          <a:prstGeom prst="rect">
            <a:avLst/>
          </a:prstGeom>
          <a:noFill/>
        </p:spPr>
        <p:txBody>
          <a:bodyPr wrap="square" rtlCol="0">
            <a:spAutoFit/>
          </a:bodyPr>
          <a:lstStyle/>
          <a:p>
            <a:r>
              <a:rPr lang="en-GB"/>
              <a:t>KSBs</a:t>
            </a: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D899385E-C581-7ACB-16BA-B26D0E721E55}"/>
                  </a:ext>
                </a:extLst>
              </p14:cNvPr>
              <p14:cNvContentPartPr/>
              <p14:nvPr/>
            </p14:nvContentPartPr>
            <p14:xfrm>
              <a:off x="2994520" y="5628907"/>
              <a:ext cx="1806840" cy="67680"/>
            </p14:xfrm>
          </p:contentPart>
        </mc:Choice>
        <mc:Fallback>
          <p:pic>
            <p:nvPicPr>
              <p:cNvPr id="4" name="Ink 3">
                <a:extLst>
                  <a:ext uri="{FF2B5EF4-FFF2-40B4-BE49-F238E27FC236}">
                    <a16:creationId xmlns:a16="http://schemas.microsoft.com/office/drawing/2014/main" id="{D899385E-C581-7ACB-16BA-B26D0E721E55}"/>
                  </a:ext>
                </a:extLst>
              </p:cNvPr>
              <p:cNvPicPr/>
              <p:nvPr/>
            </p:nvPicPr>
            <p:blipFill>
              <a:blip r:embed="rId4"/>
              <a:stretch>
                <a:fillRect/>
              </a:stretch>
            </p:blipFill>
            <p:spPr>
              <a:xfrm>
                <a:off x="2940880" y="5520907"/>
                <a:ext cx="1914480" cy="2833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7" name="Ink 6">
                <a:extLst>
                  <a:ext uri="{FF2B5EF4-FFF2-40B4-BE49-F238E27FC236}">
                    <a16:creationId xmlns:a16="http://schemas.microsoft.com/office/drawing/2014/main" id="{C7D9D464-7EDA-5E72-1D16-080F5BC82389}"/>
                  </a:ext>
                </a:extLst>
              </p14:cNvPr>
              <p14:cNvContentPartPr/>
              <p14:nvPr/>
            </p14:nvContentPartPr>
            <p14:xfrm>
              <a:off x="4320040" y="5964067"/>
              <a:ext cx="2185560" cy="18360"/>
            </p14:xfrm>
          </p:contentPart>
        </mc:Choice>
        <mc:Fallback>
          <p:pic>
            <p:nvPicPr>
              <p:cNvPr id="7" name="Ink 6">
                <a:extLst>
                  <a:ext uri="{FF2B5EF4-FFF2-40B4-BE49-F238E27FC236}">
                    <a16:creationId xmlns:a16="http://schemas.microsoft.com/office/drawing/2014/main" id="{C7D9D464-7EDA-5E72-1D16-080F5BC82389}"/>
                  </a:ext>
                </a:extLst>
              </p:cNvPr>
              <p:cNvPicPr/>
              <p:nvPr/>
            </p:nvPicPr>
            <p:blipFill>
              <a:blip r:embed="rId6"/>
              <a:stretch>
                <a:fillRect/>
              </a:stretch>
            </p:blipFill>
            <p:spPr>
              <a:xfrm>
                <a:off x="4266040" y="5856067"/>
                <a:ext cx="2293200" cy="234000"/>
              </a:xfrm>
              <a:prstGeom prst="rect">
                <a:avLst/>
              </a:prstGeom>
            </p:spPr>
          </p:pic>
        </mc:Fallback>
      </mc:AlternateContent>
    </p:spTree>
    <p:extLst>
      <p:ext uri="{BB962C8B-B14F-4D97-AF65-F5344CB8AC3E}">
        <p14:creationId xmlns:p14="http://schemas.microsoft.com/office/powerpoint/2010/main" val="2827992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AFD36-E579-6164-F885-CB7A3F87AC81}"/>
              </a:ext>
            </a:extLst>
          </p:cNvPr>
          <p:cNvSpPr>
            <a:spLocks noGrp="1"/>
          </p:cNvSpPr>
          <p:nvPr>
            <p:ph type="title"/>
          </p:nvPr>
        </p:nvSpPr>
        <p:spPr/>
        <p:txBody>
          <a:bodyPr/>
          <a:lstStyle/>
          <a:p>
            <a:r>
              <a:rPr lang="en-GB"/>
              <a:t>Communication skills</a:t>
            </a:r>
          </a:p>
        </p:txBody>
      </p:sp>
      <p:sp>
        <p:nvSpPr>
          <p:cNvPr id="3" name="Content Placeholder 2">
            <a:extLst>
              <a:ext uri="{FF2B5EF4-FFF2-40B4-BE49-F238E27FC236}">
                <a16:creationId xmlns:a16="http://schemas.microsoft.com/office/drawing/2014/main" id="{1AC827F2-6982-729B-2153-5A6378F0A08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7404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809B6-222B-C7AA-A668-B03A6E1A551D}"/>
              </a:ext>
            </a:extLst>
          </p:cNvPr>
          <p:cNvSpPr>
            <a:spLocks noGrp="1"/>
          </p:cNvSpPr>
          <p:nvPr>
            <p:ph type="title"/>
          </p:nvPr>
        </p:nvSpPr>
        <p:spPr/>
        <p:txBody>
          <a:bodyPr/>
          <a:lstStyle/>
          <a:p>
            <a:r>
              <a:rPr lang="en-GB"/>
              <a:t>Why people like listening to archaeologists</a:t>
            </a:r>
          </a:p>
        </p:txBody>
      </p:sp>
      <p:sp>
        <p:nvSpPr>
          <p:cNvPr id="3" name="Content Placeholder 2">
            <a:extLst>
              <a:ext uri="{FF2B5EF4-FFF2-40B4-BE49-F238E27FC236}">
                <a16:creationId xmlns:a16="http://schemas.microsoft.com/office/drawing/2014/main" id="{1B7EDB3D-85C3-8B9B-90E0-E2B7143747AC}"/>
              </a:ext>
            </a:extLst>
          </p:cNvPr>
          <p:cNvSpPr>
            <a:spLocks noGrp="1"/>
          </p:cNvSpPr>
          <p:nvPr>
            <p:ph idx="1"/>
          </p:nvPr>
        </p:nvSpPr>
        <p:spPr/>
        <p:txBody>
          <a:bodyPr/>
          <a:lstStyle/>
          <a:p>
            <a:r>
              <a:rPr lang="en-GB"/>
              <a:t>Enthusiastic spokespeople</a:t>
            </a:r>
          </a:p>
          <a:p>
            <a:r>
              <a:rPr lang="en-GB"/>
              <a:t>Curiosity</a:t>
            </a:r>
          </a:p>
          <a:p>
            <a:r>
              <a:rPr lang="en-GB"/>
              <a:t>High expectations</a:t>
            </a:r>
          </a:p>
          <a:p>
            <a:r>
              <a:rPr lang="en-GB"/>
              <a:t>Familiarity with the process</a:t>
            </a:r>
          </a:p>
        </p:txBody>
      </p:sp>
    </p:spTree>
    <p:extLst>
      <p:ext uri="{BB962C8B-B14F-4D97-AF65-F5344CB8AC3E}">
        <p14:creationId xmlns:p14="http://schemas.microsoft.com/office/powerpoint/2010/main" val="3330892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5CB13-1935-7F4C-92BC-0274DE9F7D66}"/>
              </a:ext>
            </a:extLst>
          </p:cNvPr>
          <p:cNvSpPr>
            <a:spLocks noGrp="1"/>
          </p:cNvSpPr>
          <p:nvPr>
            <p:ph type="title"/>
          </p:nvPr>
        </p:nvSpPr>
        <p:spPr/>
        <p:txBody>
          <a:bodyPr/>
          <a:lstStyle/>
          <a:p>
            <a:r>
              <a:rPr lang="en-GB"/>
              <a:t>Audiences</a:t>
            </a:r>
          </a:p>
        </p:txBody>
      </p:sp>
      <p:sp>
        <p:nvSpPr>
          <p:cNvPr id="3" name="Content Placeholder 2">
            <a:extLst>
              <a:ext uri="{FF2B5EF4-FFF2-40B4-BE49-F238E27FC236}">
                <a16:creationId xmlns:a16="http://schemas.microsoft.com/office/drawing/2014/main" id="{7F5ED4C5-8882-0778-5767-4AD568485DE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A242D10-1DAF-5252-8EEF-78D805B72395}"/>
              </a:ext>
            </a:extLst>
          </p:cNvPr>
          <p:cNvPicPr>
            <a:picLocks noChangeAspect="1"/>
          </p:cNvPicPr>
          <p:nvPr/>
        </p:nvPicPr>
        <p:blipFill>
          <a:blip r:embed="rId2"/>
          <a:stretch>
            <a:fillRect/>
          </a:stretch>
        </p:blipFill>
        <p:spPr>
          <a:xfrm>
            <a:off x="2013359" y="73374"/>
            <a:ext cx="7068952" cy="6103589"/>
          </a:xfrm>
          <a:prstGeom prst="rect">
            <a:avLst/>
          </a:prstGeom>
        </p:spPr>
      </p:pic>
    </p:spTree>
    <p:extLst>
      <p:ext uri="{BB962C8B-B14F-4D97-AF65-F5344CB8AC3E}">
        <p14:creationId xmlns:p14="http://schemas.microsoft.com/office/powerpoint/2010/main" val="1599794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8C9AF-5568-E31C-9453-F113CA8CD1B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FE7160C-8D6B-77B8-A671-4884A0007D75}"/>
              </a:ext>
            </a:extLst>
          </p:cNvPr>
          <p:cNvPicPr>
            <a:picLocks noGrp="1" noChangeAspect="1"/>
          </p:cNvPicPr>
          <p:nvPr>
            <p:ph idx="1"/>
          </p:nvPr>
        </p:nvPicPr>
        <p:blipFill>
          <a:blip r:embed="rId2"/>
          <a:stretch>
            <a:fillRect/>
          </a:stretch>
        </p:blipFill>
        <p:spPr>
          <a:xfrm>
            <a:off x="1684606" y="0"/>
            <a:ext cx="8911918" cy="6858000"/>
          </a:xfrm>
        </p:spPr>
      </p:pic>
    </p:spTree>
    <p:extLst>
      <p:ext uri="{BB962C8B-B14F-4D97-AF65-F5344CB8AC3E}">
        <p14:creationId xmlns:p14="http://schemas.microsoft.com/office/powerpoint/2010/main" val="2357002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EADA0-BFA3-159C-6AC3-217EF28716F8}"/>
              </a:ext>
            </a:extLst>
          </p:cNvPr>
          <p:cNvSpPr>
            <a:spLocks noGrp="1"/>
          </p:cNvSpPr>
          <p:nvPr>
            <p:ph type="title"/>
          </p:nvPr>
        </p:nvSpPr>
        <p:spPr/>
        <p:txBody>
          <a:bodyPr/>
          <a:lstStyle/>
          <a:p>
            <a:r>
              <a:rPr lang="en-GB"/>
              <a:t>Communication</a:t>
            </a:r>
          </a:p>
        </p:txBody>
      </p:sp>
      <p:pic>
        <p:nvPicPr>
          <p:cNvPr id="5" name="Content Placeholder 4">
            <a:extLst>
              <a:ext uri="{FF2B5EF4-FFF2-40B4-BE49-F238E27FC236}">
                <a16:creationId xmlns:a16="http://schemas.microsoft.com/office/drawing/2014/main" id="{738AA863-6C0C-4DD9-4484-35DCB606FCA2}"/>
              </a:ext>
            </a:extLst>
          </p:cNvPr>
          <p:cNvPicPr>
            <a:picLocks noGrp="1" noChangeAspect="1"/>
          </p:cNvPicPr>
          <p:nvPr>
            <p:ph idx="1"/>
          </p:nvPr>
        </p:nvPicPr>
        <p:blipFill>
          <a:blip r:embed="rId2"/>
          <a:stretch>
            <a:fillRect/>
          </a:stretch>
        </p:blipFill>
        <p:spPr>
          <a:xfrm>
            <a:off x="6900684" y="1624289"/>
            <a:ext cx="4799819" cy="4351338"/>
          </a:xfrm>
        </p:spPr>
      </p:pic>
      <p:sp>
        <p:nvSpPr>
          <p:cNvPr id="4" name="TextBox 3">
            <a:extLst>
              <a:ext uri="{FF2B5EF4-FFF2-40B4-BE49-F238E27FC236}">
                <a16:creationId xmlns:a16="http://schemas.microsoft.com/office/drawing/2014/main" id="{9E18011C-91B6-2B14-1178-7973A5B9E2F5}"/>
              </a:ext>
            </a:extLst>
          </p:cNvPr>
          <p:cNvSpPr txBox="1"/>
          <p:nvPr/>
        </p:nvSpPr>
        <p:spPr>
          <a:xfrm>
            <a:off x="7132739" y="6085819"/>
            <a:ext cx="6094602" cy="646331"/>
          </a:xfrm>
          <a:prstGeom prst="rect">
            <a:avLst/>
          </a:prstGeom>
          <a:noFill/>
        </p:spPr>
        <p:txBody>
          <a:bodyPr wrap="square">
            <a:spAutoFit/>
          </a:bodyPr>
          <a:lstStyle/>
          <a:p>
            <a:r>
              <a:rPr lang="en-GB" i="1"/>
              <a:t>Effective communication skills</a:t>
            </a:r>
          </a:p>
          <a:p>
            <a:r>
              <a:rPr lang="en-GB"/>
              <a:t>2010; MTD Training &amp; Ventus Publishing Aps</a:t>
            </a:r>
          </a:p>
        </p:txBody>
      </p:sp>
      <p:sp>
        <p:nvSpPr>
          <p:cNvPr id="6" name="TextBox 5">
            <a:extLst>
              <a:ext uri="{FF2B5EF4-FFF2-40B4-BE49-F238E27FC236}">
                <a16:creationId xmlns:a16="http://schemas.microsoft.com/office/drawing/2014/main" id="{288D145F-FDDF-9EE9-5B60-577160E769D0}"/>
              </a:ext>
            </a:extLst>
          </p:cNvPr>
          <p:cNvSpPr txBox="1"/>
          <p:nvPr/>
        </p:nvSpPr>
        <p:spPr>
          <a:xfrm>
            <a:off x="649480" y="1690688"/>
            <a:ext cx="5093294" cy="3539430"/>
          </a:xfrm>
          <a:prstGeom prst="rect">
            <a:avLst/>
          </a:prstGeom>
          <a:noFill/>
        </p:spPr>
        <p:txBody>
          <a:bodyPr wrap="square" rtlCol="0">
            <a:spAutoFit/>
          </a:bodyPr>
          <a:lstStyle/>
          <a:p>
            <a:r>
              <a:rPr lang="en-GB" sz="3200"/>
              <a:t>What you want to say</a:t>
            </a:r>
          </a:p>
          <a:p>
            <a:r>
              <a:rPr lang="en-GB" sz="3200"/>
              <a:t>How you say it</a:t>
            </a:r>
          </a:p>
          <a:p>
            <a:r>
              <a:rPr lang="en-GB" sz="3200"/>
              <a:t>How you send it</a:t>
            </a:r>
          </a:p>
          <a:p>
            <a:r>
              <a:rPr lang="en-GB" sz="3200"/>
              <a:t>How it is received</a:t>
            </a:r>
          </a:p>
          <a:p>
            <a:r>
              <a:rPr lang="en-GB" sz="3200"/>
              <a:t>How it is understood</a:t>
            </a:r>
          </a:p>
          <a:p>
            <a:r>
              <a:rPr lang="en-GB" sz="3200"/>
              <a:t>What effect it has</a:t>
            </a:r>
          </a:p>
          <a:p>
            <a:r>
              <a:rPr lang="en-GB" sz="3200"/>
              <a:t>How you will know </a:t>
            </a:r>
            <a:endParaRPr lang="en-GB"/>
          </a:p>
        </p:txBody>
      </p:sp>
    </p:spTree>
    <p:extLst>
      <p:ext uri="{BB962C8B-B14F-4D97-AF65-F5344CB8AC3E}">
        <p14:creationId xmlns:p14="http://schemas.microsoft.com/office/powerpoint/2010/main" val="168471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EC06E-6666-86D5-2C41-58D6223A9B2D}"/>
              </a:ext>
            </a:extLst>
          </p:cNvPr>
          <p:cNvSpPr>
            <a:spLocks noGrp="1"/>
          </p:cNvSpPr>
          <p:nvPr>
            <p:ph type="title"/>
          </p:nvPr>
        </p:nvSpPr>
        <p:spPr/>
        <p:txBody>
          <a:bodyPr/>
          <a:lstStyle/>
          <a:p>
            <a:r>
              <a:rPr lang="en-GB"/>
              <a:t>What determines effectiveness</a:t>
            </a:r>
          </a:p>
        </p:txBody>
      </p:sp>
      <p:sp>
        <p:nvSpPr>
          <p:cNvPr id="3" name="Content Placeholder 2">
            <a:extLst>
              <a:ext uri="{FF2B5EF4-FFF2-40B4-BE49-F238E27FC236}">
                <a16:creationId xmlns:a16="http://schemas.microsoft.com/office/drawing/2014/main" id="{C257D2D7-C0B3-22F5-68B9-2649D91C6E3E}"/>
              </a:ext>
            </a:extLst>
          </p:cNvPr>
          <p:cNvSpPr>
            <a:spLocks noGrp="1"/>
          </p:cNvSpPr>
          <p:nvPr>
            <p:ph idx="1"/>
          </p:nvPr>
        </p:nvSpPr>
        <p:spPr/>
        <p:txBody>
          <a:bodyPr>
            <a:normAutofit lnSpcReduction="10000"/>
          </a:bodyPr>
          <a:lstStyle/>
          <a:p>
            <a:r>
              <a:rPr lang="en-GB"/>
              <a:t>Jargon and abbreviations</a:t>
            </a:r>
          </a:p>
          <a:p>
            <a:r>
              <a:rPr lang="en-GB"/>
              <a:t>Writing style (Flesch readability score  </a:t>
            </a:r>
            <a:r>
              <a:rPr lang="en-GB">
                <a:hlinkClick r:id="rId2"/>
              </a:rPr>
              <a:t>https://goodcalculators.com/flesch-kincaid-calculator/</a:t>
            </a:r>
            <a:r>
              <a:rPr lang="en-GB"/>
              <a:t> )</a:t>
            </a:r>
          </a:p>
          <a:p>
            <a:r>
              <a:rPr lang="en-GB"/>
              <a:t>Context of work</a:t>
            </a:r>
          </a:p>
          <a:p>
            <a:r>
              <a:rPr lang="en-GB"/>
              <a:t>Level of detail</a:t>
            </a:r>
          </a:p>
          <a:p>
            <a:r>
              <a:rPr lang="en-GB"/>
              <a:t>Level of engagement</a:t>
            </a:r>
          </a:p>
          <a:p>
            <a:r>
              <a:rPr lang="en-GB"/>
              <a:t>Time available</a:t>
            </a:r>
          </a:p>
          <a:p>
            <a:r>
              <a:rPr lang="en-GB"/>
              <a:t>Age/ knowledge of audience</a:t>
            </a:r>
          </a:p>
          <a:p>
            <a:r>
              <a:rPr lang="en-GB"/>
              <a:t>Language skills</a:t>
            </a:r>
          </a:p>
          <a:p>
            <a:endParaRPr lang="en-GB"/>
          </a:p>
        </p:txBody>
      </p:sp>
    </p:spTree>
    <p:extLst>
      <p:ext uri="{BB962C8B-B14F-4D97-AF65-F5344CB8AC3E}">
        <p14:creationId xmlns:p14="http://schemas.microsoft.com/office/powerpoint/2010/main" val="525039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35FA1-8B51-B84B-242A-C4C93CD78A1A}"/>
              </a:ext>
            </a:extLst>
          </p:cNvPr>
          <p:cNvSpPr>
            <a:spLocks noGrp="1"/>
          </p:cNvSpPr>
          <p:nvPr>
            <p:ph type="title"/>
          </p:nvPr>
        </p:nvSpPr>
        <p:spPr>
          <a:xfrm>
            <a:off x="838200" y="4965117"/>
            <a:ext cx="10515600" cy="1325563"/>
          </a:xfrm>
        </p:spPr>
        <p:txBody>
          <a:bodyPr>
            <a:noAutofit/>
          </a:bodyPr>
          <a:lstStyle/>
          <a:p>
            <a:r>
              <a:rPr lang="en-GB" sz="2400"/>
              <a:t>Wessex Archaeology press release </a:t>
            </a:r>
            <a:br>
              <a:rPr lang="en-GB" sz="2400"/>
            </a:br>
            <a:r>
              <a:rPr lang="en-GB" sz="2400"/>
              <a:t>https://www.wessexarch.co.uk/news/excavations-coleshill-hs2-reveal-gatehouse-may-have-come-under-fire-during-civil-war</a:t>
            </a:r>
          </a:p>
        </p:txBody>
      </p:sp>
      <p:pic>
        <p:nvPicPr>
          <p:cNvPr id="5" name="Content Placeholder 4">
            <a:extLst>
              <a:ext uri="{FF2B5EF4-FFF2-40B4-BE49-F238E27FC236}">
                <a16:creationId xmlns:a16="http://schemas.microsoft.com/office/drawing/2014/main" id="{6425076F-F313-B737-A871-E9AC5ED83BC7}"/>
              </a:ext>
            </a:extLst>
          </p:cNvPr>
          <p:cNvPicPr>
            <a:picLocks noGrp="1" noChangeAspect="1"/>
          </p:cNvPicPr>
          <p:nvPr>
            <p:ph idx="1"/>
          </p:nvPr>
        </p:nvPicPr>
        <p:blipFill>
          <a:blip r:embed="rId2"/>
          <a:stretch>
            <a:fillRect/>
          </a:stretch>
        </p:blipFill>
        <p:spPr>
          <a:xfrm>
            <a:off x="1086381" y="356736"/>
            <a:ext cx="8015126" cy="4351338"/>
          </a:xfrm>
        </p:spPr>
      </p:pic>
    </p:spTree>
    <p:extLst>
      <p:ext uri="{BB962C8B-B14F-4D97-AF65-F5344CB8AC3E}">
        <p14:creationId xmlns:p14="http://schemas.microsoft.com/office/powerpoint/2010/main" val="598028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35FA1-8B51-B84B-242A-C4C93CD78A1A}"/>
              </a:ext>
            </a:extLst>
          </p:cNvPr>
          <p:cNvSpPr>
            <a:spLocks noGrp="1"/>
          </p:cNvSpPr>
          <p:nvPr>
            <p:ph type="title"/>
          </p:nvPr>
        </p:nvSpPr>
        <p:spPr>
          <a:xfrm>
            <a:off x="838200" y="4965117"/>
            <a:ext cx="10515600" cy="1325563"/>
          </a:xfrm>
        </p:spPr>
        <p:txBody>
          <a:bodyPr>
            <a:noAutofit/>
          </a:bodyPr>
          <a:lstStyle/>
          <a:p>
            <a:r>
              <a:rPr lang="en-GB" sz="2400"/>
              <a:t>Wessex Archaeology press release </a:t>
            </a:r>
            <a:br>
              <a:rPr lang="en-GB" sz="2400"/>
            </a:br>
            <a:r>
              <a:rPr lang="en-GB" sz="2400"/>
              <a:t>https://www.wessexarch.co.uk/news/excavations-coleshill-hs2-reveal-gatehouse-may-have-come-under-fire-during-civil-war</a:t>
            </a:r>
          </a:p>
        </p:txBody>
      </p:sp>
      <p:pic>
        <p:nvPicPr>
          <p:cNvPr id="5" name="Content Placeholder 4">
            <a:extLst>
              <a:ext uri="{FF2B5EF4-FFF2-40B4-BE49-F238E27FC236}">
                <a16:creationId xmlns:a16="http://schemas.microsoft.com/office/drawing/2014/main" id="{6425076F-F313-B737-A871-E9AC5ED83BC7}"/>
              </a:ext>
            </a:extLst>
          </p:cNvPr>
          <p:cNvPicPr>
            <a:picLocks noGrp="1" noChangeAspect="1"/>
          </p:cNvPicPr>
          <p:nvPr>
            <p:ph idx="1"/>
          </p:nvPr>
        </p:nvPicPr>
        <p:blipFill>
          <a:blip r:embed="rId2"/>
          <a:stretch>
            <a:fillRect/>
          </a:stretch>
        </p:blipFill>
        <p:spPr>
          <a:xfrm>
            <a:off x="1061214" y="365125"/>
            <a:ext cx="8015126" cy="4351338"/>
          </a:xfrm>
        </p:spPr>
      </p:pic>
      <p:pic>
        <p:nvPicPr>
          <p:cNvPr id="7" name="Picture 6">
            <a:extLst>
              <a:ext uri="{FF2B5EF4-FFF2-40B4-BE49-F238E27FC236}">
                <a16:creationId xmlns:a16="http://schemas.microsoft.com/office/drawing/2014/main" id="{5853AC9B-637E-AB91-70AD-AA2399148DCE}"/>
              </a:ext>
            </a:extLst>
          </p:cNvPr>
          <p:cNvPicPr>
            <a:picLocks noChangeAspect="1"/>
          </p:cNvPicPr>
          <p:nvPr/>
        </p:nvPicPr>
        <p:blipFill rotWithShape="1">
          <a:blip r:embed="rId3"/>
          <a:srcRect r="59247"/>
          <a:stretch/>
        </p:blipFill>
        <p:spPr>
          <a:xfrm>
            <a:off x="9055537" y="3251882"/>
            <a:ext cx="3136463" cy="1800225"/>
          </a:xfrm>
          <a:prstGeom prst="rect">
            <a:avLst/>
          </a:prstGeom>
        </p:spPr>
      </p:pic>
    </p:spTree>
    <p:extLst>
      <p:ext uri="{BB962C8B-B14F-4D97-AF65-F5344CB8AC3E}">
        <p14:creationId xmlns:p14="http://schemas.microsoft.com/office/powerpoint/2010/main" val="3334625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35FA1-8B51-B84B-242A-C4C93CD78A1A}"/>
              </a:ext>
            </a:extLst>
          </p:cNvPr>
          <p:cNvSpPr>
            <a:spLocks noGrp="1"/>
          </p:cNvSpPr>
          <p:nvPr>
            <p:ph type="title"/>
          </p:nvPr>
        </p:nvSpPr>
        <p:spPr>
          <a:xfrm>
            <a:off x="838200" y="4965117"/>
            <a:ext cx="10515600" cy="1325563"/>
          </a:xfrm>
        </p:spPr>
        <p:txBody>
          <a:bodyPr>
            <a:noAutofit/>
          </a:bodyPr>
          <a:lstStyle/>
          <a:p>
            <a:r>
              <a:rPr lang="en-GB" sz="2400"/>
              <a:t>Wessex Archaeology press release </a:t>
            </a:r>
            <a:br>
              <a:rPr lang="en-GB" sz="2400"/>
            </a:br>
            <a:r>
              <a:rPr lang="en-GB" sz="2400"/>
              <a:t>https://www.wessexarch.co.uk/news/excavations-coleshill-hs2-reveal-gatehouse-may-have-come-under-fire-during-civil-war</a:t>
            </a:r>
          </a:p>
        </p:txBody>
      </p:sp>
      <p:pic>
        <p:nvPicPr>
          <p:cNvPr id="5" name="Content Placeholder 4">
            <a:extLst>
              <a:ext uri="{FF2B5EF4-FFF2-40B4-BE49-F238E27FC236}">
                <a16:creationId xmlns:a16="http://schemas.microsoft.com/office/drawing/2014/main" id="{6425076F-F313-B737-A871-E9AC5ED83BC7}"/>
              </a:ext>
            </a:extLst>
          </p:cNvPr>
          <p:cNvPicPr>
            <a:picLocks noGrp="1" noChangeAspect="1"/>
          </p:cNvPicPr>
          <p:nvPr>
            <p:ph idx="1"/>
          </p:nvPr>
        </p:nvPicPr>
        <p:blipFill>
          <a:blip r:embed="rId2"/>
          <a:stretch>
            <a:fillRect/>
          </a:stretch>
        </p:blipFill>
        <p:spPr>
          <a:xfrm>
            <a:off x="1061214" y="365125"/>
            <a:ext cx="8015126" cy="4351338"/>
          </a:xfrm>
        </p:spPr>
      </p:pic>
      <p:pic>
        <p:nvPicPr>
          <p:cNvPr id="7" name="Picture 6">
            <a:extLst>
              <a:ext uri="{FF2B5EF4-FFF2-40B4-BE49-F238E27FC236}">
                <a16:creationId xmlns:a16="http://schemas.microsoft.com/office/drawing/2014/main" id="{5853AC9B-637E-AB91-70AD-AA2399148DCE}"/>
              </a:ext>
            </a:extLst>
          </p:cNvPr>
          <p:cNvPicPr>
            <a:picLocks noChangeAspect="1"/>
          </p:cNvPicPr>
          <p:nvPr/>
        </p:nvPicPr>
        <p:blipFill rotWithShape="1">
          <a:blip r:embed="rId3"/>
          <a:srcRect r="59247"/>
          <a:stretch/>
        </p:blipFill>
        <p:spPr>
          <a:xfrm>
            <a:off x="9055537" y="3251882"/>
            <a:ext cx="3136463" cy="1800225"/>
          </a:xfrm>
          <a:prstGeom prst="rect">
            <a:avLst/>
          </a:prstGeom>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AE2EF4DB-D6EF-CBCC-BF5D-23013C70B833}"/>
                  </a:ext>
                </a:extLst>
              </p14:cNvPr>
              <p14:cNvContentPartPr/>
              <p14:nvPr/>
            </p14:nvContentPartPr>
            <p14:xfrm>
              <a:off x="6123640" y="896347"/>
              <a:ext cx="1057320" cy="43200"/>
            </p14:xfrm>
          </p:contentPart>
        </mc:Choice>
        <mc:Fallback xmlns="">
          <p:pic>
            <p:nvPicPr>
              <p:cNvPr id="3" name="Ink 2">
                <a:extLst>
                  <a:ext uri="{FF2B5EF4-FFF2-40B4-BE49-F238E27FC236}">
                    <a16:creationId xmlns:a16="http://schemas.microsoft.com/office/drawing/2014/main" id="{AE2EF4DB-D6EF-CBCC-BF5D-23013C70B833}"/>
                  </a:ext>
                </a:extLst>
              </p:cNvPr>
              <p:cNvPicPr/>
              <p:nvPr/>
            </p:nvPicPr>
            <p:blipFill>
              <a:blip r:embed="rId5"/>
              <a:stretch>
                <a:fillRect/>
              </a:stretch>
            </p:blipFill>
            <p:spPr>
              <a:xfrm>
                <a:off x="6069640" y="788347"/>
                <a:ext cx="1164960" cy="2588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3361157A-1E44-4618-54F4-CEF5BB271F36}"/>
                  </a:ext>
                </a:extLst>
              </p14:cNvPr>
              <p14:cNvContentPartPr/>
              <p14:nvPr/>
            </p14:nvContentPartPr>
            <p14:xfrm>
              <a:off x="1912360" y="2213587"/>
              <a:ext cx="839160" cy="34920"/>
            </p14:xfrm>
          </p:contentPart>
        </mc:Choice>
        <mc:Fallback xmlns="">
          <p:pic>
            <p:nvPicPr>
              <p:cNvPr id="4" name="Ink 3">
                <a:extLst>
                  <a:ext uri="{FF2B5EF4-FFF2-40B4-BE49-F238E27FC236}">
                    <a16:creationId xmlns:a16="http://schemas.microsoft.com/office/drawing/2014/main" id="{3361157A-1E44-4618-54F4-CEF5BB271F36}"/>
                  </a:ext>
                </a:extLst>
              </p:cNvPr>
              <p:cNvPicPr/>
              <p:nvPr/>
            </p:nvPicPr>
            <p:blipFill>
              <a:blip r:embed="rId7"/>
              <a:stretch>
                <a:fillRect/>
              </a:stretch>
            </p:blipFill>
            <p:spPr>
              <a:xfrm>
                <a:off x="1858720" y="2105587"/>
                <a:ext cx="946800" cy="2505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7A2EC7E5-6FEF-2227-3BEB-F03D17C3BC3F}"/>
                  </a:ext>
                </a:extLst>
              </p14:cNvPr>
              <p14:cNvContentPartPr/>
              <p14:nvPr/>
            </p14:nvContentPartPr>
            <p14:xfrm>
              <a:off x="6182320" y="2491147"/>
              <a:ext cx="595800" cy="74520"/>
            </p14:xfrm>
          </p:contentPart>
        </mc:Choice>
        <mc:Fallback xmlns="">
          <p:pic>
            <p:nvPicPr>
              <p:cNvPr id="6" name="Ink 5">
                <a:extLst>
                  <a:ext uri="{FF2B5EF4-FFF2-40B4-BE49-F238E27FC236}">
                    <a16:creationId xmlns:a16="http://schemas.microsoft.com/office/drawing/2014/main" id="{7A2EC7E5-6FEF-2227-3BEB-F03D17C3BC3F}"/>
                  </a:ext>
                </a:extLst>
              </p:cNvPr>
              <p:cNvPicPr/>
              <p:nvPr/>
            </p:nvPicPr>
            <p:blipFill>
              <a:blip r:embed="rId9"/>
              <a:stretch>
                <a:fillRect/>
              </a:stretch>
            </p:blipFill>
            <p:spPr>
              <a:xfrm>
                <a:off x="6128680" y="2383147"/>
                <a:ext cx="703440" cy="2901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053D99B7-8C9C-1847-30DE-85EBAAB0A8D2}"/>
                  </a:ext>
                </a:extLst>
              </p14:cNvPr>
              <p14:cNvContentPartPr/>
              <p14:nvPr/>
            </p14:nvContentPartPr>
            <p14:xfrm>
              <a:off x="7792960" y="2781307"/>
              <a:ext cx="726120" cy="37080"/>
            </p14:xfrm>
          </p:contentPart>
        </mc:Choice>
        <mc:Fallback xmlns="">
          <p:pic>
            <p:nvPicPr>
              <p:cNvPr id="8" name="Ink 7">
                <a:extLst>
                  <a:ext uri="{FF2B5EF4-FFF2-40B4-BE49-F238E27FC236}">
                    <a16:creationId xmlns:a16="http://schemas.microsoft.com/office/drawing/2014/main" id="{053D99B7-8C9C-1847-30DE-85EBAAB0A8D2}"/>
                  </a:ext>
                </a:extLst>
              </p:cNvPr>
              <p:cNvPicPr/>
              <p:nvPr/>
            </p:nvPicPr>
            <p:blipFill>
              <a:blip r:embed="rId11"/>
              <a:stretch>
                <a:fillRect/>
              </a:stretch>
            </p:blipFill>
            <p:spPr>
              <a:xfrm>
                <a:off x="7739320" y="2673667"/>
                <a:ext cx="833760" cy="2527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9F5CAFA5-90D5-FE36-3702-7740C54DE4E1}"/>
                  </a:ext>
                </a:extLst>
              </p14:cNvPr>
              <p14:cNvContentPartPr/>
              <p14:nvPr/>
            </p14:nvContentPartPr>
            <p14:xfrm>
              <a:off x="4445680" y="2431387"/>
              <a:ext cx="1100520" cy="85320"/>
            </p14:xfrm>
          </p:contentPart>
        </mc:Choice>
        <mc:Fallback xmlns="">
          <p:pic>
            <p:nvPicPr>
              <p:cNvPr id="9" name="Ink 8">
                <a:extLst>
                  <a:ext uri="{FF2B5EF4-FFF2-40B4-BE49-F238E27FC236}">
                    <a16:creationId xmlns:a16="http://schemas.microsoft.com/office/drawing/2014/main" id="{9F5CAFA5-90D5-FE36-3702-7740C54DE4E1}"/>
                  </a:ext>
                </a:extLst>
              </p:cNvPr>
              <p:cNvPicPr/>
              <p:nvPr/>
            </p:nvPicPr>
            <p:blipFill>
              <a:blip r:embed="rId13"/>
              <a:stretch>
                <a:fillRect/>
              </a:stretch>
            </p:blipFill>
            <p:spPr>
              <a:xfrm>
                <a:off x="4392040" y="2323747"/>
                <a:ext cx="1208160" cy="3009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0" name="Ink 9">
                <a:extLst>
                  <a:ext uri="{FF2B5EF4-FFF2-40B4-BE49-F238E27FC236}">
                    <a16:creationId xmlns:a16="http://schemas.microsoft.com/office/drawing/2014/main" id="{DD94B89F-D402-A7C0-79B0-25DD29D478BF}"/>
                  </a:ext>
                </a:extLst>
              </p14:cNvPr>
              <p14:cNvContentPartPr/>
              <p14:nvPr/>
            </p14:nvContentPartPr>
            <p14:xfrm>
              <a:off x="1954480" y="3833587"/>
              <a:ext cx="667440" cy="34200"/>
            </p14:xfrm>
          </p:contentPart>
        </mc:Choice>
        <mc:Fallback xmlns="">
          <p:pic>
            <p:nvPicPr>
              <p:cNvPr id="10" name="Ink 9">
                <a:extLst>
                  <a:ext uri="{FF2B5EF4-FFF2-40B4-BE49-F238E27FC236}">
                    <a16:creationId xmlns:a16="http://schemas.microsoft.com/office/drawing/2014/main" id="{DD94B89F-D402-A7C0-79B0-25DD29D478BF}"/>
                  </a:ext>
                </a:extLst>
              </p:cNvPr>
              <p:cNvPicPr/>
              <p:nvPr/>
            </p:nvPicPr>
            <p:blipFill>
              <a:blip r:embed="rId15"/>
              <a:stretch>
                <a:fillRect/>
              </a:stretch>
            </p:blipFill>
            <p:spPr>
              <a:xfrm>
                <a:off x="1900480" y="3725587"/>
                <a:ext cx="775080" cy="2498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1" name="Ink 10">
                <a:extLst>
                  <a:ext uri="{FF2B5EF4-FFF2-40B4-BE49-F238E27FC236}">
                    <a16:creationId xmlns:a16="http://schemas.microsoft.com/office/drawing/2014/main" id="{06ECBC5A-B109-B16D-08E4-0DA15905DDC7}"/>
                  </a:ext>
                </a:extLst>
              </p14:cNvPr>
              <p14:cNvContentPartPr/>
              <p14:nvPr/>
            </p14:nvContentPartPr>
            <p14:xfrm>
              <a:off x="7583080" y="3752587"/>
              <a:ext cx="765720" cy="55800"/>
            </p14:xfrm>
          </p:contentPart>
        </mc:Choice>
        <mc:Fallback xmlns="">
          <p:pic>
            <p:nvPicPr>
              <p:cNvPr id="11" name="Ink 10">
                <a:extLst>
                  <a:ext uri="{FF2B5EF4-FFF2-40B4-BE49-F238E27FC236}">
                    <a16:creationId xmlns:a16="http://schemas.microsoft.com/office/drawing/2014/main" id="{06ECBC5A-B109-B16D-08E4-0DA15905DDC7}"/>
                  </a:ext>
                </a:extLst>
              </p:cNvPr>
              <p:cNvPicPr/>
              <p:nvPr/>
            </p:nvPicPr>
            <p:blipFill>
              <a:blip r:embed="rId17"/>
              <a:stretch>
                <a:fillRect/>
              </a:stretch>
            </p:blipFill>
            <p:spPr>
              <a:xfrm>
                <a:off x="7529440" y="3644947"/>
                <a:ext cx="873360" cy="27144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2" name="Ink 11">
                <a:extLst>
                  <a:ext uri="{FF2B5EF4-FFF2-40B4-BE49-F238E27FC236}">
                    <a16:creationId xmlns:a16="http://schemas.microsoft.com/office/drawing/2014/main" id="{430F0DD3-02CA-B12E-6433-CDED224A45BD}"/>
                  </a:ext>
                </a:extLst>
              </p14:cNvPr>
              <p14:cNvContentPartPr/>
              <p14:nvPr/>
            </p14:nvContentPartPr>
            <p14:xfrm>
              <a:off x="4764640" y="4092067"/>
              <a:ext cx="703800" cy="35640"/>
            </p14:xfrm>
          </p:contentPart>
        </mc:Choice>
        <mc:Fallback xmlns="">
          <p:pic>
            <p:nvPicPr>
              <p:cNvPr id="12" name="Ink 11">
                <a:extLst>
                  <a:ext uri="{FF2B5EF4-FFF2-40B4-BE49-F238E27FC236}">
                    <a16:creationId xmlns:a16="http://schemas.microsoft.com/office/drawing/2014/main" id="{430F0DD3-02CA-B12E-6433-CDED224A45BD}"/>
                  </a:ext>
                </a:extLst>
              </p:cNvPr>
              <p:cNvPicPr/>
              <p:nvPr/>
            </p:nvPicPr>
            <p:blipFill>
              <a:blip r:embed="rId19"/>
              <a:stretch>
                <a:fillRect/>
              </a:stretch>
            </p:blipFill>
            <p:spPr>
              <a:xfrm>
                <a:off x="4710640" y="3984427"/>
                <a:ext cx="81144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3" name="Ink 12">
                <a:extLst>
                  <a:ext uri="{FF2B5EF4-FFF2-40B4-BE49-F238E27FC236}">
                    <a16:creationId xmlns:a16="http://schemas.microsoft.com/office/drawing/2014/main" id="{BCBC0887-8F7D-B606-3AB6-EF5997C6F1D7}"/>
                  </a:ext>
                </a:extLst>
              </p14:cNvPr>
              <p14:cNvContentPartPr/>
              <p14:nvPr/>
            </p14:nvContentPartPr>
            <p14:xfrm>
              <a:off x="1358680" y="2196307"/>
              <a:ext cx="511200" cy="18360"/>
            </p14:xfrm>
          </p:contentPart>
        </mc:Choice>
        <mc:Fallback xmlns="">
          <p:pic>
            <p:nvPicPr>
              <p:cNvPr id="13" name="Ink 12">
                <a:extLst>
                  <a:ext uri="{FF2B5EF4-FFF2-40B4-BE49-F238E27FC236}">
                    <a16:creationId xmlns:a16="http://schemas.microsoft.com/office/drawing/2014/main" id="{BCBC0887-8F7D-B606-3AB6-EF5997C6F1D7}"/>
                  </a:ext>
                </a:extLst>
              </p:cNvPr>
              <p:cNvPicPr/>
              <p:nvPr/>
            </p:nvPicPr>
            <p:blipFill>
              <a:blip r:embed="rId21"/>
              <a:stretch>
                <a:fillRect/>
              </a:stretch>
            </p:blipFill>
            <p:spPr>
              <a:xfrm>
                <a:off x="1304680" y="2088667"/>
                <a:ext cx="618840" cy="234000"/>
              </a:xfrm>
              <a:prstGeom prst="rect">
                <a:avLst/>
              </a:prstGeom>
            </p:spPr>
          </p:pic>
        </mc:Fallback>
      </mc:AlternateContent>
    </p:spTree>
    <p:extLst>
      <p:ext uri="{BB962C8B-B14F-4D97-AF65-F5344CB8AC3E}">
        <p14:creationId xmlns:p14="http://schemas.microsoft.com/office/powerpoint/2010/main" val="1480414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87733-65D0-DDFC-9FF5-D6C5B88C3B6A}"/>
              </a:ext>
            </a:extLst>
          </p:cNvPr>
          <p:cNvSpPr>
            <a:spLocks noGrp="1"/>
          </p:cNvSpPr>
          <p:nvPr>
            <p:ph type="title"/>
          </p:nvPr>
        </p:nvSpPr>
        <p:spPr/>
        <p:txBody>
          <a:bodyPr/>
          <a:lstStyle/>
          <a:p>
            <a:r>
              <a:rPr lang="en-GB"/>
              <a:t>Specialist communication</a:t>
            </a:r>
          </a:p>
        </p:txBody>
      </p:sp>
      <p:sp>
        <p:nvSpPr>
          <p:cNvPr id="3" name="Content Placeholder 2">
            <a:extLst>
              <a:ext uri="{FF2B5EF4-FFF2-40B4-BE49-F238E27FC236}">
                <a16:creationId xmlns:a16="http://schemas.microsoft.com/office/drawing/2014/main" id="{1E679FBE-F7D5-81DB-324D-A9234638127E}"/>
              </a:ext>
            </a:extLst>
          </p:cNvPr>
          <p:cNvSpPr>
            <a:spLocks noGrp="1"/>
          </p:cNvSpPr>
          <p:nvPr>
            <p:ph idx="1"/>
          </p:nvPr>
        </p:nvSpPr>
        <p:spPr/>
        <p:txBody>
          <a:bodyPr>
            <a:normAutofit lnSpcReduction="10000"/>
          </a:bodyPr>
          <a:lstStyle/>
          <a:p>
            <a:r>
              <a:rPr lang="en-GB"/>
              <a:t>Can use agreed terminology within specialism</a:t>
            </a:r>
          </a:p>
          <a:p>
            <a:r>
              <a:rPr lang="en-GB"/>
              <a:t>Will need to use common terms elsewhere</a:t>
            </a:r>
          </a:p>
          <a:p>
            <a:r>
              <a:rPr lang="en-GB"/>
              <a:t>Expect close scrutiny</a:t>
            </a:r>
          </a:p>
          <a:p>
            <a:r>
              <a:rPr lang="en-GB"/>
              <a:t>Care with referencing (sources will be followed up) </a:t>
            </a:r>
          </a:p>
          <a:p>
            <a:r>
              <a:rPr lang="en-GB"/>
              <a:t>Acknowledging help</a:t>
            </a:r>
          </a:p>
          <a:p>
            <a:r>
              <a:rPr lang="en-GB"/>
              <a:t>In person networking</a:t>
            </a:r>
          </a:p>
          <a:p>
            <a:r>
              <a:rPr lang="en-GB"/>
              <a:t>Noone has spare time</a:t>
            </a:r>
          </a:p>
          <a:p>
            <a:r>
              <a:rPr lang="en-GB"/>
              <a:t>Avoid hyperbole / overstating results </a:t>
            </a:r>
          </a:p>
          <a:p>
            <a:r>
              <a:rPr lang="en-GB"/>
              <a:t>Credentials and institutional affiliations   #ReceptioGate</a:t>
            </a:r>
          </a:p>
        </p:txBody>
      </p:sp>
    </p:spTree>
    <p:extLst>
      <p:ext uri="{BB962C8B-B14F-4D97-AF65-F5344CB8AC3E}">
        <p14:creationId xmlns:p14="http://schemas.microsoft.com/office/powerpoint/2010/main" val="1944174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8A3B6-8CDE-79EB-872E-39099EE626FA}"/>
              </a:ext>
            </a:extLst>
          </p:cNvPr>
          <p:cNvSpPr>
            <a:spLocks noGrp="1"/>
          </p:cNvSpPr>
          <p:nvPr>
            <p:ph type="title"/>
          </p:nvPr>
        </p:nvSpPr>
        <p:spPr/>
        <p:txBody>
          <a:bodyPr/>
          <a:lstStyle/>
          <a:p>
            <a:r>
              <a:rPr lang="en-GB"/>
              <a:t>Task management</a:t>
            </a:r>
          </a:p>
        </p:txBody>
      </p:sp>
      <p:pic>
        <p:nvPicPr>
          <p:cNvPr id="4" name="Content Placeholder 3">
            <a:extLst>
              <a:ext uri="{FF2B5EF4-FFF2-40B4-BE49-F238E27FC236}">
                <a16:creationId xmlns:a16="http://schemas.microsoft.com/office/drawing/2014/main" id="{7F416808-EB17-41E6-4CCE-BA0109A3CD31}"/>
              </a:ext>
            </a:extLst>
          </p:cNvPr>
          <p:cNvPicPr>
            <a:picLocks noGrp="1" noChangeAspect="1"/>
          </p:cNvPicPr>
          <p:nvPr>
            <p:ph idx="1"/>
          </p:nvPr>
        </p:nvPicPr>
        <p:blipFill>
          <a:blip r:embed="rId2"/>
          <a:stretch>
            <a:fillRect/>
          </a:stretch>
        </p:blipFill>
        <p:spPr>
          <a:xfrm>
            <a:off x="4923937" y="1405644"/>
            <a:ext cx="7268063" cy="5452356"/>
          </a:xfrm>
          <a:prstGeom prst="rect">
            <a:avLst/>
          </a:prstGeom>
        </p:spPr>
      </p:pic>
    </p:spTree>
    <p:extLst>
      <p:ext uri="{BB962C8B-B14F-4D97-AF65-F5344CB8AC3E}">
        <p14:creationId xmlns:p14="http://schemas.microsoft.com/office/powerpoint/2010/main" val="3530492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E317F-6085-EE89-A77C-094861D55D28}"/>
              </a:ext>
            </a:extLst>
          </p:cNvPr>
          <p:cNvSpPr>
            <a:spLocks noGrp="1"/>
          </p:cNvSpPr>
          <p:nvPr>
            <p:ph type="title"/>
          </p:nvPr>
        </p:nvSpPr>
        <p:spPr/>
        <p:txBody>
          <a:bodyPr/>
          <a:lstStyle/>
          <a:p>
            <a:r>
              <a:rPr lang="en-GB"/>
              <a:t>Prioritisation exercise</a:t>
            </a:r>
          </a:p>
        </p:txBody>
      </p:sp>
      <p:sp>
        <p:nvSpPr>
          <p:cNvPr id="3" name="Content Placeholder 2">
            <a:extLst>
              <a:ext uri="{FF2B5EF4-FFF2-40B4-BE49-F238E27FC236}">
                <a16:creationId xmlns:a16="http://schemas.microsoft.com/office/drawing/2014/main" id="{A7A11842-1C77-D40B-AD6A-68850FCC742E}"/>
              </a:ext>
            </a:extLst>
          </p:cNvPr>
          <p:cNvSpPr>
            <a:spLocks noGrp="1"/>
          </p:cNvSpPr>
          <p:nvPr>
            <p:ph idx="1"/>
          </p:nvPr>
        </p:nvSpPr>
        <p:spPr>
          <a:xfrm>
            <a:off x="838200" y="1333850"/>
            <a:ext cx="10515600" cy="4843113"/>
          </a:xfrm>
        </p:spPr>
        <p:txBody>
          <a:bodyPr>
            <a:normAutofit fontScale="40000" lnSpcReduction="20000"/>
          </a:bodyPr>
          <a:lstStyle/>
          <a:p>
            <a:pPr marL="0" indent="0">
              <a:buNone/>
            </a:pPr>
            <a:r>
              <a:rPr lang="en-GB"/>
              <a:t>You are the project manager for a post-excavation project. </a:t>
            </a:r>
          </a:p>
          <a:p>
            <a:pPr marL="0" indent="0">
              <a:buNone/>
            </a:pPr>
            <a:r>
              <a:rPr lang="en-GB"/>
              <a:t>You have a 60 minute window in your working day where you will be able to address various requests that have come in.  </a:t>
            </a:r>
          </a:p>
          <a:p>
            <a:pPr marL="0" indent="0">
              <a:buNone/>
            </a:pPr>
            <a:r>
              <a:rPr lang="en-GB"/>
              <a:t>You expect that this will not be sufficient time to deal with them all, so the order you choose will determine which will be definitely done, might be done, and probably won’t be done.</a:t>
            </a:r>
          </a:p>
          <a:p>
            <a:pPr marL="0" indent="0">
              <a:buNone/>
            </a:pPr>
            <a:r>
              <a:rPr lang="en-GB"/>
              <a:t>Assign a priority to each task.</a:t>
            </a:r>
          </a:p>
          <a:p>
            <a:pPr marL="0" indent="0">
              <a:buNone/>
            </a:pPr>
            <a:endParaRPr lang="en-GB"/>
          </a:p>
          <a:p>
            <a:pPr marL="0" indent="0">
              <a:buNone/>
            </a:pPr>
            <a:r>
              <a:rPr lang="en-GB" b="1"/>
              <a:t>Task reference	Description	</a:t>
            </a:r>
          </a:p>
          <a:p>
            <a:pPr marL="0" indent="0">
              <a:buNone/>
            </a:pPr>
            <a:r>
              <a:rPr lang="en-GB"/>
              <a:t>A	You have been asked to arrange a meeting so that the costing for a project tender for a new piece of work can be reviewed	</a:t>
            </a:r>
          </a:p>
          <a:p>
            <a:pPr marL="0" indent="0">
              <a:buNone/>
            </a:pPr>
            <a:r>
              <a:rPr lang="en-GB"/>
              <a:t>B	A member of the public has asked for your advice about pursuing a career in archaeology	</a:t>
            </a:r>
          </a:p>
          <a:p>
            <a:pPr marL="0" indent="0">
              <a:buNone/>
            </a:pPr>
            <a:r>
              <a:rPr lang="en-GB"/>
              <a:t>C	You have been invited to submit a paper proposal for a professional conference -the deadline is approaching	</a:t>
            </a:r>
          </a:p>
          <a:p>
            <a:pPr marL="0" indent="0">
              <a:buNone/>
            </a:pPr>
            <a:r>
              <a:rPr lang="en-GB"/>
              <a:t>D	A client for a previous project has requested various minor changes in the final report so that the invoice can be paid	</a:t>
            </a:r>
          </a:p>
          <a:p>
            <a:pPr marL="0" indent="0">
              <a:buNone/>
            </a:pPr>
            <a:r>
              <a:rPr lang="en-GB"/>
              <a:t>E	You have been asked to finalise the archive catalogue for a past small sterile project so it can be deposited	</a:t>
            </a:r>
          </a:p>
          <a:p>
            <a:pPr marL="0" indent="0">
              <a:buNone/>
            </a:pPr>
            <a:r>
              <a:rPr lang="en-GB"/>
              <a:t>F	Your First Aid at Work certificate is almost out of date and you need to arrange attending a refresher course	</a:t>
            </a:r>
          </a:p>
          <a:p>
            <a:pPr marL="0" indent="0">
              <a:buNone/>
            </a:pPr>
            <a:r>
              <a:rPr lang="en-GB"/>
              <a:t>G	One of your team members has completed their current work and requires assigning a new task	</a:t>
            </a:r>
          </a:p>
          <a:p>
            <a:pPr marL="0" indent="0">
              <a:buNone/>
            </a:pPr>
            <a:r>
              <a:rPr lang="en-GB"/>
              <a:t>H	A colleague has asked to borrow a book you have on your desk	</a:t>
            </a:r>
          </a:p>
          <a:p>
            <a:endParaRPr lang="en-GB"/>
          </a:p>
          <a:p>
            <a:pPr marL="0" indent="0">
              <a:buNone/>
            </a:pPr>
            <a:r>
              <a:rPr lang="en-GB" b="1"/>
              <a:t>Reflection</a:t>
            </a:r>
          </a:p>
          <a:p>
            <a:r>
              <a:rPr lang="en-GB"/>
              <a:t>Would someone in this situation benefit from formally preparing a prioritised to-do list?</a:t>
            </a:r>
          </a:p>
          <a:p>
            <a:r>
              <a:rPr lang="en-GB"/>
              <a:t>Are there any requests you receive that you turn down or delegate?</a:t>
            </a:r>
          </a:p>
          <a:p>
            <a:endParaRPr lang="en-GB"/>
          </a:p>
        </p:txBody>
      </p:sp>
    </p:spTree>
    <p:extLst>
      <p:ext uri="{BB962C8B-B14F-4D97-AF65-F5344CB8AC3E}">
        <p14:creationId xmlns:p14="http://schemas.microsoft.com/office/powerpoint/2010/main" val="1196615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8A6BA-FD1B-0BDB-BFB6-8F7E85CA9709}"/>
              </a:ext>
            </a:extLst>
          </p:cNvPr>
          <p:cNvSpPr>
            <a:spLocks noGrp="1"/>
          </p:cNvSpPr>
          <p:nvPr>
            <p:ph type="title"/>
          </p:nvPr>
        </p:nvSpPr>
        <p:spPr/>
        <p:txBody>
          <a:bodyPr/>
          <a:lstStyle/>
          <a:p>
            <a:r>
              <a:rPr lang="en-GB"/>
              <a:t>Prioritisation</a:t>
            </a:r>
          </a:p>
        </p:txBody>
      </p:sp>
      <p:sp>
        <p:nvSpPr>
          <p:cNvPr id="3" name="Content Placeholder 2">
            <a:extLst>
              <a:ext uri="{FF2B5EF4-FFF2-40B4-BE49-F238E27FC236}">
                <a16:creationId xmlns:a16="http://schemas.microsoft.com/office/drawing/2014/main" id="{4077A7E4-DBD1-1EC1-A1BC-99C6E6D8E2C6}"/>
              </a:ext>
            </a:extLst>
          </p:cNvPr>
          <p:cNvSpPr>
            <a:spLocks noGrp="1"/>
          </p:cNvSpPr>
          <p:nvPr>
            <p:ph idx="1"/>
          </p:nvPr>
        </p:nvSpPr>
        <p:spPr/>
        <p:txBody>
          <a:bodyPr>
            <a:normAutofit lnSpcReduction="10000"/>
          </a:bodyPr>
          <a:lstStyle/>
          <a:p>
            <a:r>
              <a:rPr lang="en-GB"/>
              <a:t>Urgency</a:t>
            </a:r>
          </a:p>
          <a:p>
            <a:r>
              <a:rPr lang="en-GB"/>
              <a:t>Holding up others</a:t>
            </a:r>
          </a:p>
          <a:p>
            <a:r>
              <a:rPr lang="en-GB"/>
              <a:t>Current work / future work /past work</a:t>
            </a:r>
          </a:p>
          <a:p>
            <a:r>
              <a:rPr lang="en-GB"/>
              <a:t>Costed work /uncosted work</a:t>
            </a:r>
          </a:p>
          <a:p>
            <a:r>
              <a:rPr lang="en-GB"/>
              <a:t>Deciding not to do something/ delegating</a:t>
            </a:r>
          </a:p>
          <a:p>
            <a:r>
              <a:rPr lang="en-GB"/>
              <a:t>May need to change as new requests arrive</a:t>
            </a:r>
          </a:p>
          <a:p>
            <a:endParaRPr lang="en-GB"/>
          </a:p>
          <a:p>
            <a:r>
              <a:rPr lang="en-GB"/>
              <a:t>Danger: non-urgent tasks (professional development) never reach top of list </a:t>
            </a:r>
          </a:p>
          <a:p>
            <a:pPr marL="0" indent="0">
              <a:buNone/>
            </a:pPr>
            <a:endParaRPr lang="en-GB"/>
          </a:p>
          <a:p>
            <a:endParaRPr lang="en-GB"/>
          </a:p>
        </p:txBody>
      </p:sp>
    </p:spTree>
    <p:extLst>
      <p:ext uri="{BB962C8B-B14F-4D97-AF65-F5344CB8AC3E}">
        <p14:creationId xmlns:p14="http://schemas.microsoft.com/office/powerpoint/2010/main" val="1139820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B730F-A4B0-7B10-A45E-219ED32212B4}"/>
              </a:ext>
            </a:extLst>
          </p:cNvPr>
          <p:cNvSpPr>
            <a:spLocks noGrp="1"/>
          </p:cNvSpPr>
          <p:nvPr>
            <p:ph type="title"/>
          </p:nvPr>
        </p:nvSpPr>
        <p:spPr/>
        <p:txBody>
          <a:bodyPr/>
          <a:lstStyle/>
          <a:p>
            <a:r>
              <a:rPr lang="en-GB"/>
              <a:t>Using task management lists</a:t>
            </a:r>
          </a:p>
        </p:txBody>
      </p:sp>
      <p:sp>
        <p:nvSpPr>
          <p:cNvPr id="3" name="Content Placeholder 2">
            <a:extLst>
              <a:ext uri="{FF2B5EF4-FFF2-40B4-BE49-F238E27FC236}">
                <a16:creationId xmlns:a16="http://schemas.microsoft.com/office/drawing/2014/main" id="{7437B793-1959-671D-5839-2582BC71ED00}"/>
              </a:ext>
            </a:extLst>
          </p:cNvPr>
          <p:cNvSpPr>
            <a:spLocks noGrp="1"/>
          </p:cNvSpPr>
          <p:nvPr>
            <p:ph idx="1"/>
          </p:nvPr>
        </p:nvSpPr>
        <p:spPr/>
        <p:txBody>
          <a:bodyPr/>
          <a:lstStyle/>
          <a:p>
            <a:r>
              <a:rPr lang="en-GB"/>
              <a:t>David Allen </a:t>
            </a:r>
            <a:r>
              <a:rPr lang="en-GB" i="1"/>
              <a:t>Getting Things Done  </a:t>
            </a:r>
            <a:r>
              <a:rPr lang="en-GB"/>
              <a:t>video</a:t>
            </a:r>
          </a:p>
          <a:p>
            <a:r>
              <a:rPr lang="en-GB"/>
              <a:t>Complete lists free up mindspace</a:t>
            </a:r>
          </a:p>
          <a:p>
            <a:r>
              <a:rPr lang="en-GB"/>
              <a:t>Physical/ digital</a:t>
            </a:r>
          </a:p>
          <a:p>
            <a:r>
              <a:rPr lang="en-GB"/>
              <a:t>Regular refresh (weekly)</a:t>
            </a:r>
          </a:p>
          <a:p>
            <a:r>
              <a:rPr lang="en-GB"/>
              <a:t>Proactively managing your work and time</a:t>
            </a:r>
          </a:p>
          <a:p>
            <a:r>
              <a:rPr lang="en-GB"/>
              <a:t>Reduces stress</a:t>
            </a:r>
          </a:p>
          <a:p>
            <a:endParaRPr lang="en-GB"/>
          </a:p>
        </p:txBody>
      </p:sp>
      <p:pic>
        <p:nvPicPr>
          <p:cNvPr id="5" name="Picture 4">
            <a:extLst>
              <a:ext uri="{FF2B5EF4-FFF2-40B4-BE49-F238E27FC236}">
                <a16:creationId xmlns:a16="http://schemas.microsoft.com/office/drawing/2014/main" id="{F45B9794-312C-EFD2-920F-C54E83F0BA7A}"/>
              </a:ext>
            </a:extLst>
          </p:cNvPr>
          <p:cNvPicPr>
            <a:picLocks noChangeAspect="1"/>
          </p:cNvPicPr>
          <p:nvPr/>
        </p:nvPicPr>
        <p:blipFill>
          <a:blip r:embed="rId2"/>
          <a:stretch>
            <a:fillRect/>
          </a:stretch>
        </p:blipFill>
        <p:spPr>
          <a:xfrm>
            <a:off x="5600700" y="4357381"/>
            <a:ext cx="6591300" cy="2438400"/>
          </a:xfrm>
          <a:prstGeom prst="rect">
            <a:avLst/>
          </a:prstGeom>
        </p:spPr>
      </p:pic>
    </p:spTree>
    <p:extLst>
      <p:ext uri="{BB962C8B-B14F-4D97-AF65-F5344CB8AC3E}">
        <p14:creationId xmlns:p14="http://schemas.microsoft.com/office/powerpoint/2010/main" val="1896378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C83E6-D566-5427-8022-A3BA54713466}"/>
              </a:ext>
            </a:extLst>
          </p:cNvPr>
          <p:cNvSpPr>
            <a:spLocks noGrp="1"/>
          </p:cNvSpPr>
          <p:nvPr>
            <p:ph type="title"/>
          </p:nvPr>
        </p:nvSpPr>
        <p:spPr/>
        <p:txBody>
          <a:bodyPr/>
          <a:lstStyle/>
          <a:p>
            <a:r>
              <a:rPr lang="en-GB"/>
              <a:t>PRINCE2 approach to task management</a:t>
            </a:r>
          </a:p>
        </p:txBody>
      </p:sp>
      <p:sp>
        <p:nvSpPr>
          <p:cNvPr id="3" name="Content Placeholder 2">
            <a:extLst>
              <a:ext uri="{FF2B5EF4-FFF2-40B4-BE49-F238E27FC236}">
                <a16:creationId xmlns:a16="http://schemas.microsoft.com/office/drawing/2014/main" id="{E5F9858D-AD60-8E3B-FA68-10CA4007E5AA}"/>
              </a:ext>
            </a:extLst>
          </p:cNvPr>
          <p:cNvSpPr>
            <a:spLocks noGrp="1"/>
          </p:cNvSpPr>
          <p:nvPr>
            <p:ph idx="1"/>
          </p:nvPr>
        </p:nvSpPr>
        <p:spPr/>
        <p:txBody>
          <a:bodyPr>
            <a:normAutofit fontScale="92500" lnSpcReduction="20000"/>
          </a:bodyPr>
          <a:lstStyle/>
          <a:p>
            <a:r>
              <a:rPr lang="en-GB"/>
              <a:t>MoRPHE principle: Product led planning   -  endpoint ‘finished post-ex report’</a:t>
            </a:r>
          </a:p>
          <a:p>
            <a:pPr marL="0" indent="0">
              <a:buNone/>
            </a:pPr>
            <a:r>
              <a:rPr lang="en-GB"/>
              <a:t>Work Packages to create product</a:t>
            </a:r>
          </a:p>
          <a:p>
            <a:r>
              <a:rPr lang="en-GB"/>
              <a:t>WP1   initial data aggregation</a:t>
            </a:r>
          </a:p>
          <a:p>
            <a:r>
              <a:rPr lang="en-GB"/>
              <a:t>WP2   phasing</a:t>
            </a:r>
          </a:p>
          <a:p>
            <a:r>
              <a:rPr lang="en-GB"/>
              <a:t>WP3   stratigraphic narrative</a:t>
            </a:r>
          </a:p>
          <a:p>
            <a:r>
              <a:rPr lang="en-GB"/>
              <a:t>WP4   illustration</a:t>
            </a:r>
          </a:p>
          <a:p>
            <a:r>
              <a:rPr lang="en-GB"/>
              <a:t>WP5   finds cataloging and analysis</a:t>
            </a:r>
          </a:p>
          <a:p>
            <a:r>
              <a:rPr lang="en-GB"/>
              <a:t>WP6   synthesis, significance, introduction</a:t>
            </a:r>
          </a:p>
          <a:p>
            <a:r>
              <a:rPr lang="en-GB"/>
              <a:t>WP7   formating and production</a:t>
            </a:r>
          </a:p>
          <a:p>
            <a:r>
              <a:rPr lang="en-GB"/>
              <a:t>WP8   QA and sign off  </a:t>
            </a:r>
          </a:p>
        </p:txBody>
      </p:sp>
    </p:spTree>
    <p:extLst>
      <p:ext uri="{BB962C8B-B14F-4D97-AF65-F5344CB8AC3E}">
        <p14:creationId xmlns:p14="http://schemas.microsoft.com/office/powerpoint/2010/main" val="3287149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8B14-14B1-B93D-354D-8CB288B6D9DC}"/>
              </a:ext>
            </a:extLst>
          </p:cNvPr>
          <p:cNvSpPr>
            <a:spLocks noGrp="1"/>
          </p:cNvSpPr>
          <p:nvPr>
            <p:ph type="title"/>
          </p:nvPr>
        </p:nvSpPr>
        <p:spPr/>
        <p:txBody>
          <a:bodyPr/>
          <a:lstStyle/>
          <a:p>
            <a:r>
              <a:rPr lang="en-GB"/>
              <a:t>PRINCE2 work packages</a:t>
            </a:r>
          </a:p>
        </p:txBody>
      </p:sp>
      <p:sp>
        <p:nvSpPr>
          <p:cNvPr id="3" name="Content Placeholder 2">
            <a:extLst>
              <a:ext uri="{FF2B5EF4-FFF2-40B4-BE49-F238E27FC236}">
                <a16:creationId xmlns:a16="http://schemas.microsoft.com/office/drawing/2014/main" id="{DC9E202B-3635-7396-1F2F-15CAE6F18FCE}"/>
              </a:ext>
            </a:extLst>
          </p:cNvPr>
          <p:cNvSpPr>
            <a:spLocks noGrp="1"/>
          </p:cNvSpPr>
          <p:nvPr>
            <p:ph idx="1"/>
          </p:nvPr>
        </p:nvSpPr>
        <p:spPr/>
        <p:txBody>
          <a:bodyPr/>
          <a:lstStyle/>
          <a:p>
            <a:r>
              <a:rPr lang="en-GB"/>
              <a:t>Dependencies – parallel tasks/ sequential tasks</a:t>
            </a:r>
          </a:p>
          <a:p>
            <a:r>
              <a:rPr lang="en-GB"/>
              <a:t>Critical path – shortest possible timeline</a:t>
            </a:r>
          </a:p>
          <a:p>
            <a:r>
              <a:rPr lang="en-GB"/>
              <a:t>High level (lump together) or split up </a:t>
            </a:r>
          </a:p>
          <a:p>
            <a:r>
              <a:rPr lang="en-GB"/>
              <a:t>Input from outside the usual team</a:t>
            </a:r>
          </a:p>
          <a:p>
            <a:r>
              <a:rPr lang="en-GB"/>
              <a:t>Milestones</a:t>
            </a:r>
          </a:p>
          <a:p>
            <a:r>
              <a:rPr lang="en-GB"/>
              <a:t>Measure progress and report (Checkpoint report, Highlight report)</a:t>
            </a:r>
          </a:p>
          <a:p>
            <a:r>
              <a:rPr lang="en-GB"/>
              <a:t>Escalate if timescale isn’t going to be met </a:t>
            </a:r>
          </a:p>
        </p:txBody>
      </p:sp>
    </p:spTree>
    <p:extLst>
      <p:ext uri="{BB962C8B-B14F-4D97-AF65-F5344CB8AC3E}">
        <p14:creationId xmlns:p14="http://schemas.microsoft.com/office/powerpoint/2010/main" val="760300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AC08E-63B7-988E-8D31-3ED14EBC9E2B}"/>
              </a:ext>
            </a:extLst>
          </p:cNvPr>
          <p:cNvSpPr>
            <a:spLocks noGrp="1"/>
          </p:cNvSpPr>
          <p:nvPr>
            <p:ph type="title"/>
          </p:nvPr>
        </p:nvSpPr>
        <p:spPr/>
        <p:txBody>
          <a:bodyPr/>
          <a:lstStyle/>
          <a:p>
            <a:r>
              <a:rPr lang="en-GB"/>
              <a:t>PRINCE2 work packages in practice</a:t>
            </a:r>
          </a:p>
        </p:txBody>
      </p:sp>
      <p:sp>
        <p:nvSpPr>
          <p:cNvPr id="3" name="Content Placeholder 2">
            <a:extLst>
              <a:ext uri="{FF2B5EF4-FFF2-40B4-BE49-F238E27FC236}">
                <a16:creationId xmlns:a16="http://schemas.microsoft.com/office/drawing/2014/main" id="{172579BE-EB86-9BBF-F797-C44A06109C00}"/>
              </a:ext>
            </a:extLst>
          </p:cNvPr>
          <p:cNvSpPr>
            <a:spLocks noGrp="1"/>
          </p:cNvSpPr>
          <p:nvPr>
            <p:ph idx="1"/>
          </p:nvPr>
        </p:nvSpPr>
        <p:spPr/>
        <p:txBody>
          <a:bodyPr/>
          <a:lstStyle/>
          <a:p>
            <a:r>
              <a:rPr lang="en-GB"/>
              <a:t>Staff working on multiple projects/ work packages</a:t>
            </a:r>
          </a:p>
          <a:p>
            <a:r>
              <a:rPr lang="en-GB"/>
              <a:t>Invoice points</a:t>
            </a:r>
          </a:p>
          <a:p>
            <a:r>
              <a:rPr lang="en-GB"/>
              <a:t>Fuzzy edges – ‘nearly finished’ ‘finished’</a:t>
            </a:r>
          </a:p>
          <a:p>
            <a:r>
              <a:rPr lang="en-GB"/>
              <a:t>Parallel working may cause re-work (finds work &gt; change in phasing)</a:t>
            </a:r>
          </a:p>
          <a:p>
            <a:r>
              <a:rPr lang="en-GB"/>
              <a:t>Hard to estimate time/work remaining</a:t>
            </a:r>
          </a:p>
          <a:p>
            <a:r>
              <a:rPr lang="en-GB"/>
              <a:t>Time taken to prepare/update  project plans</a:t>
            </a:r>
          </a:p>
          <a:p>
            <a:r>
              <a:rPr lang="en-GB"/>
              <a:t>Time taken to attend meetings on dormant projects</a:t>
            </a:r>
          </a:p>
        </p:txBody>
      </p:sp>
    </p:spTree>
    <p:extLst>
      <p:ext uri="{BB962C8B-B14F-4D97-AF65-F5344CB8AC3E}">
        <p14:creationId xmlns:p14="http://schemas.microsoft.com/office/powerpoint/2010/main" val="3834520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01C0D-E1F4-D797-D08F-A3CB7407A945}"/>
              </a:ext>
            </a:extLst>
          </p:cNvPr>
          <p:cNvSpPr>
            <a:spLocks noGrp="1"/>
          </p:cNvSpPr>
          <p:nvPr>
            <p:ph type="title"/>
          </p:nvPr>
        </p:nvSpPr>
        <p:spPr/>
        <p:txBody>
          <a:bodyPr/>
          <a:lstStyle/>
          <a:p>
            <a:r>
              <a:rPr lang="en-GB"/>
              <a:t>Time management exercise</a:t>
            </a:r>
          </a:p>
        </p:txBody>
      </p:sp>
      <p:sp>
        <p:nvSpPr>
          <p:cNvPr id="3" name="Content Placeholder 2">
            <a:extLst>
              <a:ext uri="{FF2B5EF4-FFF2-40B4-BE49-F238E27FC236}">
                <a16:creationId xmlns:a16="http://schemas.microsoft.com/office/drawing/2014/main" id="{22A34F50-686E-0A68-C546-DABA6D82AAF7}"/>
              </a:ext>
            </a:extLst>
          </p:cNvPr>
          <p:cNvSpPr>
            <a:spLocks noGrp="1"/>
          </p:cNvSpPr>
          <p:nvPr>
            <p:ph idx="1"/>
          </p:nvPr>
        </p:nvSpPr>
        <p:spPr/>
        <p:txBody>
          <a:bodyPr/>
          <a:lstStyle/>
          <a:p>
            <a:r>
              <a:rPr lang="en-GB"/>
              <a:t>See brief on Moodle</a:t>
            </a:r>
          </a:p>
          <a:p>
            <a:r>
              <a:rPr lang="en-GB"/>
              <a:t>Monitor and record how you spend a typical day/week</a:t>
            </a:r>
          </a:p>
          <a:p>
            <a:pPr marL="0" indent="0">
              <a:buNone/>
            </a:pPr>
            <a:endParaRPr lang="en-GB"/>
          </a:p>
          <a:p>
            <a:pPr marL="0" indent="0">
              <a:buNone/>
            </a:pPr>
            <a:r>
              <a:rPr lang="en-GB"/>
              <a:t>Reflection</a:t>
            </a:r>
          </a:p>
          <a:p>
            <a:r>
              <a:rPr lang="en-GB"/>
              <a:t>Is the pattern of time use what you expected?</a:t>
            </a:r>
          </a:p>
          <a:p>
            <a:r>
              <a:rPr lang="en-GB"/>
              <a:t>How realistic are your expectations of how much time you can spend on your primary task? </a:t>
            </a:r>
          </a:p>
          <a:p>
            <a:r>
              <a:rPr lang="en-GB"/>
              <a:t>Are non-work tasks eating into your work time, and if so is there any way to reduce them?</a:t>
            </a:r>
          </a:p>
          <a:p>
            <a:endParaRPr lang="en-GB"/>
          </a:p>
          <a:p>
            <a:endParaRPr lang="en-GB"/>
          </a:p>
          <a:p>
            <a:endParaRPr lang="en-GB"/>
          </a:p>
        </p:txBody>
      </p:sp>
    </p:spTree>
    <p:extLst>
      <p:ext uri="{BB962C8B-B14F-4D97-AF65-F5344CB8AC3E}">
        <p14:creationId xmlns:p14="http://schemas.microsoft.com/office/powerpoint/2010/main" val="1765536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9A977-D9D6-2AAC-22FB-8272115ACF59}"/>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9715B0DD-5764-60A0-7149-D9CCACAD3CBB}"/>
              </a:ext>
            </a:extLst>
          </p:cNvPr>
          <p:cNvSpPr>
            <a:spLocks noGrp="1"/>
          </p:cNvSpPr>
          <p:nvPr>
            <p:ph idx="1"/>
          </p:nvPr>
        </p:nvSpPr>
        <p:spPr/>
        <p:txBody>
          <a:bodyPr/>
          <a:lstStyle/>
          <a:p>
            <a:r>
              <a:rPr lang="en-GB"/>
              <a:t>Communication </a:t>
            </a:r>
          </a:p>
          <a:p>
            <a:pPr lvl="1"/>
            <a:r>
              <a:rPr lang="en-GB"/>
              <a:t>Audience</a:t>
            </a:r>
          </a:p>
          <a:p>
            <a:pPr lvl="1"/>
            <a:r>
              <a:rPr lang="en-GB"/>
              <a:t>Feedback</a:t>
            </a:r>
          </a:p>
          <a:p>
            <a:pPr marL="457200" lvl="1" indent="0">
              <a:buNone/>
            </a:pPr>
            <a:endParaRPr lang="en-GB"/>
          </a:p>
          <a:p>
            <a:pPr marL="0" indent="0">
              <a:buNone/>
            </a:pPr>
            <a:r>
              <a:rPr lang="en-GB"/>
              <a:t>Task management</a:t>
            </a:r>
          </a:p>
          <a:p>
            <a:pPr lvl="1"/>
            <a:r>
              <a:rPr lang="en-GB"/>
              <a:t>Prioritisation</a:t>
            </a:r>
          </a:p>
          <a:p>
            <a:pPr lvl="1"/>
            <a:r>
              <a:rPr lang="en-GB"/>
              <a:t>Lists</a:t>
            </a:r>
          </a:p>
          <a:p>
            <a:pPr lvl="1"/>
            <a:r>
              <a:rPr lang="en-GB"/>
              <a:t>PRINCE2 work packages</a:t>
            </a:r>
          </a:p>
          <a:p>
            <a:pPr lvl="1"/>
            <a:r>
              <a:rPr lang="en-GB"/>
              <a:t>Time use awareness</a:t>
            </a:r>
          </a:p>
        </p:txBody>
      </p:sp>
      <p:pic>
        <p:nvPicPr>
          <p:cNvPr id="4" name="Picture 3">
            <a:extLst>
              <a:ext uri="{FF2B5EF4-FFF2-40B4-BE49-F238E27FC236}">
                <a16:creationId xmlns:a16="http://schemas.microsoft.com/office/drawing/2014/main" id="{E97B189F-B8EA-44BA-3161-C37CB9BF22F4}"/>
              </a:ext>
            </a:extLst>
          </p:cNvPr>
          <p:cNvPicPr>
            <a:picLocks noChangeAspect="1"/>
          </p:cNvPicPr>
          <p:nvPr/>
        </p:nvPicPr>
        <p:blipFill>
          <a:blip r:embed="rId2"/>
          <a:stretch>
            <a:fillRect/>
          </a:stretch>
        </p:blipFill>
        <p:spPr>
          <a:xfrm>
            <a:off x="570891" y="5918674"/>
            <a:ext cx="6620830" cy="786452"/>
          </a:xfrm>
          <a:prstGeom prst="rect">
            <a:avLst/>
          </a:prstGeom>
        </p:spPr>
      </p:pic>
    </p:spTree>
    <p:extLst>
      <p:ext uri="{BB962C8B-B14F-4D97-AF65-F5344CB8AC3E}">
        <p14:creationId xmlns:p14="http://schemas.microsoft.com/office/powerpoint/2010/main" val="523402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5" ma:contentTypeDescription="Create a new document." ma:contentTypeScope="" ma:versionID="6eeee29bc7205b1361d2532d71b1a0a9">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bb080bf7dfd4717fc2f260165e538b42"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291C8A-B766-4E0D-9D42-C4BC6BD95380}">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FD8448D9-FD3B-4CD9-94B4-FDF2F5941B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F9AAD3-EBE4-484E-9898-BBF994B17B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183</TotalTime>
  <Words>839</Words>
  <Application>Microsoft Office PowerPoint</Application>
  <PresentationFormat>Widescreen</PresentationFormat>
  <Paragraphs>131</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HPAR7007 Archaeological Specialist Practice</vt:lpstr>
      <vt:lpstr>Outline</vt:lpstr>
      <vt:lpstr>Communication skills</vt:lpstr>
      <vt:lpstr>Why people like listening to archaeologists</vt:lpstr>
      <vt:lpstr>Audiences</vt:lpstr>
      <vt:lpstr>PowerPoint Presentation</vt:lpstr>
      <vt:lpstr>Communication</vt:lpstr>
      <vt:lpstr>What determines effectiveness</vt:lpstr>
      <vt:lpstr>Wessex Archaeology press release  https://www.wessexarch.co.uk/news/excavations-coleshill-hs2-reveal-gatehouse-may-have-come-under-fire-during-civil-war</vt:lpstr>
      <vt:lpstr>Wessex Archaeology press release  https://www.wessexarch.co.uk/news/excavations-coleshill-hs2-reveal-gatehouse-may-have-come-under-fire-during-civil-war</vt:lpstr>
      <vt:lpstr>Wessex Archaeology press release  https://www.wessexarch.co.uk/news/excavations-coleshill-hs2-reveal-gatehouse-may-have-come-under-fire-during-civil-war</vt:lpstr>
      <vt:lpstr>Specialist communication</vt:lpstr>
      <vt:lpstr>Task management</vt:lpstr>
      <vt:lpstr>Prioritisation exercise</vt:lpstr>
      <vt:lpstr>Prioritisation</vt:lpstr>
      <vt:lpstr>Using task management lists</vt:lpstr>
      <vt:lpstr>PRINCE2 approach to task management</vt:lpstr>
      <vt:lpstr>PRINCE2 work packages</vt:lpstr>
      <vt:lpstr>PRINCE2 work packages in practice</vt:lpstr>
      <vt:lpstr>Time management exercise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HPAR7007 Archaeological Specialist Practice</dc:title>
  <dc:creator>Martin Locock</dc:creator>
  <cp:lastModifiedBy>Martin Locock</cp:lastModifiedBy>
  <cp:revision>1</cp:revision>
  <dcterms:created xsi:type="dcterms:W3CDTF">2023-01-23T13:14:08Z</dcterms:created>
  <dcterms:modified xsi:type="dcterms:W3CDTF">2023-01-26T09:50:01Z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