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7" r:id="rId4"/>
  </p:sldMasterIdLst>
  <p:notesMasterIdLst>
    <p:notesMasterId r:id="rId43"/>
  </p:notesMasterIdLst>
  <p:handoutMasterIdLst>
    <p:handoutMasterId r:id="rId44"/>
  </p:handoutMasterIdLst>
  <p:sldIdLst>
    <p:sldId id="268" r:id="rId5"/>
    <p:sldId id="270" r:id="rId6"/>
    <p:sldId id="271" r:id="rId7"/>
    <p:sldId id="273" r:id="rId8"/>
    <p:sldId id="274" r:id="rId9"/>
    <p:sldId id="272" r:id="rId10"/>
    <p:sldId id="277" r:id="rId11"/>
    <p:sldId id="278" r:id="rId12"/>
    <p:sldId id="308" r:id="rId13"/>
    <p:sldId id="279" r:id="rId14"/>
    <p:sldId id="280" r:id="rId15"/>
    <p:sldId id="281" r:id="rId16"/>
    <p:sldId id="282" r:id="rId17"/>
    <p:sldId id="276" r:id="rId18"/>
    <p:sldId id="299" r:id="rId19"/>
    <p:sldId id="300" r:id="rId20"/>
    <p:sldId id="297" r:id="rId21"/>
    <p:sldId id="284" r:id="rId22"/>
    <p:sldId id="275" r:id="rId23"/>
    <p:sldId id="283" r:id="rId24"/>
    <p:sldId id="293" r:id="rId25"/>
    <p:sldId id="288" r:id="rId26"/>
    <p:sldId id="289" r:id="rId27"/>
    <p:sldId id="290" r:id="rId28"/>
    <p:sldId id="291" r:id="rId29"/>
    <p:sldId id="292" r:id="rId30"/>
    <p:sldId id="294" r:id="rId31"/>
    <p:sldId id="301" r:id="rId32"/>
    <p:sldId id="302" r:id="rId33"/>
    <p:sldId id="303" r:id="rId34"/>
    <p:sldId id="304" r:id="rId35"/>
    <p:sldId id="305" r:id="rId36"/>
    <p:sldId id="307" r:id="rId37"/>
    <p:sldId id="306" r:id="rId38"/>
    <p:sldId id="295" r:id="rId39"/>
    <p:sldId id="296" r:id="rId40"/>
    <p:sldId id="287" r:id="rId41"/>
    <p:sldId id="298" r:id="rId42"/>
  </p:sldIdLst>
  <p:sldSz cx="12192000" cy="6858000"/>
  <p:notesSz cx="6858000" cy="9144000"/>
  <p:defaultTextStyle>
    <a:defPPr rtl="0">
      <a:defRPr lang="en-gb"/>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580"/>
  </p:normalViewPr>
  <p:slideViewPr>
    <p:cSldViewPr snapToGrid="0" snapToObjects="1">
      <p:cViewPr varScale="1">
        <p:scale>
          <a:sx n="59" d="100"/>
          <a:sy n="59" d="100"/>
        </p:scale>
        <p:origin x="84" y="144"/>
      </p:cViewPr>
      <p:guideLst/>
    </p:cSldViewPr>
  </p:slideViewPr>
  <p:notesTextViewPr>
    <p:cViewPr>
      <p:scale>
        <a:sx n="1" d="1"/>
        <a:sy n="1" d="1"/>
      </p:scale>
      <p:origin x="0" y="0"/>
    </p:cViewPr>
  </p:notesTextViewPr>
  <p:notesViewPr>
    <p:cSldViewPr snapToGrid="0" snapToObjects="1">
      <p:cViewPr varScale="1">
        <p:scale>
          <a:sx n="89" d="100"/>
          <a:sy n="89" d="100"/>
        </p:scale>
        <p:origin x="3780"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theme" Target="theme/theme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viewProps" Target="view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ron Langford" userId="dbf6bd372a34722a" providerId="LiveId" clId="{86DFC2D2-394A-4CF8-8549-A21512DC8E0E}"/>
    <pc:docChg chg="undo custSel addSld modSld">
      <pc:chgData name="sharon Langford" userId="dbf6bd372a34722a" providerId="LiveId" clId="{86DFC2D2-394A-4CF8-8549-A21512DC8E0E}" dt="2025-11-30T13:38:45.117" v="722" actId="26606"/>
      <pc:docMkLst>
        <pc:docMk/>
      </pc:docMkLst>
      <pc:sldChg chg="addSp delSp modSp new mod setBg setClrOvrMap">
        <pc:chgData name="sharon Langford" userId="dbf6bd372a34722a" providerId="LiveId" clId="{86DFC2D2-394A-4CF8-8549-A21512DC8E0E}" dt="2025-11-30T13:38:45.117" v="722" actId="26606"/>
        <pc:sldMkLst>
          <pc:docMk/>
          <pc:sldMk cId="3774683402" sldId="308"/>
        </pc:sldMkLst>
        <pc:spChg chg="mod">
          <ac:chgData name="sharon Langford" userId="dbf6bd372a34722a" providerId="LiveId" clId="{86DFC2D2-394A-4CF8-8549-A21512DC8E0E}" dt="2025-11-30T13:38:24.515" v="717" actId="20577"/>
          <ac:spMkLst>
            <pc:docMk/>
            <pc:sldMk cId="3774683402" sldId="308"/>
            <ac:spMk id="2" creationId="{BD098F01-6586-8EE7-F784-D5A798DC398D}"/>
          </ac:spMkLst>
        </pc:spChg>
        <pc:spChg chg="del mod">
          <ac:chgData name="sharon Langford" userId="dbf6bd372a34722a" providerId="LiveId" clId="{86DFC2D2-394A-4CF8-8549-A21512DC8E0E}" dt="2025-11-30T13:36:46.099" v="691" actId="26606"/>
          <ac:spMkLst>
            <pc:docMk/>
            <pc:sldMk cId="3774683402" sldId="308"/>
            <ac:spMk id="3" creationId="{2B99FFF4-CA91-C492-A32E-D0AF2A5E26D5}"/>
          </ac:spMkLst>
        </pc:spChg>
        <pc:spChg chg="add del">
          <ac:chgData name="sharon Langford" userId="dbf6bd372a34722a" providerId="LiveId" clId="{86DFC2D2-394A-4CF8-8549-A21512DC8E0E}" dt="2025-11-30T13:38:45.117" v="722" actId="26606"/>
          <ac:spMkLst>
            <pc:docMk/>
            <pc:sldMk cId="3774683402" sldId="308"/>
            <ac:spMk id="9" creationId="{8B1DD9EA-A53C-44BE-92F3-21CAD4D77C91}"/>
          </ac:spMkLst>
        </pc:spChg>
        <pc:spChg chg="add del">
          <ac:chgData name="sharon Langford" userId="dbf6bd372a34722a" providerId="LiveId" clId="{86DFC2D2-394A-4CF8-8549-A21512DC8E0E}" dt="2025-11-30T13:38:45.117" v="722" actId="26606"/>
          <ac:spMkLst>
            <pc:docMk/>
            <pc:sldMk cId="3774683402" sldId="308"/>
            <ac:spMk id="11" creationId="{8305855A-EF75-4C54-AD29-3A7A2761C7DB}"/>
          </ac:spMkLst>
        </pc:spChg>
        <pc:spChg chg="add del">
          <ac:chgData name="sharon Langford" userId="dbf6bd372a34722a" providerId="LiveId" clId="{86DFC2D2-394A-4CF8-8549-A21512DC8E0E}" dt="2025-11-30T13:38:45.117" v="722" actId="26606"/>
          <ac:spMkLst>
            <pc:docMk/>
            <pc:sldMk cId="3774683402" sldId="308"/>
            <ac:spMk id="13" creationId="{9C75C971-7653-4A6D-B809-4353FF7F7873}"/>
          </ac:spMkLst>
        </pc:spChg>
        <pc:spChg chg="add del">
          <ac:chgData name="sharon Langford" userId="dbf6bd372a34722a" providerId="LiveId" clId="{86DFC2D2-394A-4CF8-8549-A21512DC8E0E}" dt="2025-11-30T13:38:43.175" v="719" actId="26606"/>
          <ac:spMkLst>
            <pc:docMk/>
            <pc:sldMk cId="3774683402" sldId="308"/>
            <ac:spMk id="18" creationId="{8B1DD9EA-A53C-44BE-92F3-21CAD4D77C91}"/>
          </ac:spMkLst>
        </pc:spChg>
        <pc:spChg chg="add del">
          <ac:chgData name="sharon Langford" userId="dbf6bd372a34722a" providerId="LiveId" clId="{86DFC2D2-394A-4CF8-8549-A21512DC8E0E}" dt="2025-11-30T13:38:43.175" v="719" actId="26606"/>
          <ac:spMkLst>
            <pc:docMk/>
            <pc:sldMk cId="3774683402" sldId="308"/>
            <ac:spMk id="20" creationId="{8305855A-EF75-4C54-AD29-3A7A2761C7DB}"/>
          </ac:spMkLst>
        </pc:spChg>
        <pc:spChg chg="add del">
          <ac:chgData name="sharon Langford" userId="dbf6bd372a34722a" providerId="LiveId" clId="{86DFC2D2-394A-4CF8-8549-A21512DC8E0E}" dt="2025-11-30T13:38:43.175" v="719" actId="26606"/>
          <ac:spMkLst>
            <pc:docMk/>
            <pc:sldMk cId="3774683402" sldId="308"/>
            <ac:spMk id="22" creationId="{9C75C971-7653-4A6D-B809-4353FF7F7873}"/>
          </ac:spMkLst>
        </pc:spChg>
        <pc:spChg chg="add del">
          <ac:chgData name="sharon Langford" userId="dbf6bd372a34722a" providerId="LiveId" clId="{86DFC2D2-394A-4CF8-8549-A21512DC8E0E}" dt="2025-11-30T13:38:45.087" v="721" actId="26606"/>
          <ac:spMkLst>
            <pc:docMk/>
            <pc:sldMk cId="3774683402" sldId="308"/>
            <ac:spMk id="24" creationId="{8B1DD9EA-A53C-44BE-92F3-21CAD4D77C91}"/>
          </ac:spMkLst>
        </pc:spChg>
        <pc:spChg chg="add del">
          <ac:chgData name="sharon Langford" userId="dbf6bd372a34722a" providerId="LiveId" clId="{86DFC2D2-394A-4CF8-8549-A21512DC8E0E}" dt="2025-11-30T13:38:45.087" v="721" actId="26606"/>
          <ac:spMkLst>
            <pc:docMk/>
            <pc:sldMk cId="3774683402" sldId="308"/>
            <ac:spMk id="25" creationId="{8305855A-EF75-4C54-AD29-3A7A2761C7DB}"/>
          </ac:spMkLst>
        </pc:spChg>
        <pc:spChg chg="add del">
          <ac:chgData name="sharon Langford" userId="dbf6bd372a34722a" providerId="LiveId" clId="{86DFC2D2-394A-4CF8-8549-A21512DC8E0E}" dt="2025-11-30T13:38:45.087" v="721" actId="26606"/>
          <ac:spMkLst>
            <pc:docMk/>
            <pc:sldMk cId="3774683402" sldId="308"/>
            <ac:spMk id="26" creationId="{9C75C971-7653-4A6D-B809-4353FF7F7873}"/>
          </ac:spMkLst>
        </pc:spChg>
        <pc:spChg chg="add">
          <ac:chgData name="sharon Langford" userId="dbf6bd372a34722a" providerId="LiveId" clId="{86DFC2D2-394A-4CF8-8549-A21512DC8E0E}" dt="2025-11-30T13:38:45.117" v="722" actId="26606"/>
          <ac:spMkLst>
            <pc:docMk/>
            <pc:sldMk cId="3774683402" sldId="308"/>
            <ac:spMk id="28" creationId="{8B1DD9EA-A53C-44BE-92F3-21CAD4D77C91}"/>
          </ac:spMkLst>
        </pc:spChg>
        <pc:spChg chg="add">
          <ac:chgData name="sharon Langford" userId="dbf6bd372a34722a" providerId="LiveId" clId="{86DFC2D2-394A-4CF8-8549-A21512DC8E0E}" dt="2025-11-30T13:38:45.117" v="722" actId="26606"/>
          <ac:spMkLst>
            <pc:docMk/>
            <pc:sldMk cId="3774683402" sldId="308"/>
            <ac:spMk id="29" creationId="{8305855A-EF75-4C54-AD29-3A7A2761C7DB}"/>
          </ac:spMkLst>
        </pc:spChg>
        <pc:spChg chg="add">
          <ac:chgData name="sharon Langford" userId="dbf6bd372a34722a" providerId="LiveId" clId="{86DFC2D2-394A-4CF8-8549-A21512DC8E0E}" dt="2025-11-30T13:38:45.117" v="722" actId="26606"/>
          <ac:spMkLst>
            <pc:docMk/>
            <pc:sldMk cId="3774683402" sldId="308"/>
            <ac:spMk id="30" creationId="{9C75C971-7653-4A6D-B809-4353FF7F7873}"/>
          </ac:spMkLst>
        </pc:spChg>
        <pc:graphicFrameChg chg="add mod modGraphic">
          <ac:chgData name="sharon Langford" userId="dbf6bd372a34722a" providerId="LiveId" clId="{86DFC2D2-394A-4CF8-8549-A21512DC8E0E}" dt="2025-11-30T13:38:45.117" v="722" actId="26606"/>
          <ac:graphicFrameMkLst>
            <pc:docMk/>
            <pc:sldMk cId="3774683402" sldId="308"/>
            <ac:graphicFrameMk id="5" creationId="{503980CF-7262-B19E-4877-29D27F762731}"/>
          </ac:graphicFrameMkLst>
        </pc:graphicFrameChg>
      </pc:sldChg>
    </pc:docChg>
  </pc:docChgLst>
</pc:chgInfo>
</file>

<file path=ppt/diagrams/_rels/data7.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8.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_rels/drawing7.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8.xml.rels><?xml version="1.0" encoding="UTF-8" standalone="yes"?>
<Relationships xmlns="http://schemas.openxmlformats.org/package/2006/relationships"><Relationship Id="rId8" Type="http://schemas.openxmlformats.org/officeDocument/2006/relationships/image" Target="../media/image26.svg"/><Relationship Id="rId3" Type="http://schemas.openxmlformats.org/officeDocument/2006/relationships/image" Target="../media/image21.png"/><Relationship Id="rId7" Type="http://schemas.openxmlformats.org/officeDocument/2006/relationships/image" Target="../media/image25.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24.svg"/><Relationship Id="rId5" Type="http://schemas.openxmlformats.org/officeDocument/2006/relationships/image" Target="../media/image23.png"/><Relationship Id="rId10" Type="http://schemas.openxmlformats.org/officeDocument/2006/relationships/image" Target="../media/image28.svg"/><Relationship Id="rId4" Type="http://schemas.openxmlformats.org/officeDocument/2006/relationships/image" Target="../media/image22.svg"/><Relationship Id="rId9" Type="http://schemas.openxmlformats.org/officeDocument/2006/relationships/image" Target="../media/image27.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A273A7-E96E-4762-B3D9-8B7FD6273524}" type="doc">
      <dgm:prSet loTypeId="urn:microsoft.com/office/officeart/2005/8/layout/process5" loCatId="process" qsTypeId="urn:microsoft.com/office/officeart/2005/8/quickstyle/simple5" qsCatId="simple" csTypeId="urn:microsoft.com/office/officeart/2005/8/colors/colorful2" csCatId="colorful"/>
      <dgm:spPr/>
      <dgm:t>
        <a:bodyPr/>
        <a:lstStyle/>
        <a:p>
          <a:endParaRPr lang="en-US"/>
        </a:p>
      </dgm:t>
    </dgm:pt>
    <dgm:pt modelId="{CC13DDFD-D564-48BC-9A98-208DEAB8F491}">
      <dgm:prSet/>
      <dgm:spPr/>
      <dgm:t>
        <a:bodyPr/>
        <a:lstStyle/>
        <a:p>
          <a:r>
            <a:rPr lang="en-GB"/>
            <a:t>Add one Ethical principle to this section to show how your use of person-centred counselling skills can apply. </a:t>
          </a:r>
          <a:endParaRPr lang="en-US"/>
        </a:p>
      </dgm:t>
    </dgm:pt>
    <dgm:pt modelId="{EAC8FD62-13CA-4273-A09B-83EE098F911D}" type="parTrans" cxnId="{DC8AFD22-D3E1-4202-A357-3B40E91EFFB2}">
      <dgm:prSet/>
      <dgm:spPr/>
      <dgm:t>
        <a:bodyPr/>
        <a:lstStyle/>
        <a:p>
          <a:endParaRPr lang="en-US"/>
        </a:p>
      </dgm:t>
    </dgm:pt>
    <dgm:pt modelId="{E44343B0-D6AE-41CC-A1F9-28C51202AD4A}" type="sibTrans" cxnId="{DC8AFD22-D3E1-4202-A357-3B40E91EFFB2}">
      <dgm:prSet/>
      <dgm:spPr/>
      <dgm:t>
        <a:bodyPr/>
        <a:lstStyle/>
        <a:p>
          <a:endParaRPr lang="en-US"/>
        </a:p>
      </dgm:t>
    </dgm:pt>
    <dgm:pt modelId="{F5AAD867-D949-4AE9-B45F-7325F22D327E}">
      <dgm:prSet/>
      <dgm:spPr/>
      <dgm:t>
        <a:bodyPr/>
        <a:lstStyle/>
        <a:p>
          <a:r>
            <a:rPr lang="en-GB"/>
            <a:t>1. Autonomy:- support individual to make informed choices over their lives and about their care</a:t>
          </a:r>
          <a:endParaRPr lang="en-US"/>
        </a:p>
      </dgm:t>
    </dgm:pt>
    <dgm:pt modelId="{444358EC-3A9E-4F97-916D-045E86C4342D}" type="parTrans" cxnId="{6ABBDDC4-9897-4990-9BB1-6241A251D949}">
      <dgm:prSet/>
      <dgm:spPr/>
      <dgm:t>
        <a:bodyPr/>
        <a:lstStyle/>
        <a:p>
          <a:endParaRPr lang="en-US"/>
        </a:p>
      </dgm:t>
    </dgm:pt>
    <dgm:pt modelId="{C3E5AA60-0C17-4268-84A2-0E51C183CE35}" type="sibTrans" cxnId="{6ABBDDC4-9897-4990-9BB1-6241A251D949}">
      <dgm:prSet/>
      <dgm:spPr/>
      <dgm:t>
        <a:bodyPr/>
        <a:lstStyle/>
        <a:p>
          <a:endParaRPr lang="en-US"/>
        </a:p>
      </dgm:t>
    </dgm:pt>
    <dgm:pt modelId="{263D77AD-06C3-4B6F-9C29-7459A4A44031}">
      <dgm:prSet/>
      <dgm:spPr/>
      <dgm:t>
        <a:bodyPr/>
        <a:lstStyle/>
        <a:p>
          <a:r>
            <a:rPr lang="en-GB"/>
            <a:t>2. Beneficence:- Promoting wellbeing and positive outcomes for patient</a:t>
          </a:r>
          <a:endParaRPr lang="en-US"/>
        </a:p>
      </dgm:t>
    </dgm:pt>
    <dgm:pt modelId="{0B1EE337-805A-4237-B200-3A4A01F74A5C}" type="parTrans" cxnId="{BB4A4018-18A5-4E54-94CD-086C5CCFC214}">
      <dgm:prSet/>
      <dgm:spPr/>
      <dgm:t>
        <a:bodyPr/>
        <a:lstStyle/>
        <a:p>
          <a:endParaRPr lang="en-US"/>
        </a:p>
      </dgm:t>
    </dgm:pt>
    <dgm:pt modelId="{D0F16EB3-131D-410B-AFC4-2855DBA05475}" type="sibTrans" cxnId="{BB4A4018-18A5-4E54-94CD-086C5CCFC214}">
      <dgm:prSet/>
      <dgm:spPr/>
      <dgm:t>
        <a:bodyPr/>
        <a:lstStyle/>
        <a:p>
          <a:endParaRPr lang="en-US"/>
        </a:p>
      </dgm:t>
    </dgm:pt>
    <dgm:pt modelId="{430305C6-9C0D-40D4-9039-9F0CC4AFED34}">
      <dgm:prSet/>
      <dgm:spPr/>
      <dgm:t>
        <a:bodyPr/>
        <a:lstStyle/>
        <a:p>
          <a:r>
            <a:rPr lang="en-GB"/>
            <a:t>3. Dignity:- Treating patients with respect, valuing worth and idenity</a:t>
          </a:r>
          <a:endParaRPr lang="en-US"/>
        </a:p>
      </dgm:t>
    </dgm:pt>
    <dgm:pt modelId="{6AFE0302-4E36-48A5-8FD4-DB27AC2DF827}" type="parTrans" cxnId="{9970E6E5-448C-4DC8-BE06-19B95F863BC5}">
      <dgm:prSet/>
      <dgm:spPr/>
      <dgm:t>
        <a:bodyPr/>
        <a:lstStyle/>
        <a:p>
          <a:endParaRPr lang="en-US"/>
        </a:p>
      </dgm:t>
    </dgm:pt>
    <dgm:pt modelId="{764FF71C-B17D-4125-9D03-9F86CCEBD0E4}" type="sibTrans" cxnId="{9970E6E5-448C-4DC8-BE06-19B95F863BC5}">
      <dgm:prSet/>
      <dgm:spPr/>
      <dgm:t>
        <a:bodyPr/>
        <a:lstStyle/>
        <a:p>
          <a:endParaRPr lang="en-US"/>
        </a:p>
      </dgm:t>
    </dgm:pt>
    <dgm:pt modelId="{8F82FC67-63F1-45D5-B6DA-0CC43DC1084B}">
      <dgm:prSet/>
      <dgm:spPr/>
      <dgm:t>
        <a:bodyPr/>
        <a:lstStyle/>
        <a:p>
          <a:r>
            <a:rPr lang="en-GB"/>
            <a:t>4. Promoting independence:- Encouraging others to do as much as they can for themselves</a:t>
          </a:r>
          <a:endParaRPr lang="en-US"/>
        </a:p>
      </dgm:t>
    </dgm:pt>
    <dgm:pt modelId="{64D149F6-8F9C-45DB-AF7C-357D0B2A699F}" type="parTrans" cxnId="{C921F96B-2BE4-4C65-838C-9C466E09F0F5}">
      <dgm:prSet/>
      <dgm:spPr/>
      <dgm:t>
        <a:bodyPr/>
        <a:lstStyle/>
        <a:p>
          <a:endParaRPr lang="en-US"/>
        </a:p>
      </dgm:t>
    </dgm:pt>
    <dgm:pt modelId="{07DCFCF1-7381-4547-ABFE-866A13882CFE}" type="sibTrans" cxnId="{C921F96B-2BE4-4C65-838C-9C466E09F0F5}">
      <dgm:prSet/>
      <dgm:spPr/>
      <dgm:t>
        <a:bodyPr/>
        <a:lstStyle/>
        <a:p>
          <a:endParaRPr lang="en-US"/>
        </a:p>
      </dgm:t>
    </dgm:pt>
    <dgm:pt modelId="{6D5406D4-BFC4-4470-B918-54F7A740578D}">
      <dgm:prSet/>
      <dgm:spPr/>
      <dgm:t>
        <a:bodyPr/>
        <a:lstStyle/>
        <a:p>
          <a:r>
            <a:rPr lang="en-GB"/>
            <a:t>5. Empowerment:- Supporting people to express their views, and participate in decision making and building confidence. </a:t>
          </a:r>
          <a:endParaRPr lang="en-US"/>
        </a:p>
      </dgm:t>
    </dgm:pt>
    <dgm:pt modelId="{AF5AEB3C-3DA6-4B36-90D9-1915805539A3}" type="parTrans" cxnId="{2D1D1551-A6AC-4520-A965-7549B62B63DC}">
      <dgm:prSet/>
      <dgm:spPr/>
      <dgm:t>
        <a:bodyPr/>
        <a:lstStyle/>
        <a:p>
          <a:endParaRPr lang="en-US"/>
        </a:p>
      </dgm:t>
    </dgm:pt>
    <dgm:pt modelId="{3116485A-AA80-402A-A3C0-5B2C996B3428}" type="sibTrans" cxnId="{2D1D1551-A6AC-4520-A965-7549B62B63DC}">
      <dgm:prSet/>
      <dgm:spPr/>
      <dgm:t>
        <a:bodyPr/>
        <a:lstStyle/>
        <a:p>
          <a:endParaRPr lang="en-US"/>
        </a:p>
      </dgm:t>
    </dgm:pt>
    <dgm:pt modelId="{1B37E251-DA08-4F10-9D07-8BEEDE63AED8}" type="pres">
      <dgm:prSet presAssocID="{91A273A7-E96E-4762-B3D9-8B7FD6273524}" presName="diagram" presStyleCnt="0">
        <dgm:presLayoutVars>
          <dgm:dir/>
          <dgm:resizeHandles val="exact"/>
        </dgm:presLayoutVars>
      </dgm:prSet>
      <dgm:spPr/>
    </dgm:pt>
    <dgm:pt modelId="{301D0716-EFF3-4CAC-9902-54A045EF8DFA}" type="pres">
      <dgm:prSet presAssocID="{CC13DDFD-D564-48BC-9A98-208DEAB8F491}" presName="node" presStyleLbl="node1" presStyleIdx="0" presStyleCnt="6">
        <dgm:presLayoutVars>
          <dgm:bulletEnabled val="1"/>
        </dgm:presLayoutVars>
      </dgm:prSet>
      <dgm:spPr/>
    </dgm:pt>
    <dgm:pt modelId="{CBB27457-E39C-470D-B789-658945A4E4F2}" type="pres">
      <dgm:prSet presAssocID="{E44343B0-D6AE-41CC-A1F9-28C51202AD4A}" presName="sibTrans" presStyleLbl="sibTrans2D1" presStyleIdx="0" presStyleCnt="5"/>
      <dgm:spPr/>
    </dgm:pt>
    <dgm:pt modelId="{49C94E98-2177-4657-BC4D-1104B305E235}" type="pres">
      <dgm:prSet presAssocID="{E44343B0-D6AE-41CC-A1F9-28C51202AD4A}" presName="connectorText" presStyleLbl="sibTrans2D1" presStyleIdx="0" presStyleCnt="5"/>
      <dgm:spPr/>
    </dgm:pt>
    <dgm:pt modelId="{6BF62D4F-C282-4272-B897-545130EDB8F9}" type="pres">
      <dgm:prSet presAssocID="{F5AAD867-D949-4AE9-B45F-7325F22D327E}" presName="node" presStyleLbl="node1" presStyleIdx="1" presStyleCnt="6">
        <dgm:presLayoutVars>
          <dgm:bulletEnabled val="1"/>
        </dgm:presLayoutVars>
      </dgm:prSet>
      <dgm:spPr/>
    </dgm:pt>
    <dgm:pt modelId="{BE4BB2E4-B442-47B3-9239-59CA48C245B2}" type="pres">
      <dgm:prSet presAssocID="{C3E5AA60-0C17-4268-84A2-0E51C183CE35}" presName="sibTrans" presStyleLbl="sibTrans2D1" presStyleIdx="1" presStyleCnt="5"/>
      <dgm:spPr/>
    </dgm:pt>
    <dgm:pt modelId="{06B4B7B6-1760-4E87-9005-9B191D564BC8}" type="pres">
      <dgm:prSet presAssocID="{C3E5AA60-0C17-4268-84A2-0E51C183CE35}" presName="connectorText" presStyleLbl="sibTrans2D1" presStyleIdx="1" presStyleCnt="5"/>
      <dgm:spPr/>
    </dgm:pt>
    <dgm:pt modelId="{635C7800-4CD5-429B-9700-7D13A3F9A8BA}" type="pres">
      <dgm:prSet presAssocID="{263D77AD-06C3-4B6F-9C29-7459A4A44031}" presName="node" presStyleLbl="node1" presStyleIdx="2" presStyleCnt="6">
        <dgm:presLayoutVars>
          <dgm:bulletEnabled val="1"/>
        </dgm:presLayoutVars>
      </dgm:prSet>
      <dgm:spPr/>
    </dgm:pt>
    <dgm:pt modelId="{90809AC3-499C-4D17-B101-0A8C7EB37731}" type="pres">
      <dgm:prSet presAssocID="{D0F16EB3-131D-410B-AFC4-2855DBA05475}" presName="sibTrans" presStyleLbl="sibTrans2D1" presStyleIdx="2" presStyleCnt="5"/>
      <dgm:spPr/>
    </dgm:pt>
    <dgm:pt modelId="{F012EF02-EA50-4EC5-928D-8C8A03D1A235}" type="pres">
      <dgm:prSet presAssocID="{D0F16EB3-131D-410B-AFC4-2855DBA05475}" presName="connectorText" presStyleLbl="sibTrans2D1" presStyleIdx="2" presStyleCnt="5"/>
      <dgm:spPr/>
    </dgm:pt>
    <dgm:pt modelId="{767F5619-09E1-4029-944F-2BF952DF3226}" type="pres">
      <dgm:prSet presAssocID="{430305C6-9C0D-40D4-9039-9F0CC4AFED34}" presName="node" presStyleLbl="node1" presStyleIdx="3" presStyleCnt="6">
        <dgm:presLayoutVars>
          <dgm:bulletEnabled val="1"/>
        </dgm:presLayoutVars>
      </dgm:prSet>
      <dgm:spPr/>
    </dgm:pt>
    <dgm:pt modelId="{923040BC-06E5-48E3-A8B1-7534C3854747}" type="pres">
      <dgm:prSet presAssocID="{764FF71C-B17D-4125-9D03-9F86CCEBD0E4}" presName="sibTrans" presStyleLbl="sibTrans2D1" presStyleIdx="3" presStyleCnt="5"/>
      <dgm:spPr/>
    </dgm:pt>
    <dgm:pt modelId="{FB2C4DD1-7992-4EF9-9C61-FDB6036B2810}" type="pres">
      <dgm:prSet presAssocID="{764FF71C-B17D-4125-9D03-9F86CCEBD0E4}" presName="connectorText" presStyleLbl="sibTrans2D1" presStyleIdx="3" presStyleCnt="5"/>
      <dgm:spPr/>
    </dgm:pt>
    <dgm:pt modelId="{BD0CB3EA-DB00-4F69-9B49-8D064E33CE90}" type="pres">
      <dgm:prSet presAssocID="{8F82FC67-63F1-45D5-B6DA-0CC43DC1084B}" presName="node" presStyleLbl="node1" presStyleIdx="4" presStyleCnt="6">
        <dgm:presLayoutVars>
          <dgm:bulletEnabled val="1"/>
        </dgm:presLayoutVars>
      </dgm:prSet>
      <dgm:spPr/>
    </dgm:pt>
    <dgm:pt modelId="{6E21CC19-6B8F-4607-B327-B6023728EAF8}" type="pres">
      <dgm:prSet presAssocID="{07DCFCF1-7381-4547-ABFE-866A13882CFE}" presName="sibTrans" presStyleLbl="sibTrans2D1" presStyleIdx="4" presStyleCnt="5"/>
      <dgm:spPr/>
    </dgm:pt>
    <dgm:pt modelId="{9F4A3AC8-48C2-452F-A042-154F0B2545C5}" type="pres">
      <dgm:prSet presAssocID="{07DCFCF1-7381-4547-ABFE-866A13882CFE}" presName="connectorText" presStyleLbl="sibTrans2D1" presStyleIdx="4" presStyleCnt="5"/>
      <dgm:spPr/>
    </dgm:pt>
    <dgm:pt modelId="{8858FC3D-D650-4C1D-85FA-A86716F14ADA}" type="pres">
      <dgm:prSet presAssocID="{6D5406D4-BFC4-4470-B918-54F7A740578D}" presName="node" presStyleLbl="node1" presStyleIdx="5" presStyleCnt="6">
        <dgm:presLayoutVars>
          <dgm:bulletEnabled val="1"/>
        </dgm:presLayoutVars>
      </dgm:prSet>
      <dgm:spPr/>
    </dgm:pt>
  </dgm:ptLst>
  <dgm:cxnLst>
    <dgm:cxn modelId="{2CA14403-AF9D-497F-81AF-0E1F5FBAE0CC}" type="presOf" srcId="{D0F16EB3-131D-410B-AFC4-2855DBA05475}" destId="{90809AC3-499C-4D17-B101-0A8C7EB37731}" srcOrd="0" destOrd="0" presId="urn:microsoft.com/office/officeart/2005/8/layout/process5"/>
    <dgm:cxn modelId="{018B3B0B-1C2E-452E-9A29-74D6A5FBF944}" type="presOf" srcId="{263D77AD-06C3-4B6F-9C29-7459A4A44031}" destId="{635C7800-4CD5-429B-9700-7D13A3F9A8BA}" srcOrd="0" destOrd="0" presId="urn:microsoft.com/office/officeart/2005/8/layout/process5"/>
    <dgm:cxn modelId="{A0F5460F-4ACE-4723-B988-84C527E42D6F}" type="presOf" srcId="{6D5406D4-BFC4-4470-B918-54F7A740578D}" destId="{8858FC3D-D650-4C1D-85FA-A86716F14ADA}" srcOrd="0" destOrd="0" presId="urn:microsoft.com/office/officeart/2005/8/layout/process5"/>
    <dgm:cxn modelId="{BB4A4018-18A5-4E54-94CD-086C5CCFC214}" srcId="{91A273A7-E96E-4762-B3D9-8B7FD6273524}" destId="{263D77AD-06C3-4B6F-9C29-7459A4A44031}" srcOrd="2" destOrd="0" parTransId="{0B1EE337-805A-4237-B200-3A4A01F74A5C}" sibTransId="{D0F16EB3-131D-410B-AFC4-2855DBA05475}"/>
    <dgm:cxn modelId="{A47B0621-E0F9-40D4-B9AD-1E967BE5C7F5}" type="presOf" srcId="{764FF71C-B17D-4125-9D03-9F86CCEBD0E4}" destId="{923040BC-06E5-48E3-A8B1-7534C3854747}" srcOrd="0" destOrd="0" presId="urn:microsoft.com/office/officeart/2005/8/layout/process5"/>
    <dgm:cxn modelId="{45785721-5039-472F-A4BC-18A5BCCACA0D}" type="presOf" srcId="{07DCFCF1-7381-4547-ABFE-866A13882CFE}" destId="{9F4A3AC8-48C2-452F-A042-154F0B2545C5}" srcOrd="1" destOrd="0" presId="urn:microsoft.com/office/officeart/2005/8/layout/process5"/>
    <dgm:cxn modelId="{DC8AFD22-D3E1-4202-A357-3B40E91EFFB2}" srcId="{91A273A7-E96E-4762-B3D9-8B7FD6273524}" destId="{CC13DDFD-D564-48BC-9A98-208DEAB8F491}" srcOrd="0" destOrd="0" parTransId="{EAC8FD62-13CA-4273-A09B-83EE098F911D}" sibTransId="{E44343B0-D6AE-41CC-A1F9-28C51202AD4A}"/>
    <dgm:cxn modelId="{DE830462-93FB-4CF7-A6FC-36B6C230CE5C}" type="presOf" srcId="{764FF71C-B17D-4125-9D03-9F86CCEBD0E4}" destId="{FB2C4DD1-7992-4EF9-9C61-FDB6036B2810}" srcOrd="1" destOrd="0" presId="urn:microsoft.com/office/officeart/2005/8/layout/process5"/>
    <dgm:cxn modelId="{3C536C47-2F36-4275-86F9-A4152DFFD435}" type="presOf" srcId="{E44343B0-D6AE-41CC-A1F9-28C51202AD4A}" destId="{49C94E98-2177-4657-BC4D-1104B305E235}" srcOrd="1" destOrd="0" presId="urn:microsoft.com/office/officeart/2005/8/layout/process5"/>
    <dgm:cxn modelId="{C921F96B-2BE4-4C65-838C-9C466E09F0F5}" srcId="{91A273A7-E96E-4762-B3D9-8B7FD6273524}" destId="{8F82FC67-63F1-45D5-B6DA-0CC43DC1084B}" srcOrd="4" destOrd="0" parTransId="{64D149F6-8F9C-45DB-AF7C-357D0B2A699F}" sibTransId="{07DCFCF1-7381-4547-ABFE-866A13882CFE}"/>
    <dgm:cxn modelId="{A93C686C-36E8-44CB-8091-798B3C633954}" type="presOf" srcId="{E44343B0-D6AE-41CC-A1F9-28C51202AD4A}" destId="{CBB27457-E39C-470D-B789-658945A4E4F2}" srcOrd="0" destOrd="0" presId="urn:microsoft.com/office/officeart/2005/8/layout/process5"/>
    <dgm:cxn modelId="{647A9F6C-D485-41A2-9C43-042209F7F72D}" type="presOf" srcId="{C3E5AA60-0C17-4268-84A2-0E51C183CE35}" destId="{BE4BB2E4-B442-47B3-9239-59CA48C245B2}" srcOrd="0" destOrd="0" presId="urn:microsoft.com/office/officeart/2005/8/layout/process5"/>
    <dgm:cxn modelId="{2D1D1551-A6AC-4520-A965-7549B62B63DC}" srcId="{91A273A7-E96E-4762-B3D9-8B7FD6273524}" destId="{6D5406D4-BFC4-4470-B918-54F7A740578D}" srcOrd="5" destOrd="0" parTransId="{AF5AEB3C-3DA6-4B36-90D9-1915805539A3}" sibTransId="{3116485A-AA80-402A-A3C0-5B2C996B3428}"/>
    <dgm:cxn modelId="{AB73D789-E673-4403-A25E-198C8893532A}" type="presOf" srcId="{91A273A7-E96E-4762-B3D9-8B7FD6273524}" destId="{1B37E251-DA08-4F10-9D07-8BEEDE63AED8}" srcOrd="0" destOrd="0" presId="urn:microsoft.com/office/officeart/2005/8/layout/process5"/>
    <dgm:cxn modelId="{1D7E5790-DA62-443B-9F0E-357DF81877EC}" type="presOf" srcId="{CC13DDFD-D564-48BC-9A98-208DEAB8F491}" destId="{301D0716-EFF3-4CAC-9902-54A045EF8DFA}" srcOrd="0" destOrd="0" presId="urn:microsoft.com/office/officeart/2005/8/layout/process5"/>
    <dgm:cxn modelId="{4EDA489A-4A95-494F-B0AF-A0E1CBF995E1}" type="presOf" srcId="{D0F16EB3-131D-410B-AFC4-2855DBA05475}" destId="{F012EF02-EA50-4EC5-928D-8C8A03D1A235}" srcOrd="1" destOrd="0" presId="urn:microsoft.com/office/officeart/2005/8/layout/process5"/>
    <dgm:cxn modelId="{32775CA7-C812-474A-8016-9EEC8C33F495}" type="presOf" srcId="{07DCFCF1-7381-4547-ABFE-866A13882CFE}" destId="{6E21CC19-6B8F-4607-B327-B6023728EAF8}" srcOrd="0" destOrd="0" presId="urn:microsoft.com/office/officeart/2005/8/layout/process5"/>
    <dgm:cxn modelId="{6ABBDDC4-9897-4990-9BB1-6241A251D949}" srcId="{91A273A7-E96E-4762-B3D9-8B7FD6273524}" destId="{F5AAD867-D949-4AE9-B45F-7325F22D327E}" srcOrd="1" destOrd="0" parTransId="{444358EC-3A9E-4F97-916D-045E86C4342D}" sibTransId="{C3E5AA60-0C17-4268-84A2-0E51C183CE35}"/>
    <dgm:cxn modelId="{A559D5CC-78F3-4000-AC0A-69A45FF6C58D}" type="presOf" srcId="{8F82FC67-63F1-45D5-B6DA-0CC43DC1084B}" destId="{BD0CB3EA-DB00-4F69-9B49-8D064E33CE90}" srcOrd="0" destOrd="0" presId="urn:microsoft.com/office/officeart/2005/8/layout/process5"/>
    <dgm:cxn modelId="{9970E6E5-448C-4DC8-BE06-19B95F863BC5}" srcId="{91A273A7-E96E-4762-B3D9-8B7FD6273524}" destId="{430305C6-9C0D-40D4-9039-9F0CC4AFED34}" srcOrd="3" destOrd="0" parTransId="{6AFE0302-4E36-48A5-8FD4-DB27AC2DF827}" sibTransId="{764FF71C-B17D-4125-9D03-9F86CCEBD0E4}"/>
    <dgm:cxn modelId="{48F206EE-D03C-4303-AB0C-8C641A75AB58}" type="presOf" srcId="{C3E5AA60-0C17-4268-84A2-0E51C183CE35}" destId="{06B4B7B6-1760-4E87-9005-9B191D564BC8}" srcOrd="1" destOrd="0" presId="urn:microsoft.com/office/officeart/2005/8/layout/process5"/>
    <dgm:cxn modelId="{97C857FC-9021-41AE-9E74-875AA8836B06}" type="presOf" srcId="{F5AAD867-D949-4AE9-B45F-7325F22D327E}" destId="{6BF62D4F-C282-4272-B897-545130EDB8F9}" srcOrd="0" destOrd="0" presId="urn:microsoft.com/office/officeart/2005/8/layout/process5"/>
    <dgm:cxn modelId="{A3D104FE-DB2F-4719-B156-A5604B455FF3}" type="presOf" srcId="{430305C6-9C0D-40D4-9039-9F0CC4AFED34}" destId="{767F5619-09E1-4029-944F-2BF952DF3226}" srcOrd="0" destOrd="0" presId="urn:microsoft.com/office/officeart/2005/8/layout/process5"/>
    <dgm:cxn modelId="{4A4C8E19-537C-475B-8E5C-932EF215FE86}" type="presParOf" srcId="{1B37E251-DA08-4F10-9D07-8BEEDE63AED8}" destId="{301D0716-EFF3-4CAC-9902-54A045EF8DFA}" srcOrd="0" destOrd="0" presId="urn:microsoft.com/office/officeart/2005/8/layout/process5"/>
    <dgm:cxn modelId="{D001E7DD-00B8-49F0-AB02-3DC03ED2A384}" type="presParOf" srcId="{1B37E251-DA08-4F10-9D07-8BEEDE63AED8}" destId="{CBB27457-E39C-470D-B789-658945A4E4F2}" srcOrd="1" destOrd="0" presId="urn:microsoft.com/office/officeart/2005/8/layout/process5"/>
    <dgm:cxn modelId="{0CFC5F1B-5078-481E-9B25-D3DF191B804B}" type="presParOf" srcId="{CBB27457-E39C-470D-B789-658945A4E4F2}" destId="{49C94E98-2177-4657-BC4D-1104B305E235}" srcOrd="0" destOrd="0" presId="urn:microsoft.com/office/officeart/2005/8/layout/process5"/>
    <dgm:cxn modelId="{843E37C5-1C65-4F80-B09E-37F4F3957281}" type="presParOf" srcId="{1B37E251-DA08-4F10-9D07-8BEEDE63AED8}" destId="{6BF62D4F-C282-4272-B897-545130EDB8F9}" srcOrd="2" destOrd="0" presId="urn:microsoft.com/office/officeart/2005/8/layout/process5"/>
    <dgm:cxn modelId="{B474B945-B9BA-476E-86CC-0D132753454D}" type="presParOf" srcId="{1B37E251-DA08-4F10-9D07-8BEEDE63AED8}" destId="{BE4BB2E4-B442-47B3-9239-59CA48C245B2}" srcOrd="3" destOrd="0" presId="urn:microsoft.com/office/officeart/2005/8/layout/process5"/>
    <dgm:cxn modelId="{4E06DFB3-E3AE-4066-B1C8-C57BDF4AE612}" type="presParOf" srcId="{BE4BB2E4-B442-47B3-9239-59CA48C245B2}" destId="{06B4B7B6-1760-4E87-9005-9B191D564BC8}" srcOrd="0" destOrd="0" presId="urn:microsoft.com/office/officeart/2005/8/layout/process5"/>
    <dgm:cxn modelId="{FE57E0B8-94C9-4501-80FD-5877228AB142}" type="presParOf" srcId="{1B37E251-DA08-4F10-9D07-8BEEDE63AED8}" destId="{635C7800-4CD5-429B-9700-7D13A3F9A8BA}" srcOrd="4" destOrd="0" presId="urn:microsoft.com/office/officeart/2005/8/layout/process5"/>
    <dgm:cxn modelId="{DA2EE1E0-B31D-42CF-8949-701DAA74730C}" type="presParOf" srcId="{1B37E251-DA08-4F10-9D07-8BEEDE63AED8}" destId="{90809AC3-499C-4D17-B101-0A8C7EB37731}" srcOrd="5" destOrd="0" presId="urn:microsoft.com/office/officeart/2005/8/layout/process5"/>
    <dgm:cxn modelId="{A96895B8-490F-4EDA-99E8-70FF188A9350}" type="presParOf" srcId="{90809AC3-499C-4D17-B101-0A8C7EB37731}" destId="{F012EF02-EA50-4EC5-928D-8C8A03D1A235}" srcOrd="0" destOrd="0" presId="urn:microsoft.com/office/officeart/2005/8/layout/process5"/>
    <dgm:cxn modelId="{CB1CE6AF-26A9-41BE-83FF-ADF135CC451C}" type="presParOf" srcId="{1B37E251-DA08-4F10-9D07-8BEEDE63AED8}" destId="{767F5619-09E1-4029-944F-2BF952DF3226}" srcOrd="6" destOrd="0" presId="urn:microsoft.com/office/officeart/2005/8/layout/process5"/>
    <dgm:cxn modelId="{9F146B20-A32A-4FCD-98B1-E49FC5645A2D}" type="presParOf" srcId="{1B37E251-DA08-4F10-9D07-8BEEDE63AED8}" destId="{923040BC-06E5-48E3-A8B1-7534C3854747}" srcOrd="7" destOrd="0" presId="urn:microsoft.com/office/officeart/2005/8/layout/process5"/>
    <dgm:cxn modelId="{49BAA69A-05C7-498E-BF2F-79F310F567EC}" type="presParOf" srcId="{923040BC-06E5-48E3-A8B1-7534C3854747}" destId="{FB2C4DD1-7992-4EF9-9C61-FDB6036B2810}" srcOrd="0" destOrd="0" presId="urn:microsoft.com/office/officeart/2005/8/layout/process5"/>
    <dgm:cxn modelId="{6006ACC4-6167-4D01-84B9-D079955B6221}" type="presParOf" srcId="{1B37E251-DA08-4F10-9D07-8BEEDE63AED8}" destId="{BD0CB3EA-DB00-4F69-9B49-8D064E33CE90}" srcOrd="8" destOrd="0" presId="urn:microsoft.com/office/officeart/2005/8/layout/process5"/>
    <dgm:cxn modelId="{D9B9E84A-1269-4D7D-9452-5FD20B358945}" type="presParOf" srcId="{1B37E251-DA08-4F10-9D07-8BEEDE63AED8}" destId="{6E21CC19-6B8F-4607-B327-B6023728EAF8}" srcOrd="9" destOrd="0" presId="urn:microsoft.com/office/officeart/2005/8/layout/process5"/>
    <dgm:cxn modelId="{F4F70174-EF0C-4019-BC5F-FA2DB787CADA}" type="presParOf" srcId="{6E21CC19-6B8F-4607-B327-B6023728EAF8}" destId="{9F4A3AC8-48C2-452F-A042-154F0B2545C5}" srcOrd="0" destOrd="0" presId="urn:microsoft.com/office/officeart/2005/8/layout/process5"/>
    <dgm:cxn modelId="{C2653649-F972-4874-9FBD-CD5AB8D6BF23}" type="presParOf" srcId="{1B37E251-DA08-4F10-9D07-8BEEDE63AED8}" destId="{8858FC3D-D650-4C1D-85FA-A86716F14ADA}" srcOrd="10"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3C212B9-808A-4BAF-8DB8-4B511D3D31AA}"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8EEA1FC7-4CC5-4A92-AE88-96988F37F054}">
      <dgm:prSet/>
      <dgm:spPr/>
      <dgm:t>
        <a:bodyPr/>
        <a:lstStyle/>
        <a:p>
          <a:r>
            <a:rPr lang="en-GB"/>
            <a:t>Include your references (10-15)</a:t>
          </a:r>
          <a:endParaRPr lang="en-US"/>
        </a:p>
      </dgm:t>
    </dgm:pt>
    <dgm:pt modelId="{4EDA3F4A-9E95-47BB-8C8A-17F9DF4AAAD3}" type="parTrans" cxnId="{9B806E5B-660E-44F1-92A4-906D35C3C8B1}">
      <dgm:prSet/>
      <dgm:spPr/>
      <dgm:t>
        <a:bodyPr/>
        <a:lstStyle/>
        <a:p>
          <a:endParaRPr lang="en-US"/>
        </a:p>
      </dgm:t>
    </dgm:pt>
    <dgm:pt modelId="{330F864F-4734-4EDD-8BEB-75F389A79DE1}" type="sibTrans" cxnId="{9B806E5B-660E-44F1-92A4-906D35C3C8B1}">
      <dgm:prSet/>
      <dgm:spPr/>
      <dgm:t>
        <a:bodyPr/>
        <a:lstStyle/>
        <a:p>
          <a:endParaRPr lang="en-US"/>
        </a:p>
      </dgm:t>
    </dgm:pt>
    <dgm:pt modelId="{C49525A9-71D1-40E2-8924-B1AB8AE8D42F}">
      <dgm:prSet/>
      <dgm:spPr/>
      <dgm:t>
        <a:bodyPr/>
        <a:lstStyle/>
        <a:p>
          <a:r>
            <a:rPr lang="en-GB"/>
            <a:t>Alphabetical order</a:t>
          </a:r>
          <a:endParaRPr lang="en-US"/>
        </a:p>
      </dgm:t>
    </dgm:pt>
    <dgm:pt modelId="{8E7D754C-D2B2-4C2F-A424-F3BC3A267DC5}" type="parTrans" cxnId="{24B23264-97F2-47EC-BB2A-B54ED50849CF}">
      <dgm:prSet/>
      <dgm:spPr/>
      <dgm:t>
        <a:bodyPr/>
        <a:lstStyle/>
        <a:p>
          <a:endParaRPr lang="en-US"/>
        </a:p>
      </dgm:t>
    </dgm:pt>
    <dgm:pt modelId="{57C635DE-72C1-4610-BD24-8CF1FF7DCDFE}" type="sibTrans" cxnId="{24B23264-97F2-47EC-BB2A-B54ED50849CF}">
      <dgm:prSet/>
      <dgm:spPr/>
      <dgm:t>
        <a:bodyPr/>
        <a:lstStyle/>
        <a:p>
          <a:endParaRPr lang="en-US"/>
        </a:p>
      </dgm:t>
    </dgm:pt>
    <dgm:pt modelId="{8EF88249-FB6F-487E-A3F3-BED60968F130}" type="pres">
      <dgm:prSet presAssocID="{13C212B9-808A-4BAF-8DB8-4B511D3D31AA}" presName="hierChild1" presStyleCnt="0">
        <dgm:presLayoutVars>
          <dgm:chPref val="1"/>
          <dgm:dir/>
          <dgm:animOne val="branch"/>
          <dgm:animLvl val="lvl"/>
          <dgm:resizeHandles/>
        </dgm:presLayoutVars>
      </dgm:prSet>
      <dgm:spPr/>
    </dgm:pt>
    <dgm:pt modelId="{AC24ECB4-A69D-4711-9B38-8072AC2351C5}" type="pres">
      <dgm:prSet presAssocID="{8EEA1FC7-4CC5-4A92-AE88-96988F37F054}" presName="hierRoot1" presStyleCnt="0"/>
      <dgm:spPr/>
    </dgm:pt>
    <dgm:pt modelId="{BAE4E429-BD0D-4AC2-9AEB-82BFAAF90C92}" type="pres">
      <dgm:prSet presAssocID="{8EEA1FC7-4CC5-4A92-AE88-96988F37F054}" presName="composite" presStyleCnt="0"/>
      <dgm:spPr/>
    </dgm:pt>
    <dgm:pt modelId="{C332E8D2-7AEC-4DB6-8A33-964CA97DCAE1}" type="pres">
      <dgm:prSet presAssocID="{8EEA1FC7-4CC5-4A92-AE88-96988F37F054}" presName="background" presStyleLbl="node0" presStyleIdx="0" presStyleCnt="2"/>
      <dgm:spPr/>
    </dgm:pt>
    <dgm:pt modelId="{19738698-A65A-4E5A-869B-695F93C56B87}" type="pres">
      <dgm:prSet presAssocID="{8EEA1FC7-4CC5-4A92-AE88-96988F37F054}" presName="text" presStyleLbl="fgAcc0" presStyleIdx="0" presStyleCnt="2">
        <dgm:presLayoutVars>
          <dgm:chPref val="3"/>
        </dgm:presLayoutVars>
      </dgm:prSet>
      <dgm:spPr/>
    </dgm:pt>
    <dgm:pt modelId="{2762C76F-B691-4E22-B3A7-FB4A51DB4DDC}" type="pres">
      <dgm:prSet presAssocID="{8EEA1FC7-4CC5-4A92-AE88-96988F37F054}" presName="hierChild2" presStyleCnt="0"/>
      <dgm:spPr/>
    </dgm:pt>
    <dgm:pt modelId="{01540774-639D-44D9-833E-6DF221101C3C}" type="pres">
      <dgm:prSet presAssocID="{C49525A9-71D1-40E2-8924-B1AB8AE8D42F}" presName="hierRoot1" presStyleCnt="0"/>
      <dgm:spPr/>
    </dgm:pt>
    <dgm:pt modelId="{A169A73A-C5DE-47F9-9C9D-C5496280E82E}" type="pres">
      <dgm:prSet presAssocID="{C49525A9-71D1-40E2-8924-B1AB8AE8D42F}" presName="composite" presStyleCnt="0"/>
      <dgm:spPr/>
    </dgm:pt>
    <dgm:pt modelId="{84B50C1D-DD27-4280-B389-BD3805EEB906}" type="pres">
      <dgm:prSet presAssocID="{C49525A9-71D1-40E2-8924-B1AB8AE8D42F}" presName="background" presStyleLbl="node0" presStyleIdx="1" presStyleCnt="2"/>
      <dgm:spPr/>
    </dgm:pt>
    <dgm:pt modelId="{6219391D-7981-4564-BBAB-0E54E19E89B7}" type="pres">
      <dgm:prSet presAssocID="{C49525A9-71D1-40E2-8924-B1AB8AE8D42F}" presName="text" presStyleLbl="fgAcc0" presStyleIdx="1" presStyleCnt="2">
        <dgm:presLayoutVars>
          <dgm:chPref val="3"/>
        </dgm:presLayoutVars>
      </dgm:prSet>
      <dgm:spPr/>
    </dgm:pt>
    <dgm:pt modelId="{8AC5B9F4-B5DA-46FC-B5B0-6C3BF14DAAFD}" type="pres">
      <dgm:prSet presAssocID="{C49525A9-71D1-40E2-8924-B1AB8AE8D42F}" presName="hierChild2" presStyleCnt="0"/>
      <dgm:spPr/>
    </dgm:pt>
  </dgm:ptLst>
  <dgm:cxnLst>
    <dgm:cxn modelId="{9B806E5B-660E-44F1-92A4-906D35C3C8B1}" srcId="{13C212B9-808A-4BAF-8DB8-4B511D3D31AA}" destId="{8EEA1FC7-4CC5-4A92-AE88-96988F37F054}" srcOrd="0" destOrd="0" parTransId="{4EDA3F4A-9E95-47BB-8C8A-17F9DF4AAAD3}" sibTransId="{330F864F-4734-4EDD-8BEB-75F389A79DE1}"/>
    <dgm:cxn modelId="{2DCED95D-B35A-423C-940B-78F1EF445483}" type="presOf" srcId="{8EEA1FC7-4CC5-4A92-AE88-96988F37F054}" destId="{19738698-A65A-4E5A-869B-695F93C56B87}" srcOrd="0" destOrd="0" presId="urn:microsoft.com/office/officeart/2005/8/layout/hierarchy1"/>
    <dgm:cxn modelId="{24B23264-97F2-47EC-BB2A-B54ED50849CF}" srcId="{13C212B9-808A-4BAF-8DB8-4B511D3D31AA}" destId="{C49525A9-71D1-40E2-8924-B1AB8AE8D42F}" srcOrd="1" destOrd="0" parTransId="{8E7D754C-D2B2-4C2F-A424-F3BC3A267DC5}" sibTransId="{57C635DE-72C1-4610-BD24-8CF1FF7DCDFE}"/>
    <dgm:cxn modelId="{897431B1-D1C2-4668-814A-6F460D3A18F4}" type="presOf" srcId="{C49525A9-71D1-40E2-8924-B1AB8AE8D42F}" destId="{6219391D-7981-4564-BBAB-0E54E19E89B7}" srcOrd="0" destOrd="0" presId="urn:microsoft.com/office/officeart/2005/8/layout/hierarchy1"/>
    <dgm:cxn modelId="{10FC50EC-AB84-4D3F-8B32-C988A35C1B13}" type="presOf" srcId="{13C212B9-808A-4BAF-8DB8-4B511D3D31AA}" destId="{8EF88249-FB6F-487E-A3F3-BED60968F130}" srcOrd="0" destOrd="0" presId="urn:microsoft.com/office/officeart/2005/8/layout/hierarchy1"/>
    <dgm:cxn modelId="{5E07521C-4853-4E96-9A83-A30ECFEDE8FE}" type="presParOf" srcId="{8EF88249-FB6F-487E-A3F3-BED60968F130}" destId="{AC24ECB4-A69D-4711-9B38-8072AC2351C5}" srcOrd="0" destOrd="0" presId="urn:microsoft.com/office/officeart/2005/8/layout/hierarchy1"/>
    <dgm:cxn modelId="{9068157F-660E-4F6F-B3C3-CCD8B1FC1F76}" type="presParOf" srcId="{AC24ECB4-A69D-4711-9B38-8072AC2351C5}" destId="{BAE4E429-BD0D-4AC2-9AEB-82BFAAF90C92}" srcOrd="0" destOrd="0" presId="urn:microsoft.com/office/officeart/2005/8/layout/hierarchy1"/>
    <dgm:cxn modelId="{AD7A2EC6-E5FF-416C-953F-85DEAA07CF21}" type="presParOf" srcId="{BAE4E429-BD0D-4AC2-9AEB-82BFAAF90C92}" destId="{C332E8D2-7AEC-4DB6-8A33-964CA97DCAE1}" srcOrd="0" destOrd="0" presId="urn:microsoft.com/office/officeart/2005/8/layout/hierarchy1"/>
    <dgm:cxn modelId="{A2B65704-86D6-4633-BFD7-2770E900C94D}" type="presParOf" srcId="{BAE4E429-BD0D-4AC2-9AEB-82BFAAF90C92}" destId="{19738698-A65A-4E5A-869B-695F93C56B87}" srcOrd="1" destOrd="0" presId="urn:microsoft.com/office/officeart/2005/8/layout/hierarchy1"/>
    <dgm:cxn modelId="{4C3098DB-2DE9-4F67-81E7-31307AE6BD98}" type="presParOf" srcId="{AC24ECB4-A69D-4711-9B38-8072AC2351C5}" destId="{2762C76F-B691-4E22-B3A7-FB4A51DB4DDC}" srcOrd="1" destOrd="0" presId="urn:microsoft.com/office/officeart/2005/8/layout/hierarchy1"/>
    <dgm:cxn modelId="{F30372AA-1D90-4748-80ED-8F8F4EA0D608}" type="presParOf" srcId="{8EF88249-FB6F-487E-A3F3-BED60968F130}" destId="{01540774-639D-44D9-833E-6DF221101C3C}" srcOrd="1" destOrd="0" presId="urn:microsoft.com/office/officeart/2005/8/layout/hierarchy1"/>
    <dgm:cxn modelId="{1DF8210C-7BEA-4438-9875-A5B1194579CB}" type="presParOf" srcId="{01540774-639D-44D9-833E-6DF221101C3C}" destId="{A169A73A-C5DE-47F9-9C9D-C5496280E82E}" srcOrd="0" destOrd="0" presId="urn:microsoft.com/office/officeart/2005/8/layout/hierarchy1"/>
    <dgm:cxn modelId="{98329EAF-1C9B-4544-AD5E-9267D8FA8C9B}" type="presParOf" srcId="{A169A73A-C5DE-47F9-9C9D-C5496280E82E}" destId="{84B50C1D-DD27-4280-B389-BD3805EEB906}" srcOrd="0" destOrd="0" presId="urn:microsoft.com/office/officeart/2005/8/layout/hierarchy1"/>
    <dgm:cxn modelId="{B9F9E7FE-2E4B-436F-BD81-2B173C6ED3CC}" type="presParOf" srcId="{A169A73A-C5DE-47F9-9C9D-C5496280E82E}" destId="{6219391D-7981-4564-BBAB-0E54E19E89B7}" srcOrd="1" destOrd="0" presId="urn:microsoft.com/office/officeart/2005/8/layout/hierarchy1"/>
    <dgm:cxn modelId="{0B06492A-0894-47C3-B564-087727F1C827}" type="presParOf" srcId="{01540774-639D-44D9-833E-6DF221101C3C}" destId="{8AC5B9F4-B5DA-46FC-B5B0-6C3BF14DAAF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E2A6CB-DD5C-4937-AFC7-DFB50729CC1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1DEDBF5F-A591-4BF3-AE23-96BD3B23E969}">
      <dgm:prSet/>
      <dgm:spPr/>
      <dgm:t>
        <a:bodyPr/>
        <a:lstStyle/>
        <a:p>
          <a:r>
            <a:rPr lang="en-GB"/>
            <a:t>CBT suggests it is not the situation that causes emotional difficulty.</a:t>
          </a:r>
          <a:endParaRPr lang="en-US"/>
        </a:p>
      </dgm:t>
    </dgm:pt>
    <dgm:pt modelId="{CC6E74E1-CB8C-4D52-A4E4-5A8E734148A2}" type="parTrans" cxnId="{F471A2D9-BD98-4FDA-AF10-1447D02704C1}">
      <dgm:prSet/>
      <dgm:spPr/>
      <dgm:t>
        <a:bodyPr/>
        <a:lstStyle/>
        <a:p>
          <a:endParaRPr lang="en-US"/>
        </a:p>
      </dgm:t>
    </dgm:pt>
    <dgm:pt modelId="{8E7E1C2B-9131-4F49-A64A-8AA0E059A61D}" type="sibTrans" cxnId="{F471A2D9-BD98-4FDA-AF10-1447D02704C1}">
      <dgm:prSet/>
      <dgm:spPr/>
      <dgm:t>
        <a:bodyPr/>
        <a:lstStyle/>
        <a:p>
          <a:endParaRPr lang="en-US"/>
        </a:p>
      </dgm:t>
    </dgm:pt>
    <dgm:pt modelId="{0ACBCAAE-1FC6-401C-BD22-0364FD9232A4}">
      <dgm:prSet/>
      <dgm:spPr/>
      <dgm:t>
        <a:bodyPr/>
        <a:lstStyle/>
        <a:p>
          <a:r>
            <a:rPr lang="en-GB"/>
            <a:t>It is the </a:t>
          </a:r>
          <a:r>
            <a:rPr lang="en-GB" b="1"/>
            <a:t>meaning we attach to them</a:t>
          </a:r>
          <a:endParaRPr lang="en-US"/>
        </a:p>
      </dgm:t>
    </dgm:pt>
    <dgm:pt modelId="{7CFCE633-3E23-446A-B6C7-152A9B60083A}" type="parTrans" cxnId="{270E6DCE-3AD9-4E80-8414-137FD3EE466D}">
      <dgm:prSet/>
      <dgm:spPr/>
      <dgm:t>
        <a:bodyPr/>
        <a:lstStyle/>
        <a:p>
          <a:endParaRPr lang="en-US"/>
        </a:p>
      </dgm:t>
    </dgm:pt>
    <dgm:pt modelId="{EB09E2B0-DEDF-4CA9-8193-5C871A34F0D9}" type="sibTrans" cxnId="{270E6DCE-3AD9-4E80-8414-137FD3EE466D}">
      <dgm:prSet/>
      <dgm:spPr/>
      <dgm:t>
        <a:bodyPr/>
        <a:lstStyle/>
        <a:p>
          <a:endParaRPr lang="en-US"/>
        </a:p>
      </dgm:t>
    </dgm:pt>
    <dgm:pt modelId="{44D46117-A4BC-4EA6-A6D3-8E1810B2E3B1}">
      <dgm:prSet/>
      <dgm:spPr/>
      <dgm:t>
        <a:bodyPr/>
        <a:lstStyle/>
        <a:p>
          <a:r>
            <a:rPr lang="en-GB"/>
            <a:t>Key is to recognise </a:t>
          </a:r>
          <a:r>
            <a:rPr lang="en-GB" b="1"/>
            <a:t>the automatic thoughts which influence emotions and actions and experimenting </a:t>
          </a:r>
          <a:r>
            <a:rPr lang="en-GB"/>
            <a:t>with more </a:t>
          </a:r>
          <a:r>
            <a:rPr lang="en-GB" b="1"/>
            <a:t>balanced ways of thinking and responding.</a:t>
          </a:r>
          <a:endParaRPr lang="en-US"/>
        </a:p>
      </dgm:t>
    </dgm:pt>
    <dgm:pt modelId="{CBA3809C-7756-406E-9BB4-A14948152899}" type="parTrans" cxnId="{0A5475F6-D0C9-483C-90DB-A500A64911F6}">
      <dgm:prSet/>
      <dgm:spPr/>
      <dgm:t>
        <a:bodyPr/>
        <a:lstStyle/>
        <a:p>
          <a:endParaRPr lang="en-US"/>
        </a:p>
      </dgm:t>
    </dgm:pt>
    <dgm:pt modelId="{C3B09258-350A-4534-A749-53DF312E9F21}" type="sibTrans" cxnId="{0A5475F6-D0C9-483C-90DB-A500A64911F6}">
      <dgm:prSet/>
      <dgm:spPr/>
      <dgm:t>
        <a:bodyPr/>
        <a:lstStyle/>
        <a:p>
          <a:endParaRPr lang="en-US"/>
        </a:p>
      </dgm:t>
    </dgm:pt>
    <dgm:pt modelId="{E4ADA02F-9659-4DC8-BCED-D4AF9D4038A7}" type="pres">
      <dgm:prSet presAssocID="{A9E2A6CB-DD5C-4937-AFC7-DFB50729CC14}" presName="linear" presStyleCnt="0">
        <dgm:presLayoutVars>
          <dgm:animLvl val="lvl"/>
          <dgm:resizeHandles val="exact"/>
        </dgm:presLayoutVars>
      </dgm:prSet>
      <dgm:spPr/>
    </dgm:pt>
    <dgm:pt modelId="{E4A97FBF-9A12-454A-BD71-23CF24852B98}" type="pres">
      <dgm:prSet presAssocID="{1DEDBF5F-A591-4BF3-AE23-96BD3B23E969}" presName="parentText" presStyleLbl="node1" presStyleIdx="0" presStyleCnt="3">
        <dgm:presLayoutVars>
          <dgm:chMax val="0"/>
          <dgm:bulletEnabled val="1"/>
        </dgm:presLayoutVars>
      </dgm:prSet>
      <dgm:spPr/>
    </dgm:pt>
    <dgm:pt modelId="{D49EC2C2-3378-43E8-B495-34E946F41290}" type="pres">
      <dgm:prSet presAssocID="{8E7E1C2B-9131-4F49-A64A-8AA0E059A61D}" presName="spacer" presStyleCnt="0"/>
      <dgm:spPr/>
    </dgm:pt>
    <dgm:pt modelId="{AE3BDA83-9B63-483C-A4E5-A85FE7B56EE0}" type="pres">
      <dgm:prSet presAssocID="{0ACBCAAE-1FC6-401C-BD22-0364FD9232A4}" presName="parentText" presStyleLbl="node1" presStyleIdx="1" presStyleCnt="3">
        <dgm:presLayoutVars>
          <dgm:chMax val="0"/>
          <dgm:bulletEnabled val="1"/>
        </dgm:presLayoutVars>
      </dgm:prSet>
      <dgm:spPr/>
    </dgm:pt>
    <dgm:pt modelId="{11F1FCD7-44A0-4708-AA35-F15D308A699E}" type="pres">
      <dgm:prSet presAssocID="{EB09E2B0-DEDF-4CA9-8193-5C871A34F0D9}" presName="spacer" presStyleCnt="0"/>
      <dgm:spPr/>
    </dgm:pt>
    <dgm:pt modelId="{8447069D-E65C-44F2-B5C5-228C4D7215E7}" type="pres">
      <dgm:prSet presAssocID="{44D46117-A4BC-4EA6-A6D3-8E1810B2E3B1}" presName="parentText" presStyleLbl="node1" presStyleIdx="2" presStyleCnt="3">
        <dgm:presLayoutVars>
          <dgm:chMax val="0"/>
          <dgm:bulletEnabled val="1"/>
        </dgm:presLayoutVars>
      </dgm:prSet>
      <dgm:spPr/>
    </dgm:pt>
  </dgm:ptLst>
  <dgm:cxnLst>
    <dgm:cxn modelId="{073CE001-D8B3-4719-AC89-9F359A19BD5C}" type="presOf" srcId="{44D46117-A4BC-4EA6-A6D3-8E1810B2E3B1}" destId="{8447069D-E65C-44F2-B5C5-228C4D7215E7}" srcOrd="0" destOrd="0" presId="urn:microsoft.com/office/officeart/2005/8/layout/vList2"/>
    <dgm:cxn modelId="{97806909-6B83-4986-99B5-FCAEF7B442E1}" type="presOf" srcId="{1DEDBF5F-A591-4BF3-AE23-96BD3B23E969}" destId="{E4A97FBF-9A12-454A-BD71-23CF24852B98}" srcOrd="0" destOrd="0" presId="urn:microsoft.com/office/officeart/2005/8/layout/vList2"/>
    <dgm:cxn modelId="{F5BFAC80-2F05-4AA8-A5A5-A9F76B656DF1}" type="presOf" srcId="{A9E2A6CB-DD5C-4937-AFC7-DFB50729CC14}" destId="{E4ADA02F-9659-4DC8-BCED-D4AF9D4038A7}" srcOrd="0" destOrd="0" presId="urn:microsoft.com/office/officeart/2005/8/layout/vList2"/>
    <dgm:cxn modelId="{989D24A1-2B3A-4919-9F36-A1F7DF2B2F1B}" type="presOf" srcId="{0ACBCAAE-1FC6-401C-BD22-0364FD9232A4}" destId="{AE3BDA83-9B63-483C-A4E5-A85FE7B56EE0}" srcOrd="0" destOrd="0" presId="urn:microsoft.com/office/officeart/2005/8/layout/vList2"/>
    <dgm:cxn modelId="{270E6DCE-3AD9-4E80-8414-137FD3EE466D}" srcId="{A9E2A6CB-DD5C-4937-AFC7-DFB50729CC14}" destId="{0ACBCAAE-1FC6-401C-BD22-0364FD9232A4}" srcOrd="1" destOrd="0" parTransId="{7CFCE633-3E23-446A-B6C7-152A9B60083A}" sibTransId="{EB09E2B0-DEDF-4CA9-8193-5C871A34F0D9}"/>
    <dgm:cxn modelId="{F471A2D9-BD98-4FDA-AF10-1447D02704C1}" srcId="{A9E2A6CB-DD5C-4937-AFC7-DFB50729CC14}" destId="{1DEDBF5F-A591-4BF3-AE23-96BD3B23E969}" srcOrd="0" destOrd="0" parTransId="{CC6E74E1-CB8C-4D52-A4E4-5A8E734148A2}" sibTransId="{8E7E1C2B-9131-4F49-A64A-8AA0E059A61D}"/>
    <dgm:cxn modelId="{0A5475F6-D0C9-483C-90DB-A500A64911F6}" srcId="{A9E2A6CB-DD5C-4937-AFC7-DFB50729CC14}" destId="{44D46117-A4BC-4EA6-A6D3-8E1810B2E3B1}" srcOrd="2" destOrd="0" parTransId="{CBA3809C-7756-406E-9BB4-A14948152899}" sibTransId="{C3B09258-350A-4534-A749-53DF312E9F21}"/>
    <dgm:cxn modelId="{E7051794-7454-4801-BD5C-B70C883AAE7C}" type="presParOf" srcId="{E4ADA02F-9659-4DC8-BCED-D4AF9D4038A7}" destId="{E4A97FBF-9A12-454A-BD71-23CF24852B98}" srcOrd="0" destOrd="0" presId="urn:microsoft.com/office/officeart/2005/8/layout/vList2"/>
    <dgm:cxn modelId="{EB551F6D-F963-46BC-BDC8-946395AD9522}" type="presParOf" srcId="{E4ADA02F-9659-4DC8-BCED-D4AF9D4038A7}" destId="{D49EC2C2-3378-43E8-B495-34E946F41290}" srcOrd="1" destOrd="0" presId="urn:microsoft.com/office/officeart/2005/8/layout/vList2"/>
    <dgm:cxn modelId="{109E663A-DCC6-4A1A-A07D-18842FE6CFDC}" type="presParOf" srcId="{E4ADA02F-9659-4DC8-BCED-D4AF9D4038A7}" destId="{AE3BDA83-9B63-483C-A4E5-A85FE7B56EE0}" srcOrd="2" destOrd="0" presId="urn:microsoft.com/office/officeart/2005/8/layout/vList2"/>
    <dgm:cxn modelId="{BE1EA011-83A0-4E1E-A7A9-E1C32B42361C}" type="presParOf" srcId="{E4ADA02F-9659-4DC8-BCED-D4AF9D4038A7}" destId="{11F1FCD7-44A0-4708-AA35-F15D308A699E}" srcOrd="3" destOrd="0" presId="urn:microsoft.com/office/officeart/2005/8/layout/vList2"/>
    <dgm:cxn modelId="{314A88B1-4D5C-46AD-B259-4D24F2B0C67F}" type="presParOf" srcId="{E4ADA02F-9659-4DC8-BCED-D4AF9D4038A7}" destId="{8447069D-E65C-44F2-B5C5-228C4D7215E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82CD8DA-6816-4EA9-A8A9-C0B76845B9A5}"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487427FB-34FF-4B5D-9C7C-5F1B17B902E4}">
      <dgm:prSet/>
      <dgm:spPr/>
      <dgm:t>
        <a:bodyPr/>
        <a:lstStyle/>
        <a:p>
          <a:r>
            <a:rPr lang="en-GB" b="0"/>
            <a:t>An  event – leads to an automatic thought</a:t>
          </a:r>
          <a:endParaRPr lang="en-US" b="0"/>
        </a:p>
      </dgm:t>
    </dgm:pt>
    <dgm:pt modelId="{EDD6A3EA-0A19-4E11-A2CF-C55DB8205042}" type="parTrans" cxnId="{A2F89B32-F88C-4BF6-918B-680263EEF087}">
      <dgm:prSet/>
      <dgm:spPr/>
      <dgm:t>
        <a:bodyPr/>
        <a:lstStyle/>
        <a:p>
          <a:endParaRPr lang="en-US"/>
        </a:p>
      </dgm:t>
    </dgm:pt>
    <dgm:pt modelId="{4A394750-9107-4283-8E60-80552854DB88}" type="sibTrans" cxnId="{A2F89B32-F88C-4BF6-918B-680263EEF087}">
      <dgm:prSet/>
      <dgm:spPr/>
      <dgm:t>
        <a:bodyPr/>
        <a:lstStyle/>
        <a:p>
          <a:endParaRPr lang="en-US"/>
        </a:p>
      </dgm:t>
    </dgm:pt>
    <dgm:pt modelId="{04CCACA2-5E33-40BD-B22A-F110F8A6E520}">
      <dgm:prSet/>
      <dgm:spPr/>
      <dgm:t>
        <a:bodyPr/>
        <a:lstStyle/>
        <a:p>
          <a:r>
            <a:rPr lang="en-GB"/>
            <a:t>The thought creates emotions or physical sensations</a:t>
          </a:r>
          <a:endParaRPr lang="en-US"/>
        </a:p>
      </dgm:t>
    </dgm:pt>
    <dgm:pt modelId="{D3FBDEDB-56B6-4669-B06F-563D5157FDE4}" type="parTrans" cxnId="{12644841-86E6-4445-A29F-2BD7D26C0B4B}">
      <dgm:prSet/>
      <dgm:spPr/>
      <dgm:t>
        <a:bodyPr/>
        <a:lstStyle/>
        <a:p>
          <a:endParaRPr lang="en-US"/>
        </a:p>
      </dgm:t>
    </dgm:pt>
    <dgm:pt modelId="{7F239B2F-704A-455F-B179-D83CAFA35C4C}" type="sibTrans" cxnId="{12644841-86E6-4445-A29F-2BD7D26C0B4B}">
      <dgm:prSet/>
      <dgm:spPr/>
      <dgm:t>
        <a:bodyPr/>
        <a:lstStyle/>
        <a:p>
          <a:endParaRPr lang="en-US"/>
        </a:p>
      </dgm:t>
    </dgm:pt>
    <dgm:pt modelId="{24EE732E-2E30-4850-BFE2-BE98BF1C0F78}">
      <dgm:prSet/>
      <dgm:spPr/>
      <dgm:t>
        <a:bodyPr/>
        <a:lstStyle/>
        <a:p>
          <a:r>
            <a:rPr lang="en-GB"/>
            <a:t>The behaviour reinforces the original thought</a:t>
          </a:r>
          <a:endParaRPr lang="en-US"/>
        </a:p>
      </dgm:t>
    </dgm:pt>
    <dgm:pt modelId="{76A57EFC-D0EA-4E18-BC1D-7390778AD5E2}" type="parTrans" cxnId="{47BCAE34-DC76-4DE2-AD27-153711D5CC15}">
      <dgm:prSet/>
      <dgm:spPr/>
      <dgm:t>
        <a:bodyPr/>
        <a:lstStyle/>
        <a:p>
          <a:endParaRPr lang="en-US"/>
        </a:p>
      </dgm:t>
    </dgm:pt>
    <dgm:pt modelId="{2A1345C5-B085-4486-9354-A014619180E5}" type="sibTrans" cxnId="{47BCAE34-DC76-4DE2-AD27-153711D5CC15}">
      <dgm:prSet/>
      <dgm:spPr/>
      <dgm:t>
        <a:bodyPr/>
        <a:lstStyle/>
        <a:p>
          <a:endParaRPr lang="en-US"/>
        </a:p>
      </dgm:t>
    </dgm:pt>
    <dgm:pt modelId="{22CD161B-FB1D-4E58-AEC7-867377A502A9}" type="pres">
      <dgm:prSet presAssocID="{F82CD8DA-6816-4EA9-A8A9-C0B76845B9A5}" presName="linear" presStyleCnt="0">
        <dgm:presLayoutVars>
          <dgm:animLvl val="lvl"/>
          <dgm:resizeHandles val="exact"/>
        </dgm:presLayoutVars>
      </dgm:prSet>
      <dgm:spPr/>
    </dgm:pt>
    <dgm:pt modelId="{ABA652CB-F002-4B4B-95DB-6B54602584BD}" type="pres">
      <dgm:prSet presAssocID="{487427FB-34FF-4B5D-9C7C-5F1B17B902E4}" presName="parentText" presStyleLbl="node1" presStyleIdx="0" presStyleCnt="3">
        <dgm:presLayoutVars>
          <dgm:chMax val="0"/>
          <dgm:bulletEnabled val="1"/>
        </dgm:presLayoutVars>
      </dgm:prSet>
      <dgm:spPr/>
    </dgm:pt>
    <dgm:pt modelId="{F62ECB5A-BB02-4EB3-A13F-A0B9962A35FB}" type="pres">
      <dgm:prSet presAssocID="{4A394750-9107-4283-8E60-80552854DB88}" presName="spacer" presStyleCnt="0"/>
      <dgm:spPr/>
    </dgm:pt>
    <dgm:pt modelId="{A7EF759F-F0A9-4A4B-B21D-4475839277A6}" type="pres">
      <dgm:prSet presAssocID="{04CCACA2-5E33-40BD-B22A-F110F8A6E520}" presName="parentText" presStyleLbl="node1" presStyleIdx="1" presStyleCnt="3">
        <dgm:presLayoutVars>
          <dgm:chMax val="0"/>
          <dgm:bulletEnabled val="1"/>
        </dgm:presLayoutVars>
      </dgm:prSet>
      <dgm:spPr/>
    </dgm:pt>
    <dgm:pt modelId="{2A705C04-32E2-47A5-8254-946137F2E7A6}" type="pres">
      <dgm:prSet presAssocID="{7F239B2F-704A-455F-B179-D83CAFA35C4C}" presName="spacer" presStyleCnt="0"/>
      <dgm:spPr/>
    </dgm:pt>
    <dgm:pt modelId="{2445C487-6012-4B8D-B02B-213D39E3B9D2}" type="pres">
      <dgm:prSet presAssocID="{24EE732E-2E30-4850-BFE2-BE98BF1C0F78}" presName="parentText" presStyleLbl="node1" presStyleIdx="2" presStyleCnt="3">
        <dgm:presLayoutVars>
          <dgm:chMax val="0"/>
          <dgm:bulletEnabled val="1"/>
        </dgm:presLayoutVars>
      </dgm:prSet>
      <dgm:spPr/>
    </dgm:pt>
  </dgm:ptLst>
  <dgm:cxnLst>
    <dgm:cxn modelId="{ADD32520-A923-4C32-9766-1FAAD827B6AA}" type="presOf" srcId="{F82CD8DA-6816-4EA9-A8A9-C0B76845B9A5}" destId="{22CD161B-FB1D-4E58-AEC7-867377A502A9}" srcOrd="0" destOrd="0" presId="urn:microsoft.com/office/officeart/2005/8/layout/vList2"/>
    <dgm:cxn modelId="{A2F89B32-F88C-4BF6-918B-680263EEF087}" srcId="{F82CD8DA-6816-4EA9-A8A9-C0B76845B9A5}" destId="{487427FB-34FF-4B5D-9C7C-5F1B17B902E4}" srcOrd="0" destOrd="0" parTransId="{EDD6A3EA-0A19-4E11-A2CF-C55DB8205042}" sibTransId="{4A394750-9107-4283-8E60-80552854DB88}"/>
    <dgm:cxn modelId="{47BCAE34-DC76-4DE2-AD27-153711D5CC15}" srcId="{F82CD8DA-6816-4EA9-A8A9-C0B76845B9A5}" destId="{24EE732E-2E30-4850-BFE2-BE98BF1C0F78}" srcOrd="2" destOrd="0" parTransId="{76A57EFC-D0EA-4E18-BC1D-7390778AD5E2}" sibTransId="{2A1345C5-B085-4486-9354-A014619180E5}"/>
    <dgm:cxn modelId="{12644841-86E6-4445-A29F-2BD7D26C0B4B}" srcId="{F82CD8DA-6816-4EA9-A8A9-C0B76845B9A5}" destId="{04CCACA2-5E33-40BD-B22A-F110F8A6E520}" srcOrd="1" destOrd="0" parTransId="{D3FBDEDB-56B6-4669-B06F-563D5157FDE4}" sibTransId="{7F239B2F-704A-455F-B179-D83CAFA35C4C}"/>
    <dgm:cxn modelId="{4BDEA166-E197-4462-802D-95D5C1827D60}" type="presOf" srcId="{487427FB-34FF-4B5D-9C7C-5F1B17B902E4}" destId="{ABA652CB-F002-4B4B-95DB-6B54602584BD}" srcOrd="0" destOrd="0" presId="urn:microsoft.com/office/officeart/2005/8/layout/vList2"/>
    <dgm:cxn modelId="{6D62608F-D0C2-4EBD-AD71-5351372FE858}" type="presOf" srcId="{24EE732E-2E30-4850-BFE2-BE98BF1C0F78}" destId="{2445C487-6012-4B8D-B02B-213D39E3B9D2}" srcOrd="0" destOrd="0" presId="urn:microsoft.com/office/officeart/2005/8/layout/vList2"/>
    <dgm:cxn modelId="{3C5D85C3-4EAD-4B47-9E48-FADC1A256BBD}" type="presOf" srcId="{04CCACA2-5E33-40BD-B22A-F110F8A6E520}" destId="{A7EF759F-F0A9-4A4B-B21D-4475839277A6}" srcOrd="0" destOrd="0" presId="urn:microsoft.com/office/officeart/2005/8/layout/vList2"/>
    <dgm:cxn modelId="{65DD5B3C-7C2E-4AC2-B2E7-83B0CB08C067}" type="presParOf" srcId="{22CD161B-FB1D-4E58-AEC7-867377A502A9}" destId="{ABA652CB-F002-4B4B-95DB-6B54602584BD}" srcOrd="0" destOrd="0" presId="urn:microsoft.com/office/officeart/2005/8/layout/vList2"/>
    <dgm:cxn modelId="{E017A00B-43B3-464C-9083-CA01E6918495}" type="presParOf" srcId="{22CD161B-FB1D-4E58-AEC7-867377A502A9}" destId="{F62ECB5A-BB02-4EB3-A13F-A0B9962A35FB}" srcOrd="1" destOrd="0" presId="urn:microsoft.com/office/officeart/2005/8/layout/vList2"/>
    <dgm:cxn modelId="{2FF89776-6027-41C5-8D79-75395AF29B31}" type="presParOf" srcId="{22CD161B-FB1D-4E58-AEC7-867377A502A9}" destId="{A7EF759F-F0A9-4A4B-B21D-4475839277A6}" srcOrd="2" destOrd="0" presId="urn:microsoft.com/office/officeart/2005/8/layout/vList2"/>
    <dgm:cxn modelId="{AE0CC454-B8BC-40DB-AFEC-CB8CE04D567A}" type="presParOf" srcId="{22CD161B-FB1D-4E58-AEC7-867377A502A9}" destId="{2A705C04-32E2-47A5-8254-946137F2E7A6}" srcOrd="3" destOrd="0" presId="urn:microsoft.com/office/officeart/2005/8/layout/vList2"/>
    <dgm:cxn modelId="{B95E3FE1-C760-4A16-A47A-135ADF4A2233}" type="presParOf" srcId="{22CD161B-FB1D-4E58-AEC7-867377A502A9}" destId="{2445C487-6012-4B8D-B02B-213D39E3B9D2}"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363DD96-CC7D-4DFE-9341-0198F8BBA33F}" type="doc">
      <dgm:prSet loTypeId="urn:microsoft.com/office/officeart/2005/8/layout/vList5" loCatId="list" qsTypeId="urn:microsoft.com/office/officeart/2005/8/quickstyle/simple5" qsCatId="simple" csTypeId="urn:microsoft.com/office/officeart/2005/8/colors/accent0_3" csCatId="mainScheme"/>
      <dgm:spPr/>
      <dgm:t>
        <a:bodyPr/>
        <a:lstStyle/>
        <a:p>
          <a:endParaRPr lang="en-US"/>
        </a:p>
      </dgm:t>
    </dgm:pt>
    <dgm:pt modelId="{208C9ED2-7C73-4A62-AF40-EEEB4E139D93}">
      <dgm:prSet/>
      <dgm:spPr/>
      <dgm:t>
        <a:bodyPr/>
        <a:lstStyle/>
        <a:p>
          <a:r>
            <a:rPr lang="en-GB"/>
            <a:t>“I’ll embarrass myself”</a:t>
          </a:r>
          <a:endParaRPr lang="en-US"/>
        </a:p>
      </dgm:t>
    </dgm:pt>
    <dgm:pt modelId="{0949270C-ED7F-4EE9-8552-C030681B18DB}" type="parTrans" cxnId="{470AE9D9-32A9-462F-A3B2-6EAFF16B50C0}">
      <dgm:prSet/>
      <dgm:spPr/>
      <dgm:t>
        <a:bodyPr/>
        <a:lstStyle/>
        <a:p>
          <a:endParaRPr lang="en-US"/>
        </a:p>
      </dgm:t>
    </dgm:pt>
    <dgm:pt modelId="{198ED4DC-B553-4C53-84B8-628764F7B807}" type="sibTrans" cxnId="{470AE9D9-32A9-462F-A3B2-6EAFF16B50C0}">
      <dgm:prSet/>
      <dgm:spPr/>
      <dgm:t>
        <a:bodyPr/>
        <a:lstStyle/>
        <a:p>
          <a:endParaRPr lang="en-US"/>
        </a:p>
      </dgm:t>
    </dgm:pt>
    <dgm:pt modelId="{2B674F77-673B-44E5-AFF0-005B9FBCCDCD}">
      <dgm:prSet/>
      <dgm:spPr/>
      <dgm:t>
        <a:bodyPr/>
        <a:lstStyle/>
        <a:p>
          <a:r>
            <a:rPr lang="en-GB"/>
            <a:t>“They won’t want me there”</a:t>
          </a:r>
          <a:endParaRPr lang="en-US"/>
        </a:p>
      </dgm:t>
    </dgm:pt>
    <dgm:pt modelId="{3D14C64C-F24F-40D1-AF3C-E6E6318A6F20}" type="parTrans" cxnId="{16630C4D-9FBB-479E-A1AA-0B686410E89B}">
      <dgm:prSet/>
      <dgm:spPr/>
      <dgm:t>
        <a:bodyPr/>
        <a:lstStyle/>
        <a:p>
          <a:endParaRPr lang="en-US"/>
        </a:p>
      </dgm:t>
    </dgm:pt>
    <dgm:pt modelId="{05115677-9FB6-4FE8-8200-C88330D52F6E}" type="sibTrans" cxnId="{16630C4D-9FBB-479E-A1AA-0B686410E89B}">
      <dgm:prSet/>
      <dgm:spPr/>
      <dgm:t>
        <a:bodyPr/>
        <a:lstStyle/>
        <a:p>
          <a:endParaRPr lang="en-US"/>
        </a:p>
      </dgm:t>
    </dgm:pt>
    <dgm:pt modelId="{0A701532-ACDE-4B7C-8639-6C7BBDE314CE}">
      <dgm:prSet/>
      <dgm:spPr/>
      <dgm:t>
        <a:bodyPr/>
        <a:lstStyle/>
        <a:p>
          <a:r>
            <a:rPr lang="en-GB"/>
            <a:t>“people can see how nervous I am “</a:t>
          </a:r>
          <a:endParaRPr lang="en-US"/>
        </a:p>
      </dgm:t>
    </dgm:pt>
    <dgm:pt modelId="{4578E9F6-C1B2-47C6-894A-100934E92797}" type="parTrans" cxnId="{8B2CC750-3E07-4EC7-9F68-4512F51885DF}">
      <dgm:prSet/>
      <dgm:spPr/>
      <dgm:t>
        <a:bodyPr/>
        <a:lstStyle/>
        <a:p>
          <a:endParaRPr lang="en-US"/>
        </a:p>
      </dgm:t>
    </dgm:pt>
    <dgm:pt modelId="{C7443F12-77A3-4431-8FE4-707E40C535BF}" type="sibTrans" cxnId="{8B2CC750-3E07-4EC7-9F68-4512F51885DF}">
      <dgm:prSet/>
      <dgm:spPr/>
      <dgm:t>
        <a:bodyPr/>
        <a:lstStyle/>
        <a:p>
          <a:endParaRPr lang="en-US"/>
        </a:p>
      </dgm:t>
    </dgm:pt>
    <dgm:pt modelId="{92BA297D-5E34-4DA5-8399-0E47B74A0E98}" type="pres">
      <dgm:prSet presAssocID="{7363DD96-CC7D-4DFE-9341-0198F8BBA33F}" presName="Name0" presStyleCnt="0">
        <dgm:presLayoutVars>
          <dgm:dir/>
          <dgm:animLvl val="lvl"/>
          <dgm:resizeHandles val="exact"/>
        </dgm:presLayoutVars>
      </dgm:prSet>
      <dgm:spPr/>
    </dgm:pt>
    <dgm:pt modelId="{636F3123-D0CC-4BB8-8DF9-0563F19F3843}" type="pres">
      <dgm:prSet presAssocID="{208C9ED2-7C73-4A62-AF40-EEEB4E139D93}" presName="linNode" presStyleCnt="0"/>
      <dgm:spPr/>
    </dgm:pt>
    <dgm:pt modelId="{9ECAE52D-729B-4C16-9F2D-0681343F28A2}" type="pres">
      <dgm:prSet presAssocID="{208C9ED2-7C73-4A62-AF40-EEEB4E139D93}" presName="parentText" presStyleLbl="node1" presStyleIdx="0" presStyleCnt="3">
        <dgm:presLayoutVars>
          <dgm:chMax val="1"/>
          <dgm:bulletEnabled val="1"/>
        </dgm:presLayoutVars>
      </dgm:prSet>
      <dgm:spPr/>
    </dgm:pt>
    <dgm:pt modelId="{04FF564E-EA66-4F5D-AE7F-7AAA7D84D4FE}" type="pres">
      <dgm:prSet presAssocID="{198ED4DC-B553-4C53-84B8-628764F7B807}" presName="sp" presStyleCnt="0"/>
      <dgm:spPr/>
    </dgm:pt>
    <dgm:pt modelId="{429E7E00-FB15-4D12-96AC-D2ABD697AF22}" type="pres">
      <dgm:prSet presAssocID="{2B674F77-673B-44E5-AFF0-005B9FBCCDCD}" presName="linNode" presStyleCnt="0"/>
      <dgm:spPr/>
    </dgm:pt>
    <dgm:pt modelId="{84F98F52-AE5A-4DC3-A78C-0C08AD299841}" type="pres">
      <dgm:prSet presAssocID="{2B674F77-673B-44E5-AFF0-005B9FBCCDCD}" presName="parentText" presStyleLbl="node1" presStyleIdx="1" presStyleCnt="3">
        <dgm:presLayoutVars>
          <dgm:chMax val="1"/>
          <dgm:bulletEnabled val="1"/>
        </dgm:presLayoutVars>
      </dgm:prSet>
      <dgm:spPr/>
    </dgm:pt>
    <dgm:pt modelId="{B586A89B-9B60-4CA7-AA26-9CA9E103E43A}" type="pres">
      <dgm:prSet presAssocID="{05115677-9FB6-4FE8-8200-C88330D52F6E}" presName="sp" presStyleCnt="0"/>
      <dgm:spPr/>
    </dgm:pt>
    <dgm:pt modelId="{884D81F8-445B-4E68-A884-C7B72F850925}" type="pres">
      <dgm:prSet presAssocID="{0A701532-ACDE-4B7C-8639-6C7BBDE314CE}" presName="linNode" presStyleCnt="0"/>
      <dgm:spPr/>
    </dgm:pt>
    <dgm:pt modelId="{654FFDEA-4A92-4423-82C2-4DA75FAAB159}" type="pres">
      <dgm:prSet presAssocID="{0A701532-ACDE-4B7C-8639-6C7BBDE314CE}" presName="parentText" presStyleLbl="node1" presStyleIdx="2" presStyleCnt="3">
        <dgm:presLayoutVars>
          <dgm:chMax val="1"/>
          <dgm:bulletEnabled val="1"/>
        </dgm:presLayoutVars>
      </dgm:prSet>
      <dgm:spPr/>
    </dgm:pt>
  </dgm:ptLst>
  <dgm:cxnLst>
    <dgm:cxn modelId="{274C2A30-AACF-4D7F-AFDF-267EB60504CB}" type="presOf" srcId="{7363DD96-CC7D-4DFE-9341-0198F8BBA33F}" destId="{92BA297D-5E34-4DA5-8399-0E47B74A0E98}" srcOrd="0" destOrd="0" presId="urn:microsoft.com/office/officeart/2005/8/layout/vList5"/>
    <dgm:cxn modelId="{16630C4D-9FBB-479E-A1AA-0B686410E89B}" srcId="{7363DD96-CC7D-4DFE-9341-0198F8BBA33F}" destId="{2B674F77-673B-44E5-AFF0-005B9FBCCDCD}" srcOrd="1" destOrd="0" parTransId="{3D14C64C-F24F-40D1-AF3C-E6E6318A6F20}" sibTransId="{05115677-9FB6-4FE8-8200-C88330D52F6E}"/>
    <dgm:cxn modelId="{8B2CC750-3E07-4EC7-9F68-4512F51885DF}" srcId="{7363DD96-CC7D-4DFE-9341-0198F8BBA33F}" destId="{0A701532-ACDE-4B7C-8639-6C7BBDE314CE}" srcOrd="2" destOrd="0" parTransId="{4578E9F6-C1B2-47C6-894A-100934E92797}" sibTransId="{C7443F12-77A3-4431-8FE4-707E40C535BF}"/>
    <dgm:cxn modelId="{470AE9D9-32A9-462F-A3B2-6EAFF16B50C0}" srcId="{7363DD96-CC7D-4DFE-9341-0198F8BBA33F}" destId="{208C9ED2-7C73-4A62-AF40-EEEB4E139D93}" srcOrd="0" destOrd="0" parTransId="{0949270C-ED7F-4EE9-8552-C030681B18DB}" sibTransId="{198ED4DC-B553-4C53-84B8-628764F7B807}"/>
    <dgm:cxn modelId="{E85D0CF1-D12E-408E-B60C-D44385249E70}" type="presOf" srcId="{0A701532-ACDE-4B7C-8639-6C7BBDE314CE}" destId="{654FFDEA-4A92-4423-82C2-4DA75FAAB159}" srcOrd="0" destOrd="0" presId="urn:microsoft.com/office/officeart/2005/8/layout/vList5"/>
    <dgm:cxn modelId="{73E948F8-017A-4C83-873E-9E9271A60D5D}" type="presOf" srcId="{208C9ED2-7C73-4A62-AF40-EEEB4E139D93}" destId="{9ECAE52D-729B-4C16-9F2D-0681343F28A2}" srcOrd="0" destOrd="0" presId="urn:microsoft.com/office/officeart/2005/8/layout/vList5"/>
    <dgm:cxn modelId="{95B23DFB-6A4A-49B7-8178-5210894D9CF9}" type="presOf" srcId="{2B674F77-673B-44E5-AFF0-005B9FBCCDCD}" destId="{84F98F52-AE5A-4DC3-A78C-0C08AD299841}" srcOrd="0" destOrd="0" presId="urn:microsoft.com/office/officeart/2005/8/layout/vList5"/>
    <dgm:cxn modelId="{07153B71-17A9-47A2-B71A-CC3DCD5515E0}" type="presParOf" srcId="{92BA297D-5E34-4DA5-8399-0E47B74A0E98}" destId="{636F3123-D0CC-4BB8-8DF9-0563F19F3843}" srcOrd="0" destOrd="0" presId="urn:microsoft.com/office/officeart/2005/8/layout/vList5"/>
    <dgm:cxn modelId="{B3062575-0644-42EB-B80F-29A9E9E84D43}" type="presParOf" srcId="{636F3123-D0CC-4BB8-8DF9-0563F19F3843}" destId="{9ECAE52D-729B-4C16-9F2D-0681343F28A2}" srcOrd="0" destOrd="0" presId="urn:microsoft.com/office/officeart/2005/8/layout/vList5"/>
    <dgm:cxn modelId="{A60BED5F-8E72-4638-BBF6-E833468FF408}" type="presParOf" srcId="{92BA297D-5E34-4DA5-8399-0E47B74A0E98}" destId="{04FF564E-EA66-4F5D-AE7F-7AAA7D84D4FE}" srcOrd="1" destOrd="0" presId="urn:microsoft.com/office/officeart/2005/8/layout/vList5"/>
    <dgm:cxn modelId="{EB016FC9-56F2-4CB5-826C-52CAA2FD1725}" type="presParOf" srcId="{92BA297D-5E34-4DA5-8399-0E47B74A0E98}" destId="{429E7E00-FB15-4D12-96AC-D2ABD697AF22}" srcOrd="2" destOrd="0" presId="urn:microsoft.com/office/officeart/2005/8/layout/vList5"/>
    <dgm:cxn modelId="{3F7FBC43-5B02-477F-B597-B57E35848CF4}" type="presParOf" srcId="{429E7E00-FB15-4D12-96AC-D2ABD697AF22}" destId="{84F98F52-AE5A-4DC3-A78C-0C08AD299841}" srcOrd="0" destOrd="0" presId="urn:microsoft.com/office/officeart/2005/8/layout/vList5"/>
    <dgm:cxn modelId="{89A55060-7D0C-4F8B-9954-58405E9A6BD1}" type="presParOf" srcId="{92BA297D-5E34-4DA5-8399-0E47B74A0E98}" destId="{B586A89B-9B60-4CA7-AA26-9CA9E103E43A}" srcOrd="3" destOrd="0" presId="urn:microsoft.com/office/officeart/2005/8/layout/vList5"/>
    <dgm:cxn modelId="{35F45451-D4E5-467D-8FE7-1132AC3B98A6}" type="presParOf" srcId="{92BA297D-5E34-4DA5-8399-0E47B74A0E98}" destId="{884D81F8-445B-4E68-A884-C7B72F850925}" srcOrd="4" destOrd="0" presId="urn:microsoft.com/office/officeart/2005/8/layout/vList5"/>
    <dgm:cxn modelId="{58D559E8-BC3E-48EF-9E89-5CAE20331191}" type="presParOf" srcId="{884D81F8-445B-4E68-A884-C7B72F850925}" destId="{654FFDEA-4A92-4423-82C2-4DA75FAAB159}"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EDA3E7BE-9C80-4D1D-A705-ABECC93D1686}" type="doc">
      <dgm:prSet loTypeId="urn:microsoft.com/office/officeart/2005/8/layout/hierarchy1" loCatId="hierarchy" qsTypeId="urn:microsoft.com/office/officeart/2005/8/quickstyle/simple4" qsCatId="simple" csTypeId="urn:microsoft.com/office/officeart/2005/8/colors/accent1_2" csCatId="accent1"/>
      <dgm:spPr/>
      <dgm:t>
        <a:bodyPr/>
        <a:lstStyle/>
        <a:p>
          <a:endParaRPr lang="en-US"/>
        </a:p>
      </dgm:t>
    </dgm:pt>
    <dgm:pt modelId="{E66F9A4A-233B-4F06-911F-A016CF6774F4}">
      <dgm:prSet/>
      <dgm:spPr/>
      <dgm:t>
        <a:bodyPr/>
        <a:lstStyle/>
        <a:p>
          <a:r>
            <a:rPr lang="en-GB" b="1"/>
            <a:t>Situation /trigger </a:t>
          </a:r>
          <a:r>
            <a:rPr lang="en-GB"/>
            <a:t>– I planned to walk to the shops, but I stepped outside and felt unsteady. </a:t>
          </a:r>
          <a:endParaRPr lang="en-US"/>
        </a:p>
      </dgm:t>
    </dgm:pt>
    <dgm:pt modelId="{69ECA4C1-F562-4CDA-8D9F-B86C6C297CD8}" type="parTrans" cxnId="{8FB241E8-02C5-4329-970A-84889EF26189}">
      <dgm:prSet/>
      <dgm:spPr/>
      <dgm:t>
        <a:bodyPr/>
        <a:lstStyle/>
        <a:p>
          <a:endParaRPr lang="en-US"/>
        </a:p>
      </dgm:t>
    </dgm:pt>
    <dgm:pt modelId="{8C207AF5-FAA9-4A62-9D85-4403EC62133B}" type="sibTrans" cxnId="{8FB241E8-02C5-4329-970A-84889EF26189}">
      <dgm:prSet/>
      <dgm:spPr/>
      <dgm:t>
        <a:bodyPr/>
        <a:lstStyle/>
        <a:p>
          <a:endParaRPr lang="en-US"/>
        </a:p>
      </dgm:t>
    </dgm:pt>
    <dgm:pt modelId="{0366EBD9-D886-402F-8125-204B546EF1CA}">
      <dgm:prSet/>
      <dgm:spPr/>
      <dgm:t>
        <a:bodyPr/>
        <a:lstStyle/>
        <a:p>
          <a:r>
            <a:rPr lang="en-GB"/>
            <a:t>2. </a:t>
          </a:r>
          <a:r>
            <a:rPr lang="en-GB" b="1"/>
            <a:t>Automatic thought- </a:t>
          </a:r>
          <a:r>
            <a:rPr lang="en-GB"/>
            <a:t>I may have another stroke and ill collapse in the street and what happens if no one can help me</a:t>
          </a:r>
          <a:endParaRPr lang="en-US"/>
        </a:p>
      </dgm:t>
    </dgm:pt>
    <dgm:pt modelId="{B5FF589C-9B54-4755-A66D-CEDEE0A5006C}" type="parTrans" cxnId="{867FC9A1-6254-404E-B097-73332E2949D2}">
      <dgm:prSet/>
      <dgm:spPr/>
      <dgm:t>
        <a:bodyPr/>
        <a:lstStyle/>
        <a:p>
          <a:endParaRPr lang="en-US"/>
        </a:p>
      </dgm:t>
    </dgm:pt>
    <dgm:pt modelId="{D23AD3C2-5E79-4AFD-B512-C2BED461C099}" type="sibTrans" cxnId="{867FC9A1-6254-404E-B097-73332E2949D2}">
      <dgm:prSet/>
      <dgm:spPr/>
      <dgm:t>
        <a:bodyPr/>
        <a:lstStyle/>
        <a:p>
          <a:endParaRPr lang="en-US"/>
        </a:p>
      </dgm:t>
    </dgm:pt>
    <dgm:pt modelId="{15C370FA-0F50-43C9-9300-3E7316A2B485}" type="pres">
      <dgm:prSet presAssocID="{EDA3E7BE-9C80-4D1D-A705-ABECC93D1686}" presName="hierChild1" presStyleCnt="0">
        <dgm:presLayoutVars>
          <dgm:chPref val="1"/>
          <dgm:dir/>
          <dgm:animOne val="branch"/>
          <dgm:animLvl val="lvl"/>
          <dgm:resizeHandles/>
        </dgm:presLayoutVars>
      </dgm:prSet>
      <dgm:spPr/>
    </dgm:pt>
    <dgm:pt modelId="{D87D92C2-A8D3-4401-8E9E-07B9A02C49CD}" type="pres">
      <dgm:prSet presAssocID="{E66F9A4A-233B-4F06-911F-A016CF6774F4}" presName="hierRoot1" presStyleCnt="0"/>
      <dgm:spPr/>
    </dgm:pt>
    <dgm:pt modelId="{B4697BE4-230E-4E6F-9007-0514FBC56C62}" type="pres">
      <dgm:prSet presAssocID="{E66F9A4A-233B-4F06-911F-A016CF6774F4}" presName="composite" presStyleCnt="0"/>
      <dgm:spPr/>
    </dgm:pt>
    <dgm:pt modelId="{3B4895B5-4BA7-49A6-A23E-44D58C3A6F62}" type="pres">
      <dgm:prSet presAssocID="{E66F9A4A-233B-4F06-911F-A016CF6774F4}" presName="background" presStyleLbl="node0" presStyleIdx="0" presStyleCnt="2"/>
      <dgm:spPr/>
    </dgm:pt>
    <dgm:pt modelId="{4C8EAD03-3E6A-4019-A39C-FF32926AE5B2}" type="pres">
      <dgm:prSet presAssocID="{E66F9A4A-233B-4F06-911F-A016CF6774F4}" presName="text" presStyleLbl="fgAcc0" presStyleIdx="0" presStyleCnt="2">
        <dgm:presLayoutVars>
          <dgm:chPref val="3"/>
        </dgm:presLayoutVars>
      </dgm:prSet>
      <dgm:spPr/>
    </dgm:pt>
    <dgm:pt modelId="{1495BE8C-C756-4894-BFBF-4AA590DA5ADF}" type="pres">
      <dgm:prSet presAssocID="{E66F9A4A-233B-4F06-911F-A016CF6774F4}" presName="hierChild2" presStyleCnt="0"/>
      <dgm:spPr/>
    </dgm:pt>
    <dgm:pt modelId="{67A5BFEB-C350-4A76-835A-5ED26A0A148B}" type="pres">
      <dgm:prSet presAssocID="{0366EBD9-D886-402F-8125-204B546EF1CA}" presName="hierRoot1" presStyleCnt="0"/>
      <dgm:spPr/>
    </dgm:pt>
    <dgm:pt modelId="{343D524A-1839-4C11-A8EB-A17B6DA67C8A}" type="pres">
      <dgm:prSet presAssocID="{0366EBD9-D886-402F-8125-204B546EF1CA}" presName="composite" presStyleCnt="0"/>
      <dgm:spPr/>
    </dgm:pt>
    <dgm:pt modelId="{C11AE4CB-95FF-4EC9-976E-939935DE3BE6}" type="pres">
      <dgm:prSet presAssocID="{0366EBD9-D886-402F-8125-204B546EF1CA}" presName="background" presStyleLbl="node0" presStyleIdx="1" presStyleCnt="2"/>
      <dgm:spPr/>
    </dgm:pt>
    <dgm:pt modelId="{B53FF7D9-DFEB-4859-B4B2-88EC0B5C6D52}" type="pres">
      <dgm:prSet presAssocID="{0366EBD9-D886-402F-8125-204B546EF1CA}" presName="text" presStyleLbl="fgAcc0" presStyleIdx="1" presStyleCnt="2">
        <dgm:presLayoutVars>
          <dgm:chPref val="3"/>
        </dgm:presLayoutVars>
      </dgm:prSet>
      <dgm:spPr/>
    </dgm:pt>
    <dgm:pt modelId="{00ADD2F4-9FB1-4DCE-8B4C-F17F91E9D33E}" type="pres">
      <dgm:prSet presAssocID="{0366EBD9-D886-402F-8125-204B546EF1CA}" presName="hierChild2" presStyleCnt="0"/>
      <dgm:spPr/>
    </dgm:pt>
  </dgm:ptLst>
  <dgm:cxnLst>
    <dgm:cxn modelId="{7245C112-8DF2-4638-95B9-BE16B93781D7}" type="presOf" srcId="{0366EBD9-D886-402F-8125-204B546EF1CA}" destId="{B53FF7D9-DFEB-4859-B4B2-88EC0B5C6D52}" srcOrd="0" destOrd="0" presId="urn:microsoft.com/office/officeart/2005/8/layout/hierarchy1"/>
    <dgm:cxn modelId="{3BC62197-45CD-454B-98DD-4B75E61ACE7F}" type="presOf" srcId="{E66F9A4A-233B-4F06-911F-A016CF6774F4}" destId="{4C8EAD03-3E6A-4019-A39C-FF32926AE5B2}" srcOrd="0" destOrd="0" presId="urn:microsoft.com/office/officeart/2005/8/layout/hierarchy1"/>
    <dgm:cxn modelId="{867FC9A1-6254-404E-B097-73332E2949D2}" srcId="{EDA3E7BE-9C80-4D1D-A705-ABECC93D1686}" destId="{0366EBD9-D886-402F-8125-204B546EF1CA}" srcOrd="1" destOrd="0" parTransId="{B5FF589C-9B54-4755-A66D-CEDEE0A5006C}" sibTransId="{D23AD3C2-5E79-4AFD-B512-C2BED461C099}"/>
    <dgm:cxn modelId="{2B58B6B4-22B7-4889-8DBA-FAF3798A66D7}" type="presOf" srcId="{EDA3E7BE-9C80-4D1D-A705-ABECC93D1686}" destId="{15C370FA-0F50-43C9-9300-3E7316A2B485}" srcOrd="0" destOrd="0" presId="urn:microsoft.com/office/officeart/2005/8/layout/hierarchy1"/>
    <dgm:cxn modelId="{8FB241E8-02C5-4329-970A-84889EF26189}" srcId="{EDA3E7BE-9C80-4D1D-A705-ABECC93D1686}" destId="{E66F9A4A-233B-4F06-911F-A016CF6774F4}" srcOrd="0" destOrd="0" parTransId="{69ECA4C1-F562-4CDA-8D9F-B86C6C297CD8}" sibTransId="{8C207AF5-FAA9-4A62-9D85-4403EC62133B}"/>
    <dgm:cxn modelId="{2EB0F624-13CF-4117-AFBF-772E2F966633}" type="presParOf" srcId="{15C370FA-0F50-43C9-9300-3E7316A2B485}" destId="{D87D92C2-A8D3-4401-8E9E-07B9A02C49CD}" srcOrd="0" destOrd="0" presId="urn:microsoft.com/office/officeart/2005/8/layout/hierarchy1"/>
    <dgm:cxn modelId="{C33DA793-ACF0-49E9-9885-9E41D1522456}" type="presParOf" srcId="{D87D92C2-A8D3-4401-8E9E-07B9A02C49CD}" destId="{B4697BE4-230E-4E6F-9007-0514FBC56C62}" srcOrd="0" destOrd="0" presId="urn:microsoft.com/office/officeart/2005/8/layout/hierarchy1"/>
    <dgm:cxn modelId="{C7AA117F-DBBE-4F4D-8FFE-98D1FAC66CBA}" type="presParOf" srcId="{B4697BE4-230E-4E6F-9007-0514FBC56C62}" destId="{3B4895B5-4BA7-49A6-A23E-44D58C3A6F62}" srcOrd="0" destOrd="0" presId="urn:microsoft.com/office/officeart/2005/8/layout/hierarchy1"/>
    <dgm:cxn modelId="{65998CC6-2096-4A17-92B0-D268C8C7C2EE}" type="presParOf" srcId="{B4697BE4-230E-4E6F-9007-0514FBC56C62}" destId="{4C8EAD03-3E6A-4019-A39C-FF32926AE5B2}" srcOrd="1" destOrd="0" presId="urn:microsoft.com/office/officeart/2005/8/layout/hierarchy1"/>
    <dgm:cxn modelId="{F6B35C0D-F624-4514-993A-BA6B2F6F7040}" type="presParOf" srcId="{D87D92C2-A8D3-4401-8E9E-07B9A02C49CD}" destId="{1495BE8C-C756-4894-BFBF-4AA590DA5ADF}" srcOrd="1" destOrd="0" presId="urn:microsoft.com/office/officeart/2005/8/layout/hierarchy1"/>
    <dgm:cxn modelId="{0E4FF2EB-A419-43A4-9D61-43F7D5602C48}" type="presParOf" srcId="{15C370FA-0F50-43C9-9300-3E7316A2B485}" destId="{67A5BFEB-C350-4A76-835A-5ED26A0A148B}" srcOrd="1" destOrd="0" presId="urn:microsoft.com/office/officeart/2005/8/layout/hierarchy1"/>
    <dgm:cxn modelId="{B5E0F9F8-A0C0-4651-BD2D-243BDBBFDFB4}" type="presParOf" srcId="{67A5BFEB-C350-4A76-835A-5ED26A0A148B}" destId="{343D524A-1839-4C11-A8EB-A17B6DA67C8A}" srcOrd="0" destOrd="0" presId="urn:microsoft.com/office/officeart/2005/8/layout/hierarchy1"/>
    <dgm:cxn modelId="{3F44BBE4-ADA0-490B-9AB2-24C685F14FCD}" type="presParOf" srcId="{343D524A-1839-4C11-A8EB-A17B6DA67C8A}" destId="{C11AE4CB-95FF-4EC9-976E-939935DE3BE6}" srcOrd="0" destOrd="0" presId="urn:microsoft.com/office/officeart/2005/8/layout/hierarchy1"/>
    <dgm:cxn modelId="{DC0ECAD1-507B-4AE7-A37F-CC4FC635AAC5}" type="presParOf" srcId="{343D524A-1839-4C11-A8EB-A17B6DA67C8A}" destId="{B53FF7D9-DFEB-4859-B4B2-88EC0B5C6D52}" srcOrd="1" destOrd="0" presId="urn:microsoft.com/office/officeart/2005/8/layout/hierarchy1"/>
    <dgm:cxn modelId="{E88AD981-FDFD-48EF-B3D0-F7C3CA629CF0}" type="presParOf" srcId="{67A5BFEB-C350-4A76-835A-5ED26A0A148B}" destId="{00ADD2F4-9FB1-4DCE-8B4C-F17F91E9D33E}"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B89DB252-CB5D-40CB-96DD-A87C9141A5BE}"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659EBFB-BCFC-4821-959E-0B45E920428D}">
      <dgm:prSet/>
      <dgm:spPr/>
      <dgm:t>
        <a:bodyPr/>
        <a:lstStyle/>
        <a:p>
          <a:pPr>
            <a:defRPr cap="all"/>
          </a:pPr>
          <a:r>
            <a:rPr lang="en-GB"/>
            <a:t>Rate emotions  0-100% </a:t>
          </a:r>
          <a:endParaRPr lang="en-US"/>
        </a:p>
      </dgm:t>
    </dgm:pt>
    <dgm:pt modelId="{FAB1E3F9-8B61-467B-9908-C41FE4D4CA82}" type="parTrans" cxnId="{36AA08CF-ED72-4C70-9BA0-ADDC9824829F}">
      <dgm:prSet/>
      <dgm:spPr/>
      <dgm:t>
        <a:bodyPr/>
        <a:lstStyle/>
        <a:p>
          <a:endParaRPr lang="en-US"/>
        </a:p>
      </dgm:t>
    </dgm:pt>
    <dgm:pt modelId="{14F0178C-ADDC-4847-BD2D-D18638BEFB12}" type="sibTrans" cxnId="{36AA08CF-ED72-4C70-9BA0-ADDC9824829F}">
      <dgm:prSet/>
      <dgm:spPr/>
      <dgm:t>
        <a:bodyPr/>
        <a:lstStyle/>
        <a:p>
          <a:endParaRPr lang="en-US"/>
        </a:p>
      </dgm:t>
    </dgm:pt>
    <dgm:pt modelId="{BA3FD9F8-430E-4B48-A4AE-5A10597F26A9}">
      <dgm:prSet/>
      <dgm:spPr/>
      <dgm:t>
        <a:bodyPr/>
        <a:lstStyle/>
        <a:p>
          <a:pPr>
            <a:defRPr cap="all"/>
          </a:pPr>
          <a:r>
            <a:rPr lang="en-GB"/>
            <a:t>Anxiety – 90%</a:t>
          </a:r>
          <a:endParaRPr lang="en-US"/>
        </a:p>
      </dgm:t>
    </dgm:pt>
    <dgm:pt modelId="{48DD2341-F62C-4B96-BF08-610B59943012}" type="parTrans" cxnId="{DF9ED810-13B3-445D-BBEF-2911F4E786A6}">
      <dgm:prSet/>
      <dgm:spPr/>
      <dgm:t>
        <a:bodyPr/>
        <a:lstStyle/>
        <a:p>
          <a:endParaRPr lang="en-US"/>
        </a:p>
      </dgm:t>
    </dgm:pt>
    <dgm:pt modelId="{601B5FCD-CB37-424B-A9FB-53C3C0C7DC14}" type="sibTrans" cxnId="{DF9ED810-13B3-445D-BBEF-2911F4E786A6}">
      <dgm:prSet/>
      <dgm:spPr/>
      <dgm:t>
        <a:bodyPr/>
        <a:lstStyle/>
        <a:p>
          <a:endParaRPr lang="en-US"/>
        </a:p>
      </dgm:t>
    </dgm:pt>
    <dgm:pt modelId="{A7D2846F-41AF-47C4-A0FF-F6A94B536A7E}">
      <dgm:prSet/>
      <dgm:spPr/>
      <dgm:t>
        <a:bodyPr/>
        <a:lstStyle/>
        <a:p>
          <a:pPr>
            <a:defRPr cap="all"/>
          </a:pPr>
          <a:r>
            <a:rPr lang="en-GB"/>
            <a:t>Fear 85%</a:t>
          </a:r>
          <a:endParaRPr lang="en-US"/>
        </a:p>
      </dgm:t>
    </dgm:pt>
    <dgm:pt modelId="{EBA980CE-8772-4BC4-BF09-64C3419F33FA}" type="parTrans" cxnId="{74C6F561-A49C-43FC-AADF-0BE9B02ABCDF}">
      <dgm:prSet/>
      <dgm:spPr/>
      <dgm:t>
        <a:bodyPr/>
        <a:lstStyle/>
        <a:p>
          <a:endParaRPr lang="en-US"/>
        </a:p>
      </dgm:t>
    </dgm:pt>
    <dgm:pt modelId="{1D20A555-EB5E-41EE-A420-7B62AE44D5BD}" type="sibTrans" cxnId="{74C6F561-A49C-43FC-AADF-0BE9B02ABCDF}">
      <dgm:prSet/>
      <dgm:spPr/>
      <dgm:t>
        <a:bodyPr/>
        <a:lstStyle/>
        <a:p>
          <a:endParaRPr lang="en-US"/>
        </a:p>
      </dgm:t>
    </dgm:pt>
    <dgm:pt modelId="{CB3F8580-98B1-46A8-B4E5-9D11DE04EEF9}">
      <dgm:prSet/>
      <dgm:spPr/>
      <dgm:t>
        <a:bodyPr/>
        <a:lstStyle/>
        <a:p>
          <a:pPr>
            <a:defRPr cap="all"/>
          </a:pPr>
          <a:r>
            <a:rPr lang="en-GB"/>
            <a:t>Embarrassment if I collapse in public – 60%</a:t>
          </a:r>
          <a:endParaRPr lang="en-US"/>
        </a:p>
      </dgm:t>
    </dgm:pt>
    <dgm:pt modelId="{4D6D2D74-BD66-4024-A964-0A44F75BEBFE}" type="parTrans" cxnId="{EB25E48E-71FA-4A30-BDB7-4F7A51B4D6E6}">
      <dgm:prSet/>
      <dgm:spPr/>
      <dgm:t>
        <a:bodyPr/>
        <a:lstStyle/>
        <a:p>
          <a:endParaRPr lang="en-US"/>
        </a:p>
      </dgm:t>
    </dgm:pt>
    <dgm:pt modelId="{362C72F7-8631-42DD-B344-8F5D971A80CF}" type="sibTrans" cxnId="{EB25E48E-71FA-4A30-BDB7-4F7A51B4D6E6}">
      <dgm:prSet/>
      <dgm:spPr/>
      <dgm:t>
        <a:bodyPr/>
        <a:lstStyle/>
        <a:p>
          <a:endParaRPr lang="en-US"/>
        </a:p>
      </dgm:t>
    </dgm:pt>
    <dgm:pt modelId="{A243153D-3A25-41F8-8BC6-B5BEEA6B0DD0}" type="pres">
      <dgm:prSet presAssocID="{B89DB252-CB5D-40CB-96DD-A87C9141A5BE}" presName="root" presStyleCnt="0">
        <dgm:presLayoutVars>
          <dgm:dir/>
          <dgm:resizeHandles val="exact"/>
        </dgm:presLayoutVars>
      </dgm:prSet>
      <dgm:spPr/>
    </dgm:pt>
    <dgm:pt modelId="{E1845576-7E4A-41CA-AA0E-3B17CF14C4C9}" type="pres">
      <dgm:prSet presAssocID="{2659EBFB-BCFC-4821-959E-0B45E920428D}" presName="compNode" presStyleCnt="0"/>
      <dgm:spPr/>
    </dgm:pt>
    <dgm:pt modelId="{6568330B-8744-4BBE-9973-2CE77062764C}" type="pres">
      <dgm:prSet presAssocID="{2659EBFB-BCFC-4821-959E-0B45E920428D}" presName="iconBgRect" presStyleLbl="bgShp" presStyleIdx="0" presStyleCnt="4"/>
      <dgm:spPr/>
    </dgm:pt>
    <dgm:pt modelId="{B61947F2-F3F2-4F56-B48C-913F01FE30EA}" type="pres">
      <dgm:prSet presAssocID="{2659EBFB-BCFC-4821-959E-0B45E920428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utral Face with No Fill"/>
        </a:ext>
      </dgm:extLst>
    </dgm:pt>
    <dgm:pt modelId="{36F92DF7-215D-446D-BDFC-C63C5E7E44A2}" type="pres">
      <dgm:prSet presAssocID="{2659EBFB-BCFC-4821-959E-0B45E920428D}" presName="spaceRect" presStyleCnt="0"/>
      <dgm:spPr/>
    </dgm:pt>
    <dgm:pt modelId="{5453C31E-F1F7-4478-8CA0-C32092594F6D}" type="pres">
      <dgm:prSet presAssocID="{2659EBFB-BCFC-4821-959E-0B45E920428D}" presName="textRect" presStyleLbl="revTx" presStyleIdx="0" presStyleCnt="4">
        <dgm:presLayoutVars>
          <dgm:chMax val="1"/>
          <dgm:chPref val="1"/>
        </dgm:presLayoutVars>
      </dgm:prSet>
      <dgm:spPr/>
    </dgm:pt>
    <dgm:pt modelId="{79000FBC-C49B-479A-9716-7DA84E543CAF}" type="pres">
      <dgm:prSet presAssocID="{14F0178C-ADDC-4847-BD2D-D18638BEFB12}" presName="sibTrans" presStyleCnt="0"/>
      <dgm:spPr/>
    </dgm:pt>
    <dgm:pt modelId="{0266315A-56D6-47B8-B4F6-4C1FC876E886}" type="pres">
      <dgm:prSet presAssocID="{BA3FD9F8-430E-4B48-A4AE-5A10597F26A9}" presName="compNode" presStyleCnt="0"/>
      <dgm:spPr/>
    </dgm:pt>
    <dgm:pt modelId="{D2D556DB-946E-4C35-807E-E2138C7B3C19}" type="pres">
      <dgm:prSet presAssocID="{BA3FD9F8-430E-4B48-A4AE-5A10597F26A9}" presName="iconBgRect" presStyleLbl="bgShp" presStyleIdx="1" presStyleCnt="4"/>
      <dgm:spPr/>
    </dgm:pt>
    <dgm:pt modelId="{C1FA330C-8D30-4A47-B27A-E5E95FA4165A}" type="pres">
      <dgm:prSet presAssocID="{BA3FD9F8-430E-4B48-A4AE-5A10597F26A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rain in head"/>
        </a:ext>
      </dgm:extLst>
    </dgm:pt>
    <dgm:pt modelId="{B4B90164-D8CB-4453-81FD-00950913ABC3}" type="pres">
      <dgm:prSet presAssocID="{BA3FD9F8-430E-4B48-A4AE-5A10597F26A9}" presName="spaceRect" presStyleCnt="0"/>
      <dgm:spPr/>
    </dgm:pt>
    <dgm:pt modelId="{4A2AC749-A349-46FB-B638-1DF73C144A54}" type="pres">
      <dgm:prSet presAssocID="{BA3FD9F8-430E-4B48-A4AE-5A10597F26A9}" presName="textRect" presStyleLbl="revTx" presStyleIdx="1" presStyleCnt="4">
        <dgm:presLayoutVars>
          <dgm:chMax val="1"/>
          <dgm:chPref val="1"/>
        </dgm:presLayoutVars>
      </dgm:prSet>
      <dgm:spPr/>
    </dgm:pt>
    <dgm:pt modelId="{D2F1A2DE-6B7C-44DC-BF2C-EE11A87CD2FF}" type="pres">
      <dgm:prSet presAssocID="{601B5FCD-CB37-424B-A9FB-53C3C0C7DC14}" presName="sibTrans" presStyleCnt="0"/>
      <dgm:spPr/>
    </dgm:pt>
    <dgm:pt modelId="{B2CD246F-9726-4BFF-A46B-E1BF30806B52}" type="pres">
      <dgm:prSet presAssocID="{A7D2846F-41AF-47C4-A0FF-F6A94B536A7E}" presName="compNode" presStyleCnt="0"/>
      <dgm:spPr/>
    </dgm:pt>
    <dgm:pt modelId="{BF49C805-5BFA-432E-A73F-34F74A03047D}" type="pres">
      <dgm:prSet presAssocID="{A7D2846F-41AF-47C4-A0FF-F6A94B536A7E}" presName="iconBgRect" presStyleLbl="bgShp" presStyleIdx="2" presStyleCnt="4"/>
      <dgm:spPr/>
    </dgm:pt>
    <dgm:pt modelId="{04BC03BD-F083-4BE9-93CE-E3030CA726E6}" type="pres">
      <dgm:prSet presAssocID="{A7D2846F-41AF-47C4-A0FF-F6A94B536A7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rprised Face with No Fill"/>
        </a:ext>
      </dgm:extLst>
    </dgm:pt>
    <dgm:pt modelId="{5EFF13A7-DFA8-446E-ADCE-21D2DA9951B9}" type="pres">
      <dgm:prSet presAssocID="{A7D2846F-41AF-47C4-A0FF-F6A94B536A7E}" presName="spaceRect" presStyleCnt="0"/>
      <dgm:spPr/>
    </dgm:pt>
    <dgm:pt modelId="{CCB61EFD-C6C8-4876-BFB8-0834E528088D}" type="pres">
      <dgm:prSet presAssocID="{A7D2846F-41AF-47C4-A0FF-F6A94B536A7E}" presName="textRect" presStyleLbl="revTx" presStyleIdx="2" presStyleCnt="4">
        <dgm:presLayoutVars>
          <dgm:chMax val="1"/>
          <dgm:chPref val="1"/>
        </dgm:presLayoutVars>
      </dgm:prSet>
      <dgm:spPr/>
    </dgm:pt>
    <dgm:pt modelId="{39A0D475-AA5F-43A5-9BE1-0E8E4FB548B6}" type="pres">
      <dgm:prSet presAssocID="{1D20A555-EB5E-41EE-A420-7B62AE44D5BD}" presName="sibTrans" presStyleCnt="0"/>
      <dgm:spPr/>
    </dgm:pt>
    <dgm:pt modelId="{02122A5D-A7D0-4964-A90B-A6C829FB2C93}" type="pres">
      <dgm:prSet presAssocID="{CB3F8580-98B1-46A8-B4E5-9D11DE04EEF9}" presName="compNode" presStyleCnt="0"/>
      <dgm:spPr/>
    </dgm:pt>
    <dgm:pt modelId="{8D20BB64-4233-4F2A-BD74-20D87B2FADB5}" type="pres">
      <dgm:prSet presAssocID="{CB3F8580-98B1-46A8-B4E5-9D11DE04EEF9}" presName="iconBgRect" presStyleLbl="bgShp" presStyleIdx="3" presStyleCnt="4"/>
      <dgm:spPr/>
    </dgm:pt>
    <dgm:pt modelId="{8FF634EB-E4B0-4631-AA28-F5C163E15BFF}" type="pres">
      <dgm:prSet presAssocID="{CB3F8580-98B1-46A8-B4E5-9D11DE04EEF9}"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D3F68387-D52C-48E1-B624-7E2E0E91628E}" type="pres">
      <dgm:prSet presAssocID="{CB3F8580-98B1-46A8-B4E5-9D11DE04EEF9}" presName="spaceRect" presStyleCnt="0"/>
      <dgm:spPr/>
    </dgm:pt>
    <dgm:pt modelId="{6E123CEA-DF28-4553-9632-EBBDA16DFE01}" type="pres">
      <dgm:prSet presAssocID="{CB3F8580-98B1-46A8-B4E5-9D11DE04EEF9}" presName="textRect" presStyleLbl="revTx" presStyleIdx="3" presStyleCnt="4">
        <dgm:presLayoutVars>
          <dgm:chMax val="1"/>
          <dgm:chPref val="1"/>
        </dgm:presLayoutVars>
      </dgm:prSet>
      <dgm:spPr/>
    </dgm:pt>
  </dgm:ptLst>
  <dgm:cxnLst>
    <dgm:cxn modelId="{83764D00-EA73-45D1-8AC1-A80E76A351FC}" type="presOf" srcId="{BA3FD9F8-430E-4B48-A4AE-5A10597F26A9}" destId="{4A2AC749-A349-46FB-B638-1DF73C144A54}" srcOrd="0" destOrd="0" presId="urn:microsoft.com/office/officeart/2018/5/layout/IconCircleLabelList"/>
    <dgm:cxn modelId="{DF9ED810-13B3-445D-BBEF-2911F4E786A6}" srcId="{B89DB252-CB5D-40CB-96DD-A87C9141A5BE}" destId="{BA3FD9F8-430E-4B48-A4AE-5A10597F26A9}" srcOrd="1" destOrd="0" parTransId="{48DD2341-F62C-4B96-BF08-610B59943012}" sibTransId="{601B5FCD-CB37-424B-A9FB-53C3C0C7DC14}"/>
    <dgm:cxn modelId="{669C3041-59AF-4DC1-976B-5A01C52811ED}" type="presOf" srcId="{B89DB252-CB5D-40CB-96DD-A87C9141A5BE}" destId="{A243153D-3A25-41F8-8BC6-B5BEEA6B0DD0}" srcOrd="0" destOrd="0" presId="urn:microsoft.com/office/officeart/2018/5/layout/IconCircleLabelList"/>
    <dgm:cxn modelId="{74C6F561-A49C-43FC-AADF-0BE9B02ABCDF}" srcId="{B89DB252-CB5D-40CB-96DD-A87C9141A5BE}" destId="{A7D2846F-41AF-47C4-A0FF-F6A94B536A7E}" srcOrd="2" destOrd="0" parTransId="{EBA980CE-8772-4BC4-BF09-64C3419F33FA}" sibTransId="{1D20A555-EB5E-41EE-A420-7B62AE44D5BD}"/>
    <dgm:cxn modelId="{8622178A-6678-40FC-AF67-CDC39C68CE3E}" type="presOf" srcId="{A7D2846F-41AF-47C4-A0FF-F6A94B536A7E}" destId="{CCB61EFD-C6C8-4876-BFB8-0834E528088D}" srcOrd="0" destOrd="0" presId="urn:microsoft.com/office/officeart/2018/5/layout/IconCircleLabelList"/>
    <dgm:cxn modelId="{EB25E48E-71FA-4A30-BDB7-4F7A51B4D6E6}" srcId="{B89DB252-CB5D-40CB-96DD-A87C9141A5BE}" destId="{CB3F8580-98B1-46A8-B4E5-9D11DE04EEF9}" srcOrd="3" destOrd="0" parTransId="{4D6D2D74-BD66-4024-A964-0A44F75BEBFE}" sibTransId="{362C72F7-8631-42DD-B344-8F5D971A80CF}"/>
    <dgm:cxn modelId="{5042D28F-1760-46D4-AC7E-4DF2961B850C}" type="presOf" srcId="{CB3F8580-98B1-46A8-B4E5-9D11DE04EEF9}" destId="{6E123CEA-DF28-4553-9632-EBBDA16DFE01}" srcOrd="0" destOrd="0" presId="urn:microsoft.com/office/officeart/2018/5/layout/IconCircleLabelList"/>
    <dgm:cxn modelId="{277694C3-DAAD-44A6-924B-F097062F8800}" type="presOf" srcId="{2659EBFB-BCFC-4821-959E-0B45E920428D}" destId="{5453C31E-F1F7-4478-8CA0-C32092594F6D}" srcOrd="0" destOrd="0" presId="urn:microsoft.com/office/officeart/2018/5/layout/IconCircleLabelList"/>
    <dgm:cxn modelId="{36AA08CF-ED72-4C70-9BA0-ADDC9824829F}" srcId="{B89DB252-CB5D-40CB-96DD-A87C9141A5BE}" destId="{2659EBFB-BCFC-4821-959E-0B45E920428D}" srcOrd="0" destOrd="0" parTransId="{FAB1E3F9-8B61-467B-9908-C41FE4D4CA82}" sibTransId="{14F0178C-ADDC-4847-BD2D-D18638BEFB12}"/>
    <dgm:cxn modelId="{04C9B7AF-82B3-42FC-A5A2-3E4B02A2B12F}" type="presParOf" srcId="{A243153D-3A25-41F8-8BC6-B5BEEA6B0DD0}" destId="{E1845576-7E4A-41CA-AA0E-3B17CF14C4C9}" srcOrd="0" destOrd="0" presId="urn:microsoft.com/office/officeart/2018/5/layout/IconCircleLabelList"/>
    <dgm:cxn modelId="{438842B8-2B81-4B25-977A-527B1DAB5571}" type="presParOf" srcId="{E1845576-7E4A-41CA-AA0E-3B17CF14C4C9}" destId="{6568330B-8744-4BBE-9973-2CE77062764C}" srcOrd="0" destOrd="0" presId="urn:microsoft.com/office/officeart/2018/5/layout/IconCircleLabelList"/>
    <dgm:cxn modelId="{4A34939F-C670-4F98-839F-1FC681766414}" type="presParOf" srcId="{E1845576-7E4A-41CA-AA0E-3B17CF14C4C9}" destId="{B61947F2-F3F2-4F56-B48C-913F01FE30EA}" srcOrd="1" destOrd="0" presId="urn:microsoft.com/office/officeart/2018/5/layout/IconCircleLabelList"/>
    <dgm:cxn modelId="{A4467A89-CBF4-4E6C-8F5D-E31F727A5F10}" type="presParOf" srcId="{E1845576-7E4A-41CA-AA0E-3B17CF14C4C9}" destId="{36F92DF7-215D-446D-BDFC-C63C5E7E44A2}" srcOrd="2" destOrd="0" presId="urn:microsoft.com/office/officeart/2018/5/layout/IconCircleLabelList"/>
    <dgm:cxn modelId="{4D9DF91C-7020-4D7F-9A6B-4114CED37280}" type="presParOf" srcId="{E1845576-7E4A-41CA-AA0E-3B17CF14C4C9}" destId="{5453C31E-F1F7-4478-8CA0-C32092594F6D}" srcOrd="3" destOrd="0" presId="urn:microsoft.com/office/officeart/2018/5/layout/IconCircleLabelList"/>
    <dgm:cxn modelId="{84115993-F3D4-44BE-900D-4D09180358F5}" type="presParOf" srcId="{A243153D-3A25-41F8-8BC6-B5BEEA6B0DD0}" destId="{79000FBC-C49B-479A-9716-7DA84E543CAF}" srcOrd="1" destOrd="0" presId="urn:microsoft.com/office/officeart/2018/5/layout/IconCircleLabelList"/>
    <dgm:cxn modelId="{B266E347-C1BB-492C-A6FF-3D99A4AE82EE}" type="presParOf" srcId="{A243153D-3A25-41F8-8BC6-B5BEEA6B0DD0}" destId="{0266315A-56D6-47B8-B4F6-4C1FC876E886}" srcOrd="2" destOrd="0" presId="urn:microsoft.com/office/officeart/2018/5/layout/IconCircleLabelList"/>
    <dgm:cxn modelId="{951357D2-11C8-48F5-8283-52413EE4EFC8}" type="presParOf" srcId="{0266315A-56D6-47B8-B4F6-4C1FC876E886}" destId="{D2D556DB-946E-4C35-807E-E2138C7B3C19}" srcOrd="0" destOrd="0" presId="urn:microsoft.com/office/officeart/2018/5/layout/IconCircleLabelList"/>
    <dgm:cxn modelId="{D58BF7C8-D265-478A-9D62-00E96267EE8E}" type="presParOf" srcId="{0266315A-56D6-47B8-B4F6-4C1FC876E886}" destId="{C1FA330C-8D30-4A47-B27A-E5E95FA4165A}" srcOrd="1" destOrd="0" presId="urn:microsoft.com/office/officeart/2018/5/layout/IconCircleLabelList"/>
    <dgm:cxn modelId="{5A92FD4A-F2F0-411B-B8BE-8275B07BA0FC}" type="presParOf" srcId="{0266315A-56D6-47B8-B4F6-4C1FC876E886}" destId="{B4B90164-D8CB-4453-81FD-00950913ABC3}" srcOrd="2" destOrd="0" presId="urn:microsoft.com/office/officeart/2018/5/layout/IconCircleLabelList"/>
    <dgm:cxn modelId="{1FD656E0-9224-4D0F-9B32-FC5989AE7CE5}" type="presParOf" srcId="{0266315A-56D6-47B8-B4F6-4C1FC876E886}" destId="{4A2AC749-A349-46FB-B638-1DF73C144A54}" srcOrd="3" destOrd="0" presId="urn:microsoft.com/office/officeart/2018/5/layout/IconCircleLabelList"/>
    <dgm:cxn modelId="{8A0689B1-ED36-4D41-813E-5787EEEFBCE2}" type="presParOf" srcId="{A243153D-3A25-41F8-8BC6-B5BEEA6B0DD0}" destId="{D2F1A2DE-6B7C-44DC-BF2C-EE11A87CD2FF}" srcOrd="3" destOrd="0" presId="urn:microsoft.com/office/officeart/2018/5/layout/IconCircleLabelList"/>
    <dgm:cxn modelId="{EB95D506-4D08-4A23-AC4F-D393AF52DD5B}" type="presParOf" srcId="{A243153D-3A25-41F8-8BC6-B5BEEA6B0DD0}" destId="{B2CD246F-9726-4BFF-A46B-E1BF30806B52}" srcOrd="4" destOrd="0" presId="urn:microsoft.com/office/officeart/2018/5/layout/IconCircleLabelList"/>
    <dgm:cxn modelId="{AC585744-367D-4CD2-85CE-EEE83938541C}" type="presParOf" srcId="{B2CD246F-9726-4BFF-A46B-E1BF30806B52}" destId="{BF49C805-5BFA-432E-A73F-34F74A03047D}" srcOrd="0" destOrd="0" presId="urn:microsoft.com/office/officeart/2018/5/layout/IconCircleLabelList"/>
    <dgm:cxn modelId="{9A1159B3-09D0-4537-9A65-D40CBB82DE37}" type="presParOf" srcId="{B2CD246F-9726-4BFF-A46B-E1BF30806B52}" destId="{04BC03BD-F083-4BE9-93CE-E3030CA726E6}" srcOrd="1" destOrd="0" presId="urn:microsoft.com/office/officeart/2018/5/layout/IconCircleLabelList"/>
    <dgm:cxn modelId="{713458F5-252E-4F1B-846C-F1EB962F2709}" type="presParOf" srcId="{B2CD246F-9726-4BFF-A46B-E1BF30806B52}" destId="{5EFF13A7-DFA8-446E-ADCE-21D2DA9951B9}" srcOrd="2" destOrd="0" presId="urn:microsoft.com/office/officeart/2018/5/layout/IconCircleLabelList"/>
    <dgm:cxn modelId="{5717B4E2-AEAD-4C95-A54A-EFDF62907FA7}" type="presParOf" srcId="{B2CD246F-9726-4BFF-A46B-E1BF30806B52}" destId="{CCB61EFD-C6C8-4876-BFB8-0834E528088D}" srcOrd="3" destOrd="0" presId="urn:microsoft.com/office/officeart/2018/5/layout/IconCircleLabelList"/>
    <dgm:cxn modelId="{16B32B79-584D-4042-A7B1-2B3C16501120}" type="presParOf" srcId="{A243153D-3A25-41F8-8BC6-B5BEEA6B0DD0}" destId="{39A0D475-AA5F-43A5-9BE1-0E8E4FB548B6}" srcOrd="5" destOrd="0" presId="urn:microsoft.com/office/officeart/2018/5/layout/IconCircleLabelList"/>
    <dgm:cxn modelId="{B0C1F494-30AE-4375-8F01-B62A04A899D8}" type="presParOf" srcId="{A243153D-3A25-41F8-8BC6-B5BEEA6B0DD0}" destId="{02122A5D-A7D0-4964-A90B-A6C829FB2C93}" srcOrd="6" destOrd="0" presId="urn:microsoft.com/office/officeart/2018/5/layout/IconCircleLabelList"/>
    <dgm:cxn modelId="{C0FDA485-F1CF-4C0E-A919-767A9F968B8F}" type="presParOf" srcId="{02122A5D-A7D0-4964-A90B-A6C829FB2C93}" destId="{8D20BB64-4233-4F2A-BD74-20D87B2FADB5}" srcOrd="0" destOrd="0" presId="urn:microsoft.com/office/officeart/2018/5/layout/IconCircleLabelList"/>
    <dgm:cxn modelId="{0BB08D30-A15A-4A1F-85CC-F0FB19641983}" type="presParOf" srcId="{02122A5D-A7D0-4964-A90B-A6C829FB2C93}" destId="{8FF634EB-E4B0-4631-AA28-F5C163E15BFF}" srcOrd="1" destOrd="0" presId="urn:microsoft.com/office/officeart/2018/5/layout/IconCircleLabelList"/>
    <dgm:cxn modelId="{4C5F8B52-F58B-42F4-AC8E-7ABAD0BC328A}" type="presParOf" srcId="{02122A5D-A7D0-4964-A90B-A6C829FB2C93}" destId="{D3F68387-D52C-48E1-B624-7E2E0E91628E}" srcOrd="2" destOrd="0" presId="urn:microsoft.com/office/officeart/2018/5/layout/IconCircleLabelList"/>
    <dgm:cxn modelId="{A62F5144-F080-4418-B035-9BD52FD01BC4}" type="presParOf" srcId="{02122A5D-A7D0-4964-A90B-A6C829FB2C93}" destId="{6E123CEA-DF28-4553-9632-EBBDA16DFE01}"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3152E430-A17E-4A5E-9D85-C295784516FE}" type="doc">
      <dgm:prSet loTypeId="urn:microsoft.com/office/officeart/2018/2/layout/Icon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1608A4AA-FACE-4E45-8334-C8A9CB5B8794}">
      <dgm:prSet/>
      <dgm:spPr/>
      <dgm:t>
        <a:bodyPr/>
        <a:lstStyle/>
        <a:p>
          <a:r>
            <a:rPr lang="en-GB"/>
            <a:t>Increased heart rate</a:t>
          </a:r>
          <a:endParaRPr lang="en-US"/>
        </a:p>
      </dgm:t>
    </dgm:pt>
    <dgm:pt modelId="{0D88A886-0DBE-48E5-9638-1EE808E0DC96}" type="parTrans" cxnId="{27D58F91-2957-4EBA-B546-7EA1F5D1A53E}">
      <dgm:prSet/>
      <dgm:spPr/>
      <dgm:t>
        <a:bodyPr/>
        <a:lstStyle/>
        <a:p>
          <a:endParaRPr lang="en-US"/>
        </a:p>
      </dgm:t>
    </dgm:pt>
    <dgm:pt modelId="{95805F1E-4026-4441-829F-040236265AB3}" type="sibTrans" cxnId="{27D58F91-2957-4EBA-B546-7EA1F5D1A53E}">
      <dgm:prSet/>
      <dgm:spPr/>
      <dgm:t>
        <a:bodyPr/>
        <a:lstStyle/>
        <a:p>
          <a:endParaRPr lang="en-US"/>
        </a:p>
      </dgm:t>
    </dgm:pt>
    <dgm:pt modelId="{7AF71C69-78B0-46C6-9796-4B6F214034E7}">
      <dgm:prSet/>
      <dgm:spPr/>
      <dgm:t>
        <a:bodyPr/>
        <a:lstStyle/>
        <a:p>
          <a:r>
            <a:rPr lang="en-GB"/>
            <a:t>Light headedness</a:t>
          </a:r>
          <a:endParaRPr lang="en-US"/>
        </a:p>
      </dgm:t>
    </dgm:pt>
    <dgm:pt modelId="{12D27DA7-F92A-49AA-9050-35B81DB9A5D4}" type="parTrans" cxnId="{3AAE6145-A513-4127-B4F0-C5906C0577DD}">
      <dgm:prSet/>
      <dgm:spPr/>
      <dgm:t>
        <a:bodyPr/>
        <a:lstStyle/>
        <a:p>
          <a:endParaRPr lang="en-US"/>
        </a:p>
      </dgm:t>
    </dgm:pt>
    <dgm:pt modelId="{AF22E6B0-C30F-42A0-B120-C17A18BAC4E5}" type="sibTrans" cxnId="{3AAE6145-A513-4127-B4F0-C5906C0577DD}">
      <dgm:prSet/>
      <dgm:spPr/>
      <dgm:t>
        <a:bodyPr/>
        <a:lstStyle/>
        <a:p>
          <a:endParaRPr lang="en-US"/>
        </a:p>
      </dgm:t>
    </dgm:pt>
    <dgm:pt modelId="{68D8F99F-EF69-4641-A83E-E319A3B8A4E8}">
      <dgm:prSet/>
      <dgm:spPr/>
      <dgm:t>
        <a:bodyPr/>
        <a:lstStyle/>
        <a:p>
          <a:r>
            <a:rPr lang="en-GB"/>
            <a:t>Slight tremble in legs</a:t>
          </a:r>
          <a:endParaRPr lang="en-US"/>
        </a:p>
      </dgm:t>
    </dgm:pt>
    <dgm:pt modelId="{6F1E876D-1864-4A8A-A06C-486FDC65D6D4}" type="parTrans" cxnId="{5AE56061-D700-4511-B125-BF6F3F17536A}">
      <dgm:prSet/>
      <dgm:spPr/>
      <dgm:t>
        <a:bodyPr/>
        <a:lstStyle/>
        <a:p>
          <a:endParaRPr lang="en-US"/>
        </a:p>
      </dgm:t>
    </dgm:pt>
    <dgm:pt modelId="{4B5B79DF-32A8-4E6C-8F98-3904652A09BE}" type="sibTrans" cxnId="{5AE56061-D700-4511-B125-BF6F3F17536A}">
      <dgm:prSet/>
      <dgm:spPr/>
      <dgm:t>
        <a:bodyPr/>
        <a:lstStyle/>
        <a:p>
          <a:endParaRPr lang="en-US"/>
        </a:p>
      </dgm:t>
    </dgm:pt>
    <dgm:pt modelId="{7ED3093C-6F7D-4DA2-986D-88793DE6F88C}">
      <dgm:prSet/>
      <dgm:spPr/>
      <dgm:t>
        <a:bodyPr/>
        <a:lstStyle/>
        <a:p>
          <a:r>
            <a:rPr lang="en-GB"/>
            <a:t>Chest tightness</a:t>
          </a:r>
          <a:endParaRPr lang="en-US"/>
        </a:p>
      </dgm:t>
    </dgm:pt>
    <dgm:pt modelId="{771E299D-75FA-4EC3-AB3F-2D25561E1785}" type="parTrans" cxnId="{321397C7-1889-4BE4-A16B-CB88E75A5519}">
      <dgm:prSet/>
      <dgm:spPr/>
      <dgm:t>
        <a:bodyPr/>
        <a:lstStyle/>
        <a:p>
          <a:endParaRPr lang="en-US"/>
        </a:p>
      </dgm:t>
    </dgm:pt>
    <dgm:pt modelId="{5007D9F3-C176-44D3-A98C-EE9317F8554A}" type="sibTrans" cxnId="{321397C7-1889-4BE4-A16B-CB88E75A5519}">
      <dgm:prSet/>
      <dgm:spPr/>
      <dgm:t>
        <a:bodyPr/>
        <a:lstStyle/>
        <a:p>
          <a:endParaRPr lang="en-US"/>
        </a:p>
      </dgm:t>
    </dgm:pt>
    <dgm:pt modelId="{2963CC67-DB5A-43B2-AF72-AE46AC797041}">
      <dgm:prSet/>
      <dgm:spPr/>
      <dgm:t>
        <a:bodyPr/>
        <a:lstStyle/>
        <a:p>
          <a:r>
            <a:rPr lang="en-GB"/>
            <a:t>Feeling wobbly </a:t>
          </a:r>
          <a:endParaRPr lang="en-US"/>
        </a:p>
      </dgm:t>
    </dgm:pt>
    <dgm:pt modelId="{0C61459D-B2A0-4286-9130-C3C3255FE3A2}" type="parTrans" cxnId="{7D82B41D-3520-4F1D-B61A-304745745A19}">
      <dgm:prSet/>
      <dgm:spPr/>
      <dgm:t>
        <a:bodyPr/>
        <a:lstStyle/>
        <a:p>
          <a:endParaRPr lang="en-US"/>
        </a:p>
      </dgm:t>
    </dgm:pt>
    <dgm:pt modelId="{0F366528-23CB-416A-A477-5F0FC3AD2C4A}" type="sibTrans" cxnId="{7D82B41D-3520-4F1D-B61A-304745745A19}">
      <dgm:prSet/>
      <dgm:spPr/>
      <dgm:t>
        <a:bodyPr/>
        <a:lstStyle/>
        <a:p>
          <a:endParaRPr lang="en-US"/>
        </a:p>
      </dgm:t>
    </dgm:pt>
    <dgm:pt modelId="{DB2B1E6E-1422-482D-83F5-E592AE3DC3E3}" type="pres">
      <dgm:prSet presAssocID="{3152E430-A17E-4A5E-9D85-C295784516FE}" presName="root" presStyleCnt="0">
        <dgm:presLayoutVars>
          <dgm:dir/>
          <dgm:resizeHandles val="exact"/>
        </dgm:presLayoutVars>
      </dgm:prSet>
      <dgm:spPr/>
    </dgm:pt>
    <dgm:pt modelId="{139A8FAB-6364-4404-8938-B75410D17FA1}" type="pres">
      <dgm:prSet presAssocID="{1608A4AA-FACE-4E45-8334-C8A9CB5B8794}" presName="compNode" presStyleCnt="0"/>
      <dgm:spPr/>
    </dgm:pt>
    <dgm:pt modelId="{07E076DC-5D25-4F7D-8C0C-79D9A9F8F0A1}" type="pres">
      <dgm:prSet presAssocID="{1608A4AA-FACE-4E45-8334-C8A9CB5B879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beat"/>
        </a:ext>
      </dgm:extLst>
    </dgm:pt>
    <dgm:pt modelId="{6A1FD1ED-AEA3-48B7-9C66-84C2B3703A65}" type="pres">
      <dgm:prSet presAssocID="{1608A4AA-FACE-4E45-8334-C8A9CB5B8794}" presName="spaceRect" presStyleCnt="0"/>
      <dgm:spPr/>
    </dgm:pt>
    <dgm:pt modelId="{4FF24284-B513-4013-84D5-9EB6E5831650}" type="pres">
      <dgm:prSet presAssocID="{1608A4AA-FACE-4E45-8334-C8A9CB5B8794}" presName="textRect" presStyleLbl="revTx" presStyleIdx="0" presStyleCnt="5">
        <dgm:presLayoutVars>
          <dgm:chMax val="1"/>
          <dgm:chPref val="1"/>
        </dgm:presLayoutVars>
      </dgm:prSet>
      <dgm:spPr/>
    </dgm:pt>
    <dgm:pt modelId="{658F7446-FA0E-435C-8CB5-C9EA8D5F8BED}" type="pres">
      <dgm:prSet presAssocID="{95805F1E-4026-4441-829F-040236265AB3}" presName="sibTrans" presStyleCnt="0"/>
      <dgm:spPr/>
    </dgm:pt>
    <dgm:pt modelId="{1CD35617-EBBE-4981-954E-87CC2E08DDE0}" type="pres">
      <dgm:prSet presAssocID="{7AF71C69-78B0-46C6-9796-4B6F214034E7}" presName="compNode" presStyleCnt="0"/>
      <dgm:spPr/>
    </dgm:pt>
    <dgm:pt modelId="{CA1A60F6-A7E9-40C6-AFCD-41D37F398728}" type="pres">
      <dgm:prSet presAssocID="{7AF71C69-78B0-46C6-9796-4B6F214034E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A75E70F0-818A-4EED-A992-1E3FB10F5BBE}" type="pres">
      <dgm:prSet presAssocID="{7AF71C69-78B0-46C6-9796-4B6F214034E7}" presName="spaceRect" presStyleCnt="0"/>
      <dgm:spPr/>
    </dgm:pt>
    <dgm:pt modelId="{238E64CE-F337-4ED3-94EF-582FB0A4A716}" type="pres">
      <dgm:prSet presAssocID="{7AF71C69-78B0-46C6-9796-4B6F214034E7}" presName="textRect" presStyleLbl="revTx" presStyleIdx="1" presStyleCnt="5">
        <dgm:presLayoutVars>
          <dgm:chMax val="1"/>
          <dgm:chPref val="1"/>
        </dgm:presLayoutVars>
      </dgm:prSet>
      <dgm:spPr/>
    </dgm:pt>
    <dgm:pt modelId="{97423199-EADF-49A2-B88D-8ABC796FC916}" type="pres">
      <dgm:prSet presAssocID="{AF22E6B0-C30F-42A0-B120-C17A18BAC4E5}" presName="sibTrans" presStyleCnt="0"/>
      <dgm:spPr/>
    </dgm:pt>
    <dgm:pt modelId="{5A817F9D-E5AE-4A88-870E-CBE5A2AA08D7}" type="pres">
      <dgm:prSet presAssocID="{68D8F99F-EF69-4641-A83E-E319A3B8A4E8}" presName="compNode" presStyleCnt="0"/>
      <dgm:spPr/>
    </dgm:pt>
    <dgm:pt modelId="{CE398829-FA3C-4A10-8915-75D4CA20D622}" type="pres">
      <dgm:prSet presAssocID="{68D8F99F-EF69-4641-A83E-E319A3B8A4E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ick"/>
        </a:ext>
      </dgm:extLst>
    </dgm:pt>
    <dgm:pt modelId="{C677F2D9-F6C2-4E3C-9779-B07DB0324FA1}" type="pres">
      <dgm:prSet presAssocID="{68D8F99F-EF69-4641-A83E-E319A3B8A4E8}" presName="spaceRect" presStyleCnt="0"/>
      <dgm:spPr/>
    </dgm:pt>
    <dgm:pt modelId="{E9A8C29A-A8D7-472A-AD26-D5B398E0439E}" type="pres">
      <dgm:prSet presAssocID="{68D8F99F-EF69-4641-A83E-E319A3B8A4E8}" presName="textRect" presStyleLbl="revTx" presStyleIdx="2" presStyleCnt="5">
        <dgm:presLayoutVars>
          <dgm:chMax val="1"/>
          <dgm:chPref val="1"/>
        </dgm:presLayoutVars>
      </dgm:prSet>
      <dgm:spPr/>
    </dgm:pt>
    <dgm:pt modelId="{CD7FDB57-598E-43E3-B798-4DC2AB14F055}" type="pres">
      <dgm:prSet presAssocID="{4B5B79DF-32A8-4E6C-8F98-3904652A09BE}" presName="sibTrans" presStyleCnt="0"/>
      <dgm:spPr/>
    </dgm:pt>
    <dgm:pt modelId="{AC0873F3-1A06-4D21-85DC-5F7275ED82ED}" type="pres">
      <dgm:prSet presAssocID="{7ED3093C-6F7D-4DA2-986D-88793DE6F88C}" presName="compNode" presStyleCnt="0"/>
      <dgm:spPr/>
    </dgm:pt>
    <dgm:pt modelId="{9F656C97-5C1B-4B75-9F18-9FCB2045688E}" type="pres">
      <dgm:prSet presAssocID="{7ED3093C-6F7D-4DA2-986D-88793DE6F88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tethoscope"/>
        </a:ext>
      </dgm:extLst>
    </dgm:pt>
    <dgm:pt modelId="{5DF86A82-EB9A-4071-B21A-A7994A3868F0}" type="pres">
      <dgm:prSet presAssocID="{7ED3093C-6F7D-4DA2-986D-88793DE6F88C}" presName="spaceRect" presStyleCnt="0"/>
      <dgm:spPr/>
    </dgm:pt>
    <dgm:pt modelId="{0CD60A1D-585A-44DB-B045-74B479991C9D}" type="pres">
      <dgm:prSet presAssocID="{7ED3093C-6F7D-4DA2-986D-88793DE6F88C}" presName="textRect" presStyleLbl="revTx" presStyleIdx="3" presStyleCnt="5">
        <dgm:presLayoutVars>
          <dgm:chMax val="1"/>
          <dgm:chPref val="1"/>
        </dgm:presLayoutVars>
      </dgm:prSet>
      <dgm:spPr/>
    </dgm:pt>
    <dgm:pt modelId="{A959FC9F-180E-43AE-9357-EA3740A11786}" type="pres">
      <dgm:prSet presAssocID="{5007D9F3-C176-44D3-A98C-EE9317F8554A}" presName="sibTrans" presStyleCnt="0"/>
      <dgm:spPr/>
    </dgm:pt>
    <dgm:pt modelId="{3496F0EA-3938-4F3F-A775-D18A19466BB1}" type="pres">
      <dgm:prSet presAssocID="{2963CC67-DB5A-43B2-AF72-AE46AC797041}" presName="compNode" presStyleCnt="0"/>
      <dgm:spPr/>
    </dgm:pt>
    <dgm:pt modelId="{5F04CF22-7BC5-4832-A20A-05DA980453DB}" type="pres">
      <dgm:prSet presAssocID="{2963CC67-DB5A-43B2-AF72-AE46AC797041}"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rying Face with No Fill"/>
        </a:ext>
      </dgm:extLst>
    </dgm:pt>
    <dgm:pt modelId="{322AD0DF-35C3-4A91-8070-A4855E8C2983}" type="pres">
      <dgm:prSet presAssocID="{2963CC67-DB5A-43B2-AF72-AE46AC797041}" presName="spaceRect" presStyleCnt="0"/>
      <dgm:spPr/>
    </dgm:pt>
    <dgm:pt modelId="{7AB2F9E0-38AB-47BD-9E0D-957EE674874D}" type="pres">
      <dgm:prSet presAssocID="{2963CC67-DB5A-43B2-AF72-AE46AC797041}" presName="textRect" presStyleLbl="revTx" presStyleIdx="4" presStyleCnt="5">
        <dgm:presLayoutVars>
          <dgm:chMax val="1"/>
          <dgm:chPref val="1"/>
        </dgm:presLayoutVars>
      </dgm:prSet>
      <dgm:spPr/>
    </dgm:pt>
  </dgm:ptLst>
  <dgm:cxnLst>
    <dgm:cxn modelId="{52B31000-C230-48F1-81A0-0F41C2DB9B8A}" type="presOf" srcId="{3152E430-A17E-4A5E-9D85-C295784516FE}" destId="{DB2B1E6E-1422-482D-83F5-E592AE3DC3E3}" srcOrd="0" destOrd="0" presId="urn:microsoft.com/office/officeart/2018/2/layout/IconLabelList"/>
    <dgm:cxn modelId="{7D82B41D-3520-4F1D-B61A-304745745A19}" srcId="{3152E430-A17E-4A5E-9D85-C295784516FE}" destId="{2963CC67-DB5A-43B2-AF72-AE46AC797041}" srcOrd="4" destOrd="0" parTransId="{0C61459D-B2A0-4286-9130-C3C3255FE3A2}" sibTransId="{0F366528-23CB-416A-A477-5F0FC3AD2C4A}"/>
    <dgm:cxn modelId="{EA3D895B-E7A9-4D69-BCF0-D11D657183D3}" type="presOf" srcId="{1608A4AA-FACE-4E45-8334-C8A9CB5B8794}" destId="{4FF24284-B513-4013-84D5-9EB6E5831650}" srcOrd="0" destOrd="0" presId="urn:microsoft.com/office/officeart/2018/2/layout/IconLabelList"/>
    <dgm:cxn modelId="{5AE56061-D700-4511-B125-BF6F3F17536A}" srcId="{3152E430-A17E-4A5E-9D85-C295784516FE}" destId="{68D8F99F-EF69-4641-A83E-E319A3B8A4E8}" srcOrd="2" destOrd="0" parTransId="{6F1E876D-1864-4A8A-A06C-486FDC65D6D4}" sibTransId="{4B5B79DF-32A8-4E6C-8F98-3904652A09BE}"/>
    <dgm:cxn modelId="{3AAE6145-A513-4127-B4F0-C5906C0577DD}" srcId="{3152E430-A17E-4A5E-9D85-C295784516FE}" destId="{7AF71C69-78B0-46C6-9796-4B6F214034E7}" srcOrd="1" destOrd="0" parTransId="{12D27DA7-F92A-49AA-9050-35B81DB9A5D4}" sibTransId="{AF22E6B0-C30F-42A0-B120-C17A18BAC4E5}"/>
    <dgm:cxn modelId="{B29B0D4F-DA8D-4B8A-80B9-88F40D2F3595}" type="presOf" srcId="{68D8F99F-EF69-4641-A83E-E319A3B8A4E8}" destId="{E9A8C29A-A8D7-472A-AD26-D5B398E0439E}" srcOrd="0" destOrd="0" presId="urn:microsoft.com/office/officeart/2018/2/layout/IconLabelList"/>
    <dgm:cxn modelId="{27D58F91-2957-4EBA-B546-7EA1F5D1A53E}" srcId="{3152E430-A17E-4A5E-9D85-C295784516FE}" destId="{1608A4AA-FACE-4E45-8334-C8A9CB5B8794}" srcOrd="0" destOrd="0" parTransId="{0D88A886-0DBE-48E5-9638-1EE808E0DC96}" sibTransId="{95805F1E-4026-4441-829F-040236265AB3}"/>
    <dgm:cxn modelId="{56E88093-1E60-4783-867D-B60ED576FDD7}" type="presOf" srcId="{7ED3093C-6F7D-4DA2-986D-88793DE6F88C}" destId="{0CD60A1D-585A-44DB-B045-74B479991C9D}" srcOrd="0" destOrd="0" presId="urn:microsoft.com/office/officeart/2018/2/layout/IconLabelList"/>
    <dgm:cxn modelId="{3B060397-183A-46A0-B11A-0000CE64AF66}" type="presOf" srcId="{2963CC67-DB5A-43B2-AF72-AE46AC797041}" destId="{7AB2F9E0-38AB-47BD-9E0D-957EE674874D}" srcOrd="0" destOrd="0" presId="urn:microsoft.com/office/officeart/2018/2/layout/IconLabelList"/>
    <dgm:cxn modelId="{321397C7-1889-4BE4-A16B-CB88E75A5519}" srcId="{3152E430-A17E-4A5E-9D85-C295784516FE}" destId="{7ED3093C-6F7D-4DA2-986D-88793DE6F88C}" srcOrd="3" destOrd="0" parTransId="{771E299D-75FA-4EC3-AB3F-2D25561E1785}" sibTransId="{5007D9F3-C176-44D3-A98C-EE9317F8554A}"/>
    <dgm:cxn modelId="{EC6E50CB-D803-4A83-A3C8-29B683E6D630}" type="presOf" srcId="{7AF71C69-78B0-46C6-9796-4B6F214034E7}" destId="{238E64CE-F337-4ED3-94EF-582FB0A4A716}" srcOrd="0" destOrd="0" presId="urn:microsoft.com/office/officeart/2018/2/layout/IconLabelList"/>
    <dgm:cxn modelId="{110C61AE-56B9-4AEF-A49E-4C207F7F3205}" type="presParOf" srcId="{DB2B1E6E-1422-482D-83F5-E592AE3DC3E3}" destId="{139A8FAB-6364-4404-8938-B75410D17FA1}" srcOrd="0" destOrd="0" presId="urn:microsoft.com/office/officeart/2018/2/layout/IconLabelList"/>
    <dgm:cxn modelId="{8669E0A7-8A49-4565-BB86-D7648AD72835}" type="presParOf" srcId="{139A8FAB-6364-4404-8938-B75410D17FA1}" destId="{07E076DC-5D25-4F7D-8C0C-79D9A9F8F0A1}" srcOrd="0" destOrd="0" presId="urn:microsoft.com/office/officeart/2018/2/layout/IconLabelList"/>
    <dgm:cxn modelId="{94AF96E4-6479-4EBB-A9B6-A947C231AE97}" type="presParOf" srcId="{139A8FAB-6364-4404-8938-B75410D17FA1}" destId="{6A1FD1ED-AEA3-48B7-9C66-84C2B3703A65}" srcOrd="1" destOrd="0" presId="urn:microsoft.com/office/officeart/2018/2/layout/IconLabelList"/>
    <dgm:cxn modelId="{A8A6B367-D073-41FA-8E8C-90490FD45883}" type="presParOf" srcId="{139A8FAB-6364-4404-8938-B75410D17FA1}" destId="{4FF24284-B513-4013-84D5-9EB6E5831650}" srcOrd="2" destOrd="0" presId="urn:microsoft.com/office/officeart/2018/2/layout/IconLabelList"/>
    <dgm:cxn modelId="{56509B5E-5F55-438C-9240-A561922CB694}" type="presParOf" srcId="{DB2B1E6E-1422-482D-83F5-E592AE3DC3E3}" destId="{658F7446-FA0E-435C-8CB5-C9EA8D5F8BED}" srcOrd="1" destOrd="0" presId="urn:microsoft.com/office/officeart/2018/2/layout/IconLabelList"/>
    <dgm:cxn modelId="{30150840-AD97-4B8F-B235-1984244A72FA}" type="presParOf" srcId="{DB2B1E6E-1422-482D-83F5-E592AE3DC3E3}" destId="{1CD35617-EBBE-4981-954E-87CC2E08DDE0}" srcOrd="2" destOrd="0" presId="urn:microsoft.com/office/officeart/2018/2/layout/IconLabelList"/>
    <dgm:cxn modelId="{E0BDCFF1-E47F-491D-9D3E-61DE4DF770FF}" type="presParOf" srcId="{1CD35617-EBBE-4981-954E-87CC2E08DDE0}" destId="{CA1A60F6-A7E9-40C6-AFCD-41D37F398728}" srcOrd="0" destOrd="0" presId="urn:microsoft.com/office/officeart/2018/2/layout/IconLabelList"/>
    <dgm:cxn modelId="{AD0BB67D-1F64-476E-9456-20EF193B31D6}" type="presParOf" srcId="{1CD35617-EBBE-4981-954E-87CC2E08DDE0}" destId="{A75E70F0-818A-4EED-A992-1E3FB10F5BBE}" srcOrd="1" destOrd="0" presId="urn:microsoft.com/office/officeart/2018/2/layout/IconLabelList"/>
    <dgm:cxn modelId="{190315ED-D283-4B96-A189-0B1A5277AAAE}" type="presParOf" srcId="{1CD35617-EBBE-4981-954E-87CC2E08DDE0}" destId="{238E64CE-F337-4ED3-94EF-582FB0A4A716}" srcOrd="2" destOrd="0" presId="urn:microsoft.com/office/officeart/2018/2/layout/IconLabelList"/>
    <dgm:cxn modelId="{E3E085C9-D166-4B90-974E-65491F9895CE}" type="presParOf" srcId="{DB2B1E6E-1422-482D-83F5-E592AE3DC3E3}" destId="{97423199-EADF-49A2-B88D-8ABC796FC916}" srcOrd="3" destOrd="0" presId="urn:microsoft.com/office/officeart/2018/2/layout/IconLabelList"/>
    <dgm:cxn modelId="{AD9EFC91-1C6F-4AEC-B05A-4FBA03F92D71}" type="presParOf" srcId="{DB2B1E6E-1422-482D-83F5-E592AE3DC3E3}" destId="{5A817F9D-E5AE-4A88-870E-CBE5A2AA08D7}" srcOrd="4" destOrd="0" presId="urn:microsoft.com/office/officeart/2018/2/layout/IconLabelList"/>
    <dgm:cxn modelId="{66B76BE7-7003-4FB2-8B95-7268C695A6F3}" type="presParOf" srcId="{5A817F9D-E5AE-4A88-870E-CBE5A2AA08D7}" destId="{CE398829-FA3C-4A10-8915-75D4CA20D622}" srcOrd="0" destOrd="0" presId="urn:microsoft.com/office/officeart/2018/2/layout/IconLabelList"/>
    <dgm:cxn modelId="{EC2DD23A-A6B6-4F4E-8908-F04ACDFA8CD8}" type="presParOf" srcId="{5A817F9D-E5AE-4A88-870E-CBE5A2AA08D7}" destId="{C677F2D9-F6C2-4E3C-9779-B07DB0324FA1}" srcOrd="1" destOrd="0" presId="urn:microsoft.com/office/officeart/2018/2/layout/IconLabelList"/>
    <dgm:cxn modelId="{AC92F0F6-2448-4F92-AC8A-AA546EF0F6AD}" type="presParOf" srcId="{5A817F9D-E5AE-4A88-870E-CBE5A2AA08D7}" destId="{E9A8C29A-A8D7-472A-AD26-D5B398E0439E}" srcOrd="2" destOrd="0" presId="urn:microsoft.com/office/officeart/2018/2/layout/IconLabelList"/>
    <dgm:cxn modelId="{92BA4346-20E4-4C28-9D2A-89C4848A5D72}" type="presParOf" srcId="{DB2B1E6E-1422-482D-83F5-E592AE3DC3E3}" destId="{CD7FDB57-598E-43E3-B798-4DC2AB14F055}" srcOrd="5" destOrd="0" presId="urn:microsoft.com/office/officeart/2018/2/layout/IconLabelList"/>
    <dgm:cxn modelId="{E4E4E909-88E9-450E-A01C-285C67472E8A}" type="presParOf" srcId="{DB2B1E6E-1422-482D-83F5-E592AE3DC3E3}" destId="{AC0873F3-1A06-4D21-85DC-5F7275ED82ED}" srcOrd="6" destOrd="0" presId="urn:microsoft.com/office/officeart/2018/2/layout/IconLabelList"/>
    <dgm:cxn modelId="{7869B20E-04F5-4375-9461-CB8E28728357}" type="presParOf" srcId="{AC0873F3-1A06-4D21-85DC-5F7275ED82ED}" destId="{9F656C97-5C1B-4B75-9F18-9FCB2045688E}" srcOrd="0" destOrd="0" presId="urn:microsoft.com/office/officeart/2018/2/layout/IconLabelList"/>
    <dgm:cxn modelId="{759BFF1F-5883-4989-AC6F-CA21E762E476}" type="presParOf" srcId="{AC0873F3-1A06-4D21-85DC-5F7275ED82ED}" destId="{5DF86A82-EB9A-4071-B21A-A7994A3868F0}" srcOrd="1" destOrd="0" presId="urn:microsoft.com/office/officeart/2018/2/layout/IconLabelList"/>
    <dgm:cxn modelId="{1178E403-D52D-4A18-B0F6-D8B9A3FFEF45}" type="presParOf" srcId="{AC0873F3-1A06-4D21-85DC-5F7275ED82ED}" destId="{0CD60A1D-585A-44DB-B045-74B479991C9D}" srcOrd="2" destOrd="0" presId="urn:microsoft.com/office/officeart/2018/2/layout/IconLabelList"/>
    <dgm:cxn modelId="{5C9B0091-5540-45F0-BED9-E96340256F1A}" type="presParOf" srcId="{DB2B1E6E-1422-482D-83F5-E592AE3DC3E3}" destId="{A959FC9F-180E-43AE-9357-EA3740A11786}" srcOrd="7" destOrd="0" presId="urn:microsoft.com/office/officeart/2018/2/layout/IconLabelList"/>
    <dgm:cxn modelId="{B34FD6EF-681B-46DE-B7A6-BC94E1C62A15}" type="presParOf" srcId="{DB2B1E6E-1422-482D-83F5-E592AE3DC3E3}" destId="{3496F0EA-3938-4F3F-A775-D18A19466BB1}" srcOrd="8" destOrd="0" presId="urn:microsoft.com/office/officeart/2018/2/layout/IconLabelList"/>
    <dgm:cxn modelId="{1FF97262-50E3-480B-AF20-89CEAD093C32}" type="presParOf" srcId="{3496F0EA-3938-4F3F-A775-D18A19466BB1}" destId="{5F04CF22-7BC5-4832-A20A-05DA980453DB}" srcOrd="0" destOrd="0" presId="urn:microsoft.com/office/officeart/2018/2/layout/IconLabelList"/>
    <dgm:cxn modelId="{5169C1AB-3EE4-4370-A5AD-7AD4AB200BE1}" type="presParOf" srcId="{3496F0EA-3938-4F3F-A775-D18A19466BB1}" destId="{322AD0DF-35C3-4A91-8070-A4855E8C2983}" srcOrd="1" destOrd="0" presId="urn:microsoft.com/office/officeart/2018/2/layout/IconLabelList"/>
    <dgm:cxn modelId="{C6EF9DDE-0E12-4FFE-B7E8-9AB8C28B7D5C}" type="presParOf" srcId="{3496F0EA-3938-4F3F-A775-D18A19466BB1}" destId="{7AB2F9E0-38AB-47BD-9E0D-957EE674874D}"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8C2C3691-6126-46D8-AF2C-F82D6AB016AA}" type="doc">
      <dgm:prSet loTypeId="urn:microsoft.com/office/officeart/2005/8/layout/vProcess5" loCatId="process" qsTypeId="urn:microsoft.com/office/officeart/2005/8/quickstyle/simple4" qsCatId="simple" csTypeId="urn:microsoft.com/office/officeart/2005/8/colors/colorful1" csCatId="colorful"/>
      <dgm:spPr/>
      <dgm:t>
        <a:bodyPr/>
        <a:lstStyle/>
        <a:p>
          <a:endParaRPr lang="en-US"/>
        </a:p>
      </dgm:t>
    </dgm:pt>
    <dgm:pt modelId="{CBF35E24-86F0-4F0F-8ABA-2B17A04ACC83}">
      <dgm:prSet/>
      <dgm:spPr/>
      <dgm:t>
        <a:bodyPr/>
        <a:lstStyle/>
        <a:p>
          <a:r>
            <a:rPr lang="en-GB"/>
            <a:t>I did have a stroke previously, so I worry it could happen again</a:t>
          </a:r>
          <a:endParaRPr lang="en-US"/>
        </a:p>
      </dgm:t>
    </dgm:pt>
    <dgm:pt modelId="{119BE85D-A81A-41BC-B43C-B0D592DDAF0A}" type="parTrans" cxnId="{CF6D6794-994E-489B-A51D-1A7A44B47E42}">
      <dgm:prSet/>
      <dgm:spPr/>
      <dgm:t>
        <a:bodyPr/>
        <a:lstStyle/>
        <a:p>
          <a:endParaRPr lang="en-US"/>
        </a:p>
      </dgm:t>
    </dgm:pt>
    <dgm:pt modelId="{95C08210-46AB-42A2-9D2A-201AC3613B37}" type="sibTrans" cxnId="{CF6D6794-994E-489B-A51D-1A7A44B47E42}">
      <dgm:prSet/>
      <dgm:spPr/>
      <dgm:t>
        <a:bodyPr/>
        <a:lstStyle/>
        <a:p>
          <a:endParaRPr lang="en-US"/>
        </a:p>
      </dgm:t>
    </dgm:pt>
    <dgm:pt modelId="{BF204EF7-1937-450E-8F1C-DA58D33B2F19}">
      <dgm:prSet/>
      <dgm:spPr/>
      <dgm:t>
        <a:bodyPr/>
        <a:lstStyle/>
        <a:p>
          <a:r>
            <a:rPr lang="en-GB"/>
            <a:t>I sometimes feel dizzy when I am anxious</a:t>
          </a:r>
          <a:endParaRPr lang="en-US"/>
        </a:p>
      </dgm:t>
    </dgm:pt>
    <dgm:pt modelId="{852B68BE-00E6-413E-B1A0-3F9077A4D5D0}" type="parTrans" cxnId="{4B7290B2-6651-41EE-8AE5-479353988AAA}">
      <dgm:prSet/>
      <dgm:spPr/>
      <dgm:t>
        <a:bodyPr/>
        <a:lstStyle/>
        <a:p>
          <a:endParaRPr lang="en-US"/>
        </a:p>
      </dgm:t>
    </dgm:pt>
    <dgm:pt modelId="{1907279D-DA0B-487D-B0CB-5E29AB5BB307}" type="sibTrans" cxnId="{4B7290B2-6651-41EE-8AE5-479353988AAA}">
      <dgm:prSet/>
      <dgm:spPr/>
      <dgm:t>
        <a:bodyPr/>
        <a:lstStyle/>
        <a:p>
          <a:endParaRPr lang="en-US"/>
        </a:p>
      </dgm:t>
    </dgm:pt>
    <dgm:pt modelId="{CCCE5696-C585-4460-BC13-DFB4F4FCFD77}">
      <dgm:prSet/>
      <dgm:spPr/>
      <dgm:t>
        <a:bodyPr/>
        <a:lstStyle/>
        <a:p>
          <a:r>
            <a:rPr lang="en-GB"/>
            <a:t>Walking outside makes me aware of my body.</a:t>
          </a:r>
          <a:endParaRPr lang="en-US"/>
        </a:p>
      </dgm:t>
    </dgm:pt>
    <dgm:pt modelId="{059C17AB-BD59-4663-B796-E3732553C799}" type="parTrans" cxnId="{281BBF0B-7ED1-4E3A-9952-A9545A08D3A2}">
      <dgm:prSet/>
      <dgm:spPr/>
      <dgm:t>
        <a:bodyPr/>
        <a:lstStyle/>
        <a:p>
          <a:endParaRPr lang="en-US"/>
        </a:p>
      </dgm:t>
    </dgm:pt>
    <dgm:pt modelId="{730343F2-8832-4E44-B255-62D1B68D82DE}" type="sibTrans" cxnId="{281BBF0B-7ED1-4E3A-9952-A9545A08D3A2}">
      <dgm:prSet/>
      <dgm:spPr/>
      <dgm:t>
        <a:bodyPr/>
        <a:lstStyle/>
        <a:p>
          <a:endParaRPr lang="en-US"/>
        </a:p>
      </dgm:t>
    </dgm:pt>
    <dgm:pt modelId="{C91059C6-4309-4912-BF93-1C852ED5E84E}" type="pres">
      <dgm:prSet presAssocID="{8C2C3691-6126-46D8-AF2C-F82D6AB016AA}" presName="outerComposite" presStyleCnt="0">
        <dgm:presLayoutVars>
          <dgm:chMax val="5"/>
          <dgm:dir/>
          <dgm:resizeHandles val="exact"/>
        </dgm:presLayoutVars>
      </dgm:prSet>
      <dgm:spPr/>
    </dgm:pt>
    <dgm:pt modelId="{ACDFB91C-E85B-48E7-921C-27C2C5EC9E23}" type="pres">
      <dgm:prSet presAssocID="{8C2C3691-6126-46D8-AF2C-F82D6AB016AA}" presName="dummyMaxCanvas" presStyleCnt="0">
        <dgm:presLayoutVars/>
      </dgm:prSet>
      <dgm:spPr/>
    </dgm:pt>
    <dgm:pt modelId="{10DE1564-6491-4794-845C-3E8B2DC3383D}" type="pres">
      <dgm:prSet presAssocID="{8C2C3691-6126-46D8-AF2C-F82D6AB016AA}" presName="ThreeNodes_1" presStyleLbl="node1" presStyleIdx="0" presStyleCnt="3">
        <dgm:presLayoutVars>
          <dgm:bulletEnabled val="1"/>
        </dgm:presLayoutVars>
      </dgm:prSet>
      <dgm:spPr/>
    </dgm:pt>
    <dgm:pt modelId="{B18893B0-CC44-44AD-99C9-09EA9539D8E7}" type="pres">
      <dgm:prSet presAssocID="{8C2C3691-6126-46D8-AF2C-F82D6AB016AA}" presName="ThreeNodes_2" presStyleLbl="node1" presStyleIdx="1" presStyleCnt="3">
        <dgm:presLayoutVars>
          <dgm:bulletEnabled val="1"/>
        </dgm:presLayoutVars>
      </dgm:prSet>
      <dgm:spPr/>
    </dgm:pt>
    <dgm:pt modelId="{64438A33-2B3B-4A36-A484-830F33510FFE}" type="pres">
      <dgm:prSet presAssocID="{8C2C3691-6126-46D8-AF2C-F82D6AB016AA}" presName="ThreeNodes_3" presStyleLbl="node1" presStyleIdx="2" presStyleCnt="3">
        <dgm:presLayoutVars>
          <dgm:bulletEnabled val="1"/>
        </dgm:presLayoutVars>
      </dgm:prSet>
      <dgm:spPr/>
    </dgm:pt>
    <dgm:pt modelId="{D707E171-039D-4C53-9EFC-F35821F920C7}" type="pres">
      <dgm:prSet presAssocID="{8C2C3691-6126-46D8-AF2C-F82D6AB016AA}" presName="ThreeConn_1-2" presStyleLbl="fgAccFollowNode1" presStyleIdx="0" presStyleCnt="2">
        <dgm:presLayoutVars>
          <dgm:bulletEnabled val="1"/>
        </dgm:presLayoutVars>
      </dgm:prSet>
      <dgm:spPr/>
    </dgm:pt>
    <dgm:pt modelId="{019DF35E-4866-4BC2-9D54-7FDB4109F7B6}" type="pres">
      <dgm:prSet presAssocID="{8C2C3691-6126-46D8-AF2C-F82D6AB016AA}" presName="ThreeConn_2-3" presStyleLbl="fgAccFollowNode1" presStyleIdx="1" presStyleCnt="2">
        <dgm:presLayoutVars>
          <dgm:bulletEnabled val="1"/>
        </dgm:presLayoutVars>
      </dgm:prSet>
      <dgm:spPr/>
    </dgm:pt>
    <dgm:pt modelId="{BFB900A3-C7A6-4685-8D14-E246E8659B63}" type="pres">
      <dgm:prSet presAssocID="{8C2C3691-6126-46D8-AF2C-F82D6AB016AA}" presName="ThreeNodes_1_text" presStyleLbl="node1" presStyleIdx="2" presStyleCnt="3">
        <dgm:presLayoutVars>
          <dgm:bulletEnabled val="1"/>
        </dgm:presLayoutVars>
      </dgm:prSet>
      <dgm:spPr/>
    </dgm:pt>
    <dgm:pt modelId="{A03EEF18-94FC-4E46-8B1E-EF37BE06C719}" type="pres">
      <dgm:prSet presAssocID="{8C2C3691-6126-46D8-AF2C-F82D6AB016AA}" presName="ThreeNodes_2_text" presStyleLbl="node1" presStyleIdx="2" presStyleCnt="3">
        <dgm:presLayoutVars>
          <dgm:bulletEnabled val="1"/>
        </dgm:presLayoutVars>
      </dgm:prSet>
      <dgm:spPr/>
    </dgm:pt>
    <dgm:pt modelId="{F4EDF8F6-9B78-4A33-A1DA-B1BD2B77FBC1}" type="pres">
      <dgm:prSet presAssocID="{8C2C3691-6126-46D8-AF2C-F82D6AB016AA}" presName="ThreeNodes_3_text" presStyleLbl="node1" presStyleIdx="2" presStyleCnt="3">
        <dgm:presLayoutVars>
          <dgm:bulletEnabled val="1"/>
        </dgm:presLayoutVars>
      </dgm:prSet>
      <dgm:spPr/>
    </dgm:pt>
  </dgm:ptLst>
  <dgm:cxnLst>
    <dgm:cxn modelId="{281BBF0B-7ED1-4E3A-9952-A9545A08D3A2}" srcId="{8C2C3691-6126-46D8-AF2C-F82D6AB016AA}" destId="{CCCE5696-C585-4460-BC13-DFB4F4FCFD77}" srcOrd="2" destOrd="0" parTransId="{059C17AB-BD59-4663-B796-E3732553C799}" sibTransId="{730343F2-8832-4E44-B255-62D1B68D82DE}"/>
    <dgm:cxn modelId="{BC232C27-9B9D-4D21-95EB-53E0C245F34D}" type="presOf" srcId="{CBF35E24-86F0-4F0F-8ABA-2B17A04ACC83}" destId="{BFB900A3-C7A6-4685-8D14-E246E8659B63}" srcOrd="1" destOrd="0" presId="urn:microsoft.com/office/officeart/2005/8/layout/vProcess5"/>
    <dgm:cxn modelId="{ED65162A-75F6-45FB-8643-13C406F7BB5B}" type="presOf" srcId="{BF204EF7-1937-450E-8F1C-DA58D33B2F19}" destId="{A03EEF18-94FC-4E46-8B1E-EF37BE06C719}" srcOrd="1" destOrd="0" presId="urn:microsoft.com/office/officeart/2005/8/layout/vProcess5"/>
    <dgm:cxn modelId="{661E9436-EC2F-4083-9F1E-2E3CD992B790}" type="presOf" srcId="{BF204EF7-1937-450E-8F1C-DA58D33B2F19}" destId="{B18893B0-CC44-44AD-99C9-09EA9539D8E7}" srcOrd="0" destOrd="0" presId="urn:microsoft.com/office/officeart/2005/8/layout/vProcess5"/>
    <dgm:cxn modelId="{14E6C849-1436-4961-8B84-613877BC59A6}" type="presOf" srcId="{CCCE5696-C585-4460-BC13-DFB4F4FCFD77}" destId="{F4EDF8F6-9B78-4A33-A1DA-B1BD2B77FBC1}" srcOrd="1" destOrd="0" presId="urn:microsoft.com/office/officeart/2005/8/layout/vProcess5"/>
    <dgm:cxn modelId="{12F99E81-BC50-493A-B7A9-322DA34CFA6A}" type="presOf" srcId="{8C2C3691-6126-46D8-AF2C-F82D6AB016AA}" destId="{C91059C6-4309-4912-BF93-1C852ED5E84E}" srcOrd="0" destOrd="0" presId="urn:microsoft.com/office/officeart/2005/8/layout/vProcess5"/>
    <dgm:cxn modelId="{7393A689-84CB-4290-9CB3-C62BBBF9E84B}" type="presOf" srcId="{1907279D-DA0B-487D-B0CB-5E29AB5BB307}" destId="{019DF35E-4866-4BC2-9D54-7FDB4109F7B6}" srcOrd="0" destOrd="0" presId="urn:microsoft.com/office/officeart/2005/8/layout/vProcess5"/>
    <dgm:cxn modelId="{CF6D6794-994E-489B-A51D-1A7A44B47E42}" srcId="{8C2C3691-6126-46D8-AF2C-F82D6AB016AA}" destId="{CBF35E24-86F0-4F0F-8ABA-2B17A04ACC83}" srcOrd="0" destOrd="0" parTransId="{119BE85D-A81A-41BC-B43C-B0D592DDAF0A}" sibTransId="{95C08210-46AB-42A2-9D2A-201AC3613B37}"/>
    <dgm:cxn modelId="{4B7290B2-6651-41EE-8AE5-479353988AAA}" srcId="{8C2C3691-6126-46D8-AF2C-F82D6AB016AA}" destId="{BF204EF7-1937-450E-8F1C-DA58D33B2F19}" srcOrd="1" destOrd="0" parTransId="{852B68BE-00E6-413E-B1A0-3F9077A4D5D0}" sibTransId="{1907279D-DA0B-487D-B0CB-5E29AB5BB307}"/>
    <dgm:cxn modelId="{55AE5ABC-61D6-4A1E-A9A9-412E8C9F10C6}" type="presOf" srcId="{CCCE5696-C585-4460-BC13-DFB4F4FCFD77}" destId="{64438A33-2B3B-4A36-A484-830F33510FFE}" srcOrd="0" destOrd="0" presId="urn:microsoft.com/office/officeart/2005/8/layout/vProcess5"/>
    <dgm:cxn modelId="{F0C5E2DB-4AD2-401D-9A91-ED847CE34BC8}" type="presOf" srcId="{CBF35E24-86F0-4F0F-8ABA-2B17A04ACC83}" destId="{10DE1564-6491-4794-845C-3E8B2DC3383D}" srcOrd="0" destOrd="0" presId="urn:microsoft.com/office/officeart/2005/8/layout/vProcess5"/>
    <dgm:cxn modelId="{D8DCD3F9-414E-40A2-A2D7-BF756EA3FFAA}" type="presOf" srcId="{95C08210-46AB-42A2-9D2A-201AC3613B37}" destId="{D707E171-039D-4C53-9EFC-F35821F920C7}" srcOrd="0" destOrd="0" presId="urn:microsoft.com/office/officeart/2005/8/layout/vProcess5"/>
    <dgm:cxn modelId="{F30A8EC8-58CB-44E7-95EE-8A2B4EE8693B}" type="presParOf" srcId="{C91059C6-4309-4912-BF93-1C852ED5E84E}" destId="{ACDFB91C-E85B-48E7-921C-27C2C5EC9E23}" srcOrd="0" destOrd="0" presId="urn:microsoft.com/office/officeart/2005/8/layout/vProcess5"/>
    <dgm:cxn modelId="{4F23EA4A-AC96-4237-B708-2F8A38161178}" type="presParOf" srcId="{C91059C6-4309-4912-BF93-1C852ED5E84E}" destId="{10DE1564-6491-4794-845C-3E8B2DC3383D}" srcOrd="1" destOrd="0" presId="urn:microsoft.com/office/officeart/2005/8/layout/vProcess5"/>
    <dgm:cxn modelId="{5667DF60-1691-49E1-A306-7C87DCC11047}" type="presParOf" srcId="{C91059C6-4309-4912-BF93-1C852ED5E84E}" destId="{B18893B0-CC44-44AD-99C9-09EA9539D8E7}" srcOrd="2" destOrd="0" presId="urn:microsoft.com/office/officeart/2005/8/layout/vProcess5"/>
    <dgm:cxn modelId="{226CB7B8-580D-4F57-8061-25B74A57E881}" type="presParOf" srcId="{C91059C6-4309-4912-BF93-1C852ED5E84E}" destId="{64438A33-2B3B-4A36-A484-830F33510FFE}" srcOrd="3" destOrd="0" presId="urn:microsoft.com/office/officeart/2005/8/layout/vProcess5"/>
    <dgm:cxn modelId="{122B2824-8D92-42F1-9571-C1EE2B4114FF}" type="presParOf" srcId="{C91059C6-4309-4912-BF93-1C852ED5E84E}" destId="{D707E171-039D-4C53-9EFC-F35821F920C7}" srcOrd="4" destOrd="0" presId="urn:microsoft.com/office/officeart/2005/8/layout/vProcess5"/>
    <dgm:cxn modelId="{C9FC64BB-AD0B-4DF1-A1DB-051B73055AFE}" type="presParOf" srcId="{C91059C6-4309-4912-BF93-1C852ED5E84E}" destId="{019DF35E-4866-4BC2-9D54-7FDB4109F7B6}" srcOrd="5" destOrd="0" presId="urn:microsoft.com/office/officeart/2005/8/layout/vProcess5"/>
    <dgm:cxn modelId="{E49E3D2A-6434-4C9A-9A3A-53E42A64922C}" type="presParOf" srcId="{C91059C6-4309-4912-BF93-1C852ED5E84E}" destId="{BFB900A3-C7A6-4685-8D14-E246E8659B63}" srcOrd="6" destOrd="0" presId="urn:microsoft.com/office/officeart/2005/8/layout/vProcess5"/>
    <dgm:cxn modelId="{B6A95AC2-2879-4BDC-885F-A0164C1C0A93}" type="presParOf" srcId="{C91059C6-4309-4912-BF93-1C852ED5E84E}" destId="{A03EEF18-94FC-4E46-8B1E-EF37BE06C719}" srcOrd="7" destOrd="0" presId="urn:microsoft.com/office/officeart/2005/8/layout/vProcess5"/>
    <dgm:cxn modelId="{162BC4CC-04F0-4DD2-A0EB-206275C833B8}" type="presParOf" srcId="{C91059C6-4309-4912-BF93-1C852ED5E84E}" destId="{F4EDF8F6-9B78-4A33-A1DA-B1BD2B77FBC1}" srcOrd="8"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8AF38B6-E31D-43F5-86D8-A007BD3F8049}"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943847DB-0054-4887-9D97-87B9ED011541}">
      <dgm:prSet/>
      <dgm:spPr/>
      <dgm:t>
        <a:bodyPr/>
        <a:lstStyle/>
        <a:p>
          <a:r>
            <a:rPr lang="en-GB"/>
            <a:t>Medical team said I’m stable and my risk is managed</a:t>
          </a:r>
          <a:endParaRPr lang="en-US"/>
        </a:p>
      </dgm:t>
    </dgm:pt>
    <dgm:pt modelId="{6F153357-418D-4966-A67D-072C7C36A26A}" type="parTrans" cxnId="{AD8593F6-11A4-484D-A90A-4C6A0BC22391}">
      <dgm:prSet/>
      <dgm:spPr/>
      <dgm:t>
        <a:bodyPr/>
        <a:lstStyle/>
        <a:p>
          <a:endParaRPr lang="en-US"/>
        </a:p>
      </dgm:t>
    </dgm:pt>
    <dgm:pt modelId="{BFCE3BEF-0F40-4C70-952F-521BEA7E8AF6}" type="sibTrans" cxnId="{AD8593F6-11A4-484D-A90A-4C6A0BC22391}">
      <dgm:prSet/>
      <dgm:spPr/>
      <dgm:t>
        <a:bodyPr/>
        <a:lstStyle/>
        <a:p>
          <a:endParaRPr lang="en-US"/>
        </a:p>
      </dgm:t>
    </dgm:pt>
    <dgm:pt modelId="{7712DB28-51B4-4D21-AD9C-D60458982ABB}">
      <dgm:prSet/>
      <dgm:spPr/>
      <dgm:t>
        <a:bodyPr/>
        <a:lstStyle/>
        <a:p>
          <a:r>
            <a:rPr lang="en-GB"/>
            <a:t>I've walked short distances safely already</a:t>
          </a:r>
          <a:endParaRPr lang="en-US"/>
        </a:p>
      </dgm:t>
    </dgm:pt>
    <dgm:pt modelId="{2772AFC6-D5E7-4F03-99B4-C7D1EB98EDAF}" type="parTrans" cxnId="{0BB56080-1672-43AE-820D-09A058CB54DA}">
      <dgm:prSet/>
      <dgm:spPr/>
      <dgm:t>
        <a:bodyPr/>
        <a:lstStyle/>
        <a:p>
          <a:endParaRPr lang="en-US"/>
        </a:p>
      </dgm:t>
    </dgm:pt>
    <dgm:pt modelId="{D8417DC6-61F0-46CD-8233-3AAF1835F0B9}" type="sibTrans" cxnId="{0BB56080-1672-43AE-820D-09A058CB54DA}">
      <dgm:prSet/>
      <dgm:spPr/>
      <dgm:t>
        <a:bodyPr/>
        <a:lstStyle/>
        <a:p>
          <a:endParaRPr lang="en-US"/>
        </a:p>
      </dgm:t>
    </dgm:pt>
    <dgm:pt modelId="{2766D21D-A17E-4AC6-AC90-DEA546E468DD}">
      <dgm:prSet/>
      <dgm:spPr/>
      <dgm:t>
        <a:bodyPr/>
        <a:lstStyle/>
        <a:p>
          <a:r>
            <a:rPr lang="en-GB"/>
            <a:t>Feeling dizzy can be anxiety not stroke related</a:t>
          </a:r>
          <a:endParaRPr lang="en-US"/>
        </a:p>
      </dgm:t>
    </dgm:pt>
    <dgm:pt modelId="{941095B4-A825-442D-8127-0C91FC7EFD9E}" type="parTrans" cxnId="{55C510E3-1ABC-4A92-96DC-2423BD9A778E}">
      <dgm:prSet/>
      <dgm:spPr/>
      <dgm:t>
        <a:bodyPr/>
        <a:lstStyle/>
        <a:p>
          <a:endParaRPr lang="en-US"/>
        </a:p>
      </dgm:t>
    </dgm:pt>
    <dgm:pt modelId="{218445AA-45DE-486F-BDFC-902B44DF8636}" type="sibTrans" cxnId="{55C510E3-1ABC-4A92-96DC-2423BD9A778E}">
      <dgm:prSet/>
      <dgm:spPr/>
      <dgm:t>
        <a:bodyPr/>
        <a:lstStyle/>
        <a:p>
          <a:endParaRPr lang="en-US"/>
        </a:p>
      </dgm:t>
    </dgm:pt>
    <dgm:pt modelId="{4A4FC70F-4842-4DD3-8BAC-8B922A9F30EE}">
      <dgm:prSet/>
      <dgm:spPr/>
      <dgm:t>
        <a:bodyPr/>
        <a:lstStyle/>
        <a:p>
          <a:r>
            <a:rPr lang="en-GB"/>
            <a:t>If something happened, I am close to home and I could call for help</a:t>
          </a:r>
          <a:endParaRPr lang="en-US"/>
        </a:p>
      </dgm:t>
    </dgm:pt>
    <dgm:pt modelId="{0101FA7F-DA98-4C2E-86F0-DE9611B9DF35}" type="parTrans" cxnId="{8DF6B885-D7A5-40F4-BC37-05670CD22307}">
      <dgm:prSet/>
      <dgm:spPr/>
      <dgm:t>
        <a:bodyPr/>
        <a:lstStyle/>
        <a:p>
          <a:endParaRPr lang="en-US"/>
        </a:p>
      </dgm:t>
    </dgm:pt>
    <dgm:pt modelId="{88E08A20-2487-4B25-8D06-9B8FA68B16BA}" type="sibTrans" cxnId="{8DF6B885-D7A5-40F4-BC37-05670CD22307}">
      <dgm:prSet/>
      <dgm:spPr/>
      <dgm:t>
        <a:bodyPr/>
        <a:lstStyle/>
        <a:p>
          <a:endParaRPr lang="en-US"/>
        </a:p>
      </dgm:t>
    </dgm:pt>
    <dgm:pt modelId="{55C0BE5D-347E-471A-AF6E-C98D47F9F61B}">
      <dgm:prSet/>
      <dgm:spPr/>
      <dgm:t>
        <a:bodyPr/>
        <a:lstStyle/>
        <a:p>
          <a:r>
            <a:rPr lang="en-GB"/>
            <a:t>Avoiding walking increases anxiety rather than protects me. </a:t>
          </a:r>
          <a:endParaRPr lang="en-US"/>
        </a:p>
      </dgm:t>
    </dgm:pt>
    <dgm:pt modelId="{14C1A0F2-3DA0-49F8-A020-1000163E39A4}" type="parTrans" cxnId="{30ECCB3F-34DB-46D3-9D52-9DC87C0ED51B}">
      <dgm:prSet/>
      <dgm:spPr/>
      <dgm:t>
        <a:bodyPr/>
        <a:lstStyle/>
        <a:p>
          <a:endParaRPr lang="en-US"/>
        </a:p>
      </dgm:t>
    </dgm:pt>
    <dgm:pt modelId="{7D447794-2CA6-41AA-887F-4F3C512150E5}" type="sibTrans" cxnId="{30ECCB3F-34DB-46D3-9D52-9DC87C0ED51B}">
      <dgm:prSet/>
      <dgm:spPr/>
      <dgm:t>
        <a:bodyPr/>
        <a:lstStyle/>
        <a:p>
          <a:endParaRPr lang="en-US"/>
        </a:p>
      </dgm:t>
    </dgm:pt>
    <dgm:pt modelId="{B8B3DB79-5A20-49D8-811B-BDE2ED24975D}" type="pres">
      <dgm:prSet presAssocID="{68AF38B6-E31D-43F5-86D8-A007BD3F8049}" presName="linear" presStyleCnt="0">
        <dgm:presLayoutVars>
          <dgm:animLvl val="lvl"/>
          <dgm:resizeHandles val="exact"/>
        </dgm:presLayoutVars>
      </dgm:prSet>
      <dgm:spPr/>
    </dgm:pt>
    <dgm:pt modelId="{0CF28BA7-3A1E-45DF-ADC1-0DAF6FF36895}" type="pres">
      <dgm:prSet presAssocID="{943847DB-0054-4887-9D97-87B9ED011541}" presName="parentText" presStyleLbl="node1" presStyleIdx="0" presStyleCnt="5">
        <dgm:presLayoutVars>
          <dgm:chMax val="0"/>
          <dgm:bulletEnabled val="1"/>
        </dgm:presLayoutVars>
      </dgm:prSet>
      <dgm:spPr/>
    </dgm:pt>
    <dgm:pt modelId="{740D00E5-2E2A-40EB-8303-FA2E4F10A1BF}" type="pres">
      <dgm:prSet presAssocID="{BFCE3BEF-0F40-4C70-952F-521BEA7E8AF6}" presName="spacer" presStyleCnt="0"/>
      <dgm:spPr/>
    </dgm:pt>
    <dgm:pt modelId="{EB8ABC12-142F-4BFA-9C63-3D3EF43FB4F9}" type="pres">
      <dgm:prSet presAssocID="{7712DB28-51B4-4D21-AD9C-D60458982ABB}" presName="parentText" presStyleLbl="node1" presStyleIdx="1" presStyleCnt="5">
        <dgm:presLayoutVars>
          <dgm:chMax val="0"/>
          <dgm:bulletEnabled val="1"/>
        </dgm:presLayoutVars>
      </dgm:prSet>
      <dgm:spPr/>
    </dgm:pt>
    <dgm:pt modelId="{ED8F6D43-0F58-4A29-8923-4627330D6F12}" type="pres">
      <dgm:prSet presAssocID="{D8417DC6-61F0-46CD-8233-3AAF1835F0B9}" presName="spacer" presStyleCnt="0"/>
      <dgm:spPr/>
    </dgm:pt>
    <dgm:pt modelId="{8CF6BF8A-8180-4259-A75D-9CCEE21C91EC}" type="pres">
      <dgm:prSet presAssocID="{2766D21D-A17E-4AC6-AC90-DEA546E468DD}" presName="parentText" presStyleLbl="node1" presStyleIdx="2" presStyleCnt="5">
        <dgm:presLayoutVars>
          <dgm:chMax val="0"/>
          <dgm:bulletEnabled val="1"/>
        </dgm:presLayoutVars>
      </dgm:prSet>
      <dgm:spPr/>
    </dgm:pt>
    <dgm:pt modelId="{04970478-7600-4BA6-AA38-46B62E9492E1}" type="pres">
      <dgm:prSet presAssocID="{218445AA-45DE-486F-BDFC-902B44DF8636}" presName="spacer" presStyleCnt="0"/>
      <dgm:spPr/>
    </dgm:pt>
    <dgm:pt modelId="{22CF4D4C-3192-4D1F-AAD8-841E6C010497}" type="pres">
      <dgm:prSet presAssocID="{4A4FC70F-4842-4DD3-8BAC-8B922A9F30EE}" presName="parentText" presStyleLbl="node1" presStyleIdx="3" presStyleCnt="5">
        <dgm:presLayoutVars>
          <dgm:chMax val="0"/>
          <dgm:bulletEnabled val="1"/>
        </dgm:presLayoutVars>
      </dgm:prSet>
      <dgm:spPr/>
    </dgm:pt>
    <dgm:pt modelId="{49911B34-BB41-4747-B1A3-7EB0CAFB7B35}" type="pres">
      <dgm:prSet presAssocID="{88E08A20-2487-4B25-8D06-9B8FA68B16BA}" presName="spacer" presStyleCnt="0"/>
      <dgm:spPr/>
    </dgm:pt>
    <dgm:pt modelId="{A35FDD5E-B049-4D90-A80E-F6922A1278C2}" type="pres">
      <dgm:prSet presAssocID="{55C0BE5D-347E-471A-AF6E-C98D47F9F61B}" presName="parentText" presStyleLbl="node1" presStyleIdx="4" presStyleCnt="5">
        <dgm:presLayoutVars>
          <dgm:chMax val="0"/>
          <dgm:bulletEnabled val="1"/>
        </dgm:presLayoutVars>
      </dgm:prSet>
      <dgm:spPr/>
    </dgm:pt>
  </dgm:ptLst>
  <dgm:cxnLst>
    <dgm:cxn modelId="{00EC7021-0006-41A5-A6C2-471B72E128B2}" type="presOf" srcId="{4A4FC70F-4842-4DD3-8BAC-8B922A9F30EE}" destId="{22CF4D4C-3192-4D1F-AAD8-841E6C010497}" srcOrd="0" destOrd="0" presId="urn:microsoft.com/office/officeart/2005/8/layout/vList2"/>
    <dgm:cxn modelId="{B45E0B23-CF94-4B47-85B6-6354A4476907}" type="presOf" srcId="{943847DB-0054-4887-9D97-87B9ED011541}" destId="{0CF28BA7-3A1E-45DF-ADC1-0DAF6FF36895}" srcOrd="0" destOrd="0" presId="urn:microsoft.com/office/officeart/2005/8/layout/vList2"/>
    <dgm:cxn modelId="{30ECCB3F-34DB-46D3-9D52-9DC87C0ED51B}" srcId="{68AF38B6-E31D-43F5-86D8-A007BD3F8049}" destId="{55C0BE5D-347E-471A-AF6E-C98D47F9F61B}" srcOrd="4" destOrd="0" parTransId="{14C1A0F2-3DA0-49F8-A020-1000163E39A4}" sibTransId="{7D447794-2CA6-41AA-887F-4F3C512150E5}"/>
    <dgm:cxn modelId="{C36ADC69-FC9B-4F18-8396-F5BDD2EA51B8}" type="presOf" srcId="{55C0BE5D-347E-471A-AF6E-C98D47F9F61B}" destId="{A35FDD5E-B049-4D90-A80E-F6922A1278C2}" srcOrd="0" destOrd="0" presId="urn:microsoft.com/office/officeart/2005/8/layout/vList2"/>
    <dgm:cxn modelId="{0BB56080-1672-43AE-820D-09A058CB54DA}" srcId="{68AF38B6-E31D-43F5-86D8-A007BD3F8049}" destId="{7712DB28-51B4-4D21-AD9C-D60458982ABB}" srcOrd="1" destOrd="0" parTransId="{2772AFC6-D5E7-4F03-99B4-C7D1EB98EDAF}" sibTransId="{D8417DC6-61F0-46CD-8233-3AAF1835F0B9}"/>
    <dgm:cxn modelId="{8DF6B885-D7A5-40F4-BC37-05670CD22307}" srcId="{68AF38B6-E31D-43F5-86D8-A007BD3F8049}" destId="{4A4FC70F-4842-4DD3-8BAC-8B922A9F30EE}" srcOrd="3" destOrd="0" parTransId="{0101FA7F-DA98-4C2E-86F0-DE9611B9DF35}" sibTransId="{88E08A20-2487-4B25-8D06-9B8FA68B16BA}"/>
    <dgm:cxn modelId="{408B349F-EE11-4F5B-B4CD-A9DCF03CBA1E}" type="presOf" srcId="{68AF38B6-E31D-43F5-86D8-A007BD3F8049}" destId="{B8B3DB79-5A20-49D8-811B-BDE2ED24975D}" srcOrd="0" destOrd="0" presId="urn:microsoft.com/office/officeart/2005/8/layout/vList2"/>
    <dgm:cxn modelId="{79DA1FA5-EB88-434B-9555-5AFAA9033B6D}" type="presOf" srcId="{7712DB28-51B4-4D21-AD9C-D60458982ABB}" destId="{EB8ABC12-142F-4BFA-9C63-3D3EF43FB4F9}" srcOrd="0" destOrd="0" presId="urn:microsoft.com/office/officeart/2005/8/layout/vList2"/>
    <dgm:cxn modelId="{34146CE2-86CE-46C4-93BB-CD167521BBEE}" type="presOf" srcId="{2766D21D-A17E-4AC6-AC90-DEA546E468DD}" destId="{8CF6BF8A-8180-4259-A75D-9CCEE21C91EC}" srcOrd="0" destOrd="0" presId="urn:microsoft.com/office/officeart/2005/8/layout/vList2"/>
    <dgm:cxn modelId="{55C510E3-1ABC-4A92-96DC-2423BD9A778E}" srcId="{68AF38B6-E31D-43F5-86D8-A007BD3F8049}" destId="{2766D21D-A17E-4AC6-AC90-DEA546E468DD}" srcOrd="2" destOrd="0" parTransId="{941095B4-A825-442D-8127-0C91FC7EFD9E}" sibTransId="{218445AA-45DE-486F-BDFC-902B44DF8636}"/>
    <dgm:cxn modelId="{AD8593F6-11A4-484D-A90A-4C6A0BC22391}" srcId="{68AF38B6-E31D-43F5-86D8-A007BD3F8049}" destId="{943847DB-0054-4887-9D97-87B9ED011541}" srcOrd="0" destOrd="0" parTransId="{6F153357-418D-4966-A67D-072C7C36A26A}" sibTransId="{BFCE3BEF-0F40-4C70-952F-521BEA7E8AF6}"/>
    <dgm:cxn modelId="{1DBC61C9-EB8A-4B20-9CBD-1FBE2B2C67A6}" type="presParOf" srcId="{B8B3DB79-5A20-49D8-811B-BDE2ED24975D}" destId="{0CF28BA7-3A1E-45DF-ADC1-0DAF6FF36895}" srcOrd="0" destOrd="0" presId="urn:microsoft.com/office/officeart/2005/8/layout/vList2"/>
    <dgm:cxn modelId="{4A9B710A-3EBE-4DE0-8EB7-AC13AAFEF0A3}" type="presParOf" srcId="{B8B3DB79-5A20-49D8-811B-BDE2ED24975D}" destId="{740D00E5-2E2A-40EB-8303-FA2E4F10A1BF}" srcOrd="1" destOrd="0" presId="urn:microsoft.com/office/officeart/2005/8/layout/vList2"/>
    <dgm:cxn modelId="{AE5C9FCF-FB1B-40D5-9473-A81E34B0AF7F}" type="presParOf" srcId="{B8B3DB79-5A20-49D8-811B-BDE2ED24975D}" destId="{EB8ABC12-142F-4BFA-9C63-3D3EF43FB4F9}" srcOrd="2" destOrd="0" presId="urn:microsoft.com/office/officeart/2005/8/layout/vList2"/>
    <dgm:cxn modelId="{22ACDD55-8F99-4687-B09A-0EF57A365B3C}" type="presParOf" srcId="{B8B3DB79-5A20-49D8-811B-BDE2ED24975D}" destId="{ED8F6D43-0F58-4A29-8923-4627330D6F12}" srcOrd="3" destOrd="0" presId="urn:microsoft.com/office/officeart/2005/8/layout/vList2"/>
    <dgm:cxn modelId="{DBE84758-BD26-41CC-A852-E05CC990E1E5}" type="presParOf" srcId="{B8B3DB79-5A20-49D8-811B-BDE2ED24975D}" destId="{8CF6BF8A-8180-4259-A75D-9CCEE21C91EC}" srcOrd="4" destOrd="0" presId="urn:microsoft.com/office/officeart/2005/8/layout/vList2"/>
    <dgm:cxn modelId="{8FC1B99C-5503-4373-8057-93BEFBDC08C7}" type="presParOf" srcId="{B8B3DB79-5A20-49D8-811B-BDE2ED24975D}" destId="{04970478-7600-4BA6-AA38-46B62E9492E1}" srcOrd="5" destOrd="0" presId="urn:microsoft.com/office/officeart/2005/8/layout/vList2"/>
    <dgm:cxn modelId="{16FFA1C5-6681-4458-9DFD-1C0F068951B0}" type="presParOf" srcId="{B8B3DB79-5A20-49D8-811B-BDE2ED24975D}" destId="{22CF4D4C-3192-4D1F-AAD8-841E6C010497}" srcOrd="6" destOrd="0" presId="urn:microsoft.com/office/officeart/2005/8/layout/vList2"/>
    <dgm:cxn modelId="{C5C55441-8C79-4420-AD49-05DE908643A7}" type="presParOf" srcId="{B8B3DB79-5A20-49D8-811B-BDE2ED24975D}" destId="{49911B34-BB41-4747-B1A3-7EB0CAFB7B35}" srcOrd="7" destOrd="0" presId="urn:microsoft.com/office/officeart/2005/8/layout/vList2"/>
    <dgm:cxn modelId="{920E3877-A04C-463E-A061-D959B4E59098}" type="presParOf" srcId="{B8B3DB79-5A20-49D8-811B-BDE2ED24975D}" destId="{A35FDD5E-B049-4D90-A80E-F6922A1278C2}"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1D0716-EFF3-4CAC-9902-54A045EF8DFA}">
      <dsp:nvSpPr>
        <dsp:cNvPr id="0" name=""/>
        <dsp:cNvSpPr/>
      </dsp:nvSpPr>
      <dsp:spPr>
        <a:xfrm>
          <a:off x="157981" y="1404"/>
          <a:ext cx="2281958" cy="1369174"/>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Add one Ethical principle to this section to show how your use of person-centred counselling skills can apply. </a:t>
          </a:r>
          <a:endParaRPr lang="en-US" sz="1400" kern="1200"/>
        </a:p>
      </dsp:txBody>
      <dsp:txXfrm>
        <a:off x="198083" y="41506"/>
        <a:ext cx="2201754" cy="1288970"/>
      </dsp:txXfrm>
    </dsp:sp>
    <dsp:sp modelId="{CBB27457-E39C-470D-B789-658945A4E4F2}">
      <dsp:nvSpPr>
        <dsp:cNvPr id="0" name=""/>
        <dsp:cNvSpPr/>
      </dsp:nvSpPr>
      <dsp:spPr>
        <a:xfrm>
          <a:off x="2640752" y="403028"/>
          <a:ext cx="483775" cy="565925"/>
        </a:xfrm>
        <a:prstGeom prst="rightArrow">
          <a:avLst>
            <a:gd name="adj1" fmla="val 60000"/>
            <a:gd name="adj2" fmla="val 5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2640752" y="516213"/>
        <a:ext cx="338643" cy="339555"/>
      </dsp:txXfrm>
    </dsp:sp>
    <dsp:sp modelId="{6BF62D4F-C282-4272-B897-545130EDB8F9}">
      <dsp:nvSpPr>
        <dsp:cNvPr id="0" name=""/>
        <dsp:cNvSpPr/>
      </dsp:nvSpPr>
      <dsp:spPr>
        <a:xfrm>
          <a:off x="3352722" y="1404"/>
          <a:ext cx="2281958" cy="1369174"/>
        </a:xfrm>
        <a:prstGeom prst="roundRect">
          <a:avLst>
            <a:gd name="adj" fmla="val 10000"/>
          </a:avLst>
        </a:prstGeom>
        <a:gradFill rotWithShape="0">
          <a:gsLst>
            <a:gs pos="0">
              <a:schemeClr val="accent2">
                <a:hueOff val="-1530096"/>
                <a:satOff val="-2256"/>
                <a:lumOff val="-157"/>
                <a:alphaOff val="0"/>
                <a:tint val="96000"/>
                <a:lumMod val="104000"/>
              </a:schemeClr>
            </a:gs>
            <a:gs pos="100000">
              <a:schemeClr val="accent2">
                <a:hueOff val="-1530096"/>
                <a:satOff val="-2256"/>
                <a:lumOff val="-157"/>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1. Autonomy:- support individual to make informed choices over their lives and about their care</a:t>
          </a:r>
          <a:endParaRPr lang="en-US" sz="1400" kern="1200"/>
        </a:p>
      </dsp:txBody>
      <dsp:txXfrm>
        <a:off x="3392824" y="41506"/>
        <a:ext cx="2201754" cy="1288970"/>
      </dsp:txXfrm>
    </dsp:sp>
    <dsp:sp modelId="{BE4BB2E4-B442-47B3-9239-59CA48C245B2}">
      <dsp:nvSpPr>
        <dsp:cNvPr id="0" name=""/>
        <dsp:cNvSpPr/>
      </dsp:nvSpPr>
      <dsp:spPr>
        <a:xfrm>
          <a:off x="5835493" y="403028"/>
          <a:ext cx="483775" cy="565925"/>
        </a:xfrm>
        <a:prstGeom prst="rightArrow">
          <a:avLst>
            <a:gd name="adj1" fmla="val 60000"/>
            <a:gd name="adj2" fmla="val 50000"/>
          </a:avLst>
        </a:prstGeom>
        <a:gradFill rotWithShape="0">
          <a:gsLst>
            <a:gs pos="0">
              <a:schemeClr val="accent2">
                <a:hueOff val="-1912620"/>
                <a:satOff val="-2820"/>
                <a:lumOff val="-196"/>
                <a:alphaOff val="0"/>
                <a:tint val="96000"/>
                <a:lumMod val="104000"/>
              </a:schemeClr>
            </a:gs>
            <a:gs pos="100000">
              <a:schemeClr val="accent2">
                <a:hueOff val="-1912620"/>
                <a:satOff val="-2820"/>
                <a:lumOff val="-196"/>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a:off x="5835493" y="516213"/>
        <a:ext cx="338643" cy="339555"/>
      </dsp:txXfrm>
    </dsp:sp>
    <dsp:sp modelId="{635C7800-4CD5-429B-9700-7D13A3F9A8BA}">
      <dsp:nvSpPr>
        <dsp:cNvPr id="0" name=""/>
        <dsp:cNvSpPr/>
      </dsp:nvSpPr>
      <dsp:spPr>
        <a:xfrm>
          <a:off x="6547464" y="1404"/>
          <a:ext cx="2281958" cy="1369174"/>
        </a:xfrm>
        <a:prstGeom prst="roundRect">
          <a:avLst>
            <a:gd name="adj" fmla="val 10000"/>
          </a:avLst>
        </a:prstGeom>
        <a:gradFill rotWithShape="0">
          <a:gsLst>
            <a:gs pos="0">
              <a:schemeClr val="accent2">
                <a:hueOff val="-3060192"/>
                <a:satOff val="-4512"/>
                <a:lumOff val="-314"/>
                <a:alphaOff val="0"/>
                <a:tint val="96000"/>
                <a:lumMod val="104000"/>
              </a:schemeClr>
            </a:gs>
            <a:gs pos="100000">
              <a:schemeClr val="accent2">
                <a:hueOff val="-3060192"/>
                <a:satOff val="-4512"/>
                <a:lumOff val="-314"/>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2. Beneficence:- Promoting wellbeing and positive outcomes for patient</a:t>
          </a:r>
          <a:endParaRPr lang="en-US" sz="1400" kern="1200"/>
        </a:p>
      </dsp:txBody>
      <dsp:txXfrm>
        <a:off x="6587566" y="41506"/>
        <a:ext cx="2201754" cy="1288970"/>
      </dsp:txXfrm>
    </dsp:sp>
    <dsp:sp modelId="{90809AC3-499C-4D17-B101-0A8C7EB37731}">
      <dsp:nvSpPr>
        <dsp:cNvPr id="0" name=""/>
        <dsp:cNvSpPr/>
      </dsp:nvSpPr>
      <dsp:spPr>
        <a:xfrm rot="5400000">
          <a:off x="7446555" y="1530315"/>
          <a:ext cx="483775" cy="565925"/>
        </a:xfrm>
        <a:prstGeom prst="rightArrow">
          <a:avLst>
            <a:gd name="adj1" fmla="val 60000"/>
            <a:gd name="adj2" fmla="val 50000"/>
          </a:avLst>
        </a:prstGeom>
        <a:gradFill rotWithShape="0">
          <a:gsLst>
            <a:gs pos="0">
              <a:schemeClr val="accent2">
                <a:hueOff val="-3825240"/>
                <a:satOff val="-5640"/>
                <a:lumOff val="-392"/>
                <a:alphaOff val="0"/>
                <a:tint val="96000"/>
                <a:lumMod val="104000"/>
              </a:schemeClr>
            </a:gs>
            <a:gs pos="100000">
              <a:schemeClr val="accent2">
                <a:hueOff val="-3825240"/>
                <a:satOff val="-5640"/>
                <a:lumOff val="-392"/>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5400000">
        <a:off x="7518665" y="1571390"/>
        <a:ext cx="339555" cy="338643"/>
      </dsp:txXfrm>
    </dsp:sp>
    <dsp:sp modelId="{767F5619-09E1-4029-944F-2BF952DF3226}">
      <dsp:nvSpPr>
        <dsp:cNvPr id="0" name=""/>
        <dsp:cNvSpPr/>
      </dsp:nvSpPr>
      <dsp:spPr>
        <a:xfrm>
          <a:off x="6547464" y="2283362"/>
          <a:ext cx="2281958" cy="1369174"/>
        </a:xfrm>
        <a:prstGeom prst="roundRect">
          <a:avLst>
            <a:gd name="adj" fmla="val 10000"/>
          </a:avLst>
        </a:prstGeom>
        <a:gradFill rotWithShape="0">
          <a:gsLst>
            <a:gs pos="0">
              <a:schemeClr val="accent2">
                <a:hueOff val="-4590288"/>
                <a:satOff val="-6768"/>
                <a:lumOff val="-471"/>
                <a:alphaOff val="0"/>
                <a:tint val="96000"/>
                <a:lumMod val="104000"/>
              </a:schemeClr>
            </a:gs>
            <a:gs pos="100000">
              <a:schemeClr val="accent2">
                <a:hueOff val="-4590288"/>
                <a:satOff val="-6768"/>
                <a:lumOff val="-471"/>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3. Dignity:- Treating patients with respect, valuing worth and idenity</a:t>
          </a:r>
          <a:endParaRPr lang="en-US" sz="1400" kern="1200"/>
        </a:p>
      </dsp:txBody>
      <dsp:txXfrm>
        <a:off x="6587566" y="2323464"/>
        <a:ext cx="2201754" cy="1288970"/>
      </dsp:txXfrm>
    </dsp:sp>
    <dsp:sp modelId="{923040BC-06E5-48E3-A8B1-7534C3854747}">
      <dsp:nvSpPr>
        <dsp:cNvPr id="0" name=""/>
        <dsp:cNvSpPr/>
      </dsp:nvSpPr>
      <dsp:spPr>
        <a:xfrm rot="10800000">
          <a:off x="5862876" y="2684986"/>
          <a:ext cx="483775" cy="565925"/>
        </a:xfrm>
        <a:prstGeom prst="rightArrow">
          <a:avLst>
            <a:gd name="adj1" fmla="val 60000"/>
            <a:gd name="adj2" fmla="val 50000"/>
          </a:avLst>
        </a:prstGeom>
        <a:gradFill rotWithShape="0">
          <a:gsLst>
            <a:gs pos="0">
              <a:schemeClr val="accent2">
                <a:hueOff val="-5737861"/>
                <a:satOff val="-8460"/>
                <a:lumOff val="-589"/>
                <a:alphaOff val="0"/>
                <a:tint val="96000"/>
                <a:lumMod val="104000"/>
              </a:schemeClr>
            </a:gs>
            <a:gs pos="100000">
              <a:schemeClr val="accent2">
                <a:hueOff val="-5737861"/>
                <a:satOff val="-8460"/>
                <a:lumOff val="-589"/>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6008008" y="2798171"/>
        <a:ext cx="338643" cy="339555"/>
      </dsp:txXfrm>
    </dsp:sp>
    <dsp:sp modelId="{BD0CB3EA-DB00-4F69-9B49-8D064E33CE90}">
      <dsp:nvSpPr>
        <dsp:cNvPr id="0" name=""/>
        <dsp:cNvSpPr/>
      </dsp:nvSpPr>
      <dsp:spPr>
        <a:xfrm>
          <a:off x="3352722" y="2283362"/>
          <a:ext cx="2281958" cy="1369174"/>
        </a:xfrm>
        <a:prstGeom prst="roundRect">
          <a:avLst>
            <a:gd name="adj" fmla="val 10000"/>
          </a:avLst>
        </a:prstGeom>
        <a:gradFill rotWithShape="0">
          <a:gsLst>
            <a:gs pos="0">
              <a:schemeClr val="accent2">
                <a:hueOff val="-6120385"/>
                <a:satOff val="-9024"/>
                <a:lumOff val="-628"/>
                <a:alphaOff val="0"/>
                <a:tint val="96000"/>
                <a:lumMod val="104000"/>
              </a:schemeClr>
            </a:gs>
            <a:gs pos="100000">
              <a:schemeClr val="accent2">
                <a:hueOff val="-6120385"/>
                <a:satOff val="-9024"/>
                <a:lumOff val="-628"/>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4. Promoting independence:- Encouraging others to do as much as they can for themselves</a:t>
          </a:r>
          <a:endParaRPr lang="en-US" sz="1400" kern="1200"/>
        </a:p>
      </dsp:txBody>
      <dsp:txXfrm>
        <a:off x="3392824" y="2323464"/>
        <a:ext cx="2201754" cy="1288970"/>
      </dsp:txXfrm>
    </dsp:sp>
    <dsp:sp modelId="{6E21CC19-6B8F-4607-B327-B6023728EAF8}">
      <dsp:nvSpPr>
        <dsp:cNvPr id="0" name=""/>
        <dsp:cNvSpPr/>
      </dsp:nvSpPr>
      <dsp:spPr>
        <a:xfrm rot="10800000">
          <a:off x="2668135" y="2684986"/>
          <a:ext cx="483775" cy="565925"/>
        </a:xfrm>
        <a:prstGeom prst="rightArrow">
          <a:avLst>
            <a:gd name="adj1" fmla="val 60000"/>
            <a:gd name="adj2" fmla="val 50000"/>
          </a:avLst>
        </a:prstGeom>
        <a:gradFill rotWithShape="0">
          <a:gsLst>
            <a:gs pos="0">
              <a:schemeClr val="accent2">
                <a:hueOff val="-7650481"/>
                <a:satOff val="-11280"/>
                <a:lumOff val="-785"/>
                <a:alphaOff val="0"/>
                <a:tint val="96000"/>
                <a:lumMod val="104000"/>
              </a:schemeClr>
            </a:gs>
            <a:gs pos="100000">
              <a:schemeClr val="accent2">
                <a:hueOff val="-7650481"/>
                <a:satOff val="-11280"/>
                <a:lumOff val="-785"/>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a:p>
      </dsp:txBody>
      <dsp:txXfrm rot="10800000">
        <a:off x="2813267" y="2798171"/>
        <a:ext cx="338643" cy="339555"/>
      </dsp:txXfrm>
    </dsp:sp>
    <dsp:sp modelId="{8858FC3D-D650-4C1D-85FA-A86716F14ADA}">
      <dsp:nvSpPr>
        <dsp:cNvPr id="0" name=""/>
        <dsp:cNvSpPr/>
      </dsp:nvSpPr>
      <dsp:spPr>
        <a:xfrm>
          <a:off x="157981" y="2283362"/>
          <a:ext cx="2281958" cy="1369174"/>
        </a:xfrm>
        <a:prstGeom prst="roundRect">
          <a:avLst>
            <a:gd name="adj" fmla="val 10000"/>
          </a:avLst>
        </a:prstGeom>
        <a:gradFill rotWithShape="0">
          <a:gsLst>
            <a:gs pos="0">
              <a:schemeClr val="accent2">
                <a:hueOff val="-7650481"/>
                <a:satOff val="-11280"/>
                <a:lumOff val="-785"/>
                <a:alphaOff val="0"/>
                <a:tint val="96000"/>
                <a:lumMod val="104000"/>
              </a:schemeClr>
            </a:gs>
            <a:gs pos="100000">
              <a:schemeClr val="accent2">
                <a:hueOff val="-7650481"/>
                <a:satOff val="-11280"/>
                <a:lumOff val="-785"/>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5. Empowerment:- Supporting people to express their views, and participate in decision making and building confidence. </a:t>
          </a:r>
          <a:endParaRPr lang="en-US" sz="1400" kern="1200"/>
        </a:p>
      </dsp:txBody>
      <dsp:txXfrm>
        <a:off x="198083" y="2323464"/>
        <a:ext cx="2201754" cy="128897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332E8D2-7AEC-4DB6-8A33-964CA97DCAE1}">
      <dsp:nvSpPr>
        <dsp:cNvPr id="0" name=""/>
        <dsp:cNvSpPr/>
      </dsp:nvSpPr>
      <dsp:spPr>
        <a:xfrm>
          <a:off x="1097" y="401103"/>
          <a:ext cx="3850804" cy="244526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9738698-A65A-4E5A-869B-695F93C56B87}">
      <dsp:nvSpPr>
        <dsp:cNvPr id="0" name=""/>
        <dsp:cNvSpPr/>
      </dsp:nvSpPr>
      <dsp:spPr>
        <a:xfrm>
          <a:off x="428964" y="807577"/>
          <a:ext cx="3850804" cy="2445260"/>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Include your references (10-15)</a:t>
          </a:r>
          <a:endParaRPr lang="en-US" sz="4200" kern="1200"/>
        </a:p>
      </dsp:txBody>
      <dsp:txXfrm>
        <a:off x="500583" y="879196"/>
        <a:ext cx="3707566" cy="2302022"/>
      </dsp:txXfrm>
    </dsp:sp>
    <dsp:sp modelId="{84B50C1D-DD27-4280-B389-BD3805EEB906}">
      <dsp:nvSpPr>
        <dsp:cNvPr id="0" name=""/>
        <dsp:cNvSpPr/>
      </dsp:nvSpPr>
      <dsp:spPr>
        <a:xfrm>
          <a:off x="4707635" y="401103"/>
          <a:ext cx="3850804" cy="244526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219391D-7981-4564-BBAB-0E54E19E89B7}">
      <dsp:nvSpPr>
        <dsp:cNvPr id="0" name=""/>
        <dsp:cNvSpPr/>
      </dsp:nvSpPr>
      <dsp:spPr>
        <a:xfrm>
          <a:off x="5135502" y="807577"/>
          <a:ext cx="3850804" cy="2445260"/>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60020" tIns="160020" rIns="160020" bIns="160020" numCol="1" spcCol="1270" anchor="ctr" anchorCtr="0">
          <a:noAutofit/>
        </a:bodyPr>
        <a:lstStyle/>
        <a:p>
          <a:pPr marL="0" lvl="0" indent="0" algn="ctr" defTabSz="1866900">
            <a:lnSpc>
              <a:spcPct val="90000"/>
            </a:lnSpc>
            <a:spcBef>
              <a:spcPct val="0"/>
            </a:spcBef>
            <a:spcAft>
              <a:spcPct val="35000"/>
            </a:spcAft>
            <a:buNone/>
          </a:pPr>
          <a:r>
            <a:rPr lang="en-GB" sz="4200" kern="1200"/>
            <a:t>Alphabetical order</a:t>
          </a:r>
          <a:endParaRPr lang="en-US" sz="4200" kern="1200"/>
        </a:p>
      </dsp:txBody>
      <dsp:txXfrm>
        <a:off x="5207121" y="879196"/>
        <a:ext cx="3707566" cy="230202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4A97FBF-9A12-454A-BD71-23CF24852B98}">
      <dsp:nvSpPr>
        <dsp:cNvPr id="0" name=""/>
        <dsp:cNvSpPr/>
      </dsp:nvSpPr>
      <dsp:spPr>
        <a:xfrm>
          <a:off x="0" y="12377"/>
          <a:ext cx="6832212" cy="1700595"/>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CBT suggests it is not the situation that causes emotional difficulty.</a:t>
          </a:r>
          <a:endParaRPr lang="en-US" sz="2400" kern="1200"/>
        </a:p>
      </dsp:txBody>
      <dsp:txXfrm>
        <a:off x="83016" y="95393"/>
        <a:ext cx="6666180" cy="1534563"/>
      </dsp:txXfrm>
    </dsp:sp>
    <dsp:sp modelId="{AE3BDA83-9B63-483C-A4E5-A85FE7B56EE0}">
      <dsp:nvSpPr>
        <dsp:cNvPr id="0" name=""/>
        <dsp:cNvSpPr/>
      </dsp:nvSpPr>
      <dsp:spPr>
        <a:xfrm>
          <a:off x="0" y="1782092"/>
          <a:ext cx="6832212" cy="1700595"/>
        </a:xfrm>
        <a:prstGeom prst="roundRect">
          <a:avLst/>
        </a:prstGeom>
        <a:gradFill rotWithShape="0">
          <a:gsLst>
            <a:gs pos="0">
              <a:schemeClr val="accent2">
                <a:hueOff val="-3825240"/>
                <a:satOff val="-5640"/>
                <a:lumOff val="-392"/>
                <a:alphaOff val="0"/>
                <a:tint val="96000"/>
                <a:lumMod val="104000"/>
              </a:schemeClr>
            </a:gs>
            <a:gs pos="100000">
              <a:schemeClr val="accent2">
                <a:hueOff val="-3825240"/>
                <a:satOff val="-5640"/>
                <a:lumOff val="-392"/>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It is the </a:t>
          </a:r>
          <a:r>
            <a:rPr lang="en-GB" sz="2400" b="1" kern="1200"/>
            <a:t>meaning we attach to them</a:t>
          </a:r>
          <a:endParaRPr lang="en-US" sz="2400" kern="1200"/>
        </a:p>
      </dsp:txBody>
      <dsp:txXfrm>
        <a:off x="83016" y="1865108"/>
        <a:ext cx="6666180" cy="1534563"/>
      </dsp:txXfrm>
    </dsp:sp>
    <dsp:sp modelId="{8447069D-E65C-44F2-B5C5-228C4D7215E7}">
      <dsp:nvSpPr>
        <dsp:cNvPr id="0" name=""/>
        <dsp:cNvSpPr/>
      </dsp:nvSpPr>
      <dsp:spPr>
        <a:xfrm>
          <a:off x="0" y="3551807"/>
          <a:ext cx="6832212" cy="1700595"/>
        </a:xfrm>
        <a:prstGeom prst="roundRect">
          <a:avLst/>
        </a:prstGeom>
        <a:gradFill rotWithShape="0">
          <a:gsLst>
            <a:gs pos="0">
              <a:schemeClr val="accent2">
                <a:hueOff val="-7650481"/>
                <a:satOff val="-11280"/>
                <a:lumOff val="-785"/>
                <a:alphaOff val="0"/>
                <a:tint val="96000"/>
                <a:lumMod val="104000"/>
              </a:schemeClr>
            </a:gs>
            <a:gs pos="100000">
              <a:schemeClr val="accent2">
                <a:hueOff val="-7650481"/>
                <a:satOff val="-11280"/>
                <a:lumOff val="-785"/>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Key is to recognise </a:t>
          </a:r>
          <a:r>
            <a:rPr lang="en-GB" sz="2400" b="1" kern="1200"/>
            <a:t>the automatic thoughts which influence emotions and actions and experimenting </a:t>
          </a:r>
          <a:r>
            <a:rPr lang="en-GB" sz="2400" kern="1200"/>
            <a:t>with more </a:t>
          </a:r>
          <a:r>
            <a:rPr lang="en-GB" sz="2400" b="1" kern="1200"/>
            <a:t>balanced ways of thinking and responding.</a:t>
          </a:r>
          <a:endParaRPr lang="en-US" sz="2400" kern="1200"/>
        </a:p>
      </dsp:txBody>
      <dsp:txXfrm>
        <a:off x="83016" y="3634823"/>
        <a:ext cx="6666180" cy="15345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A652CB-F002-4B4B-95DB-6B54602584BD}">
      <dsp:nvSpPr>
        <dsp:cNvPr id="0" name=""/>
        <dsp:cNvSpPr/>
      </dsp:nvSpPr>
      <dsp:spPr>
        <a:xfrm>
          <a:off x="0" y="443139"/>
          <a:ext cx="6832212" cy="1392299"/>
        </a:xfrm>
        <a:prstGeom prst="roundRect">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b="0" kern="1200"/>
            <a:t>An  event – leads to an automatic thought</a:t>
          </a:r>
          <a:endParaRPr lang="en-US" sz="3500" b="0" kern="1200"/>
        </a:p>
      </dsp:txBody>
      <dsp:txXfrm>
        <a:off x="67966" y="511105"/>
        <a:ext cx="6696280" cy="1256367"/>
      </dsp:txXfrm>
    </dsp:sp>
    <dsp:sp modelId="{A7EF759F-F0A9-4A4B-B21D-4475839277A6}">
      <dsp:nvSpPr>
        <dsp:cNvPr id="0" name=""/>
        <dsp:cNvSpPr/>
      </dsp:nvSpPr>
      <dsp:spPr>
        <a:xfrm>
          <a:off x="0" y="1936239"/>
          <a:ext cx="6832212" cy="1392299"/>
        </a:xfrm>
        <a:prstGeom prst="roundRect">
          <a:avLst/>
        </a:prstGeom>
        <a:gradFill rotWithShape="0">
          <a:gsLst>
            <a:gs pos="0">
              <a:schemeClr val="accent5">
                <a:hueOff val="2019641"/>
                <a:satOff val="6027"/>
                <a:lumOff val="784"/>
                <a:alphaOff val="0"/>
                <a:tint val="96000"/>
                <a:lumMod val="104000"/>
              </a:schemeClr>
            </a:gs>
            <a:gs pos="100000">
              <a:schemeClr val="accent5">
                <a:hueOff val="2019641"/>
                <a:satOff val="6027"/>
                <a:lumOff val="784"/>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The thought creates emotions or physical sensations</a:t>
          </a:r>
          <a:endParaRPr lang="en-US" sz="3500" kern="1200"/>
        </a:p>
      </dsp:txBody>
      <dsp:txXfrm>
        <a:off x="67966" y="2004205"/>
        <a:ext cx="6696280" cy="1256367"/>
      </dsp:txXfrm>
    </dsp:sp>
    <dsp:sp modelId="{2445C487-6012-4B8D-B02B-213D39E3B9D2}">
      <dsp:nvSpPr>
        <dsp:cNvPr id="0" name=""/>
        <dsp:cNvSpPr/>
      </dsp:nvSpPr>
      <dsp:spPr>
        <a:xfrm>
          <a:off x="0" y="3429339"/>
          <a:ext cx="6832212" cy="1392299"/>
        </a:xfrm>
        <a:prstGeom prst="roundRect">
          <a:avLst/>
        </a:prstGeom>
        <a:gradFill rotWithShape="0">
          <a:gsLst>
            <a:gs pos="0">
              <a:schemeClr val="accent5">
                <a:hueOff val="4039281"/>
                <a:satOff val="12053"/>
                <a:lumOff val="1568"/>
                <a:alphaOff val="0"/>
                <a:tint val="96000"/>
                <a:lumMod val="104000"/>
              </a:schemeClr>
            </a:gs>
            <a:gs pos="100000">
              <a:schemeClr val="accent5">
                <a:hueOff val="4039281"/>
                <a:satOff val="12053"/>
                <a:lumOff val="1568"/>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GB" sz="3500" kern="1200"/>
            <a:t>The behaviour reinforces the original thought</a:t>
          </a:r>
          <a:endParaRPr lang="en-US" sz="3500" kern="1200"/>
        </a:p>
      </dsp:txBody>
      <dsp:txXfrm>
        <a:off x="67966" y="3497305"/>
        <a:ext cx="6696280" cy="125636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ECAE52D-729B-4C16-9F2D-0681343F28A2}">
      <dsp:nvSpPr>
        <dsp:cNvPr id="0" name=""/>
        <dsp:cNvSpPr/>
      </dsp:nvSpPr>
      <dsp:spPr>
        <a:xfrm>
          <a:off x="2875969" y="1784"/>
          <a:ext cx="3235465" cy="1177539"/>
        </a:xfrm>
        <a:prstGeom prst="roundRect">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kern="1200"/>
            <a:t>“I’ll embarrass myself”</a:t>
          </a:r>
          <a:endParaRPr lang="en-US" sz="2400" kern="1200"/>
        </a:p>
      </dsp:txBody>
      <dsp:txXfrm>
        <a:off x="2933452" y="59267"/>
        <a:ext cx="3120499" cy="1062573"/>
      </dsp:txXfrm>
    </dsp:sp>
    <dsp:sp modelId="{84F98F52-AE5A-4DC3-A78C-0C08AD299841}">
      <dsp:nvSpPr>
        <dsp:cNvPr id="0" name=""/>
        <dsp:cNvSpPr/>
      </dsp:nvSpPr>
      <dsp:spPr>
        <a:xfrm>
          <a:off x="2875969" y="1238200"/>
          <a:ext cx="3235465" cy="1177539"/>
        </a:xfrm>
        <a:prstGeom prst="roundRect">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kern="1200"/>
            <a:t>“They won’t want me there”</a:t>
          </a:r>
          <a:endParaRPr lang="en-US" sz="2400" kern="1200"/>
        </a:p>
      </dsp:txBody>
      <dsp:txXfrm>
        <a:off x="2933452" y="1295683"/>
        <a:ext cx="3120499" cy="1062573"/>
      </dsp:txXfrm>
    </dsp:sp>
    <dsp:sp modelId="{654FFDEA-4A92-4423-82C2-4DA75FAAB159}">
      <dsp:nvSpPr>
        <dsp:cNvPr id="0" name=""/>
        <dsp:cNvSpPr/>
      </dsp:nvSpPr>
      <dsp:spPr>
        <a:xfrm>
          <a:off x="2875969" y="2474617"/>
          <a:ext cx="3235465" cy="1177539"/>
        </a:xfrm>
        <a:prstGeom prst="roundRect">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50800" dist="38100" dir="5400000" rotWithShape="0">
            <a:srgbClr val="000000">
              <a:alpha val="60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91440" tIns="45720" rIns="91440" bIns="45720" numCol="1" spcCol="1270" anchor="ctr" anchorCtr="0">
          <a:noAutofit/>
        </a:bodyPr>
        <a:lstStyle/>
        <a:p>
          <a:pPr marL="0" lvl="0" indent="0" algn="ctr" defTabSz="1066800">
            <a:lnSpc>
              <a:spcPct val="90000"/>
            </a:lnSpc>
            <a:spcBef>
              <a:spcPct val="0"/>
            </a:spcBef>
            <a:spcAft>
              <a:spcPct val="35000"/>
            </a:spcAft>
            <a:buNone/>
          </a:pPr>
          <a:r>
            <a:rPr lang="en-GB" sz="2400" kern="1200"/>
            <a:t>“people can see how nervous I am “</a:t>
          </a:r>
          <a:endParaRPr lang="en-US" sz="2400" kern="1200"/>
        </a:p>
      </dsp:txBody>
      <dsp:txXfrm>
        <a:off x="2933452" y="2532100"/>
        <a:ext cx="3120499" cy="106257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B4895B5-4BA7-49A6-A23E-44D58C3A6F62}">
      <dsp:nvSpPr>
        <dsp:cNvPr id="0" name=""/>
        <dsp:cNvSpPr/>
      </dsp:nvSpPr>
      <dsp:spPr>
        <a:xfrm>
          <a:off x="469679" y="982"/>
          <a:ext cx="3997039" cy="2538120"/>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4C8EAD03-3E6A-4019-A39C-FF32926AE5B2}">
      <dsp:nvSpPr>
        <dsp:cNvPr id="0" name=""/>
        <dsp:cNvSpPr/>
      </dsp:nvSpPr>
      <dsp:spPr>
        <a:xfrm>
          <a:off x="913795" y="422892"/>
          <a:ext cx="3997039" cy="2538120"/>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a:t>Situation /trigger </a:t>
          </a:r>
          <a:r>
            <a:rPr lang="en-GB" sz="2600" kern="1200"/>
            <a:t>– I planned to walk to the shops, but I stepped outside and felt unsteady. </a:t>
          </a:r>
          <a:endParaRPr lang="en-US" sz="2600" kern="1200"/>
        </a:p>
      </dsp:txBody>
      <dsp:txXfrm>
        <a:off x="988134" y="497231"/>
        <a:ext cx="3848361" cy="2389442"/>
      </dsp:txXfrm>
    </dsp:sp>
    <dsp:sp modelId="{C11AE4CB-95FF-4EC9-976E-939935DE3BE6}">
      <dsp:nvSpPr>
        <dsp:cNvPr id="0" name=""/>
        <dsp:cNvSpPr/>
      </dsp:nvSpPr>
      <dsp:spPr>
        <a:xfrm>
          <a:off x="5354950" y="982"/>
          <a:ext cx="3997039" cy="2538120"/>
        </a:xfrm>
        <a:prstGeom prst="roundRect">
          <a:avLst>
            <a:gd name="adj" fmla="val 10000"/>
          </a:avLst>
        </a:prstGeom>
        <a:gradFill rotWithShape="0">
          <a:gsLst>
            <a:gs pos="0">
              <a:schemeClr val="accent1">
                <a:hueOff val="0"/>
                <a:satOff val="0"/>
                <a:lumOff val="0"/>
                <a:alphaOff val="0"/>
                <a:tint val="96000"/>
                <a:lumMod val="104000"/>
              </a:schemeClr>
            </a:gs>
            <a:gs pos="100000">
              <a:schemeClr val="accent1">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B53FF7D9-DFEB-4859-B4B2-88EC0B5C6D52}">
      <dsp:nvSpPr>
        <dsp:cNvPr id="0" name=""/>
        <dsp:cNvSpPr/>
      </dsp:nvSpPr>
      <dsp:spPr>
        <a:xfrm>
          <a:off x="5799066" y="422892"/>
          <a:ext cx="3997039" cy="2538120"/>
        </a:xfrm>
        <a:prstGeom prst="roundRect">
          <a:avLst>
            <a:gd name="adj" fmla="val 10000"/>
          </a:avLst>
        </a:prstGeom>
        <a:solidFill>
          <a:schemeClr val="lt1">
            <a:alpha val="90000"/>
            <a:hueOff val="0"/>
            <a:satOff val="0"/>
            <a:lumOff val="0"/>
            <a:alphaOff val="0"/>
          </a:schemeClr>
        </a:solidFill>
        <a:ln w="9525" cap="rnd" cmpd="sng" algn="ctr">
          <a:solidFill>
            <a:schemeClr val="accent1">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2. </a:t>
          </a:r>
          <a:r>
            <a:rPr lang="en-GB" sz="2600" b="1" kern="1200"/>
            <a:t>Automatic thought- </a:t>
          </a:r>
          <a:r>
            <a:rPr lang="en-GB" sz="2600" kern="1200"/>
            <a:t>I may have another stroke and ill collapse in the street and what happens if no one can help me</a:t>
          </a:r>
          <a:endParaRPr lang="en-US" sz="2600" kern="1200"/>
        </a:p>
      </dsp:txBody>
      <dsp:txXfrm>
        <a:off x="5873405" y="497231"/>
        <a:ext cx="3848361" cy="238944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68330B-8744-4BBE-9973-2CE77062764C}">
      <dsp:nvSpPr>
        <dsp:cNvPr id="0" name=""/>
        <dsp:cNvSpPr/>
      </dsp:nvSpPr>
      <dsp:spPr>
        <a:xfrm>
          <a:off x="864423" y="295175"/>
          <a:ext cx="1259379" cy="1259379"/>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1947F2-F3F2-4F56-B48C-913F01FE30EA}">
      <dsp:nvSpPr>
        <dsp:cNvPr id="0" name=""/>
        <dsp:cNvSpPr/>
      </dsp:nvSpPr>
      <dsp:spPr>
        <a:xfrm>
          <a:off x="1132816" y="563567"/>
          <a:ext cx="722594" cy="72259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453C31E-F1F7-4478-8CA0-C32092594F6D}">
      <dsp:nvSpPr>
        <dsp:cNvPr id="0" name=""/>
        <dsp:cNvSpPr/>
      </dsp:nvSpPr>
      <dsp:spPr>
        <a:xfrm>
          <a:off x="461835" y="1946820"/>
          <a:ext cx="20645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Rate emotions  0-100% </a:t>
          </a:r>
          <a:endParaRPr lang="en-US" sz="1700" kern="1200"/>
        </a:p>
      </dsp:txBody>
      <dsp:txXfrm>
        <a:off x="461835" y="1946820"/>
        <a:ext cx="2064555" cy="720000"/>
      </dsp:txXfrm>
    </dsp:sp>
    <dsp:sp modelId="{D2D556DB-946E-4C35-807E-E2138C7B3C19}">
      <dsp:nvSpPr>
        <dsp:cNvPr id="0" name=""/>
        <dsp:cNvSpPr/>
      </dsp:nvSpPr>
      <dsp:spPr>
        <a:xfrm>
          <a:off x="3290276" y="295175"/>
          <a:ext cx="1259379" cy="1259379"/>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FA330C-8D30-4A47-B27A-E5E95FA4165A}">
      <dsp:nvSpPr>
        <dsp:cNvPr id="0" name=""/>
        <dsp:cNvSpPr/>
      </dsp:nvSpPr>
      <dsp:spPr>
        <a:xfrm>
          <a:off x="3558669" y="563567"/>
          <a:ext cx="722594" cy="72259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A2AC749-A349-46FB-B638-1DF73C144A54}">
      <dsp:nvSpPr>
        <dsp:cNvPr id="0" name=""/>
        <dsp:cNvSpPr/>
      </dsp:nvSpPr>
      <dsp:spPr>
        <a:xfrm>
          <a:off x="2887688" y="1946820"/>
          <a:ext cx="20645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Anxiety – 90%</a:t>
          </a:r>
          <a:endParaRPr lang="en-US" sz="1700" kern="1200"/>
        </a:p>
      </dsp:txBody>
      <dsp:txXfrm>
        <a:off x="2887688" y="1946820"/>
        <a:ext cx="2064555" cy="720000"/>
      </dsp:txXfrm>
    </dsp:sp>
    <dsp:sp modelId="{BF49C805-5BFA-432E-A73F-34F74A03047D}">
      <dsp:nvSpPr>
        <dsp:cNvPr id="0" name=""/>
        <dsp:cNvSpPr/>
      </dsp:nvSpPr>
      <dsp:spPr>
        <a:xfrm>
          <a:off x="5716130" y="295175"/>
          <a:ext cx="1259379" cy="1259379"/>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BC03BD-F083-4BE9-93CE-E3030CA726E6}">
      <dsp:nvSpPr>
        <dsp:cNvPr id="0" name=""/>
        <dsp:cNvSpPr/>
      </dsp:nvSpPr>
      <dsp:spPr>
        <a:xfrm>
          <a:off x="5984522" y="563567"/>
          <a:ext cx="722594" cy="72259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CB61EFD-C6C8-4876-BFB8-0834E528088D}">
      <dsp:nvSpPr>
        <dsp:cNvPr id="0" name=""/>
        <dsp:cNvSpPr/>
      </dsp:nvSpPr>
      <dsp:spPr>
        <a:xfrm>
          <a:off x="5313541" y="1946820"/>
          <a:ext cx="20645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Fear 85%</a:t>
          </a:r>
          <a:endParaRPr lang="en-US" sz="1700" kern="1200"/>
        </a:p>
      </dsp:txBody>
      <dsp:txXfrm>
        <a:off x="5313541" y="1946820"/>
        <a:ext cx="2064555" cy="720000"/>
      </dsp:txXfrm>
    </dsp:sp>
    <dsp:sp modelId="{8D20BB64-4233-4F2A-BD74-20D87B2FADB5}">
      <dsp:nvSpPr>
        <dsp:cNvPr id="0" name=""/>
        <dsp:cNvSpPr/>
      </dsp:nvSpPr>
      <dsp:spPr>
        <a:xfrm>
          <a:off x="8141983" y="295175"/>
          <a:ext cx="1259379" cy="1259379"/>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FF634EB-E4B0-4631-AA28-F5C163E15BFF}">
      <dsp:nvSpPr>
        <dsp:cNvPr id="0" name=""/>
        <dsp:cNvSpPr/>
      </dsp:nvSpPr>
      <dsp:spPr>
        <a:xfrm>
          <a:off x="8410375" y="563567"/>
          <a:ext cx="722594" cy="72259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E123CEA-DF28-4553-9632-EBBDA16DFE01}">
      <dsp:nvSpPr>
        <dsp:cNvPr id="0" name=""/>
        <dsp:cNvSpPr/>
      </dsp:nvSpPr>
      <dsp:spPr>
        <a:xfrm>
          <a:off x="7739394" y="1946820"/>
          <a:ext cx="206455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defRPr cap="all"/>
          </a:pPr>
          <a:r>
            <a:rPr lang="en-GB" sz="1700" kern="1200"/>
            <a:t>Embarrassment if I collapse in public – 60%</a:t>
          </a:r>
          <a:endParaRPr lang="en-US" sz="1700" kern="1200"/>
        </a:p>
      </dsp:txBody>
      <dsp:txXfrm>
        <a:off x="7739394" y="1946820"/>
        <a:ext cx="2064555" cy="72000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E076DC-5D25-4F7D-8C0C-79D9A9F8F0A1}">
      <dsp:nvSpPr>
        <dsp:cNvPr id="0" name=""/>
        <dsp:cNvSpPr/>
      </dsp:nvSpPr>
      <dsp:spPr>
        <a:xfrm>
          <a:off x="675946" y="471080"/>
          <a:ext cx="880765" cy="88076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FF24284-B513-4013-84D5-9EB6E5831650}">
      <dsp:nvSpPr>
        <dsp:cNvPr id="0" name=""/>
        <dsp:cNvSpPr/>
      </dsp:nvSpPr>
      <dsp:spPr>
        <a:xfrm>
          <a:off x="137701" y="1667732"/>
          <a:ext cx="1957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Increased heart rate</a:t>
          </a:r>
          <a:endParaRPr lang="en-US" sz="2300" kern="1200"/>
        </a:p>
      </dsp:txBody>
      <dsp:txXfrm>
        <a:off x="137701" y="1667732"/>
        <a:ext cx="1957256" cy="720000"/>
      </dsp:txXfrm>
    </dsp:sp>
    <dsp:sp modelId="{CA1A60F6-A7E9-40C6-AFCD-41D37F398728}">
      <dsp:nvSpPr>
        <dsp:cNvPr id="0" name=""/>
        <dsp:cNvSpPr/>
      </dsp:nvSpPr>
      <dsp:spPr>
        <a:xfrm>
          <a:off x="2975723" y="471080"/>
          <a:ext cx="880765" cy="88076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38E64CE-F337-4ED3-94EF-582FB0A4A716}">
      <dsp:nvSpPr>
        <dsp:cNvPr id="0" name=""/>
        <dsp:cNvSpPr/>
      </dsp:nvSpPr>
      <dsp:spPr>
        <a:xfrm>
          <a:off x="2437477" y="1667732"/>
          <a:ext cx="1957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Light headedness</a:t>
          </a:r>
          <a:endParaRPr lang="en-US" sz="2300" kern="1200"/>
        </a:p>
      </dsp:txBody>
      <dsp:txXfrm>
        <a:off x="2437477" y="1667732"/>
        <a:ext cx="1957256" cy="720000"/>
      </dsp:txXfrm>
    </dsp:sp>
    <dsp:sp modelId="{CE398829-FA3C-4A10-8915-75D4CA20D622}">
      <dsp:nvSpPr>
        <dsp:cNvPr id="0" name=""/>
        <dsp:cNvSpPr/>
      </dsp:nvSpPr>
      <dsp:spPr>
        <a:xfrm>
          <a:off x="5275499" y="471080"/>
          <a:ext cx="880765" cy="88076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9A8C29A-A8D7-472A-AD26-D5B398E0439E}">
      <dsp:nvSpPr>
        <dsp:cNvPr id="0" name=""/>
        <dsp:cNvSpPr/>
      </dsp:nvSpPr>
      <dsp:spPr>
        <a:xfrm>
          <a:off x="4737254" y="1667732"/>
          <a:ext cx="1957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Slight tremble in legs</a:t>
          </a:r>
          <a:endParaRPr lang="en-US" sz="2300" kern="1200"/>
        </a:p>
      </dsp:txBody>
      <dsp:txXfrm>
        <a:off x="4737254" y="1667732"/>
        <a:ext cx="1957256" cy="720000"/>
      </dsp:txXfrm>
    </dsp:sp>
    <dsp:sp modelId="{9F656C97-5C1B-4B75-9F18-9FCB2045688E}">
      <dsp:nvSpPr>
        <dsp:cNvPr id="0" name=""/>
        <dsp:cNvSpPr/>
      </dsp:nvSpPr>
      <dsp:spPr>
        <a:xfrm>
          <a:off x="1825834" y="2877046"/>
          <a:ext cx="880765" cy="88076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CD60A1D-585A-44DB-B045-74B479991C9D}">
      <dsp:nvSpPr>
        <dsp:cNvPr id="0" name=""/>
        <dsp:cNvSpPr/>
      </dsp:nvSpPr>
      <dsp:spPr>
        <a:xfrm>
          <a:off x="1287589" y="4073698"/>
          <a:ext cx="1957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Chest tightness</a:t>
          </a:r>
          <a:endParaRPr lang="en-US" sz="2300" kern="1200"/>
        </a:p>
      </dsp:txBody>
      <dsp:txXfrm>
        <a:off x="1287589" y="4073698"/>
        <a:ext cx="1957256" cy="720000"/>
      </dsp:txXfrm>
    </dsp:sp>
    <dsp:sp modelId="{5F04CF22-7BC5-4832-A20A-05DA980453DB}">
      <dsp:nvSpPr>
        <dsp:cNvPr id="0" name=""/>
        <dsp:cNvSpPr/>
      </dsp:nvSpPr>
      <dsp:spPr>
        <a:xfrm>
          <a:off x="4125611" y="2877046"/>
          <a:ext cx="880765" cy="88076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AB2F9E0-38AB-47BD-9E0D-957EE674874D}">
      <dsp:nvSpPr>
        <dsp:cNvPr id="0" name=""/>
        <dsp:cNvSpPr/>
      </dsp:nvSpPr>
      <dsp:spPr>
        <a:xfrm>
          <a:off x="3587365" y="4073698"/>
          <a:ext cx="1957256"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Feeling wobbly </a:t>
          </a:r>
          <a:endParaRPr lang="en-US" sz="2300" kern="1200"/>
        </a:p>
      </dsp:txBody>
      <dsp:txXfrm>
        <a:off x="3587365" y="4073698"/>
        <a:ext cx="1957256" cy="720000"/>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DE1564-6491-4794-845C-3E8B2DC3383D}">
      <dsp:nvSpPr>
        <dsp:cNvPr id="0" name=""/>
        <dsp:cNvSpPr/>
      </dsp:nvSpPr>
      <dsp:spPr>
        <a:xfrm>
          <a:off x="0" y="0"/>
          <a:ext cx="5807380" cy="1579433"/>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I did have a stroke previously, so I worry it could happen again</a:t>
          </a:r>
          <a:endParaRPr lang="en-US" sz="2800" kern="1200"/>
        </a:p>
      </dsp:txBody>
      <dsp:txXfrm>
        <a:off x="46260" y="46260"/>
        <a:ext cx="4103048" cy="1486913"/>
      </dsp:txXfrm>
    </dsp:sp>
    <dsp:sp modelId="{B18893B0-CC44-44AD-99C9-09EA9539D8E7}">
      <dsp:nvSpPr>
        <dsp:cNvPr id="0" name=""/>
        <dsp:cNvSpPr/>
      </dsp:nvSpPr>
      <dsp:spPr>
        <a:xfrm>
          <a:off x="512415" y="1842672"/>
          <a:ext cx="5807380" cy="1579433"/>
        </a:xfrm>
        <a:prstGeom prst="roundRect">
          <a:avLst>
            <a:gd name="adj" fmla="val 10000"/>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I sometimes feel dizzy when I am anxious</a:t>
          </a:r>
          <a:endParaRPr lang="en-US" sz="2800" kern="1200"/>
        </a:p>
      </dsp:txBody>
      <dsp:txXfrm>
        <a:off x="558675" y="1888932"/>
        <a:ext cx="4175812" cy="1486913"/>
      </dsp:txXfrm>
    </dsp:sp>
    <dsp:sp modelId="{64438A33-2B3B-4A36-A484-830F33510FFE}">
      <dsp:nvSpPr>
        <dsp:cNvPr id="0" name=""/>
        <dsp:cNvSpPr/>
      </dsp:nvSpPr>
      <dsp:spPr>
        <a:xfrm>
          <a:off x="1024831" y="3685345"/>
          <a:ext cx="5807380" cy="1579433"/>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Walking outside makes me aware of my body.</a:t>
          </a:r>
          <a:endParaRPr lang="en-US" sz="2800" kern="1200"/>
        </a:p>
      </dsp:txBody>
      <dsp:txXfrm>
        <a:off x="1071091" y="3731605"/>
        <a:ext cx="4175812" cy="1486913"/>
      </dsp:txXfrm>
    </dsp:sp>
    <dsp:sp modelId="{D707E171-039D-4C53-9EFC-F35821F920C7}">
      <dsp:nvSpPr>
        <dsp:cNvPr id="0" name=""/>
        <dsp:cNvSpPr/>
      </dsp:nvSpPr>
      <dsp:spPr>
        <a:xfrm>
          <a:off x="4780748" y="1197737"/>
          <a:ext cx="1026631" cy="1026631"/>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011740" y="1197737"/>
        <a:ext cx="564647" cy="772540"/>
      </dsp:txXfrm>
    </dsp:sp>
    <dsp:sp modelId="{019DF35E-4866-4BC2-9D54-7FDB4109F7B6}">
      <dsp:nvSpPr>
        <dsp:cNvPr id="0" name=""/>
        <dsp:cNvSpPr/>
      </dsp:nvSpPr>
      <dsp:spPr>
        <a:xfrm>
          <a:off x="5293164" y="3029880"/>
          <a:ext cx="1026631" cy="1026631"/>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5524156" y="3029880"/>
        <a:ext cx="564647" cy="772540"/>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F28BA7-3A1E-45DF-ADC1-0DAF6FF36895}">
      <dsp:nvSpPr>
        <dsp:cNvPr id="0" name=""/>
        <dsp:cNvSpPr/>
      </dsp:nvSpPr>
      <dsp:spPr>
        <a:xfrm>
          <a:off x="0" y="2139"/>
          <a:ext cx="6832212" cy="994500"/>
        </a:xfrm>
        <a:prstGeom prst="roundRect">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Medical team said I’m stable and my risk is managed</a:t>
          </a:r>
          <a:endParaRPr lang="en-US" sz="2500" kern="1200"/>
        </a:p>
      </dsp:txBody>
      <dsp:txXfrm>
        <a:off x="48547" y="50686"/>
        <a:ext cx="6735118" cy="897406"/>
      </dsp:txXfrm>
    </dsp:sp>
    <dsp:sp modelId="{EB8ABC12-142F-4BFA-9C63-3D3EF43FB4F9}">
      <dsp:nvSpPr>
        <dsp:cNvPr id="0" name=""/>
        <dsp:cNvSpPr/>
      </dsp:nvSpPr>
      <dsp:spPr>
        <a:xfrm>
          <a:off x="0" y="1068639"/>
          <a:ext cx="6832212" cy="994500"/>
        </a:xfrm>
        <a:prstGeom prst="roundRect">
          <a:avLst/>
        </a:prstGeom>
        <a:gradFill rotWithShape="0">
          <a:gsLst>
            <a:gs pos="0">
              <a:schemeClr val="accent2">
                <a:hueOff val="-1912620"/>
                <a:satOff val="-2820"/>
                <a:lumOff val="-196"/>
                <a:alphaOff val="0"/>
                <a:tint val="96000"/>
                <a:lumMod val="104000"/>
              </a:schemeClr>
            </a:gs>
            <a:gs pos="100000">
              <a:schemeClr val="accent2">
                <a:hueOff val="-1912620"/>
                <a:satOff val="-2820"/>
                <a:lumOff val="-19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I've walked short distances safely already</a:t>
          </a:r>
          <a:endParaRPr lang="en-US" sz="2500" kern="1200"/>
        </a:p>
      </dsp:txBody>
      <dsp:txXfrm>
        <a:off x="48547" y="1117186"/>
        <a:ext cx="6735118" cy="897406"/>
      </dsp:txXfrm>
    </dsp:sp>
    <dsp:sp modelId="{8CF6BF8A-8180-4259-A75D-9CCEE21C91EC}">
      <dsp:nvSpPr>
        <dsp:cNvPr id="0" name=""/>
        <dsp:cNvSpPr/>
      </dsp:nvSpPr>
      <dsp:spPr>
        <a:xfrm>
          <a:off x="0" y="2135139"/>
          <a:ext cx="6832212" cy="994500"/>
        </a:xfrm>
        <a:prstGeom prst="roundRect">
          <a:avLst/>
        </a:prstGeom>
        <a:gradFill rotWithShape="0">
          <a:gsLst>
            <a:gs pos="0">
              <a:schemeClr val="accent2">
                <a:hueOff val="-3825240"/>
                <a:satOff val="-5640"/>
                <a:lumOff val="-392"/>
                <a:alphaOff val="0"/>
                <a:tint val="96000"/>
                <a:lumMod val="104000"/>
              </a:schemeClr>
            </a:gs>
            <a:gs pos="100000">
              <a:schemeClr val="accent2">
                <a:hueOff val="-3825240"/>
                <a:satOff val="-5640"/>
                <a:lumOff val="-392"/>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Feeling dizzy can be anxiety not stroke related</a:t>
          </a:r>
          <a:endParaRPr lang="en-US" sz="2500" kern="1200"/>
        </a:p>
      </dsp:txBody>
      <dsp:txXfrm>
        <a:off x="48547" y="2183686"/>
        <a:ext cx="6735118" cy="897406"/>
      </dsp:txXfrm>
    </dsp:sp>
    <dsp:sp modelId="{22CF4D4C-3192-4D1F-AAD8-841E6C010497}">
      <dsp:nvSpPr>
        <dsp:cNvPr id="0" name=""/>
        <dsp:cNvSpPr/>
      </dsp:nvSpPr>
      <dsp:spPr>
        <a:xfrm>
          <a:off x="0" y="3201639"/>
          <a:ext cx="6832212" cy="994500"/>
        </a:xfrm>
        <a:prstGeom prst="roundRect">
          <a:avLst/>
        </a:prstGeom>
        <a:gradFill rotWithShape="0">
          <a:gsLst>
            <a:gs pos="0">
              <a:schemeClr val="accent2">
                <a:hueOff val="-5737861"/>
                <a:satOff val="-8460"/>
                <a:lumOff val="-589"/>
                <a:alphaOff val="0"/>
                <a:tint val="96000"/>
                <a:lumMod val="104000"/>
              </a:schemeClr>
            </a:gs>
            <a:gs pos="100000">
              <a:schemeClr val="accent2">
                <a:hueOff val="-5737861"/>
                <a:satOff val="-8460"/>
                <a:lumOff val="-589"/>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If something happened, I am close to home and I could call for help</a:t>
          </a:r>
          <a:endParaRPr lang="en-US" sz="2500" kern="1200"/>
        </a:p>
      </dsp:txBody>
      <dsp:txXfrm>
        <a:off x="48547" y="3250186"/>
        <a:ext cx="6735118" cy="897406"/>
      </dsp:txXfrm>
    </dsp:sp>
    <dsp:sp modelId="{A35FDD5E-B049-4D90-A80E-F6922A1278C2}">
      <dsp:nvSpPr>
        <dsp:cNvPr id="0" name=""/>
        <dsp:cNvSpPr/>
      </dsp:nvSpPr>
      <dsp:spPr>
        <a:xfrm>
          <a:off x="0" y="4268139"/>
          <a:ext cx="6832212" cy="994500"/>
        </a:xfrm>
        <a:prstGeom prst="roundRect">
          <a:avLst/>
        </a:prstGeom>
        <a:gradFill rotWithShape="0">
          <a:gsLst>
            <a:gs pos="0">
              <a:schemeClr val="accent2">
                <a:hueOff val="-7650481"/>
                <a:satOff val="-11280"/>
                <a:lumOff val="-785"/>
                <a:alphaOff val="0"/>
                <a:tint val="96000"/>
                <a:lumMod val="104000"/>
              </a:schemeClr>
            </a:gs>
            <a:gs pos="100000">
              <a:schemeClr val="accent2">
                <a:hueOff val="-7650481"/>
                <a:satOff val="-11280"/>
                <a:lumOff val="-785"/>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Avoiding walking increases anxiety rather than protects me. </a:t>
          </a:r>
          <a:endParaRPr lang="en-US" sz="2500" kern="1200"/>
        </a:p>
      </dsp:txBody>
      <dsp:txXfrm>
        <a:off x="48547" y="4316686"/>
        <a:ext cx="6735118" cy="897406"/>
      </dsp:txXfrm>
    </dsp:sp>
  </dsp:spTree>
</dsp:drawing>
</file>

<file path=ppt/diagrams/layout1.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8.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79CFC03-B425-4F17-A66F-D3A494D4D92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D80CF0BB-912B-4618-9DDA-D2D2FDC57F0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28E3839-DE98-4DF0-AF0A-2A69A12CD277}" type="datetimeFigureOut">
              <a:rPr lang="en-GB" smtClean="0"/>
              <a:t>30/11/2025</a:t>
            </a:fld>
            <a:endParaRPr lang="en-GB"/>
          </a:p>
        </p:txBody>
      </p:sp>
      <p:sp>
        <p:nvSpPr>
          <p:cNvPr id="4" name="Footer Placeholder 3">
            <a:extLst>
              <a:ext uri="{FF2B5EF4-FFF2-40B4-BE49-F238E27FC236}">
                <a16:creationId xmlns:a16="http://schemas.microsoft.com/office/drawing/2014/main" id="{C12BA82D-B7B8-45FA-8E53-EE9001C21CA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54012E5B-1427-4A5D-93C8-C6938835F35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B78243B-F942-4F1E-963E-759E234C567F}" type="slidenum">
              <a:rPr lang="en-GB" smtClean="0"/>
              <a:t>‹#›</a:t>
            </a:fld>
            <a:endParaRPr lang="en-GB"/>
          </a:p>
        </p:txBody>
      </p:sp>
    </p:spTree>
    <p:extLst>
      <p:ext uri="{BB962C8B-B14F-4D97-AF65-F5344CB8AC3E}">
        <p14:creationId xmlns:p14="http://schemas.microsoft.com/office/powerpoint/2010/main" val="37108430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2B45CB7-ADDC-4CA0-93D7-A59D3565FF0C}" type="datetimeFigureOut">
              <a:rPr lang="en-GB" noProof="0" smtClean="0"/>
              <a:t>30/11/2025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6AA6D5-2F42-4F9E-A12A-EE28AC96310F}" type="slidenum">
              <a:rPr lang="en-GB" noProof="0" smtClean="0"/>
              <a:t>‹#›</a:t>
            </a:fld>
            <a:endParaRPr lang="en-GB" noProof="0"/>
          </a:p>
        </p:txBody>
      </p:sp>
    </p:spTree>
    <p:extLst>
      <p:ext uri="{BB962C8B-B14F-4D97-AF65-F5344CB8AC3E}">
        <p14:creationId xmlns:p14="http://schemas.microsoft.com/office/powerpoint/2010/main" val="9705334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D6AA6D5-2F42-4F9E-A12A-EE28AC96310F}" type="slidenum">
              <a:rPr lang="en-GB" smtClean="0"/>
              <a:t>1</a:t>
            </a:fld>
            <a:endParaRPr lang="en-GB"/>
          </a:p>
        </p:txBody>
      </p:sp>
    </p:spTree>
    <p:extLst>
      <p:ext uri="{BB962C8B-B14F-4D97-AF65-F5344CB8AC3E}">
        <p14:creationId xmlns:p14="http://schemas.microsoft.com/office/powerpoint/2010/main" val="121959034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rtlCol="0" anchor="b">
            <a:normAutofit/>
          </a:bodyPr>
          <a:lstStyle>
            <a:lvl1pPr>
              <a:defRPr sz="5400"/>
            </a:lvl1pPr>
          </a:lstStyle>
          <a:p>
            <a:pPr rtl="0"/>
            <a:r>
              <a:rPr lang="en-GB" noProof="0"/>
              <a:t>Click to edit Master title style</a:t>
            </a:r>
          </a:p>
        </p:txBody>
      </p:sp>
      <p:sp>
        <p:nvSpPr>
          <p:cNvPr id="3" name="Subtitle 2"/>
          <p:cNvSpPr>
            <a:spLocks noGrp="1"/>
          </p:cNvSpPr>
          <p:nvPr>
            <p:ph type="subTitle" idx="1"/>
          </p:nvPr>
        </p:nvSpPr>
        <p:spPr>
          <a:xfrm>
            <a:off x="2589213" y="4777379"/>
            <a:ext cx="8915399" cy="1126283"/>
          </a:xfrm>
        </p:spPr>
        <p:txBody>
          <a:bodyPr rtlCol="0"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4" name="Date Placeholder 3"/>
          <p:cNvSpPr>
            <a:spLocks noGrp="1"/>
          </p:cNvSpPr>
          <p:nvPr>
            <p:ph type="dt" sz="half" idx="10"/>
          </p:nvPr>
        </p:nvSpPr>
        <p:spPr/>
        <p:txBody>
          <a:bodyPr rtlCol="0"/>
          <a:lstStyle/>
          <a:p>
            <a:pPr rtl="0"/>
            <a:fld id="{56294CD3-019E-4CF0-9E7A-204A437BADAC}" type="datetime1">
              <a:rPr lang="en-GB" noProof="0" smtClean="0"/>
              <a:t>30/11/2025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632758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rtlCol="0"/>
          <a:lstStyle/>
          <a:p>
            <a:pPr rtl="0"/>
            <a:r>
              <a:rPr lang="en-GB" noProof="0"/>
              <a:t>Click to edit Master title style</a:t>
            </a:r>
          </a:p>
        </p:txBody>
      </p:sp>
      <p:sp>
        <p:nvSpPr>
          <p:cNvPr id="3" name="Content Placeholder 2"/>
          <p:cNvSpPr>
            <a:spLocks noGrp="1"/>
          </p:cNvSpPr>
          <p:nvPr>
            <p:ph idx="1"/>
          </p:nvPr>
        </p:nvSpPr>
        <p:spPr>
          <a:xfrm>
            <a:off x="2589212" y="2133600"/>
            <a:ext cx="8915400" cy="3777622"/>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78563E68-1111-49D9-9723-F7B6C6617A9A}" type="datetime1">
              <a:rPr lang="en-GB" noProof="0" smtClean="0"/>
              <a:t>30/11/2025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0714316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rtlCol="0" anchor="b"/>
          <a:lstStyle>
            <a:lvl1pPr algn="l">
              <a:defRPr sz="4000" b="0" cap="none"/>
            </a:lvl1pPr>
          </a:lstStyle>
          <a:p>
            <a:pPr rtl="0"/>
            <a:r>
              <a:rPr lang="en-GB" noProof="0"/>
              <a:t>Click to edit Master title style</a:t>
            </a:r>
          </a:p>
        </p:txBody>
      </p:sp>
      <p:sp>
        <p:nvSpPr>
          <p:cNvPr id="3" name="Text Placeholder 2"/>
          <p:cNvSpPr>
            <a:spLocks noGrp="1"/>
          </p:cNvSpPr>
          <p:nvPr>
            <p:ph type="body" idx="1"/>
          </p:nvPr>
        </p:nvSpPr>
        <p:spPr>
          <a:xfrm>
            <a:off x="2589212" y="3530129"/>
            <a:ext cx="8915399" cy="860400"/>
          </a:xfrm>
        </p:spPr>
        <p:txBody>
          <a:bodyPr rtlCol="0"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EBCFF93E-9B55-461C-AE07-FC5DD9E8CA20}" type="datetime1">
              <a:rPr lang="en-GB" noProof="0" smtClean="0"/>
              <a:t>30/11/2025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0443905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rtlCol="0"/>
          <a:lstStyle/>
          <a:p>
            <a:pPr rtl="0"/>
            <a:r>
              <a:rPr lang="en-GB" noProof="0"/>
              <a:t>Click to edit Master title style</a:t>
            </a:r>
          </a:p>
        </p:txBody>
      </p:sp>
      <p:sp>
        <p:nvSpPr>
          <p:cNvPr id="3" name="Content Placeholder 2"/>
          <p:cNvSpPr>
            <a:spLocks noGrp="1"/>
          </p:cNvSpPr>
          <p:nvPr>
            <p:ph sz="half" idx="1"/>
          </p:nvPr>
        </p:nvSpPr>
        <p:spPr>
          <a:xfrm>
            <a:off x="2589212" y="2133600"/>
            <a:ext cx="4313864" cy="3777622"/>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Content Placeholder 3"/>
          <p:cNvSpPr>
            <a:spLocks noGrp="1"/>
          </p:cNvSpPr>
          <p:nvPr>
            <p:ph sz="half" idx="2"/>
          </p:nvPr>
        </p:nvSpPr>
        <p:spPr>
          <a:xfrm>
            <a:off x="7190747" y="2126222"/>
            <a:ext cx="4313864" cy="3777622"/>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Date Placeholder 4"/>
          <p:cNvSpPr>
            <a:spLocks noGrp="1"/>
          </p:cNvSpPr>
          <p:nvPr>
            <p:ph type="dt" sz="half" idx="10"/>
          </p:nvPr>
        </p:nvSpPr>
        <p:spPr/>
        <p:txBody>
          <a:bodyPr rtlCol="0"/>
          <a:lstStyle/>
          <a:p>
            <a:pPr rtl="0"/>
            <a:fld id="{19FD8264-99F9-479A-9CAE-6E40EFD9D804}" type="datetime1">
              <a:rPr lang="en-GB" noProof="0" smtClean="0"/>
              <a:t>30/11/2025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5456513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rtlCol="0"/>
          <a:lstStyle/>
          <a:p>
            <a:pPr rtl="0"/>
            <a:r>
              <a:rPr lang="en-GB" noProof="0"/>
              <a:t>Click to edit Master title style</a:t>
            </a:r>
          </a:p>
        </p:txBody>
      </p:sp>
      <p:sp>
        <p:nvSpPr>
          <p:cNvPr id="3" name="Text Placeholder 2"/>
          <p:cNvSpPr>
            <a:spLocks noGrp="1"/>
          </p:cNvSpPr>
          <p:nvPr>
            <p:ph type="body" idx="1"/>
          </p:nvPr>
        </p:nvSpPr>
        <p:spPr>
          <a:xfrm>
            <a:off x="2939373" y="1972703"/>
            <a:ext cx="3992732" cy="576262"/>
          </a:xfrm>
        </p:spPr>
        <p:txBody>
          <a:bodyPr rtlCol="0"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p:cNvSpPr>
            <a:spLocks noGrp="1"/>
          </p:cNvSpPr>
          <p:nvPr>
            <p:ph sz="half" idx="2"/>
          </p:nvPr>
        </p:nvSpPr>
        <p:spPr>
          <a:xfrm>
            <a:off x="2589212" y="2548966"/>
            <a:ext cx="4342893" cy="3354060"/>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5" name="Text Placeholder 4"/>
          <p:cNvSpPr>
            <a:spLocks noGrp="1"/>
          </p:cNvSpPr>
          <p:nvPr>
            <p:ph type="body" sz="quarter" idx="3"/>
          </p:nvPr>
        </p:nvSpPr>
        <p:spPr>
          <a:xfrm>
            <a:off x="7506629" y="1969475"/>
            <a:ext cx="3999001" cy="576262"/>
          </a:xfrm>
        </p:spPr>
        <p:txBody>
          <a:bodyPr rtlCol="0"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p:cNvSpPr>
            <a:spLocks noGrp="1"/>
          </p:cNvSpPr>
          <p:nvPr>
            <p:ph sz="quarter" idx="4"/>
          </p:nvPr>
        </p:nvSpPr>
        <p:spPr>
          <a:xfrm>
            <a:off x="7166957" y="2545738"/>
            <a:ext cx="4338674" cy="3354060"/>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7" name="Date Placeholder 6"/>
          <p:cNvSpPr>
            <a:spLocks noGrp="1"/>
          </p:cNvSpPr>
          <p:nvPr>
            <p:ph type="dt" sz="half" idx="10"/>
          </p:nvPr>
        </p:nvSpPr>
        <p:spPr/>
        <p:txBody>
          <a:bodyPr rtlCol="0"/>
          <a:lstStyle/>
          <a:p>
            <a:pPr rtl="0"/>
            <a:fld id="{5D724B97-C7DB-46A2-A1D1-C8241A0FB409}" type="datetime1">
              <a:rPr lang="en-GB" noProof="0" smtClean="0"/>
              <a:t>30/11/2025</a:t>
            </a:fld>
            <a:endParaRPr lang="en-GB" noProof="0"/>
          </a:p>
        </p:txBody>
      </p:sp>
      <p:sp>
        <p:nvSpPr>
          <p:cNvPr id="8" name="Footer Placeholder 7"/>
          <p:cNvSpPr>
            <a:spLocks noGrp="1"/>
          </p:cNvSpPr>
          <p:nvPr>
            <p:ph type="ftr" sz="quarter" idx="11"/>
          </p:nvPr>
        </p:nvSpPr>
        <p:spPr/>
        <p:txBody>
          <a:bodyPr rtlCol="0"/>
          <a:lstStyle/>
          <a:p>
            <a:pPr rtl="0"/>
            <a:endParaRPr lang="en-GB" noProof="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185892880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Date Placeholder 2"/>
          <p:cNvSpPr>
            <a:spLocks noGrp="1"/>
          </p:cNvSpPr>
          <p:nvPr>
            <p:ph type="dt" sz="half" idx="10"/>
          </p:nvPr>
        </p:nvSpPr>
        <p:spPr/>
        <p:txBody>
          <a:bodyPr rtlCol="0"/>
          <a:lstStyle/>
          <a:p>
            <a:pPr rtl="0"/>
            <a:fld id="{73DD8611-D9B0-41E8-9EE2-629CFE20922D}" type="datetime1">
              <a:rPr lang="en-GB" noProof="0" smtClean="0"/>
              <a:t>30/11/2025</a:t>
            </a:fld>
            <a:endParaRPr lang="en-GB" noProof="0"/>
          </a:p>
        </p:txBody>
      </p:sp>
      <p:sp>
        <p:nvSpPr>
          <p:cNvPr id="4" name="Footer Placeholder 3"/>
          <p:cNvSpPr>
            <a:spLocks noGrp="1"/>
          </p:cNvSpPr>
          <p:nvPr>
            <p:ph type="ftr" sz="quarter" idx="11"/>
          </p:nvPr>
        </p:nvSpPr>
        <p:spPr/>
        <p:txBody>
          <a:bodyPr rtlCol="0"/>
          <a:lstStyle/>
          <a:p>
            <a:pPr rtl="0"/>
            <a:endParaRPr lang="en-GB" noProof="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3122329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rtlCol="0"/>
          <a:lstStyle/>
          <a:p>
            <a:pPr rtl="0"/>
            <a:fld id="{AEC92F2E-BFFE-4B83-B8F5-32303CAD2D4C}" type="datetime1">
              <a:rPr lang="en-GB" noProof="0" smtClean="0"/>
              <a:t>30/11/2025</a:t>
            </a:fld>
            <a:endParaRPr lang="en-GB" noProof="0"/>
          </a:p>
        </p:txBody>
      </p:sp>
      <p:sp>
        <p:nvSpPr>
          <p:cNvPr id="3" name="Footer Placeholder 2"/>
          <p:cNvSpPr>
            <a:spLocks noGrp="1"/>
          </p:cNvSpPr>
          <p:nvPr>
            <p:ph type="ftr" sz="quarter" idx="11"/>
          </p:nvPr>
        </p:nvSpPr>
        <p:spPr/>
        <p:txBody>
          <a:bodyPr rtlCol="0"/>
          <a:lstStyle/>
          <a:p>
            <a:pPr rtl="0"/>
            <a:endParaRPr lang="en-GB" noProof="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9452939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rtlCol="0" anchor="b"/>
          <a:lstStyle>
            <a:lvl1pPr algn="l">
              <a:defRPr sz="2000" b="0"/>
            </a:lvl1pPr>
          </a:lstStyle>
          <a:p>
            <a:pPr rtl="0"/>
            <a:r>
              <a:rPr lang="en-GB" noProof="0"/>
              <a:t>Click to edit Master title style</a:t>
            </a:r>
          </a:p>
        </p:txBody>
      </p:sp>
      <p:sp>
        <p:nvSpPr>
          <p:cNvPr id="3" name="Content Placeholder 2"/>
          <p:cNvSpPr>
            <a:spLocks noGrp="1"/>
          </p:cNvSpPr>
          <p:nvPr>
            <p:ph idx="1"/>
          </p:nvPr>
        </p:nvSpPr>
        <p:spPr>
          <a:xfrm>
            <a:off x="6323012" y="446088"/>
            <a:ext cx="5181600" cy="5414963"/>
          </a:xfrm>
        </p:spPr>
        <p:txBody>
          <a:bodyPr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Text Placeholder 3"/>
          <p:cNvSpPr>
            <a:spLocks noGrp="1"/>
          </p:cNvSpPr>
          <p:nvPr>
            <p:ph type="body" sz="half" idx="2"/>
          </p:nvPr>
        </p:nvSpPr>
        <p:spPr>
          <a:xfrm>
            <a:off x="2589212" y="1598613"/>
            <a:ext cx="3505199" cy="4262436"/>
          </a:xfrm>
        </p:spPr>
        <p:txBody>
          <a:bodyPr rtlCol="0"/>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A71139BD-0805-48C9-9814-8F6AE09CBA09}" type="datetime1">
              <a:rPr lang="en-GB" noProof="0" smtClean="0"/>
              <a:t>30/11/2025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7640660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rtlCol="0" anchor="b">
            <a:normAutofit/>
          </a:bodyPr>
          <a:lstStyle>
            <a:lvl1pPr algn="l">
              <a:defRPr sz="2400" b="0"/>
            </a:lvl1pPr>
          </a:lstStyle>
          <a:p>
            <a:pPr rtl="0"/>
            <a:r>
              <a:rPr lang="en-GB" noProof="0"/>
              <a:t>Click to edit Master title style</a:t>
            </a:r>
          </a:p>
        </p:txBody>
      </p:sp>
      <p:sp>
        <p:nvSpPr>
          <p:cNvPr id="3" name="Picture Placeholder 2"/>
          <p:cNvSpPr>
            <a:spLocks noGrp="1" noChangeAspect="1"/>
          </p:cNvSpPr>
          <p:nvPr>
            <p:ph type="pic" idx="1"/>
          </p:nvPr>
        </p:nvSpPr>
        <p:spPr>
          <a:xfrm>
            <a:off x="2589212" y="634965"/>
            <a:ext cx="8915400" cy="3854970"/>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4" name="Text Placeholder 3"/>
          <p:cNvSpPr>
            <a:spLocks noGrp="1"/>
          </p:cNvSpPr>
          <p:nvPr>
            <p:ph type="body" sz="half" idx="2"/>
          </p:nvPr>
        </p:nvSpPr>
        <p:spPr>
          <a:xfrm>
            <a:off x="2589213" y="5367338"/>
            <a:ext cx="8915400" cy="493712"/>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5" name="Date Placeholder 4"/>
          <p:cNvSpPr>
            <a:spLocks noGrp="1"/>
          </p:cNvSpPr>
          <p:nvPr>
            <p:ph type="dt" sz="half" idx="10"/>
          </p:nvPr>
        </p:nvSpPr>
        <p:spPr/>
        <p:txBody>
          <a:bodyPr rtlCol="0"/>
          <a:lstStyle/>
          <a:p>
            <a:pPr rtl="0"/>
            <a:fld id="{A99654D0-B49E-4E7B-BE4D-796D0BC0C1EA}" type="datetime1">
              <a:rPr lang="en-GB" noProof="0" smtClean="0"/>
              <a:t>30/11/2025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4245432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rtlCol="0" anchor="ctr">
            <a:normAutofit/>
          </a:bodyPr>
          <a:lstStyle>
            <a:lvl1pPr algn="l">
              <a:defRPr sz="4800" b="0" cap="none"/>
            </a:lvl1pPr>
          </a:lstStyle>
          <a:p>
            <a:pPr rtl="0"/>
            <a:r>
              <a:rPr lang="en-GB" noProof="0"/>
              <a:t>Click to edit Master title style</a:t>
            </a:r>
          </a:p>
        </p:txBody>
      </p:sp>
      <p:sp>
        <p:nvSpPr>
          <p:cNvPr id="3" name="Text Placeholder 2"/>
          <p:cNvSpPr>
            <a:spLocks noGrp="1"/>
          </p:cNvSpPr>
          <p:nvPr>
            <p:ph type="body" idx="1"/>
          </p:nvPr>
        </p:nvSpPr>
        <p:spPr>
          <a:xfrm>
            <a:off x="2589212" y="4354046"/>
            <a:ext cx="8915399" cy="1555864"/>
          </a:xfrm>
        </p:spPr>
        <p:txBody>
          <a:bodyPr rtlCol="0"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F6544B4E-148F-466A-A4F1-8643E4106669}" type="datetime1">
              <a:rPr lang="en-GB" noProof="0" smtClean="0"/>
              <a:t>30/11/2025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31288928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rtlCol="0" anchor="ctr">
            <a:normAutofit/>
          </a:bodyPr>
          <a:lstStyle>
            <a:lvl1pPr algn="l">
              <a:defRPr sz="4800" b="0" cap="none"/>
            </a:lvl1pPr>
          </a:lstStyle>
          <a:p>
            <a:pPr rtl="0"/>
            <a:r>
              <a:rPr lang="en-GB" noProof="0"/>
              <a:t>Click to edit Master title style</a:t>
            </a:r>
          </a:p>
        </p:txBody>
      </p:sp>
      <p:sp>
        <p:nvSpPr>
          <p:cNvPr id="13" name="Text Placeholder 9"/>
          <p:cNvSpPr>
            <a:spLocks noGrp="1"/>
          </p:cNvSpPr>
          <p:nvPr>
            <p:ph type="body" sz="quarter" idx="13"/>
          </p:nvPr>
        </p:nvSpPr>
        <p:spPr>
          <a:xfrm>
            <a:off x="3275012" y="3505200"/>
            <a:ext cx="7536554" cy="381000"/>
          </a:xfrm>
        </p:spPr>
        <p:txBody>
          <a:bodyPr rtlCol="0"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3" name="Text Placeholder 2"/>
          <p:cNvSpPr>
            <a:spLocks noGrp="1"/>
          </p:cNvSpPr>
          <p:nvPr>
            <p:ph type="body" idx="1"/>
          </p:nvPr>
        </p:nvSpPr>
        <p:spPr>
          <a:xfrm>
            <a:off x="2589212" y="4354046"/>
            <a:ext cx="8915399" cy="1555864"/>
          </a:xfrm>
        </p:spPr>
        <p:txBody>
          <a:bodyPr rtlCol="0"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p>
            <a:pPr rtl="0"/>
            <a:fld id="{7D6EF295-FDF1-4CA5-8CAE-35B7D8CD2597}" type="datetime1">
              <a:rPr lang="en-GB" noProof="0" smtClean="0"/>
              <a:t>30/11/2025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rtlCol="0"/>
          <a:lstStyle/>
          <a:p>
            <a:pPr rtl="0"/>
            <a:fld id="{D57F1E4F-1CFF-5643-939E-217C01CDF565}" type="slidenum">
              <a:rPr lang="en-GB" noProof="0" smtClean="0"/>
              <a:pPr/>
              <a:t>‹#›</a:t>
            </a:fld>
            <a:endParaRPr lang="en-GB" noProof="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solidFill>
                <a:effectLst/>
                <a:latin typeface="Arial"/>
              </a:rPr>
              <a:t>”</a:t>
            </a:r>
          </a:p>
        </p:txBody>
      </p:sp>
    </p:spTree>
    <p:extLst>
      <p:ext uri="{BB962C8B-B14F-4D97-AF65-F5344CB8AC3E}">
        <p14:creationId xmlns:p14="http://schemas.microsoft.com/office/powerpoint/2010/main" val="41959609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rtlCol="0" anchor="b">
            <a:normAutofit/>
          </a:bodyPr>
          <a:lstStyle>
            <a:lvl1pPr algn="l">
              <a:defRPr sz="4800" b="0"/>
            </a:lvl1pPr>
          </a:lstStyle>
          <a:p>
            <a:pPr rtl="0"/>
            <a:r>
              <a:rPr lang="en-GB" noProof="0"/>
              <a:t>Click to edit Master title style</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rtl="0">
              <a:buNone/>
            </a:pPr>
            <a:r>
              <a:rPr lang="en-GB" noProof="0"/>
              <a:t>Click to edit Master text styles</a:t>
            </a:r>
          </a:p>
        </p:txBody>
      </p:sp>
      <p:sp>
        <p:nvSpPr>
          <p:cNvPr id="5" name="Date Placeholder 4"/>
          <p:cNvSpPr>
            <a:spLocks noGrp="1"/>
          </p:cNvSpPr>
          <p:nvPr>
            <p:ph type="dt" sz="half" idx="10"/>
          </p:nvPr>
        </p:nvSpPr>
        <p:spPr/>
        <p:txBody>
          <a:bodyPr rtlCol="0"/>
          <a:lstStyle/>
          <a:p>
            <a:pPr rtl="0"/>
            <a:fld id="{496C327F-ED94-4B20-B539-6115DEDB466C}" type="datetime1">
              <a:rPr lang="en-GB" noProof="0" smtClean="0"/>
              <a:t>30/11/2025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4191375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rtlCol="0" anchor="ctr">
            <a:normAutofit/>
          </a:bodyPr>
          <a:lstStyle>
            <a:lvl1pPr algn="l">
              <a:defRPr sz="4800" b="0" cap="none"/>
            </a:lvl1pPr>
          </a:lstStyle>
          <a:p>
            <a:pPr rtl="0"/>
            <a:r>
              <a:rPr lang="en-GB" noProof="0"/>
              <a:t>Click to edit Master title style</a:t>
            </a:r>
          </a:p>
        </p:txBody>
      </p:sp>
      <p:sp>
        <p:nvSpPr>
          <p:cNvPr id="21" name="Text Placeholder 9"/>
          <p:cNvSpPr>
            <a:spLocks noGrp="1"/>
          </p:cNvSpPr>
          <p:nvPr>
            <p:ph type="body" sz="quarter" idx="13"/>
          </p:nvPr>
        </p:nvSpPr>
        <p:spPr>
          <a:xfrm>
            <a:off x="2589212" y="4343400"/>
            <a:ext cx="8915400" cy="838200"/>
          </a:xfrm>
        </p:spPr>
        <p:txBody>
          <a:bodyPr rtlCol="0"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rtl="0">
              <a:buNone/>
            </a:pPr>
            <a:r>
              <a:rPr lang="en-GB" noProof="0"/>
              <a:t>Click to edit Master text styles</a:t>
            </a:r>
          </a:p>
        </p:txBody>
      </p:sp>
      <p:sp>
        <p:nvSpPr>
          <p:cNvPr id="5" name="Date Placeholder 4"/>
          <p:cNvSpPr>
            <a:spLocks noGrp="1"/>
          </p:cNvSpPr>
          <p:nvPr>
            <p:ph type="dt" sz="half" idx="10"/>
          </p:nvPr>
        </p:nvSpPr>
        <p:spPr/>
        <p:txBody>
          <a:bodyPr rtlCol="0"/>
          <a:lstStyle/>
          <a:p>
            <a:pPr rtl="0"/>
            <a:fld id="{12569CD0-E63F-433B-8C23-613FE71F6B32}" type="datetime1">
              <a:rPr lang="en-GB" noProof="0" smtClean="0"/>
              <a:t>30/11/2025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rtlCol="0"/>
          <a:lstStyle/>
          <a:p>
            <a:pPr rtl="0"/>
            <a:fld id="{D57F1E4F-1CFF-5643-939E-217C01CDF565}" type="slidenum">
              <a:rPr lang="en-GB" noProof="0" smtClean="0"/>
              <a:pPr/>
              <a:t>‹#›</a:t>
            </a:fld>
            <a:endParaRPr lang="en-GB" noProof="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rtl="0"/>
            <a:r>
              <a:rPr lang="en-GB" sz="8000" noProof="0">
                <a:ln w="3175" cmpd="sng">
                  <a:noFill/>
                </a:ln>
                <a:solidFill>
                  <a:schemeClr val="accent1"/>
                </a:solidFill>
                <a:effectLst/>
                <a:latin typeface="Arial"/>
              </a:rPr>
              <a:t>”</a:t>
            </a:r>
          </a:p>
        </p:txBody>
      </p:sp>
    </p:spTree>
    <p:extLst>
      <p:ext uri="{BB962C8B-B14F-4D97-AF65-F5344CB8AC3E}">
        <p14:creationId xmlns:p14="http://schemas.microsoft.com/office/powerpoint/2010/main" val="314045307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rtlCol="0" anchor="ctr">
            <a:normAutofit/>
          </a:bodyPr>
          <a:lstStyle>
            <a:lvl1pPr algn="l">
              <a:defRPr sz="4800" b="0"/>
            </a:lvl1pPr>
          </a:lstStyle>
          <a:p>
            <a:pPr rtl="0"/>
            <a:r>
              <a:rPr lang="en-GB" noProof="0"/>
              <a:t>Click to edit Master title style</a:t>
            </a:r>
          </a:p>
        </p:txBody>
      </p:sp>
      <p:sp>
        <p:nvSpPr>
          <p:cNvPr id="21" name="Text Placeholder 9"/>
          <p:cNvSpPr>
            <a:spLocks noGrp="1"/>
          </p:cNvSpPr>
          <p:nvPr>
            <p:ph type="body" sz="quarter" idx="13"/>
          </p:nvPr>
        </p:nvSpPr>
        <p:spPr>
          <a:xfrm>
            <a:off x="2589212" y="4343400"/>
            <a:ext cx="8915400" cy="838200"/>
          </a:xfrm>
        </p:spPr>
        <p:txBody>
          <a:bodyPr rtlCol="0"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rtl="0"/>
            <a:r>
              <a:rPr lang="en-GB" noProof="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rtl="0">
              <a:buNone/>
            </a:pPr>
            <a:r>
              <a:rPr lang="en-GB" noProof="0"/>
              <a:t>Click to edit Master text styles</a:t>
            </a:r>
          </a:p>
        </p:txBody>
      </p:sp>
      <p:sp>
        <p:nvSpPr>
          <p:cNvPr id="5" name="Date Placeholder 4"/>
          <p:cNvSpPr>
            <a:spLocks noGrp="1"/>
          </p:cNvSpPr>
          <p:nvPr>
            <p:ph type="dt" sz="half" idx="10"/>
          </p:nvPr>
        </p:nvSpPr>
        <p:spPr/>
        <p:txBody>
          <a:bodyPr rtlCol="0"/>
          <a:lstStyle/>
          <a:p>
            <a:pPr rtl="0"/>
            <a:fld id="{E277C95C-0D0A-4F86-925D-869EE6557123}" type="datetime1">
              <a:rPr lang="en-GB" noProof="0" smtClean="0"/>
              <a:t>30/11/2025</a:t>
            </a:fld>
            <a:endParaRPr lang="en-GB" noProof="0"/>
          </a:p>
        </p:txBody>
      </p:sp>
      <p:sp>
        <p:nvSpPr>
          <p:cNvPr id="6" name="Footer Placeholder 5"/>
          <p:cNvSpPr>
            <a:spLocks noGrp="1"/>
          </p:cNvSpPr>
          <p:nvPr>
            <p:ph type="ftr" sz="quarter" idx="11"/>
          </p:nvPr>
        </p:nvSpPr>
        <p:spPr/>
        <p:txBody>
          <a:bodyPr rtlCol="0"/>
          <a:lstStyle/>
          <a:p>
            <a:pPr rtl="0"/>
            <a:endParaRPr lang="en-GB" noProof="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0633803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lstStyle/>
          <a:p>
            <a:pPr rtl="0"/>
            <a:r>
              <a:rPr lang="en-GB" noProof="0"/>
              <a:t>Click to edit Master title style</a:t>
            </a:r>
          </a:p>
        </p:txBody>
      </p:sp>
      <p:sp>
        <p:nvSpPr>
          <p:cNvPr id="3" name="Vertical Text Placeholder 2"/>
          <p:cNvSpPr>
            <a:spLocks noGrp="1"/>
          </p:cNvSpPr>
          <p:nvPr>
            <p:ph type="body" orient="vert" idx="1"/>
          </p:nvPr>
        </p:nvSpPr>
        <p:spPr/>
        <p:txBody>
          <a:bodyPr vert="eaVert" rtlCol="0" anchor="t"/>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B2FF93EE-7CFB-4ED5-917A-3E325F086003}" type="datetime1">
              <a:rPr lang="en-GB" noProof="0" smtClean="0"/>
              <a:t>30/11/2025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9013218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rtlCol="0" anchor="ctr"/>
          <a:lstStyle/>
          <a:p>
            <a:pPr rtl="0"/>
            <a:r>
              <a:rPr lang="en-GB" noProof="0"/>
              <a:t>Click to edit Master title style</a:t>
            </a:r>
          </a:p>
        </p:txBody>
      </p:sp>
      <p:sp>
        <p:nvSpPr>
          <p:cNvPr id="3" name="Vertical Text Placeholder 2"/>
          <p:cNvSpPr>
            <a:spLocks noGrp="1"/>
          </p:cNvSpPr>
          <p:nvPr>
            <p:ph type="body" orient="vert" idx="1"/>
          </p:nvPr>
        </p:nvSpPr>
        <p:spPr>
          <a:xfrm>
            <a:off x="2589212" y="627405"/>
            <a:ext cx="6477000" cy="5283817"/>
          </a:xfrm>
        </p:spPr>
        <p:txBody>
          <a:bodyPr vert="eaVert"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10"/>
          </p:nvPr>
        </p:nvSpPr>
        <p:spPr/>
        <p:txBody>
          <a:bodyPr rtlCol="0"/>
          <a:lstStyle/>
          <a:p>
            <a:pPr rtl="0"/>
            <a:fld id="{26E06870-F451-4A39-AA7A-9427C52AB79C}" type="datetime1">
              <a:rPr lang="en-GB" noProof="0" smtClean="0"/>
              <a:t>30/11/2025</a:t>
            </a:fld>
            <a:endParaRPr lang="en-GB" noProof="0"/>
          </a:p>
        </p:txBody>
      </p:sp>
      <p:sp>
        <p:nvSpPr>
          <p:cNvPr id="5" name="Footer Placeholder 4"/>
          <p:cNvSpPr>
            <a:spLocks noGrp="1"/>
          </p:cNvSpPr>
          <p:nvPr>
            <p:ph type="ftr" sz="quarter" idx="11"/>
          </p:nvPr>
        </p:nvSpPr>
        <p:spPr/>
        <p:txBody>
          <a:bodyPr rtlCol="0"/>
          <a:lstStyle/>
          <a:p>
            <a:pPr rtl="0"/>
            <a:endParaRPr lang="en-GB" noProof="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rtlCol="0"/>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2619130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a:solidFill>
            <a:schemeClr val="accent1">
              <a:lumMod val="75000"/>
              <a:alpha val="40000"/>
            </a:schemeClr>
          </a:solidFill>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10" name="Group 9"/>
          <p:cNvGrpSpPr/>
          <p:nvPr/>
        </p:nvGrpSpPr>
        <p:grpSpPr>
          <a:xfrm>
            <a:off x="27221" y="-30"/>
            <a:ext cx="2356674" cy="6853283"/>
            <a:chOff x="6627813" y="195452"/>
            <a:chExt cx="1952625" cy="5678299"/>
          </a:xfrm>
          <a:solidFill>
            <a:schemeClr val="accent1"/>
          </a:solidFill>
        </p:grpSpPr>
        <p:sp>
          <p:nvSpPr>
            <p:cNvPr id="11" name="Freeform 27"/>
            <p:cNvSpPr/>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7" name="Rectangle 6"/>
          <p:cNvSpPr/>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pPr rtl="0"/>
            <a:r>
              <a:rPr lang="en-GB" noProof="0"/>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pPr rtl="0"/>
            <a:fld id="{08BFC9A1-3309-4B87-8669-EA95B8AB6E85}" type="datetime1">
              <a:rPr lang="en-GB" noProof="0" smtClean="0"/>
              <a:t>30/11/2025</a:t>
            </a:fld>
            <a:endParaRPr lang="en-GB" noProof="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rtl="0"/>
            <a:endParaRPr lang="en-GB" noProof="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pPr rtl="0"/>
            <a:fld id="{D57F1E4F-1CFF-5643-939E-217C01CDF565}" type="slidenum">
              <a:rPr lang="en-GB" noProof="0" smtClean="0"/>
              <a:pPr/>
              <a:t>‹#›</a:t>
            </a:fld>
            <a:endParaRPr lang="en-GB" noProof="0"/>
          </a:p>
        </p:txBody>
      </p:sp>
    </p:spTree>
    <p:extLst>
      <p:ext uri="{BB962C8B-B14F-4D97-AF65-F5344CB8AC3E}">
        <p14:creationId xmlns:p14="http://schemas.microsoft.com/office/powerpoint/2010/main" val="60952317"/>
      </p:ext>
    </p:extLst>
  </p:cSld>
  <p:clrMap bg1="dk1" tx1="lt1" bg2="dk2" tx2="lt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 id="2147483779" r:id="rId12"/>
    <p:sldLayoutId id="2147483780" r:id="rId13"/>
    <p:sldLayoutId id="2147483781" r:id="rId14"/>
    <p:sldLayoutId id="2147483782" r:id="rId15"/>
    <p:sldLayoutId id="2147483783" r:id="rId16"/>
  </p:sldLayoutIdLst>
  <p:hf sldNum="0" hdr="0" ftr="0" dt="0"/>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courseline.org/course/academic-essay-writing-complete-guide/" TargetMode="External"/></Relationships>
</file>

<file path=ppt/slides/_rels/slide16.xml.rels><?xml version="1.0" encoding="UTF-8" standalone="yes"?>
<Relationships xmlns="http://schemas.openxmlformats.org/package/2006/relationships"><Relationship Id="rId3" Type="http://schemas.openxmlformats.org/officeDocument/2006/relationships/hyperlink" Target="https://www.publicdomainpictures.net/en/view-image.php?image=148375&amp;picture=coffee-break" TargetMode="External"/><Relationship Id="rId2" Type="http://schemas.openxmlformats.org/officeDocument/2006/relationships/image" Target="../media/image6.jpg"/><Relationship Id="rId1" Type="http://schemas.openxmlformats.org/officeDocument/2006/relationships/slideLayout" Target="../slideLayouts/slideLayout2.xml"/><Relationship Id="rId5" Type="http://schemas.openxmlformats.org/officeDocument/2006/relationships/image" Target="../media/image8.svg"/><Relationship Id="rId4" Type="http://schemas.openxmlformats.org/officeDocument/2006/relationships/image" Target="../media/image7.png"/></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9.xml.rels><?xml version="1.0" encoding="UTF-8" standalone="yes"?>
<Relationships xmlns="http://schemas.openxmlformats.org/package/2006/relationships"><Relationship Id="rId3" Type="http://schemas.openxmlformats.org/officeDocument/2006/relationships/hyperlink" Target="https://www.etsy.com/listing/4410021843/cbt-triangle-cognitive-behavioral"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7.xml.rels><?xml version="1.0" encoding="UTF-8" standalone="yes"?>
<Relationships xmlns="http://schemas.openxmlformats.org/package/2006/relationships"><Relationship Id="rId3" Type="http://schemas.openxmlformats.org/officeDocument/2006/relationships/hyperlink" Target="https://www.pinterest.com/pin/for-the-boys--25543922886010150/" TargetMode="External"/><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30.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31.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5.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33.svg"/><Relationship Id="rId2" Type="http://schemas.openxmlformats.org/officeDocument/2006/relationships/image" Target="../media/image3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895E6EA4-32D3-4C3F-9B19-DE81D22435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7" name="Group 56">
            <a:extLst>
              <a:ext uri="{FF2B5EF4-FFF2-40B4-BE49-F238E27FC236}">
                <a16:creationId xmlns:a16="http://schemas.microsoft.com/office/drawing/2014/main" id="{EFC6C50E-36E3-4E34-8EFF-F62CD15A6B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30"/>
            <a:ext cx="2851523" cy="6867255"/>
            <a:chOff x="9" y="-30"/>
            <a:chExt cx="2851523" cy="6867255"/>
          </a:xfrm>
        </p:grpSpPr>
        <p:grpSp>
          <p:nvGrpSpPr>
            <p:cNvPr id="58" name="Group 57">
              <a:extLst>
                <a:ext uri="{FF2B5EF4-FFF2-40B4-BE49-F238E27FC236}">
                  <a16:creationId xmlns:a16="http://schemas.microsoft.com/office/drawing/2014/main" id="{71BDBDA0-257F-4713-8746-7BE72FEA1CA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accent1">
                <a:lumMod val="75000"/>
                <a:alpha val="40000"/>
              </a:schemeClr>
            </a:solidFill>
          </p:grpSpPr>
          <p:sp>
            <p:nvSpPr>
              <p:cNvPr id="72" name="Freeform 11">
                <a:extLst>
                  <a:ext uri="{FF2B5EF4-FFF2-40B4-BE49-F238E27FC236}">
                    <a16:creationId xmlns:a16="http://schemas.microsoft.com/office/drawing/2014/main" id="{E53974AF-47C5-4619-9F3E-A911811DCD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73" name="Freeform 12">
                <a:extLst>
                  <a:ext uri="{FF2B5EF4-FFF2-40B4-BE49-F238E27FC236}">
                    <a16:creationId xmlns:a16="http://schemas.microsoft.com/office/drawing/2014/main" id="{C38FEE15-ACF4-42C9-BB87-1C347616F5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74" name="Freeform 13">
                <a:extLst>
                  <a:ext uri="{FF2B5EF4-FFF2-40B4-BE49-F238E27FC236}">
                    <a16:creationId xmlns:a16="http://schemas.microsoft.com/office/drawing/2014/main" id="{2BEF4C9C-B4C4-43F4-8DB9-C66B2613AB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75" name="Freeform 14">
                <a:extLst>
                  <a:ext uri="{FF2B5EF4-FFF2-40B4-BE49-F238E27FC236}">
                    <a16:creationId xmlns:a16="http://schemas.microsoft.com/office/drawing/2014/main" id="{AEF4135B-A45D-4197-9A5A-5EF8307FAF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76" name="Freeform 15">
                <a:extLst>
                  <a:ext uri="{FF2B5EF4-FFF2-40B4-BE49-F238E27FC236}">
                    <a16:creationId xmlns:a16="http://schemas.microsoft.com/office/drawing/2014/main" id="{2105CEF8-642A-4DBE-8EAE-9E0BDF3D8A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77" name="Freeform 16">
                <a:extLst>
                  <a:ext uri="{FF2B5EF4-FFF2-40B4-BE49-F238E27FC236}">
                    <a16:creationId xmlns:a16="http://schemas.microsoft.com/office/drawing/2014/main" id="{8E065BC8-5AF5-4DD5-8258-260287242D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78" name="Freeform 17">
                <a:extLst>
                  <a:ext uri="{FF2B5EF4-FFF2-40B4-BE49-F238E27FC236}">
                    <a16:creationId xmlns:a16="http://schemas.microsoft.com/office/drawing/2014/main" id="{54BF0BCB-1512-4DB3-A66C-064D4FF2D6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79" name="Freeform 18">
                <a:extLst>
                  <a:ext uri="{FF2B5EF4-FFF2-40B4-BE49-F238E27FC236}">
                    <a16:creationId xmlns:a16="http://schemas.microsoft.com/office/drawing/2014/main" id="{CE6D0AB5-FED2-4D81-8A22-E1792F23F6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80" name="Freeform 19">
                <a:extLst>
                  <a:ext uri="{FF2B5EF4-FFF2-40B4-BE49-F238E27FC236}">
                    <a16:creationId xmlns:a16="http://schemas.microsoft.com/office/drawing/2014/main" id="{63F3EEE6-12E4-442C-BDAC-710D406364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81" name="Freeform 20">
                <a:extLst>
                  <a:ext uri="{FF2B5EF4-FFF2-40B4-BE49-F238E27FC236}">
                    <a16:creationId xmlns:a16="http://schemas.microsoft.com/office/drawing/2014/main" id="{CCF104A9-5DC4-424A-8D8D-D21FD33487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82" name="Freeform 21">
                <a:extLst>
                  <a:ext uri="{FF2B5EF4-FFF2-40B4-BE49-F238E27FC236}">
                    <a16:creationId xmlns:a16="http://schemas.microsoft.com/office/drawing/2014/main" id="{192D2D5D-ABB1-4108-8D57-8DF91FBD23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83" name="Freeform 22">
                <a:extLst>
                  <a:ext uri="{FF2B5EF4-FFF2-40B4-BE49-F238E27FC236}">
                    <a16:creationId xmlns:a16="http://schemas.microsoft.com/office/drawing/2014/main" id="{01D27A00-D009-4079-BB80-E4DAD30B1A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59" name="Group 58">
              <a:extLst>
                <a:ext uri="{FF2B5EF4-FFF2-40B4-BE49-F238E27FC236}">
                  <a16:creationId xmlns:a16="http://schemas.microsoft.com/office/drawing/2014/main" id="{96873A77-555D-4340-B9A3-53A2388C910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27224" y="-30"/>
              <a:ext cx="2356675" cy="6853284"/>
              <a:chOff x="6627813" y="195452"/>
              <a:chExt cx="1952625" cy="5678299"/>
            </a:xfrm>
            <a:solidFill>
              <a:schemeClr val="accent1"/>
            </a:solidFill>
          </p:grpSpPr>
          <p:sp>
            <p:nvSpPr>
              <p:cNvPr id="60" name="Freeform 27">
                <a:extLst>
                  <a:ext uri="{FF2B5EF4-FFF2-40B4-BE49-F238E27FC236}">
                    <a16:creationId xmlns:a16="http://schemas.microsoft.com/office/drawing/2014/main" id="{244F973D-CEF2-4D41-A70B-C4966A2AAF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61" name="Freeform 28">
                <a:extLst>
                  <a:ext uri="{FF2B5EF4-FFF2-40B4-BE49-F238E27FC236}">
                    <a16:creationId xmlns:a16="http://schemas.microsoft.com/office/drawing/2014/main" id="{1688B439-AD1C-462F-AC42-2D6311B99C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62" name="Freeform 29">
                <a:extLst>
                  <a:ext uri="{FF2B5EF4-FFF2-40B4-BE49-F238E27FC236}">
                    <a16:creationId xmlns:a16="http://schemas.microsoft.com/office/drawing/2014/main" id="{5E14CE26-BBBD-479C-BA70-EAAFFAB59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63" name="Freeform 30">
                <a:extLst>
                  <a:ext uri="{FF2B5EF4-FFF2-40B4-BE49-F238E27FC236}">
                    <a16:creationId xmlns:a16="http://schemas.microsoft.com/office/drawing/2014/main" id="{6019CEA2-6BD3-40CD-A31C-6405E30A1B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4" name="Freeform 31">
                <a:extLst>
                  <a:ext uri="{FF2B5EF4-FFF2-40B4-BE49-F238E27FC236}">
                    <a16:creationId xmlns:a16="http://schemas.microsoft.com/office/drawing/2014/main" id="{030E8990-B754-4CCA-AB98-DF4204C69C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5" name="Freeform 32">
                <a:extLst>
                  <a:ext uri="{FF2B5EF4-FFF2-40B4-BE49-F238E27FC236}">
                    <a16:creationId xmlns:a16="http://schemas.microsoft.com/office/drawing/2014/main" id="{4C58567C-7167-4778-BF3C-B4CF2668D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6" name="Freeform 33">
                <a:extLst>
                  <a:ext uri="{FF2B5EF4-FFF2-40B4-BE49-F238E27FC236}">
                    <a16:creationId xmlns:a16="http://schemas.microsoft.com/office/drawing/2014/main" id="{D7308297-8CDD-4B85-B43D-5BF972CB86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7" name="Freeform 34">
                <a:extLst>
                  <a:ext uri="{FF2B5EF4-FFF2-40B4-BE49-F238E27FC236}">
                    <a16:creationId xmlns:a16="http://schemas.microsoft.com/office/drawing/2014/main" id="{99DD5A81-47DA-4002-9DA8-8ED68C354C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8" name="Freeform 35">
                <a:extLst>
                  <a:ext uri="{FF2B5EF4-FFF2-40B4-BE49-F238E27FC236}">
                    <a16:creationId xmlns:a16="http://schemas.microsoft.com/office/drawing/2014/main" id="{AC30977E-40C5-4522-A87F-213CBE4E60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9" name="Freeform 36">
                <a:extLst>
                  <a:ext uri="{FF2B5EF4-FFF2-40B4-BE49-F238E27FC236}">
                    <a16:creationId xmlns:a16="http://schemas.microsoft.com/office/drawing/2014/main" id="{12BA0DE6-4331-4700-ABEA-99573D603E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70" name="Freeform 37">
                <a:extLst>
                  <a:ext uri="{FF2B5EF4-FFF2-40B4-BE49-F238E27FC236}">
                    <a16:creationId xmlns:a16="http://schemas.microsoft.com/office/drawing/2014/main" id="{0E83C992-7D13-4C10-B177-E8F369F5BB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71" name="Freeform 38">
                <a:extLst>
                  <a:ext uri="{FF2B5EF4-FFF2-40B4-BE49-F238E27FC236}">
                    <a16:creationId xmlns:a16="http://schemas.microsoft.com/office/drawing/2014/main" id="{9BC01BA2-9E95-461B-87CD-55F62F4C4D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grpSp>
      <p:sp>
        <p:nvSpPr>
          <p:cNvPr id="2" name="Title 1">
            <a:extLst>
              <a:ext uri="{FF2B5EF4-FFF2-40B4-BE49-F238E27FC236}">
                <a16:creationId xmlns:a16="http://schemas.microsoft.com/office/drawing/2014/main" id="{F266081D-517B-5D43-A7B4-E67DDEDC0B31}"/>
              </a:ext>
            </a:extLst>
          </p:cNvPr>
          <p:cNvSpPr>
            <a:spLocks noGrp="1"/>
          </p:cNvSpPr>
          <p:nvPr>
            <p:ph type="ctrTitle"/>
          </p:nvPr>
        </p:nvSpPr>
        <p:spPr>
          <a:xfrm>
            <a:off x="2589213" y="4529540"/>
            <a:ext cx="8915399" cy="1162423"/>
          </a:xfrm>
        </p:spPr>
        <p:txBody>
          <a:bodyPr rtlCol="0">
            <a:normAutofit/>
          </a:bodyPr>
          <a:lstStyle/>
          <a:p>
            <a:pPr rtl="0"/>
            <a:r>
              <a:rPr lang="en-GB" dirty="0"/>
              <a:t>Teaching week 9 </a:t>
            </a:r>
          </a:p>
        </p:txBody>
      </p:sp>
      <p:sp>
        <p:nvSpPr>
          <p:cNvPr id="13" name="Subtitle 12">
            <a:extLst>
              <a:ext uri="{FF2B5EF4-FFF2-40B4-BE49-F238E27FC236}">
                <a16:creationId xmlns:a16="http://schemas.microsoft.com/office/drawing/2014/main" id="{F05262DB-6398-4AF9-96A3-041CFB112303}"/>
              </a:ext>
            </a:extLst>
          </p:cNvPr>
          <p:cNvSpPr>
            <a:spLocks noGrp="1"/>
          </p:cNvSpPr>
          <p:nvPr>
            <p:ph type="subTitle" idx="1"/>
          </p:nvPr>
        </p:nvSpPr>
        <p:spPr>
          <a:xfrm>
            <a:off x="2589213" y="5696711"/>
            <a:ext cx="8915399" cy="507189"/>
          </a:xfrm>
        </p:spPr>
        <p:txBody>
          <a:bodyPr rtlCol="0">
            <a:noAutofit/>
          </a:bodyPr>
          <a:lstStyle/>
          <a:p>
            <a:pPr rtl="0"/>
            <a:r>
              <a:rPr lang="en-GB" sz="2800" dirty="0"/>
              <a:t>Introduction to CBT skills &amp; Assignment 2 recap </a:t>
            </a:r>
          </a:p>
        </p:txBody>
      </p:sp>
      <p:sp>
        <p:nvSpPr>
          <p:cNvPr id="85" name="Rectangle 84">
            <a:extLst>
              <a:ext uri="{FF2B5EF4-FFF2-40B4-BE49-F238E27FC236}">
                <a16:creationId xmlns:a16="http://schemas.microsoft.com/office/drawing/2014/main" id="{6ECC4203-D154-419A-B5A6-2A9027C36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5" name="Picture 4" descr="light spots">
            <a:extLst>
              <a:ext uri="{FF2B5EF4-FFF2-40B4-BE49-F238E27FC236}">
                <a16:creationId xmlns:a16="http://schemas.microsoft.com/office/drawing/2014/main" id="{1A23FE0C-9A67-334E-9B7F-83AA9CF636A8}"/>
              </a:ext>
            </a:extLst>
          </p:cNvPr>
          <p:cNvPicPr>
            <a:picLocks noChangeAspect="1"/>
          </p:cNvPicPr>
          <p:nvPr/>
        </p:nvPicPr>
        <p:blipFill rotWithShape="1">
          <a:blip r:embed="rId3" cstate="print">
            <a:extLst>
              <a:ext uri="{28A0092B-C50C-407E-A947-70E740481C1C}">
                <a14:useLocalDpi xmlns:a14="http://schemas.microsoft.com/office/drawing/2010/main"/>
              </a:ext>
            </a:extLst>
          </a:blip>
          <a:stretch/>
        </p:blipFill>
        <p:spPr>
          <a:xfrm>
            <a:off x="2589212" y="640080"/>
            <a:ext cx="6404861" cy="3602736"/>
          </a:xfrm>
          <a:prstGeom prst="rect">
            <a:avLst/>
          </a:prstGeom>
        </p:spPr>
      </p:pic>
      <p:sp>
        <p:nvSpPr>
          <p:cNvPr id="87" name="Freeform 33">
            <a:extLst>
              <a:ext uri="{FF2B5EF4-FFF2-40B4-BE49-F238E27FC236}">
                <a16:creationId xmlns:a16="http://schemas.microsoft.com/office/drawing/2014/main" id="{D80F1E05-2B62-42EE-9B27-EB5172D44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753578"/>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3129412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73B9C2-9B74-9DF6-A2DB-A266F17354D9}"/>
              </a:ext>
            </a:extLst>
          </p:cNvPr>
          <p:cNvSpPr>
            <a:spLocks noGrp="1"/>
          </p:cNvSpPr>
          <p:nvPr>
            <p:ph type="title"/>
          </p:nvPr>
        </p:nvSpPr>
        <p:spPr>
          <a:xfrm>
            <a:off x="3373062" y="624110"/>
            <a:ext cx="8131550" cy="1280890"/>
          </a:xfrm>
        </p:spPr>
        <p:txBody>
          <a:bodyPr>
            <a:normAutofit/>
          </a:bodyPr>
          <a:lstStyle/>
          <a:p>
            <a:r>
              <a:rPr lang="en-GB" dirty="0"/>
              <a:t>Learning objectives </a:t>
            </a:r>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2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B02187AA-7ACD-B1B7-05D9-495DF2359B52}"/>
              </a:ext>
            </a:extLst>
          </p:cNvPr>
          <p:cNvSpPr>
            <a:spLocks noGrp="1"/>
          </p:cNvSpPr>
          <p:nvPr>
            <p:ph idx="1"/>
          </p:nvPr>
        </p:nvSpPr>
        <p:spPr>
          <a:xfrm>
            <a:off x="3373062" y="2133600"/>
            <a:ext cx="8131550" cy="3777622"/>
          </a:xfrm>
        </p:spPr>
        <p:txBody>
          <a:bodyPr>
            <a:normAutofit/>
          </a:bodyPr>
          <a:lstStyle/>
          <a:p>
            <a:r>
              <a:rPr lang="en-GB" sz="2800" dirty="0"/>
              <a:t>Student will recap and set out layout for self reflection essay.</a:t>
            </a:r>
          </a:p>
          <a:p>
            <a:r>
              <a:rPr lang="en-GB" sz="2800" dirty="0"/>
              <a:t>Assignment due date for self reflection 1.500-word essay is Friday 5</a:t>
            </a:r>
            <a:r>
              <a:rPr lang="en-GB" sz="2800" baseline="30000" dirty="0"/>
              <a:t>th</a:t>
            </a:r>
            <a:r>
              <a:rPr lang="en-GB" sz="2800" dirty="0"/>
              <a:t> December at 23:55 hrs</a:t>
            </a:r>
          </a:p>
          <a:p>
            <a:r>
              <a:rPr lang="en-GB" sz="2800" dirty="0"/>
              <a:t>Apply CBT skills using a case formulation thought record </a:t>
            </a:r>
          </a:p>
          <a:p>
            <a:endParaRPr lang="en-GB" dirty="0"/>
          </a:p>
        </p:txBody>
      </p:sp>
    </p:spTree>
    <p:extLst>
      <p:ext uri="{BB962C8B-B14F-4D97-AF65-F5344CB8AC3E}">
        <p14:creationId xmlns:p14="http://schemas.microsoft.com/office/powerpoint/2010/main" val="794429096"/>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CE82941-DAF2-B9FD-D65B-933105F007B8}"/>
              </a:ext>
            </a:extLst>
          </p:cNvPr>
          <p:cNvSpPr>
            <a:spLocks noGrp="1"/>
          </p:cNvSpPr>
          <p:nvPr>
            <p:ph type="title"/>
          </p:nvPr>
        </p:nvSpPr>
        <p:spPr>
          <a:xfrm>
            <a:off x="3373062" y="624110"/>
            <a:ext cx="8131550" cy="1280890"/>
          </a:xfrm>
        </p:spPr>
        <p:txBody>
          <a:bodyPr>
            <a:normAutofit/>
          </a:bodyPr>
          <a:lstStyle/>
          <a:p>
            <a:r>
              <a:rPr lang="en-GB" dirty="0"/>
              <a:t>Assignment 2 </a:t>
            </a:r>
            <a:br>
              <a:rPr lang="en-GB" dirty="0"/>
            </a:br>
            <a:r>
              <a:rPr lang="en-GB" b="1" dirty="0"/>
              <a:t>INTRODUCTION</a:t>
            </a:r>
            <a:r>
              <a:rPr lang="en-GB" dirty="0"/>
              <a:t> </a:t>
            </a:r>
            <a:r>
              <a:rPr lang="en-GB" sz="2400" dirty="0"/>
              <a:t>(150 words)</a:t>
            </a:r>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2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6864D6B0-DDE0-4E75-59B9-4991F9D7D058}"/>
              </a:ext>
            </a:extLst>
          </p:cNvPr>
          <p:cNvSpPr>
            <a:spLocks noGrp="1"/>
          </p:cNvSpPr>
          <p:nvPr>
            <p:ph idx="1"/>
          </p:nvPr>
        </p:nvSpPr>
        <p:spPr>
          <a:xfrm>
            <a:off x="3373062" y="2133600"/>
            <a:ext cx="8131550" cy="3777622"/>
          </a:xfrm>
        </p:spPr>
        <p:txBody>
          <a:bodyPr>
            <a:normAutofit/>
          </a:bodyPr>
          <a:lstStyle/>
          <a:p>
            <a:r>
              <a:rPr lang="en-GB"/>
              <a:t>This reflective essay explores my experience of using Person-Centred counselling skills during a simulated role play. This self –reflective essay is structured around the Gibbs (1988) reflective cycle to demonstrate my feelings, an evaluation, analysis, conclusion and action plan of my…….</a:t>
            </a:r>
          </a:p>
          <a:p>
            <a:r>
              <a:rPr lang="en-GB"/>
              <a:t>Include a statement and citation of the importance of using self-reflection </a:t>
            </a:r>
          </a:p>
          <a:p>
            <a:r>
              <a:rPr lang="en-GB" i="1"/>
              <a:t>( </a:t>
            </a:r>
            <a:r>
              <a:rPr lang="en-GB" i="1" err="1"/>
              <a:t>e.g</a:t>
            </a:r>
            <a:r>
              <a:rPr lang="en-GB" i="1"/>
              <a:t> could include – enhance self-awareness, improve interpersonal effectiveness and ability to apply counselling skills more effectively </a:t>
            </a:r>
            <a:r>
              <a:rPr lang="en-GB" i="1" dirty="0"/>
              <a:t>)</a:t>
            </a:r>
          </a:p>
        </p:txBody>
      </p:sp>
    </p:spTree>
    <p:extLst>
      <p:ext uri="{BB962C8B-B14F-4D97-AF65-F5344CB8AC3E}">
        <p14:creationId xmlns:p14="http://schemas.microsoft.com/office/powerpoint/2010/main" val="2245235147"/>
      </p:ext>
    </p:extLst>
  </p:cSld>
  <p:clrMapOvr>
    <a:overrideClrMapping bg1="lt1" tx1="dk1" bg2="lt2" tx2="dk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EEA78A-C229-94CB-B50D-E43ECAD25B29}"/>
              </a:ext>
            </a:extLst>
          </p:cNvPr>
          <p:cNvSpPr>
            <a:spLocks noGrp="1"/>
          </p:cNvSpPr>
          <p:nvPr>
            <p:ph type="title"/>
          </p:nvPr>
        </p:nvSpPr>
        <p:spPr>
          <a:xfrm>
            <a:off x="3373062" y="624110"/>
            <a:ext cx="8131550" cy="1280890"/>
          </a:xfrm>
        </p:spPr>
        <p:txBody>
          <a:bodyPr>
            <a:normAutofit/>
          </a:bodyPr>
          <a:lstStyle/>
          <a:p>
            <a:r>
              <a:rPr lang="en-GB" b="1" dirty="0"/>
              <a:t>DESCRIPTION–</a:t>
            </a:r>
            <a:br>
              <a:rPr lang="en-GB" dirty="0"/>
            </a:br>
            <a:r>
              <a:rPr lang="en-GB" dirty="0"/>
              <a:t>(</a:t>
            </a:r>
            <a:r>
              <a:rPr lang="en-GB" sz="2800" dirty="0"/>
              <a:t>150 words)</a:t>
            </a:r>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2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D9F17CE5-AA43-F72E-1742-F5CC3166BEF3}"/>
              </a:ext>
            </a:extLst>
          </p:cNvPr>
          <p:cNvSpPr>
            <a:spLocks noGrp="1"/>
          </p:cNvSpPr>
          <p:nvPr>
            <p:ph idx="1"/>
          </p:nvPr>
        </p:nvSpPr>
        <p:spPr>
          <a:xfrm>
            <a:off x="3373062" y="2133600"/>
            <a:ext cx="8131550" cy="3777622"/>
          </a:xfrm>
        </p:spPr>
        <p:txBody>
          <a:bodyPr>
            <a:normAutofit/>
          </a:bodyPr>
          <a:lstStyle/>
          <a:p>
            <a:r>
              <a:rPr lang="en-GB" sz="2400" b="1" dirty="0"/>
              <a:t>Briefly describe what you were doing:-</a:t>
            </a:r>
          </a:p>
          <a:p>
            <a:pPr marL="0" indent="0">
              <a:buNone/>
            </a:pPr>
            <a:endParaRPr lang="en-GB" sz="2400" dirty="0"/>
          </a:p>
          <a:p>
            <a:r>
              <a:rPr lang="en-GB" sz="2400" dirty="0"/>
              <a:t>Example:- ( </a:t>
            </a:r>
            <a:r>
              <a:rPr lang="en-GB" sz="2400" i="1" dirty="0"/>
              <a:t>role playing a health care worker  using person-centred counselling skills working with a patient recently diagnosed with diabetes struggling with lifestyle changes in exercise and diet) </a:t>
            </a:r>
          </a:p>
        </p:txBody>
      </p:sp>
    </p:spTree>
    <p:extLst>
      <p:ext uri="{BB962C8B-B14F-4D97-AF65-F5344CB8AC3E}">
        <p14:creationId xmlns:p14="http://schemas.microsoft.com/office/powerpoint/2010/main" val="4033379592"/>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074AB2-0BE4-9CD6-1DCE-9BA0EF83851D}"/>
              </a:ext>
            </a:extLst>
          </p:cNvPr>
          <p:cNvSpPr>
            <a:spLocks noGrp="1"/>
          </p:cNvSpPr>
          <p:nvPr>
            <p:ph type="title"/>
          </p:nvPr>
        </p:nvSpPr>
        <p:spPr>
          <a:xfrm>
            <a:off x="1046019" y="942108"/>
            <a:ext cx="3256550" cy="4969113"/>
          </a:xfrm>
        </p:spPr>
        <p:txBody>
          <a:bodyPr anchor="ctr">
            <a:normAutofit/>
          </a:bodyPr>
          <a:lstStyle/>
          <a:p>
            <a:pPr algn="ctr"/>
            <a:r>
              <a:rPr lang="en-GB" b="1" dirty="0">
                <a:solidFill>
                  <a:schemeClr val="tx2">
                    <a:lumMod val="75000"/>
                  </a:schemeClr>
                </a:solidFill>
              </a:rPr>
              <a:t>FEELINGS </a:t>
            </a:r>
            <a:br>
              <a:rPr lang="en-GB" b="1" dirty="0">
                <a:solidFill>
                  <a:schemeClr val="tx2">
                    <a:lumMod val="75000"/>
                  </a:schemeClr>
                </a:solidFill>
              </a:rPr>
            </a:br>
            <a:r>
              <a:rPr lang="en-GB" sz="2400" dirty="0">
                <a:solidFill>
                  <a:schemeClr val="tx2">
                    <a:lumMod val="75000"/>
                  </a:schemeClr>
                </a:solidFill>
              </a:rPr>
              <a:t>(200 words)</a:t>
            </a: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3" name="Content Placeholder 2">
            <a:extLst>
              <a:ext uri="{FF2B5EF4-FFF2-40B4-BE49-F238E27FC236}">
                <a16:creationId xmlns:a16="http://schemas.microsoft.com/office/drawing/2014/main" id="{E0FDD6C7-F902-6F8E-EB7A-66C8A2F0F787}"/>
              </a:ext>
            </a:extLst>
          </p:cNvPr>
          <p:cNvSpPr>
            <a:spLocks noGrp="1"/>
          </p:cNvSpPr>
          <p:nvPr>
            <p:ph idx="1"/>
          </p:nvPr>
        </p:nvSpPr>
        <p:spPr>
          <a:xfrm>
            <a:off x="5049062" y="942108"/>
            <a:ext cx="6455549" cy="4969114"/>
          </a:xfrm>
        </p:spPr>
        <p:txBody>
          <a:bodyPr anchor="ctr">
            <a:normAutofit/>
          </a:bodyPr>
          <a:lstStyle/>
          <a:p>
            <a:r>
              <a:rPr lang="en-GB" sz="2400" dirty="0">
                <a:solidFill>
                  <a:schemeClr val="tx2">
                    <a:lumMod val="75000"/>
                  </a:schemeClr>
                </a:solidFill>
              </a:rPr>
              <a:t>Write how you felt before doing the role play ( anxious, worried, nervous etc) </a:t>
            </a:r>
          </a:p>
          <a:p>
            <a:r>
              <a:rPr lang="en-GB" sz="2400" dirty="0">
                <a:solidFill>
                  <a:schemeClr val="tx2">
                    <a:lumMod val="75000"/>
                  </a:schemeClr>
                </a:solidFill>
              </a:rPr>
              <a:t>Write how you felt as you used the counselling skills throughout the session and at the end. </a:t>
            </a:r>
          </a:p>
          <a:p>
            <a:r>
              <a:rPr lang="en-GB" sz="2400" dirty="0">
                <a:solidFill>
                  <a:schemeClr val="tx2">
                    <a:lumMod val="75000"/>
                  </a:schemeClr>
                </a:solidFill>
              </a:rPr>
              <a:t>Include a citation -example:  </a:t>
            </a:r>
            <a:r>
              <a:rPr lang="en-GB" sz="2400" i="1" dirty="0">
                <a:solidFill>
                  <a:schemeClr val="tx2">
                    <a:lumMod val="75000"/>
                  </a:schemeClr>
                </a:solidFill>
              </a:rPr>
              <a:t>Edelman and Ficorelli (2005) highlight that anxiety reactions are common to unknown situations </a:t>
            </a:r>
          </a:p>
        </p:txBody>
      </p:sp>
    </p:spTree>
    <p:extLst>
      <p:ext uri="{BB962C8B-B14F-4D97-AF65-F5344CB8AC3E}">
        <p14:creationId xmlns:p14="http://schemas.microsoft.com/office/powerpoint/2010/main" val="3999333252"/>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F3A679-049C-BEEC-5D1B-20961E45F290}"/>
              </a:ext>
            </a:extLst>
          </p:cNvPr>
          <p:cNvSpPr>
            <a:spLocks noGrp="1"/>
          </p:cNvSpPr>
          <p:nvPr>
            <p:ph type="title"/>
          </p:nvPr>
        </p:nvSpPr>
        <p:spPr>
          <a:xfrm>
            <a:off x="1046019" y="942108"/>
            <a:ext cx="3256550" cy="4969113"/>
          </a:xfrm>
        </p:spPr>
        <p:txBody>
          <a:bodyPr anchor="ctr">
            <a:normAutofit/>
          </a:bodyPr>
          <a:lstStyle/>
          <a:p>
            <a:r>
              <a:rPr lang="en-GB" b="1" dirty="0">
                <a:solidFill>
                  <a:schemeClr val="tx2">
                    <a:lumMod val="75000"/>
                  </a:schemeClr>
                </a:solidFill>
              </a:rPr>
              <a:t>EVALUATION</a:t>
            </a:r>
            <a:br>
              <a:rPr lang="en-GB" dirty="0">
                <a:solidFill>
                  <a:schemeClr val="tx2">
                    <a:lumMod val="75000"/>
                  </a:schemeClr>
                </a:solidFill>
              </a:rPr>
            </a:br>
            <a:r>
              <a:rPr lang="en-GB" dirty="0">
                <a:solidFill>
                  <a:schemeClr val="tx2">
                    <a:lumMod val="75000"/>
                  </a:schemeClr>
                </a:solidFill>
              </a:rPr>
              <a:t>(350  words) </a:t>
            </a: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3" name="Content Placeholder 2">
            <a:extLst>
              <a:ext uri="{FF2B5EF4-FFF2-40B4-BE49-F238E27FC236}">
                <a16:creationId xmlns:a16="http://schemas.microsoft.com/office/drawing/2014/main" id="{8D7B9324-9EF9-B527-D205-7C82B479017D}"/>
              </a:ext>
            </a:extLst>
          </p:cNvPr>
          <p:cNvSpPr>
            <a:spLocks noGrp="1"/>
          </p:cNvSpPr>
          <p:nvPr>
            <p:ph idx="1"/>
          </p:nvPr>
        </p:nvSpPr>
        <p:spPr>
          <a:xfrm>
            <a:off x="5049062" y="942108"/>
            <a:ext cx="6455549" cy="4969114"/>
          </a:xfrm>
        </p:spPr>
        <p:txBody>
          <a:bodyPr anchor="ctr">
            <a:normAutofit/>
          </a:bodyPr>
          <a:lstStyle/>
          <a:p>
            <a:r>
              <a:rPr lang="en-GB" b="1">
                <a:solidFill>
                  <a:schemeClr val="tx2">
                    <a:lumMod val="75000"/>
                  </a:schemeClr>
                </a:solidFill>
              </a:rPr>
              <a:t>What went well </a:t>
            </a:r>
          </a:p>
          <a:p>
            <a:r>
              <a:rPr lang="en-GB" b="1">
                <a:solidFill>
                  <a:schemeClr val="tx2">
                    <a:lumMod val="75000"/>
                  </a:schemeClr>
                </a:solidFill>
              </a:rPr>
              <a:t>What did not go so well</a:t>
            </a:r>
          </a:p>
          <a:p>
            <a:r>
              <a:rPr lang="en-GB" b="1">
                <a:solidFill>
                  <a:schemeClr val="tx2">
                    <a:lumMod val="75000"/>
                  </a:schemeClr>
                </a:solidFill>
              </a:rPr>
              <a:t>Include strengths of the interaction counselling skills used </a:t>
            </a:r>
          </a:p>
          <a:p>
            <a:r>
              <a:rPr lang="en-GB" b="1">
                <a:solidFill>
                  <a:schemeClr val="tx2">
                    <a:lumMod val="75000"/>
                  </a:schemeClr>
                </a:solidFill>
              </a:rPr>
              <a:t>Limitations of the interaction of counselling skills used</a:t>
            </a:r>
          </a:p>
          <a:p>
            <a:r>
              <a:rPr lang="en-GB">
                <a:solidFill>
                  <a:schemeClr val="tx2">
                    <a:lumMod val="75000"/>
                  </a:schemeClr>
                </a:solidFill>
              </a:rPr>
              <a:t>Example :- </a:t>
            </a:r>
            <a:r>
              <a:rPr lang="en-GB" i="1">
                <a:solidFill>
                  <a:schemeClr val="tx2">
                    <a:lumMod val="75000"/>
                  </a:schemeClr>
                </a:solidFill>
              </a:rPr>
              <a:t>Aspects of the role play that went well was I made eye contact, used open body language and used active listening skills which allowed the patient to speak freely and open up which gave me more information on how they were coping with the new diagnosis. </a:t>
            </a:r>
          </a:p>
          <a:p>
            <a:r>
              <a:rPr lang="en-GB" i="1">
                <a:solidFill>
                  <a:schemeClr val="tx2">
                    <a:lumMod val="75000"/>
                  </a:schemeClr>
                </a:solidFill>
              </a:rPr>
              <a:t>Back it up with a citation that suggests this ; Nelson-jones (2018) supports the evidence in using active listening skills encourages a good relationships which allows the patient to open up more etc ….</a:t>
            </a:r>
          </a:p>
          <a:p>
            <a:endParaRPr lang="en-GB">
              <a:solidFill>
                <a:schemeClr val="tx2">
                  <a:lumMod val="75000"/>
                </a:schemeClr>
              </a:solidFill>
            </a:endParaRPr>
          </a:p>
        </p:txBody>
      </p:sp>
    </p:spTree>
    <p:extLst>
      <p:ext uri="{BB962C8B-B14F-4D97-AF65-F5344CB8AC3E}">
        <p14:creationId xmlns:p14="http://schemas.microsoft.com/office/powerpoint/2010/main" val="688459003"/>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846359-BA3F-5520-0054-4B599CB5AB29}"/>
              </a:ext>
            </a:extLst>
          </p:cNvPr>
          <p:cNvSpPr>
            <a:spLocks noGrp="1"/>
          </p:cNvSpPr>
          <p:nvPr>
            <p:ph type="title"/>
          </p:nvPr>
        </p:nvSpPr>
        <p:spPr>
          <a:xfrm>
            <a:off x="3373062" y="624110"/>
            <a:ext cx="8131550" cy="1280890"/>
          </a:xfrm>
        </p:spPr>
        <p:txBody>
          <a:bodyPr>
            <a:normAutofit/>
          </a:bodyPr>
          <a:lstStyle/>
          <a:p>
            <a:pPr>
              <a:lnSpc>
                <a:spcPct val="90000"/>
              </a:lnSpc>
            </a:pPr>
            <a:r>
              <a:rPr lang="en-GB" sz="2800" b="1"/>
              <a:t>ANALYSIS</a:t>
            </a:r>
            <a:r>
              <a:rPr lang="en-GB" sz="2800"/>
              <a:t> - How the role play unfolded, the process of using the counselling skills.</a:t>
            </a:r>
            <a:br>
              <a:rPr lang="en-GB" sz="2800"/>
            </a:br>
            <a:r>
              <a:rPr lang="en-GB" sz="2800"/>
              <a:t> (400 words)</a:t>
            </a:r>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2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6ED963D7-9817-A967-B259-D25DA7AD6950}"/>
              </a:ext>
            </a:extLst>
          </p:cNvPr>
          <p:cNvSpPr>
            <a:spLocks noGrp="1"/>
          </p:cNvSpPr>
          <p:nvPr>
            <p:ph idx="1"/>
          </p:nvPr>
        </p:nvSpPr>
        <p:spPr>
          <a:xfrm>
            <a:off x="3373062" y="2133600"/>
            <a:ext cx="8131550" cy="3777622"/>
          </a:xfrm>
        </p:spPr>
        <p:txBody>
          <a:bodyPr>
            <a:normAutofit/>
          </a:bodyPr>
          <a:lstStyle/>
          <a:p>
            <a:r>
              <a:rPr lang="en-GB"/>
              <a:t>Please include citations to back up your statements where you can</a:t>
            </a:r>
          </a:p>
          <a:p>
            <a:r>
              <a:rPr lang="en-GB" b="1"/>
              <a:t>Examples :-</a:t>
            </a:r>
          </a:p>
          <a:p>
            <a:r>
              <a:rPr lang="en-GB"/>
              <a:t>Reflecting on the experience, I recognise that empathic active listening is fundamental to building rapport and trust in health care (insert citation).</a:t>
            </a:r>
          </a:p>
          <a:p>
            <a:r>
              <a:rPr lang="en-GB"/>
              <a:t>When I used a reflective statement ( insert your statement here ) it helped the patient to ……..  Back it up with a statement where an author also says the use of reflection is..</a:t>
            </a:r>
          </a:p>
          <a:p>
            <a:r>
              <a:rPr lang="en-GB"/>
              <a:t>When I used the summarising skill when I said ( insert your statement) helped the patient too………  back it up with Rogers (1967) states that when you summarise it helps…….</a:t>
            </a:r>
          </a:p>
        </p:txBody>
      </p:sp>
    </p:spTree>
    <p:extLst>
      <p:ext uri="{BB962C8B-B14F-4D97-AF65-F5344CB8AC3E}">
        <p14:creationId xmlns:p14="http://schemas.microsoft.com/office/powerpoint/2010/main" val="137938031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D306B45-25EE-434D-ABA9-A27B79320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BA8D59F-FE72-6788-3A2A-2B86EB65D877}"/>
              </a:ext>
            </a:extLst>
          </p:cNvPr>
          <p:cNvSpPr>
            <a:spLocks noGrp="1"/>
          </p:cNvSpPr>
          <p:nvPr>
            <p:ph type="title"/>
          </p:nvPr>
        </p:nvSpPr>
        <p:spPr>
          <a:xfrm>
            <a:off x="1046019" y="942108"/>
            <a:ext cx="3256550" cy="4969113"/>
          </a:xfrm>
        </p:spPr>
        <p:txBody>
          <a:bodyPr anchor="ctr">
            <a:normAutofit/>
          </a:bodyPr>
          <a:lstStyle/>
          <a:p>
            <a:r>
              <a:rPr lang="en-GB" b="1">
                <a:solidFill>
                  <a:schemeClr val="tx2">
                    <a:lumMod val="75000"/>
                  </a:schemeClr>
                </a:solidFill>
              </a:rPr>
              <a:t>Analysis </a:t>
            </a:r>
            <a:br>
              <a:rPr lang="en-GB" b="1">
                <a:solidFill>
                  <a:schemeClr val="tx2">
                    <a:lumMod val="75000"/>
                  </a:schemeClr>
                </a:solidFill>
              </a:rPr>
            </a:br>
            <a:r>
              <a:rPr lang="en-GB" b="1">
                <a:solidFill>
                  <a:schemeClr val="tx2">
                    <a:lumMod val="75000"/>
                  </a:schemeClr>
                </a:solidFill>
              </a:rPr>
              <a:t>examples continued.</a:t>
            </a:r>
          </a:p>
        </p:txBody>
      </p:sp>
      <p:sp>
        <p:nvSpPr>
          <p:cNvPr id="10" name="Rectangle 9">
            <a:extLst>
              <a:ext uri="{FF2B5EF4-FFF2-40B4-BE49-F238E27FC236}">
                <a16:creationId xmlns:a16="http://schemas.microsoft.com/office/drawing/2014/main" id="{0A42F85E-4939-431E-8B4A-EC07C8E0AB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27EBB3F9-D6F7-4F6A-8843-9FEBA15E496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71831"/>
            <a:ext cx="0" cy="3200400"/>
          </a:xfrm>
          <a:prstGeom prst="line">
            <a:avLst/>
          </a:prstGeom>
          <a:ln w="15875">
            <a:solidFill>
              <a:schemeClr val="accent1"/>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5D2B17EF-74EB-4C33-B2E2-8E727B2E7D6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6009967" y="0"/>
            <a:ext cx="6176982" cy="6853245"/>
            <a:chOff x="2487613" y="285750"/>
            <a:chExt cx="2428876" cy="5654676"/>
          </a:xfrm>
          <a:solidFill>
            <a:schemeClr val="bg1">
              <a:alpha val="30000"/>
            </a:schemeClr>
          </a:solidFill>
        </p:grpSpPr>
        <p:sp>
          <p:nvSpPr>
            <p:cNvPr id="15" name="Freeform 11">
              <a:extLst>
                <a:ext uri="{FF2B5EF4-FFF2-40B4-BE49-F238E27FC236}">
                  <a16:creationId xmlns:a16="http://schemas.microsoft.com/office/drawing/2014/main" id="{0A5F1F8A-3206-4B86-883F-65E98BB6E4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6" name="Freeform 12">
              <a:extLst>
                <a:ext uri="{FF2B5EF4-FFF2-40B4-BE49-F238E27FC236}">
                  <a16:creationId xmlns:a16="http://schemas.microsoft.com/office/drawing/2014/main" id="{6935F8C7-CC88-4243-9786-F3CDBF04A0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7" name="Freeform 13">
              <a:extLst>
                <a:ext uri="{FF2B5EF4-FFF2-40B4-BE49-F238E27FC236}">
                  <a16:creationId xmlns:a16="http://schemas.microsoft.com/office/drawing/2014/main" id="{9AF7BAD9-71B3-40D8-A089-EFF7FE67BD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8" name="Freeform 14">
              <a:extLst>
                <a:ext uri="{FF2B5EF4-FFF2-40B4-BE49-F238E27FC236}">
                  <a16:creationId xmlns:a16="http://schemas.microsoft.com/office/drawing/2014/main" id="{6467094F-AEF0-4D3B-BB76-8B3C1F08B9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9" name="Freeform 15">
              <a:extLst>
                <a:ext uri="{FF2B5EF4-FFF2-40B4-BE49-F238E27FC236}">
                  <a16:creationId xmlns:a16="http://schemas.microsoft.com/office/drawing/2014/main" id="{36F56AF9-DEF1-44E7-BF42-6AAC1AA9D1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20" name="Freeform 16">
              <a:extLst>
                <a:ext uri="{FF2B5EF4-FFF2-40B4-BE49-F238E27FC236}">
                  <a16:creationId xmlns:a16="http://schemas.microsoft.com/office/drawing/2014/main" id="{A43EBE71-20BA-4A40-A513-516678089D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21" name="Freeform 17">
              <a:extLst>
                <a:ext uri="{FF2B5EF4-FFF2-40B4-BE49-F238E27FC236}">
                  <a16:creationId xmlns:a16="http://schemas.microsoft.com/office/drawing/2014/main" id="{1DB39648-7B38-4D0B-93C5-048EC4A45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2" name="Freeform 18">
              <a:extLst>
                <a:ext uri="{FF2B5EF4-FFF2-40B4-BE49-F238E27FC236}">
                  <a16:creationId xmlns:a16="http://schemas.microsoft.com/office/drawing/2014/main" id="{8DD2661F-DE5F-45EA-B30B-7C65896388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3" name="Freeform 19">
              <a:extLst>
                <a:ext uri="{FF2B5EF4-FFF2-40B4-BE49-F238E27FC236}">
                  <a16:creationId xmlns:a16="http://schemas.microsoft.com/office/drawing/2014/main" id="{ABF0A0E5-E68E-4183-A913-228692FD85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4" y="468286"/>
              <a:ext cx="1768475" cy="4262464"/>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4" name="Freeform 20">
              <a:extLst>
                <a:ext uri="{FF2B5EF4-FFF2-40B4-BE49-F238E27FC236}">
                  <a16:creationId xmlns:a16="http://schemas.microsoft.com/office/drawing/2014/main" id="{615D8F55-8ACD-4EFE-A832-06E785479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5" name="Freeform 21">
              <a:extLst>
                <a:ext uri="{FF2B5EF4-FFF2-40B4-BE49-F238E27FC236}">
                  <a16:creationId xmlns:a16="http://schemas.microsoft.com/office/drawing/2014/main" id="{0FDF4201-8CEC-474B-A6B1-88039B704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6" name="Freeform 22">
              <a:extLst>
                <a:ext uri="{FF2B5EF4-FFF2-40B4-BE49-F238E27FC236}">
                  <a16:creationId xmlns:a16="http://schemas.microsoft.com/office/drawing/2014/main" id="{0F60AEA4-B25F-417E-93FC-59686DFBE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3" name="Content Placeholder 2">
            <a:extLst>
              <a:ext uri="{FF2B5EF4-FFF2-40B4-BE49-F238E27FC236}">
                <a16:creationId xmlns:a16="http://schemas.microsoft.com/office/drawing/2014/main" id="{1B25F5B1-0DE4-213B-7028-4A050F5E02D5}"/>
              </a:ext>
            </a:extLst>
          </p:cNvPr>
          <p:cNvSpPr>
            <a:spLocks noGrp="1"/>
          </p:cNvSpPr>
          <p:nvPr>
            <p:ph idx="1"/>
          </p:nvPr>
        </p:nvSpPr>
        <p:spPr>
          <a:xfrm>
            <a:off x="5049062" y="942108"/>
            <a:ext cx="6455549" cy="4969114"/>
          </a:xfrm>
        </p:spPr>
        <p:txBody>
          <a:bodyPr anchor="ctr">
            <a:normAutofit/>
          </a:bodyPr>
          <a:lstStyle/>
          <a:p>
            <a:r>
              <a:rPr lang="en-GB">
                <a:solidFill>
                  <a:schemeClr val="tx2">
                    <a:lumMod val="75000"/>
                  </a:schemeClr>
                </a:solidFill>
              </a:rPr>
              <a:t>I realised my tendency to jump in and cut off the patient and fixing is a health care trap that I recognise. I should have left more time for the patient to respond. </a:t>
            </a:r>
          </a:p>
          <a:p>
            <a:r>
              <a:rPr lang="en-GB">
                <a:solidFill>
                  <a:schemeClr val="tx2">
                    <a:lumMod val="75000"/>
                  </a:schemeClr>
                </a:solidFill>
              </a:rPr>
              <a:t>I realised that I only used open ended questions and perhaps if I had used a Socratic or probing question I could have learnt more about the struggles the patient was having. </a:t>
            </a:r>
          </a:p>
          <a:p>
            <a:r>
              <a:rPr lang="en-GB">
                <a:solidFill>
                  <a:schemeClr val="tx2">
                    <a:lumMod val="75000"/>
                  </a:schemeClr>
                </a:solidFill>
              </a:rPr>
              <a:t>Using Carl Rogers core conditions of empathy, unconditional positive regard helped……..</a:t>
            </a:r>
          </a:p>
        </p:txBody>
      </p:sp>
    </p:spTree>
    <p:extLst>
      <p:ext uri="{BB962C8B-B14F-4D97-AF65-F5344CB8AC3E}">
        <p14:creationId xmlns:p14="http://schemas.microsoft.com/office/powerpoint/2010/main" val="2180584392"/>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8B1DD9EA-A53C-44BE-92F3-21CAD4D77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D098F01-6586-8EE7-F784-D5A798DC398D}"/>
              </a:ext>
            </a:extLst>
          </p:cNvPr>
          <p:cNvSpPr>
            <a:spLocks noGrp="1"/>
          </p:cNvSpPr>
          <p:nvPr>
            <p:ph type="title"/>
          </p:nvPr>
        </p:nvSpPr>
        <p:spPr>
          <a:xfrm>
            <a:off x="1794897" y="624110"/>
            <a:ext cx="9712998" cy="1280890"/>
          </a:xfrm>
        </p:spPr>
        <p:txBody>
          <a:bodyPr>
            <a:normAutofit/>
          </a:bodyPr>
          <a:lstStyle/>
          <a:p>
            <a:r>
              <a:rPr lang="en-GB" dirty="0"/>
              <a:t>Analysis continued use one  Ethical principles</a:t>
            </a:r>
          </a:p>
        </p:txBody>
      </p:sp>
      <p:sp>
        <p:nvSpPr>
          <p:cNvPr id="29" name="Rectangle 28">
            <a:extLst>
              <a:ext uri="{FF2B5EF4-FFF2-40B4-BE49-F238E27FC236}">
                <a16:creationId xmlns:a16="http://schemas.microsoft.com/office/drawing/2014/main" id="{8305855A-EF75-4C54-AD29-3A7A2761C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Freeform 11">
            <a:extLst>
              <a:ext uri="{FF2B5EF4-FFF2-40B4-BE49-F238E27FC236}">
                <a16:creationId xmlns:a16="http://schemas.microsoft.com/office/drawing/2014/main" id="{9C75C971-7653-4A6D-B809-4353FF7F7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503980CF-7262-B19E-4877-29D27F762731}"/>
              </a:ext>
            </a:extLst>
          </p:cNvPr>
          <p:cNvGraphicFramePr>
            <a:graphicFrameLocks noGrp="1"/>
          </p:cNvGraphicFramePr>
          <p:nvPr>
            <p:ph idx="1"/>
            <p:extLst>
              <p:ext uri="{D42A27DB-BD31-4B8C-83A1-F6EECF244321}">
                <p14:modId xmlns:p14="http://schemas.microsoft.com/office/powerpoint/2010/main" val="146399879"/>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74683402"/>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728F3F-3C87-A1B4-F6AA-F1ABF6BB25BC}"/>
              </a:ext>
            </a:extLst>
          </p:cNvPr>
          <p:cNvSpPr>
            <a:spLocks noGrp="1"/>
          </p:cNvSpPr>
          <p:nvPr>
            <p:ph type="title"/>
          </p:nvPr>
        </p:nvSpPr>
        <p:spPr>
          <a:xfrm>
            <a:off x="3373062" y="624110"/>
            <a:ext cx="8131550" cy="1280890"/>
          </a:xfrm>
        </p:spPr>
        <p:txBody>
          <a:bodyPr>
            <a:normAutofit/>
          </a:bodyPr>
          <a:lstStyle/>
          <a:p>
            <a:r>
              <a:rPr lang="en-GB" dirty="0"/>
              <a:t>CONCLUSION </a:t>
            </a:r>
            <a:br>
              <a:rPr lang="en-GB" dirty="0"/>
            </a:br>
            <a:r>
              <a:rPr lang="en-GB"/>
              <a:t>(250 words) </a:t>
            </a:r>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2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84F88BEF-539D-D295-94E1-B718F9BE6CB6}"/>
              </a:ext>
            </a:extLst>
          </p:cNvPr>
          <p:cNvSpPr>
            <a:spLocks noGrp="1"/>
          </p:cNvSpPr>
          <p:nvPr>
            <p:ph idx="1"/>
          </p:nvPr>
        </p:nvSpPr>
        <p:spPr>
          <a:xfrm>
            <a:off x="3373062" y="2133600"/>
            <a:ext cx="8131550" cy="3777622"/>
          </a:xfrm>
        </p:spPr>
        <p:txBody>
          <a:bodyPr>
            <a:normAutofit/>
          </a:bodyPr>
          <a:lstStyle/>
          <a:p>
            <a:r>
              <a:rPr lang="en-GB" b="1"/>
              <a:t>Areas you can include examples :-</a:t>
            </a:r>
          </a:p>
          <a:p>
            <a:r>
              <a:rPr lang="en-GB"/>
              <a:t>Briefly restate what the role play was designed to do</a:t>
            </a:r>
          </a:p>
          <a:p>
            <a:r>
              <a:rPr lang="en-GB"/>
              <a:t>Overall, this role play exercise using person-centred counselling skills provided a valuable opportunity for me to practice building a good rapport, demonstrate empathy, ask open questions which will help me in professional career. </a:t>
            </a:r>
          </a:p>
          <a:p>
            <a:r>
              <a:rPr lang="en-GB"/>
              <a:t>This experience has deepened my appreciation of how counselling skills can enhance communication in health care. </a:t>
            </a:r>
          </a:p>
          <a:p>
            <a:r>
              <a:rPr lang="en-GB"/>
              <a:t>After reflecting on the role play, there are several other skills I could have used</a:t>
            </a:r>
          </a:p>
        </p:txBody>
      </p:sp>
    </p:spTree>
    <p:extLst>
      <p:ext uri="{BB962C8B-B14F-4D97-AF65-F5344CB8AC3E}">
        <p14:creationId xmlns:p14="http://schemas.microsoft.com/office/powerpoint/2010/main" val="164613097"/>
      </p:ext>
    </p:extLst>
  </p:cSld>
  <p:clrMapOvr>
    <a:overrideClrMapping bg1="lt1" tx1="dk1" bg2="lt2" tx2="dk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7AAB537-9FDF-3E50-7A5B-78AED57BE992}"/>
              </a:ext>
            </a:extLst>
          </p:cNvPr>
          <p:cNvSpPr>
            <a:spLocks noGrp="1"/>
          </p:cNvSpPr>
          <p:nvPr>
            <p:ph type="title"/>
          </p:nvPr>
        </p:nvSpPr>
        <p:spPr>
          <a:xfrm>
            <a:off x="3373062" y="624110"/>
            <a:ext cx="8131550" cy="1280890"/>
          </a:xfrm>
        </p:spPr>
        <p:txBody>
          <a:bodyPr>
            <a:normAutofit/>
          </a:bodyPr>
          <a:lstStyle/>
          <a:p>
            <a:r>
              <a:rPr lang="en-GB" dirty="0"/>
              <a:t>Conclusion </a:t>
            </a:r>
            <a:endParaRPr lang="en-GB"/>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2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68E8CEAA-AFE4-E84E-A2D2-03C2608B93E4}"/>
              </a:ext>
            </a:extLst>
          </p:cNvPr>
          <p:cNvSpPr>
            <a:spLocks noGrp="1"/>
          </p:cNvSpPr>
          <p:nvPr>
            <p:ph idx="1"/>
          </p:nvPr>
        </p:nvSpPr>
        <p:spPr>
          <a:xfrm>
            <a:off x="3373062" y="2133600"/>
            <a:ext cx="8131550" cy="3777622"/>
          </a:xfrm>
        </p:spPr>
        <p:txBody>
          <a:bodyPr>
            <a:normAutofit/>
          </a:bodyPr>
          <a:lstStyle/>
          <a:p>
            <a:r>
              <a:rPr lang="en-GB"/>
              <a:t>A key strength I observed was my ability to create a calm and supportive environment  to support the patient in their recent diagnosis. This helped the patient feel heard, validated and encouraged them share their concerns more openly. </a:t>
            </a:r>
          </a:p>
          <a:p>
            <a:endParaRPr lang="en-GB" dirty="0"/>
          </a:p>
        </p:txBody>
      </p:sp>
    </p:spTree>
    <p:extLst>
      <p:ext uri="{BB962C8B-B14F-4D97-AF65-F5344CB8AC3E}">
        <p14:creationId xmlns:p14="http://schemas.microsoft.com/office/powerpoint/2010/main" val="685607280"/>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780AD7-CBEF-0C45-5E9F-6182848D515C}"/>
              </a:ext>
            </a:extLst>
          </p:cNvPr>
          <p:cNvSpPr>
            <a:spLocks noGrp="1"/>
          </p:cNvSpPr>
          <p:nvPr>
            <p:ph type="title"/>
          </p:nvPr>
        </p:nvSpPr>
        <p:spPr>
          <a:xfrm>
            <a:off x="3373062" y="624110"/>
            <a:ext cx="8131550" cy="1280890"/>
          </a:xfrm>
        </p:spPr>
        <p:txBody>
          <a:bodyPr>
            <a:normAutofit/>
          </a:bodyPr>
          <a:lstStyle/>
          <a:p>
            <a:r>
              <a:rPr lang="en-GB" dirty="0"/>
              <a:t>ACTION PLAN</a:t>
            </a:r>
            <a:endParaRPr lang="en-GB"/>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2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22A5C5AA-6EFC-02DF-ED9E-F2DEC6403678}"/>
              </a:ext>
            </a:extLst>
          </p:cNvPr>
          <p:cNvSpPr>
            <a:spLocks noGrp="1"/>
          </p:cNvSpPr>
          <p:nvPr>
            <p:ph idx="1"/>
          </p:nvPr>
        </p:nvSpPr>
        <p:spPr>
          <a:xfrm>
            <a:off x="3373062" y="2133600"/>
            <a:ext cx="8131550" cy="3777622"/>
          </a:xfrm>
        </p:spPr>
        <p:txBody>
          <a:bodyPr>
            <a:normAutofit/>
          </a:bodyPr>
          <a:lstStyle/>
          <a:p>
            <a:r>
              <a:rPr lang="en-GB" b="1"/>
              <a:t>Examples can include:- </a:t>
            </a:r>
          </a:p>
          <a:p>
            <a:r>
              <a:rPr lang="en-GB"/>
              <a:t>Pause before responding</a:t>
            </a:r>
          </a:p>
          <a:p>
            <a:r>
              <a:rPr lang="en-GB"/>
              <a:t>Use more open questioning</a:t>
            </a:r>
          </a:p>
          <a:p>
            <a:r>
              <a:rPr lang="en-GB"/>
              <a:t>Summarise more effectively</a:t>
            </a:r>
          </a:p>
          <a:p>
            <a:r>
              <a:rPr lang="en-GB"/>
              <a:t>Continue to self reflect after patient encounters</a:t>
            </a:r>
          </a:p>
          <a:p>
            <a:r>
              <a:rPr lang="en-GB"/>
              <a:t>Moving forward I will continue to refine counselling skills by practicing them </a:t>
            </a:r>
          </a:p>
          <a:p>
            <a:r>
              <a:rPr lang="en-GB"/>
              <a:t>Watch more videos on counselling skills</a:t>
            </a:r>
          </a:p>
          <a:p>
            <a:r>
              <a:rPr lang="en-GB"/>
              <a:t>Read more on the use of counselling skills in health care</a:t>
            </a:r>
            <a:r>
              <a:rPr lang="en-GB" dirty="0"/>
              <a:t>.</a:t>
            </a:r>
          </a:p>
        </p:txBody>
      </p:sp>
    </p:spTree>
    <p:extLst>
      <p:ext uri="{BB962C8B-B14F-4D97-AF65-F5344CB8AC3E}">
        <p14:creationId xmlns:p14="http://schemas.microsoft.com/office/powerpoint/2010/main" val="2619426539"/>
      </p:ext>
    </p:extLst>
  </p:cSld>
  <p:clrMapOvr>
    <a:overrideClrMapping bg1="lt1" tx1="dk1" bg2="lt2" tx2="dk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9A60F59-CC8F-44DB-B57D-EBA0C3A9E6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FCDC36E-745D-5D98-B13E-86E3A9054969}"/>
              </a:ext>
            </a:extLst>
          </p:cNvPr>
          <p:cNvSpPr>
            <a:spLocks noGrp="1"/>
          </p:cNvSpPr>
          <p:nvPr>
            <p:ph type="title"/>
          </p:nvPr>
        </p:nvSpPr>
        <p:spPr>
          <a:xfrm>
            <a:off x="1794897" y="624110"/>
            <a:ext cx="9712998" cy="1280890"/>
          </a:xfrm>
        </p:spPr>
        <p:txBody>
          <a:bodyPr>
            <a:normAutofit/>
          </a:bodyPr>
          <a:lstStyle/>
          <a:p>
            <a:r>
              <a:rPr lang="en-GB"/>
              <a:t>REFERENECES</a:t>
            </a:r>
          </a:p>
        </p:txBody>
      </p:sp>
      <p:sp>
        <p:nvSpPr>
          <p:cNvPr id="11" name="Rectangle 10">
            <a:extLst>
              <a:ext uri="{FF2B5EF4-FFF2-40B4-BE49-F238E27FC236}">
                <a16:creationId xmlns:a16="http://schemas.microsoft.com/office/drawing/2014/main" id="{98235451-0514-46C2-AC4E-7D2141B34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Freeform 11">
            <a:extLst>
              <a:ext uri="{FF2B5EF4-FFF2-40B4-BE49-F238E27FC236}">
                <a16:creationId xmlns:a16="http://schemas.microsoft.com/office/drawing/2014/main" id="{0CA83327-46BA-4C48-9DD0-FE3331ED2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graphicFrame>
        <p:nvGraphicFramePr>
          <p:cNvPr id="5" name="Content Placeholder 2">
            <a:extLst>
              <a:ext uri="{FF2B5EF4-FFF2-40B4-BE49-F238E27FC236}">
                <a16:creationId xmlns:a16="http://schemas.microsoft.com/office/drawing/2014/main" id="{4CAB87C3-675A-B069-81D4-6EA3F9E3A5D9}"/>
              </a:ext>
            </a:extLst>
          </p:cNvPr>
          <p:cNvGraphicFramePr>
            <a:graphicFrameLocks noGrp="1"/>
          </p:cNvGraphicFramePr>
          <p:nvPr>
            <p:ph idx="1"/>
            <p:extLst>
              <p:ext uri="{D42A27DB-BD31-4B8C-83A1-F6EECF244321}">
                <p14:modId xmlns:p14="http://schemas.microsoft.com/office/powerpoint/2010/main" val="806491237"/>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541051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useBgFill="1">
        <p:nvSpPr>
          <p:cNvPr id="63" name="Rectangle 62">
            <a:extLst>
              <a:ext uri="{FF2B5EF4-FFF2-40B4-BE49-F238E27FC236}">
                <a16:creationId xmlns:a16="http://schemas.microsoft.com/office/drawing/2014/main" id="{847D3502-15D7-40E3-8799-AADA72E46B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AE72DBF2-9331-C821-9D61-8D4DC792DF74}"/>
              </a:ext>
            </a:extLst>
          </p:cNvPr>
          <p:cNvSpPr>
            <a:spLocks noGrp="1"/>
          </p:cNvSpPr>
          <p:nvPr>
            <p:ph type="title"/>
          </p:nvPr>
        </p:nvSpPr>
        <p:spPr>
          <a:xfrm>
            <a:off x="649224" y="645106"/>
            <a:ext cx="3650279" cy="1259894"/>
          </a:xfrm>
        </p:spPr>
        <p:txBody>
          <a:bodyPr vert="horz" lIns="91440" tIns="45720" rIns="91440" bIns="45720" rtlCol="0">
            <a:normAutofit/>
          </a:bodyPr>
          <a:lstStyle/>
          <a:p>
            <a:r>
              <a:rPr lang="en-US" b="1" dirty="0">
                <a:solidFill>
                  <a:schemeClr val="bg1"/>
                </a:solidFill>
              </a:rPr>
              <a:t>QUESTIONS</a:t>
            </a:r>
          </a:p>
        </p:txBody>
      </p:sp>
      <p:sp>
        <p:nvSpPr>
          <p:cNvPr id="65" name="Rectangle 64">
            <a:extLst>
              <a:ext uri="{FF2B5EF4-FFF2-40B4-BE49-F238E27FC236}">
                <a16:creationId xmlns:a16="http://schemas.microsoft.com/office/drawing/2014/main" id="{A84DC666-97B4-4AC4-9916-A1936C2F6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258831F3-AF93-368D-36C4-9046E1F01F99}"/>
              </a:ext>
            </a:extLst>
          </p:cNvPr>
          <p:cNvSpPr>
            <a:spLocks noGrp="1"/>
          </p:cNvSpPr>
          <p:nvPr>
            <p:ph idx="1"/>
          </p:nvPr>
        </p:nvSpPr>
        <p:spPr>
          <a:xfrm>
            <a:off x="649225" y="2133601"/>
            <a:ext cx="3650278" cy="1803400"/>
          </a:xfrm>
        </p:spPr>
        <p:txBody>
          <a:bodyPr vert="horz" lIns="91440" tIns="45720" rIns="91440" bIns="45720" rtlCol="0">
            <a:normAutofit/>
          </a:bodyPr>
          <a:lstStyle/>
          <a:p>
            <a:pPr marL="0" indent="0">
              <a:buNone/>
            </a:pPr>
            <a:r>
              <a:rPr lang="en-US" sz="2400" b="1" dirty="0">
                <a:solidFill>
                  <a:schemeClr val="bg1"/>
                </a:solidFill>
              </a:rPr>
              <a:t>ANY QUESTIONS ABOUT THE ESSAY ?</a:t>
            </a:r>
          </a:p>
        </p:txBody>
      </p:sp>
      <p:pic>
        <p:nvPicPr>
          <p:cNvPr id="60" name="Graphic 59" descr="Questions">
            <a:extLst>
              <a:ext uri="{FF2B5EF4-FFF2-40B4-BE49-F238E27FC236}">
                <a16:creationId xmlns:a16="http://schemas.microsoft.com/office/drawing/2014/main" id="{93FF8DD4-7992-3AB8-918C-FB29AE9139E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469945" y="640080"/>
            <a:ext cx="5252773" cy="5252773"/>
          </a:xfrm>
          <a:prstGeom prst="rect">
            <a:avLst/>
          </a:prstGeom>
        </p:spPr>
      </p:pic>
      <p:sp>
        <p:nvSpPr>
          <p:cNvPr id="67" name="Freeform 43">
            <a:extLst>
              <a:ext uri="{FF2B5EF4-FFF2-40B4-BE49-F238E27FC236}">
                <a16:creationId xmlns:a16="http://schemas.microsoft.com/office/drawing/2014/main" id="{4EEFCCD7-9BFF-47EA-9C91-94E380FD80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82880" y="6061223"/>
            <a:ext cx="855156" cy="506277"/>
          </a:xfrm>
          <a:custGeom>
            <a:avLst/>
            <a:gdLst>
              <a:gd name="connsiteX0" fmla="*/ 0 w 855156"/>
              <a:gd name="connsiteY0" fmla="*/ 506277 h 506277"/>
              <a:gd name="connsiteX1" fmla="*/ 509169 w 855156"/>
              <a:gd name="connsiteY1" fmla="*/ 505572 h 506277"/>
              <a:gd name="connsiteX2" fmla="*/ 599864 w 855156"/>
              <a:gd name="connsiteY2" fmla="*/ 505572 h 506277"/>
              <a:gd name="connsiteX3" fmla="*/ 614121 w 855156"/>
              <a:gd name="connsiteY3" fmla="*/ 500804 h 506277"/>
              <a:gd name="connsiteX4" fmla="*/ 619102 w 855156"/>
              <a:gd name="connsiteY4" fmla="*/ 496035 h 506277"/>
              <a:gd name="connsiteX5" fmla="*/ 848071 w 855156"/>
              <a:gd name="connsiteY5" fmla="*/ 267092 h 506277"/>
              <a:gd name="connsiteX6" fmla="*/ 848071 w 855156"/>
              <a:gd name="connsiteY6" fmla="*/ 238480 h 506277"/>
              <a:gd name="connsiteX7" fmla="*/ 619102 w 855156"/>
              <a:gd name="connsiteY7" fmla="*/ 9537 h 506277"/>
              <a:gd name="connsiteX8" fmla="*/ 614121 w 855156"/>
              <a:gd name="connsiteY8" fmla="*/ 4769 h 506277"/>
              <a:gd name="connsiteX9" fmla="*/ 599864 w 855156"/>
              <a:gd name="connsiteY9" fmla="*/ 0 h 506277"/>
              <a:gd name="connsiteX10" fmla="*/ 509169 w 855156"/>
              <a:gd name="connsiteY10" fmla="*/ 0 h 506277"/>
              <a:gd name="connsiteX11" fmla="*/ 0 w 855156"/>
              <a:gd name="connsiteY11" fmla="*/ 144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55156" h="506277">
                <a:moveTo>
                  <a:pt x="0" y="506277"/>
                </a:moveTo>
                <a:lnTo>
                  <a:pt x="509169" y="505572"/>
                </a:lnTo>
                <a:lnTo>
                  <a:pt x="599864" y="505572"/>
                </a:lnTo>
                <a:cubicBezTo>
                  <a:pt x="604673" y="505572"/>
                  <a:pt x="609483" y="500804"/>
                  <a:pt x="614121" y="500804"/>
                </a:cubicBezTo>
                <a:cubicBezTo>
                  <a:pt x="614121" y="496035"/>
                  <a:pt x="619102" y="496035"/>
                  <a:pt x="619102" y="496035"/>
                </a:cubicBezTo>
                <a:lnTo>
                  <a:pt x="848071" y="267092"/>
                </a:lnTo>
                <a:cubicBezTo>
                  <a:pt x="857518" y="257555"/>
                  <a:pt x="857518" y="248018"/>
                  <a:pt x="848071" y="238480"/>
                </a:cubicBezTo>
                <a:lnTo>
                  <a:pt x="619102" y="9537"/>
                </a:lnTo>
                <a:cubicBezTo>
                  <a:pt x="617556" y="7914"/>
                  <a:pt x="615667" y="6392"/>
                  <a:pt x="614121" y="4769"/>
                </a:cubicBezTo>
                <a:cubicBezTo>
                  <a:pt x="609483" y="0"/>
                  <a:pt x="604673" y="0"/>
                  <a:pt x="599864" y="0"/>
                </a:cubicBezTo>
                <a:lnTo>
                  <a:pt x="509169" y="0"/>
                </a:lnTo>
                <a:lnTo>
                  <a:pt x="0" y="1447"/>
                </a:lnTo>
                <a:close/>
              </a:path>
            </a:pathLst>
          </a:custGeom>
          <a:solidFill>
            <a:schemeClr val="accent1"/>
          </a:solidFill>
          <a:ln>
            <a:noFill/>
          </a:ln>
        </p:spPr>
        <p:txBody>
          <a:bodyPr/>
          <a:lstStyle/>
          <a:p>
            <a:endParaRPr lang="en-GB"/>
          </a:p>
        </p:txBody>
      </p:sp>
    </p:spTree>
    <p:extLst>
      <p:ext uri="{BB962C8B-B14F-4D97-AF65-F5344CB8AC3E}">
        <p14:creationId xmlns:p14="http://schemas.microsoft.com/office/powerpoint/2010/main" val="21075929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C71D87-3F49-4BCF-A883-F707E8BF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50CEEF0B-527F-4CBC-1283-C5F420492339}"/>
              </a:ext>
            </a:extLst>
          </p:cNvPr>
          <p:cNvSpPr>
            <a:spLocks noGrp="1"/>
          </p:cNvSpPr>
          <p:nvPr>
            <p:ph type="title"/>
          </p:nvPr>
        </p:nvSpPr>
        <p:spPr>
          <a:xfrm>
            <a:off x="4762500" y="624110"/>
            <a:ext cx="6742112" cy="1280890"/>
          </a:xfrm>
        </p:spPr>
        <p:txBody>
          <a:bodyPr>
            <a:normAutofit/>
          </a:bodyPr>
          <a:lstStyle/>
          <a:p>
            <a:r>
              <a:rPr lang="en-GB" dirty="0"/>
              <a:t>Set out layout of self reflection essay </a:t>
            </a:r>
          </a:p>
        </p:txBody>
      </p:sp>
      <p:sp>
        <p:nvSpPr>
          <p:cNvPr id="11" name="Freeform 11">
            <a:extLst>
              <a:ext uri="{FF2B5EF4-FFF2-40B4-BE49-F238E27FC236}">
                <a16:creationId xmlns:a16="http://schemas.microsoft.com/office/drawing/2014/main" id="{F9E52235-B88C-4D77-984C-A7C57CA78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06814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5" name="Picture 4" descr="Analogue clock">
            <a:extLst>
              <a:ext uri="{FF2B5EF4-FFF2-40B4-BE49-F238E27FC236}">
                <a16:creationId xmlns:a16="http://schemas.microsoft.com/office/drawing/2014/main" id="{68160D37-1A9E-8565-D044-38871739746B}"/>
              </a:ext>
            </a:extLst>
          </p:cNvPr>
          <p:cNvPicPr>
            <a:picLocks noChangeAspect="1"/>
          </p:cNvPicPr>
          <p:nvPr/>
        </p:nvPicPr>
        <p:blipFill>
          <a:blip r:embed="rId2"/>
          <a:srcRect l="45990" r="23930" b="-2"/>
          <a:stretch>
            <a:fillRect/>
          </a:stretch>
        </p:blipFill>
        <p:spPr>
          <a:xfrm>
            <a:off x="20" y="1730"/>
            <a:ext cx="3090472" cy="6858000"/>
          </a:xfrm>
          <a:prstGeom prst="rect">
            <a:avLst/>
          </a:prstGeom>
        </p:spPr>
      </p:pic>
      <p:pic>
        <p:nvPicPr>
          <p:cNvPr id="6" name="Content Placeholder 5" descr="A person writing in a notebook">
            <a:extLst>
              <a:ext uri="{FF2B5EF4-FFF2-40B4-BE49-F238E27FC236}">
                <a16:creationId xmlns:a16="http://schemas.microsoft.com/office/drawing/2014/main" id="{8E17BCD5-0C6A-C45E-BBAA-3E44D07524AA}"/>
              </a:ext>
            </a:extLst>
          </p:cNvPr>
          <p:cNvPicPr>
            <a:picLocks noGrp="1" noChangeAspect="1"/>
          </p:cNvPicPr>
          <p:nvPr>
            <p:ph idx="1"/>
          </p:nvPr>
        </p:nvPicPr>
        <p:blipFill>
          <a:blip r:embed="rId3">
            <a:extLst>
              <a:ext uri="{837473B0-CC2E-450A-ABE3-18F120FF3D39}">
                <a1611:picAttrSrcUrl xmlns:a1611="http://schemas.microsoft.com/office/drawing/2016/11/main" r:id="rId4"/>
              </a:ext>
            </a:extLst>
          </a:blip>
          <a:stretch>
            <a:fillRect/>
          </a:stretch>
        </p:blipFill>
        <p:spPr>
          <a:xfrm>
            <a:off x="5299869" y="2133600"/>
            <a:ext cx="5667375" cy="3778250"/>
          </a:xfrm>
        </p:spPr>
      </p:pic>
      <p:grpSp>
        <p:nvGrpSpPr>
          <p:cNvPr id="13" name="Group 12">
            <a:extLst>
              <a:ext uri="{FF2B5EF4-FFF2-40B4-BE49-F238E27FC236}">
                <a16:creationId xmlns:a16="http://schemas.microsoft.com/office/drawing/2014/main" id="{5552A84B-8851-405D-B8A8-7369A6BC69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68149" y="228600"/>
            <a:ext cx="2851523" cy="6638625"/>
            <a:chOff x="2487613" y="285750"/>
            <a:chExt cx="2428875" cy="5654676"/>
          </a:xfrm>
          <a:solidFill>
            <a:schemeClr val="accent1">
              <a:lumMod val="75000"/>
              <a:alpha val="40000"/>
            </a:schemeClr>
          </a:solidFill>
        </p:grpSpPr>
        <p:sp>
          <p:nvSpPr>
            <p:cNvPr id="14" name="Freeform 11">
              <a:extLst>
                <a:ext uri="{FF2B5EF4-FFF2-40B4-BE49-F238E27FC236}">
                  <a16:creationId xmlns:a16="http://schemas.microsoft.com/office/drawing/2014/main" id="{7432EB9C-3261-48B0-8C9E-BBAC8EC4B0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5" name="Freeform 12">
              <a:extLst>
                <a:ext uri="{FF2B5EF4-FFF2-40B4-BE49-F238E27FC236}">
                  <a16:creationId xmlns:a16="http://schemas.microsoft.com/office/drawing/2014/main" id="{B34577BF-92CE-40E9-8424-AAAA86E19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6" name="Freeform 13">
              <a:extLst>
                <a:ext uri="{FF2B5EF4-FFF2-40B4-BE49-F238E27FC236}">
                  <a16:creationId xmlns:a16="http://schemas.microsoft.com/office/drawing/2014/main" id="{E59688BF-02B8-4177-9BFF-D9388FD18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7" name="Freeform 14">
              <a:extLst>
                <a:ext uri="{FF2B5EF4-FFF2-40B4-BE49-F238E27FC236}">
                  <a16:creationId xmlns:a16="http://schemas.microsoft.com/office/drawing/2014/main" id="{7C1B48D5-4F38-4A42-A235-D150C8FB6F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8" name="Freeform 15">
              <a:extLst>
                <a:ext uri="{FF2B5EF4-FFF2-40B4-BE49-F238E27FC236}">
                  <a16:creationId xmlns:a16="http://schemas.microsoft.com/office/drawing/2014/main" id="{D63EC166-228D-4475-A192-3B6C7889A0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9" name="Freeform 16">
              <a:extLst>
                <a:ext uri="{FF2B5EF4-FFF2-40B4-BE49-F238E27FC236}">
                  <a16:creationId xmlns:a16="http://schemas.microsoft.com/office/drawing/2014/main" id="{87553E39-E427-4DBA-BD56-1229E1DAA6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20" name="Freeform 17">
              <a:extLst>
                <a:ext uri="{FF2B5EF4-FFF2-40B4-BE49-F238E27FC236}">
                  <a16:creationId xmlns:a16="http://schemas.microsoft.com/office/drawing/2014/main" id="{58FBA27C-5954-4308-919A-DDB27AA10C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1" name="Freeform 18">
              <a:extLst>
                <a:ext uri="{FF2B5EF4-FFF2-40B4-BE49-F238E27FC236}">
                  <a16:creationId xmlns:a16="http://schemas.microsoft.com/office/drawing/2014/main" id="{6F9D59A2-6EFA-4E70-BB51-4B2B80AF8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2" name="Freeform 19">
              <a:extLst>
                <a:ext uri="{FF2B5EF4-FFF2-40B4-BE49-F238E27FC236}">
                  <a16:creationId xmlns:a16="http://schemas.microsoft.com/office/drawing/2014/main" id="{58722E97-1E37-4E07-BE1B-49F45712D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3" name="Freeform 20">
              <a:extLst>
                <a:ext uri="{FF2B5EF4-FFF2-40B4-BE49-F238E27FC236}">
                  <a16:creationId xmlns:a16="http://schemas.microsoft.com/office/drawing/2014/main" id="{4BA7D523-89CE-4552-822B-5D07C7E22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4" name="Freeform 21">
              <a:extLst>
                <a:ext uri="{FF2B5EF4-FFF2-40B4-BE49-F238E27FC236}">
                  <a16:creationId xmlns:a16="http://schemas.microsoft.com/office/drawing/2014/main" id="{0805B698-70ED-418F-949A-15DA927EC3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5" name="Freeform 22">
              <a:extLst>
                <a:ext uri="{FF2B5EF4-FFF2-40B4-BE49-F238E27FC236}">
                  <a16:creationId xmlns:a16="http://schemas.microsoft.com/office/drawing/2014/main" id="{2FC262F6-2F17-4FF9-976D-36430069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27" name="Group 26">
            <a:extLst>
              <a:ext uri="{FF2B5EF4-FFF2-40B4-BE49-F238E27FC236}">
                <a16:creationId xmlns:a16="http://schemas.microsoft.com/office/drawing/2014/main" id="{15C6759D-A316-44FB-BAA1-41A9BAEBDA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95364" y="-30"/>
            <a:ext cx="2356675" cy="6853284"/>
            <a:chOff x="6627813" y="195452"/>
            <a:chExt cx="1952625" cy="5678299"/>
          </a:xfrm>
          <a:solidFill>
            <a:schemeClr val="accent1"/>
          </a:solidFill>
        </p:grpSpPr>
        <p:sp>
          <p:nvSpPr>
            <p:cNvPr id="28" name="Freeform 27">
              <a:extLst>
                <a:ext uri="{FF2B5EF4-FFF2-40B4-BE49-F238E27FC236}">
                  <a16:creationId xmlns:a16="http://schemas.microsoft.com/office/drawing/2014/main" id="{2C99C3E8-2AA3-4F6B-9124-69B6BC78B4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29" name="Freeform 28">
              <a:extLst>
                <a:ext uri="{FF2B5EF4-FFF2-40B4-BE49-F238E27FC236}">
                  <a16:creationId xmlns:a16="http://schemas.microsoft.com/office/drawing/2014/main" id="{83E8DD31-651B-493F-A510-08B8A67FF2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30" name="Freeform 29">
              <a:extLst>
                <a:ext uri="{FF2B5EF4-FFF2-40B4-BE49-F238E27FC236}">
                  <a16:creationId xmlns:a16="http://schemas.microsoft.com/office/drawing/2014/main" id="{CF378E01-DE98-49C1-BA6A-CE9A12BE9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31" name="Freeform 30">
              <a:extLst>
                <a:ext uri="{FF2B5EF4-FFF2-40B4-BE49-F238E27FC236}">
                  <a16:creationId xmlns:a16="http://schemas.microsoft.com/office/drawing/2014/main" id="{51C6658C-C674-43A3-B7D5-E1D167D92F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32" name="Freeform 31">
              <a:extLst>
                <a:ext uri="{FF2B5EF4-FFF2-40B4-BE49-F238E27FC236}">
                  <a16:creationId xmlns:a16="http://schemas.microsoft.com/office/drawing/2014/main" id="{DF23D4C6-8AA4-481B-B5CC-DD228BA30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33" name="Freeform 32">
              <a:extLst>
                <a:ext uri="{FF2B5EF4-FFF2-40B4-BE49-F238E27FC236}">
                  <a16:creationId xmlns:a16="http://schemas.microsoft.com/office/drawing/2014/main" id="{129B04C3-4B8A-4E90-8807-F9A6FAE74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34" name="Freeform 33">
              <a:extLst>
                <a:ext uri="{FF2B5EF4-FFF2-40B4-BE49-F238E27FC236}">
                  <a16:creationId xmlns:a16="http://schemas.microsoft.com/office/drawing/2014/main" id="{B8597535-8174-49AA-94A7-E608342E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35" name="Freeform 34">
              <a:extLst>
                <a:ext uri="{FF2B5EF4-FFF2-40B4-BE49-F238E27FC236}">
                  <a16:creationId xmlns:a16="http://schemas.microsoft.com/office/drawing/2014/main" id="{F2FEFE5A-4435-4C8D-8A44-08D2D28E5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36" name="Freeform 35">
              <a:extLst>
                <a:ext uri="{FF2B5EF4-FFF2-40B4-BE49-F238E27FC236}">
                  <a16:creationId xmlns:a16="http://schemas.microsoft.com/office/drawing/2014/main" id="{FA209986-26CB-4CE9-AD55-76C359D41B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37" name="Freeform 36">
              <a:extLst>
                <a:ext uri="{FF2B5EF4-FFF2-40B4-BE49-F238E27FC236}">
                  <a16:creationId xmlns:a16="http://schemas.microsoft.com/office/drawing/2014/main" id="{D4EBBD13-CB15-4CE3-AA0A-F828CD4D7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38" name="Freeform 37">
              <a:extLst>
                <a:ext uri="{FF2B5EF4-FFF2-40B4-BE49-F238E27FC236}">
                  <a16:creationId xmlns:a16="http://schemas.microsoft.com/office/drawing/2014/main" id="{C15697DE-093E-4414-AFF5-57941C52D2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39" name="Freeform 38">
              <a:extLst>
                <a:ext uri="{FF2B5EF4-FFF2-40B4-BE49-F238E27FC236}">
                  <a16:creationId xmlns:a16="http://schemas.microsoft.com/office/drawing/2014/main" id="{C7AA6B1E-510D-4651-91FD-B77E1F0E9D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41" name="Rectangle 40">
            <a:extLst>
              <a:ext uri="{FF2B5EF4-FFF2-40B4-BE49-F238E27FC236}">
                <a16:creationId xmlns:a16="http://schemas.microsoft.com/office/drawing/2014/main" id="{EFAD192E-6453-4479-A9DF-054811745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6814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95732542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20000"/>
                <a:lumOff val="8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3922973-13F3-4CE6-8EFF-03799F4944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2" name="Rectangle 11">
            <a:extLst>
              <a:ext uri="{FF2B5EF4-FFF2-40B4-BE49-F238E27FC236}">
                <a16:creationId xmlns:a16="http://schemas.microsoft.com/office/drawing/2014/main" id="{B186664C-CD2D-43B3-85D6-F2EBA42B72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accent1">
              <a:alpha val="7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36910423-F477-4C74-89EE-E17D46F4E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1DD39CCF-2552-91DE-FD66-7707F1BFDEBF}"/>
              </a:ext>
            </a:extLst>
          </p:cNvPr>
          <p:cNvSpPr>
            <a:spLocks noGrp="1"/>
          </p:cNvSpPr>
          <p:nvPr>
            <p:ph type="title"/>
          </p:nvPr>
        </p:nvSpPr>
        <p:spPr>
          <a:xfrm>
            <a:off x="541867" y="787400"/>
            <a:ext cx="7145866" cy="778933"/>
          </a:xfrm>
        </p:spPr>
        <p:txBody>
          <a:bodyPr anchor="ctr">
            <a:normAutofit/>
          </a:bodyPr>
          <a:lstStyle/>
          <a:p>
            <a:r>
              <a:rPr lang="en-GB" sz="3200" dirty="0">
                <a:solidFill>
                  <a:srgbClr val="FEFFFF"/>
                </a:solidFill>
              </a:rPr>
              <a:t>Coffee Break </a:t>
            </a:r>
          </a:p>
        </p:txBody>
      </p:sp>
      <p:pic>
        <p:nvPicPr>
          <p:cNvPr id="5" name="Content Placeholder 4" descr="A napkin with a cup of coffee and a pen">
            <a:extLst>
              <a:ext uri="{FF2B5EF4-FFF2-40B4-BE49-F238E27FC236}">
                <a16:creationId xmlns:a16="http://schemas.microsoft.com/office/drawing/2014/main" id="{DAC7E219-61C5-91BA-38C6-90E437CED5A4}"/>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1231900" y="1943100"/>
            <a:ext cx="5829300" cy="3987800"/>
          </a:xfrm>
        </p:spPr>
      </p:pic>
      <p:pic>
        <p:nvPicPr>
          <p:cNvPr id="7" name="Graphic 6" descr="Coffee">
            <a:extLst>
              <a:ext uri="{FF2B5EF4-FFF2-40B4-BE49-F238E27FC236}">
                <a16:creationId xmlns:a16="http://schemas.microsoft.com/office/drawing/2014/main" id="{34791711-8471-AFC8-8484-5ABBEB13913C}"/>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8713057" y="2462282"/>
            <a:ext cx="3001931" cy="3001931"/>
          </a:xfrm>
          <a:prstGeom prst="rect">
            <a:avLst/>
          </a:prstGeom>
        </p:spPr>
      </p:pic>
    </p:spTree>
    <p:extLst>
      <p:ext uri="{BB962C8B-B14F-4D97-AF65-F5344CB8AC3E}">
        <p14:creationId xmlns:p14="http://schemas.microsoft.com/office/powerpoint/2010/main" val="367892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2809B993-8FEB-46DC-9CD7-69C95E2C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66D438-B425-9ECA-1D82-4AD02C0A2F7D}"/>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What underpins CBT</a:t>
            </a:r>
          </a:p>
        </p:txBody>
      </p:sp>
      <p:sp>
        <p:nvSpPr>
          <p:cNvPr id="34" name="Freeform 11">
            <a:extLst>
              <a:ext uri="{FF2B5EF4-FFF2-40B4-BE49-F238E27FC236}">
                <a16:creationId xmlns:a16="http://schemas.microsoft.com/office/drawing/2014/main" id="{1E9821DA-CF82-4DA7-A2E9-77C49ECD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36" name="Rectangle 35">
            <a:extLst>
              <a:ext uri="{FF2B5EF4-FFF2-40B4-BE49-F238E27FC236}">
                <a16:creationId xmlns:a16="http://schemas.microsoft.com/office/drawing/2014/main" id="{67F90B71-DFD0-4AAD-BD8F-3D4A022F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8" name="Content Placeholder 2">
            <a:extLst>
              <a:ext uri="{FF2B5EF4-FFF2-40B4-BE49-F238E27FC236}">
                <a16:creationId xmlns:a16="http://schemas.microsoft.com/office/drawing/2014/main" id="{1601C62E-DEBD-9BDC-A119-0887B7337794}"/>
              </a:ext>
            </a:extLst>
          </p:cNvPr>
          <p:cNvGraphicFramePr>
            <a:graphicFrameLocks noGrp="1"/>
          </p:cNvGraphicFramePr>
          <p:nvPr>
            <p:ph idx="1"/>
            <p:extLst>
              <p:ext uri="{D42A27DB-BD31-4B8C-83A1-F6EECF244321}">
                <p14:modId xmlns:p14="http://schemas.microsoft.com/office/powerpoint/2010/main" val="3138563991"/>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594960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2809B993-8FEB-46DC-9CD7-69C95E2C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FEA8F8-FEE9-7F16-17A1-D6F1CB36B993}"/>
              </a:ext>
            </a:extLst>
          </p:cNvPr>
          <p:cNvSpPr>
            <a:spLocks noGrp="1"/>
          </p:cNvSpPr>
          <p:nvPr>
            <p:ph type="title"/>
          </p:nvPr>
        </p:nvSpPr>
        <p:spPr>
          <a:xfrm>
            <a:off x="1259893" y="3101093"/>
            <a:ext cx="2454052" cy="3029344"/>
          </a:xfrm>
        </p:spPr>
        <p:txBody>
          <a:bodyPr>
            <a:normAutofit/>
          </a:bodyPr>
          <a:lstStyle/>
          <a:p>
            <a:r>
              <a:rPr lang="en-GB" sz="3200" b="1">
                <a:solidFill>
                  <a:schemeClr val="bg1"/>
                </a:solidFill>
              </a:rPr>
              <a:t>CBT</a:t>
            </a:r>
          </a:p>
        </p:txBody>
      </p:sp>
      <p:sp>
        <p:nvSpPr>
          <p:cNvPr id="21" name="Freeform 11">
            <a:extLst>
              <a:ext uri="{FF2B5EF4-FFF2-40B4-BE49-F238E27FC236}">
                <a16:creationId xmlns:a16="http://schemas.microsoft.com/office/drawing/2014/main" id="{1E9821DA-CF82-4DA7-A2E9-77C49ECD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23" name="Rectangle 22">
            <a:extLst>
              <a:ext uri="{FF2B5EF4-FFF2-40B4-BE49-F238E27FC236}">
                <a16:creationId xmlns:a16="http://schemas.microsoft.com/office/drawing/2014/main" id="{67F90B71-DFD0-4AAD-BD8F-3D4A022F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43727FE-3DE1-B9DE-5B83-C3A6DF321B5D}"/>
              </a:ext>
            </a:extLst>
          </p:cNvPr>
          <p:cNvGraphicFramePr>
            <a:graphicFrameLocks noGrp="1"/>
          </p:cNvGraphicFramePr>
          <p:nvPr>
            <p:ph idx="1"/>
            <p:extLst>
              <p:ext uri="{D42A27DB-BD31-4B8C-83A1-F6EECF244321}">
                <p14:modId xmlns:p14="http://schemas.microsoft.com/office/powerpoint/2010/main" val="3533266426"/>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435773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7D20A-6190-86C1-3BED-2E4E91C4D34B}"/>
              </a:ext>
            </a:extLst>
          </p:cNvPr>
          <p:cNvSpPr>
            <a:spLocks noGrp="1"/>
          </p:cNvSpPr>
          <p:nvPr>
            <p:ph type="title"/>
          </p:nvPr>
        </p:nvSpPr>
        <p:spPr>
          <a:xfrm>
            <a:off x="2071717" y="624110"/>
            <a:ext cx="3634139" cy="1280890"/>
          </a:xfrm>
        </p:spPr>
        <p:txBody>
          <a:bodyPr>
            <a:normAutofit/>
          </a:bodyPr>
          <a:lstStyle/>
          <a:p>
            <a:pPr>
              <a:lnSpc>
                <a:spcPct val="90000"/>
              </a:lnSpc>
            </a:pPr>
            <a:r>
              <a:rPr lang="en-GB" sz="2800" b="1" dirty="0"/>
              <a:t>COGNITIVE BEHAVIOURAL THERAPY</a:t>
            </a:r>
          </a:p>
        </p:txBody>
      </p:sp>
      <p:sp>
        <p:nvSpPr>
          <p:cNvPr id="3" name="Content Placeholder 2">
            <a:extLst>
              <a:ext uri="{FF2B5EF4-FFF2-40B4-BE49-F238E27FC236}">
                <a16:creationId xmlns:a16="http://schemas.microsoft.com/office/drawing/2014/main" id="{DC6CB2CB-2B11-227C-4B85-001C69336ECE}"/>
              </a:ext>
            </a:extLst>
          </p:cNvPr>
          <p:cNvSpPr>
            <a:spLocks noGrp="1"/>
          </p:cNvSpPr>
          <p:nvPr>
            <p:ph idx="1"/>
          </p:nvPr>
        </p:nvSpPr>
        <p:spPr>
          <a:xfrm>
            <a:off x="2068004" y="2133600"/>
            <a:ext cx="3637852" cy="3777622"/>
          </a:xfrm>
        </p:spPr>
        <p:txBody>
          <a:bodyPr>
            <a:normAutofit/>
          </a:bodyPr>
          <a:lstStyle/>
          <a:p>
            <a:r>
              <a:rPr lang="en-GB" sz="2000" dirty="0"/>
              <a:t>Thoughts – feelings physical sensations and behaviour are interconnected</a:t>
            </a:r>
          </a:p>
          <a:p>
            <a:r>
              <a:rPr lang="en-GB" sz="2000" dirty="0"/>
              <a:t>CBT core suggests that it is not the situation that causes the emotional difficulty but the meaning we attach to them </a:t>
            </a:r>
          </a:p>
          <a:p>
            <a:endParaRPr lang="en-GB" dirty="0"/>
          </a:p>
        </p:txBody>
      </p:sp>
      <p:pic>
        <p:nvPicPr>
          <p:cNvPr id="8" name="Picture 7" descr="A diagram of a triangle&#10;&#10;AI-generated content may be incorrect.">
            <a:extLst>
              <a:ext uri="{FF2B5EF4-FFF2-40B4-BE49-F238E27FC236}">
                <a16:creationId xmlns:a16="http://schemas.microsoft.com/office/drawing/2014/main" id="{25A105A2-CC16-E58E-F349-06D24DB622E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193856" y="645106"/>
            <a:ext cx="5247747" cy="5247747"/>
          </a:xfrm>
          <a:prstGeom prst="rect">
            <a:avLst/>
          </a:prstGeom>
        </p:spPr>
      </p:pic>
    </p:spTree>
    <p:extLst>
      <p:ext uri="{BB962C8B-B14F-4D97-AF65-F5344CB8AC3E}">
        <p14:creationId xmlns:p14="http://schemas.microsoft.com/office/powerpoint/2010/main" val="13860412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1E2079-CEEC-6E6E-1FE4-359B0B8843AC}"/>
              </a:ext>
            </a:extLst>
          </p:cNvPr>
          <p:cNvSpPr>
            <a:spLocks noGrp="1"/>
          </p:cNvSpPr>
          <p:nvPr>
            <p:ph type="title"/>
          </p:nvPr>
        </p:nvSpPr>
        <p:spPr>
          <a:xfrm>
            <a:off x="3373062" y="624110"/>
            <a:ext cx="8131550" cy="1280890"/>
          </a:xfrm>
        </p:spPr>
        <p:txBody>
          <a:bodyPr>
            <a:normAutofit/>
          </a:bodyPr>
          <a:lstStyle/>
          <a:p>
            <a:r>
              <a:rPr lang="en-GB" b="1" dirty="0"/>
              <a:t>Core beliefs</a:t>
            </a:r>
            <a:endParaRPr lang="en-GB" b="1"/>
          </a:p>
        </p:txBody>
      </p:sp>
      <p:sp>
        <p:nvSpPr>
          <p:cNvPr id="33" name="Rectangle 32">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5" name="Group 34">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36"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37"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38"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39"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40"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41"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42"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43"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44"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45"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46"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47"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49"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DE15479E-DA38-9155-A0A5-B6E87E68EC0F}"/>
              </a:ext>
            </a:extLst>
          </p:cNvPr>
          <p:cNvSpPr>
            <a:spLocks noGrp="1"/>
          </p:cNvSpPr>
          <p:nvPr>
            <p:ph idx="1"/>
          </p:nvPr>
        </p:nvSpPr>
        <p:spPr>
          <a:xfrm>
            <a:off x="3373062" y="2133600"/>
            <a:ext cx="8131550" cy="3777622"/>
          </a:xfrm>
        </p:spPr>
        <p:txBody>
          <a:bodyPr>
            <a:normAutofit/>
          </a:bodyPr>
          <a:lstStyle/>
          <a:p>
            <a:r>
              <a:rPr lang="en-GB" b="1"/>
              <a:t>Core belief </a:t>
            </a:r>
            <a:r>
              <a:rPr lang="en-GB"/>
              <a:t>is often formed in early years ( “I’m no good”)</a:t>
            </a:r>
          </a:p>
          <a:p>
            <a:endParaRPr lang="en-GB"/>
          </a:p>
          <a:p>
            <a:r>
              <a:rPr lang="en-GB" b="1"/>
              <a:t>Intermediate belief  </a:t>
            </a:r>
            <a:r>
              <a:rPr lang="en-GB"/>
              <a:t>includes </a:t>
            </a:r>
            <a:r>
              <a:rPr lang="en-GB" b="1"/>
              <a:t>rules and assumptions </a:t>
            </a:r>
            <a:r>
              <a:rPr lang="en-GB"/>
              <a:t>we live by.</a:t>
            </a:r>
          </a:p>
          <a:p>
            <a:pPr marL="0" indent="0">
              <a:buNone/>
            </a:pPr>
            <a:r>
              <a:rPr lang="en-GB"/>
              <a:t> </a:t>
            </a:r>
          </a:p>
          <a:p>
            <a:r>
              <a:rPr lang="en-GB" b="1"/>
              <a:t>Example</a:t>
            </a:r>
            <a:r>
              <a:rPr lang="en-GB"/>
              <a:t> - ( if I don’t do everything perfectly then people will criticise or reject me). </a:t>
            </a:r>
          </a:p>
        </p:txBody>
      </p:sp>
    </p:spTree>
    <p:extLst>
      <p:ext uri="{BB962C8B-B14F-4D97-AF65-F5344CB8AC3E}">
        <p14:creationId xmlns:p14="http://schemas.microsoft.com/office/powerpoint/2010/main" val="2052496721"/>
      </p:ext>
    </p:extLst>
  </p:cSld>
  <p:clrMapOvr>
    <a:overrideClrMapping bg1="lt1" tx1="dk1" bg2="lt2" tx2="dk2" accent1="accent1" accent2="accent2" accent3="accent3" accent4="accent4" accent5="accent5" accent6="accent6" hlink="hlink" folHlink="folHlink"/>
  </p:clrMapOvr>
</p:sld>
</file>

<file path=ppt/slides/slide2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ABC1D0-D502-F474-8EA5-E04A6DAA43E3}"/>
              </a:ext>
            </a:extLst>
          </p:cNvPr>
          <p:cNvSpPr>
            <a:spLocks noGrp="1"/>
          </p:cNvSpPr>
          <p:nvPr>
            <p:ph type="title"/>
          </p:nvPr>
        </p:nvSpPr>
        <p:spPr>
          <a:xfrm>
            <a:off x="3373062" y="624110"/>
            <a:ext cx="8131550" cy="1280890"/>
          </a:xfrm>
        </p:spPr>
        <p:txBody>
          <a:bodyPr>
            <a:normAutofit/>
          </a:bodyPr>
          <a:lstStyle/>
          <a:p>
            <a:pPr algn="ctr"/>
            <a:r>
              <a:rPr lang="en-GB" dirty="0"/>
              <a:t>What are Negative Automatic thoughts?</a:t>
            </a:r>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2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5EA2D46C-CC25-FE00-CEF3-487A220C3C05}"/>
              </a:ext>
            </a:extLst>
          </p:cNvPr>
          <p:cNvSpPr>
            <a:spLocks noGrp="1"/>
          </p:cNvSpPr>
          <p:nvPr>
            <p:ph idx="1"/>
          </p:nvPr>
        </p:nvSpPr>
        <p:spPr>
          <a:xfrm>
            <a:off x="3373062" y="2133600"/>
            <a:ext cx="8131550" cy="3777622"/>
          </a:xfrm>
        </p:spPr>
        <p:txBody>
          <a:bodyPr>
            <a:normAutofit/>
          </a:bodyPr>
          <a:lstStyle/>
          <a:p>
            <a:r>
              <a:rPr lang="en-GB" sz="2800" dirty="0"/>
              <a:t>Quick spontaneous thoughts that pop into our minds in response to everyday situations.</a:t>
            </a:r>
          </a:p>
          <a:p>
            <a:r>
              <a:rPr lang="en-GB" sz="2800" dirty="0"/>
              <a:t>They are so fast we don’t always notice them</a:t>
            </a:r>
          </a:p>
          <a:p>
            <a:r>
              <a:rPr lang="en-GB" sz="2800" dirty="0"/>
              <a:t>Strongly influence how we feel and behave</a:t>
            </a:r>
          </a:p>
          <a:p>
            <a:endParaRPr lang="en-GB" dirty="0"/>
          </a:p>
        </p:txBody>
      </p:sp>
    </p:spTree>
    <p:extLst>
      <p:ext uri="{BB962C8B-B14F-4D97-AF65-F5344CB8AC3E}">
        <p14:creationId xmlns:p14="http://schemas.microsoft.com/office/powerpoint/2010/main" val="1497214185"/>
      </p:ext>
    </p:extLst>
  </p:cSld>
  <p:clrMapOvr>
    <a:overrideClrMapping bg1="lt1" tx1="dk1" bg2="lt2" tx2="dk2" accent1="accent1" accent2="accent2" accent3="accent3" accent4="accent4" accent5="accent5" accent6="accent6" hlink="hlink" folHlink="folHlink"/>
  </p:clrMapOvr>
</p:sld>
</file>

<file path=ppt/slides/slide2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00D1C2-DC06-A0E8-889E-76593AE6D66F}"/>
              </a:ext>
            </a:extLst>
          </p:cNvPr>
          <p:cNvSpPr>
            <a:spLocks noGrp="1"/>
          </p:cNvSpPr>
          <p:nvPr>
            <p:ph type="title"/>
          </p:nvPr>
        </p:nvSpPr>
        <p:spPr>
          <a:xfrm>
            <a:off x="3373062" y="624110"/>
            <a:ext cx="8131550" cy="1280890"/>
          </a:xfrm>
        </p:spPr>
        <p:txBody>
          <a:bodyPr>
            <a:normAutofit/>
          </a:bodyPr>
          <a:lstStyle/>
          <a:p>
            <a:r>
              <a:rPr lang="en-GB" b="1" dirty="0"/>
              <a:t>Self critical thoughts</a:t>
            </a:r>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2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309FBE7F-E706-36DC-E626-93F4BED67C09}"/>
              </a:ext>
            </a:extLst>
          </p:cNvPr>
          <p:cNvSpPr>
            <a:spLocks noGrp="1"/>
          </p:cNvSpPr>
          <p:nvPr>
            <p:ph idx="1"/>
          </p:nvPr>
        </p:nvSpPr>
        <p:spPr>
          <a:xfrm>
            <a:off x="3373062" y="2133600"/>
            <a:ext cx="8131550" cy="3777622"/>
          </a:xfrm>
        </p:spPr>
        <p:txBody>
          <a:bodyPr>
            <a:normAutofit/>
          </a:bodyPr>
          <a:lstStyle/>
          <a:p>
            <a:r>
              <a:rPr lang="en-GB" sz="2400" dirty="0"/>
              <a:t>“I’m not good enough:</a:t>
            </a:r>
          </a:p>
          <a:p>
            <a:r>
              <a:rPr lang="en-GB" sz="2400" dirty="0"/>
              <a:t>“I always mess things up”</a:t>
            </a:r>
          </a:p>
          <a:p>
            <a:r>
              <a:rPr lang="en-GB" sz="2400" dirty="0"/>
              <a:t>“People must think I’m useless”</a:t>
            </a:r>
          </a:p>
          <a:p>
            <a:r>
              <a:rPr lang="en-GB" sz="2400" dirty="0"/>
              <a:t>“I should be doing better than this”</a:t>
            </a:r>
          </a:p>
        </p:txBody>
      </p:sp>
    </p:spTree>
    <p:extLst>
      <p:ext uri="{BB962C8B-B14F-4D97-AF65-F5344CB8AC3E}">
        <p14:creationId xmlns:p14="http://schemas.microsoft.com/office/powerpoint/2010/main" val="4194271211"/>
      </p:ext>
    </p:extLst>
  </p:cSld>
  <p:clrMapOvr>
    <a:overrideClrMapping bg1="lt1" tx1="dk1" bg2="lt2" tx2="dk2" accent1="accent1" accent2="accent2" accent3="accent3" accent4="accent4" accent5="accent5" accent6="accent6" hlink="hlink" folHlink="folHlink"/>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F278D3-C55B-038C-2265-F62F9FE6DC51}"/>
              </a:ext>
            </a:extLst>
          </p:cNvPr>
          <p:cNvSpPr>
            <a:spLocks noGrp="1"/>
          </p:cNvSpPr>
          <p:nvPr>
            <p:ph type="title"/>
          </p:nvPr>
        </p:nvSpPr>
        <p:spPr>
          <a:xfrm>
            <a:off x="3373062" y="624110"/>
            <a:ext cx="8131550" cy="1280890"/>
          </a:xfrm>
        </p:spPr>
        <p:txBody>
          <a:bodyPr>
            <a:normAutofit/>
          </a:bodyPr>
          <a:lstStyle/>
          <a:p>
            <a:r>
              <a:rPr lang="en-GB" b="1" dirty="0"/>
              <a:t>Catastrophising Thoughts</a:t>
            </a:r>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2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8326BD52-81A8-C1EC-49C4-2BE9B0856F83}"/>
              </a:ext>
            </a:extLst>
          </p:cNvPr>
          <p:cNvSpPr>
            <a:spLocks noGrp="1"/>
          </p:cNvSpPr>
          <p:nvPr>
            <p:ph idx="1"/>
          </p:nvPr>
        </p:nvSpPr>
        <p:spPr>
          <a:xfrm>
            <a:off x="3373062" y="2133600"/>
            <a:ext cx="8131550" cy="3777622"/>
          </a:xfrm>
        </p:spPr>
        <p:txBody>
          <a:bodyPr>
            <a:normAutofit/>
          </a:bodyPr>
          <a:lstStyle/>
          <a:p>
            <a:r>
              <a:rPr lang="en-GB" sz="2400" dirty="0"/>
              <a:t>“This is going to end badly”</a:t>
            </a:r>
          </a:p>
          <a:p>
            <a:r>
              <a:rPr lang="en-GB" sz="2400" dirty="0"/>
              <a:t>“If I make one mistake, everything will fall apart”</a:t>
            </a:r>
          </a:p>
          <a:p>
            <a:r>
              <a:rPr lang="en-GB" sz="2400" dirty="0"/>
              <a:t>“Something terrible is definitely going to happen”</a:t>
            </a:r>
          </a:p>
          <a:p>
            <a:r>
              <a:rPr lang="en-GB" sz="2400" dirty="0"/>
              <a:t>“I won’t be able to handle it”</a:t>
            </a:r>
          </a:p>
          <a:p>
            <a:r>
              <a:rPr lang="en-GB" sz="2400" dirty="0"/>
              <a:t>“WHAT IF”</a:t>
            </a:r>
          </a:p>
        </p:txBody>
      </p:sp>
    </p:spTree>
    <p:extLst>
      <p:ext uri="{BB962C8B-B14F-4D97-AF65-F5344CB8AC3E}">
        <p14:creationId xmlns:p14="http://schemas.microsoft.com/office/powerpoint/2010/main" val="2305087561"/>
      </p:ext>
    </p:extLst>
  </p:cSld>
  <p:clrMapOvr>
    <a:overrideClrMapping bg1="lt1" tx1="dk1" bg2="lt2" tx2="dk2" accent1="accent1" accent2="accent2" accent3="accent3" accent4="accent4" accent5="accent5" accent6="accent6" hlink="hlink" folHlink="folHlink"/>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DAB719-92D1-8CDA-3A14-392F1F999C6B}"/>
              </a:ext>
            </a:extLst>
          </p:cNvPr>
          <p:cNvSpPr>
            <a:spLocks noGrp="1"/>
          </p:cNvSpPr>
          <p:nvPr>
            <p:ph type="title"/>
          </p:nvPr>
        </p:nvSpPr>
        <p:spPr>
          <a:xfrm>
            <a:off x="3373062" y="624110"/>
            <a:ext cx="8131550" cy="1280890"/>
          </a:xfrm>
        </p:spPr>
        <p:txBody>
          <a:bodyPr>
            <a:normAutofit/>
          </a:bodyPr>
          <a:lstStyle/>
          <a:p>
            <a:r>
              <a:rPr lang="en-GB" b="1" dirty="0"/>
              <a:t>Mind Reading </a:t>
            </a:r>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2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33FC4951-907F-D546-6D63-463F34C102B9}"/>
              </a:ext>
            </a:extLst>
          </p:cNvPr>
          <p:cNvSpPr>
            <a:spLocks noGrp="1"/>
          </p:cNvSpPr>
          <p:nvPr>
            <p:ph idx="1"/>
          </p:nvPr>
        </p:nvSpPr>
        <p:spPr>
          <a:xfrm>
            <a:off x="3373062" y="2133600"/>
            <a:ext cx="8131550" cy="3777622"/>
          </a:xfrm>
        </p:spPr>
        <p:txBody>
          <a:bodyPr>
            <a:normAutofit/>
          </a:bodyPr>
          <a:lstStyle/>
          <a:p>
            <a:r>
              <a:rPr lang="en-GB" dirty="0"/>
              <a:t>“</a:t>
            </a:r>
            <a:r>
              <a:rPr lang="en-GB" sz="2800" dirty="0"/>
              <a:t>They think I’m stupid”</a:t>
            </a:r>
          </a:p>
          <a:p>
            <a:r>
              <a:rPr lang="en-GB" sz="2800" dirty="0"/>
              <a:t>“They don’t like me”</a:t>
            </a:r>
          </a:p>
          <a:p>
            <a:r>
              <a:rPr lang="en-GB" sz="2800" dirty="0"/>
              <a:t>“ They think I’m boring”</a:t>
            </a:r>
          </a:p>
          <a:p>
            <a:r>
              <a:rPr lang="en-GB" sz="2800" dirty="0"/>
              <a:t>“Everyone is judging me”</a:t>
            </a:r>
          </a:p>
        </p:txBody>
      </p:sp>
    </p:spTree>
    <p:extLst>
      <p:ext uri="{BB962C8B-B14F-4D97-AF65-F5344CB8AC3E}">
        <p14:creationId xmlns:p14="http://schemas.microsoft.com/office/powerpoint/2010/main" val="2379067341"/>
      </p:ext>
    </p:extLst>
  </p:cSld>
  <p:clrMapOvr>
    <a:overrideClrMapping bg1="lt1" tx1="dk1" bg2="lt2" tx2="dk2" accent1="accent1" accent2="accent2" accent3="accent3" accent4="accent4" accent5="accent5" accent6="accent6" hlink="hlink" folHlink="folHlink"/>
  </p:clrMapOvr>
</p:sld>
</file>

<file path=ppt/slides/slide2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793602-5063-D21F-C466-341515E94FDB}"/>
              </a:ext>
            </a:extLst>
          </p:cNvPr>
          <p:cNvSpPr>
            <a:spLocks noGrp="1"/>
          </p:cNvSpPr>
          <p:nvPr>
            <p:ph type="title"/>
          </p:nvPr>
        </p:nvSpPr>
        <p:spPr>
          <a:xfrm>
            <a:off x="3373062" y="624110"/>
            <a:ext cx="8131550" cy="1280890"/>
          </a:xfrm>
        </p:spPr>
        <p:txBody>
          <a:bodyPr>
            <a:normAutofit/>
          </a:bodyPr>
          <a:lstStyle/>
          <a:p>
            <a:r>
              <a:rPr lang="en-GB" b="1" dirty="0"/>
              <a:t>Thoughts linked to low mood</a:t>
            </a:r>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2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6FE9295F-C0D9-0E34-AC89-E4A36FA6A840}"/>
              </a:ext>
            </a:extLst>
          </p:cNvPr>
          <p:cNvSpPr>
            <a:spLocks noGrp="1"/>
          </p:cNvSpPr>
          <p:nvPr>
            <p:ph idx="1"/>
          </p:nvPr>
        </p:nvSpPr>
        <p:spPr>
          <a:xfrm>
            <a:off x="3373062" y="2133600"/>
            <a:ext cx="8131550" cy="3777622"/>
          </a:xfrm>
        </p:spPr>
        <p:txBody>
          <a:bodyPr>
            <a:normAutofit/>
          </a:bodyPr>
          <a:lstStyle/>
          <a:p>
            <a:r>
              <a:rPr lang="en-GB" sz="2800" dirty="0"/>
              <a:t>“Thing will never get better”</a:t>
            </a:r>
          </a:p>
          <a:p>
            <a:r>
              <a:rPr lang="en-GB" sz="2800" dirty="0"/>
              <a:t>“I’m a burden to others”</a:t>
            </a:r>
          </a:p>
          <a:p>
            <a:r>
              <a:rPr lang="en-GB" sz="2800" dirty="0"/>
              <a:t>“There is no point in trying”</a:t>
            </a:r>
          </a:p>
        </p:txBody>
      </p:sp>
    </p:spTree>
    <p:extLst>
      <p:ext uri="{BB962C8B-B14F-4D97-AF65-F5344CB8AC3E}">
        <p14:creationId xmlns:p14="http://schemas.microsoft.com/office/powerpoint/2010/main" val="2951168364"/>
      </p:ext>
    </p:extLst>
  </p:cSld>
  <p:clrMapOvr>
    <a:overrideClrMapping bg1="lt1" tx1="dk1" bg2="lt2" tx2="dk2" accent1="accent1" accent2="accent2" accent3="accent3" accent4="accent4" accent5="accent5" accent6="accent6" hlink="hlink" folHlink="folHlink"/>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B1DD9EA-A53C-44BE-92F3-21CAD4D77C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B2722C-E6BF-D5C3-F05B-A7937D1B07A8}"/>
              </a:ext>
            </a:extLst>
          </p:cNvPr>
          <p:cNvSpPr>
            <a:spLocks noGrp="1"/>
          </p:cNvSpPr>
          <p:nvPr>
            <p:ph type="title"/>
          </p:nvPr>
        </p:nvSpPr>
        <p:spPr>
          <a:xfrm>
            <a:off x="1794897" y="624110"/>
            <a:ext cx="9712998" cy="1280890"/>
          </a:xfrm>
        </p:spPr>
        <p:txBody>
          <a:bodyPr>
            <a:normAutofit/>
          </a:bodyPr>
          <a:lstStyle/>
          <a:p>
            <a:r>
              <a:rPr lang="en-GB" dirty="0"/>
              <a:t>Thoughts linked to Social Situations</a:t>
            </a:r>
          </a:p>
        </p:txBody>
      </p:sp>
      <p:sp>
        <p:nvSpPr>
          <p:cNvPr id="34" name="Rectangle 33">
            <a:extLst>
              <a:ext uri="{FF2B5EF4-FFF2-40B4-BE49-F238E27FC236}">
                <a16:creationId xmlns:a16="http://schemas.microsoft.com/office/drawing/2014/main" id="{8305855A-EF75-4C54-AD29-3A7A2761C7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6" name="Freeform 11">
            <a:extLst>
              <a:ext uri="{FF2B5EF4-FFF2-40B4-BE49-F238E27FC236}">
                <a16:creationId xmlns:a16="http://schemas.microsoft.com/office/drawing/2014/main" id="{9C75C971-7653-4A6D-B809-4353FF7F78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graphicFrame>
        <p:nvGraphicFramePr>
          <p:cNvPr id="28" name="Content Placeholder 2">
            <a:extLst>
              <a:ext uri="{FF2B5EF4-FFF2-40B4-BE49-F238E27FC236}">
                <a16:creationId xmlns:a16="http://schemas.microsoft.com/office/drawing/2014/main" id="{0B35D9D2-4896-B20A-9A1A-6BE6CE74623D}"/>
              </a:ext>
            </a:extLst>
          </p:cNvPr>
          <p:cNvGraphicFramePr>
            <a:graphicFrameLocks noGrp="1"/>
          </p:cNvGraphicFramePr>
          <p:nvPr>
            <p:ph idx="1"/>
            <p:extLst>
              <p:ext uri="{D42A27DB-BD31-4B8C-83A1-F6EECF244321}">
                <p14:modId xmlns:p14="http://schemas.microsoft.com/office/powerpoint/2010/main" val="3540220136"/>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60144187"/>
      </p:ext>
    </p:extLst>
  </p:cSld>
  <p:clrMapOvr>
    <a:overrideClrMapping bg1="lt1" tx1="dk1" bg2="lt2" tx2="dk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2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pic>
        <p:nvPicPr>
          <p:cNvPr id="5" name="Content Placeholder 4" descr="A diagram of a diagram">
            <a:extLst>
              <a:ext uri="{FF2B5EF4-FFF2-40B4-BE49-F238E27FC236}">
                <a16:creationId xmlns:a16="http://schemas.microsoft.com/office/drawing/2014/main" id="{83E8A33E-955A-43FC-B444-A1AFB38715FB}"/>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tretch>
            <a:fillRect/>
          </a:stretch>
        </p:blipFill>
        <p:spPr>
          <a:xfrm>
            <a:off x="4305301" y="228601"/>
            <a:ext cx="6515100" cy="6638624"/>
          </a:xfrm>
        </p:spPr>
      </p:pic>
    </p:spTree>
    <p:extLst>
      <p:ext uri="{BB962C8B-B14F-4D97-AF65-F5344CB8AC3E}">
        <p14:creationId xmlns:p14="http://schemas.microsoft.com/office/powerpoint/2010/main" val="17824226"/>
      </p:ext>
    </p:extLst>
  </p:cSld>
  <p:clrMapOvr>
    <a:overrideClrMapping bg1="lt1" tx1="dk1" bg2="lt2" tx2="dk2" accent1="accent1" accent2="accent2" accent3="accent3" accent4="accent4" accent5="accent5" accent6="accent6" hlink="hlink" folHlink="folHlink"/>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64D327B-3D15-4255-9351-EE624EFBB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DF9AFF06-2038-48C7-8C6E-26FDAF7AF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81BF490-689E-4CFE-2A31-F6804B28E52C}"/>
              </a:ext>
            </a:extLst>
          </p:cNvPr>
          <p:cNvSpPr>
            <a:spLocks noGrp="1"/>
          </p:cNvSpPr>
          <p:nvPr>
            <p:ph type="title"/>
          </p:nvPr>
        </p:nvSpPr>
        <p:spPr>
          <a:xfrm>
            <a:off x="1843391" y="624110"/>
            <a:ext cx="9383408" cy="1280890"/>
          </a:xfrm>
        </p:spPr>
        <p:txBody>
          <a:bodyPr>
            <a:normAutofit/>
          </a:bodyPr>
          <a:lstStyle/>
          <a:p>
            <a:r>
              <a:rPr lang="en-GB">
                <a:solidFill>
                  <a:schemeClr val="bg1"/>
                </a:solidFill>
              </a:rPr>
              <a:t>Thought record example of </a:t>
            </a:r>
            <a:br>
              <a:rPr lang="en-GB">
                <a:solidFill>
                  <a:schemeClr val="bg1"/>
                </a:solidFill>
              </a:rPr>
            </a:br>
            <a:r>
              <a:rPr lang="en-GB">
                <a:solidFill>
                  <a:schemeClr val="bg1"/>
                </a:solidFill>
              </a:rPr>
              <a:t>walking to the shop after a stroke</a:t>
            </a:r>
          </a:p>
        </p:txBody>
      </p:sp>
      <p:sp>
        <p:nvSpPr>
          <p:cNvPr id="36" name="Freeform 11">
            <a:extLst>
              <a:ext uri="{FF2B5EF4-FFF2-40B4-BE49-F238E27FC236}">
                <a16:creationId xmlns:a16="http://schemas.microsoft.com/office/drawing/2014/main" id="{4416ADE8-5973-4118-8015-CC02D548C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graphicFrame>
        <p:nvGraphicFramePr>
          <p:cNvPr id="28" name="Content Placeholder 2">
            <a:extLst>
              <a:ext uri="{FF2B5EF4-FFF2-40B4-BE49-F238E27FC236}">
                <a16:creationId xmlns:a16="http://schemas.microsoft.com/office/drawing/2014/main" id="{F3EBC97F-5E03-4642-6B21-F3A14C7FFA69}"/>
              </a:ext>
            </a:extLst>
          </p:cNvPr>
          <p:cNvGraphicFramePr>
            <a:graphicFrameLocks noGrp="1"/>
          </p:cNvGraphicFramePr>
          <p:nvPr>
            <p:ph idx="1"/>
            <p:extLst>
              <p:ext uri="{D42A27DB-BD31-4B8C-83A1-F6EECF244321}">
                <p14:modId xmlns:p14="http://schemas.microsoft.com/office/powerpoint/2010/main" val="489133608"/>
              </p:ext>
            </p:extLst>
          </p:nvPr>
        </p:nvGraphicFramePr>
        <p:xfrm>
          <a:off x="961012" y="2930805"/>
          <a:ext cx="10265786" cy="2961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26178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464D327B-3D15-4255-9351-EE624EFBB6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F9AFF06-2038-48C7-8C6E-26FDAF7AF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29B98899-6784-EBF1-20F5-93FDD2DEA471}"/>
              </a:ext>
            </a:extLst>
          </p:cNvPr>
          <p:cNvSpPr>
            <a:spLocks noGrp="1"/>
          </p:cNvSpPr>
          <p:nvPr>
            <p:ph type="title"/>
          </p:nvPr>
        </p:nvSpPr>
        <p:spPr>
          <a:xfrm>
            <a:off x="1843391" y="624110"/>
            <a:ext cx="9383408" cy="1280890"/>
          </a:xfrm>
        </p:spPr>
        <p:txBody>
          <a:bodyPr>
            <a:normAutofit/>
          </a:bodyPr>
          <a:lstStyle/>
          <a:p>
            <a:r>
              <a:rPr lang="en-GB">
                <a:solidFill>
                  <a:schemeClr val="bg1"/>
                </a:solidFill>
              </a:rPr>
              <a:t>Emotions</a:t>
            </a:r>
          </a:p>
        </p:txBody>
      </p:sp>
      <p:sp>
        <p:nvSpPr>
          <p:cNvPr id="17" name="Freeform 11">
            <a:extLst>
              <a:ext uri="{FF2B5EF4-FFF2-40B4-BE49-F238E27FC236}">
                <a16:creationId xmlns:a16="http://schemas.microsoft.com/office/drawing/2014/main" id="{4416ADE8-5973-4118-8015-CC02D548CE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graphicFrame>
        <p:nvGraphicFramePr>
          <p:cNvPr id="18" name="Content Placeholder 2">
            <a:extLst>
              <a:ext uri="{FF2B5EF4-FFF2-40B4-BE49-F238E27FC236}">
                <a16:creationId xmlns:a16="http://schemas.microsoft.com/office/drawing/2014/main" id="{0FEDD81C-E49C-0A7D-3673-66E6A2CB7923}"/>
              </a:ext>
            </a:extLst>
          </p:cNvPr>
          <p:cNvGraphicFramePr>
            <a:graphicFrameLocks noGrp="1"/>
          </p:cNvGraphicFramePr>
          <p:nvPr>
            <p:ph idx="1"/>
            <p:extLst>
              <p:ext uri="{D42A27DB-BD31-4B8C-83A1-F6EECF244321}">
                <p14:modId xmlns:p14="http://schemas.microsoft.com/office/powerpoint/2010/main" val="3948803520"/>
              </p:ext>
            </p:extLst>
          </p:nvPr>
        </p:nvGraphicFramePr>
        <p:xfrm>
          <a:off x="961012" y="2930805"/>
          <a:ext cx="10265786" cy="296199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963368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2809B993-8FEB-46DC-9CD7-69C95E2C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67F5101-637E-ECA3-75D3-FDCA7738A806}"/>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Body sensations</a:t>
            </a:r>
          </a:p>
        </p:txBody>
      </p:sp>
      <p:sp>
        <p:nvSpPr>
          <p:cNvPr id="34" name="Freeform 11">
            <a:extLst>
              <a:ext uri="{FF2B5EF4-FFF2-40B4-BE49-F238E27FC236}">
                <a16:creationId xmlns:a16="http://schemas.microsoft.com/office/drawing/2014/main" id="{1E9821DA-CF82-4DA7-A2E9-77C49ECD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36" name="Rectangle 35">
            <a:extLst>
              <a:ext uri="{FF2B5EF4-FFF2-40B4-BE49-F238E27FC236}">
                <a16:creationId xmlns:a16="http://schemas.microsoft.com/office/drawing/2014/main" id="{67F90B71-DFD0-4AAD-BD8F-3D4A022F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8" name="Content Placeholder 2">
            <a:extLst>
              <a:ext uri="{FF2B5EF4-FFF2-40B4-BE49-F238E27FC236}">
                <a16:creationId xmlns:a16="http://schemas.microsoft.com/office/drawing/2014/main" id="{461A9F51-F782-5E25-B610-C1BA54A914D1}"/>
              </a:ext>
            </a:extLst>
          </p:cNvPr>
          <p:cNvGraphicFramePr>
            <a:graphicFrameLocks noGrp="1"/>
          </p:cNvGraphicFramePr>
          <p:nvPr>
            <p:ph idx="1"/>
            <p:extLst>
              <p:ext uri="{D42A27DB-BD31-4B8C-83A1-F6EECF244321}">
                <p14:modId xmlns:p14="http://schemas.microsoft.com/office/powerpoint/2010/main" val="2412838009"/>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6972106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Figures of houses in different position and sizes">
            <a:extLst>
              <a:ext uri="{FF2B5EF4-FFF2-40B4-BE49-F238E27FC236}">
                <a16:creationId xmlns:a16="http://schemas.microsoft.com/office/drawing/2014/main" id="{68BF9B15-68FE-B8EC-223C-666EBA933042}"/>
              </a:ext>
            </a:extLst>
          </p:cNvPr>
          <p:cNvPicPr>
            <a:picLocks noChangeAspect="1"/>
          </p:cNvPicPr>
          <p:nvPr/>
        </p:nvPicPr>
        <p:blipFill>
          <a:blip r:embed="rId2"/>
          <a:srcRect t="505" r="9091" b="8586"/>
          <a:stretch>
            <a:fillRect/>
          </a:stretch>
        </p:blipFill>
        <p:spPr>
          <a:xfrm>
            <a:off x="20" y="10"/>
            <a:ext cx="12191980" cy="6857990"/>
          </a:xfrm>
          <a:prstGeom prst="rect">
            <a:avLst/>
          </a:prstGeom>
        </p:spPr>
      </p:pic>
      <p:sp>
        <p:nvSpPr>
          <p:cNvPr id="46" name="Freeform 5">
            <a:extLst>
              <a:ext uri="{FF2B5EF4-FFF2-40B4-BE49-F238E27FC236}">
                <a16:creationId xmlns:a16="http://schemas.microsoft.com/office/drawing/2014/main" id="{813C4879-31DC-4174-B5FC-778884C3FE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10391775" cy="6858000"/>
          </a:xfrm>
          <a:custGeom>
            <a:avLst/>
            <a:gdLst>
              <a:gd name="T0" fmla="*/ 0 w 2184"/>
              <a:gd name="T1" fmla="*/ 1441 h 1441"/>
              <a:gd name="T2" fmla="*/ 1482 w 2184"/>
              <a:gd name="T3" fmla="*/ 1441 h 1441"/>
              <a:gd name="T4" fmla="*/ 2161 w 2184"/>
              <a:gd name="T5" fmla="*/ 762 h 1441"/>
              <a:gd name="T6" fmla="*/ 2161 w 2184"/>
              <a:gd name="T7" fmla="*/ 678 h 1441"/>
              <a:gd name="T8" fmla="*/ 1483 w 2184"/>
              <a:gd name="T9" fmla="*/ 0 h 1441"/>
              <a:gd name="T10" fmla="*/ 0 w 2184"/>
              <a:gd name="T11" fmla="*/ 0 h 1441"/>
              <a:gd name="T12" fmla="*/ 0 w 2184"/>
              <a:gd name="T13" fmla="*/ 1441 h 1441"/>
            </a:gdLst>
            <a:ahLst/>
            <a:cxnLst>
              <a:cxn ang="0">
                <a:pos x="T0" y="T1"/>
              </a:cxn>
              <a:cxn ang="0">
                <a:pos x="T2" y="T3"/>
              </a:cxn>
              <a:cxn ang="0">
                <a:pos x="T4" y="T5"/>
              </a:cxn>
              <a:cxn ang="0">
                <a:pos x="T6" y="T7"/>
              </a:cxn>
              <a:cxn ang="0">
                <a:pos x="T8" y="T9"/>
              </a:cxn>
              <a:cxn ang="0">
                <a:pos x="T10" y="T11"/>
              </a:cxn>
              <a:cxn ang="0">
                <a:pos x="T12" y="T13"/>
              </a:cxn>
            </a:cxnLst>
            <a:rect l="0" t="0" r="r" b="b"/>
            <a:pathLst>
              <a:path w="2184" h="1441">
                <a:moveTo>
                  <a:pt x="0" y="1441"/>
                </a:moveTo>
                <a:cubicBezTo>
                  <a:pt x="1482" y="1441"/>
                  <a:pt x="1482" y="1441"/>
                  <a:pt x="1482" y="1441"/>
                </a:cubicBezTo>
                <a:cubicBezTo>
                  <a:pt x="2161" y="762"/>
                  <a:pt x="2161" y="762"/>
                  <a:pt x="2161" y="762"/>
                </a:cubicBezTo>
                <a:cubicBezTo>
                  <a:pt x="2184" y="739"/>
                  <a:pt x="2184" y="701"/>
                  <a:pt x="2161" y="678"/>
                </a:cubicBezTo>
                <a:cubicBezTo>
                  <a:pt x="1483" y="0"/>
                  <a:pt x="1483" y="0"/>
                  <a:pt x="1483" y="0"/>
                </a:cubicBezTo>
                <a:cubicBezTo>
                  <a:pt x="0" y="0"/>
                  <a:pt x="0" y="0"/>
                  <a:pt x="0" y="0"/>
                </a:cubicBezTo>
                <a:lnTo>
                  <a:pt x="0" y="1441"/>
                </a:lnTo>
                <a:close/>
              </a:path>
            </a:pathLst>
          </a:custGeom>
          <a:solidFill>
            <a:schemeClr val="bg2">
              <a:lumMod val="75000"/>
              <a:alpha val="90000"/>
            </a:schemeClr>
          </a:solidFill>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876E3D19-6E53-81EC-FBF3-BA5C33CC54B7}"/>
              </a:ext>
            </a:extLst>
          </p:cNvPr>
          <p:cNvSpPr>
            <a:spLocks noGrp="1"/>
          </p:cNvSpPr>
          <p:nvPr>
            <p:ph type="title"/>
          </p:nvPr>
        </p:nvSpPr>
        <p:spPr>
          <a:xfrm>
            <a:off x="541867" y="626533"/>
            <a:ext cx="7128933" cy="1278467"/>
          </a:xfrm>
        </p:spPr>
        <p:txBody>
          <a:bodyPr anchor="ctr">
            <a:normAutofit/>
          </a:bodyPr>
          <a:lstStyle/>
          <a:p>
            <a:r>
              <a:rPr lang="en-GB" sz="4000" dirty="0">
                <a:solidFill>
                  <a:srgbClr val="FEFFFF"/>
                </a:solidFill>
              </a:rPr>
              <a:t>Behaviours</a:t>
            </a:r>
          </a:p>
        </p:txBody>
      </p:sp>
      <p:sp>
        <p:nvSpPr>
          <p:cNvPr id="3" name="Content Placeholder 2">
            <a:extLst>
              <a:ext uri="{FF2B5EF4-FFF2-40B4-BE49-F238E27FC236}">
                <a16:creationId xmlns:a16="http://schemas.microsoft.com/office/drawing/2014/main" id="{F136663A-62CE-6BF2-6C0B-1001BB6F04F2}"/>
              </a:ext>
            </a:extLst>
          </p:cNvPr>
          <p:cNvSpPr>
            <a:spLocks noGrp="1"/>
          </p:cNvSpPr>
          <p:nvPr>
            <p:ph idx="1"/>
          </p:nvPr>
        </p:nvSpPr>
        <p:spPr>
          <a:xfrm>
            <a:off x="541868" y="2133599"/>
            <a:ext cx="7493000" cy="3809999"/>
          </a:xfrm>
        </p:spPr>
        <p:txBody>
          <a:bodyPr>
            <a:normAutofit/>
          </a:bodyPr>
          <a:lstStyle/>
          <a:p>
            <a:r>
              <a:rPr lang="en-GB" sz="2800" dirty="0">
                <a:solidFill>
                  <a:srgbClr val="FEFFFF"/>
                </a:solidFill>
              </a:rPr>
              <a:t>Stopped walking and returned home</a:t>
            </a:r>
          </a:p>
          <a:p>
            <a:r>
              <a:rPr lang="en-GB" sz="2800" dirty="0">
                <a:solidFill>
                  <a:srgbClr val="FEFFFF"/>
                </a:solidFill>
              </a:rPr>
              <a:t>Avoid going to the shops</a:t>
            </a:r>
          </a:p>
          <a:p>
            <a:r>
              <a:rPr lang="en-GB" sz="2800" dirty="0">
                <a:solidFill>
                  <a:srgbClr val="FEFFFF"/>
                </a:solidFill>
              </a:rPr>
              <a:t>Reassurance seeking ( </a:t>
            </a:r>
            <a:r>
              <a:rPr lang="en-GB" sz="2800" dirty="0" err="1">
                <a:solidFill>
                  <a:srgbClr val="FEFFFF"/>
                </a:solidFill>
              </a:rPr>
              <a:t>e.g</a:t>
            </a:r>
            <a:r>
              <a:rPr lang="en-GB" sz="2800" dirty="0">
                <a:solidFill>
                  <a:srgbClr val="FEFFFF"/>
                </a:solidFill>
              </a:rPr>
              <a:t> checking pulse repeatedly or googling symptoms</a:t>
            </a:r>
          </a:p>
          <a:p>
            <a:r>
              <a:rPr lang="en-GB" sz="2800" dirty="0">
                <a:solidFill>
                  <a:srgbClr val="FEFFFF"/>
                </a:solidFill>
              </a:rPr>
              <a:t>Staying close to home</a:t>
            </a:r>
          </a:p>
        </p:txBody>
      </p:sp>
    </p:spTree>
    <p:extLst>
      <p:ext uri="{BB962C8B-B14F-4D97-AF65-F5344CB8AC3E}">
        <p14:creationId xmlns:p14="http://schemas.microsoft.com/office/powerpoint/2010/main" val="121261547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7C71D87-3F49-4BCF-A883-F707E8BF00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934503CE-DD9C-158B-8EA5-ECE2F1E2CD0A}"/>
              </a:ext>
            </a:extLst>
          </p:cNvPr>
          <p:cNvSpPr>
            <a:spLocks noGrp="1"/>
          </p:cNvSpPr>
          <p:nvPr>
            <p:ph type="title"/>
          </p:nvPr>
        </p:nvSpPr>
        <p:spPr>
          <a:xfrm>
            <a:off x="4762500" y="624110"/>
            <a:ext cx="6742112" cy="1280890"/>
          </a:xfrm>
        </p:spPr>
        <p:txBody>
          <a:bodyPr>
            <a:normAutofit/>
          </a:bodyPr>
          <a:lstStyle/>
          <a:p>
            <a:r>
              <a:rPr lang="en-GB" dirty="0"/>
              <a:t>Consequences </a:t>
            </a:r>
          </a:p>
        </p:txBody>
      </p:sp>
      <p:sp>
        <p:nvSpPr>
          <p:cNvPr id="11" name="Freeform 11">
            <a:extLst>
              <a:ext uri="{FF2B5EF4-FFF2-40B4-BE49-F238E27FC236}">
                <a16:creationId xmlns:a16="http://schemas.microsoft.com/office/drawing/2014/main" id="{F9E52235-B88C-4D77-984C-A7C57CA786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306814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5" name="Picture 4" descr="Red toy person in front of two lines of white figures">
            <a:extLst>
              <a:ext uri="{FF2B5EF4-FFF2-40B4-BE49-F238E27FC236}">
                <a16:creationId xmlns:a16="http://schemas.microsoft.com/office/drawing/2014/main" id="{11C00B05-4016-A76E-138E-1EF04544B915}"/>
              </a:ext>
            </a:extLst>
          </p:cNvPr>
          <p:cNvPicPr>
            <a:picLocks noChangeAspect="1"/>
          </p:cNvPicPr>
          <p:nvPr/>
        </p:nvPicPr>
        <p:blipFill>
          <a:blip r:embed="rId2"/>
          <a:srcRect l="37113" r="33257"/>
          <a:stretch>
            <a:fillRect/>
          </a:stretch>
        </p:blipFill>
        <p:spPr>
          <a:xfrm>
            <a:off x="20" y="1730"/>
            <a:ext cx="3090472" cy="6858000"/>
          </a:xfrm>
          <a:prstGeom prst="rect">
            <a:avLst/>
          </a:prstGeom>
        </p:spPr>
      </p:pic>
      <p:sp>
        <p:nvSpPr>
          <p:cNvPr id="3" name="Content Placeholder 2">
            <a:extLst>
              <a:ext uri="{FF2B5EF4-FFF2-40B4-BE49-F238E27FC236}">
                <a16:creationId xmlns:a16="http://schemas.microsoft.com/office/drawing/2014/main" id="{D17B25DA-D4C7-AE46-45FD-38920DFCB1F8}"/>
              </a:ext>
            </a:extLst>
          </p:cNvPr>
          <p:cNvSpPr>
            <a:spLocks noGrp="1"/>
          </p:cNvSpPr>
          <p:nvPr>
            <p:ph idx="1"/>
          </p:nvPr>
        </p:nvSpPr>
        <p:spPr>
          <a:xfrm>
            <a:off x="4762499" y="2133600"/>
            <a:ext cx="6742111" cy="3777622"/>
          </a:xfrm>
        </p:spPr>
        <p:txBody>
          <a:bodyPr>
            <a:normAutofit/>
          </a:bodyPr>
          <a:lstStyle/>
          <a:p>
            <a:r>
              <a:rPr lang="en-GB" sz="3200" dirty="0"/>
              <a:t>Short term relief </a:t>
            </a:r>
          </a:p>
          <a:p>
            <a:r>
              <a:rPr lang="en-GB" sz="3200" dirty="0"/>
              <a:t>Increases vigilance to bodily sensations which reinforces belief body is fragile. </a:t>
            </a:r>
          </a:p>
        </p:txBody>
      </p:sp>
      <p:grpSp>
        <p:nvGrpSpPr>
          <p:cNvPr id="13" name="Group 12">
            <a:extLst>
              <a:ext uri="{FF2B5EF4-FFF2-40B4-BE49-F238E27FC236}">
                <a16:creationId xmlns:a16="http://schemas.microsoft.com/office/drawing/2014/main" id="{5552A84B-8851-405D-B8A8-7369A6BC69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68149" y="228600"/>
            <a:ext cx="2851523" cy="6638625"/>
            <a:chOff x="2487613" y="285750"/>
            <a:chExt cx="2428875" cy="5654676"/>
          </a:xfrm>
          <a:solidFill>
            <a:schemeClr val="accent1">
              <a:lumMod val="75000"/>
              <a:alpha val="40000"/>
            </a:schemeClr>
          </a:solidFill>
        </p:grpSpPr>
        <p:sp>
          <p:nvSpPr>
            <p:cNvPr id="14" name="Freeform 11">
              <a:extLst>
                <a:ext uri="{FF2B5EF4-FFF2-40B4-BE49-F238E27FC236}">
                  <a16:creationId xmlns:a16="http://schemas.microsoft.com/office/drawing/2014/main" id="{7432EB9C-3261-48B0-8C9E-BBAC8EC4B0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5" name="Freeform 12">
              <a:extLst>
                <a:ext uri="{FF2B5EF4-FFF2-40B4-BE49-F238E27FC236}">
                  <a16:creationId xmlns:a16="http://schemas.microsoft.com/office/drawing/2014/main" id="{B34577BF-92CE-40E9-8424-AAAA86E19A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6" name="Freeform 13">
              <a:extLst>
                <a:ext uri="{FF2B5EF4-FFF2-40B4-BE49-F238E27FC236}">
                  <a16:creationId xmlns:a16="http://schemas.microsoft.com/office/drawing/2014/main" id="{E59688BF-02B8-4177-9BFF-D9388FD18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7" name="Freeform 14">
              <a:extLst>
                <a:ext uri="{FF2B5EF4-FFF2-40B4-BE49-F238E27FC236}">
                  <a16:creationId xmlns:a16="http://schemas.microsoft.com/office/drawing/2014/main" id="{7C1B48D5-4F38-4A42-A235-D150C8FB6F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8" name="Freeform 15">
              <a:extLst>
                <a:ext uri="{FF2B5EF4-FFF2-40B4-BE49-F238E27FC236}">
                  <a16:creationId xmlns:a16="http://schemas.microsoft.com/office/drawing/2014/main" id="{D63EC166-228D-4475-A192-3B6C7889A0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9" name="Freeform 16">
              <a:extLst>
                <a:ext uri="{FF2B5EF4-FFF2-40B4-BE49-F238E27FC236}">
                  <a16:creationId xmlns:a16="http://schemas.microsoft.com/office/drawing/2014/main" id="{87553E39-E427-4DBA-BD56-1229E1DAA6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20" name="Freeform 17">
              <a:extLst>
                <a:ext uri="{FF2B5EF4-FFF2-40B4-BE49-F238E27FC236}">
                  <a16:creationId xmlns:a16="http://schemas.microsoft.com/office/drawing/2014/main" id="{58FBA27C-5954-4308-919A-DDB27AA10C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1" name="Freeform 18">
              <a:extLst>
                <a:ext uri="{FF2B5EF4-FFF2-40B4-BE49-F238E27FC236}">
                  <a16:creationId xmlns:a16="http://schemas.microsoft.com/office/drawing/2014/main" id="{6F9D59A2-6EFA-4E70-BB51-4B2B80AF88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2" name="Freeform 19">
              <a:extLst>
                <a:ext uri="{FF2B5EF4-FFF2-40B4-BE49-F238E27FC236}">
                  <a16:creationId xmlns:a16="http://schemas.microsoft.com/office/drawing/2014/main" id="{58722E97-1E37-4E07-BE1B-49F45712D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3" name="Freeform 20">
              <a:extLst>
                <a:ext uri="{FF2B5EF4-FFF2-40B4-BE49-F238E27FC236}">
                  <a16:creationId xmlns:a16="http://schemas.microsoft.com/office/drawing/2014/main" id="{4BA7D523-89CE-4552-822B-5D07C7E228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4" name="Freeform 21">
              <a:extLst>
                <a:ext uri="{FF2B5EF4-FFF2-40B4-BE49-F238E27FC236}">
                  <a16:creationId xmlns:a16="http://schemas.microsoft.com/office/drawing/2014/main" id="{0805B698-70ED-418F-949A-15DA927EC3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5" name="Freeform 22">
              <a:extLst>
                <a:ext uri="{FF2B5EF4-FFF2-40B4-BE49-F238E27FC236}">
                  <a16:creationId xmlns:a16="http://schemas.microsoft.com/office/drawing/2014/main" id="{2FC262F6-2F17-4FF9-976D-36430069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27" name="Group 26">
            <a:extLst>
              <a:ext uri="{FF2B5EF4-FFF2-40B4-BE49-F238E27FC236}">
                <a16:creationId xmlns:a16="http://schemas.microsoft.com/office/drawing/2014/main" id="{15C6759D-A316-44FB-BAA1-41A9BAEBDA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095364" y="-30"/>
            <a:ext cx="2356675" cy="6853284"/>
            <a:chOff x="6627813" y="195452"/>
            <a:chExt cx="1952625" cy="5678299"/>
          </a:xfrm>
          <a:solidFill>
            <a:schemeClr val="accent1"/>
          </a:solidFill>
        </p:grpSpPr>
        <p:sp>
          <p:nvSpPr>
            <p:cNvPr id="28" name="Freeform 27">
              <a:extLst>
                <a:ext uri="{FF2B5EF4-FFF2-40B4-BE49-F238E27FC236}">
                  <a16:creationId xmlns:a16="http://schemas.microsoft.com/office/drawing/2014/main" id="{2C99C3E8-2AA3-4F6B-9124-69B6BC78B4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29" name="Freeform 28">
              <a:extLst>
                <a:ext uri="{FF2B5EF4-FFF2-40B4-BE49-F238E27FC236}">
                  <a16:creationId xmlns:a16="http://schemas.microsoft.com/office/drawing/2014/main" id="{83E8DD31-651B-493F-A510-08B8A67FF2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30" name="Freeform 29">
              <a:extLst>
                <a:ext uri="{FF2B5EF4-FFF2-40B4-BE49-F238E27FC236}">
                  <a16:creationId xmlns:a16="http://schemas.microsoft.com/office/drawing/2014/main" id="{CF378E01-DE98-49C1-BA6A-CE9A12BE9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31" name="Freeform 30">
              <a:extLst>
                <a:ext uri="{FF2B5EF4-FFF2-40B4-BE49-F238E27FC236}">
                  <a16:creationId xmlns:a16="http://schemas.microsoft.com/office/drawing/2014/main" id="{51C6658C-C674-43A3-B7D5-E1D167D92F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32" name="Freeform 31">
              <a:extLst>
                <a:ext uri="{FF2B5EF4-FFF2-40B4-BE49-F238E27FC236}">
                  <a16:creationId xmlns:a16="http://schemas.microsoft.com/office/drawing/2014/main" id="{DF23D4C6-8AA4-481B-B5CC-DD228BA30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33" name="Freeform 32">
              <a:extLst>
                <a:ext uri="{FF2B5EF4-FFF2-40B4-BE49-F238E27FC236}">
                  <a16:creationId xmlns:a16="http://schemas.microsoft.com/office/drawing/2014/main" id="{129B04C3-4B8A-4E90-8807-F9A6FAE74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34" name="Freeform 33">
              <a:extLst>
                <a:ext uri="{FF2B5EF4-FFF2-40B4-BE49-F238E27FC236}">
                  <a16:creationId xmlns:a16="http://schemas.microsoft.com/office/drawing/2014/main" id="{B8597535-8174-49AA-94A7-E608342E5C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35" name="Freeform 34">
              <a:extLst>
                <a:ext uri="{FF2B5EF4-FFF2-40B4-BE49-F238E27FC236}">
                  <a16:creationId xmlns:a16="http://schemas.microsoft.com/office/drawing/2014/main" id="{F2FEFE5A-4435-4C8D-8A44-08D2D28E5D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36" name="Freeform 35">
              <a:extLst>
                <a:ext uri="{FF2B5EF4-FFF2-40B4-BE49-F238E27FC236}">
                  <a16:creationId xmlns:a16="http://schemas.microsoft.com/office/drawing/2014/main" id="{FA209986-26CB-4CE9-AD55-76C359D41B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37" name="Freeform 36">
              <a:extLst>
                <a:ext uri="{FF2B5EF4-FFF2-40B4-BE49-F238E27FC236}">
                  <a16:creationId xmlns:a16="http://schemas.microsoft.com/office/drawing/2014/main" id="{D4EBBD13-CB15-4CE3-AA0A-F828CD4D7E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38" name="Freeform 37">
              <a:extLst>
                <a:ext uri="{FF2B5EF4-FFF2-40B4-BE49-F238E27FC236}">
                  <a16:creationId xmlns:a16="http://schemas.microsoft.com/office/drawing/2014/main" id="{C15697DE-093E-4414-AFF5-57941C52D2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39" name="Freeform 38">
              <a:extLst>
                <a:ext uri="{FF2B5EF4-FFF2-40B4-BE49-F238E27FC236}">
                  <a16:creationId xmlns:a16="http://schemas.microsoft.com/office/drawing/2014/main" id="{C7AA6B1E-510D-4651-91FD-B77E1F0E9D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41" name="Rectangle 40">
            <a:extLst>
              <a:ext uri="{FF2B5EF4-FFF2-40B4-BE49-F238E27FC236}">
                <a16:creationId xmlns:a16="http://schemas.microsoft.com/office/drawing/2014/main" id="{EFAD192E-6453-4479-A9DF-054811745B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68140"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424979406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809B993-8FEB-46DC-9CD7-69C95E2C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7A3A3EE-0A5B-2801-7AF3-0B92725B2566}"/>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Evidence for The Automatic thought</a:t>
            </a:r>
          </a:p>
        </p:txBody>
      </p:sp>
      <p:sp>
        <p:nvSpPr>
          <p:cNvPr id="11" name="Freeform 11">
            <a:extLst>
              <a:ext uri="{FF2B5EF4-FFF2-40B4-BE49-F238E27FC236}">
                <a16:creationId xmlns:a16="http://schemas.microsoft.com/office/drawing/2014/main" id="{1E9821DA-CF82-4DA7-A2E9-77C49ECD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3" name="Rectangle 12">
            <a:extLst>
              <a:ext uri="{FF2B5EF4-FFF2-40B4-BE49-F238E27FC236}">
                <a16:creationId xmlns:a16="http://schemas.microsoft.com/office/drawing/2014/main" id="{67F90B71-DFD0-4AAD-BD8F-3D4A022F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FB7D8B3-F18D-561B-FC09-21C0455B4E3B}"/>
              </a:ext>
            </a:extLst>
          </p:cNvPr>
          <p:cNvGraphicFramePr>
            <a:graphicFrameLocks noGrp="1"/>
          </p:cNvGraphicFramePr>
          <p:nvPr>
            <p:ph idx="1"/>
            <p:extLst>
              <p:ext uri="{D42A27DB-BD31-4B8C-83A1-F6EECF244321}">
                <p14:modId xmlns:p14="http://schemas.microsoft.com/office/powerpoint/2010/main" val="853684546"/>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999669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809B993-8FEB-46DC-9CD7-69C95E2C93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11884F-4AEA-5591-B8F0-9DD4D4FC5E9E}"/>
              </a:ext>
            </a:extLst>
          </p:cNvPr>
          <p:cNvSpPr>
            <a:spLocks noGrp="1"/>
          </p:cNvSpPr>
          <p:nvPr>
            <p:ph type="title"/>
          </p:nvPr>
        </p:nvSpPr>
        <p:spPr>
          <a:xfrm>
            <a:off x="1259893" y="3101093"/>
            <a:ext cx="2454052" cy="3029344"/>
          </a:xfrm>
        </p:spPr>
        <p:txBody>
          <a:bodyPr>
            <a:normAutofit/>
          </a:bodyPr>
          <a:lstStyle/>
          <a:p>
            <a:r>
              <a:rPr lang="en-GB" sz="3200">
                <a:solidFill>
                  <a:schemeClr val="bg1"/>
                </a:solidFill>
              </a:rPr>
              <a:t>Evidence Against Automatic Thought</a:t>
            </a:r>
          </a:p>
        </p:txBody>
      </p:sp>
      <p:sp>
        <p:nvSpPr>
          <p:cNvPr id="11" name="Freeform 11">
            <a:extLst>
              <a:ext uri="{FF2B5EF4-FFF2-40B4-BE49-F238E27FC236}">
                <a16:creationId xmlns:a16="http://schemas.microsoft.com/office/drawing/2014/main" id="{1E9821DA-CF82-4DA7-A2E9-77C49ECD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useBgFill="1">
        <p:nvSpPr>
          <p:cNvPr id="13" name="Rectangle 12">
            <a:extLst>
              <a:ext uri="{FF2B5EF4-FFF2-40B4-BE49-F238E27FC236}">
                <a16:creationId xmlns:a16="http://schemas.microsoft.com/office/drawing/2014/main" id="{67F90B71-DFD0-4AAD-BD8F-3D4A022FB0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BFFF496-A522-6E00-94AB-27732D9B4CEA}"/>
              </a:ext>
            </a:extLst>
          </p:cNvPr>
          <p:cNvGraphicFramePr>
            <a:graphicFrameLocks noGrp="1"/>
          </p:cNvGraphicFramePr>
          <p:nvPr>
            <p:ph idx="1"/>
            <p:extLst>
              <p:ext uri="{D42A27DB-BD31-4B8C-83A1-F6EECF244321}">
                <p14:modId xmlns:p14="http://schemas.microsoft.com/office/powerpoint/2010/main" val="761837283"/>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0420223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AFC5700F-7321-4B30-B1DC-BC4F2165BB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9" name="Freeform 11">
            <a:extLst>
              <a:ext uri="{FF2B5EF4-FFF2-40B4-BE49-F238E27FC236}">
                <a16:creationId xmlns:a16="http://schemas.microsoft.com/office/drawing/2014/main" id="{8F50300C-C744-4948-BE34-534215C746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pic>
        <p:nvPicPr>
          <p:cNvPr id="28" name="Picture 27" descr="A group of people discussing something&#10;&#10;AI-generated content may be incorrect.">
            <a:extLst>
              <a:ext uri="{FF2B5EF4-FFF2-40B4-BE49-F238E27FC236}">
                <a16:creationId xmlns:a16="http://schemas.microsoft.com/office/drawing/2014/main" id="{172A5E31-5CC9-A6B1-9F9D-3F4BD9CBF773}"/>
              </a:ext>
            </a:extLst>
          </p:cNvPr>
          <p:cNvPicPr>
            <a:picLocks noChangeAspect="1"/>
          </p:cNvPicPr>
          <p:nvPr/>
        </p:nvPicPr>
        <p:blipFill>
          <a:blip r:embed="rId2"/>
          <a:srcRect l="19138" r="42674"/>
          <a:stretch>
            <a:fillRect/>
          </a:stretch>
        </p:blipFill>
        <p:spPr>
          <a:xfrm>
            <a:off x="20" y="1731"/>
            <a:ext cx="4655830" cy="6858000"/>
          </a:xfrm>
          <a:prstGeom prst="rect">
            <a:avLst/>
          </a:prstGeom>
          <a:gradFill>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p:spPr>
      </p:pic>
      <p:grpSp>
        <p:nvGrpSpPr>
          <p:cNvPr id="41" name="Group 40">
            <a:extLst>
              <a:ext uri="{FF2B5EF4-FFF2-40B4-BE49-F238E27FC236}">
                <a16:creationId xmlns:a16="http://schemas.microsoft.com/office/drawing/2014/main" id="{3EF50F21-ED59-4E25-B7BC-73AD45B3954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54305" y="228600"/>
            <a:ext cx="2851523" cy="6638625"/>
            <a:chOff x="2487613" y="285750"/>
            <a:chExt cx="2428875" cy="5654676"/>
          </a:xfrm>
          <a:solidFill>
            <a:schemeClr val="accent1">
              <a:lumMod val="75000"/>
              <a:alpha val="40000"/>
            </a:schemeClr>
          </a:solidFill>
        </p:grpSpPr>
        <p:sp>
          <p:nvSpPr>
            <p:cNvPr id="42" name="Freeform 11">
              <a:extLst>
                <a:ext uri="{FF2B5EF4-FFF2-40B4-BE49-F238E27FC236}">
                  <a16:creationId xmlns:a16="http://schemas.microsoft.com/office/drawing/2014/main" id="{B4BBD743-AED0-444D-9902-8DB24436ED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43" name="Freeform 12">
              <a:extLst>
                <a:ext uri="{FF2B5EF4-FFF2-40B4-BE49-F238E27FC236}">
                  <a16:creationId xmlns:a16="http://schemas.microsoft.com/office/drawing/2014/main" id="{AD54B70A-5178-48BC-B033-10C4CA75E2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44" name="Freeform 13">
              <a:extLst>
                <a:ext uri="{FF2B5EF4-FFF2-40B4-BE49-F238E27FC236}">
                  <a16:creationId xmlns:a16="http://schemas.microsoft.com/office/drawing/2014/main" id="{20FBEA6E-CA5E-44BD-B307-ABC9ECECFB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45" name="Freeform 14">
              <a:extLst>
                <a:ext uri="{FF2B5EF4-FFF2-40B4-BE49-F238E27FC236}">
                  <a16:creationId xmlns:a16="http://schemas.microsoft.com/office/drawing/2014/main" id="{D99675B1-DB47-4C3A-AB88-AAFF5D482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46" name="Freeform 15">
              <a:extLst>
                <a:ext uri="{FF2B5EF4-FFF2-40B4-BE49-F238E27FC236}">
                  <a16:creationId xmlns:a16="http://schemas.microsoft.com/office/drawing/2014/main" id="{E31454EC-7A3E-4AC8-AABC-52AA6AA7E8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47" name="Freeform 16">
              <a:extLst>
                <a:ext uri="{FF2B5EF4-FFF2-40B4-BE49-F238E27FC236}">
                  <a16:creationId xmlns:a16="http://schemas.microsoft.com/office/drawing/2014/main" id="{3109BB6F-A346-49B5-82E9-F2650BBF1B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48" name="Freeform 17">
              <a:extLst>
                <a:ext uri="{FF2B5EF4-FFF2-40B4-BE49-F238E27FC236}">
                  <a16:creationId xmlns:a16="http://schemas.microsoft.com/office/drawing/2014/main" id="{F81FA27F-C104-4E7D-BE92-7A2811CDD4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49" name="Freeform 18">
              <a:extLst>
                <a:ext uri="{FF2B5EF4-FFF2-40B4-BE49-F238E27FC236}">
                  <a16:creationId xmlns:a16="http://schemas.microsoft.com/office/drawing/2014/main" id="{B677B330-FB3E-4C6C-919C-12B90BE61F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50" name="Freeform 19">
              <a:extLst>
                <a:ext uri="{FF2B5EF4-FFF2-40B4-BE49-F238E27FC236}">
                  <a16:creationId xmlns:a16="http://schemas.microsoft.com/office/drawing/2014/main" id="{6BE1B8BD-E8A5-4794-81A6-F0AC9F3C94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51" name="Freeform 20">
              <a:extLst>
                <a:ext uri="{FF2B5EF4-FFF2-40B4-BE49-F238E27FC236}">
                  <a16:creationId xmlns:a16="http://schemas.microsoft.com/office/drawing/2014/main" id="{18C329D0-2CD6-440D-8585-7BE8A81357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52" name="Freeform 21">
              <a:extLst>
                <a:ext uri="{FF2B5EF4-FFF2-40B4-BE49-F238E27FC236}">
                  <a16:creationId xmlns:a16="http://schemas.microsoft.com/office/drawing/2014/main" id="{DD7E021D-22D7-42E8-9DDE-FF9AB9482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53" name="Freeform 22">
              <a:extLst>
                <a:ext uri="{FF2B5EF4-FFF2-40B4-BE49-F238E27FC236}">
                  <a16:creationId xmlns:a16="http://schemas.microsoft.com/office/drawing/2014/main" id="{7E3DAB05-2B17-4064-B002-E9BCAFE084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grpSp>
        <p:nvGrpSpPr>
          <p:cNvPr id="55" name="Group 54">
            <a:extLst>
              <a:ext uri="{FF2B5EF4-FFF2-40B4-BE49-F238E27FC236}">
                <a16:creationId xmlns:a16="http://schemas.microsoft.com/office/drawing/2014/main" id="{672F9DC4-C2C4-43CF-9C2C-2EE1826F77A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1520" y="-30"/>
            <a:ext cx="2356675" cy="6853284"/>
            <a:chOff x="6627813" y="195452"/>
            <a:chExt cx="1952625" cy="5678299"/>
          </a:xfrm>
          <a:solidFill>
            <a:schemeClr val="accent1"/>
          </a:solidFill>
        </p:grpSpPr>
        <p:sp>
          <p:nvSpPr>
            <p:cNvPr id="56" name="Freeform 27">
              <a:extLst>
                <a:ext uri="{FF2B5EF4-FFF2-40B4-BE49-F238E27FC236}">
                  <a16:creationId xmlns:a16="http://schemas.microsoft.com/office/drawing/2014/main" id="{4E0064C5-2224-49BF-884A-D0118AEABB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2"/>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txBody>
            <a:bodyPr/>
            <a:lstStyle/>
            <a:p>
              <a:endParaRPr lang="en-GB"/>
            </a:p>
          </p:txBody>
        </p:sp>
        <p:sp>
          <p:nvSpPr>
            <p:cNvPr id="57" name="Freeform 28">
              <a:extLst>
                <a:ext uri="{FF2B5EF4-FFF2-40B4-BE49-F238E27FC236}">
                  <a16:creationId xmlns:a16="http://schemas.microsoft.com/office/drawing/2014/main" id="{0D33309E-8132-42DA-B37B-4CAF0F6D1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txBody>
            <a:bodyPr/>
            <a:lstStyle/>
            <a:p>
              <a:endParaRPr lang="en-GB"/>
            </a:p>
          </p:txBody>
        </p:sp>
        <p:sp>
          <p:nvSpPr>
            <p:cNvPr id="58" name="Freeform 29">
              <a:extLst>
                <a:ext uri="{FF2B5EF4-FFF2-40B4-BE49-F238E27FC236}">
                  <a16:creationId xmlns:a16="http://schemas.microsoft.com/office/drawing/2014/main" id="{739DA087-BAEC-4E31-946D-3BA859C62E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txBody>
            <a:bodyPr/>
            <a:lstStyle/>
            <a:p>
              <a:endParaRPr lang="en-GB"/>
            </a:p>
          </p:txBody>
        </p:sp>
        <p:sp>
          <p:nvSpPr>
            <p:cNvPr id="59" name="Freeform 30">
              <a:extLst>
                <a:ext uri="{FF2B5EF4-FFF2-40B4-BE49-F238E27FC236}">
                  <a16:creationId xmlns:a16="http://schemas.microsoft.com/office/drawing/2014/main" id="{395F1535-595E-4F4C-BEC0-F2EA90625D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txBody>
            <a:bodyPr/>
            <a:lstStyle/>
            <a:p>
              <a:endParaRPr lang="en-GB"/>
            </a:p>
          </p:txBody>
        </p:sp>
        <p:sp>
          <p:nvSpPr>
            <p:cNvPr id="60" name="Freeform 31">
              <a:extLst>
                <a:ext uri="{FF2B5EF4-FFF2-40B4-BE49-F238E27FC236}">
                  <a16:creationId xmlns:a16="http://schemas.microsoft.com/office/drawing/2014/main" id="{FFFD4D55-2142-47EB-B7EB-5C049C731E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txBody>
            <a:bodyPr/>
            <a:lstStyle/>
            <a:p>
              <a:endParaRPr lang="en-GB"/>
            </a:p>
          </p:txBody>
        </p:sp>
        <p:sp>
          <p:nvSpPr>
            <p:cNvPr id="61" name="Freeform 32">
              <a:extLst>
                <a:ext uri="{FF2B5EF4-FFF2-40B4-BE49-F238E27FC236}">
                  <a16:creationId xmlns:a16="http://schemas.microsoft.com/office/drawing/2014/main" id="{22CAF07E-CB2F-438A-AD2E-86E3A409BF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txBody>
            <a:bodyPr/>
            <a:lstStyle/>
            <a:p>
              <a:endParaRPr lang="en-GB"/>
            </a:p>
          </p:txBody>
        </p:sp>
        <p:sp>
          <p:nvSpPr>
            <p:cNvPr id="62" name="Freeform 33">
              <a:extLst>
                <a:ext uri="{FF2B5EF4-FFF2-40B4-BE49-F238E27FC236}">
                  <a16:creationId xmlns:a16="http://schemas.microsoft.com/office/drawing/2014/main" id="{148C41FD-1EDA-45D8-AAA4-E79A76198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txBody>
            <a:bodyPr/>
            <a:lstStyle/>
            <a:p>
              <a:endParaRPr lang="en-GB"/>
            </a:p>
          </p:txBody>
        </p:sp>
        <p:sp>
          <p:nvSpPr>
            <p:cNvPr id="63" name="Freeform 34">
              <a:extLst>
                <a:ext uri="{FF2B5EF4-FFF2-40B4-BE49-F238E27FC236}">
                  <a16:creationId xmlns:a16="http://schemas.microsoft.com/office/drawing/2014/main" id="{3D1F13F1-22C7-4224-85FE-622B9F3C90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txBody>
            <a:bodyPr/>
            <a:lstStyle/>
            <a:p>
              <a:endParaRPr lang="en-GB"/>
            </a:p>
          </p:txBody>
        </p:sp>
        <p:sp>
          <p:nvSpPr>
            <p:cNvPr id="64" name="Freeform 35">
              <a:extLst>
                <a:ext uri="{FF2B5EF4-FFF2-40B4-BE49-F238E27FC236}">
                  <a16:creationId xmlns:a16="http://schemas.microsoft.com/office/drawing/2014/main" id="{0AD99730-19F0-4DB7-8108-25AF31361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txBody>
            <a:bodyPr/>
            <a:lstStyle/>
            <a:p>
              <a:endParaRPr lang="en-GB"/>
            </a:p>
          </p:txBody>
        </p:sp>
        <p:sp>
          <p:nvSpPr>
            <p:cNvPr id="65" name="Freeform 36">
              <a:extLst>
                <a:ext uri="{FF2B5EF4-FFF2-40B4-BE49-F238E27FC236}">
                  <a16:creationId xmlns:a16="http://schemas.microsoft.com/office/drawing/2014/main" id="{143A6D61-3504-4654-982B-80B7F0B5BD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txBody>
            <a:bodyPr/>
            <a:lstStyle/>
            <a:p>
              <a:endParaRPr lang="en-GB"/>
            </a:p>
          </p:txBody>
        </p:sp>
        <p:sp>
          <p:nvSpPr>
            <p:cNvPr id="66" name="Freeform 37">
              <a:extLst>
                <a:ext uri="{FF2B5EF4-FFF2-40B4-BE49-F238E27FC236}">
                  <a16:creationId xmlns:a16="http://schemas.microsoft.com/office/drawing/2014/main" id="{990038CA-7285-43A9-A8FE-30824AC14B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txBody>
            <a:bodyPr/>
            <a:lstStyle/>
            <a:p>
              <a:endParaRPr lang="en-GB"/>
            </a:p>
          </p:txBody>
        </p:sp>
        <p:sp>
          <p:nvSpPr>
            <p:cNvPr id="67" name="Freeform 38">
              <a:extLst>
                <a:ext uri="{FF2B5EF4-FFF2-40B4-BE49-F238E27FC236}">
                  <a16:creationId xmlns:a16="http://schemas.microsoft.com/office/drawing/2014/main" id="{0346AEBE-37DC-4BAB-B50D-E0D7638434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txBody>
            <a:bodyPr/>
            <a:lstStyle/>
            <a:p>
              <a:endParaRPr lang="en-GB"/>
            </a:p>
          </p:txBody>
        </p:sp>
      </p:grpSp>
      <p:sp>
        <p:nvSpPr>
          <p:cNvPr id="2" name="Title 1">
            <a:extLst>
              <a:ext uri="{FF2B5EF4-FFF2-40B4-BE49-F238E27FC236}">
                <a16:creationId xmlns:a16="http://schemas.microsoft.com/office/drawing/2014/main" id="{486C94C6-2AF9-B172-7CA8-43DCCB62FFCD}"/>
              </a:ext>
            </a:extLst>
          </p:cNvPr>
          <p:cNvSpPr>
            <a:spLocks noGrp="1"/>
          </p:cNvSpPr>
          <p:nvPr>
            <p:ph type="title"/>
          </p:nvPr>
        </p:nvSpPr>
        <p:spPr>
          <a:xfrm>
            <a:off x="6483096" y="624110"/>
            <a:ext cx="5021516" cy="1280890"/>
          </a:xfrm>
        </p:spPr>
        <p:txBody>
          <a:bodyPr>
            <a:normAutofit/>
          </a:bodyPr>
          <a:lstStyle/>
          <a:p>
            <a:r>
              <a:rPr lang="en-GB" b="1" dirty="0"/>
              <a:t>Choose a scenario</a:t>
            </a:r>
          </a:p>
        </p:txBody>
      </p:sp>
      <p:sp>
        <p:nvSpPr>
          <p:cNvPr id="69" name="Rectangle 68">
            <a:extLst>
              <a:ext uri="{FF2B5EF4-FFF2-40B4-BE49-F238E27FC236}">
                <a16:creationId xmlns:a16="http://schemas.microsoft.com/office/drawing/2014/main" id="{6CA72FCB-DBCC-435A-838B-682978F479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0"/>
            <a:ext cx="182880" cy="685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DE5CD58-CBA3-9895-5F54-D3EFFCCCF0D0}"/>
              </a:ext>
            </a:extLst>
          </p:cNvPr>
          <p:cNvSpPr>
            <a:spLocks noGrp="1"/>
          </p:cNvSpPr>
          <p:nvPr>
            <p:ph idx="1"/>
          </p:nvPr>
        </p:nvSpPr>
        <p:spPr>
          <a:xfrm>
            <a:off x="6438191" y="2133600"/>
            <a:ext cx="5066419" cy="3777622"/>
          </a:xfrm>
        </p:spPr>
        <p:txBody>
          <a:bodyPr>
            <a:normAutofit/>
          </a:bodyPr>
          <a:lstStyle/>
          <a:p>
            <a:pPr>
              <a:buClr>
                <a:srgbClr val="9E6D60"/>
              </a:buClr>
            </a:pPr>
            <a:r>
              <a:rPr lang="en-GB" sz="2000" dirty="0"/>
              <a:t>A friend reads your message but does not reply</a:t>
            </a:r>
          </a:p>
          <a:p>
            <a:pPr>
              <a:buClr>
                <a:srgbClr val="9E6D60"/>
              </a:buClr>
            </a:pPr>
            <a:r>
              <a:rPr lang="en-GB" sz="2000" dirty="0"/>
              <a:t>You apply for a job and don’t hear back right away</a:t>
            </a:r>
          </a:p>
          <a:p>
            <a:pPr>
              <a:buClr>
                <a:srgbClr val="9E6D60"/>
              </a:buClr>
            </a:pPr>
            <a:r>
              <a:rPr lang="en-GB" sz="2000" dirty="0"/>
              <a:t>Someone walks past you without making eye contact</a:t>
            </a:r>
          </a:p>
          <a:p>
            <a:pPr>
              <a:buClr>
                <a:srgbClr val="9E6D60"/>
              </a:buClr>
            </a:pPr>
            <a:r>
              <a:rPr lang="en-GB" sz="2000" dirty="0"/>
              <a:t>You receive constructive feedback on your course work</a:t>
            </a:r>
          </a:p>
          <a:p>
            <a:pPr>
              <a:buClr>
                <a:srgbClr val="9E6D60"/>
              </a:buClr>
            </a:pPr>
            <a:r>
              <a:rPr lang="en-GB" sz="2000" dirty="0"/>
              <a:t>Being asked to speak in a meeting or a classroom</a:t>
            </a:r>
          </a:p>
        </p:txBody>
      </p:sp>
    </p:spTree>
    <p:extLst>
      <p:ext uri="{BB962C8B-B14F-4D97-AF65-F5344CB8AC3E}">
        <p14:creationId xmlns:p14="http://schemas.microsoft.com/office/powerpoint/2010/main" val="38267407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19A9CB-E5EE-ABB0-B55B-353504470733}"/>
              </a:ext>
            </a:extLst>
          </p:cNvPr>
          <p:cNvSpPr>
            <a:spLocks noGrp="1"/>
          </p:cNvSpPr>
          <p:nvPr>
            <p:ph type="title"/>
          </p:nvPr>
        </p:nvSpPr>
        <p:spPr>
          <a:xfrm>
            <a:off x="3373062" y="624110"/>
            <a:ext cx="8131550" cy="1280890"/>
          </a:xfrm>
        </p:spPr>
        <p:txBody>
          <a:bodyPr>
            <a:normAutofit/>
          </a:bodyPr>
          <a:lstStyle/>
          <a:p>
            <a:r>
              <a:rPr lang="en-GB" b="1" dirty="0"/>
              <a:t>Pair activity </a:t>
            </a:r>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2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96DC8E1B-D1B3-FB93-D2B1-6F009EB1E394}"/>
              </a:ext>
            </a:extLst>
          </p:cNvPr>
          <p:cNvSpPr>
            <a:spLocks noGrp="1"/>
          </p:cNvSpPr>
          <p:nvPr>
            <p:ph idx="1"/>
          </p:nvPr>
        </p:nvSpPr>
        <p:spPr>
          <a:xfrm>
            <a:off x="3373062" y="2133600"/>
            <a:ext cx="8131550" cy="3777622"/>
          </a:xfrm>
        </p:spPr>
        <p:txBody>
          <a:bodyPr>
            <a:normAutofit/>
          </a:bodyPr>
          <a:lstStyle/>
          <a:p>
            <a:r>
              <a:rPr lang="en-GB" dirty="0"/>
              <a:t>Fill in a thought record</a:t>
            </a:r>
          </a:p>
          <a:p>
            <a:r>
              <a:rPr lang="en-GB" dirty="0"/>
              <a:t>1. write down your immediate negative automatic thought</a:t>
            </a:r>
          </a:p>
          <a:p>
            <a:r>
              <a:rPr lang="en-GB" dirty="0"/>
              <a:t>2. Name the emotions that arise and rate it</a:t>
            </a:r>
          </a:p>
          <a:p>
            <a:r>
              <a:rPr lang="en-GB" dirty="0"/>
              <a:t>3. What physical sensations are you experiencing</a:t>
            </a:r>
          </a:p>
          <a:p>
            <a:r>
              <a:rPr lang="en-GB" dirty="0"/>
              <a:t>4. What does your behaviour want to do</a:t>
            </a:r>
          </a:p>
          <a:p>
            <a:r>
              <a:rPr lang="en-GB" dirty="0"/>
              <a:t>5.What supporting evidence do you have for your negative automatic thought</a:t>
            </a:r>
          </a:p>
          <a:p>
            <a:r>
              <a:rPr lang="en-GB" dirty="0"/>
              <a:t>6.What evidence do you have to contradict it?</a:t>
            </a:r>
          </a:p>
          <a:p>
            <a:r>
              <a:rPr lang="en-GB" dirty="0"/>
              <a:t>7.What is a more realistic balanced perspective ? </a:t>
            </a:r>
          </a:p>
          <a:p>
            <a:endParaRPr lang="en-GB" dirty="0"/>
          </a:p>
        </p:txBody>
      </p:sp>
    </p:spTree>
    <p:extLst>
      <p:ext uri="{BB962C8B-B14F-4D97-AF65-F5344CB8AC3E}">
        <p14:creationId xmlns:p14="http://schemas.microsoft.com/office/powerpoint/2010/main" val="2009470549"/>
      </p:ext>
    </p:extLst>
  </p:cSld>
  <p:clrMapOvr>
    <a:overrideClrMapping bg1="lt1" tx1="dk1" bg2="lt2" tx2="dk2" accent1="accent1" accent2="accent2" accent3="accent3" accent4="accent4" accent5="accent5" accent6="accent6" hlink="hlink" folHlink="folHlink"/>
  </p:clrMapOvr>
</p:sld>
</file>

<file path=ppt/slides/slide3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53F371-F324-3F9C-AB11-977060C3D8BF}"/>
              </a:ext>
            </a:extLst>
          </p:cNvPr>
          <p:cNvSpPr>
            <a:spLocks noGrp="1"/>
          </p:cNvSpPr>
          <p:nvPr>
            <p:ph type="title"/>
          </p:nvPr>
        </p:nvSpPr>
        <p:spPr>
          <a:xfrm>
            <a:off x="3373062" y="624110"/>
            <a:ext cx="8131550" cy="1280890"/>
          </a:xfrm>
        </p:spPr>
        <p:txBody>
          <a:bodyPr>
            <a:normAutofit/>
          </a:bodyPr>
          <a:lstStyle/>
          <a:p>
            <a:r>
              <a:rPr lang="en-GB"/>
              <a:t>Negative Automatic Thoughts </a:t>
            </a:r>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txBody>
            <a:bodyPr/>
            <a:lstStyle/>
            <a:p>
              <a:endParaRPr lang="en-GB"/>
            </a:p>
          </p:txBody>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txBody>
            <a:bodyPr/>
            <a:lstStyle/>
            <a:p>
              <a:endParaRPr lang="en-GB"/>
            </a:p>
          </p:txBody>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txBody>
            <a:bodyPr/>
            <a:lstStyle/>
            <a:p>
              <a:endParaRPr lang="en-GB"/>
            </a:p>
          </p:txBody>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txBody>
            <a:bodyPr/>
            <a:lstStyle/>
            <a:p>
              <a:endParaRPr lang="en-GB"/>
            </a:p>
          </p:txBody>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txBody>
            <a:bodyPr/>
            <a:lstStyle/>
            <a:p>
              <a:endParaRPr lang="en-GB"/>
            </a:p>
          </p:txBody>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txBody>
            <a:bodyPr/>
            <a:lstStyle/>
            <a:p>
              <a:endParaRPr lang="en-GB"/>
            </a:p>
          </p:txBody>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txBody>
            <a:bodyPr/>
            <a:lstStyle/>
            <a:p>
              <a:endParaRPr lang="en-GB"/>
            </a:p>
          </p:txBody>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txBody>
            <a:bodyPr/>
            <a:lstStyle/>
            <a:p>
              <a:endParaRPr lang="en-GB"/>
            </a:p>
          </p:txBody>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txBody>
            <a:bodyPr/>
            <a:lstStyle/>
            <a:p>
              <a:endParaRPr lang="en-GB"/>
            </a:p>
          </p:txBody>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txBody>
            <a:bodyPr/>
            <a:lstStyle/>
            <a:p>
              <a:endParaRPr lang="en-GB"/>
            </a:p>
          </p:txBody>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txBody>
            <a:bodyPr/>
            <a:lstStyle/>
            <a:p>
              <a:endParaRPr lang="en-GB"/>
            </a:p>
          </p:txBody>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txBody>
            <a:bodyPr/>
            <a:lstStyle/>
            <a:p>
              <a:endParaRPr lang="en-GB"/>
            </a:p>
          </p:txBody>
        </p:sp>
      </p:grpSp>
      <p:sp>
        <p:nvSpPr>
          <p:cNvPr id="26"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txBody>
          <a:bodyPr/>
          <a:lstStyle/>
          <a:p>
            <a:endParaRPr lang="en-GB"/>
          </a:p>
        </p:txBody>
      </p:sp>
      <p:sp>
        <p:nvSpPr>
          <p:cNvPr id="3" name="Content Placeholder 2">
            <a:extLst>
              <a:ext uri="{FF2B5EF4-FFF2-40B4-BE49-F238E27FC236}">
                <a16:creationId xmlns:a16="http://schemas.microsoft.com/office/drawing/2014/main" id="{700599DF-ACD9-512B-FB38-243676F9BA59}"/>
              </a:ext>
            </a:extLst>
          </p:cNvPr>
          <p:cNvSpPr>
            <a:spLocks noGrp="1"/>
          </p:cNvSpPr>
          <p:nvPr>
            <p:ph idx="1"/>
          </p:nvPr>
        </p:nvSpPr>
        <p:spPr>
          <a:xfrm>
            <a:off x="3373062" y="2133600"/>
            <a:ext cx="8131550" cy="3777622"/>
          </a:xfrm>
        </p:spPr>
        <p:txBody>
          <a:bodyPr>
            <a:normAutofit/>
          </a:bodyPr>
          <a:lstStyle/>
          <a:p>
            <a:r>
              <a:rPr lang="en-GB"/>
              <a:t>“I’m not good enough”</a:t>
            </a:r>
          </a:p>
          <a:p>
            <a:r>
              <a:rPr lang="en-GB"/>
              <a:t>“People will think I am stupid”</a:t>
            </a:r>
          </a:p>
          <a:p>
            <a:r>
              <a:rPr lang="en-GB"/>
              <a:t>“Something bad is going to happen” </a:t>
            </a:r>
          </a:p>
          <a:p>
            <a:r>
              <a:rPr lang="en-GB"/>
              <a:t>“It is all my fault”</a:t>
            </a:r>
          </a:p>
          <a:p>
            <a:r>
              <a:rPr lang="en-GB"/>
              <a:t>“I always mess things up”</a:t>
            </a:r>
          </a:p>
          <a:p>
            <a:r>
              <a:rPr lang="en-GB"/>
              <a:t>“I’m a failure”</a:t>
            </a:r>
          </a:p>
          <a:p>
            <a:r>
              <a:rPr lang="en-GB"/>
              <a:t>“Nobody cares about me”</a:t>
            </a:r>
          </a:p>
          <a:p>
            <a:r>
              <a:rPr lang="en-GB"/>
              <a:t>“Nothing every works out for me”</a:t>
            </a:r>
          </a:p>
          <a:p>
            <a:r>
              <a:rPr lang="en-GB"/>
              <a:t>“I can’t cope”</a:t>
            </a:r>
          </a:p>
        </p:txBody>
      </p:sp>
    </p:spTree>
    <p:extLst>
      <p:ext uri="{BB962C8B-B14F-4D97-AF65-F5344CB8AC3E}">
        <p14:creationId xmlns:p14="http://schemas.microsoft.com/office/powerpoint/2010/main" val="1867477094"/>
      </p:ext>
    </p:extLst>
  </p:cSld>
  <p:clrMapOvr>
    <a:overrideClrMapping bg1="lt1" tx1="dk1" bg2="lt2" tx2="dk2" accent1="accent1" accent2="accent2" accent3="accent3" accent4="accent4" accent5="accent5" accent6="accent6" hlink="hlink" folHlink="folHlink"/>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AB0E8-6334-5F1F-FC2B-B06368AFDD2E}"/>
              </a:ext>
            </a:extLst>
          </p:cNvPr>
          <p:cNvSpPr>
            <a:spLocks noGrp="1"/>
          </p:cNvSpPr>
          <p:nvPr>
            <p:ph type="title"/>
          </p:nvPr>
        </p:nvSpPr>
        <p:spPr/>
        <p:txBody>
          <a:bodyPr/>
          <a:lstStyle/>
          <a:p>
            <a:r>
              <a:rPr lang="en-GB" dirty="0"/>
              <a:t>Feed back answers </a:t>
            </a:r>
          </a:p>
        </p:txBody>
      </p:sp>
      <p:pic>
        <p:nvPicPr>
          <p:cNvPr id="4" name="Content Placeholder 3">
            <a:extLst>
              <a:ext uri="{FF2B5EF4-FFF2-40B4-BE49-F238E27FC236}">
                <a16:creationId xmlns:a16="http://schemas.microsoft.com/office/drawing/2014/main" id="{D49B08EE-50FB-B4EB-62BF-8F44CA520B3A}"/>
              </a:ext>
            </a:extLst>
          </p:cNvPr>
          <p:cNvPicPr>
            <a:picLocks noGrp="1" noChangeAspect="1"/>
            <a:extLst>
              <a:ext uri="{51228E76-BA90-4043-B771-695A4F85340A}">
                <alf:liveFeedProps xmlns:alf="http://schemas.microsoft.com/office/drawing/2021/livefeed"/>
              </a:ext>
            </a:extLst>
          </p:cNvPicPr>
          <p:nvPr>
            <p:ph idx="1"/>
          </p:nvPr>
        </p:nvPicPr>
        <p:blipFill>
          <a:blip r:embed="rId2">
            <a:extLst>
              <a:ext uri="{96DAC541-7B7A-43D3-8B79-37D633B846F1}">
                <asvg:svgBlip xmlns:asvg="http://schemas.microsoft.com/office/drawing/2016/SVG/main" r:embed="rId3"/>
              </a:ext>
            </a:extLst>
          </a:blip>
          <a:stretch>
            <a:fillRect/>
          </a:stretch>
        </p:blipFill>
        <p:spPr>
          <a:xfrm>
            <a:off x="2592925" y="2133600"/>
            <a:ext cx="8915400" cy="3777622"/>
          </a:xfrm>
          <a:prstGeom prst="rect">
            <a:avLst/>
          </a:prstGeom>
        </p:spPr>
      </p:pic>
    </p:spTree>
    <p:extLst>
      <p:ext uri="{BB962C8B-B14F-4D97-AF65-F5344CB8AC3E}">
        <p14:creationId xmlns:p14="http://schemas.microsoft.com/office/powerpoint/2010/main" val="3465123028"/>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2C333A"/>
      </a:dk2>
      <a:lt2>
        <a:srgbClr val="D6ECED"/>
      </a:lt2>
      <a:accent1>
        <a:srgbClr val="DE32DE"/>
      </a:accent1>
      <a:accent2>
        <a:srgbClr val="F42B8A"/>
      </a:accent2>
      <a:accent3>
        <a:srgbClr val="349FE7"/>
      </a:accent3>
      <a:accent4>
        <a:srgbClr val="565FF8"/>
      </a:accent4>
      <a:accent5>
        <a:srgbClr val="876BE7"/>
      </a:accent5>
      <a:accent6>
        <a:srgbClr val="F268C2"/>
      </a:accent6>
      <a:hlink>
        <a:srgbClr val="F55CF9"/>
      </a:hlink>
      <a:folHlink>
        <a:srgbClr val="E8A0EE"/>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F20B7C8E-B819-43F3-AAF9-EE50B1A8363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1c2eb7a32e66fb6e4260f3771546a5e2">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04e1f6479c48b08974ba73b5ca973489"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CB8F5F2-61AB-4CE6-A5E3-F34B87B0EE42}">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507C3E52-A0B1-49C0-88BD-66B715EE8BB7}">
  <ds:schemaRefs>
    <ds:schemaRef ds:uri="http://schemas.microsoft.com/sharepoint/v3/contenttype/forms"/>
  </ds:schemaRefs>
</ds:datastoreItem>
</file>

<file path=customXml/itemProps3.xml><?xml version="1.0" encoding="utf-8"?>
<ds:datastoreItem xmlns:ds="http://schemas.openxmlformats.org/officeDocument/2006/customXml" ds:itemID="{D575CB40-8686-4C48-810A-C2974D3D36A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Event plan Wisp design</Template>
  <TotalTime>452</TotalTime>
  <Words>1644</Words>
  <Application>Microsoft Office PowerPoint</Application>
  <PresentationFormat>Widescreen</PresentationFormat>
  <Paragraphs>170</Paragraphs>
  <Slides>38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38</vt:i4>
      </vt:variant>
    </vt:vector>
  </HeadingPairs>
  <TitlesOfParts>
    <vt:vector size="43" baseType="lpstr">
      <vt:lpstr>Arial</vt:lpstr>
      <vt:lpstr>Calibri</vt:lpstr>
      <vt:lpstr>Century Gothic</vt:lpstr>
      <vt:lpstr>Wingdings 3</vt:lpstr>
      <vt:lpstr>Wisp</vt:lpstr>
      <vt:lpstr>Teaching week 9 </vt:lpstr>
      <vt:lpstr>Learning objectives </vt:lpstr>
      <vt:lpstr>Assignment 2  INTRODUCTION (150 words)</vt:lpstr>
      <vt:lpstr>DESCRIPTION– (150 words)</vt:lpstr>
      <vt:lpstr>FEELINGS  (200 words)</vt:lpstr>
      <vt:lpstr>EVALUATION (350  words) </vt:lpstr>
      <vt:lpstr>ANALYSIS - How the role play unfolded, the process of using the counselling skills.  (400 words)</vt:lpstr>
      <vt:lpstr>Analysis  examples continued.</vt:lpstr>
      <vt:lpstr>Analysis continued use one  Ethical principles</vt:lpstr>
      <vt:lpstr>CONCLUSION  (250 words) </vt:lpstr>
      <vt:lpstr>Conclusion </vt:lpstr>
      <vt:lpstr>ACTION PLAN</vt:lpstr>
      <vt:lpstr>REFERENECES</vt:lpstr>
      <vt:lpstr>QUESTIONS</vt:lpstr>
      <vt:lpstr>Set out layout of self reflection essay </vt:lpstr>
      <vt:lpstr>Coffee Break </vt:lpstr>
      <vt:lpstr>What underpins CBT</vt:lpstr>
      <vt:lpstr>CBT</vt:lpstr>
      <vt:lpstr>COGNITIVE BEHAVIOURAL THERAPY</vt:lpstr>
      <vt:lpstr>Core beliefs</vt:lpstr>
      <vt:lpstr>What are Negative Automatic thoughts?</vt:lpstr>
      <vt:lpstr>Self critical thoughts</vt:lpstr>
      <vt:lpstr>Catastrophising Thoughts</vt:lpstr>
      <vt:lpstr>Mind Reading </vt:lpstr>
      <vt:lpstr>Thoughts linked to low mood</vt:lpstr>
      <vt:lpstr>Thoughts linked to Social Situations</vt:lpstr>
      <vt:lpstr>PowerPoint Presentation</vt:lpstr>
      <vt:lpstr>Thought record example of  walking to the shop after a stroke</vt:lpstr>
      <vt:lpstr>Emotions</vt:lpstr>
      <vt:lpstr>Body sensations</vt:lpstr>
      <vt:lpstr>Behaviours</vt:lpstr>
      <vt:lpstr>Consequences </vt:lpstr>
      <vt:lpstr>Evidence for The Automatic thought</vt:lpstr>
      <vt:lpstr>Evidence Against Automatic Thought</vt:lpstr>
      <vt:lpstr>Choose a scenario</vt:lpstr>
      <vt:lpstr>Pair activity </vt:lpstr>
      <vt:lpstr>Negative Automatic Thoughts </vt:lpstr>
      <vt:lpstr>Feed back answers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sharon Langford</dc:creator>
  <cp:lastModifiedBy>sharon Langford</cp:lastModifiedBy>
  <cp:revision>1</cp:revision>
  <dcterms:created xsi:type="dcterms:W3CDTF">2025-11-23T10:20:56Z</dcterms:created>
  <dcterms:modified xsi:type="dcterms:W3CDTF">2025-11-30T13:38:46Z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