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97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5143500" type="screen16x9"/>
  <p:notesSz cx="6858000" cy="9144000"/>
  <p:embeddedFontLst>
    <p:embeddedFont>
      <p:font typeface="Instrument Sans SemiBold" charset="0"/>
      <p:regular r:id="rId11"/>
      <p:bold r:id="rId12"/>
      <p:italic r:id="rId13"/>
      <p:boldItalic r:id="rId14"/>
    </p:embeddedFont>
    <p:embeddedFont>
      <p:font typeface="Instrument Sans" charset="0"/>
      <p:regular r:id="rId15"/>
      <p:bold r:id="rId16"/>
      <p:italic r:id="rId17"/>
      <p:boldItalic r:id="rId18"/>
    </p:embeddedFont>
    <p:embeddedFont>
      <p:font typeface="Instrument Sans Medium" charset="0"/>
      <p:regular r:id="rId19"/>
      <p:bold r:id="rId20"/>
      <p:italic r:id="rId21"/>
      <p:boldItalic r:id="rId2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5268" autoAdjust="0"/>
  </p:normalViewPr>
  <p:slideViewPr>
    <p:cSldViewPr snapToGrid="0">
      <p:cViewPr varScale="1">
        <p:scale>
          <a:sx n="116" d="100"/>
          <a:sy n="116" d="100"/>
        </p:scale>
        <p:origin x="-654" y="-96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11.fntdata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23" Type="http://schemas.openxmlformats.org/officeDocument/2006/relationships/presProps" Target="presProps.xml"/><Relationship Id="rId10" Type="http://schemas.openxmlformats.org/officeDocument/2006/relationships/notesMaster" Target="notesMasters/notesMaster1.xml"/><Relationship Id="rId19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Relationship Id="rId22" Type="http://schemas.openxmlformats.org/officeDocument/2006/relationships/font" Target="fonts/font1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Google Shape;456;g394489b53c1_0_16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7" name="Google Shape;457;g394489b53c1_0_16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g394489b53c1_0_16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2" name="Google Shape;462;g394489b53c1_0_16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rising issues of mental health are widely spread among youths in the UK, which underscores the urgency of the stigma-reducing interventions and community-based responses (</a:t>
            </a:r>
            <a:r>
              <a:rPr lang="en-GB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Pitchforth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100" b="0" i="1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et al.,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2019). </a:t>
            </a:r>
            <a:endParaRPr lang="en-IN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g394489b53c1_0_16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0" name="Google Shape;470;g394489b53c1_0_16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Poor mental health directly affects education, employment, and relationships (Oliveros </a:t>
            </a:r>
            <a:r>
              <a:rPr lang="en-GB" sz="1100" b="0" i="1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et al.,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2022). Untreated mental conditions disrupt daily life functioning, reduce life satisfaction and require awareness through community-based support (</a:t>
            </a:r>
            <a:r>
              <a:rPr lang="en-GB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Ahad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100" b="0" i="1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et al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., 2023).</a:t>
            </a:r>
            <a:endParaRPr lang="en-IN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" name="Google Shape;476;g394489b53c1_0_16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7" name="Google Shape;477;g394489b53c1_0_16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findings of this research explore the impact of these kinds of effective programs and bridge the gap in awareness and access. </a:t>
            </a:r>
            <a:endParaRPr lang="en-IN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g394489b53c1_0_16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5" name="Google Shape;485;g394489b53c1_0_16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research questions focus on understanding the mechanism and impact of community-supported mental health awareness initiatives in the youth of the UK. </a:t>
            </a:r>
            <a:endParaRPr lang="en-IN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g394489b53c1_0_17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4" name="Google Shape;494;g394489b53c1_0_17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 research measures changes, identifies driving factors for treating poor mental health and reform policies. </a:t>
            </a:r>
            <a:endParaRPr lang="en-IN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Google Shape;501;g394489b53c1_0_17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2" name="Google Shape;502;g394489b53c1_0_17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Overall, the study is designed to contribute to systemic changes in curing mental illness among youth communities of the UK. </a:t>
            </a:r>
            <a:endParaRPr lang="en-IN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0" name="Google Shape;510;g394489b53c1_0_17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1" name="Google Shape;511;g394489b53c1_0_17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omotions" type="blank">
  <p:cSld name="BLANK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pic>
        <p:nvPicPr>
          <p:cNvPr id="12" name="Google Shape;12;p2" descr="A portrait of a smiling woman in casual attire. "/>
          <p:cNvPicPr preferRelativeResize="0"/>
          <p:nvPr/>
        </p:nvPicPr>
        <p:blipFill rotWithShape="1">
          <a:blip r:embed="rId2">
            <a:alphaModFix/>
          </a:blip>
          <a:srcRect l="26958" r="35832" b="23377"/>
          <a:stretch/>
        </p:blipFill>
        <p:spPr>
          <a:xfrm>
            <a:off x="284700" y="1847700"/>
            <a:ext cx="2055000" cy="2820900"/>
          </a:xfrm>
          <a:prstGeom prst="roundRect">
            <a:avLst>
              <a:gd name="adj" fmla="val 15597"/>
            </a:avLst>
          </a:prstGeom>
          <a:noFill/>
          <a:ln>
            <a:noFill/>
          </a:ln>
        </p:spPr>
      </p:pic>
      <p:pic>
        <p:nvPicPr>
          <p:cNvPr id="13" name="Google Shape;13;p2" descr="A confident man stands with his arms crossed in front of a white background. "/>
          <p:cNvPicPr preferRelativeResize="0"/>
          <p:nvPr/>
        </p:nvPicPr>
        <p:blipFill rotWithShape="1">
          <a:blip r:embed="rId3">
            <a:alphaModFix/>
          </a:blip>
          <a:srcRect l="28620" r="23422" b="1224"/>
          <a:stretch/>
        </p:blipFill>
        <p:spPr>
          <a:xfrm>
            <a:off x="4629476" y="1847700"/>
            <a:ext cx="2055000" cy="2820900"/>
          </a:xfrm>
          <a:prstGeom prst="roundRect">
            <a:avLst>
              <a:gd name="adj" fmla="val 15616"/>
            </a:avLst>
          </a:prstGeom>
          <a:noFill/>
          <a:ln>
            <a:noFill/>
          </a:ln>
        </p:spPr>
      </p:pic>
      <p:sp>
        <p:nvSpPr>
          <p:cNvPr id="14" name="Google Shape;14;p2"/>
          <p:cNvSpPr txBox="1">
            <a:spLocks noGrp="1"/>
          </p:cNvSpPr>
          <p:nvPr>
            <p:ph type="title"/>
          </p:nvPr>
        </p:nvSpPr>
        <p:spPr>
          <a:xfrm>
            <a:off x="284700" y="598950"/>
            <a:ext cx="6615900" cy="450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3"/>
          </p:nvPr>
        </p:nvSpPr>
        <p:spPr>
          <a:xfrm>
            <a:off x="2541625" y="2578075"/>
            <a:ext cx="17967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ubTitle" idx="4"/>
          </p:nvPr>
        </p:nvSpPr>
        <p:spPr>
          <a:xfrm>
            <a:off x="2640775" y="2819575"/>
            <a:ext cx="1485600" cy="45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5"/>
          </p:nvPr>
        </p:nvSpPr>
        <p:spPr>
          <a:xfrm>
            <a:off x="6895261" y="2578075"/>
            <a:ext cx="17967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ubTitle" idx="6"/>
          </p:nvPr>
        </p:nvSpPr>
        <p:spPr>
          <a:xfrm>
            <a:off x="6895261" y="2819575"/>
            <a:ext cx="1485600" cy="45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7"/>
          </p:nvPr>
        </p:nvSpPr>
        <p:spPr>
          <a:xfrm>
            <a:off x="2541000" y="3617250"/>
            <a:ext cx="1899900" cy="99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Instrument Sans"/>
              <a:buNone/>
              <a:defRPr sz="10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subTitle" idx="8"/>
          </p:nvPr>
        </p:nvSpPr>
        <p:spPr>
          <a:xfrm>
            <a:off x="6886656" y="3627975"/>
            <a:ext cx="1899900" cy="99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Instrument Sans"/>
              <a:buNone/>
              <a:defRPr sz="10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1" name="Google Shape;21;p2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ver">
  <p:cSld name="BLANK_2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291800" y="465200"/>
            <a:ext cx="5666400" cy="20478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/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grpSp>
        <p:nvGrpSpPr>
          <p:cNvPr id="24" name="Google Shape;24;p3"/>
          <p:cNvGrpSpPr/>
          <p:nvPr/>
        </p:nvGrpSpPr>
        <p:grpSpPr>
          <a:xfrm>
            <a:off x="5689900" y="0"/>
            <a:ext cx="2908801" cy="5143500"/>
            <a:chOff x="5689900" y="0"/>
            <a:chExt cx="2908801" cy="5143500"/>
          </a:xfrm>
        </p:grpSpPr>
        <p:pic>
          <p:nvPicPr>
            <p:cNvPr id="25" name="Google Shape;25;p3"/>
            <p:cNvPicPr preferRelativeResize="0"/>
            <p:nvPr/>
          </p:nvPicPr>
          <p:blipFill rotWithShape="1">
            <a:blip r:embed="rId2">
              <a:alphaModFix/>
            </a:blip>
            <a:srcRect b="18778"/>
            <a:stretch/>
          </p:blipFill>
          <p:spPr>
            <a:xfrm>
              <a:off x="5689900" y="2780975"/>
              <a:ext cx="2908800" cy="2362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6" name="Google Shape;26;p3"/>
            <p:cNvPicPr preferRelativeResize="0"/>
            <p:nvPr/>
          </p:nvPicPr>
          <p:blipFill rotWithShape="1">
            <a:blip r:embed="rId3">
              <a:alphaModFix/>
            </a:blip>
            <a:srcRect t="25727"/>
            <a:stretch/>
          </p:blipFill>
          <p:spPr>
            <a:xfrm>
              <a:off x="5689900" y="0"/>
              <a:ext cx="2908800" cy="21604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7" name="Google Shape;27;p3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5689900" y="960725"/>
              <a:ext cx="2908800" cy="2908800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 you">
  <p:cSld name="BLANK_2_1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4"/>
          <p:cNvSpPr/>
          <p:nvPr/>
        </p:nvSpPr>
        <p:spPr>
          <a:xfrm>
            <a:off x="608106" y="3907013"/>
            <a:ext cx="571200" cy="5712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30" name="Google Shape;30;p4"/>
          <p:cNvSpPr>
            <a:spLocks noGrp="1"/>
          </p:cNvSpPr>
          <p:nvPr>
            <p:ph type="pic" idx="2"/>
          </p:nvPr>
        </p:nvSpPr>
        <p:spPr>
          <a:xfrm>
            <a:off x="598225" y="3900375"/>
            <a:ext cx="571200" cy="571200"/>
          </a:xfrm>
          <a:prstGeom prst="ellipse">
            <a:avLst/>
          </a:prstGeom>
          <a:noFill/>
          <a:ln>
            <a:noFill/>
          </a:ln>
        </p:spPr>
      </p:sp>
      <p:sp>
        <p:nvSpPr>
          <p:cNvPr id="31" name="Google Shape;31;p4"/>
          <p:cNvSpPr txBox="1">
            <a:spLocks noGrp="1"/>
          </p:cNvSpPr>
          <p:nvPr>
            <p:ph type="title"/>
          </p:nvPr>
        </p:nvSpPr>
        <p:spPr>
          <a:xfrm>
            <a:off x="291800" y="465200"/>
            <a:ext cx="5666400" cy="20478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/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subTitle" idx="1"/>
          </p:nvPr>
        </p:nvSpPr>
        <p:spPr>
          <a:xfrm>
            <a:off x="1416800" y="3864575"/>
            <a:ext cx="2908800" cy="3084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subTitle" idx="3"/>
          </p:nvPr>
        </p:nvSpPr>
        <p:spPr>
          <a:xfrm>
            <a:off x="1416800" y="4185969"/>
            <a:ext cx="2908800" cy="30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1200" i="1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9pPr>
          </a:lstStyle>
          <a:p>
            <a:endParaRPr/>
          </a:p>
        </p:txBody>
      </p:sp>
      <p:grpSp>
        <p:nvGrpSpPr>
          <p:cNvPr id="34" name="Google Shape;34;p4"/>
          <p:cNvGrpSpPr/>
          <p:nvPr/>
        </p:nvGrpSpPr>
        <p:grpSpPr>
          <a:xfrm>
            <a:off x="5689900" y="0"/>
            <a:ext cx="2908801" cy="5143500"/>
            <a:chOff x="5689900" y="0"/>
            <a:chExt cx="2908801" cy="5143500"/>
          </a:xfrm>
        </p:grpSpPr>
        <p:pic>
          <p:nvPicPr>
            <p:cNvPr id="35" name="Google Shape;35;p4"/>
            <p:cNvPicPr preferRelativeResize="0"/>
            <p:nvPr/>
          </p:nvPicPr>
          <p:blipFill rotWithShape="1">
            <a:blip r:embed="rId2">
              <a:alphaModFix/>
            </a:blip>
            <a:srcRect b="18778"/>
            <a:stretch/>
          </p:blipFill>
          <p:spPr>
            <a:xfrm>
              <a:off x="5689900" y="2780975"/>
              <a:ext cx="2908800" cy="2362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" name="Google Shape;36;p4"/>
            <p:cNvPicPr preferRelativeResize="0"/>
            <p:nvPr/>
          </p:nvPicPr>
          <p:blipFill rotWithShape="1">
            <a:blip r:embed="rId3">
              <a:alphaModFix/>
            </a:blip>
            <a:srcRect t="25727"/>
            <a:stretch/>
          </p:blipFill>
          <p:spPr>
            <a:xfrm>
              <a:off x="5689900" y="0"/>
              <a:ext cx="2908800" cy="21604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7" name="Google Shape;37;p4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5689900" y="960725"/>
              <a:ext cx="2908800" cy="2908800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 - Alt 4 elements">
  <p:cSld name="BLANK_1_1_1_1_1_1_1_1_1_1_1_2">
    <p:bg>
      <p:bgPr>
        <a:solidFill>
          <a:schemeClr val="dk2"/>
        </a:solidFill>
        <a:effectLst/>
      </p:bgPr>
    </p:bg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Google Shape;39;p5"/>
          <p:cNvPicPr preferRelativeResize="0"/>
          <p:nvPr/>
        </p:nvPicPr>
        <p:blipFill rotWithShape="1">
          <a:blip r:embed="rId2">
            <a:alphaModFix/>
          </a:blip>
          <a:srcRect t="12335" r="33444" b="31415"/>
          <a:stretch/>
        </p:blipFill>
        <p:spPr>
          <a:xfrm>
            <a:off x="3058325" y="0"/>
            <a:ext cx="6085676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Google Shape;40;p5"/>
          <p:cNvSpPr txBox="1">
            <a:spLocks noGrp="1"/>
          </p:cNvSpPr>
          <p:nvPr>
            <p:ph type="body" idx="1"/>
          </p:nvPr>
        </p:nvSpPr>
        <p:spPr>
          <a:xfrm>
            <a:off x="4628175" y="2623228"/>
            <a:ext cx="2055000" cy="1281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body" idx="2"/>
          </p:nvPr>
        </p:nvSpPr>
        <p:spPr>
          <a:xfrm>
            <a:off x="6801875" y="2623228"/>
            <a:ext cx="2055000" cy="1281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body" idx="3"/>
          </p:nvPr>
        </p:nvSpPr>
        <p:spPr>
          <a:xfrm>
            <a:off x="280875" y="2623228"/>
            <a:ext cx="2055000" cy="1281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43" name="Google Shape;43;p5"/>
          <p:cNvSpPr txBox="1">
            <a:spLocks noGrp="1"/>
          </p:cNvSpPr>
          <p:nvPr>
            <p:ph type="body" idx="4"/>
          </p:nvPr>
        </p:nvSpPr>
        <p:spPr>
          <a:xfrm>
            <a:off x="2454525" y="2623228"/>
            <a:ext cx="2055000" cy="1281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●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○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■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●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○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■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●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○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■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44" name="Google Shape;44;p5"/>
          <p:cNvSpPr txBox="1">
            <a:spLocks noGrp="1"/>
          </p:cNvSpPr>
          <p:nvPr>
            <p:ph type="subTitle" idx="5"/>
          </p:nvPr>
        </p:nvSpPr>
        <p:spPr>
          <a:xfrm>
            <a:off x="289100" y="4018750"/>
            <a:ext cx="20550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5"/>
          <p:cNvSpPr txBox="1">
            <a:spLocks noGrp="1"/>
          </p:cNvSpPr>
          <p:nvPr>
            <p:ph type="subTitle" idx="6"/>
          </p:nvPr>
        </p:nvSpPr>
        <p:spPr>
          <a:xfrm>
            <a:off x="2459475" y="4018750"/>
            <a:ext cx="20550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5"/>
          <p:cNvSpPr txBox="1">
            <a:spLocks noGrp="1"/>
          </p:cNvSpPr>
          <p:nvPr>
            <p:ph type="subTitle" idx="7"/>
          </p:nvPr>
        </p:nvSpPr>
        <p:spPr>
          <a:xfrm>
            <a:off x="4629100" y="4018750"/>
            <a:ext cx="20550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5"/>
          <p:cNvSpPr txBox="1">
            <a:spLocks noGrp="1"/>
          </p:cNvSpPr>
          <p:nvPr>
            <p:ph type="subTitle" idx="8"/>
          </p:nvPr>
        </p:nvSpPr>
        <p:spPr>
          <a:xfrm>
            <a:off x="6807639" y="4018750"/>
            <a:ext cx="20550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5"/>
          <p:cNvSpPr txBox="1">
            <a:spLocks noGrp="1"/>
          </p:cNvSpPr>
          <p:nvPr>
            <p:ph type="title"/>
          </p:nvPr>
        </p:nvSpPr>
        <p:spPr>
          <a:xfrm>
            <a:off x="292597" y="474750"/>
            <a:ext cx="63903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9pPr>
          </a:lstStyle>
          <a:p>
            <a:endParaRPr/>
          </a:p>
        </p:txBody>
      </p:sp>
      <p:sp>
        <p:nvSpPr>
          <p:cNvPr id="49" name="Google Shape;49;p5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50" name="Google Shape;50;p5"/>
          <p:cNvSpPr txBox="1">
            <a:spLocks noGrp="1"/>
          </p:cNvSpPr>
          <p:nvPr>
            <p:ph type="subTitle" idx="9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51" name="Google Shape;51;p5"/>
          <p:cNvSpPr txBox="1">
            <a:spLocks noGrp="1"/>
          </p:cNvSpPr>
          <p:nvPr>
            <p:ph type="subTitle" idx="1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52" name="Google Shape;52;p5"/>
          <p:cNvSpPr txBox="1">
            <a:spLocks noGrp="1"/>
          </p:cNvSpPr>
          <p:nvPr>
            <p:ph type="subTitle" idx="14"/>
          </p:nvPr>
        </p:nvSpPr>
        <p:spPr>
          <a:xfrm>
            <a:off x="282950" y="2144530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53" name="Google Shape;53;p5"/>
          <p:cNvSpPr txBox="1">
            <a:spLocks noGrp="1"/>
          </p:cNvSpPr>
          <p:nvPr>
            <p:ph type="subTitle" idx="15"/>
          </p:nvPr>
        </p:nvSpPr>
        <p:spPr>
          <a:xfrm>
            <a:off x="2456213" y="2144530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54" name="Google Shape;54;p5"/>
          <p:cNvSpPr txBox="1">
            <a:spLocks noGrp="1"/>
          </p:cNvSpPr>
          <p:nvPr>
            <p:ph type="subTitle" idx="16"/>
          </p:nvPr>
        </p:nvSpPr>
        <p:spPr>
          <a:xfrm>
            <a:off x="4629025" y="2144530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55" name="Google Shape;55;p5"/>
          <p:cNvSpPr txBox="1">
            <a:spLocks noGrp="1"/>
          </p:cNvSpPr>
          <p:nvPr>
            <p:ph type="subTitle" idx="17"/>
          </p:nvPr>
        </p:nvSpPr>
        <p:spPr>
          <a:xfrm>
            <a:off x="6801875" y="2144530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 - Alt 6 elements">
  <p:cSld name="BLANK_1_1_1_1_1_1_1_1_1_1_1_2_1">
    <p:bg>
      <p:bgPr>
        <a:solidFill>
          <a:schemeClr val="dk2"/>
        </a:solid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Google Shape;57;p6"/>
          <p:cNvPicPr preferRelativeResize="0"/>
          <p:nvPr/>
        </p:nvPicPr>
        <p:blipFill rotWithShape="1">
          <a:blip r:embed="rId2">
            <a:alphaModFix/>
          </a:blip>
          <a:srcRect t="12335" r="33444" b="31415"/>
          <a:stretch/>
        </p:blipFill>
        <p:spPr>
          <a:xfrm>
            <a:off x="3058325" y="0"/>
            <a:ext cx="6085676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8" name="Google Shape;58;p6"/>
          <p:cNvSpPr txBox="1">
            <a:spLocks noGrp="1"/>
          </p:cNvSpPr>
          <p:nvPr>
            <p:ph type="body" idx="1"/>
          </p:nvPr>
        </p:nvSpPr>
        <p:spPr>
          <a:xfrm>
            <a:off x="281050" y="2623225"/>
            <a:ext cx="1363500" cy="1323600"/>
          </a:xfrm>
          <a:prstGeom prst="rect">
            <a:avLst/>
          </a:prstGeom>
        </p:spPr>
        <p:txBody>
          <a:bodyPr spcFirstLastPara="1" wrap="square" lIns="137150" tIns="91425" rIns="90250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59" name="Google Shape;59;p6"/>
          <p:cNvSpPr txBox="1">
            <a:spLocks noGrp="1"/>
          </p:cNvSpPr>
          <p:nvPr>
            <p:ph type="body" idx="2"/>
          </p:nvPr>
        </p:nvSpPr>
        <p:spPr>
          <a:xfrm>
            <a:off x="1721100" y="2623225"/>
            <a:ext cx="1372500" cy="1323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60" name="Google Shape;60;p6"/>
          <p:cNvSpPr txBox="1">
            <a:spLocks noGrp="1"/>
          </p:cNvSpPr>
          <p:nvPr>
            <p:ph type="body" idx="3"/>
          </p:nvPr>
        </p:nvSpPr>
        <p:spPr>
          <a:xfrm>
            <a:off x="3166974" y="2623225"/>
            <a:ext cx="1372500" cy="1323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61" name="Google Shape;61;p6"/>
          <p:cNvSpPr txBox="1">
            <a:spLocks noGrp="1"/>
          </p:cNvSpPr>
          <p:nvPr>
            <p:ph type="body" idx="4"/>
          </p:nvPr>
        </p:nvSpPr>
        <p:spPr>
          <a:xfrm>
            <a:off x="4608100" y="2623225"/>
            <a:ext cx="1372500" cy="1323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62" name="Google Shape;62;p6"/>
          <p:cNvSpPr txBox="1">
            <a:spLocks noGrp="1"/>
          </p:cNvSpPr>
          <p:nvPr>
            <p:ph type="body" idx="5"/>
          </p:nvPr>
        </p:nvSpPr>
        <p:spPr>
          <a:xfrm>
            <a:off x="6053974" y="2623225"/>
            <a:ext cx="1372500" cy="1323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63" name="Google Shape;63;p6"/>
          <p:cNvSpPr txBox="1">
            <a:spLocks noGrp="1"/>
          </p:cNvSpPr>
          <p:nvPr>
            <p:ph type="body" idx="6"/>
          </p:nvPr>
        </p:nvSpPr>
        <p:spPr>
          <a:xfrm>
            <a:off x="7495100" y="2623225"/>
            <a:ext cx="1372500" cy="1323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64" name="Google Shape;64;p6"/>
          <p:cNvSpPr txBox="1">
            <a:spLocks noGrp="1"/>
          </p:cNvSpPr>
          <p:nvPr>
            <p:ph type="title"/>
          </p:nvPr>
        </p:nvSpPr>
        <p:spPr>
          <a:xfrm>
            <a:off x="292597" y="474750"/>
            <a:ext cx="63903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9pPr>
          </a:lstStyle>
          <a:p>
            <a:endParaRPr/>
          </a:p>
        </p:txBody>
      </p:sp>
      <p:sp>
        <p:nvSpPr>
          <p:cNvPr id="65" name="Google Shape;65;p6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66" name="Google Shape;66;p6"/>
          <p:cNvSpPr txBox="1">
            <a:spLocks noGrp="1"/>
          </p:cNvSpPr>
          <p:nvPr>
            <p:ph type="subTitle" idx="7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67" name="Google Shape;67;p6"/>
          <p:cNvSpPr txBox="1">
            <a:spLocks noGrp="1"/>
          </p:cNvSpPr>
          <p:nvPr>
            <p:ph type="subTitle" idx="8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68" name="Google Shape;68;p6"/>
          <p:cNvSpPr txBox="1">
            <a:spLocks noGrp="1"/>
          </p:cNvSpPr>
          <p:nvPr>
            <p:ph type="subTitle" idx="9"/>
          </p:nvPr>
        </p:nvSpPr>
        <p:spPr>
          <a:xfrm>
            <a:off x="282950" y="2148761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69" name="Google Shape;69;p6"/>
          <p:cNvSpPr txBox="1">
            <a:spLocks noGrp="1"/>
          </p:cNvSpPr>
          <p:nvPr>
            <p:ph type="subTitle" idx="13"/>
          </p:nvPr>
        </p:nvSpPr>
        <p:spPr>
          <a:xfrm>
            <a:off x="1724950" y="2148761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70" name="Google Shape;70;p6"/>
          <p:cNvSpPr txBox="1">
            <a:spLocks noGrp="1"/>
          </p:cNvSpPr>
          <p:nvPr>
            <p:ph type="subTitle" idx="14"/>
          </p:nvPr>
        </p:nvSpPr>
        <p:spPr>
          <a:xfrm>
            <a:off x="3166525" y="2148761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71" name="Google Shape;71;p6"/>
          <p:cNvSpPr txBox="1">
            <a:spLocks noGrp="1"/>
          </p:cNvSpPr>
          <p:nvPr>
            <p:ph type="subTitle" idx="15"/>
          </p:nvPr>
        </p:nvSpPr>
        <p:spPr>
          <a:xfrm>
            <a:off x="4607875" y="2148761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72" name="Google Shape;72;p6"/>
          <p:cNvSpPr txBox="1">
            <a:spLocks noGrp="1"/>
          </p:cNvSpPr>
          <p:nvPr>
            <p:ph type="subTitle" idx="16"/>
          </p:nvPr>
        </p:nvSpPr>
        <p:spPr>
          <a:xfrm>
            <a:off x="6049225" y="2148761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73" name="Google Shape;73;p6"/>
          <p:cNvSpPr txBox="1">
            <a:spLocks noGrp="1"/>
          </p:cNvSpPr>
          <p:nvPr>
            <p:ph type="subTitle" idx="17"/>
          </p:nvPr>
        </p:nvSpPr>
        <p:spPr>
          <a:xfrm>
            <a:off x="7490575" y="2148761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74" name="Google Shape;74;p6"/>
          <p:cNvSpPr txBox="1">
            <a:spLocks noGrp="1"/>
          </p:cNvSpPr>
          <p:nvPr>
            <p:ph type="subTitle" idx="18"/>
          </p:nvPr>
        </p:nvSpPr>
        <p:spPr>
          <a:xfrm>
            <a:off x="289100" y="4018750"/>
            <a:ext cx="13635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6"/>
          <p:cNvSpPr txBox="1">
            <a:spLocks noGrp="1"/>
          </p:cNvSpPr>
          <p:nvPr>
            <p:ph type="subTitle" idx="19"/>
          </p:nvPr>
        </p:nvSpPr>
        <p:spPr>
          <a:xfrm>
            <a:off x="1728038" y="4018750"/>
            <a:ext cx="13635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6"/>
          <p:cNvSpPr txBox="1">
            <a:spLocks noGrp="1"/>
          </p:cNvSpPr>
          <p:nvPr>
            <p:ph type="subTitle" idx="20"/>
          </p:nvPr>
        </p:nvSpPr>
        <p:spPr>
          <a:xfrm>
            <a:off x="3168063" y="4018750"/>
            <a:ext cx="13635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6"/>
          <p:cNvSpPr txBox="1">
            <a:spLocks noGrp="1"/>
          </p:cNvSpPr>
          <p:nvPr>
            <p:ph type="subTitle" idx="21"/>
          </p:nvPr>
        </p:nvSpPr>
        <p:spPr>
          <a:xfrm>
            <a:off x="4608638" y="4018750"/>
            <a:ext cx="13635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6"/>
          <p:cNvSpPr txBox="1">
            <a:spLocks noGrp="1"/>
          </p:cNvSpPr>
          <p:nvPr>
            <p:ph type="subTitle" idx="22"/>
          </p:nvPr>
        </p:nvSpPr>
        <p:spPr>
          <a:xfrm>
            <a:off x="6051325" y="4018750"/>
            <a:ext cx="13635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6"/>
          <p:cNvSpPr txBox="1">
            <a:spLocks noGrp="1"/>
          </p:cNvSpPr>
          <p:nvPr>
            <p:ph type="subTitle" idx="23"/>
          </p:nvPr>
        </p:nvSpPr>
        <p:spPr>
          <a:xfrm>
            <a:off x="7490350" y="4018750"/>
            <a:ext cx="13635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peakers">
  <p:cSld name="BLANK_1_1_1_1_1_1_1_1_1_1_1_2_1_1">
    <p:bg>
      <p:bgPr>
        <a:solidFill>
          <a:schemeClr val="dk2"/>
        </a:solidFill>
        <a:effectLst/>
      </p:bgPr>
    </p:bg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7"/>
          <p:cNvSpPr txBox="1">
            <a:spLocks noGrp="1"/>
          </p:cNvSpPr>
          <p:nvPr>
            <p:ph type="title"/>
          </p:nvPr>
        </p:nvSpPr>
        <p:spPr>
          <a:xfrm>
            <a:off x="292597" y="474750"/>
            <a:ext cx="63903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9pPr>
          </a:lstStyle>
          <a:p>
            <a:endParaRPr/>
          </a:p>
        </p:txBody>
      </p:sp>
      <p:sp>
        <p:nvSpPr>
          <p:cNvPr id="82" name="Google Shape;82;p7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83" name="Google Shape;83;p7"/>
          <p:cNvSpPr>
            <a:spLocks noGrp="1"/>
          </p:cNvSpPr>
          <p:nvPr>
            <p:ph type="pic" idx="2"/>
          </p:nvPr>
        </p:nvSpPr>
        <p:spPr>
          <a:xfrm>
            <a:off x="477231" y="2396357"/>
            <a:ext cx="1243500" cy="1243500"/>
          </a:xfrm>
          <a:prstGeom prst="ellipse">
            <a:avLst/>
          </a:prstGeom>
          <a:noFill/>
          <a:ln>
            <a:noFill/>
          </a:ln>
        </p:spPr>
      </p:sp>
      <p:sp>
        <p:nvSpPr>
          <p:cNvPr id="84" name="Google Shape;84;p7"/>
          <p:cNvSpPr>
            <a:spLocks noGrp="1"/>
          </p:cNvSpPr>
          <p:nvPr>
            <p:ph type="pic" idx="3"/>
          </p:nvPr>
        </p:nvSpPr>
        <p:spPr>
          <a:xfrm>
            <a:off x="1867356" y="2396357"/>
            <a:ext cx="1243500" cy="1243500"/>
          </a:xfrm>
          <a:prstGeom prst="ellipse">
            <a:avLst/>
          </a:prstGeom>
          <a:noFill/>
          <a:ln>
            <a:noFill/>
          </a:ln>
        </p:spPr>
      </p:sp>
      <p:sp>
        <p:nvSpPr>
          <p:cNvPr id="85" name="Google Shape;85;p7"/>
          <p:cNvSpPr>
            <a:spLocks noGrp="1"/>
          </p:cNvSpPr>
          <p:nvPr>
            <p:ph type="pic" idx="4"/>
          </p:nvPr>
        </p:nvSpPr>
        <p:spPr>
          <a:xfrm>
            <a:off x="3257481" y="2396357"/>
            <a:ext cx="1243500" cy="1243500"/>
          </a:xfrm>
          <a:prstGeom prst="ellipse">
            <a:avLst/>
          </a:prstGeom>
          <a:noFill/>
          <a:ln>
            <a:noFill/>
          </a:ln>
        </p:spPr>
      </p:sp>
      <p:sp>
        <p:nvSpPr>
          <p:cNvPr id="86" name="Google Shape;86;p7"/>
          <p:cNvSpPr>
            <a:spLocks noGrp="1"/>
          </p:cNvSpPr>
          <p:nvPr>
            <p:ph type="pic" idx="5"/>
          </p:nvPr>
        </p:nvSpPr>
        <p:spPr>
          <a:xfrm>
            <a:off x="4647606" y="2396357"/>
            <a:ext cx="1243500" cy="1243500"/>
          </a:xfrm>
          <a:prstGeom prst="ellipse">
            <a:avLst/>
          </a:prstGeom>
          <a:noFill/>
          <a:ln>
            <a:noFill/>
          </a:ln>
        </p:spPr>
      </p:sp>
      <p:sp>
        <p:nvSpPr>
          <p:cNvPr id="87" name="Google Shape;87;p7"/>
          <p:cNvSpPr>
            <a:spLocks noGrp="1"/>
          </p:cNvSpPr>
          <p:nvPr>
            <p:ph type="pic" idx="6"/>
          </p:nvPr>
        </p:nvSpPr>
        <p:spPr>
          <a:xfrm>
            <a:off x="6037732" y="2396357"/>
            <a:ext cx="1243500" cy="1243500"/>
          </a:xfrm>
          <a:prstGeom prst="ellipse">
            <a:avLst/>
          </a:prstGeom>
          <a:noFill/>
          <a:ln>
            <a:noFill/>
          </a:ln>
        </p:spPr>
      </p:sp>
      <p:sp>
        <p:nvSpPr>
          <p:cNvPr id="88" name="Google Shape;88;p7"/>
          <p:cNvSpPr>
            <a:spLocks noGrp="1"/>
          </p:cNvSpPr>
          <p:nvPr>
            <p:ph type="pic" idx="7"/>
          </p:nvPr>
        </p:nvSpPr>
        <p:spPr>
          <a:xfrm>
            <a:off x="7427857" y="2396357"/>
            <a:ext cx="1243500" cy="1243500"/>
          </a:xfrm>
          <a:prstGeom prst="ellipse">
            <a:avLst/>
          </a:prstGeom>
          <a:noFill/>
          <a:ln>
            <a:noFill/>
          </a:ln>
        </p:spPr>
      </p:sp>
      <p:sp>
        <p:nvSpPr>
          <p:cNvPr id="89" name="Google Shape;89;p7"/>
          <p:cNvSpPr txBox="1">
            <a:spLocks noGrp="1"/>
          </p:cNvSpPr>
          <p:nvPr>
            <p:ph type="body" idx="1"/>
          </p:nvPr>
        </p:nvSpPr>
        <p:spPr>
          <a:xfrm>
            <a:off x="475200" y="3765475"/>
            <a:ext cx="1243500" cy="58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90" name="Google Shape;90;p7"/>
          <p:cNvSpPr txBox="1">
            <a:spLocks noGrp="1"/>
          </p:cNvSpPr>
          <p:nvPr>
            <p:ph type="body" idx="8"/>
          </p:nvPr>
        </p:nvSpPr>
        <p:spPr>
          <a:xfrm>
            <a:off x="1865730" y="3765475"/>
            <a:ext cx="1243500" cy="58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 algn="ctr">
              <a:spcBef>
                <a:spcPts val="800"/>
              </a:spcBef>
              <a:spcAft>
                <a:spcPts val="800"/>
              </a:spcAft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91" name="Google Shape;91;p7"/>
          <p:cNvSpPr txBox="1">
            <a:spLocks noGrp="1"/>
          </p:cNvSpPr>
          <p:nvPr>
            <p:ph type="body" idx="9"/>
          </p:nvPr>
        </p:nvSpPr>
        <p:spPr>
          <a:xfrm>
            <a:off x="3256260" y="3765475"/>
            <a:ext cx="1243500" cy="58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92" name="Google Shape;92;p7"/>
          <p:cNvSpPr txBox="1">
            <a:spLocks noGrp="1"/>
          </p:cNvSpPr>
          <p:nvPr>
            <p:ph type="body" idx="13"/>
          </p:nvPr>
        </p:nvSpPr>
        <p:spPr>
          <a:xfrm>
            <a:off x="4646790" y="3765475"/>
            <a:ext cx="1243500" cy="58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93" name="Google Shape;93;p7"/>
          <p:cNvSpPr txBox="1">
            <a:spLocks noGrp="1"/>
          </p:cNvSpPr>
          <p:nvPr>
            <p:ph type="body" idx="14"/>
          </p:nvPr>
        </p:nvSpPr>
        <p:spPr>
          <a:xfrm>
            <a:off x="6037320" y="3765475"/>
            <a:ext cx="1243500" cy="58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94" name="Google Shape;94;p7"/>
          <p:cNvSpPr txBox="1">
            <a:spLocks noGrp="1"/>
          </p:cNvSpPr>
          <p:nvPr>
            <p:ph type="body" idx="15"/>
          </p:nvPr>
        </p:nvSpPr>
        <p:spPr>
          <a:xfrm>
            <a:off x="7427850" y="3765475"/>
            <a:ext cx="1243500" cy="58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95" name="Google Shape;95;p7"/>
          <p:cNvSpPr txBox="1">
            <a:spLocks noGrp="1"/>
          </p:cNvSpPr>
          <p:nvPr>
            <p:ph type="subTitle" idx="16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96" name="Google Shape;96;p7"/>
          <p:cNvSpPr txBox="1">
            <a:spLocks noGrp="1"/>
          </p:cNvSpPr>
          <p:nvPr>
            <p:ph type="subTitle" idx="17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peakers 2">
  <p:cSld name="BLANK_1_1_1_1_1_1_1_1_1_1_1_2_1_1_1">
    <p:bg>
      <p:bgPr>
        <a:solidFill>
          <a:schemeClr val="lt2"/>
        </a:solidFill>
        <a:effectLst/>
      </p:bgPr>
    </p:bg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8"/>
          <p:cNvSpPr txBox="1">
            <a:spLocks noGrp="1"/>
          </p:cNvSpPr>
          <p:nvPr>
            <p:ph type="title"/>
          </p:nvPr>
        </p:nvSpPr>
        <p:spPr>
          <a:xfrm>
            <a:off x="292597" y="474750"/>
            <a:ext cx="63903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9pPr>
          </a:lstStyle>
          <a:p>
            <a:endParaRPr/>
          </a:p>
        </p:txBody>
      </p:sp>
      <p:sp>
        <p:nvSpPr>
          <p:cNvPr id="99" name="Google Shape;99;p8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100" name="Google Shape;100;p8"/>
          <p:cNvSpPr txBox="1">
            <a:spLocks noGrp="1"/>
          </p:cNvSpPr>
          <p:nvPr>
            <p:ph type="body" idx="1"/>
          </p:nvPr>
        </p:nvSpPr>
        <p:spPr>
          <a:xfrm>
            <a:off x="282017" y="2832891"/>
            <a:ext cx="1307700" cy="54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1" name="Google Shape;101;p8"/>
          <p:cNvSpPr txBox="1">
            <a:spLocks noGrp="1"/>
          </p:cNvSpPr>
          <p:nvPr>
            <p:ph type="body" idx="2"/>
          </p:nvPr>
        </p:nvSpPr>
        <p:spPr>
          <a:xfrm>
            <a:off x="1735443" y="2832891"/>
            <a:ext cx="1307700" cy="54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2" name="Google Shape;102;p8"/>
          <p:cNvSpPr txBox="1">
            <a:spLocks noGrp="1"/>
          </p:cNvSpPr>
          <p:nvPr>
            <p:ph type="body" idx="3"/>
          </p:nvPr>
        </p:nvSpPr>
        <p:spPr>
          <a:xfrm>
            <a:off x="3188870" y="2832891"/>
            <a:ext cx="1307700" cy="54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3" name="Google Shape;103;p8"/>
          <p:cNvSpPr txBox="1">
            <a:spLocks noGrp="1"/>
          </p:cNvSpPr>
          <p:nvPr>
            <p:ph type="body" idx="4"/>
          </p:nvPr>
        </p:nvSpPr>
        <p:spPr>
          <a:xfrm>
            <a:off x="4642297" y="2832891"/>
            <a:ext cx="1307700" cy="54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4" name="Google Shape;104;p8"/>
          <p:cNvSpPr txBox="1">
            <a:spLocks noGrp="1"/>
          </p:cNvSpPr>
          <p:nvPr>
            <p:ph type="body" idx="5"/>
          </p:nvPr>
        </p:nvSpPr>
        <p:spPr>
          <a:xfrm>
            <a:off x="6095723" y="2832891"/>
            <a:ext cx="1307700" cy="54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5" name="Google Shape;105;p8"/>
          <p:cNvSpPr txBox="1">
            <a:spLocks noGrp="1"/>
          </p:cNvSpPr>
          <p:nvPr>
            <p:ph type="body" idx="6"/>
          </p:nvPr>
        </p:nvSpPr>
        <p:spPr>
          <a:xfrm>
            <a:off x="7549150" y="2832891"/>
            <a:ext cx="1307700" cy="54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6" name="Google Shape;106;p8"/>
          <p:cNvSpPr txBox="1">
            <a:spLocks noGrp="1"/>
          </p:cNvSpPr>
          <p:nvPr>
            <p:ph type="subTitle" idx="7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7" name="Google Shape;107;p8"/>
          <p:cNvSpPr txBox="1">
            <a:spLocks noGrp="1"/>
          </p:cNvSpPr>
          <p:nvPr>
            <p:ph type="subTitle" idx="8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8" name="Google Shape;108;p8"/>
          <p:cNvSpPr>
            <a:spLocks noGrp="1"/>
          </p:cNvSpPr>
          <p:nvPr>
            <p:ph type="pic" idx="9"/>
          </p:nvPr>
        </p:nvSpPr>
        <p:spPr>
          <a:xfrm>
            <a:off x="282017" y="1446074"/>
            <a:ext cx="1307700" cy="13077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09" name="Google Shape;109;p8"/>
          <p:cNvSpPr>
            <a:spLocks noGrp="1"/>
          </p:cNvSpPr>
          <p:nvPr>
            <p:ph type="pic" idx="13"/>
          </p:nvPr>
        </p:nvSpPr>
        <p:spPr>
          <a:xfrm>
            <a:off x="1735443" y="1446074"/>
            <a:ext cx="1307700" cy="13077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10" name="Google Shape;110;p8"/>
          <p:cNvSpPr>
            <a:spLocks noGrp="1"/>
          </p:cNvSpPr>
          <p:nvPr>
            <p:ph type="pic" idx="14"/>
          </p:nvPr>
        </p:nvSpPr>
        <p:spPr>
          <a:xfrm>
            <a:off x="3188870" y="1446074"/>
            <a:ext cx="1307700" cy="13077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11" name="Google Shape;111;p8"/>
          <p:cNvSpPr>
            <a:spLocks noGrp="1"/>
          </p:cNvSpPr>
          <p:nvPr>
            <p:ph type="pic" idx="15"/>
          </p:nvPr>
        </p:nvSpPr>
        <p:spPr>
          <a:xfrm>
            <a:off x="4642297" y="1446074"/>
            <a:ext cx="1307700" cy="13077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12" name="Google Shape;112;p8"/>
          <p:cNvSpPr>
            <a:spLocks noGrp="1"/>
          </p:cNvSpPr>
          <p:nvPr>
            <p:ph type="pic" idx="16"/>
          </p:nvPr>
        </p:nvSpPr>
        <p:spPr>
          <a:xfrm>
            <a:off x="6095723" y="1446074"/>
            <a:ext cx="1307700" cy="13077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13" name="Google Shape;113;p8"/>
          <p:cNvSpPr>
            <a:spLocks noGrp="1"/>
          </p:cNvSpPr>
          <p:nvPr>
            <p:ph type="pic" idx="17"/>
          </p:nvPr>
        </p:nvSpPr>
        <p:spPr>
          <a:xfrm>
            <a:off x="7549150" y="1446074"/>
            <a:ext cx="1307700" cy="13077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14" name="Google Shape;114;p8"/>
          <p:cNvSpPr txBox="1">
            <a:spLocks noGrp="1"/>
          </p:cNvSpPr>
          <p:nvPr>
            <p:ph type="body" idx="18"/>
          </p:nvPr>
        </p:nvSpPr>
        <p:spPr>
          <a:xfrm>
            <a:off x="279292" y="3564958"/>
            <a:ext cx="13077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15" name="Google Shape;115;p8"/>
          <p:cNvSpPr txBox="1">
            <a:spLocks noGrp="1"/>
          </p:cNvSpPr>
          <p:nvPr>
            <p:ph type="body" idx="19"/>
          </p:nvPr>
        </p:nvSpPr>
        <p:spPr>
          <a:xfrm>
            <a:off x="1732718" y="3564958"/>
            <a:ext cx="13077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16" name="Google Shape;116;p8"/>
          <p:cNvSpPr txBox="1">
            <a:spLocks noGrp="1"/>
          </p:cNvSpPr>
          <p:nvPr>
            <p:ph type="body" idx="20"/>
          </p:nvPr>
        </p:nvSpPr>
        <p:spPr>
          <a:xfrm>
            <a:off x="3186145" y="3564958"/>
            <a:ext cx="13077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17" name="Google Shape;117;p8"/>
          <p:cNvSpPr txBox="1">
            <a:spLocks noGrp="1"/>
          </p:cNvSpPr>
          <p:nvPr>
            <p:ph type="body" idx="21"/>
          </p:nvPr>
        </p:nvSpPr>
        <p:spPr>
          <a:xfrm>
            <a:off x="4639572" y="3564958"/>
            <a:ext cx="13077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18" name="Google Shape;118;p8"/>
          <p:cNvSpPr txBox="1">
            <a:spLocks noGrp="1"/>
          </p:cNvSpPr>
          <p:nvPr>
            <p:ph type="body" idx="22"/>
          </p:nvPr>
        </p:nvSpPr>
        <p:spPr>
          <a:xfrm>
            <a:off x="6092998" y="3564958"/>
            <a:ext cx="13077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19" name="Google Shape;119;p8"/>
          <p:cNvSpPr txBox="1">
            <a:spLocks noGrp="1"/>
          </p:cNvSpPr>
          <p:nvPr>
            <p:ph type="body" idx="23"/>
          </p:nvPr>
        </p:nvSpPr>
        <p:spPr>
          <a:xfrm>
            <a:off x="7546425" y="3564958"/>
            <a:ext cx="13077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statement 1">
  <p:cSld name="CUSTOM_4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9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22" name="Google Shape;122;p9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23" name="Google Shape;123;p9"/>
          <p:cNvSpPr txBox="1">
            <a:spLocks noGrp="1"/>
          </p:cNvSpPr>
          <p:nvPr>
            <p:ph type="body" idx="3"/>
          </p:nvPr>
        </p:nvSpPr>
        <p:spPr>
          <a:xfrm>
            <a:off x="360300" y="2181900"/>
            <a:ext cx="8496600" cy="2486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marL="914400" lvl="1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marL="1371600" lvl="2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marL="1828800" lvl="3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marL="2286000" lvl="4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marL="2743200" lvl="5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marL="3200400" lvl="6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marL="3657600" lvl="7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marL="4114800" lvl="8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124" name="Google Shape;124;p9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 ALT 1">
  <p:cSld name="BLANK_1_1_1_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0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4227300" cy="9654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9pPr>
          </a:lstStyle>
          <a:p>
            <a:endParaRPr/>
          </a:p>
        </p:txBody>
      </p:sp>
      <p:sp>
        <p:nvSpPr>
          <p:cNvPr id="127" name="Google Shape;127;p10"/>
          <p:cNvSpPr>
            <a:spLocks noGrp="1"/>
          </p:cNvSpPr>
          <p:nvPr>
            <p:ph type="pic" idx="2"/>
          </p:nvPr>
        </p:nvSpPr>
        <p:spPr>
          <a:xfrm>
            <a:off x="4629600" y="474750"/>
            <a:ext cx="4227300" cy="4194000"/>
          </a:xfrm>
          <a:prstGeom prst="roundRect">
            <a:avLst>
              <a:gd name="adj" fmla="val 5294"/>
            </a:avLst>
          </a:prstGeom>
          <a:noFill/>
          <a:ln>
            <a:noFill/>
          </a:ln>
        </p:spPr>
      </p:sp>
      <p:sp>
        <p:nvSpPr>
          <p:cNvPr id="128" name="Google Shape;128;p10"/>
          <p:cNvSpPr txBox="1">
            <a:spLocks noGrp="1"/>
          </p:cNvSpPr>
          <p:nvPr>
            <p:ph type="body" idx="1"/>
          </p:nvPr>
        </p:nvSpPr>
        <p:spPr>
          <a:xfrm>
            <a:off x="284700" y="3065325"/>
            <a:ext cx="2772600" cy="1603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/>
            </a:lvl1pPr>
            <a:lvl2pPr marL="914400" lvl="1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/>
            </a:lvl2pPr>
            <a:lvl3pPr marL="1371600" lvl="2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/>
            </a:lvl3pPr>
            <a:lvl4pPr marL="1828800" lvl="3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/>
            </a:lvl4pPr>
            <a:lvl5pPr marL="2286000" lvl="4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/>
            </a:lvl5pPr>
            <a:lvl6pPr marL="2743200" lvl="5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/>
            </a:lvl6pPr>
            <a:lvl7pPr marL="3200400" lvl="6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/>
            </a:lvl7pPr>
            <a:lvl8pPr marL="3657600" lvl="7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/>
            </a:lvl8pPr>
            <a:lvl9pPr marL="4114800" lvl="8" indent="-30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29" name="Google Shape;129;p10"/>
          <p:cNvSpPr txBox="1">
            <a:spLocks noGrp="1"/>
          </p:cNvSpPr>
          <p:nvPr>
            <p:ph type="subTitle" idx="3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30" name="Google Shape;130;p10"/>
          <p:cNvSpPr txBox="1">
            <a:spLocks noGrp="1"/>
          </p:cNvSpPr>
          <p:nvPr>
            <p:ph type="subTitle" idx="4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31" name="Google Shape;131;p10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 ALT 2">
  <p:cSld name="BLANK_1_1_1_2_3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1"/>
          <p:cNvSpPr>
            <a:spLocks noGrp="1"/>
          </p:cNvSpPr>
          <p:nvPr>
            <p:ph type="pic" idx="2"/>
          </p:nvPr>
        </p:nvSpPr>
        <p:spPr>
          <a:xfrm>
            <a:off x="4629600" y="474750"/>
            <a:ext cx="4227300" cy="4194000"/>
          </a:xfrm>
          <a:prstGeom prst="roundRect">
            <a:avLst>
              <a:gd name="adj" fmla="val 10510"/>
            </a:avLst>
          </a:prstGeom>
          <a:noFill/>
          <a:ln>
            <a:noFill/>
          </a:ln>
        </p:spPr>
      </p:sp>
      <p:sp>
        <p:nvSpPr>
          <p:cNvPr id="134" name="Google Shape;134;p11"/>
          <p:cNvSpPr txBox="1">
            <a:spLocks noGrp="1"/>
          </p:cNvSpPr>
          <p:nvPr>
            <p:ph type="body" idx="1"/>
          </p:nvPr>
        </p:nvSpPr>
        <p:spPr>
          <a:xfrm>
            <a:off x="284700" y="1440225"/>
            <a:ext cx="2772600" cy="16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135" name="Google Shape;135;p11"/>
          <p:cNvSpPr txBox="1">
            <a:spLocks noGrp="1"/>
          </p:cNvSpPr>
          <p:nvPr>
            <p:ph type="subTitle" idx="3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36" name="Google Shape;136;p11"/>
          <p:cNvSpPr txBox="1">
            <a:spLocks noGrp="1"/>
          </p:cNvSpPr>
          <p:nvPr>
            <p:ph type="subTitle" idx="4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37" name="Google Shape;137;p11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138" name="Google Shape;138;p11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 ALT 3">
  <p:cSld name="BLANK_1_1_1_2_3_1_1"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2"/>
          <p:cNvSpPr>
            <a:spLocks noGrp="1"/>
          </p:cNvSpPr>
          <p:nvPr>
            <p:ph type="pic" idx="2"/>
          </p:nvPr>
        </p:nvSpPr>
        <p:spPr>
          <a:xfrm>
            <a:off x="4629600" y="474750"/>
            <a:ext cx="4227300" cy="4194000"/>
          </a:xfrm>
          <a:prstGeom prst="roundRect">
            <a:avLst>
              <a:gd name="adj" fmla="val 10640"/>
            </a:avLst>
          </a:prstGeom>
          <a:noFill/>
          <a:ln>
            <a:noFill/>
          </a:ln>
        </p:spPr>
      </p:sp>
      <p:sp>
        <p:nvSpPr>
          <p:cNvPr id="141" name="Google Shape;141;p12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42" name="Google Shape;142;p12"/>
          <p:cNvSpPr txBox="1">
            <a:spLocks noGrp="1"/>
          </p:cNvSpPr>
          <p:nvPr>
            <p:ph type="subTitle" idx="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43" name="Google Shape;143;p12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144" name="Google Shape;144;p12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45" name="Google Shape;145;p12"/>
          <p:cNvSpPr txBox="1">
            <a:spLocks noGrp="1"/>
          </p:cNvSpPr>
          <p:nvPr>
            <p:ph type="body" idx="4"/>
          </p:nvPr>
        </p:nvSpPr>
        <p:spPr>
          <a:xfrm>
            <a:off x="284700" y="1440225"/>
            <a:ext cx="2772600" cy="16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 ALT 4">
  <p:cSld name="BLANK_1_1_1_2_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3"/>
          <p:cNvSpPr/>
          <p:nvPr/>
        </p:nvSpPr>
        <p:spPr>
          <a:xfrm>
            <a:off x="284700" y="2630400"/>
            <a:ext cx="8572200" cy="20382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148" name="Google Shape;148;p13"/>
          <p:cNvSpPr/>
          <p:nvPr/>
        </p:nvSpPr>
        <p:spPr>
          <a:xfrm>
            <a:off x="463993" y="2779498"/>
            <a:ext cx="1783200" cy="17832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149" name="Google Shape;149;p13"/>
          <p:cNvSpPr>
            <a:spLocks noGrp="1"/>
          </p:cNvSpPr>
          <p:nvPr>
            <p:ph type="pic" idx="2"/>
          </p:nvPr>
        </p:nvSpPr>
        <p:spPr>
          <a:xfrm>
            <a:off x="446675" y="2758375"/>
            <a:ext cx="1783200" cy="17832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50" name="Google Shape;150;p13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9pPr>
          </a:lstStyle>
          <a:p>
            <a:endParaRPr/>
          </a:p>
        </p:txBody>
      </p:sp>
      <p:sp>
        <p:nvSpPr>
          <p:cNvPr id="151" name="Google Shape;151;p13"/>
          <p:cNvSpPr txBox="1">
            <a:spLocks noGrp="1"/>
          </p:cNvSpPr>
          <p:nvPr>
            <p:ph type="subTitle" idx="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9pPr>
          </a:lstStyle>
          <a:p>
            <a:endParaRPr/>
          </a:p>
        </p:txBody>
      </p:sp>
      <p:sp>
        <p:nvSpPr>
          <p:cNvPr id="152" name="Google Shape;152;p13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4227300" cy="4986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153" name="Google Shape;153;p13"/>
          <p:cNvSpPr txBox="1">
            <a:spLocks noGrp="1"/>
          </p:cNvSpPr>
          <p:nvPr>
            <p:ph type="body" idx="4"/>
          </p:nvPr>
        </p:nvSpPr>
        <p:spPr>
          <a:xfrm>
            <a:off x="284700" y="1208750"/>
            <a:ext cx="4227300" cy="90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54" name="Google Shape;154;p13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155" name="Google Shape;155;p13"/>
          <p:cNvSpPr txBox="1">
            <a:spLocks noGrp="1"/>
          </p:cNvSpPr>
          <p:nvPr>
            <p:ph type="title" idx="5"/>
          </p:nvPr>
        </p:nvSpPr>
        <p:spPr>
          <a:xfrm>
            <a:off x="2457150" y="3051277"/>
            <a:ext cx="4227300" cy="498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blocks- two ideas">
  <p:cSld name="CUSTOM_5"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4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58" name="Google Shape;158;p14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59" name="Google Shape;159;p14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elements">
  <p:cSld name="CUSTOM_6">
    <p:bg>
      <p:bgPr>
        <a:solidFill>
          <a:schemeClr val="dk2"/>
        </a:solidFill>
        <a:effectLst/>
      </p:bgPr>
    </p:bg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5"/>
          <p:cNvSpPr txBox="1">
            <a:spLocks noGrp="1"/>
          </p:cNvSpPr>
          <p:nvPr>
            <p:ph type="body" idx="1"/>
          </p:nvPr>
        </p:nvSpPr>
        <p:spPr>
          <a:xfrm>
            <a:off x="284700" y="2630400"/>
            <a:ext cx="2055000" cy="2038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/>
            </a:lvl1pPr>
            <a:lvl2pPr marL="914400" lvl="1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/>
            </a:lvl2pPr>
            <a:lvl3pPr marL="1371600" lvl="2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/>
            </a:lvl3pPr>
            <a:lvl4pPr marL="1828800" lvl="3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/>
            </a:lvl4pPr>
            <a:lvl5pPr marL="2286000" lvl="4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/>
            </a:lvl5pPr>
            <a:lvl6pPr marL="2743200" lvl="5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/>
            </a:lvl6pPr>
            <a:lvl7pPr marL="3200400" lvl="6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/>
            </a:lvl7pPr>
            <a:lvl8pPr marL="3657600" lvl="7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/>
            </a:lvl8pPr>
            <a:lvl9pPr marL="4114800" lvl="8" indent="-2921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162" name="Google Shape;162;p15"/>
          <p:cNvSpPr>
            <a:spLocks noGrp="1"/>
          </p:cNvSpPr>
          <p:nvPr>
            <p:ph type="pic" idx="2"/>
          </p:nvPr>
        </p:nvSpPr>
        <p:spPr>
          <a:xfrm>
            <a:off x="4629600" y="2630549"/>
            <a:ext cx="4227300" cy="2038200"/>
          </a:xfrm>
          <a:prstGeom prst="roundRect">
            <a:avLst>
              <a:gd name="adj" fmla="val 9982"/>
            </a:avLst>
          </a:prstGeom>
          <a:noFill/>
          <a:ln>
            <a:noFill/>
          </a:ln>
        </p:spPr>
      </p:sp>
      <p:sp>
        <p:nvSpPr>
          <p:cNvPr id="163" name="Google Shape;163;p15"/>
          <p:cNvSpPr txBox="1">
            <a:spLocks noGrp="1"/>
          </p:cNvSpPr>
          <p:nvPr>
            <p:ph type="subTitle" idx="3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64" name="Google Shape;164;p15"/>
          <p:cNvSpPr txBox="1">
            <a:spLocks noGrp="1"/>
          </p:cNvSpPr>
          <p:nvPr>
            <p:ph type="subTitle" idx="4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65" name="Google Shape;165;p15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arious boxes">
  <p:cSld name="CUSTOM_6_1"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6"/>
          <p:cNvSpPr>
            <a:spLocks noGrp="1"/>
          </p:cNvSpPr>
          <p:nvPr>
            <p:ph type="pic" idx="2"/>
          </p:nvPr>
        </p:nvSpPr>
        <p:spPr>
          <a:xfrm>
            <a:off x="4630975" y="1365900"/>
            <a:ext cx="2055000" cy="3302700"/>
          </a:xfrm>
          <a:prstGeom prst="roundRect">
            <a:avLst>
              <a:gd name="adj" fmla="val 11973"/>
            </a:avLst>
          </a:prstGeom>
          <a:noFill/>
          <a:ln>
            <a:noFill/>
          </a:ln>
        </p:spPr>
      </p:sp>
      <p:sp>
        <p:nvSpPr>
          <p:cNvPr id="168" name="Google Shape;168;p16"/>
          <p:cNvSpPr txBox="1">
            <a:spLocks noGrp="1"/>
          </p:cNvSpPr>
          <p:nvPr>
            <p:ph type="body" idx="1"/>
          </p:nvPr>
        </p:nvSpPr>
        <p:spPr>
          <a:xfrm>
            <a:off x="417625" y="2720125"/>
            <a:ext cx="3754500" cy="48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69" name="Google Shape;169;p16"/>
          <p:cNvSpPr txBox="1">
            <a:spLocks noGrp="1"/>
          </p:cNvSpPr>
          <p:nvPr>
            <p:ph type="body" idx="3"/>
          </p:nvPr>
        </p:nvSpPr>
        <p:spPr>
          <a:xfrm>
            <a:off x="417625" y="3990775"/>
            <a:ext cx="1875600" cy="548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None/>
              <a:defRPr i="1"/>
            </a:lvl1pPr>
            <a:lvl2pPr marL="914400" lvl="1" indent="-228600">
              <a:spcBef>
                <a:spcPts val="0"/>
              </a:spcBef>
              <a:spcAft>
                <a:spcPts val="0"/>
              </a:spcAft>
              <a:buNone/>
              <a:defRPr i="1"/>
            </a:lvl2pPr>
            <a:lvl3pPr marL="1371600" lvl="2" indent="-228600">
              <a:spcBef>
                <a:spcPts val="0"/>
              </a:spcBef>
              <a:spcAft>
                <a:spcPts val="0"/>
              </a:spcAft>
              <a:buNone/>
              <a:defRPr i="1"/>
            </a:lvl3pPr>
            <a:lvl4pPr marL="1828800" lvl="3" indent="-228600">
              <a:spcBef>
                <a:spcPts val="0"/>
              </a:spcBef>
              <a:spcAft>
                <a:spcPts val="0"/>
              </a:spcAft>
              <a:buNone/>
              <a:defRPr i="1"/>
            </a:lvl4pPr>
            <a:lvl5pPr marL="2286000" lvl="4" indent="-228600">
              <a:spcBef>
                <a:spcPts val="0"/>
              </a:spcBef>
              <a:spcAft>
                <a:spcPts val="0"/>
              </a:spcAft>
              <a:buNone/>
              <a:defRPr i="1"/>
            </a:lvl5pPr>
            <a:lvl6pPr marL="2743200" lvl="5" indent="-228600">
              <a:spcBef>
                <a:spcPts val="0"/>
              </a:spcBef>
              <a:spcAft>
                <a:spcPts val="0"/>
              </a:spcAft>
              <a:buNone/>
              <a:defRPr i="1"/>
            </a:lvl6pPr>
            <a:lvl7pPr marL="3200400" lvl="6" indent="-228600">
              <a:spcBef>
                <a:spcPts val="0"/>
              </a:spcBef>
              <a:spcAft>
                <a:spcPts val="0"/>
              </a:spcAft>
              <a:buNone/>
              <a:defRPr i="1"/>
            </a:lvl7pPr>
            <a:lvl8pPr marL="3657600" lvl="7" indent="-228600">
              <a:spcBef>
                <a:spcPts val="0"/>
              </a:spcBef>
              <a:spcAft>
                <a:spcPts val="0"/>
              </a:spcAft>
              <a:buNone/>
              <a:defRPr i="1"/>
            </a:lvl8pPr>
            <a:lvl9pPr marL="4114800" lvl="8" indent="-228600">
              <a:spcBef>
                <a:spcPts val="0"/>
              </a:spcBef>
              <a:spcAft>
                <a:spcPts val="0"/>
              </a:spcAft>
              <a:buNone/>
              <a:defRPr i="1"/>
            </a:lvl9pPr>
          </a:lstStyle>
          <a:p>
            <a:endParaRPr/>
          </a:p>
        </p:txBody>
      </p:sp>
      <p:sp>
        <p:nvSpPr>
          <p:cNvPr id="170" name="Google Shape;170;p16"/>
          <p:cNvSpPr txBox="1">
            <a:spLocks noGrp="1"/>
          </p:cNvSpPr>
          <p:nvPr>
            <p:ph type="body" idx="4"/>
          </p:nvPr>
        </p:nvSpPr>
        <p:spPr>
          <a:xfrm>
            <a:off x="2457075" y="4311325"/>
            <a:ext cx="2053500" cy="354300"/>
          </a:xfrm>
          <a:prstGeom prst="rect">
            <a:avLst/>
          </a:prstGeom>
        </p:spPr>
        <p:txBody>
          <a:bodyPr spcFirstLastPara="1" wrap="square" lIns="182875" tIns="0" rIns="0" bIns="0" anchor="t" anchorCtr="0">
            <a:noAutofit/>
          </a:bodyPr>
          <a:lstStyle>
            <a:lvl1pPr marL="457200" lvl="0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71" name="Google Shape;171;p16"/>
          <p:cNvSpPr txBox="1">
            <a:spLocks noGrp="1"/>
          </p:cNvSpPr>
          <p:nvPr>
            <p:ph type="body" idx="5"/>
          </p:nvPr>
        </p:nvSpPr>
        <p:spPr>
          <a:xfrm>
            <a:off x="6801300" y="2498700"/>
            <a:ext cx="2055000" cy="12045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marL="914400" lvl="1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2pPr>
            <a:lvl3pPr marL="1371600" lvl="2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3pPr>
            <a:lvl4pPr marL="1828800" lvl="3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4pPr>
            <a:lvl5pPr marL="2286000" lvl="4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5pPr>
            <a:lvl6pPr marL="2743200" lvl="5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6pPr>
            <a:lvl7pPr marL="3200400" lvl="6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7pPr>
            <a:lvl8pPr marL="3657600" lvl="7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8pPr>
            <a:lvl9pPr marL="4114800" lvl="8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9pPr>
          </a:lstStyle>
          <a:p>
            <a:endParaRPr/>
          </a:p>
        </p:txBody>
      </p:sp>
      <p:sp>
        <p:nvSpPr>
          <p:cNvPr id="172" name="Google Shape;172;p16"/>
          <p:cNvSpPr txBox="1">
            <a:spLocks noGrp="1"/>
          </p:cNvSpPr>
          <p:nvPr>
            <p:ph type="title"/>
          </p:nvPr>
        </p:nvSpPr>
        <p:spPr>
          <a:xfrm>
            <a:off x="288350" y="1365975"/>
            <a:ext cx="4227300" cy="11565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73" name="Google Shape;173;p16"/>
          <p:cNvSpPr txBox="1">
            <a:spLocks noGrp="1"/>
          </p:cNvSpPr>
          <p:nvPr>
            <p:ph type="subTitle" idx="6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74" name="Google Shape;174;p16"/>
          <p:cNvSpPr txBox="1">
            <a:spLocks noGrp="1"/>
          </p:cNvSpPr>
          <p:nvPr>
            <p:ph type="subTitle" idx="7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75" name="Google Shape;175;p16"/>
          <p:cNvSpPr txBox="1">
            <a:spLocks noGrp="1"/>
          </p:cNvSpPr>
          <p:nvPr>
            <p:ph type="subTitle" idx="8"/>
          </p:nvPr>
        </p:nvSpPr>
        <p:spPr>
          <a:xfrm>
            <a:off x="2454063" y="3535641"/>
            <a:ext cx="2051400" cy="422700"/>
          </a:xfrm>
          <a:prstGeom prst="rect">
            <a:avLst/>
          </a:prstGeom>
        </p:spPr>
        <p:txBody>
          <a:bodyPr spcFirstLastPara="1" wrap="square" lIns="182875" tIns="18287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Font typeface="Instrument Sans SemiBold"/>
              <a:buNone/>
              <a:defRPr sz="24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176" name="Google Shape;176;p16"/>
          <p:cNvSpPr txBox="1">
            <a:spLocks noGrp="1"/>
          </p:cNvSpPr>
          <p:nvPr>
            <p:ph type="subTitle" idx="9"/>
          </p:nvPr>
        </p:nvSpPr>
        <p:spPr>
          <a:xfrm>
            <a:off x="6801300" y="1957926"/>
            <a:ext cx="2051400" cy="4527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177" name="Google Shape;177;p16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 xmlns="">
        <p15:guide id="1" orient="horz" pos="1589">
          <p15:clr>
            <a:srgbClr val="E46962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 ALT 3">
  <p:cSld name="BLANK_1_1_1_1_1_1_1_1_1_1_1_1_1_1_3_1_1"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17"/>
          <p:cNvSpPr>
            <a:spLocks noGrp="1"/>
          </p:cNvSpPr>
          <p:nvPr>
            <p:ph type="pic" idx="2"/>
          </p:nvPr>
        </p:nvSpPr>
        <p:spPr>
          <a:xfrm>
            <a:off x="6802025" y="1372800"/>
            <a:ext cx="2058600" cy="3296700"/>
          </a:xfrm>
          <a:prstGeom prst="roundRect">
            <a:avLst>
              <a:gd name="adj" fmla="val 11530"/>
            </a:avLst>
          </a:prstGeom>
          <a:noFill/>
          <a:ln>
            <a:noFill/>
          </a:ln>
        </p:spPr>
      </p:sp>
      <p:sp>
        <p:nvSpPr>
          <p:cNvPr id="180" name="Google Shape;180;p17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81" name="Google Shape;181;p17"/>
          <p:cNvSpPr txBox="1">
            <a:spLocks noGrp="1"/>
          </p:cNvSpPr>
          <p:nvPr>
            <p:ph type="subTitle" idx="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82" name="Google Shape;182;p17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183" name="Google Shape;183;p17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84" name="Google Shape;184;p17"/>
          <p:cNvSpPr txBox="1">
            <a:spLocks noGrp="1"/>
          </p:cNvSpPr>
          <p:nvPr>
            <p:ph type="body" idx="4"/>
          </p:nvPr>
        </p:nvSpPr>
        <p:spPr>
          <a:xfrm>
            <a:off x="284700" y="2792774"/>
            <a:ext cx="2053500" cy="15699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85" name="Google Shape;185;p17"/>
          <p:cNvSpPr txBox="1">
            <a:spLocks noGrp="1"/>
          </p:cNvSpPr>
          <p:nvPr>
            <p:ph type="title" idx="5"/>
          </p:nvPr>
        </p:nvSpPr>
        <p:spPr>
          <a:xfrm>
            <a:off x="284700" y="2053175"/>
            <a:ext cx="2058600" cy="4986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86" name="Google Shape;186;p17"/>
          <p:cNvSpPr txBox="1">
            <a:spLocks noGrp="1"/>
          </p:cNvSpPr>
          <p:nvPr>
            <p:ph type="title" idx="6"/>
          </p:nvPr>
        </p:nvSpPr>
        <p:spPr>
          <a:xfrm>
            <a:off x="284700" y="1557525"/>
            <a:ext cx="1068000" cy="440700"/>
          </a:xfrm>
          <a:prstGeom prst="rect">
            <a:avLst/>
          </a:prstGeom>
          <a:noFill/>
        </p:spPr>
        <p:txBody>
          <a:bodyPr spcFirstLastPara="1" wrap="square" lIns="182875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87" name="Google Shape;187;p17"/>
          <p:cNvSpPr txBox="1">
            <a:spLocks noGrp="1"/>
          </p:cNvSpPr>
          <p:nvPr>
            <p:ph type="body" idx="7"/>
          </p:nvPr>
        </p:nvSpPr>
        <p:spPr>
          <a:xfrm>
            <a:off x="2457088" y="2792774"/>
            <a:ext cx="2053500" cy="15699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88" name="Google Shape;188;p17"/>
          <p:cNvSpPr txBox="1">
            <a:spLocks noGrp="1"/>
          </p:cNvSpPr>
          <p:nvPr>
            <p:ph type="title" idx="8"/>
          </p:nvPr>
        </p:nvSpPr>
        <p:spPr>
          <a:xfrm>
            <a:off x="2457088" y="2053175"/>
            <a:ext cx="2058600" cy="4986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89" name="Google Shape;189;p17"/>
          <p:cNvSpPr txBox="1">
            <a:spLocks noGrp="1"/>
          </p:cNvSpPr>
          <p:nvPr>
            <p:ph type="title" idx="9"/>
          </p:nvPr>
        </p:nvSpPr>
        <p:spPr>
          <a:xfrm>
            <a:off x="2457088" y="1557525"/>
            <a:ext cx="1068000" cy="440700"/>
          </a:xfrm>
          <a:prstGeom prst="rect">
            <a:avLst/>
          </a:prstGeom>
          <a:noFill/>
        </p:spPr>
        <p:txBody>
          <a:bodyPr spcFirstLastPara="1" wrap="square" lIns="182875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90" name="Google Shape;190;p17"/>
          <p:cNvSpPr txBox="1">
            <a:spLocks noGrp="1"/>
          </p:cNvSpPr>
          <p:nvPr>
            <p:ph type="body" idx="13"/>
          </p:nvPr>
        </p:nvSpPr>
        <p:spPr>
          <a:xfrm>
            <a:off x="4629475" y="2792774"/>
            <a:ext cx="2053500" cy="15699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91" name="Google Shape;191;p17"/>
          <p:cNvSpPr txBox="1">
            <a:spLocks noGrp="1"/>
          </p:cNvSpPr>
          <p:nvPr>
            <p:ph type="title" idx="14"/>
          </p:nvPr>
        </p:nvSpPr>
        <p:spPr>
          <a:xfrm>
            <a:off x="4629475" y="2053175"/>
            <a:ext cx="2058600" cy="4986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92" name="Google Shape;192;p17"/>
          <p:cNvSpPr txBox="1">
            <a:spLocks noGrp="1"/>
          </p:cNvSpPr>
          <p:nvPr>
            <p:ph type="title" idx="15"/>
          </p:nvPr>
        </p:nvSpPr>
        <p:spPr>
          <a:xfrm>
            <a:off x="4629475" y="1557525"/>
            <a:ext cx="1068000" cy="440700"/>
          </a:xfrm>
          <a:prstGeom prst="rect">
            <a:avLst/>
          </a:prstGeom>
          <a:noFill/>
        </p:spPr>
        <p:txBody>
          <a:bodyPr spcFirstLastPara="1" wrap="square" lIns="182875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hart 1">
  <p:cSld name="BLANK_1_1_1_1_2_2_3">
    <p:bg>
      <p:bgPr>
        <a:solidFill>
          <a:schemeClr val="lt2"/>
        </a:solidFill>
        <a:effectLst/>
      </p:bgPr>
    </p:bg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18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95" name="Google Shape;195;p18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96" name="Google Shape;196;p18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197" name="Google Shape;197;p18"/>
          <p:cNvSpPr txBox="1">
            <a:spLocks noGrp="1"/>
          </p:cNvSpPr>
          <p:nvPr>
            <p:ph type="subTitle" idx="3"/>
          </p:nvPr>
        </p:nvSpPr>
        <p:spPr>
          <a:xfrm>
            <a:off x="385925" y="1306050"/>
            <a:ext cx="16179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198" name="Google Shape;198;p18"/>
          <p:cNvSpPr txBox="1">
            <a:spLocks noGrp="1"/>
          </p:cNvSpPr>
          <p:nvPr>
            <p:ph type="subTitle" idx="4"/>
          </p:nvPr>
        </p:nvSpPr>
        <p:spPr>
          <a:xfrm>
            <a:off x="2650250" y="1306050"/>
            <a:ext cx="16179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199" name="Google Shape;199;p18"/>
          <p:cNvSpPr txBox="1">
            <a:spLocks noGrp="1"/>
          </p:cNvSpPr>
          <p:nvPr>
            <p:ph type="subTitle" idx="5"/>
          </p:nvPr>
        </p:nvSpPr>
        <p:spPr>
          <a:xfrm>
            <a:off x="4721750" y="1306050"/>
            <a:ext cx="16179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00" name="Google Shape;200;p18"/>
          <p:cNvSpPr txBox="1">
            <a:spLocks noGrp="1"/>
          </p:cNvSpPr>
          <p:nvPr>
            <p:ph type="subTitle" idx="6"/>
          </p:nvPr>
        </p:nvSpPr>
        <p:spPr>
          <a:xfrm>
            <a:off x="6986075" y="1306050"/>
            <a:ext cx="16179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01" name="Google Shape;201;p18"/>
          <p:cNvSpPr txBox="1">
            <a:spLocks noGrp="1"/>
          </p:cNvSpPr>
          <p:nvPr>
            <p:ph type="body" idx="7"/>
          </p:nvPr>
        </p:nvSpPr>
        <p:spPr>
          <a:xfrm>
            <a:off x="284700" y="4170025"/>
            <a:ext cx="2772600" cy="69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●"/>
              <a:defRPr sz="800"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○"/>
              <a:defRPr sz="800"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■"/>
              <a:defRPr sz="800"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●"/>
              <a:defRPr sz="800"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○"/>
              <a:defRPr sz="800"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■"/>
              <a:defRPr sz="800"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●"/>
              <a:defRPr sz="800"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○"/>
              <a:defRPr sz="800"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■"/>
              <a:defRPr sz="800"/>
            </a:lvl9pPr>
          </a:lstStyle>
          <a:p>
            <a:endParaRPr/>
          </a:p>
        </p:txBody>
      </p:sp>
      <p:sp>
        <p:nvSpPr>
          <p:cNvPr id="202" name="Google Shape;202;p18"/>
          <p:cNvSpPr txBox="1">
            <a:spLocks noGrp="1"/>
          </p:cNvSpPr>
          <p:nvPr>
            <p:ph type="subTitle" idx="8"/>
          </p:nvPr>
        </p:nvSpPr>
        <p:spPr>
          <a:xfrm>
            <a:off x="284700" y="3693600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03" name="Google Shape;203;p18"/>
          <p:cNvSpPr txBox="1">
            <a:spLocks noGrp="1"/>
          </p:cNvSpPr>
          <p:nvPr>
            <p:ph type="subTitle" idx="9"/>
          </p:nvPr>
        </p:nvSpPr>
        <p:spPr>
          <a:xfrm>
            <a:off x="284700" y="3880329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 i="1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04" name="Google Shape;204;p18"/>
          <p:cNvSpPr txBox="1">
            <a:spLocks noGrp="1"/>
          </p:cNvSpPr>
          <p:nvPr>
            <p:ph type="body" idx="13"/>
          </p:nvPr>
        </p:nvSpPr>
        <p:spPr>
          <a:xfrm>
            <a:off x="3185700" y="4170025"/>
            <a:ext cx="2772600" cy="69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1pPr>
            <a:lvl2pPr marL="914400" lvl="1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2pPr>
            <a:lvl3pPr marL="1371600" lvl="2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3pPr>
            <a:lvl4pPr marL="1828800" lvl="3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4pPr>
            <a:lvl5pPr marL="2286000" lvl="4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5pPr>
            <a:lvl6pPr marL="2743200" lvl="5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6pPr>
            <a:lvl7pPr marL="3200400" lvl="6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7pPr>
            <a:lvl8pPr marL="3657600" lvl="7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8pPr>
            <a:lvl9pPr marL="4114800" lvl="8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9pPr>
          </a:lstStyle>
          <a:p>
            <a:endParaRPr/>
          </a:p>
        </p:txBody>
      </p:sp>
      <p:sp>
        <p:nvSpPr>
          <p:cNvPr id="205" name="Google Shape;205;p18"/>
          <p:cNvSpPr txBox="1">
            <a:spLocks noGrp="1"/>
          </p:cNvSpPr>
          <p:nvPr>
            <p:ph type="subTitle" idx="14"/>
          </p:nvPr>
        </p:nvSpPr>
        <p:spPr>
          <a:xfrm>
            <a:off x="3185700" y="3693600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06" name="Google Shape;206;p18"/>
          <p:cNvSpPr txBox="1">
            <a:spLocks noGrp="1"/>
          </p:cNvSpPr>
          <p:nvPr>
            <p:ph type="subTitle" idx="15"/>
          </p:nvPr>
        </p:nvSpPr>
        <p:spPr>
          <a:xfrm>
            <a:off x="3185700" y="3880329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 i="1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07" name="Google Shape;207;p18"/>
          <p:cNvSpPr txBox="1">
            <a:spLocks noGrp="1"/>
          </p:cNvSpPr>
          <p:nvPr>
            <p:ph type="body" idx="16"/>
          </p:nvPr>
        </p:nvSpPr>
        <p:spPr>
          <a:xfrm>
            <a:off x="6086700" y="4170025"/>
            <a:ext cx="2772600" cy="69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1pPr>
            <a:lvl2pPr marL="914400" lvl="1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2pPr>
            <a:lvl3pPr marL="1371600" lvl="2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3pPr>
            <a:lvl4pPr marL="1828800" lvl="3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4pPr>
            <a:lvl5pPr marL="2286000" lvl="4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5pPr>
            <a:lvl6pPr marL="2743200" lvl="5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6pPr>
            <a:lvl7pPr marL="3200400" lvl="6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7pPr>
            <a:lvl8pPr marL="3657600" lvl="7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8pPr>
            <a:lvl9pPr marL="4114800" lvl="8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9pPr>
          </a:lstStyle>
          <a:p>
            <a:endParaRPr/>
          </a:p>
        </p:txBody>
      </p:sp>
      <p:sp>
        <p:nvSpPr>
          <p:cNvPr id="208" name="Google Shape;208;p18"/>
          <p:cNvSpPr txBox="1">
            <a:spLocks noGrp="1"/>
          </p:cNvSpPr>
          <p:nvPr>
            <p:ph type="subTitle" idx="17"/>
          </p:nvPr>
        </p:nvSpPr>
        <p:spPr>
          <a:xfrm>
            <a:off x="6086700" y="3693600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09" name="Google Shape;209;p18"/>
          <p:cNvSpPr txBox="1">
            <a:spLocks noGrp="1"/>
          </p:cNvSpPr>
          <p:nvPr>
            <p:ph type="subTitle" idx="18"/>
          </p:nvPr>
        </p:nvSpPr>
        <p:spPr>
          <a:xfrm>
            <a:off x="6086700" y="3880329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 i="1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10" name="Google Shape;210;p18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hart 2">
  <p:cSld name="BLANK_1_1_1_1_2_2_3_1">
    <p:bg>
      <p:bgPr>
        <a:solidFill>
          <a:schemeClr val="lt2"/>
        </a:solidFill>
        <a:effectLst/>
      </p:bgPr>
    </p:bg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19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13" name="Google Shape;213;p19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14" name="Google Shape;214;p19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215" name="Google Shape;215;p19"/>
          <p:cNvSpPr txBox="1">
            <a:spLocks noGrp="1"/>
          </p:cNvSpPr>
          <p:nvPr>
            <p:ph type="body" idx="3"/>
          </p:nvPr>
        </p:nvSpPr>
        <p:spPr>
          <a:xfrm>
            <a:off x="284700" y="3703925"/>
            <a:ext cx="2772600" cy="69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9pPr>
          </a:lstStyle>
          <a:p>
            <a:endParaRPr/>
          </a:p>
        </p:txBody>
      </p:sp>
      <p:sp>
        <p:nvSpPr>
          <p:cNvPr id="216" name="Google Shape;216;p19"/>
          <p:cNvSpPr txBox="1">
            <a:spLocks noGrp="1"/>
          </p:cNvSpPr>
          <p:nvPr>
            <p:ph type="subTitle" idx="4"/>
          </p:nvPr>
        </p:nvSpPr>
        <p:spPr>
          <a:xfrm>
            <a:off x="284700" y="3227500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17" name="Google Shape;217;p19"/>
          <p:cNvSpPr txBox="1">
            <a:spLocks noGrp="1"/>
          </p:cNvSpPr>
          <p:nvPr>
            <p:ph type="subTitle" idx="5"/>
          </p:nvPr>
        </p:nvSpPr>
        <p:spPr>
          <a:xfrm>
            <a:off x="284700" y="3414229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 i="1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18" name="Google Shape;218;p19"/>
          <p:cNvSpPr txBox="1">
            <a:spLocks noGrp="1"/>
          </p:cNvSpPr>
          <p:nvPr>
            <p:ph type="body" idx="6"/>
          </p:nvPr>
        </p:nvSpPr>
        <p:spPr>
          <a:xfrm>
            <a:off x="3185700" y="3703925"/>
            <a:ext cx="2772600" cy="69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1pPr>
            <a:lvl2pPr marL="914400" lvl="1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2pPr>
            <a:lvl3pPr marL="1371600" lvl="2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3pPr>
            <a:lvl4pPr marL="1828800" lvl="3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4pPr>
            <a:lvl5pPr marL="2286000" lvl="4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5pPr>
            <a:lvl6pPr marL="2743200" lvl="5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6pPr>
            <a:lvl7pPr marL="3200400" lvl="6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7pPr>
            <a:lvl8pPr marL="3657600" lvl="7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8pPr>
            <a:lvl9pPr marL="4114800" lvl="8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9pPr>
          </a:lstStyle>
          <a:p>
            <a:endParaRPr/>
          </a:p>
        </p:txBody>
      </p:sp>
      <p:sp>
        <p:nvSpPr>
          <p:cNvPr id="219" name="Google Shape;219;p19"/>
          <p:cNvSpPr txBox="1">
            <a:spLocks noGrp="1"/>
          </p:cNvSpPr>
          <p:nvPr>
            <p:ph type="subTitle" idx="7"/>
          </p:nvPr>
        </p:nvSpPr>
        <p:spPr>
          <a:xfrm>
            <a:off x="3185700" y="3227500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20" name="Google Shape;220;p19"/>
          <p:cNvSpPr txBox="1">
            <a:spLocks noGrp="1"/>
          </p:cNvSpPr>
          <p:nvPr>
            <p:ph type="subTitle" idx="8"/>
          </p:nvPr>
        </p:nvSpPr>
        <p:spPr>
          <a:xfrm>
            <a:off x="3185700" y="3414229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 i="1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21" name="Google Shape;221;p19"/>
          <p:cNvSpPr txBox="1">
            <a:spLocks noGrp="1"/>
          </p:cNvSpPr>
          <p:nvPr>
            <p:ph type="body" idx="9"/>
          </p:nvPr>
        </p:nvSpPr>
        <p:spPr>
          <a:xfrm>
            <a:off x="6086700" y="3703925"/>
            <a:ext cx="2772600" cy="69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1pPr>
            <a:lvl2pPr marL="914400" lvl="1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2pPr>
            <a:lvl3pPr marL="1371600" lvl="2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3pPr>
            <a:lvl4pPr marL="1828800" lvl="3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4pPr>
            <a:lvl5pPr marL="2286000" lvl="4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5pPr>
            <a:lvl6pPr marL="2743200" lvl="5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6pPr>
            <a:lvl7pPr marL="3200400" lvl="6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7pPr>
            <a:lvl8pPr marL="3657600" lvl="7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8pPr>
            <a:lvl9pPr marL="4114800" lvl="8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9pPr>
          </a:lstStyle>
          <a:p>
            <a:endParaRPr/>
          </a:p>
        </p:txBody>
      </p:sp>
      <p:sp>
        <p:nvSpPr>
          <p:cNvPr id="222" name="Google Shape;222;p19"/>
          <p:cNvSpPr txBox="1">
            <a:spLocks noGrp="1"/>
          </p:cNvSpPr>
          <p:nvPr>
            <p:ph type="subTitle" idx="13"/>
          </p:nvPr>
        </p:nvSpPr>
        <p:spPr>
          <a:xfrm>
            <a:off x="6086700" y="3227500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23" name="Google Shape;223;p19"/>
          <p:cNvSpPr txBox="1">
            <a:spLocks noGrp="1"/>
          </p:cNvSpPr>
          <p:nvPr>
            <p:ph type="subTitle" idx="14"/>
          </p:nvPr>
        </p:nvSpPr>
        <p:spPr>
          <a:xfrm>
            <a:off x="6086700" y="3414229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 i="1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cxnSp>
        <p:nvCxnSpPr>
          <p:cNvPr id="224" name="Google Shape;224;p19"/>
          <p:cNvCxnSpPr/>
          <p:nvPr/>
        </p:nvCxnSpPr>
        <p:spPr>
          <a:xfrm>
            <a:off x="306250" y="2632300"/>
            <a:ext cx="8545500" cy="0"/>
          </a:xfrm>
          <a:prstGeom prst="straightConnector1">
            <a:avLst/>
          </a:prstGeom>
          <a:noFill/>
          <a:ln w="9525" cap="flat" cmpd="sng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5" name="Google Shape;225;p19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hart 3">
  <p:cSld name="BLANK_1_1_1_1_2_2_3_1_1">
    <p:bg>
      <p:bgPr>
        <a:solidFill>
          <a:schemeClr val="lt2"/>
        </a:solidFill>
        <a:effectLst/>
      </p:bgPr>
    </p:bg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20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28" name="Google Shape;228;p20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29" name="Google Shape;229;p20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230" name="Google Shape;230;p20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31" name="Google Shape;231;p20"/>
          <p:cNvSpPr txBox="1">
            <a:spLocks noGrp="1"/>
          </p:cNvSpPr>
          <p:nvPr>
            <p:ph type="subTitle" idx="3"/>
          </p:nvPr>
        </p:nvSpPr>
        <p:spPr>
          <a:xfrm>
            <a:off x="26235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32" name="Google Shape;232;p20"/>
          <p:cNvSpPr txBox="1">
            <a:spLocks noGrp="1"/>
          </p:cNvSpPr>
          <p:nvPr>
            <p:ph type="subTitle" idx="4"/>
          </p:nvPr>
        </p:nvSpPr>
        <p:spPr>
          <a:xfrm>
            <a:off x="35191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33" name="Google Shape;233;p20"/>
          <p:cNvSpPr txBox="1">
            <a:spLocks noGrp="1"/>
          </p:cNvSpPr>
          <p:nvPr>
            <p:ph type="subTitle" idx="5"/>
          </p:nvPr>
        </p:nvSpPr>
        <p:spPr>
          <a:xfrm>
            <a:off x="44147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34" name="Google Shape;234;p20"/>
          <p:cNvSpPr txBox="1">
            <a:spLocks noGrp="1"/>
          </p:cNvSpPr>
          <p:nvPr>
            <p:ph type="subTitle" idx="6"/>
          </p:nvPr>
        </p:nvSpPr>
        <p:spPr>
          <a:xfrm>
            <a:off x="53103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35" name="Google Shape;235;p20"/>
          <p:cNvSpPr txBox="1">
            <a:spLocks noGrp="1"/>
          </p:cNvSpPr>
          <p:nvPr>
            <p:ph type="subTitle" idx="7"/>
          </p:nvPr>
        </p:nvSpPr>
        <p:spPr>
          <a:xfrm>
            <a:off x="62059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36" name="Google Shape;236;p20"/>
          <p:cNvSpPr txBox="1">
            <a:spLocks noGrp="1"/>
          </p:cNvSpPr>
          <p:nvPr>
            <p:ph type="subTitle" idx="8"/>
          </p:nvPr>
        </p:nvSpPr>
        <p:spPr>
          <a:xfrm>
            <a:off x="71015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37" name="Google Shape;237;p20"/>
          <p:cNvSpPr txBox="1">
            <a:spLocks noGrp="1"/>
          </p:cNvSpPr>
          <p:nvPr>
            <p:ph type="subTitle" idx="9"/>
          </p:nvPr>
        </p:nvSpPr>
        <p:spPr>
          <a:xfrm>
            <a:off x="79971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38" name="Google Shape;238;p20"/>
          <p:cNvSpPr txBox="1">
            <a:spLocks noGrp="1"/>
          </p:cNvSpPr>
          <p:nvPr>
            <p:ph type="subTitle" idx="13"/>
          </p:nvPr>
        </p:nvSpPr>
        <p:spPr>
          <a:xfrm>
            <a:off x="430525" y="1551325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39" name="Google Shape;239;p20"/>
          <p:cNvSpPr txBox="1">
            <a:spLocks noGrp="1"/>
          </p:cNvSpPr>
          <p:nvPr>
            <p:ph type="subTitle" idx="14"/>
          </p:nvPr>
        </p:nvSpPr>
        <p:spPr>
          <a:xfrm>
            <a:off x="430525" y="1817255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0" name="Google Shape;240;p20"/>
          <p:cNvSpPr txBox="1">
            <a:spLocks noGrp="1"/>
          </p:cNvSpPr>
          <p:nvPr>
            <p:ph type="subTitle" idx="15"/>
          </p:nvPr>
        </p:nvSpPr>
        <p:spPr>
          <a:xfrm>
            <a:off x="430525" y="2083184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1" name="Google Shape;241;p20"/>
          <p:cNvSpPr txBox="1">
            <a:spLocks noGrp="1"/>
          </p:cNvSpPr>
          <p:nvPr>
            <p:ph type="subTitle" idx="16"/>
          </p:nvPr>
        </p:nvSpPr>
        <p:spPr>
          <a:xfrm>
            <a:off x="430525" y="2349114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2" name="Google Shape;242;p20"/>
          <p:cNvSpPr txBox="1">
            <a:spLocks noGrp="1"/>
          </p:cNvSpPr>
          <p:nvPr>
            <p:ph type="subTitle" idx="17"/>
          </p:nvPr>
        </p:nvSpPr>
        <p:spPr>
          <a:xfrm>
            <a:off x="430525" y="2615043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3" name="Google Shape;243;p20"/>
          <p:cNvSpPr txBox="1">
            <a:spLocks noGrp="1"/>
          </p:cNvSpPr>
          <p:nvPr>
            <p:ph type="subTitle" idx="18"/>
          </p:nvPr>
        </p:nvSpPr>
        <p:spPr>
          <a:xfrm>
            <a:off x="430525" y="2880973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4" name="Google Shape;244;p20"/>
          <p:cNvSpPr txBox="1">
            <a:spLocks noGrp="1"/>
          </p:cNvSpPr>
          <p:nvPr>
            <p:ph type="subTitle" idx="19"/>
          </p:nvPr>
        </p:nvSpPr>
        <p:spPr>
          <a:xfrm>
            <a:off x="430525" y="3146902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5" name="Google Shape;245;p20"/>
          <p:cNvSpPr txBox="1">
            <a:spLocks noGrp="1"/>
          </p:cNvSpPr>
          <p:nvPr>
            <p:ph type="subTitle" idx="20"/>
          </p:nvPr>
        </p:nvSpPr>
        <p:spPr>
          <a:xfrm>
            <a:off x="430525" y="3412832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6" name="Google Shape;246;p20"/>
          <p:cNvSpPr txBox="1">
            <a:spLocks noGrp="1"/>
          </p:cNvSpPr>
          <p:nvPr>
            <p:ph type="subTitle" idx="21"/>
          </p:nvPr>
        </p:nvSpPr>
        <p:spPr>
          <a:xfrm>
            <a:off x="430525" y="3678761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7" name="Google Shape;247;p20"/>
          <p:cNvSpPr txBox="1">
            <a:spLocks noGrp="1"/>
          </p:cNvSpPr>
          <p:nvPr>
            <p:ph type="subTitle" idx="22"/>
          </p:nvPr>
        </p:nvSpPr>
        <p:spPr>
          <a:xfrm>
            <a:off x="430525" y="3944691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8" name="Google Shape;248;p20"/>
          <p:cNvSpPr txBox="1">
            <a:spLocks noGrp="1"/>
          </p:cNvSpPr>
          <p:nvPr>
            <p:ph type="subTitle" idx="23"/>
          </p:nvPr>
        </p:nvSpPr>
        <p:spPr>
          <a:xfrm>
            <a:off x="430525" y="4210620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9" name="Google Shape;249;p20"/>
          <p:cNvSpPr txBox="1">
            <a:spLocks noGrp="1"/>
          </p:cNvSpPr>
          <p:nvPr>
            <p:ph type="subTitle" idx="24"/>
          </p:nvPr>
        </p:nvSpPr>
        <p:spPr>
          <a:xfrm>
            <a:off x="430525" y="4476550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 1">
  <p:cSld name="BLANK_1_1_1_1_2_2_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21"/>
          <p:cNvSpPr>
            <a:spLocks noGrp="1"/>
          </p:cNvSpPr>
          <p:nvPr>
            <p:ph type="pic" idx="2"/>
          </p:nvPr>
        </p:nvSpPr>
        <p:spPr>
          <a:xfrm>
            <a:off x="284700" y="1440150"/>
            <a:ext cx="605100" cy="14139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</p:sp>
      <p:sp>
        <p:nvSpPr>
          <p:cNvPr id="252" name="Google Shape;252;p21"/>
          <p:cNvSpPr>
            <a:spLocks noGrp="1"/>
          </p:cNvSpPr>
          <p:nvPr>
            <p:ph type="pic" idx="3"/>
          </p:nvPr>
        </p:nvSpPr>
        <p:spPr>
          <a:xfrm>
            <a:off x="1002300" y="1440150"/>
            <a:ext cx="2055000" cy="1413900"/>
          </a:xfrm>
          <a:prstGeom prst="roundRect">
            <a:avLst>
              <a:gd name="adj" fmla="val 16960"/>
            </a:avLst>
          </a:prstGeom>
          <a:noFill/>
          <a:ln>
            <a:noFill/>
          </a:ln>
        </p:spPr>
      </p:sp>
      <p:sp>
        <p:nvSpPr>
          <p:cNvPr id="253" name="Google Shape;253;p21"/>
          <p:cNvSpPr>
            <a:spLocks noGrp="1"/>
          </p:cNvSpPr>
          <p:nvPr>
            <p:ph type="pic" idx="4"/>
          </p:nvPr>
        </p:nvSpPr>
        <p:spPr>
          <a:xfrm>
            <a:off x="3185700" y="1440150"/>
            <a:ext cx="605100" cy="14139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</p:sp>
      <p:sp>
        <p:nvSpPr>
          <p:cNvPr id="254" name="Google Shape;254;p21"/>
          <p:cNvSpPr>
            <a:spLocks noGrp="1"/>
          </p:cNvSpPr>
          <p:nvPr>
            <p:ph type="pic" idx="5"/>
          </p:nvPr>
        </p:nvSpPr>
        <p:spPr>
          <a:xfrm>
            <a:off x="3903300" y="1440150"/>
            <a:ext cx="2055000" cy="1413900"/>
          </a:xfrm>
          <a:prstGeom prst="roundRect">
            <a:avLst>
              <a:gd name="adj" fmla="val 16960"/>
            </a:avLst>
          </a:prstGeom>
          <a:noFill/>
          <a:ln>
            <a:noFill/>
          </a:ln>
        </p:spPr>
      </p:sp>
      <p:sp>
        <p:nvSpPr>
          <p:cNvPr id="255" name="Google Shape;255;p21"/>
          <p:cNvSpPr>
            <a:spLocks noGrp="1"/>
          </p:cNvSpPr>
          <p:nvPr>
            <p:ph type="pic" idx="6"/>
          </p:nvPr>
        </p:nvSpPr>
        <p:spPr>
          <a:xfrm>
            <a:off x="6086700" y="1440150"/>
            <a:ext cx="605100" cy="14139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</p:sp>
      <p:sp>
        <p:nvSpPr>
          <p:cNvPr id="256" name="Google Shape;256;p21"/>
          <p:cNvSpPr>
            <a:spLocks noGrp="1"/>
          </p:cNvSpPr>
          <p:nvPr>
            <p:ph type="pic" idx="7"/>
          </p:nvPr>
        </p:nvSpPr>
        <p:spPr>
          <a:xfrm>
            <a:off x="6804300" y="1440150"/>
            <a:ext cx="2055000" cy="1413900"/>
          </a:xfrm>
          <a:prstGeom prst="roundRect">
            <a:avLst>
              <a:gd name="adj" fmla="val 16960"/>
            </a:avLst>
          </a:prstGeom>
          <a:noFill/>
          <a:ln>
            <a:noFill/>
          </a:ln>
        </p:spPr>
      </p:sp>
      <p:sp>
        <p:nvSpPr>
          <p:cNvPr id="257" name="Google Shape;257;p21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58" name="Google Shape;258;p21"/>
          <p:cNvSpPr txBox="1">
            <a:spLocks noGrp="1"/>
          </p:cNvSpPr>
          <p:nvPr>
            <p:ph type="body" idx="1"/>
          </p:nvPr>
        </p:nvSpPr>
        <p:spPr>
          <a:xfrm>
            <a:off x="284700" y="3817800"/>
            <a:ext cx="2772600" cy="104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259" name="Google Shape;259;p21"/>
          <p:cNvSpPr txBox="1">
            <a:spLocks noGrp="1"/>
          </p:cNvSpPr>
          <p:nvPr>
            <p:ph type="subTitle" idx="8"/>
          </p:nvPr>
        </p:nvSpPr>
        <p:spPr>
          <a:xfrm>
            <a:off x="284700" y="3421198"/>
            <a:ext cx="2772600" cy="196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60" name="Google Shape;260;p21"/>
          <p:cNvSpPr txBox="1">
            <a:spLocks noGrp="1"/>
          </p:cNvSpPr>
          <p:nvPr>
            <p:ph type="subTitle" idx="9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61" name="Google Shape;261;p21"/>
          <p:cNvSpPr txBox="1">
            <a:spLocks noGrp="1"/>
          </p:cNvSpPr>
          <p:nvPr>
            <p:ph type="subTitle" idx="1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62" name="Google Shape;262;p21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263" name="Google Shape;263;p21"/>
          <p:cNvSpPr txBox="1">
            <a:spLocks noGrp="1"/>
          </p:cNvSpPr>
          <p:nvPr>
            <p:ph type="body" idx="14"/>
          </p:nvPr>
        </p:nvSpPr>
        <p:spPr>
          <a:xfrm>
            <a:off x="3185700" y="3817800"/>
            <a:ext cx="2772600" cy="104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264" name="Google Shape;264;p21"/>
          <p:cNvSpPr txBox="1">
            <a:spLocks noGrp="1"/>
          </p:cNvSpPr>
          <p:nvPr>
            <p:ph type="subTitle" idx="15"/>
          </p:nvPr>
        </p:nvSpPr>
        <p:spPr>
          <a:xfrm>
            <a:off x="3185700" y="3421198"/>
            <a:ext cx="2772600" cy="196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65" name="Google Shape;265;p21"/>
          <p:cNvSpPr txBox="1">
            <a:spLocks noGrp="1"/>
          </p:cNvSpPr>
          <p:nvPr>
            <p:ph type="body" idx="16"/>
          </p:nvPr>
        </p:nvSpPr>
        <p:spPr>
          <a:xfrm>
            <a:off x="6086700" y="3817800"/>
            <a:ext cx="2772600" cy="104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266" name="Google Shape;266;p21"/>
          <p:cNvSpPr txBox="1">
            <a:spLocks noGrp="1"/>
          </p:cNvSpPr>
          <p:nvPr>
            <p:ph type="subTitle" idx="17"/>
          </p:nvPr>
        </p:nvSpPr>
        <p:spPr>
          <a:xfrm>
            <a:off x="6086700" y="3421198"/>
            <a:ext cx="2772600" cy="196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text and images">
  <p:cSld name="CUSTOM_15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22"/>
          <p:cNvSpPr>
            <a:spLocks noGrp="1"/>
          </p:cNvSpPr>
          <p:nvPr>
            <p:ph type="pic" idx="2"/>
          </p:nvPr>
        </p:nvSpPr>
        <p:spPr>
          <a:xfrm>
            <a:off x="284700" y="2901150"/>
            <a:ext cx="2772600" cy="17709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269" name="Google Shape;269;p22"/>
          <p:cNvSpPr>
            <a:spLocks noGrp="1"/>
          </p:cNvSpPr>
          <p:nvPr>
            <p:ph type="pic" idx="3"/>
          </p:nvPr>
        </p:nvSpPr>
        <p:spPr>
          <a:xfrm>
            <a:off x="3185800" y="2901150"/>
            <a:ext cx="2772600" cy="17709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270" name="Google Shape;270;p22"/>
          <p:cNvSpPr>
            <a:spLocks noGrp="1"/>
          </p:cNvSpPr>
          <p:nvPr>
            <p:ph type="pic" idx="4"/>
          </p:nvPr>
        </p:nvSpPr>
        <p:spPr>
          <a:xfrm>
            <a:off x="3185800" y="1440150"/>
            <a:ext cx="2772600" cy="1347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271" name="Google Shape;271;p22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72" name="Google Shape;272;p22"/>
          <p:cNvSpPr txBox="1">
            <a:spLocks noGrp="1"/>
          </p:cNvSpPr>
          <p:nvPr>
            <p:ph type="subTitle" idx="5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73" name="Google Shape;273;p22"/>
          <p:cNvSpPr txBox="1">
            <a:spLocks noGrp="1"/>
          </p:cNvSpPr>
          <p:nvPr>
            <p:ph type="body" idx="6"/>
          </p:nvPr>
        </p:nvSpPr>
        <p:spPr>
          <a:xfrm>
            <a:off x="284700" y="1440225"/>
            <a:ext cx="2772600" cy="96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274" name="Google Shape;274;p22"/>
          <p:cNvSpPr txBox="1">
            <a:spLocks noGrp="1"/>
          </p:cNvSpPr>
          <p:nvPr>
            <p:ph type="body" idx="7"/>
          </p:nvPr>
        </p:nvSpPr>
        <p:spPr>
          <a:xfrm>
            <a:off x="6086900" y="3095300"/>
            <a:ext cx="2772600" cy="6555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275" name="Google Shape;275;p22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76" name="Google Shape;276;p22"/>
          <p:cNvSpPr txBox="1">
            <a:spLocks noGrp="1"/>
          </p:cNvSpPr>
          <p:nvPr>
            <p:ph type="subTitle" idx="8"/>
          </p:nvPr>
        </p:nvSpPr>
        <p:spPr>
          <a:xfrm>
            <a:off x="6084175" y="2787750"/>
            <a:ext cx="2772600" cy="1920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ull image w/ left box">
  <p:cSld name="BLANK_1_1_1_1_1_1_1_1_1_1_1_1_1_1_1_1_1_1_1_1_2"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23"/>
          <p:cNvSpPr>
            <a:spLocks noGrp="1"/>
          </p:cNvSpPr>
          <p:nvPr>
            <p:ph type="pic" idx="2"/>
          </p:nvPr>
        </p:nvSpPr>
        <p:spPr>
          <a:xfrm>
            <a:off x="-10475" y="0"/>
            <a:ext cx="91677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279" name="Google Shape;279;p23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80" name="Google Shape;280;p23"/>
          <p:cNvSpPr txBox="1">
            <a:spLocks noGrp="1"/>
          </p:cNvSpPr>
          <p:nvPr>
            <p:ph type="subTitle" idx="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81" name="Google Shape;281;p23"/>
          <p:cNvSpPr txBox="1">
            <a:spLocks noGrp="1"/>
          </p:cNvSpPr>
          <p:nvPr>
            <p:ph type="body" idx="4"/>
          </p:nvPr>
        </p:nvSpPr>
        <p:spPr>
          <a:xfrm>
            <a:off x="284800" y="3713250"/>
            <a:ext cx="4227300" cy="955200"/>
          </a:xfrm>
          <a:prstGeom prst="rect">
            <a:avLst/>
          </a:prstGeom>
        </p:spPr>
        <p:txBody>
          <a:bodyPr spcFirstLastPara="1" wrap="square" lIns="182875" tIns="0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282" name="Google Shape;282;p23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4227300" cy="965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9pPr>
          </a:lstStyle>
          <a:p>
            <a:endParaRPr/>
          </a:p>
        </p:txBody>
      </p:sp>
      <p:sp>
        <p:nvSpPr>
          <p:cNvPr id="283" name="Google Shape;283;p23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ull image w/ right box ">
  <p:cSld name="BLANK_1_1_1_1_1_1_1_1_1_1_1_1_1_1_1_1_1_1_1_1_2_1"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p24"/>
          <p:cNvSpPr>
            <a:spLocks noGrp="1"/>
          </p:cNvSpPr>
          <p:nvPr>
            <p:ph type="pic" idx="2"/>
          </p:nvPr>
        </p:nvSpPr>
        <p:spPr>
          <a:xfrm>
            <a:off x="-10475" y="0"/>
            <a:ext cx="91677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286" name="Google Shape;286;p24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87" name="Google Shape;287;p24"/>
          <p:cNvSpPr txBox="1">
            <a:spLocks noGrp="1"/>
          </p:cNvSpPr>
          <p:nvPr>
            <p:ph type="subTitle" idx="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88" name="Google Shape;288;p24"/>
          <p:cNvSpPr txBox="1">
            <a:spLocks noGrp="1"/>
          </p:cNvSpPr>
          <p:nvPr>
            <p:ph type="body" idx="4"/>
          </p:nvPr>
        </p:nvSpPr>
        <p:spPr>
          <a:xfrm>
            <a:off x="5078626" y="3728550"/>
            <a:ext cx="3767400" cy="941700"/>
          </a:xfrm>
          <a:prstGeom prst="rect">
            <a:avLst/>
          </a:prstGeom>
        </p:spPr>
        <p:txBody>
          <a:bodyPr spcFirstLastPara="1" wrap="square" lIns="182875" tIns="0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289" name="Google Shape;289;p24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4344900" cy="965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9pPr>
          </a:lstStyle>
          <a:p>
            <a:endParaRPr/>
          </a:p>
        </p:txBody>
      </p:sp>
      <p:sp>
        <p:nvSpPr>
          <p:cNvPr id="290" name="Google Shape;290;p24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ext/images and blocks">
  <p:cSld name="CUSTOM_7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25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293" name="Google Shape;293;p25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94" name="Google Shape;294;p25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95" name="Google Shape;295;p25"/>
          <p:cNvSpPr txBox="1">
            <a:spLocks noGrp="1"/>
          </p:cNvSpPr>
          <p:nvPr>
            <p:ph type="body" idx="3"/>
          </p:nvPr>
        </p:nvSpPr>
        <p:spPr>
          <a:xfrm>
            <a:off x="284700" y="1862325"/>
            <a:ext cx="4219200" cy="512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296" name="Google Shape;296;p25"/>
          <p:cNvSpPr>
            <a:spLocks noGrp="1"/>
          </p:cNvSpPr>
          <p:nvPr>
            <p:ph type="pic" idx="4"/>
          </p:nvPr>
        </p:nvSpPr>
        <p:spPr>
          <a:xfrm>
            <a:off x="4623425" y="672675"/>
            <a:ext cx="4247100" cy="1839300"/>
          </a:xfrm>
          <a:prstGeom prst="roundRect">
            <a:avLst>
              <a:gd name="adj" fmla="val 14674"/>
            </a:avLst>
          </a:prstGeom>
          <a:noFill/>
          <a:ln>
            <a:noFill/>
          </a:ln>
        </p:spPr>
      </p:sp>
      <p:sp>
        <p:nvSpPr>
          <p:cNvPr id="297" name="Google Shape;297;p25"/>
          <p:cNvSpPr>
            <a:spLocks noGrp="1"/>
          </p:cNvSpPr>
          <p:nvPr>
            <p:ph type="pic" idx="5"/>
          </p:nvPr>
        </p:nvSpPr>
        <p:spPr>
          <a:xfrm>
            <a:off x="4623425" y="2629425"/>
            <a:ext cx="4227600" cy="10740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</p:sp>
      <p:sp>
        <p:nvSpPr>
          <p:cNvPr id="298" name="Google Shape;298;p25"/>
          <p:cNvSpPr txBox="1">
            <a:spLocks noGrp="1"/>
          </p:cNvSpPr>
          <p:nvPr>
            <p:ph type="body" idx="6"/>
          </p:nvPr>
        </p:nvSpPr>
        <p:spPr>
          <a:xfrm>
            <a:off x="4627625" y="4055988"/>
            <a:ext cx="4219200" cy="6126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800"/>
              </a:spcBef>
              <a:spcAft>
                <a:spcPts val="800"/>
              </a:spcAft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299" name="Google Shape;299;p25"/>
          <p:cNvSpPr txBox="1">
            <a:spLocks noGrp="1"/>
          </p:cNvSpPr>
          <p:nvPr>
            <p:ph type="body" idx="7"/>
          </p:nvPr>
        </p:nvSpPr>
        <p:spPr>
          <a:xfrm>
            <a:off x="2450475" y="3154450"/>
            <a:ext cx="2055000" cy="5460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300" name="Google Shape;300;p25"/>
          <p:cNvSpPr txBox="1">
            <a:spLocks noGrp="1"/>
          </p:cNvSpPr>
          <p:nvPr>
            <p:ph type="body" idx="8"/>
          </p:nvPr>
        </p:nvSpPr>
        <p:spPr>
          <a:xfrm>
            <a:off x="284700" y="3154450"/>
            <a:ext cx="2051400" cy="5490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301" name="Google Shape;301;p25"/>
          <p:cNvSpPr txBox="1">
            <a:spLocks noGrp="1"/>
          </p:cNvSpPr>
          <p:nvPr>
            <p:ph type="title"/>
          </p:nvPr>
        </p:nvSpPr>
        <p:spPr>
          <a:xfrm>
            <a:off x="284700" y="672675"/>
            <a:ext cx="4219200" cy="767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9pPr>
          </a:lstStyle>
          <a:p>
            <a:endParaRPr/>
          </a:p>
        </p:txBody>
      </p:sp>
      <p:sp>
        <p:nvSpPr>
          <p:cNvPr id="302" name="Google Shape;302;p25"/>
          <p:cNvSpPr txBox="1">
            <a:spLocks noGrp="1"/>
          </p:cNvSpPr>
          <p:nvPr>
            <p:ph type="subTitle" idx="9"/>
          </p:nvPr>
        </p:nvSpPr>
        <p:spPr>
          <a:xfrm>
            <a:off x="284700" y="2630400"/>
            <a:ext cx="2051400" cy="4989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strument Sans SemiBold"/>
              <a:buNone/>
              <a:defRPr sz="18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03" name="Google Shape;303;p25"/>
          <p:cNvSpPr txBox="1">
            <a:spLocks noGrp="1"/>
          </p:cNvSpPr>
          <p:nvPr>
            <p:ph type="subTitle" idx="13"/>
          </p:nvPr>
        </p:nvSpPr>
        <p:spPr>
          <a:xfrm>
            <a:off x="2454069" y="2630400"/>
            <a:ext cx="2051400" cy="4989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strument Sans SemiBold"/>
              <a:buNone/>
              <a:defRPr sz="18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oject details">
  <p:cSld name="CUSTOM_8"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26"/>
          <p:cNvSpPr/>
          <p:nvPr/>
        </p:nvSpPr>
        <p:spPr>
          <a:xfrm>
            <a:off x="288400" y="474900"/>
            <a:ext cx="8568300" cy="4193700"/>
          </a:xfrm>
          <a:prstGeom prst="roundRect">
            <a:avLst>
              <a:gd name="adj" fmla="val 5525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306" name="Google Shape;306;p26"/>
          <p:cNvSpPr txBox="1">
            <a:spLocks noGrp="1"/>
          </p:cNvSpPr>
          <p:nvPr>
            <p:ph type="body" idx="1"/>
          </p:nvPr>
        </p:nvSpPr>
        <p:spPr>
          <a:xfrm>
            <a:off x="617750" y="775450"/>
            <a:ext cx="728100" cy="302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07" name="Google Shape;307;p26"/>
          <p:cNvSpPr txBox="1">
            <a:spLocks noGrp="1"/>
          </p:cNvSpPr>
          <p:nvPr>
            <p:ph type="body" idx="2"/>
          </p:nvPr>
        </p:nvSpPr>
        <p:spPr>
          <a:xfrm>
            <a:off x="617750" y="2630400"/>
            <a:ext cx="3889500" cy="1809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08" name="Google Shape;308;p26"/>
          <p:cNvSpPr>
            <a:spLocks noGrp="1"/>
          </p:cNvSpPr>
          <p:nvPr>
            <p:ph type="pic" idx="3"/>
          </p:nvPr>
        </p:nvSpPr>
        <p:spPr>
          <a:xfrm>
            <a:off x="6806700" y="1335775"/>
            <a:ext cx="1821600" cy="2563500"/>
          </a:xfrm>
          <a:prstGeom prst="roundRect">
            <a:avLst>
              <a:gd name="adj" fmla="val 13098"/>
            </a:avLst>
          </a:prstGeom>
          <a:noFill/>
          <a:ln>
            <a:noFill/>
          </a:ln>
        </p:spPr>
      </p:sp>
      <p:sp>
        <p:nvSpPr>
          <p:cNvPr id="309" name="Google Shape;309;p26"/>
          <p:cNvSpPr txBox="1">
            <a:spLocks noGrp="1"/>
          </p:cNvSpPr>
          <p:nvPr>
            <p:ph type="title"/>
          </p:nvPr>
        </p:nvSpPr>
        <p:spPr>
          <a:xfrm>
            <a:off x="622700" y="1323975"/>
            <a:ext cx="3889500" cy="965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9pPr>
          </a:lstStyle>
          <a:p>
            <a:endParaRPr/>
          </a:p>
        </p:txBody>
      </p:sp>
      <p:sp>
        <p:nvSpPr>
          <p:cNvPr id="310" name="Google Shape;310;p26"/>
          <p:cNvSpPr txBox="1">
            <a:spLocks noGrp="1"/>
          </p:cNvSpPr>
          <p:nvPr>
            <p:ph type="subTitle" idx="4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11" name="Google Shape;311;p26"/>
          <p:cNvSpPr txBox="1">
            <a:spLocks noGrp="1"/>
          </p:cNvSpPr>
          <p:nvPr>
            <p:ph type="subTitle" idx="5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12" name="Google Shape;312;p26"/>
          <p:cNvSpPr txBox="1">
            <a:spLocks noGrp="1"/>
          </p:cNvSpPr>
          <p:nvPr>
            <p:ph type="body" idx="6"/>
          </p:nvPr>
        </p:nvSpPr>
        <p:spPr>
          <a:xfrm>
            <a:off x="4629475" y="2513100"/>
            <a:ext cx="2055000" cy="1926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marL="914400" lvl="1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2pPr>
            <a:lvl3pPr marL="1371600" lvl="2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3pPr>
            <a:lvl4pPr marL="1828800" lvl="3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4pPr>
            <a:lvl5pPr marL="2286000" lvl="4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5pPr>
            <a:lvl6pPr marL="2743200" lvl="5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6pPr>
            <a:lvl7pPr marL="3200400" lvl="6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7pPr>
            <a:lvl8pPr marL="3657600" lvl="7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8pPr>
            <a:lvl9pPr marL="4114800" lvl="8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9pPr>
          </a:lstStyle>
          <a:p>
            <a:endParaRPr/>
          </a:p>
        </p:txBody>
      </p:sp>
      <p:sp>
        <p:nvSpPr>
          <p:cNvPr id="313" name="Google Shape;313;p26"/>
          <p:cNvSpPr txBox="1">
            <a:spLocks noGrp="1"/>
          </p:cNvSpPr>
          <p:nvPr>
            <p:ph type="subTitle" idx="7"/>
          </p:nvPr>
        </p:nvSpPr>
        <p:spPr>
          <a:xfrm>
            <a:off x="4783900" y="1539225"/>
            <a:ext cx="1821600" cy="56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 b="1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14" name="Google Shape;314;p26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oject details 2">
  <p:cSld name="CUSTOM_8_1"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27"/>
          <p:cNvSpPr/>
          <p:nvPr/>
        </p:nvSpPr>
        <p:spPr>
          <a:xfrm>
            <a:off x="288400" y="474900"/>
            <a:ext cx="8568300" cy="4193700"/>
          </a:xfrm>
          <a:prstGeom prst="roundRect">
            <a:avLst>
              <a:gd name="adj" fmla="val 5525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317" name="Google Shape;317;p27"/>
          <p:cNvSpPr txBox="1">
            <a:spLocks noGrp="1"/>
          </p:cNvSpPr>
          <p:nvPr>
            <p:ph type="body" idx="1"/>
          </p:nvPr>
        </p:nvSpPr>
        <p:spPr>
          <a:xfrm>
            <a:off x="617750" y="775450"/>
            <a:ext cx="728100" cy="302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18" name="Google Shape;318;p27"/>
          <p:cNvSpPr txBox="1">
            <a:spLocks noGrp="1"/>
          </p:cNvSpPr>
          <p:nvPr>
            <p:ph type="body" idx="2"/>
          </p:nvPr>
        </p:nvSpPr>
        <p:spPr>
          <a:xfrm>
            <a:off x="617750" y="2630400"/>
            <a:ext cx="3889500" cy="1809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19" name="Google Shape;319;p27"/>
          <p:cNvSpPr txBox="1">
            <a:spLocks noGrp="1"/>
          </p:cNvSpPr>
          <p:nvPr>
            <p:ph type="title"/>
          </p:nvPr>
        </p:nvSpPr>
        <p:spPr>
          <a:xfrm>
            <a:off x="622700" y="1323975"/>
            <a:ext cx="3889500" cy="965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9pPr>
          </a:lstStyle>
          <a:p>
            <a:endParaRPr/>
          </a:p>
        </p:txBody>
      </p:sp>
      <p:sp>
        <p:nvSpPr>
          <p:cNvPr id="320" name="Google Shape;320;p27"/>
          <p:cNvSpPr txBox="1">
            <a:spLocks noGrp="1"/>
          </p:cNvSpPr>
          <p:nvPr>
            <p:ph type="subTitle" idx="3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21" name="Google Shape;321;p27"/>
          <p:cNvSpPr txBox="1">
            <a:spLocks noGrp="1"/>
          </p:cNvSpPr>
          <p:nvPr>
            <p:ph type="subTitle" idx="4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22" name="Google Shape;322;p27"/>
          <p:cNvSpPr txBox="1">
            <a:spLocks noGrp="1"/>
          </p:cNvSpPr>
          <p:nvPr>
            <p:ph type="body" idx="5"/>
          </p:nvPr>
        </p:nvSpPr>
        <p:spPr>
          <a:xfrm>
            <a:off x="4629475" y="2513100"/>
            <a:ext cx="2055000" cy="1926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marL="914400" lvl="1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2pPr>
            <a:lvl3pPr marL="1371600" lvl="2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3pPr>
            <a:lvl4pPr marL="1828800" lvl="3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4pPr>
            <a:lvl5pPr marL="2286000" lvl="4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5pPr>
            <a:lvl6pPr marL="2743200" lvl="5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6pPr>
            <a:lvl7pPr marL="3200400" lvl="6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7pPr>
            <a:lvl8pPr marL="3657600" lvl="7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8pPr>
            <a:lvl9pPr marL="4114800" lvl="8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9pPr>
          </a:lstStyle>
          <a:p>
            <a:endParaRPr/>
          </a:p>
        </p:txBody>
      </p:sp>
      <p:sp>
        <p:nvSpPr>
          <p:cNvPr id="323" name="Google Shape;323;p27"/>
          <p:cNvSpPr txBox="1">
            <a:spLocks noGrp="1"/>
          </p:cNvSpPr>
          <p:nvPr>
            <p:ph type="subTitle" idx="6"/>
          </p:nvPr>
        </p:nvSpPr>
        <p:spPr>
          <a:xfrm>
            <a:off x="4783900" y="1539225"/>
            <a:ext cx="1821600" cy="56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 b="1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24" name="Google Shape;324;p27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oxes and image">
  <p:cSld name="CUSTOM">
    <p:spTree>
      <p:nvGrpSpPr>
        <p:cNvPr id="1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28"/>
          <p:cNvSpPr/>
          <p:nvPr/>
        </p:nvSpPr>
        <p:spPr>
          <a:xfrm>
            <a:off x="6084175" y="474900"/>
            <a:ext cx="2771400" cy="4193700"/>
          </a:xfrm>
          <a:prstGeom prst="roundRect">
            <a:avLst>
              <a:gd name="adj" fmla="val 733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327" name="Google Shape;327;p28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328" name="Google Shape;328;p28"/>
          <p:cNvSpPr/>
          <p:nvPr/>
        </p:nvSpPr>
        <p:spPr>
          <a:xfrm>
            <a:off x="288400" y="474900"/>
            <a:ext cx="5670000" cy="4193700"/>
          </a:xfrm>
          <a:prstGeom prst="roundRect">
            <a:avLst>
              <a:gd name="adj" fmla="val 4076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329" name="Google Shape;329;p28"/>
          <p:cNvSpPr/>
          <p:nvPr/>
        </p:nvSpPr>
        <p:spPr>
          <a:xfrm>
            <a:off x="567700" y="4089150"/>
            <a:ext cx="1112100" cy="3507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lt1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</p:txBody>
      </p:sp>
      <p:sp>
        <p:nvSpPr>
          <p:cNvPr id="330" name="Google Shape;330;p28"/>
          <p:cNvSpPr/>
          <p:nvPr/>
        </p:nvSpPr>
        <p:spPr>
          <a:xfrm>
            <a:off x="1679742" y="4089150"/>
            <a:ext cx="1112100" cy="3507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lt1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</p:txBody>
      </p:sp>
      <p:sp>
        <p:nvSpPr>
          <p:cNvPr id="331" name="Google Shape;331;p28"/>
          <p:cNvSpPr/>
          <p:nvPr/>
        </p:nvSpPr>
        <p:spPr>
          <a:xfrm>
            <a:off x="2791783" y="4089150"/>
            <a:ext cx="1112100" cy="3507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lt1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</p:txBody>
      </p:sp>
      <p:sp>
        <p:nvSpPr>
          <p:cNvPr id="332" name="Google Shape;332;p28"/>
          <p:cNvSpPr txBox="1">
            <a:spLocks noGrp="1"/>
          </p:cNvSpPr>
          <p:nvPr>
            <p:ph type="title"/>
          </p:nvPr>
        </p:nvSpPr>
        <p:spPr>
          <a:xfrm>
            <a:off x="586125" y="745875"/>
            <a:ext cx="4471200" cy="94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33" name="Google Shape;333;p28"/>
          <p:cNvSpPr txBox="1">
            <a:spLocks noGrp="1"/>
          </p:cNvSpPr>
          <p:nvPr>
            <p:ph type="body" idx="1"/>
          </p:nvPr>
        </p:nvSpPr>
        <p:spPr>
          <a:xfrm>
            <a:off x="6379950" y="3477525"/>
            <a:ext cx="2121300" cy="9651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34" name="Google Shape;334;p28"/>
          <p:cNvSpPr txBox="1">
            <a:spLocks noGrp="1"/>
          </p:cNvSpPr>
          <p:nvPr>
            <p:ph type="subTitle" idx="2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35" name="Google Shape;335;p28"/>
          <p:cNvSpPr txBox="1">
            <a:spLocks noGrp="1"/>
          </p:cNvSpPr>
          <p:nvPr>
            <p:ph type="subTitle" idx="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36" name="Google Shape;336;p28"/>
          <p:cNvSpPr>
            <a:spLocks noGrp="1"/>
          </p:cNvSpPr>
          <p:nvPr>
            <p:ph type="pic" idx="4"/>
          </p:nvPr>
        </p:nvSpPr>
        <p:spPr>
          <a:xfrm>
            <a:off x="6084175" y="474750"/>
            <a:ext cx="2771400" cy="1458300"/>
          </a:xfrm>
          <a:prstGeom prst="roundRect">
            <a:avLst>
              <a:gd name="adj" fmla="val 11040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ext steps 4 elements 1">
  <p:cSld name="CUSTOM_10_3">
    <p:bg>
      <p:bgPr>
        <a:solidFill>
          <a:schemeClr val="dk2"/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8" name="Google Shape;338;p29"/>
          <p:cNvPicPr preferRelativeResize="0"/>
          <p:nvPr/>
        </p:nvPicPr>
        <p:blipFill rotWithShape="1">
          <a:blip r:embed="rId2">
            <a:alphaModFix/>
          </a:blip>
          <a:srcRect t="12335" r="33444" b="31415"/>
          <a:stretch/>
        </p:blipFill>
        <p:spPr>
          <a:xfrm>
            <a:off x="3058325" y="0"/>
            <a:ext cx="6085676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39" name="Google Shape;339;p29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40" name="Google Shape;340;p29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41" name="Google Shape;341;p29"/>
          <p:cNvSpPr txBox="1">
            <a:spLocks noGrp="1"/>
          </p:cNvSpPr>
          <p:nvPr>
            <p:ph type="title"/>
          </p:nvPr>
        </p:nvSpPr>
        <p:spPr>
          <a:xfrm>
            <a:off x="288400" y="476400"/>
            <a:ext cx="2769000" cy="49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42" name="Google Shape;342;p29"/>
          <p:cNvSpPr txBox="1">
            <a:spLocks noGrp="1"/>
          </p:cNvSpPr>
          <p:nvPr>
            <p:ph type="subTitle" idx="3"/>
          </p:nvPr>
        </p:nvSpPr>
        <p:spPr>
          <a:xfrm>
            <a:off x="284701" y="1716225"/>
            <a:ext cx="854700" cy="646200"/>
          </a:xfrm>
          <a:prstGeom prst="rect">
            <a:avLst/>
          </a:prstGeom>
        </p:spPr>
        <p:txBody>
          <a:bodyPr spcFirstLastPara="1" wrap="square" lIns="18287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43" name="Google Shape;343;p29"/>
          <p:cNvSpPr txBox="1">
            <a:spLocks noGrp="1"/>
          </p:cNvSpPr>
          <p:nvPr>
            <p:ph type="subTitle" idx="4"/>
          </p:nvPr>
        </p:nvSpPr>
        <p:spPr>
          <a:xfrm>
            <a:off x="1148000" y="1713825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44" name="Google Shape;344;p29"/>
          <p:cNvSpPr txBox="1">
            <a:spLocks noGrp="1"/>
          </p:cNvSpPr>
          <p:nvPr>
            <p:ph type="subTitle" idx="5"/>
          </p:nvPr>
        </p:nvSpPr>
        <p:spPr>
          <a:xfrm>
            <a:off x="5842012" y="1713825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45" name="Google Shape;345;p29"/>
          <p:cNvSpPr txBox="1">
            <a:spLocks noGrp="1"/>
          </p:cNvSpPr>
          <p:nvPr>
            <p:ph type="subTitle" idx="6"/>
          </p:nvPr>
        </p:nvSpPr>
        <p:spPr>
          <a:xfrm>
            <a:off x="284701" y="2506919"/>
            <a:ext cx="854700" cy="646200"/>
          </a:xfrm>
          <a:prstGeom prst="rect">
            <a:avLst/>
          </a:prstGeom>
        </p:spPr>
        <p:txBody>
          <a:bodyPr spcFirstLastPara="1" wrap="square" lIns="18287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46" name="Google Shape;346;p29"/>
          <p:cNvSpPr txBox="1">
            <a:spLocks noGrp="1"/>
          </p:cNvSpPr>
          <p:nvPr>
            <p:ph type="subTitle" idx="7"/>
          </p:nvPr>
        </p:nvSpPr>
        <p:spPr>
          <a:xfrm>
            <a:off x="1148000" y="2504519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47" name="Google Shape;347;p29"/>
          <p:cNvSpPr txBox="1">
            <a:spLocks noGrp="1"/>
          </p:cNvSpPr>
          <p:nvPr>
            <p:ph type="subTitle" idx="8"/>
          </p:nvPr>
        </p:nvSpPr>
        <p:spPr>
          <a:xfrm>
            <a:off x="5842012" y="2504519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48" name="Google Shape;348;p29"/>
          <p:cNvSpPr txBox="1">
            <a:spLocks noGrp="1"/>
          </p:cNvSpPr>
          <p:nvPr>
            <p:ph type="subTitle" idx="9"/>
          </p:nvPr>
        </p:nvSpPr>
        <p:spPr>
          <a:xfrm>
            <a:off x="284701" y="3255713"/>
            <a:ext cx="854700" cy="646200"/>
          </a:xfrm>
          <a:prstGeom prst="rect">
            <a:avLst/>
          </a:prstGeom>
        </p:spPr>
        <p:txBody>
          <a:bodyPr spcFirstLastPara="1" wrap="square" lIns="18287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49" name="Google Shape;349;p29"/>
          <p:cNvSpPr txBox="1">
            <a:spLocks noGrp="1"/>
          </p:cNvSpPr>
          <p:nvPr>
            <p:ph type="subTitle" idx="13"/>
          </p:nvPr>
        </p:nvSpPr>
        <p:spPr>
          <a:xfrm>
            <a:off x="1148000" y="3253313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50" name="Google Shape;350;p29"/>
          <p:cNvSpPr txBox="1">
            <a:spLocks noGrp="1"/>
          </p:cNvSpPr>
          <p:nvPr>
            <p:ph type="subTitle" idx="14"/>
          </p:nvPr>
        </p:nvSpPr>
        <p:spPr>
          <a:xfrm>
            <a:off x="5842012" y="3253313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51" name="Google Shape;351;p29"/>
          <p:cNvSpPr txBox="1">
            <a:spLocks noGrp="1"/>
          </p:cNvSpPr>
          <p:nvPr>
            <p:ph type="subTitle" idx="15"/>
          </p:nvPr>
        </p:nvSpPr>
        <p:spPr>
          <a:xfrm>
            <a:off x="284701" y="4029675"/>
            <a:ext cx="854700" cy="646200"/>
          </a:xfrm>
          <a:prstGeom prst="rect">
            <a:avLst/>
          </a:prstGeom>
        </p:spPr>
        <p:txBody>
          <a:bodyPr spcFirstLastPara="1" wrap="square" lIns="18287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52" name="Google Shape;352;p29"/>
          <p:cNvSpPr txBox="1">
            <a:spLocks noGrp="1"/>
          </p:cNvSpPr>
          <p:nvPr>
            <p:ph type="subTitle" idx="16"/>
          </p:nvPr>
        </p:nvSpPr>
        <p:spPr>
          <a:xfrm>
            <a:off x="1148000" y="4027275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53" name="Google Shape;353;p29"/>
          <p:cNvSpPr txBox="1">
            <a:spLocks noGrp="1"/>
          </p:cNvSpPr>
          <p:nvPr>
            <p:ph type="subTitle" idx="17"/>
          </p:nvPr>
        </p:nvSpPr>
        <p:spPr>
          <a:xfrm>
            <a:off x="5842012" y="4027275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54" name="Google Shape;354;p29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Title slide"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30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Char char="●"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Char char="○"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Char char="■"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Char char="●"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Char char="○"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Char char="■"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Char char="●"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Char char="○"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Char char="■"/>
              <a:defRPr sz="5200"/>
            </a:lvl9pPr>
          </a:lstStyle>
          <a:p>
            <a:endParaRPr/>
          </a:p>
        </p:txBody>
      </p:sp>
      <p:sp>
        <p:nvSpPr>
          <p:cNvPr id="357" name="Google Shape;357;p30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Section header"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31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Char char="●"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Char char="○"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Char char="■"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Char char="●"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Char char="○"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Char char="■"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Char char="●"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Char char="○"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Char char="■"/>
              <a:defRPr sz="3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>
  <p:cSld name="Title and body"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3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62" name="Google Shape;362;p3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Title and two columns"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p3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65" name="Google Shape;365;p3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66" name="Google Shape;366;p33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Title only"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3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35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371" name="Google Shape;371;p35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p36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Char char="○"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Char char="■"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Char char="●"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Char char="○"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Char char="■"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Char char="●"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Char char="○"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Char char="■"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Google Shape;375;p37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Char char="●"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Char char="○"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Char char="■"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Char char="●"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Char char="○"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Char char="■"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Char char="●"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Char char="○"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Char char="■"/>
              <a:defRPr sz="4200"/>
            </a:lvl9pPr>
          </a:lstStyle>
          <a:p>
            <a:endParaRPr/>
          </a:p>
        </p:txBody>
      </p:sp>
      <p:sp>
        <p:nvSpPr>
          <p:cNvPr id="376" name="Google Shape;376;p37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77" name="Google Shape;377;p37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38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39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Char char="●"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Char char="○"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Char char="■"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Char char="●"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Char char="○"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Char char="■"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Char char="●"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Char char="○"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Char char="■"/>
              <a:defRPr sz="12000"/>
            </a:lvl9pPr>
          </a:lstStyle>
          <a:p>
            <a:r>
              <a:t>xx%</a:t>
            </a:r>
          </a:p>
        </p:txBody>
      </p:sp>
      <p:sp>
        <p:nvSpPr>
          <p:cNvPr id="382" name="Google Shape;382;p39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 algn="ctr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 algn="ctr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 algn="ctr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 algn="ctr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 algn="ctr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 algn="ctr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 algn="ctr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 algn="ctr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>
  <p:cSld name="Blank">
    <p:spTree>
      <p:nvGrpSpPr>
        <p:cNvPr id="1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Agenda"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p41"/>
          <p:cNvSpPr txBox="1">
            <a:spLocks noGrp="1"/>
          </p:cNvSpPr>
          <p:nvPr>
            <p:ph type="title"/>
          </p:nvPr>
        </p:nvSpPr>
        <p:spPr>
          <a:xfrm>
            <a:off x="677325" y="1832775"/>
            <a:ext cx="3217200" cy="1484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6" name="Google Shape;386;p41"/>
          <p:cNvSpPr txBox="1">
            <a:spLocks noGrp="1"/>
          </p:cNvSpPr>
          <p:nvPr>
            <p:ph type="subTitle" idx="1"/>
          </p:nvPr>
        </p:nvSpPr>
        <p:spPr>
          <a:xfrm>
            <a:off x="4406650" y="39375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87" name="Google Shape;387;p41"/>
          <p:cNvSpPr txBox="1">
            <a:spLocks noGrp="1"/>
          </p:cNvSpPr>
          <p:nvPr>
            <p:ph type="subTitle" idx="2"/>
          </p:nvPr>
        </p:nvSpPr>
        <p:spPr>
          <a:xfrm>
            <a:off x="4406650" y="115170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88" name="Google Shape;388;p41"/>
          <p:cNvSpPr txBox="1">
            <a:spLocks noGrp="1"/>
          </p:cNvSpPr>
          <p:nvPr>
            <p:ph type="subTitle" idx="3"/>
          </p:nvPr>
        </p:nvSpPr>
        <p:spPr>
          <a:xfrm>
            <a:off x="4406650" y="342557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89" name="Google Shape;389;p41"/>
          <p:cNvSpPr txBox="1">
            <a:spLocks noGrp="1"/>
          </p:cNvSpPr>
          <p:nvPr>
            <p:ph type="subTitle" idx="4"/>
          </p:nvPr>
        </p:nvSpPr>
        <p:spPr>
          <a:xfrm>
            <a:off x="4406650" y="190966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90" name="Google Shape;390;p41"/>
          <p:cNvSpPr txBox="1">
            <a:spLocks noGrp="1"/>
          </p:cNvSpPr>
          <p:nvPr>
            <p:ph type="subTitle" idx="5"/>
          </p:nvPr>
        </p:nvSpPr>
        <p:spPr>
          <a:xfrm>
            <a:off x="4406650" y="418352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91" name="Google Shape;391;p41"/>
          <p:cNvSpPr txBox="1">
            <a:spLocks noGrp="1"/>
          </p:cNvSpPr>
          <p:nvPr>
            <p:ph type="subTitle" idx="6"/>
          </p:nvPr>
        </p:nvSpPr>
        <p:spPr>
          <a:xfrm>
            <a:off x="4406650" y="266761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">
  <p:cSld name="Title, body and image">
    <p:spTree>
      <p:nvGrpSpPr>
        <p:cNvPr id="1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Google Shape;393;p4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94" name="Google Shape;394;p4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800"/>
              </a:spcBef>
              <a:spcAft>
                <a:spcPts val="8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395" name="Google Shape;395;p42"/>
          <p:cNvSpPr>
            <a:spLocks noGrp="1"/>
          </p:cNvSpPr>
          <p:nvPr>
            <p:ph type="pic" idx="2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big ideas">
  <p:cSld name="Two big ideas">
    <p:spTree>
      <p:nvGrpSpPr>
        <p:cNvPr id="1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43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9pPr>
          </a:lstStyle>
          <a:p>
            <a:endParaRPr/>
          </a:p>
        </p:txBody>
      </p:sp>
      <p:sp>
        <p:nvSpPr>
          <p:cNvPr id="398" name="Google Shape;398;p43"/>
          <p:cNvSpPr txBox="1">
            <a:spLocks noGrp="1"/>
          </p:cNvSpPr>
          <p:nvPr>
            <p:ph type="body" idx="1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800"/>
              </a:spcBef>
              <a:spcAft>
                <a:spcPts val="8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399" name="Google Shape;399;p43"/>
          <p:cNvSpPr txBox="1">
            <a:spLocks noGrp="1"/>
          </p:cNvSpPr>
          <p:nvPr>
            <p:ph type="body" idx="2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00" name="Google Shape;400;p43"/>
          <p:cNvSpPr txBox="1">
            <a:spLocks noGrp="1"/>
          </p:cNvSpPr>
          <p:nvPr>
            <p:ph type="subTitle" idx="3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01" name="Google Shape;401;p43"/>
          <p:cNvSpPr txBox="1">
            <a:spLocks noGrp="1"/>
          </p:cNvSpPr>
          <p:nvPr>
            <p:ph type="subTitle" idx="4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">
  <p:cSld name="Three big ideas"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p44"/>
          <p:cNvSpPr txBox="1">
            <a:spLocks noGrp="1"/>
          </p:cNvSpPr>
          <p:nvPr>
            <p:ph type="body" idx="1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800"/>
              </a:spcBef>
              <a:spcAft>
                <a:spcPts val="8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04" name="Google Shape;404;p44"/>
          <p:cNvSpPr txBox="1">
            <a:spLocks noGrp="1"/>
          </p:cNvSpPr>
          <p:nvPr>
            <p:ph type="body" idx="2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05" name="Google Shape;405;p44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9pPr>
          </a:lstStyle>
          <a:p>
            <a:endParaRPr/>
          </a:p>
        </p:txBody>
      </p:sp>
      <p:sp>
        <p:nvSpPr>
          <p:cNvPr id="406" name="Google Shape;406;p44"/>
          <p:cNvSpPr txBox="1">
            <a:spLocks noGrp="1"/>
          </p:cNvSpPr>
          <p:nvPr>
            <p:ph type="subTitle" idx="3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07" name="Google Shape;407;p44"/>
          <p:cNvSpPr txBox="1">
            <a:spLocks noGrp="1"/>
          </p:cNvSpPr>
          <p:nvPr>
            <p:ph type="subTitle" idx="4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08" name="Google Shape;408;p44"/>
          <p:cNvSpPr txBox="1">
            <a:spLocks noGrp="1"/>
          </p:cNvSpPr>
          <p:nvPr>
            <p:ph type="subTitle" idx="5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09" name="Google Shape;409;p44"/>
          <p:cNvSpPr txBox="1">
            <a:spLocks noGrp="1"/>
          </p:cNvSpPr>
          <p:nvPr>
            <p:ph type="body" idx="6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">
  <p:cSld name="Four big ideas"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45"/>
          <p:cNvSpPr txBox="1">
            <a:spLocks noGrp="1"/>
          </p:cNvSpPr>
          <p:nvPr>
            <p:ph type="body" idx="1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800"/>
              </a:spcBef>
              <a:spcAft>
                <a:spcPts val="8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12" name="Google Shape;412;p45"/>
          <p:cNvSpPr txBox="1">
            <a:spLocks noGrp="1"/>
          </p:cNvSpPr>
          <p:nvPr>
            <p:ph type="body" idx="2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13" name="Google Shape;413;p45"/>
          <p:cNvSpPr txBox="1">
            <a:spLocks noGrp="1"/>
          </p:cNvSpPr>
          <p:nvPr>
            <p:ph type="body" idx="3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14" name="Google Shape;414;p45"/>
          <p:cNvSpPr txBox="1">
            <a:spLocks noGrp="1"/>
          </p:cNvSpPr>
          <p:nvPr>
            <p:ph type="body" idx="4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15" name="Google Shape;415;p45"/>
          <p:cNvSpPr txBox="1">
            <a:spLocks noGrp="1"/>
          </p:cNvSpPr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9pPr>
          </a:lstStyle>
          <a:p>
            <a:endParaRPr/>
          </a:p>
        </p:txBody>
      </p:sp>
      <p:sp>
        <p:nvSpPr>
          <p:cNvPr id="416" name="Google Shape;416;p45"/>
          <p:cNvSpPr txBox="1">
            <a:spLocks noGrp="1"/>
          </p:cNvSpPr>
          <p:nvPr>
            <p:ph type="subTitle" idx="5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17" name="Google Shape;417;p45"/>
          <p:cNvSpPr txBox="1">
            <a:spLocks noGrp="1"/>
          </p:cNvSpPr>
          <p:nvPr>
            <p:ph type="subTitle" idx="6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18" name="Google Shape;418;p45"/>
          <p:cNvSpPr txBox="1">
            <a:spLocks noGrp="1"/>
          </p:cNvSpPr>
          <p:nvPr>
            <p:ph type="subTitle" idx="7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19" name="Google Shape;419;p45"/>
          <p:cNvSpPr txBox="1">
            <a:spLocks noGrp="1"/>
          </p:cNvSpPr>
          <p:nvPr>
            <p:ph type="subTitle" idx="8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image">
  <p:cSld name="Title and image">
    <p:spTree>
      <p:nvGrpSpPr>
        <p:cNvPr id="1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p4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22" name="Google Shape;422;p46"/>
          <p:cNvSpPr>
            <a:spLocks noGrp="1"/>
          </p:cNvSpPr>
          <p:nvPr>
            <p:ph type="pic" idx="2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storyboards">
  <p:cSld name="Two storyboards">
    <p:spTree>
      <p:nvGrpSpPr>
        <p:cNvPr id="1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47"/>
          <p:cNvSpPr txBox="1">
            <a:spLocks noGrp="1"/>
          </p:cNvSpPr>
          <p:nvPr>
            <p:ph type="body" idx="1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25" name="Google Shape;425;p47"/>
          <p:cNvSpPr>
            <a:spLocks noGrp="1"/>
          </p:cNvSpPr>
          <p:nvPr>
            <p:ph type="pic" idx="2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426" name="Google Shape;426;p47"/>
          <p:cNvSpPr>
            <a:spLocks noGrp="1"/>
          </p:cNvSpPr>
          <p:nvPr>
            <p:ph type="pic" idx="3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427" name="Google Shape;427;p47"/>
          <p:cNvSpPr txBox="1">
            <a:spLocks noGrp="1"/>
          </p:cNvSpPr>
          <p:nvPr>
            <p:ph type="body" idx="4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28" name="Google Shape;428;p4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29" name="Google Shape;429;p47"/>
          <p:cNvSpPr txBox="1">
            <a:spLocks noGrp="1"/>
          </p:cNvSpPr>
          <p:nvPr>
            <p:ph type="subTitle" idx="5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30" name="Google Shape;430;p47"/>
          <p:cNvSpPr txBox="1">
            <a:spLocks noGrp="1"/>
          </p:cNvSpPr>
          <p:nvPr>
            <p:ph type="subTitle" idx="6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">
  <p:cSld name="Three storyboards"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p48"/>
          <p:cNvSpPr txBox="1">
            <a:spLocks noGrp="1"/>
          </p:cNvSpPr>
          <p:nvPr>
            <p:ph type="body" idx="1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33" name="Google Shape;433;p48"/>
          <p:cNvSpPr>
            <a:spLocks noGrp="1"/>
          </p:cNvSpPr>
          <p:nvPr>
            <p:ph type="pic" idx="2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34" name="Google Shape;434;p48"/>
          <p:cNvSpPr>
            <a:spLocks noGrp="1"/>
          </p:cNvSpPr>
          <p:nvPr>
            <p:ph type="pic" idx="3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35" name="Google Shape;435;p48"/>
          <p:cNvSpPr txBox="1">
            <a:spLocks noGrp="1"/>
          </p:cNvSpPr>
          <p:nvPr>
            <p:ph type="body" idx="4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36" name="Google Shape;436;p48"/>
          <p:cNvSpPr>
            <a:spLocks noGrp="1"/>
          </p:cNvSpPr>
          <p:nvPr>
            <p:ph type="pic" idx="5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37" name="Google Shape;437;p48"/>
          <p:cNvSpPr txBox="1">
            <a:spLocks noGrp="1"/>
          </p:cNvSpPr>
          <p:nvPr>
            <p:ph type="body" idx="6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38" name="Google Shape;438;p4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39" name="Google Shape;439;p48"/>
          <p:cNvSpPr txBox="1">
            <a:spLocks noGrp="1"/>
          </p:cNvSpPr>
          <p:nvPr>
            <p:ph type="subTitle" idx="7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40" name="Google Shape;440;p48"/>
          <p:cNvSpPr txBox="1">
            <a:spLocks noGrp="1"/>
          </p:cNvSpPr>
          <p:nvPr>
            <p:ph type="subTitle" idx="8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41" name="Google Shape;441;p48"/>
          <p:cNvSpPr txBox="1">
            <a:spLocks noGrp="1"/>
          </p:cNvSpPr>
          <p:nvPr>
            <p:ph type="subTitle" idx="9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only">
  <p:cSld name="Image only"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49"/>
          <p:cNvSpPr>
            <a:spLocks noGrp="1"/>
          </p:cNvSpPr>
          <p:nvPr>
            <p:ph type="pic" idx="2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grid">
  <p:cSld name="Image grid">
    <p:spTree>
      <p:nvGrpSpPr>
        <p:cNvPr id="1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p50"/>
          <p:cNvSpPr>
            <a:spLocks noGrp="1"/>
          </p:cNvSpPr>
          <p:nvPr>
            <p:ph type="pic" idx="2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46" name="Google Shape;446;p50"/>
          <p:cNvSpPr>
            <a:spLocks noGrp="1"/>
          </p:cNvSpPr>
          <p:nvPr>
            <p:ph type="pic" idx="3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47" name="Google Shape;447;p50"/>
          <p:cNvSpPr>
            <a:spLocks noGrp="1"/>
          </p:cNvSpPr>
          <p:nvPr>
            <p:ph type="pic" idx="4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48" name="Google Shape;448;p50"/>
          <p:cNvSpPr>
            <a:spLocks noGrp="1"/>
          </p:cNvSpPr>
          <p:nvPr>
            <p:ph type="pic" idx="5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49" name="Google Shape;449;p50"/>
          <p:cNvSpPr>
            <a:spLocks noGrp="1"/>
          </p:cNvSpPr>
          <p:nvPr>
            <p:ph type="pic" idx="6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0" name="Google Shape;450;p50"/>
          <p:cNvSpPr>
            <a:spLocks noGrp="1"/>
          </p:cNvSpPr>
          <p:nvPr>
            <p:ph type="pic" idx="7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1" name="Google Shape;451;p50"/>
          <p:cNvSpPr txBox="1">
            <a:spLocks noGrp="1"/>
          </p:cNvSpPr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52" name="Google Shape;452;p50"/>
          <p:cNvSpPr>
            <a:spLocks noGrp="1"/>
          </p:cNvSpPr>
          <p:nvPr>
            <p:ph type="pic" idx="8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3" name="Google Shape;453;p50"/>
          <p:cNvSpPr>
            <a:spLocks noGrp="1"/>
          </p:cNvSpPr>
          <p:nvPr>
            <p:ph type="pic" idx="9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4" name="Google Shape;454;p50"/>
          <p:cNvSpPr>
            <a:spLocks noGrp="1"/>
          </p:cNvSpPr>
          <p:nvPr>
            <p:ph type="pic" idx="13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 xmlns="">
        <p15:guide id="1" pos="5564">
          <p15:clr>
            <a:srgbClr val="E46962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body" idx="1"/>
          </p:nvPr>
        </p:nvSpPr>
        <p:spPr>
          <a:xfrm>
            <a:off x="228600" y="1833125"/>
            <a:ext cx="5760600" cy="346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marL="914400" lvl="1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marL="1371600" lvl="2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marL="1828800" lvl="3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marL="2286000" lvl="4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marL="2743200" lvl="5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marL="3200400" lvl="6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marL="3657600" lvl="7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marL="4114800" lvl="8" indent="-292100">
              <a:lnSpc>
                <a:spcPct val="115000"/>
              </a:lnSpc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Instrument Sans"/>
              <a:buChar char="■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title"/>
          </p:nvPr>
        </p:nvSpPr>
        <p:spPr>
          <a:xfrm>
            <a:off x="228600" y="256925"/>
            <a:ext cx="8628300" cy="58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body" idx="2"/>
          </p:nvPr>
        </p:nvSpPr>
        <p:spPr>
          <a:xfrm>
            <a:off x="4028050" y="1866850"/>
            <a:ext cx="3640800" cy="242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  <p:sldLayoutId id="2147483692" r:id="rId45"/>
    <p:sldLayoutId id="2147483693" r:id="rId46"/>
    <p:sldLayoutId id="2147483694" r:id="rId47"/>
    <p:sldLayoutId id="2147483695" r:id="rId48"/>
    <p:sldLayoutId id="2147483696" r:id="rId4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1474">
          <p15:clr>
            <a:srgbClr val="E46962"/>
          </p15:clr>
        </p15:guide>
        <p15:guide id="2" pos="1548">
          <p15:clr>
            <a:srgbClr val="E46962"/>
          </p15:clr>
        </p15:guide>
        <p15:guide id="3" pos="2842">
          <p15:clr>
            <a:srgbClr val="E46962"/>
          </p15:clr>
        </p15:guide>
        <p15:guide id="4" pos="2916">
          <p15:clr>
            <a:srgbClr val="E46962"/>
          </p15:clr>
        </p15:guide>
        <p15:guide id="5" pos="4211">
          <p15:clr>
            <a:srgbClr val="E46962"/>
          </p15:clr>
        </p15:guide>
        <p15:guide id="6" pos="4285">
          <p15:clr>
            <a:srgbClr val="E46962"/>
          </p15:clr>
        </p15:guide>
        <p15:guide id="7" pos="1926">
          <p15:clr>
            <a:srgbClr val="E46962"/>
          </p15:clr>
        </p15:guide>
        <p15:guide id="8" pos="2007">
          <p15:clr>
            <a:srgbClr val="E46962"/>
          </p15:clr>
        </p15:guide>
        <p15:guide id="9" pos="3753">
          <p15:clr>
            <a:srgbClr val="E46962"/>
          </p15:clr>
        </p15:guide>
        <p15:guide id="10" pos="3833">
          <p15:clr>
            <a:srgbClr val="E46962"/>
          </p15:clr>
        </p15:guide>
        <p15:guide id="11" orient="horz" pos="299">
          <p15:clr>
            <a:srgbClr val="E46962"/>
          </p15:clr>
        </p15:guide>
        <p15:guide id="12" orient="horz" pos="907">
          <p15:clr>
            <a:srgbClr val="E46962"/>
          </p15:clr>
        </p15:guide>
        <p15:guide id="13" orient="horz" pos="981">
          <p15:clr>
            <a:srgbClr val="E46962"/>
          </p15:clr>
        </p15:guide>
        <p15:guide id="14" orient="horz" pos="1583">
          <p15:clr>
            <a:srgbClr val="E46962"/>
          </p15:clr>
        </p15:guide>
        <p15:guide id="15" orient="horz" pos="1657">
          <p15:clr>
            <a:srgbClr val="E46962"/>
          </p15:clr>
        </p15:guide>
        <p15:guide id="16" orient="horz" pos="2259">
          <p15:clr>
            <a:srgbClr val="E46962"/>
          </p15:clr>
        </p15:guide>
        <p15:guide id="17" orient="horz" pos="2333">
          <p15:clr>
            <a:srgbClr val="E46962"/>
          </p15:clr>
        </p15:guide>
        <p15:guide id="18" orient="horz" pos="2941">
          <p15:clr>
            <a:srgbClr val="E46962"/>
          </p15:clr>
        </p15:guide>
        <p15:guide id="19" pos="179">
          <p15:clr>
            <a:srgbClr val="E46962"/>
          </p15:clr>
        </p15:guide>
        <p15:guide id="20" orient="horz" pos="180">
          <p15:clr>
            <a:srgbClr val="E46962"/>
          </p15:clr>
        </p15:guide>
        <p15:guide id="21" orient="horz" pos="3061">
          <p15:clr>
            <a:srgbClr val="E46962"/>
          </p15:clr>
        </p15:guide>
        <p15:guide id="22" pos="5579">
          <p15:clr>
            <a:srgbClr val="E46962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ijerph19116781" TargetMode="External"/><Relationship Id="rId3" Type="http://schemas.openxmlformats.org/officeDocument/2006/relationships/hyperlink" Target="https://doi.org/10.1177/21501319251332723" TargetMode="External"/><Relationship Id="rId7" Type="http://schemas.openxmlformats.org/officeDocument/2006/relationships/hyperlink" Target="https://www.nhs.uk/mental-health/children-and-young-adults/mental-health-support/mental-health-services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ntalhealthtoday.co.uk/stephen-fry-backs-campaign-to-end-use-of-stigmatising-headclutcher-images-in-mental-health-news-stories" TargetMode="External"/><Relationship Id="rId11" Type="http://schemas.openxmlformats.org/officeDocument/2006/relationships/hyperlink" Target="https://www.youngminds.org.uk/about-us/media-centre/mental-health-statistics/" TargetMode="External"/><Relationship Id="rId5" Type="http://schemas.openxmlformats.org/officeDocument/2006/relationships/hyperlink" Target="https://doi.org/10.1093/eurpub/ckaa013" TargetMode="External"/><Relationship Id="rId10" Type="http://schemas.openxmlformats.org/officeDocument/2006/relationships/hyperlink" Target="https://www.youngminds.org.uk/about-us/media-centre/press-releases/increase-in-young-people-waiting-over-a-year-for-mental-health-support/" TargetMode="External"/><Relationship Id="rId4" Type="http://schemas.openxmlformats.org/officeDocument/2006/relationships/hyperlink" Target="https://digital.nhs.uk/data-and-information/publications/statistical/adult-psychiatric-morbidity-survey/survey-of-mental-health-and-wellbeing-england-2023-24/suicidal-thoughts-suicide-attempts-and-self-harm" TargetMode="External"/><Relationship Id="rId9" Type="http://schemas.openxmlformats.org/officeDocument/2006/relationships/hyperlink" Target="https://www.linkedin.com/news/story/workplace-stress-hits-gen-z-harder-627817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Google Shape;459;p51"/>
          <p:cNvSpPr txBox="1">
            <a:spLocks noGrp="1"/>
          </p:cNvSpPr>
          <p:nvPr>
            <p:ph type="title"/>
          </p:nvPr>
        </p:nvSpPr>
        <p:spPr>
          <a:xfrm>
            <a:off x="413725" y="1423050"/>
            <a:ext cx="8431500" cy="218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LCHS7008: Practice-Based Research </a:t>
            </a:r>
            <a:endParaRPr sz="25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Assignment Component 1: PPT Presentation</a:t>
            </a:r>
            <a:endParaRPr sz="25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Topic: Assessing the Impact of Community-Based Mental Health Awareness Programmes on Reducing Stigma Among Young Adults in the UK</a:t>
            </a:r>
            <a:endParaRPr sz="24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Google Shape;464;p52"/>
          <p:cNvSpPr/>
          <p:nvPr/>
        </p:nvSpPr>
        <p:spPr>
          <a:xfrm>
            <a:off x="405500" y="1307800"/>
            <a:ext cx="4240242" cy="3229500"/>
          </a:xfrm>
          <a:prstGeom prst="roundRect">
            <a:avLst>
              <a:gd name="adj" fmla="val 1134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465" name="Google Shape;465;p52"/>
          <p:cNvSpPr txBox="1">
            <a:spLocks noGrp="1"/>
          </p:cNvSpPr>
          <p:nvPr>
            <p:ph type="body" idx="3"/>
          </p:nvPr>
        </p:nvSpPr>
        <p:spPr>
          <a:xfrm>
            <a:off x="474921" y="1453116"/>
            <a:ext cx="4023337" cy="2899144"/>
          </a:xfrm>
          <a:prstGeom prst="rect">
            <a:avLst/>
          </a:prstGeom>
        </p:spPr>
        <p:txBody>
          <a:bodyPr spcFirstLastPara="1" wrap="square" lIns="137150" tIns="91425" rIns="91425" bIns="91425" anchor="ctr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In 2023, 1 in 5 young people aged 8 to 25 years in the UK had a probable mental health condition (Young Minds, 2025).</a:t>
            </a:r>
            <a:endParaRPr lang="en-IN" sz="16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NHS data shows that approx. 78,577 young people waited over a year for treatment of mental health (Young Minds, 2023).</a:t>
            </a:r>
            <a:endParaRPr lang="en-IN" sz="16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66" name="Google Shape;466;p52"/>
          <p:cNvSpPr txBox="1">
            <a:spLocks noGrp="1"/>
          </p:cNvSpPr>
          <p:nvPr>
            <p:ph type="title"/>
          </p:nvPr>
        </p:nvSpPr>
        <p:spPr>
          <a:xfrm>
            <a:off x="3393925" y="474750"/>
            <a:ext cx="24711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Prevalence</a:t>
            </a:r>
            <a:endParaRPr sz="3000" b="1">
              <a:highlight>
                <a:schemeClr val="accent2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928803" y="4409826"/>
            <a:ext cx="206498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Source: </a:t>
            </a:r>
            <a:r>
              <a:rPr lang="en-US" dirty="0" err="1" smtClean="0"/>
              <a:t>Linkedin</a:t>
            </a:r>
            <a:r>
              <a:rPr lang="en-US" dirty="0" smtClean="0"/>
              <a:t>, 2024 </a:t>
            </a:r>
            <a:endParaRPr lang="en-US" dirty="0"/>
          </a:p>
        </p:txBody>
      </p:sp>
      <p:pic>
        <p:nvPicPr>
          <p:cNvPr id="14338" name="Picture 2" descr="Community-Based Mental Health Initiatives - The impact of community-based initiatives on mental health outcomes 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6568" y="1588706"/>
            <a:ext cx="4240451" cy="26440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53"/>
          <p:cNvSpPr txBox="1">
            <a:spLocks noGrp="1"/>
          </p:cNvSpPr>
          <p:nvPr>
            <p:ph type="body" idx="1"/>
          </p:nvPr>
        </p:nvSpPr>
        <p:spPr>
          <a:xfrm>
            <a:off x="4055050" y="1367691"/>
            <a:ext cx="4569000" cy="3063631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Study shows that about 35% of 18–24-year-olds in employment took time off due to stress, and sleep disruption occurs in 96% individuals (</a:t>
            </a:r>
            <a:r>
              <a:rPr lang="en-GB" sz="1600" dirty="0" err="1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Toumazou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, 2025). </a:t>
            </a:r>
            <a:endParaRPr lang="en-IN" sz="16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In Great Britain, 6.2% of 16–24-year-olds had a lifetime history of suicidal attempts (Digital.nhs.uk, 2025).</a:t>
            </a:r>
            <a:endParaRPr lang="en-IN" sz="16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73" name="Google Shape;473;p53"/>
          <p:cNvSpPr txBox="1">
            <a:spLocks noGrp="1"/>
          </p:cNvSpPr>
          <p:nvPr>
            <p:ph type="title"/>
          </p:nvPr>
        </p:nvSpPr>
        <p:spPr>
          <a:xfrm>
            <a:off x="1493975" y="640625"/>
            <a:ext cx="6786900" cy="4746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/>
          <a:p>
            <a:pPr marL="0" lvl="0" indent="0" algn="ctr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Quality of Life about Mental Health</a:t>
            </a:r>
            <a:endParaRPr b="1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Google Shape;472;p53"/>
          <p:cNvSpPr txBox="1">
            <a:spLocks/>
          </p:cNvSpPr>
          <p:nvPr/>
        </p:nvSpPr>
        <p:spPr>
          <a:xfrm>
            <a:off x="851685" y="4146556"/>
            <a:ext cx="2921340" cy="483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buClr>
                <a:schemeClr val="lt1"/>
              </a:buClr>
              <a:buSzPts val="1200"/>
            </a:pPr>
            <a:r>
              <a:rPr kumimoji="0" lang="en-IN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Instrument Sans"/>
                <a:sym typeface="Instrument Sans"/>
              </a:rPr>
              <a:t>Source:</a:t>
            </a:r>
            <a:r>
              <a:rPr kumimoji="0" lang="en-IN" sz="1600" b="0" i="0" u="none" strike="noStrike" kern="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Instrument Sans"/>
                <a:sym typeface="Instrument Sans"/>
              </a:rPr>
              <a:t> </a:t>
            </a:r>
            <a:r>
              <a:rPr lang="en-US" sz="1600" dirty="0" smtClean="0"/>
              <a:t>ET </a:t>
            </a:r>
            <a:r>
              <a:rPr lang="en-US" sz="1600" dirty="0" smtClean="0"/>
              <a:t>Online, </a:t>
            </a:r>
            <a:r>
              <a:rPr lang="en-US" sz="1600" dirty="0" smtClean="0"/>
              <a:t>2025</a:t>
            </a:r>
            <a:endParaRPr kumimoji="0" lang="en-IN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Instrument Sans"/>
              <a:sym typeface="Instrument Sans"/>
            </a:endParaRPr>
          </a:p>
        </p:txBody>
      </p:sp>
      <p:pic>
        <p:nvPicPr>
          <p:cNvPr id="12290" name="Picture 2" descr="Mental health"/>
          <p:cNvPicPr>
            <a:picLocks noChangeAspect="1" noChangeArrowheads="1"/>
          </p:cNvPicPr>
          <p:nvPr/>
        </p:nvPicPr>
        <p:blipFill>
          <a:blip r:embed="rId3"/>
          <a:srcRect t="4387" b="26572"/>
          <a:stretch>
            <a:fillRect/>
          </a:stretch>
        </p:blipFill>
        <p:spPr bwMode="auto">
          <a:xfrm>
            <a:off x="391306" y="1746081"/>
            <a:ext cx="3485116" cy="23638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p54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4</a:t>
            </a:fld>
            <a:endParaRPr/>
          </a:p>
        </p:txBody>
      </p:sp>
      <p:sp>
        <p:nvSpPr>
          <p:cNvPr id="480" name="Google Shape;480;p54"/>
          <p:cNvSpPr txBox="1">
            <a:spLocks noGrp="1"/>
          </p:cNvSpPr>
          <p:nvPr>
            <p:ph type="body" idx="1"/>
          </p:nvPr>
        </p:nvSpPr>
        <p:spPr>
          <a:xfrm>
            <a:off x="477000" y="1401548"/>
            <a:ext cx="4869300" cy="286315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Peer-led and culturally relevant engagement in community-based initiatives poses stigma as a barrier in supporting young adults’ mental well-being (Chutiyami 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et al.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, 2025). </a:t>
            </a:r>
            <a:endParaRPr lang="en-IN" sz="16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UK initiatives like 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Time to Change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show positive shifts in attitudes about mental well-being (Henderson 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et al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., 2020). </a:t>
            </a:r>
            <a:endParaRPr lang="en-IN" sz="16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81" name="Google Shape;481;p54"/>
          <p:cNvSpPr/>
          <p:nvPr/>
        </p:nvSpPr>
        <p:spPr>
          <a:xfrm>
            <a:off x="1940275" y="474750"/>
            <a:ext cx="5378400" cy="5229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/>
              <a:t>Rationale</a:t>
            </a:r>
            <a:endParaRPr sz="3000" b="1">
              <a:solidFill>
                <a:schemeClr val="lt1"/>
              </a:solidFill>
            </a:endParaRPr>
          </a:p>
        </p:txBody>
      </p:sp>
      <p:pic>
        <p:nvPicPr>
          <p:cNvPr id="482" name="Google Shape;482;p5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08175" y="1735550"/>
            <a:ext cx="3290150" cy="2195147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472;p53"/>
          <p:cNvSpPr txBox="1">
            <a:spLocks/>
          </p:cNvSpPr>
          <p:nvPr/>
        </p:nvSpPr>
        <p:spPr>
          <a:xfrm>
            <a:off x="5971236" y="4047172"/>
            <a:ext cx="2921340" cy="483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buClr>
                <a:schemeClr val="lt1"/>
              </a:buClr>
              <a:buSzPts val="1200"/>
            </a:pPr>
            <a:r>
              <a:rPr kumimoji="0" lang="en-IN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Instrument Sans"/>
                <a:sym typeface="Instrument Sans"/>
              </a:rPr>
              <a:t>Source:</a:t>
            </a:r>
            <a:r>
              <a:rPr kumimoji="0" lang="en-IN" sz="1200" b="0" i="0" u="none" strike="noStrike" kern="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Instrument Sans"/>
                <a:sym typeface="Instrument Sans"/>
              </a:rPr>
              <a:t> </a:t>
            </a:r>
            <a:r>
              <a:rPr lang="en-US" sz="1200" dirty="0" err="1" smtClean="0"/>
              <a:t>Mentalhealthtoday</a:t>
            </a:r>
            <a:r>
              <a:rPr lang="en-US" sz="1200" dirty="0" smtClean="0"/>
              <a:t>, 2025</a:t>
            </a:r>
            <a:endParaRPr kumimoji="0" lang="en-IN" sz="1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Instrument Sans"/>
              <a:sym typeface="Instrument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p55"/>
          <p:cNvSpPr/>
          <p:nvPr/>
        </p:nvSpPr>
        <p:spPr>
          <a:xfrm>
            <a:off x="3670875" y="474900"/>
            <a:ext cx="5186100" cy="4193700"/>
          </a:xfrm>
          <a:prstGeom prst="roundRect">
            <a:avLst>
              <a:gd name="adj" fmla="val 4558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pic>
        <p:nvPicPr>
          <p:cNvPr id="488" name="Google Shape;488;p5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8400" y="474750"/>
            <a:ext cx="3275700" cy="4194300"/>
          </a:xfrm>
          <a:prstGeom prst="roundRect">
            <a:avLst>
              <a:gd name="adj" fmla="val 3971"/>
            </a:avLst>
          </a:prstGeom>
          <a:noFill/>
          <a:ln>
            <a:noFill/>
          </a:ln>
        </p:spPr>
      </p:pic>
      <p:sp>
        <p:nvSpPr>
          <p:cNvPr id="489" name="Google Shape;489;p55"/>
          <p:cNvSpPr txBox="1"/>
          <p:nvPr/>
        </p:nvSpPr>
        <p:spPr>
          <a:xfrm>
            <a:off x="4287689" y="670023"/>
            <a:ext cx="4227300" cy="39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0" rIns="182875" bIns="0" anchor="t" anchorCtr="0">
            <a:noAutofit/>
          </a:bodyPr>
          <a:lstStyle/>
          <a:p>
            <a:pPr marL="0" lvl="0" indent="0" algn="ctr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 dirty="0"/>
              <a:t>Research Questions</a:t>
            </a:r>
            <a:endParaRPr sz="3000" b="1">
              <a:solidFill>
                <a:schemeClr val="lt1"/>
              </a:solidFill>
            </a:endParaRPr>
          </a:p>
        </p:txBody>
      </p:sp>
      <p:sp>
        <p:nvSpPr>
          <p:cNvPr id="490" name="Google Shape;490;p55"/>
          <p:cNvSpPr txBox="1"/>
          <p:nvPr/>
        </p:nvSpPr>
        <p:spPr>
          <a:xfrm>
            <a:off x="3564100" y="1375509"/>
            <a:ext cx="5292600" cy="34882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4300" tIns="0" rIns="274300" bIns="0" anchor="ctr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Arial" panose="020B0604020202020204" pitchFamily="34" charset="0"/>
              </a:rPr>
              <a:t>How do community-based mental health awareness programmes influence stigma among young adults in the UK?</a:t>
            </a:r>
            <a:endParaRPr lang="en-IN" sz="1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Arial" panose="020B0604020202020204" pitchFamily="34" charset="0"/>
              </a:rPr>
              <a:t>What elements of the awareness programmes are most effective in changing attitudes of the population?</a:t>
            </a:r>
            <a:endParaRPr lang="en-IN" sz="1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Arial" panose="020B0604020202020204" pitchFamily="34" charset="0"/>
              </a:rPr>
              <a:t>How do participants perceive mental health before and after programme involvement?</a:t>
            </a:r>
            <a:endParaRPr lang="en-IN" sz="1600" dirty="0"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491" name="Google Shape;491;p55"/>
          <p:cNvPicPr preferRelativeResize="0"/>
          <p:nvPr/>
        </p:nvPicPr>
        <p:blipFill rotWithShape="1">
          <a:blip r:embed="rId4">
            <a:alphaModFix/>
          </a:blip>
          <a:srcRect b="14733"/>
          <a:stretch/>
        </p:blipFill>
        <p:spPr>
          <a:xfrm>
            <a:off x="659088" y="1291075"/>
            <a:ext cx="2534325" cy="2582656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472;p53"/>
          <p:cNvSpPr txBox="1">
            <a:spLocks/>
          </p:cNvSpPr>
          <p:nvPr/>
        </p:nvSpPr>
        <p:spPr>
          <a:xfrm>
            <a:off x="724796" y="4064976"/>
            <a:ext cx="2921340" cy="483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200"/>
              <a:tabLst/>
              <a:defRPr/>
            </a:pPr>
            <a:r>
              <a:rPr kumimoji="0" lang="en-IN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Instrument Sans"/>
                <a:sym typeface="Instrument Sans"/>
              </a:rPr>
              <a:t>Source:</a:t>
            </a:r>
            <a:r>
              <a:rPr kumimoji="0" lang="en-IN" sz="1200" b="0" i="0" u="none" strike="noStrike" kern="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Instrument Sans"/>
                <a:sym typeface="Instrument Sans"/>
              </a:rPr>
              <a:t> </a:t>
            </a:r>
            <a:endParaRPr kumimoji="0" lang="en-IN" sz="1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Instrument Sans"/>
              <a:sym typeface="Instrument Sa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p56"/>
          <p:cNvSpPr/>
          <p:nvPr/>
        </p:nvSpPr>
        <p:spPr>
          <a:xfrm>
            <a:off x="231350" y="1267275"/>
            <a:ext cx="6517200" cy="3662700"/>
          </a:xfrm>
          <a:prstGeom prst="roundRect">
            <a:avLst>
              <a:gd name="adj" fmla="val 18625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497" name="Google Shape;497;p56"/>
          <p:cNvSpPr txBox="1">
            <a:spLocks noGrp="1"/>
          </p:cNvSpPr>
          <p:nvPr>
            <p:ph type="title"/>
          </p:nvPr>
        </p:nvSpPr>
        <p:spPr>
          <a:xfrm>
            <a:off x="1995425" y="420025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Research Aims and Objectives</a:t>
            </a:r>
            <a:endParaRPr sz="3000" b="1"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498" name="Google Shape;498;p56"/>
          <p:cNvSpPr txBox="1">
            <a:spLocks noGrp="1"/>
          </p:cNvSpPr>
          <p:nvPr>
            <p:ph type="subTitle" idx="8"/>
          </p:nvPr>
        </p:nvSpPr>
        <p:spPr>
          <a:xfrm>
            <a:off x="403654" y="1688336"/>
            <a:ext cx="5688959" cy="27210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1400" b="1" i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Aim:</a:t>
            </a:r>
            <a:r>
              <a:rPr lang="en-GB" sz="14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The study aims to analyse the significance of community-based mental health awareness programmes on reducing stigma among UK young adults.</a:t>
            </a:r>
            <a:endParaRPr lang="en-IN" sz="14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400" b="1" i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Objectives: </a:t>
            </a:r>
            <a:endParaRPr lang="en-IN" sz="14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○"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To assess changes in stigma levels pre- and post-intervention.</a:t>
            </a:r>
            <a:endParaRPr lang="en-IN" sz="14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○"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To examine participant experiences and perceptions about mental health</a:t>
            </a:r>
            <a:endParaRPr lang="en-IN" sz="14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○"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To suggest scalable strategies for the future.</a:t>
            </a:r>
            <a:endParaRPr lang="en-IN" sz="14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499" name="Google Shape;499;p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89325" y="2426650"/>
            <a:ext cx="2718149" cy="98115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472;p53"/>
          <p:cNvSpPr txBox="1">
            <a:spLocks/>
          </p:cNvSpPr>
          <p:nvPr/>
        </p:nvSpPr>
        <p:spPr>
          <a:xfrm>
            <a:off x="6688459" y="3571104"/>
            <a:ext cx="1714136" cy="483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buClr>
                <a:schemeClr val="lt1"/>
              </a:buClr>
              <a:buSzPts val="1200"/>
            </a:pPr>
            <a:r>
              <a:rPr kumimoji="0" lang="en-IN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Instrument Sans"/>
                <a:sym typeface="Instrument Sans"/>
              </a:rPr>
              <a:t>Source:</a:t>
            </a:r>
            <a:r>
              <a:rPr kumimoji="0" lang="en-IN" sz="1200" b="0" i="0" u="none" strike="noStrike" kern="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Instrument Sans"/>
                <a:sym typeface="Instrument Sans"/>
              </a:rPr>
              <a:t> </a:t>
            </a:r>
            <a:r>
              <a:rPr lang="en-US" sz="1200" dirty="0" err="1" smtClean="0"/>
              <a:t>Pmhacci</a:t>
            </a:r>
            <a:r>
              <a:rPr lang="en-US" sz="1200" dirty="0" smtClean="0"/>
              <a:t>, 2025</a:t>
            </a:r>
            <a:endParaRPr kumimoji="0" lang="en-IN" sz="1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Instrument Sans"/>
              <a:sym typeface="Instrument San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" name="Google Shape;504;p57"/>
          <p:cNvSpPr/>
          <p:nvPr/>
        </p:nvSpPr>
        <p:spPr>
          <a:xfrm>
            <a:off x="5073445" y="474900"/>
            <a:ext cx="3783330" cy="4193700"/>
          </a:xfrm>
          <a:prstGeom prst="roundRect">
            <a:avLst>
              <a:gd name="adj" fmla="val 4558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pic>
        <p:nvPicPr>
          <p:cNvPr id="505" name="Google Shape;505;p5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8398" y="457200"/>
            <a:ext cx="4681807" cy="4211850"/>
          </a:xfrm>
          <a:prstGeom prst="roundRect">
            <a:avLst>
              <a:gd name="adj" fmla="val 3971"/>
            </a:avLst>
          </a:prstGeom>
          <a:noFill/>
          <a:ln>
            <a:noFill/>
          </a:ln>
        </p:spPr>
      </p:pic>
      <p:sp>
        <p:nvSpPr>
          <p:cNvPr id="506" name="Google Shape;506;p57"/>
          <p:cNvSpPr txBox="1"/>
          <p:nvPr/>
        </p:nvSpPr>
        <p:spPr>
          <a:xfrm>
            <a:off x="4688200" y="723718"/>
            <a:ext cx="4227300" cy="50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0" rIns="182875" bIns="0" anchor="ctr" anchorCtr="0">
            <a:noAutofit/>
          </a:bodyPr>
          <a:lstStyle/>
          <a:p>
            <a:pPr marL="0" lvl="0" indent="0" algn="ctr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chemeClr val="lt1"/>
                </a:solidFill>
              </a:rPr>
              <a:t>Research Impact</a:t>
            </a:r>
            <a:endParaRPr sz="3000" b="1">
              <a:solidFill>
                <a:schemeClr val="lt1"/>
              </a:solidFill>
            </a:endParaRPr>
          </a:p>
        </p:txBody>
      </p:sp>
      <p:sp>
        <p:nvSpPr>
          <p:cNvPr id="507" name="Google Shape;507;p57"/>
          <p:cNvSpPr txBox="1"/>
          <p:nvPr/>
        </p:nvSpPr>
        <p:spPr>
          <a:xfrm>
            <a:off x="5294670" y="1774977"/>
            <a:ext cx="3444117" cy="233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4300" tIns="0" rIns="274300" bIns="0" anchor="ctr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Arial" panose="020B0604020202020204" pitchFamily="34" charset="0"/>
              </a:rPr>
              <a:t>The research can identify effective stigma-reduction methods to support early intervention. </a:t>
            </a:r>
            <a:endParaRPr lang="en-IN" sz="1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latin typeface="Arial" panose="020B0604020202020204" pitchFamily="34" charset="0"/>
                <a:ea typeface="Arial" panose="020B0604020202020204" pitchFamily="34" charset="0"/>
              </a:rPr>
              <a:t>Outcomes may guide the NHS in providing youth-focused services (NHS, 2023). </a:t>
            </a:r>
            <a:endParaRPr lang="en-IN" sz="1600" dirty="0"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7" name="Google Shape;472;p53"/>
          <p:cNvSpPr txBox="1">
            <a:spLocks/>
          </p:cNvSpPr>
          <p:nvPr/>
        </p:nvSpPr>
        <p:spPr>
          <a:xfrm>
            <a:off x="1342103" y="4114801"/>
            <a:ext cx="2921340" cy="483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buClr>
                <a:schemeClr val="lt1"/>
              </a:buClr>
              <a:buSzPts val="1200"/>
            </a:pPr>
            <a:r>
              <a:rPr kumimoji="0" lang="en-IN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Instrument Sans"/>
                <a:sym typeface="Instrument Sans"/>
              </a:rPr>
              <a:t>Source:</a:t>
            </a:r>
            <a:r>
              <a:rPr kumimoji="0" lang="en-IN" sz="1200" b="0" i="0" u="none" strike="noStrike" kern="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Instrument Sans"/>
                <a:sym typeface="Instrument Sans"/>
              </a:rPr>
              <a:t> </a:t>
            </a:r>
            <a:r>
              <a:rPr lang="en-US" sz="1200" dirty="0" smtClean="0"/>
              <a:t>Surreyschools.ca</a:t>
            </a:r>
            <a:r>
              <a:rPr lang="en-US" sz="1200" dirty="0" smtClean="0"/>
              <a:t>, </a:t>
            </a:r>
            <a:r>
              <a:rPr lang="en-US" sz="1200" dirty="0" smtClean="0"/>
              <a:t>2025</a:t>
            </a:r>
            <a:endParaRPr kumimoji="0" lang="en-IN" sz="1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Instrument Sans"/>
              <a:sym typeface="Instrument Sans"/>
            </a:endParaRPr>
          </a:p>
        </p:txBody>
      </p:sp>
      <p:pic>
        <p:nvPicPr>
          <p:cNvPr id="4098" name="Picture 2" descr="Framework%204%20Quadrant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5291" y="803017"/>
            <a:ext cx="4372180" cy="32839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Google Shape;513;p58"/>
          <p:cNvSpPr/>
          <p:nvPr/>
        </p:nvSpPr>
        <p:spPr>
          <a:xfrm>
            <a:off x="362825" y="754949"/>
            <a:ext cx="8387400" cy="4317235"/>
          </a:xfrm>
          <a:prstGeom prst="roundRect">
            <a:avLst>
              <a:gd name="adj" fmla="val 4558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514" name="Google Shape;514;p58"/>
          <p:cNvSpPr txBox="1"/>
          <p:nvPr/>
        </p:nvSpPr>
        <p:spPr>
          <a:xfrm>
            <a:off x="3258310" y="70480"/>
            <a:ext cx="2626800" cy="5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182875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 dirty="0"/>
              <a:t>References </a:t>
            </a:r>
            <a:endParaRPr sz="3000" b="1" dirty="0">
              <a:solidFill>
                <a:schemeClr val="lt1"/>
              </a:solidFill>
            </a:endParaRPr>
          </a:p>
        </p:txBody>
      </p:sp>
      <p:sp>
        <p:nvSpPr>
          <p:cNvPr id="515" name="Google Shape;515;p58"/>
          <p:cNvSpPr txBox="1"/>
          <p:nvPr/>
        </p:nvSpPr>
        <p:spPr>
          <a:xfrm>
            <a:off x="344348" y="677719"/>
            <a:ext cx="8257856" cy="43172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365750" rIns="182875" bIns="0" anchor="ctr" anchorCtr="0">
            <a:noAutofit/>
          </a:bodyPr>
          <a:lstStyle/>
          <a:p>
            <a:pPr marL="228600" lvl="0" indent="-228600">
              <a:buFont typeface="+mj-lt"/>
              <a:buAutoNum type="arabicPeriod"/>
            </a:pPr>
            <a:r>
              <a:rPr lang="en-US" sz="800" dirty="0" err="1" smtClean="0"/>
              <a:t>Ahad</a:t>
            </a:r>
            <a:r>
              <a:rPr lang="en-US" sz="800" dirty="0" smtClean="0"/>
              <a:t>, A.A., Sanchez-Gonzalez, M. and </a:t>
            </a:r>
            <a:r>
              <a:rPr lang="en-US" sz="800" dirty="0" err="1" smtClean="0"/>
              <a:t>Junquera</a:t>
            </a:r>
            <a:r>
              <a:rPr lang="en-US" sz="800" dirty="0" smtClean="0"/>
              <a:t>, P. (2023). Understanding and addressing mental health stigma across cultures for improving psychiatric care: A narrative review. </a:t>
            </a:r>
            <a:r>
              <a:rPr lang="en-US" sz="800" i="1" dirty="0" err="1" smtClean="0"/>
              <a:t>Cureus</a:t>
            </a:r>
            <a:r>
              <a:rPr lang="en-US" sz="800" dirty="0" smtClean="0"/>
              <a:t>, 15(5). DOI: 10.7759/cureus.39549 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US" sz="800" dirty="0" err="1" smtClean="0"/>
              <a:t>Chutiyami</a:t>
            </a:r>
            <a:r>
              <a:rPr lang="en-US" sz="800" dirty="0" smtClean="0"/>
              <a:t>, M., Cutler, N., </a:t>
            </a:r>
            <a:r>
              <a:rPr lang="en-US" sz="800" dirty="0" err="1" smtClean="0"/>
              <a:t>Sangon</a:t>
            </a:r>
            <a:r>
              <a:rPr lang="en-US" sz="800" dirty="0" smtClean="0"/>
              <a:t>, S., </a:t>
            </a:r>
            <a:r>
              <a:rPr lang="en-US" sz="800" dirty="0" err="1" smtClean="0"/>
              <a:t>Thaweekoon</a:t>
            </a:r>
            <a:r>
              <a:rPr lang="en-US" sz="800" dirty="0" smtClean="0"/>
              <a:t>, T., </a:t>
            </a:r>
            <a:r>
              <a:rPr lang="en-US" sz="800" dirty="0" err="1" smtClean="0"/>
              <a:t>Nintachan</a:t>
            </a:r>
            <a:r>
              <a:rPr lang="en-US" sz="800" dirty="0" smtClean="0"/>
              <a:t>, P., Napa, W., </a:t>
            </a:r>
            <a:r>
              <a:rPr lang="en-US" sz="800" dirty="0" err="1" smtClean="0"/>
              <a:t>Kraithaworn</a:t>
            </a:r>
            <a:r>
              <a:rPr lang="en-US" sz="800" dirty="0" smtClean="0"/>
              <a:t>, P. and River, J. (2025). Community-Engaged Mental Health and Wellbeing Initiatives in Under-Resourced Settings: A Scoping Review of Primary Studies. </a:t>
            </a:r>
            <a:r>
              <a:rPr lang="en-US" sz="800" i="1" dirty="0" smtClean="0"/>
              <a:t>Journal of Primary Care &amp; Community Health,</a:t>
            </a:r>
            <a:r>
              <a:rPr lang="en-US" sz="800" dirty="0" smtClean="0"/>
              <a:t> 16, p.21501319251332723. </a:t>
            </a:r>
            <a:r>
              <a:rPr lang="en-US" sz="800" u="sng" dirty="0" smtClean="0">
                <a:hlinkClick r:id="rId3"/>
              </a:rPr>
              <a:t>https://doi.org/10.1177/21501319251332723</a:t>
            </a:r>
            <a:r>
              <a:rPr lang="en-GB" sz="800" dirty="0" smtClean="0"/>
              <a:t> </a:t>
            </a:r>
            <a:endParaRPr lang="en-US" sz="800" dirty="0" smtClean="0"/>
          </a:p>
          <a:p>
            <a:pPr marL="228600" lvl="0" indent="-228600">
              <a:buFont typeface="+mj-lt"/>
              <a:buAutoNum type="arabicPeriod"/>
            </a:pPr>
            <a:r>
              <a:rPr lang="en-US" sz="800" dirty="0" smtClean="0"/>
              <a:t>Digital.nhs.uk. (2025). </a:t>
            </a:r>
            <a:r>
              <a:rPr lang="en-US" sz="800" i="1" dirty="0" smtClean="0"/>
              <a:t>This content is blocked!</a:t>
            </a:r>
            <a:r>
              <a:rPr lang="en-US" sz="800" dirty="0" smtClean="0"/>
              <a:t> [online] Available at: </a:t>
            </a:r>
            <a:r>
              <a:rPr lang="en-US" sz="800" u="sng" dirty="0" smtClean="0">
                <a:hlinkClick r:id="rId4"/>
              </a:rPr>
              <a:t>https://digital.nhs.uk/data-and-information/publications/statistical/adult-psychiatric-morbidity-survey/survey-of-mental-health-and-wellbeing-england-2023-24/suicidal-thoughts-suicide-attempts-and-self-harm</a:t>
            </a:r>
            <a:r>
              <a:rPr lang="en-US" sz="800" dirty="0" smtClean="0"/>
              <a:t> [Accessed 8 Oct. 2025]. 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US" sz="800" dirty="0" smtClean="0"/>
              <a:t>ET Online (2025). </a:t>
            </a:r>
            <a:r>
              <a:rPr lang="en-US" sz="800" i="1" dirty="0" smtClean="0"/>
              <a:t>Economic Survey shows concern for workplace mental health issues, calls it both a personal and economic h</a:t>
            </a:r>
            <a:r>
              <a:rPr lang="en-US" sz="800" dirty="0" smtClean="0"/>
              <a:t>. [online] The Economic Times. Available at: https://economictimes.indiatimes.com/news/economy/indicators/economic-survey-shows-concern-for-workplace-mental-health-issues-calls-it-both-a-personal-and-economic-hazard/articleshow/117780096.cms?from=mdr [Accessed 8 Oct. 2025].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US" sz="800" dirty="0" smtClean="0"/>
              <a:t>Henderson, C., Potts, L. and Robinson, E.J. (2020). Mental illness stigma after a decade of Time to Change England: inequalities as targets for further improvement. </a:t>
            </a:r>
            <a:r>
              <a:rPr lang="en-US" sz="800" i="1" dirty="0" smtClean="0"/>
              <a:t>European journal of public health</a:t>
            </a:r>
            <a:r>
              <a:rPr lang="en-US" sz="800" dirty="0" smtClean="0"/>
              <a:t>, 30(3), pp.497-503. </a:t>
            </a:r>
            <a:r>
              <a:rPr lang="en-US" sz="800" u="sng" dirty="0" smtClean="0">
                <a:hlinkClick r:id="rId5"/>
              </a:rPr>
              <a:t>https://doi.org/10.1093/eurpub/ckaa013</a:t>
            </a:r>
            <a:r>
              <a:rPr lang="en-US" sz="800" dirty="0" smtClean="0"/>
              <a:t>  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US" sz="800" dirty="0" err="1" smtClean="0"/>
              <a:t>Linkedin</a:t>
            </a:r>
            <a:r>
              <a:rPr lang="en-US" sz="800" dirty="0" smtClean="0"/>
              <a:t> (2024). </a:t>
            </a:r>
            <a:r>
              <a:rPr lang="en-US" sz="800" i="1" dirty="0" smtClean="0"/>
              <a:t>Community-Based Mental Health Initiatives - The impact of community-based initiatives on mental health outcomes</a:t>
            </a:r>
            <a:r>
              <a:rPr lang="en-US" sz="800" dirty="0" smtClean="0"/>
              <a:t>. Available at: https://www.linkedin.com/pulse/community-based-mental-health-initiatives-impact-outcomes-q3dfe [Accessed 8 Oct. 2025].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US" sz="800" dirty="0" err="1" smtClean="0"/>
              <a:t>Mentalhealthtoday</a:t>
            </a:r>
            <a:r>
              <a:rPr lang="en-US" sz="800" dirty="0" smtClean="0"/>
              <a:t> (2025). Stephen Fry backs campaign to end use of </a:t>
            </a:r>
            <a:r>
              <a:rPr lang="en-US" sz="800" dirty="0" err="1" smtClean="0"/>
              <a:t>stigmatising</a:t>
            </a:r>
            <a:r>
              <a:rPr lang="en-US" sz="800" dirty="0" smtClean="0"/>
              <a:t> ‘</a:t>
            </a:r>
            <a:r>
              <a:rPr lang="en-US" sz="800" dirty="0" err="1" smtClean="0"/>
              <a:t>headclutcher</a:t>
            </a:r>
            <a:r>
              <a:rPr lang="en-US" sz="800" dirty="0" smtClean="0"/>
              <a:t>’ images in mental health news stories. Available at: </a:t>
            </a:r>
            <a:r>
              <a:rPr lang="en-US" sz="800" u="sng" dirty="0" smtClean="0">
                <a:hlinkClick r:id="rId6"/>
              </a:rPr>
              <a:t>https://www.mentalhealthtoday.co.uk/stephen-fry-backs-campaign-to-end-use-of-stigmatising-headclutcher-images-in-mental-health-news-stories</a:t>
            </a:r>
            <a:r>
              <a:rPr lang="en-US" sz="800" dirty="0" smtClean="0"/>
              <a:t> [Accessed 8 Oct. 2025]. 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US" sz="800" dirty="0" smtClean="0"/>
              <a:t>NHS (2023). </a:t>
            </a:r>
            <a:r>
              <a:rPr lang="en-US" sz="800" i="1" dirty="0" smtClean="0"/>
              <a:t>Children and Young people’s Mental Health Services</a:t>
            </a:r>
            <a:r>
              <a:rPr lang="en-US" sz="800" dirty="0" smtClean="0"/>
              <a:t>. Available at: </a:t>
            </a:r>
            <a:r>
              <a:rPr lang="en-US" sz="800" u="sng" dirty="0" smtClean="0">
                <a:hlinkClick r:id="rId7"/>
              </a:rPr>
              <a:t>https://www.nhs.uk/mental-health/children-and-young-adults/mental-health-support/mental-health-services/</a:t>
            </a:r>
            <a:r>
              <a:rPr lang="en-US" sz="800" dirty="0" smtClean="0"/>
              <a:t> [Accessed 8 Oct. 2025]. 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US" sz="800" dirty="0" err="1" smtClean="0"/>
              <a:t>Oliveros</a:t>
            </a:r>
            <a:r>
              <a:rPr lang="en-US" sz="800" dirty="0" smtClean="0"/>
              <a:t>, B., </a:t>
            </a:r>
            <a:r>
              <a:rPr lang="en-US" sz="800" dirty="0" err="1" smtClean="0"/>
              <a:t>Agulló-Tomás</a:t>
            </a:r>
            <a:r>
              <a:rPr lang="en-US" sz="800" dirty="0" smtClean="0"/>
              <a:t>, E. and </a:t>
            </a:r>
            <a:r>
              <a:rPr lang="en-US" sz="800" dirty="0" err="1" smtClean="0"/>
              <a:t>Márquez-Álvarez</a:t>
            </a:r>
            <a:r>
              <a:rPr lang="en-US" sz="800" dirty="0" smtClean="0"/>
              <a:t>, L.J. (2022). Risk and protective factors of mental health conditions: impact of employment, deprivation and social relationships. </a:t>
            </a:r>
            <a:r>
              <a:rPr lang="en-US" sz="800" i="1" dirty="0" smtClean="0"/>
              <a:t>International journal of environmental research and public health</a:t>
            </a:r>
            <a:r>
              <a:rPr lang="en-US" sz="800" dirty="0" smtClean="0"/>
              <a:t>, 19(11), p.6781. </a:t>
            </a:r>
            <a:r>
              <a:rPr lang="en-US" sz="800" u="sng" dirty="0" smtClean="0">
                <a:hlinkClick r:id="rId8"/>
              </a:rPr>
              <a:t>https://doi.org/10.3390/ijerph19116781</a:t>
            </a:r>
            <a:r>
              <a:rPr lang="en-GB" sz="800" dirty="0" smtClean="0"/>
              <a:t> </a:t>
            </a:r>
            <a:endParaRPr lang="en-US" sz="800" dirty="0" smtClean="0"/>
          </a:p>
          <a:p>
            <a:pPr marL="228600" lvl="0" indent="-228600">
              <a:buFont typeface="+mj-lt"/>
              <a:buAutoNum type="arabicPeriod"/>
            </a:pPr>
            <a:r>
              <a:rPr lang="en-US" sz="800" dirty="0" err="1" smtClean="0"/>
              <a:t>Pitchforth</a:t>
            </a:r>
            <a:r>
              <a:rPr lang="en-US" sz="800" dirty="0" smtClean="0"/>
              <a:t>, J., </a:t>
            </a:r>
            <a:r>
              <a:rPr lang="en-US" sz="800" dirty="0" err="1" smtClean="0"/>
              <a:t>Fahy</a:t>
            </a:r>
            <a:r>
              <a:rPr lang="en-US" sz="800" dirty="0" smtClean="0"/>
              <a:t>, K., Ford, T., </a:t>
            </a:r>
            <a:r>
              <a:rPr lang="en-US" sz="800" dirty="0" err="1" smtClean="0"/>
              <a:t>Wolpert</a:t>
            </a:r>
            <a:r>
              <a:rPr lang="en-US" sz="800" dirty="0" smtClean="0"/>
              <a:t>, M., </a:t>
            </a:r>
            <a:r>
              <a:rPr lang="en-US" sz="800" dirty="0" err="1" smtClean="0"/>
              <a:t>Viner</a:t>
            </a:r>
            <a:r>
              <a:rPr lang="en-US" sz="800" dirty="0" smtClean="0"/>
              <a:t>, R.M. and Hargreaves, D.S. (2019). Mental health and well-being trends among children and young people in the UK, 1995–2014: analysis of repeated cross-sectional national health surveys. </a:t>
            </a:r>
            <a:r>
              <a:rPr lang="en-US" sz="800" i="1" dirty="0" smtClean="0"/>
              <a:t>Psychological medicine</a:t>
            </a:r>
            <a:r>
              <a:rPr lang="en-US" sz="800" dirty="0" smtClean="0"/>
              <a:t>, 49(8), pp.1275-1285. </a:t>
            </a:r>
            <a:r>
              <a:rPr lang="en-US" sz="800" dirty="0" err="1" smtClean="0"/>
              <a:t>doi</a:t>
            </a:r>
            <a:r>
              <a:rPr lang="en-US" sz="800" dirty="0" smtClean="0"/>
              <a:t>: 10.1017/S0033291718001757 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US" sz="800" dirty="0" err="1" smtClean="0"/>
              <a:t>Pmhacci</a:t>
            </a:r>
            <a:r>
              <a:rPr lang="en-US" sz="800" dirty="0" smtClean="0"/>
              <a:t>, (2025). </a:t>
            </a:r>
            <a:r>
              <a:rPr lang="en-US" sz="800" i="1" dirty="0" smtClean="0"/>
              <a:t>Community Based Mental Health Program (CBMHP) – Philippine Mental Health Association – CORDILLERA CHAPTER INC.</a:t>
            </a:r>
            <a:r>
              <a:rPr lang="en-US" sz="800" dirty="0" smtClean="0"/>
              <a:t> [online] Available at: https://www.pmhacci.com/programs-services/eis/mental-health-community-outreach-program/ [Accessed 8 Oct. 2025].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US" sz="800" dirty="0" smtClean="0"/>
              <a:t>Surreyschools.ca. (2025). </a:t>
            </a:r>
            <a:r>
              <a:rPr lang="en-US" sz="800" i="1" dirty="0" smtClean="0"/>
              <a:t>Mental Well-being</a:t>
            </a:r>
            <a:r>
              <a:rPr lang="en-US" sz="800" dirty="0" smtClean="0"/>
              <a:t>. [online] Available at: https://www.surreyschools.ca/mentalhealth/page/164415/mental-well-being [Accessed 8 Oct. 2025].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US" sz="800" dirty="0" err="1" smtClean="0"/>
              <a:t>Toumazou</a:t>
            </a:r>
            <a:r>
              <a:rPr lang="en-US" sz="800" dirty="0" smtClean="0"/>
              <a:t>, A. (2025). </a:t>
            </a:r>
            <a:r>
              <a:rPr lang="en-US" sz="800" i="1" dirty="0" smtClean="0"/>
              <a:t>More young workers took time off due to stress in 2024, while their older colleagues saw a decline in. </a:t>
            </a:r>
            <a:r>
              <a:rPr lang="en-US" sz="800" dirty="0" smtClean="0"/>
              <a:t>Available at: </a:t>
            </a:r>
            <a:r>
              <a:rPr lang="en-US" sz="800" u="sng" dirty="0" smtClean="0">
                <a:hlinkClick r:id="rId9"/>
              </a:rPr>
              <a:t>https://www.linkedin.com/news/story/workplace-stress-hits-gen-z-harder-6278172/</a:t>
            </a:r>
            <a:r>
              <a:rPr lang="en-US" sz="800" dirty="0" smtClean="0"/>
              <a:t> [Accessed 8 Oct. 2025]. 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US" sz="800" dirty="0" smtClean="0"/>
              <a:t>Young Minds (2023). </a:t>
            </a:r>
            <a:r>
              <a:rPr lang="en-US" sz="800" i="1" dirty="0" smtClean="0"/>
              <a:t>Increase in youth waiting over a year for support</a:t>
            </a:r>
            <a:r>
              <a:rPr lang="en-US" sz="800" dirty="0" smtClean="0"/>
              <a:t>. Available at: </a:t>
            </a:r>
            <a:r>
              <a:rPr lang="en-US" sz="800" u="sng" dirty="0" smtClean="0">
                <a:hlinkClick r:id="rId10"/>
              </a:rPr>
              <a:t>https://www.youngminds.org.uk/about-us/media-centre/press-releases/increase-in-young-people-waiting-over-a-year-for-mental-health-support/</a:t>
            </a:r>
            <a:r>
              <a:rPr lang="en-US" sz="800" dirty="0" smtClean="0"/>
              <a:t> [Accessed 8 Oct. 2025].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US" sz="800" dirty="0" smtClean="0"/>
              <a:t>Young Minds (2025). </a:t>
            </a:r>
            <a:r>
              <a:rPr lang="en-US" sz="800" i="1" dirty="0" smtClean="0"/>
              <a:t>Mental Health Statistics UK | Young People</a:t>
            </a:r>
            <a:r>
              <a:rPr lang="en-US" sz="800" dirty="0" smtClean="0"/>
              <a:t>. Available at: </a:t>
            </a:r>
            <a:r>
              <a:rPr lang="en-US" sz="800" u="sng" dirty="0" smtClean="0">
                <a:hlinkClick r:id="rId11"/>
              </a:rPr>
              <a:t>https://www.youngminds.org.uk/about-us/media-centre/mental-health-statistics/</a:t>
            </a:r>
            <a:r>
              <a:rPr lang="en-US" sz="800" dirty="0" smtClean="0"/>
              <a:t> [Accessed 8 Oct. 2025].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stel gradients">
  <a:themeElements>
    <a:clrScheme name="Simple Light">
      <a:dk1>
        <a:srgbClr val="F4F4F4"/>
      </a:dk1>
      <a:lt1>
        <a:srgbClr val="202124"/>
      </a:lt1>
      <a:dk2>
        <a:srgbClr val="E8F0FE"/>
      </a:dk2>
      <a:lt2>
        <a:srgbClr val="FEFEFE"/>
      </a:lt2>
      <a:accent1>
        <a:srgbClr val="FFFFBE"/>
      </a:accent1>
      <a:accent2>
        <a:srgbClr val="AECBFA"/>
      </a:accent2>
      <a:accent3>
        <a:srgbClr val="FFC9C9"/>
      </a:accent3>
      <a:accent4>
        <a:srgbClr val="F9F93D"/>
      </a:accent4>
      <a:accent5>
        <a:srgbClr val="747474"/>
      </a:accent5>
      <a:accent6>
        <a:srgbClr val="5A5A5A"/>
      </a:accent6>
      <a:hlink>
        <a:srgbClr val="FFC9C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734</Words>
  <Application>Microsoft Office PowerPoint</Application>
  <PresentationFormat>On-screen Show (16:9)</PresentationFormat>
  <Paragraphs>56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Instrument Sans SemiBold</vt:lpstr>
      <vt:lpstr>Instrument Sans</vt:lpstr>
      <vt:lpstr>Instrument Sans Medium</vt:lpstr>
      <vt:lpstr>Symbol</vt:lpstr>
      <vt:lpstr>Pastel gradients</vt:lpstr>
      <vt:lpstr>LCHS7008: Practice-Based Research   Assignment Component 1: PPT Presentation  Topic: Assessing the Impact of Community-Based Mental Health Awareness Programmes on Reducing Stigma Among Young Adults in the UK</vt:lpstr>
      <vt:lpstr>Prevalence</vt:lpstr>
      <vt:lpstr>Quality of Life about Mental Health</vt:lpstr>
      <vt:lpstr>Slide 4</vt:lpstr>
      <vt:lpstr>Slide 5</vt:lpstr>
      <vt:lpstr>Research Aims and Objectives</vt:lpstr>
      <vt:lpstr>Slide 7</vt:lpstr>
      <vt:lpstr>Slide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modified xsi:type="dcterms:W3CDTF">2025-10-08T16:36:18Z</dcterms:modified>
</cp:coreProperties>
</file>