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6858000" cy="12192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CE4C77C-B58E-46D1-B464-17CFA8BE91DA}" v="17" dt="2022-06-15T07:44:00.2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70" d="100"/>
          <a:sy n="70" d="100"/>
        </p:scale>
        <p:origin x="2342" y="-17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du Cimpoes" userId="2de1b85cbd93976b" providerId="LiveId" clId="{9CE4C77C-B58E-46D1-B464-17CFA8BE91DA}"/>
    <pc:docChg chg="modSld">
      <pc:chgData name="Radu Cimpoes" userId="2de1b85cbd93976b" providerId="LiveId" clId="{9CE4C77C-B58E-46D1-B464-17CFA8BE91DA}" dt="2022-06-15T07:42:35.969" v="9" actId="255"/>
      <pc:docMkLst>
        <pc:docMk/>
      </pc:docMkLst>
      <pc:sldChg chg="addSp modSp mod">
        <pc:chgData name="Radu Cimpoes" userId="2de1b85cbd93976b" providerId="LiveId" clId="{9CE4C77C-B58E-46D1-B464-17CFA8BE91DA}" dt="2022-06-15T07:42:35.969" v="9" actId="255"/>
        <pc:sldMkLst>
          <pc:docMk/>
          <pc:sldMk cId="1693323013" sldId="257"/>
        </pc:sldMkLst>
        <pc:spChg chg="add mod">
          <ac:chgData name="Radu Cimpoes" userId="2de1b85cbd93976b" providerId="LiveId" clId="{9CE4C77C-B58E-46D1-B464-17CFA8BE91DA}" dt="2022-06-15T07:42:35.969" v="9" actId="255"/>
          <ac:spMkLst>
            <pc:docMk/>
            <pc:sldMk cId="1693323013" sldId="257"/>
            <ac:spMk id="5" creationId="{B4235805-9E56-67AF-B895-DFDFB1C603B8}"/>
          </ac:spMkLst>
        </pc:spChg>
        <pc:picChg chg="mod">
          <ac:chgData name="Radu Cimpoes" userId="2de1b85cbd93976b" providerId="LiveId" clId="{9CE4C77C-B58E-46D1-B464-17CFA8BE91DA}" dt="2022-06-15T07:42:24.887" v="8" actId="14100"/>
          <ac:picMkLst>
            <pc:docMk/>
            <pc:sldMk cId="1693323013" sldId="257"/>
            <ac:picMk id="4" creationId="{48603960-05C2-B658-F84E-58E8C8572AB1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995312"/>
            <a:ext cx="5829300" cy="4244622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6403623"/>
            <a:ext cx="5143500" cy="2943577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F1C0D-9BDE-46B1-B7BB-C71FF703AD10}" type="datetimeFigureOut">
              <a:rPr lang="en-GB" smtClean="0"/>
              <a:t>15/06/2022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03450-BD3E-4D3C-8EB4-5D7205360C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36231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F1C0D-9BDE-46B1-B7BB-C71FF703AD10}" type="datetimeFigureOut">
              <a:rPr lang="en-GB" smtClean="0"/>
              <a:t>15/06/2022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03450-BD3E-4D3C-8EB4-5D7205360C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41432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3039537"/>
            <a:ext cx="5915025" cy="5071532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8159048"/>
            <a:ext cx="5915025" cy="2666999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F1C0D-9BDE-46B1-B7BB-C71FF703AD10}" type="datetimeFigureOut">
              <a:rPr lang="en-GB" smtClean="0"/>
              <a:t>15/06/2022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03450-BD3E-4D3C-8EB4-5D7205360C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95696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3245556"/>
            <a:ext cx="2914650" cy="7735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3245556"/>
            <a:ext cx="2914650" cy="7735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F1C0D-9BDE-46B1-B7BB-C71FF703AD10}" type="datetimeFigureOut">
              <a:rPr lang="en-GB" smtClean="0"/>
              <a:t>15/06/2022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03450-BD3E-4D3C-8EB4-5D7205360C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1689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49114"/>
            <a:ext cx="5915025" cy="235655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988734"/>
            <a:ext cx="2901255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4453467"/>
            <a:ext cx="2901255" cy="65503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988734"/>
            <a:ext cx="2915543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4453467"/>
            <a:ext cx="2915543" cy="65503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F1C0D-9BDE-46B1-B7BB-C71FF703AD10}" type="datetimeFigureOut">
              <a:rPr lang="en-GB" smtClean="0"/>
              <a:t>15/06/2022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03450-BD3E-4D3C-8EB4-5D7205360C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3974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F1C0D-9BDE-46B1-B7BB-C71FF703AD10}" type="datetimeFigureOut">
              <a:rPr lang="en-GB" smtClean="0"/>
              <a:t>15/06/2022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03450-BD3E-4D3C-8EB4-5D7205360C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59537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F1C0D-9BDE-46B1-B7BB-C71FF703AD10}" type="datetimeFigureOut">
              <a:rPr lang="en-GB" smtClean="0"/>
              <a:t>15/06/2022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03450-BD3E-4D3C-8EB4-5D7205360C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75960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755425"/>
            <a:ext cx="3471863" cy="8664222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F1C0D-9BDE-46B1-B7BB-C71FF703AD10}" type="datetimeFigureOut">
              <a:rPr lang="en-GB" smtClean="0"/>
              <a:t>15/06/2022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03450-BD3E-4D3C-8EB4-5D7205360C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09626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755425"/>
            <a:ext cx="3471863" cy="8664222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F1C0D-9BDE-46B1-B7BB-C71FF703AD10}" type="datetimeFigureOut">
              <a:rPr lang="en-GB" smtClean="0"/>
              <a:t>15/06/2022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03450-BD3E-4D3C-8EB4-5D7205360C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02156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F1C0D-9BDE-46B1-B7BB-C71FF703AD10}" type="datetimeFigureOut">
              <a:rPr lang="en-GB" smtClean="0"/>
              <a:t>15/06/2022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03450-BD3E-4D3C-8EB4-5D7205360C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78612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649111"/>
            <a:ext cx="1478756" cy="103321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649111"/>
            <a:ext cx="4350544" cy="103321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F1C0D-9BDE-46B1-B7BB-C71FF703AD10}" type="datetimeFigureOut">
              <a:rPr lang="en-GB" smtClean="0"/>
              <a:t>15/06/2022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03450-BD3E-4D3C-8EB4-5D7205360C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57486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649114"/>
            <a:ext cx="5915025" cy="23565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3245556"/>
            <a:ext cx="5915025" cy="77357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7F1C0D-9BDE-46B1-B7BB-C71FF703AD10}" type="datetimeFigureOut">
              <a:rPr lang="en-GB" smtClean="0"/>
              <a:t>15/06/2022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11300181"/>
            <a:ext cx="2314575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B03450-BD3E-4D3C-8EB4-5D7205360C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59800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gislation.gov.uk/wsi/2016/429/body/made/www.food.gov.uk/ratings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FD001-A4E1-B398-57B6-A470E0B49F5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DF78709-0005-347B-6B32-F55396774AE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1361600-564C-1910-7C78-40AA1351879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350" y="620486"/>
            <a:ext cx="5829300" cy="10809514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A84DD8B-472C-A8B9-9DBC-558594309777}"/>
              </a:ext>
            </a:extLst>
          </p:cNvPr>
          <p:cNvSpPr txBox="1"/>
          <p:nvPr/>
        </p:nvSpPr>
        <p:spPr>
          <a:xfrm>
            <a:off x="1779814" y="1077686"/>
            <a:ext cx="3314700" cy="156966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latin typeface="Baskerville Old Face" panose="02020602080505020303" pitchFamily="18" charset="0"/>
              </a:rPr>
              <a:t>THE TRINITY HOTEL</a:t>
            </a:r>
          </a:p>
          <a:p>
            <a:pPr algn="ctr"/>
            <a:r>
              <a:rPr lang="en-GB" sz="3200" b="1" dirty="0">
                <a:latin typeface="Baskerville Old Face" panose="02020602080505020303" pitchFamily="18" charset="0"/>
              </a:rPr>
              <a:t>RESTAURANT</a:t>
            </a:r>
          </a:p>
        </p:txBody>
      </p:sp>
    </p:spTree>
    <p:extLst>
      <p:ext uri="{BB962C8B-B14F-4D97-AF65-F5344CB8AC3E}">
        <p14:creationId xmlns:p14="http://schemas.microsoft.com/office/powerpoint/2010/main" val="37813259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CAF18C-8756-BDEB-E7D9-EBFC64ACCB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B2DC6B-BC56-9DD1-E05E-CE80A0AC56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8603960-05C2-B658-F84E-58E8C8572AB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487" y="649115"/>
            <a:ext cx="5963603" cy="920711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4235805-9E56-67AF-B895-DFDFB1C603B8}"/>
              </a:ext>
            </a:extLst>
          </p:cNvPr>
          <p:cNvSpPr txBox="1"/>
          <p:nvPr/>
        </p:nvSpPr>
        <p:spPr>
          <a:xfrm rot="10800000" flipV="1">
            <a:off x="471486" y="10117842"/>
            <a:ext cx="5963603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 i="1" dirty="0">
                <a:solidFill>
                  <a:srgbClr val="494949"/>
                </a:solidFill>
                <a:effectLst/>
                <a:latin typeface="arial" panose="020B0604020202020204" pitchFamily="34" charset="0"/>
              </a:rPr>
              <a:t>“Ewch i </a:t>
            </a:r>
            <a:r>
              <a:rPr lang="en-GB" sz="1400" b="0" i="1" dirty="0">
                <a:effectLst/>
                <a:latin typeface="arial" panose="020B0604020202020204" pitchFamily="34" charset="0"/>
                <a:hlinkClick r:id="rId3" tooltip="UK Goevernment website"/>
              </a:rPr>
              <a:t>food.gov.uk/ratings</a:t>
            </a:r>
            <a:r>
              <a:rPr lang="en-GB" sz="1400" b="0" i="1" dirty="0">
                <a:solidFill>
                  <a:srgbClr val="494949"/>
                </a:solidFill>
                <a:effectLst/>
                <a:latin typeface="arial" panose="020B0604020202020204" pitchFamily="34" charset="0"/>
              </a:rPr>
              <a:t> i ganfod sgôr hylendid bwyd ein busnes neu gofynnwch inni beth yw ein sgôr hylendid bwyd wrth archebu. / Go to </a:t>
            </a:r>
            <a:r>
              <a:rPr lang="en-GB" sz="1400" b="0" i="1" dirty="0">
                <a:effectLst/>
                <a:latin typeface="arial" panose="020B0604020202020204" pitchFamily="34" charset="0"/>
                <a:hlinkClick r:id="rId3" tooltip="UK Goevernment website"/>
              </a:rPr>
              <a:t>food.gov.uk/ratings</a:t>
            </a:r>
            <a:r>
              <a:rPr lang="en-GB" sz="1400" b="0" i="1" dirty="0">
                <a:solidFill>
                  <a:srgbClr val="494949"/>
                </a:solidFill>
                <a:effectLst/>
                <a:latin typeface="arial" panose="020B0604020202020204" pitchFamily="34" charset="0"/>
              </a:rPr>
              <a:t> to find out the food hygiene rating of our business or ask us for our food hygiene rating when you order”.</a:t>
            </a:r>
            <a:endParaRPr lang="en-GB" sz="1400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33230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D63F5F-FC27-34E0-8571-B5E0D26763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487" y="371728"/>
            <a:ext cx="5915025" cy="7735712"/>
          </a:xfrm>
        </p:spPr>
        <p:txBody>
          <a:bodyPr/>
          <a:lstStyle/>
          <a:p>
            <a:pPr marL="0" indent="0" algn="just">
              <a:lnSpc>
                <a:spcPct val="150000"/>
              </a:lnSpc>
              <a:buNone/>
            </a:pPr>
            <a:r>
              <a:rPr lang="en-US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GB" sz="1800" b="1" kern="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algn="just">
              <a:lnSpc>
                <a:spcPct val="15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Food.gov, 2018.Food hygiene for your business. Available online at:  https://www.food.gov.uk/business-guidance/food-hygiene-for-your-business. Last accessed on May 31, 2022. </a:t>
            </a:r>
          </a:p>
          <a:p>
            <a:pPr marL="457200" algn="just">
              <a:lnSpc>
                <a:spcPct val="15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Winefolly., 2022. Guide to Cabernet Sauvignon Red Wine. Available online at:  https://winefolly.com/deep-dive/guide-to-cabernet-sauvignon-red-wine/. Last accessed on May 31, 2022. </a:t>
            </a:r>
          </a:p>
          <a:p>
            <a:pPr marL="457200" algn="just">
              <a:lnSpc>
                <a:spcPct val="150000"/>
              </a:lnSpc>
              <a:spcAft>
                <a:spcPts val="20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Thegrapegrind., 2022. All you need to know about Grenache: A quick guide. Available online at:  https://thegrapegrind.com/all-you-need-to-know-about-grenache-a-quick-guide/. Last accessed on May 31, 2022.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91948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51</TotalTime>
  <Words>173</Words>
  <Application>Microsoft Office PowerPoint</Application>
  <PresentationFormat>Widescreen</PresentationFormat>
  <Paragraphs>7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0" baseType="lpstr">
      <vt:lpstr>Arial</vt:lpstr>
      <vt:lpstr>Arial</vt:lpstr>
      <vt:lpstr>Baskerville Old Face</vt:lpstr>
      <vt:lpstr>Calibri</vt:lpstr>
      <vt:lpstr>Calibri Light</vt:lpstr>
      <vt:lpstr>Times New Roman</vt:lpstr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Radu Cimpoes</dc:creator>
  <cp:lastModifiedBy>Radu Cimpoes</cp:lastModifiedBy>
  <cp:revision>1</cp:revision>
  <dcterms:created xsi:type="dcterms:W3CDTF">2022-06-15T06:51:16Z</dcterms:created>
  <dcterms:modified xsi:type="dcterms:W3CDTF">2022-06-15T07:44:06Z</dcterms:modified>
</cp:coreProperties>
</file>