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  <p:sldMasterId id="2147483684" r:id="rId2"/>
    <p:sldMasterId id="2147483696" r:id="rId3"/>
  </p:sldMasterIdLst>
  <p:sldIdLst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65" r:id="rId25"/>
    <p:sldId id="278" r:id="rId26"/>
    <p:sldId id="279" r:id="rId27"/>
    <p:sldId id="280" r:id="rId28"/>
    <p:sldId id="281" r:id="rId29"/>
    <p:sldId id="282" r:id="rId30"/>
    <p:sldId id="283" r:id="rId31"/>
    <p:sldId id="284" r:id="rId32"/>
    <p:sldId id="285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4EFCE0-A01B-4A3F-84A2-9DAF591420FA}" v="5" dt="2021-05-17T20:32:31.8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microsoft.com/office/2015/10/relationships/revisionInfo" Target="revisionInfo.xml"/><Relationship Id="rId21" Type="http://schemas.openxmlformats.org/officeDocument/2006/relationships/slide" Target="slides/slide18.xml"/><Relationship Id="rId34" Type="http://schemas.openxmlformats.org/officeDocument/2006/relationships/presProps" Target="presProp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29" Type="http://schemas.openxmlformats.org/officeDocument/2006/relationships/slide" Target="slides/slide26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tableStyles" Target="tableStyle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theme" Target="theme/theme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viewProps" Target="viewProps.xml"/><Relationship Id="rId8" Type="http://schemas.openxmlformats.org/officeDocument/2006/relationships/slide" Target="slides/slide5.xml"/><Relationship Id="rId3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irsty-Lee Hall" userId="954052a8c53a9e0b" providerId="LiveId" clId="{144EFCE0-A01B-4A3F-84A2-9DAF591420FA}"/>
    <pc:docChg chg="undo custSel addSld delSld modSld sldOrd">
      <pc:chgData name="Kirsty-Lee Hall" userId="954052a8c53a9e0b" providerId="LiveId" clId="{144EFCE0-A01B-4A3F-84A2-9DAF591420FA}" dt="2021-05-17T20:47:18.268" v="179" actId="478"/>
      <pc:docMkLst>
        <pc:docMk/>
      </pc:docMkLst>
      <pc:sldChg chg="add">
        <pc:chgData name="Kirsty-Lee Hall" userId="954052a8c53a9e0b" providerId="LiveId" clId="{144EFCE0-A01B-4A3F-84A2-9DAF591420FA}" dt="2021-05-17T20:24:29.743" v="0"/>
        <pc:sldMkLst>
          <pc:docMk/>
          <pc:sldMk cId="2059743092" sldId="265"/>
        </pc:sldMkLst>
      </pc:sldChg>
      <pc:sldChg chg="addSp modSp mod">
        <pc:chgData name="Kirsty-Lee Hall" userId="954052a8c53a9e0b" providerId="LiveId" clId="{144EFCE0-A01B-4A3F-84A2-9DAF591420FA}" dt="2021-05-17T20:26:32.122" v="50" actId="20577"/>
        <pc:sldMkLst>
          <pc:docMk/>
          <pc:sldMk cId="320170150" sldId="268"/>
        </pc:sldMkLst>
        <pc:spChg chg="add mod">
          <ac:chgData name="Kirsty-Lee Hall" userId="954052a8c53a9e0b" providerId="LiveId" clId="{144EFCE0-A01B-4A3F-84A2-9DAF591420FA}" dt="2021-05-17T20:26:32.122" v="50" actId="20577"/>
          <ac:spMkLst>
            <pc:docMk/>
            <pc:sldMk cId="320170150" sldId="268"/>
            <ac:spMk id="2" creationId="{C59FBB4A-35A7-4CD0-A7EA-D996C49473B5}"/>
          </ac:spMkLst>
        </pc:spChg>
      </pc:sldChg>
      <pc:sldChg chg="add">
        <pc:chgData name="Kirsty-Lee Hall" userId="954052a8c53a9e0b" providerId="LiveId" clId="{144EFCE0-A01B-4A3F-84A2-9DAF591420FA}" dt="2021-05-17T20:24:29.743" v="0"/>
        <pc:sldMkLst>
          <pc:docMk/>
          <pc:sldMk cId="719868558" sldId="269"/>
        </pc:sldMkLst>
      </pc:sldChg>
      <pc:sldChg chg="add">
        <pc:chgData name="Kirsty-Lee Hall" userId="954052a8c53a9e0b" providerId="LiveId" clId="{144EFCE0-A01B-4A3F-84A2-9DAF591420FA}" dt="2021-05-17T20:24:29.743" v="0"/>
        <pc:sldMkLst>
          <pc:docMk/>
          <pc:sldMk cId="1658364521" sldId="270"/>
        </pc:sldMkLst>
      </pc:sldChg>
      <pc:sldChg chg="add">
        <pc:chgData name="Kirsty-Lee Hall" userId="954052a8c53a9e0b" providerId="LiveId" clId="{144EFCE0-A01B-4A3F-84A2-9DAF591420FA}" dt="2021-05-17T20:24:29.743" v="0"/>
        <pc:sldMkLst>
          <pc:docMk/>
          <pc:sldMk cId="3649751741" sldId="271"/>
        </pc:sldMkLst>
      </pc:sldChg>
      <pc:sldChg chg="add">
        <pc:chgData name="Kirsty-Lee Hall" userId="954052a8c53a9e0b" providerId="LiveId" clId="{144EFCE0-A01B-4A3F-84A2-9DAF591420FA}" dt="2021-05-17T20:24:29.743" v="0"/>
        <pc:sldMkLst>
          <pc:docMk/>
          <pc:sldMk cId="1529294755" sldId="272"/>
        </pc:sldMkLst>
      </pc:sldChg>
      <pc:sldChg chg="add">
        <pc:chgData name="Kirsty-Lee Hall" userId="954052a8c53a9e0b" providerId="LiveId" clId="{144EFCE0-A01B-4A3F-84A2-9DAF591420FA}" dt="2021-05-17T20:24:29.743" v="0"/>
        <pc:sldMkLst>
          <pc:docMk/>
          <pc:sldMk cId="1500176529" sldId="273"/>
        </pc:sldMkLst>
      </pc:sldChg>
      <pc:sldChg chg="add">
        <pc:chgData name="Kirsty-Lee Hall" userId="954052a8c53a9e0b" providerId="LiveId" clId="{144EFCE0-A01B-4A3F-84A2-9DAF591420FA}" dt="2021-05-17T20:24:29.743" v="0"/>
        <pc:sldMkLst>
          <pc:docMk/>
          <pc:sldMk cId="2366453202" sldId="274"/>
        </pc:sldMkLst>
      </pc:sldChg>
      <pc:sldChg chg="add">
        <pc:chgData name="Kirsty-Lee Hall" userId="954052a8c53a9e0b" providerId="LiveId" clId="{144EFCE0-A01B-4A3F-84A2-9DAF591420FA}" dt="2021-05-17T20:24:29.743" v="0"/>
        <pc:sldMkLst>
          <pc:docMk/>
          <pc:sldMk cId="3031068602" sldId="275"/>
        </pc:sldMkLst>
      </pc:sldChg>
      <pc:sldChg chg="add">
        <pc:chgData name="Kirsty-Lee Hall" userId="954052a8c53a9e0b" providerId="LiveId" clId="{144EFCE0-A01B-4A3F-84A2-9DAF591420FA}" dt="2021-05-17T20:24:29.743" v="0"/>
        <pc:sldMkLst>
          <pc:docMk/>
          <pc:sldMk cId="1171010639" sldId="276"/>
        </pc:sldMkLst>
      </pc:sldChg>
      <pc:sldChg chg="add">
        <pc:chgData name="Kirsty-Lee Hall" userId="954052a8c53a9e0b" providerId="LiveId" clId="{144EFCE0-A01B-4A3F-84A2-9DAF591420FA}" dt="2021-05-17T20:24:29.743" v="0"/>
        <pc:sldMkLst>
          <pc:docMk/>
          <pc:sldMk cId="1997171059" sldId="277"/>
        </pc:sldMkLst>
      </pc:sldChg>
      <pc:sldChg chg="addSp delSp modSp new mod">
        <pc:chgData name="Kirsty-Lee Hall" userId="954052a8c53a9e0b" providerId="LiveId" clId="{144EFCE0-A01B-4A3F-84A2-9DAF591420FA}" dt="2021-05-17T20:47:18.268" v="179" actId="478"/>
        <pc:sldMkLst>
          <pc:docMk/>
          <pc:sldMk cId="4027627033" sldId="278"/>
        </pc:sldMkLst>
        <pc:spChg chg="mod">
          <ac:chgData name="Kirsty-Lee Hall" userId="954052a8c53a9e0b" providerId="LiveId" clId="{144EFCE0-A01B-4A3F-84A2-9DAF591420FA}" dt="2021-05-17T20:28:59.615" v="53" actId="27636"/>
          <ac:spMkLst>
            <pc:docMk/>
            <pc:sldMk cId="4027627033" sldId="278"/>
            <ac:spMk id="2" creationId="{73D18B0A-70C3-499D-B407-55558FA1F8F4}"/>
          </ac:spMkLst>
        </pc:spChg>
        <pc:spChg chg="mod">
          <ac:chgData name="Kirsty-Lee Hall" userId="954052a8c53a9e0b" providerId="LiveId" clId="{144EFCE0-A01B-4A3F-84A2-9DAF591420FA}" dt="2021-05-17T20:29:16.203" v="88" actId="20577"/>
          <ac:spMkLst>
            <pc:docMk/>
            <pc:sldMk cId="4027627033" sldId="278"/>
            <ac:spMk id="3" creationId="{5144EF99-FC0C-4356-94E9-8808598D7607}"/>
          </ac:spMkLst>
        </pc:spChg>
        <pc:spChg chg="add del mod">
          <ac:chgData name="Kirsty-Lee Hall" userId="954052a8c53a9e0b" providerId="LiveId" clId="{144EFCE0-A01B-4A3F-84A2-9DAF591420FA}" dt="2021-05-17T20:47:18.268" v="179" actId="478"/>
          <ac:spMkLst>
            <pc:docMk/>
            <pc:sldMk cId="4027627033" sldId="278"/>
            <ac:spMk id="4" creationId="{864F2302-8CDD-434C-8B61-3D7503254271}"/>
          </ac:spMkLst>
        </pc:spChg>
      </pc:sldChg>
      <pc:sldChg chg="add">
        <pc:chgData name="Kirsty-Lee Hall" userId="954052a8c53a9e0b" providerId="LiveId" clId="{144EFCE0-A01B-4A3F-84A2-9DAF591420FA}" dt="2021-05-17T20:30:27.670" v="89"/>
        <pc:sldMkLst>
          <pc:docMk/>
          <pc:sldMk cId="1095148105" sldId="279"/>
        </pc:sldMkLst>
      </pc:sldChg>
      <pc:sldChg chg="add">
        <pc:chgData name="Kirsty-Lee Hall" userId="954052a8c53a9e0b" providerId="LiveId" clId="{144EFCE0-A01B-4A3F-84A2-9DAF591420FA}" dt="2021-05-17T20:30:27.670" v="89"/>
        <pc:sldMkLst>
          <pc:docMk/>
          <pc:sldMk cId="2841486426" sldId="280"/>
        </pc:sldMkLst>
      </pc:sldChg>
      <pc:sldChg chg="add">
        <pc:chgData name="Kirsty-Lee Hall" userId="954052a8c53a9e0b" providerId="LiveId" clId="{144EFCE0-A01B-4A3F-84A2-9DAF591420FA}" dt="2021-05-17T20:30:27.670" v="89"/>
        <pc:sldMkLst>
          <pc:docMk/>
          <pc:sldMk cId="1523408751" sldId="281"/>
        </pc:sldMkLst>
      </pc:sldChg>
      <pc:sldChg chg="add">
        <pc:chgData name="Kirsty-Lee Hall" userId="954052a8c53a9e0b" providerId="LiveId" clId="{144EFCE0-A01B-4A3F-84A2-9DAF591420FA}" dt="2021-05-17T20:30:27.670" v="89"/>
        <pc:sldMkLst>
          <pc:docMk/>
          <pc:sldMk cId="2032916834" sldId="282"/>
        </pc:sldMkLst>
      </pc:sldChg>
      <pc:sldChg chg="add">
        <pc:chgData name="Kirsty-Lee Hall" userId="954052a8c53a9e0b" providerId="LiveId" clId="{144EFCE0-A01B-4A3F-84A2-9DAF591420FA}" dt="2021-05-17T20:30:27.670" v="89"/>
        <pc:sldMkLst>
          <pc:docMk/>
          <pc:sldMk cId="2814809375" sldId="283"/>
        </pc:sldMkLst>
      </pc:sldChg>
      <pc:sldChg chg="add">
        <pc:chgData name="Kirsty-Lee Hall" userId="954052a8c53a9e0b" providerId="LiveId" clId="{144EFCE0-A01B-4A3F-84A2-9DAF591420FA}" dt="2021-05-17T20:30:27.670" v="89"/>
        <pc:sldMkLst>
          <pc:docMk/>
          <pc:sldMk cId="1380893187" sldId="284"/>
        </pc:sldMkLst>
      </pc:sldChg>
      <pc:sldChg chg="add">
        <pc:chgData name="Kirsty-Lee Hall" userId="954052a8c53a9e0b" providerId="LiveId" clId="{144EFCE0-A01B-4A3F-84A2-9DAF591420FA}" dt="2021-05-17T20:30:27.670" v="89"/>
        <pc:sldMkLst>
          <pc:docMk/>
          <pc:sldMk cId="502134597" sldId="285"/>
        </pc:sldMkLst>
      </pc:sldChg>
      <pc:sldChg chg="addSp delSp modSp new del mod">
        <pc:chgData name="Kirsty-Lee Hall" userId="954052a8c53a9e0b" providerId="LiveId" clId="{144EFCE0-A01B-4A3F-84A2-9DAF591420FA}" dt="2021-05-17T20:47:13.064" v="177" actId="47"/>
        <pc:sldMkLst>
          <pc:docMk/>
          <pc:sldMk cId="3395563383" sldId="286"/>
        </pc:sldMkLst>
        <pc:spChg chg="add del">
          <ac:chgData name="Kirsty-Lee Hall" userId="954052a8c53a9e0b" providerId="LiveId" clId="{144EFCE0-A01B-4A3F-84A2-9DAF591420FA}" dt="2021-05-17T20:31:59.911" v="96" actId="22"/>
          <ac:spMkLst>
            <pc:docMk/>
            <pc:sldMk cId="3395563383" sldId="286"/>
            <ac:spMk id="3" creationId="{1D2D7B02-B493-48DD-A241-D926E617967D}"/>
          </ac:spMkLst>
        </pc:spChg>
        <pc:spChg chg="add mod">
          <ac:chgData name="Kirsty-Lee Hall" userId="954052a8c53a9e0b" providerId="LiveId" clId="{144EFCE0-A01B-4A3F-84A2-9DAF591420FA}" dt="2021-05-17T20:33:18.679" v="167" actId="20577"/>
          <ac:spMkLst>
            <pc:docMk/>
            <pc:sldMk cId="3395563383" sldId="286"/>
            <ac:spMk id="5" creationId="{79B2A4F9-D4D9-41A9-9D7E-58579125AE45}"/>
          </ac:spMkLst>
        </pc:spChg>
      </pc:sldChg>
      <pc:sldChg chg="new del ord">
        <pc:chgData name="Kirsty-Lee Hall" userId="954052a8c53a9e0b" providerId="LiveId" clId="{144EFCE0-A01B-4A3F-84A2-9DAF591420FA}" dt="2021-05-17T20:31:38.081" v="93" actId="2696"/>
        <pc:sldMkLst>
          <pc:docMk/>
          <pc:sldMk cId="3794430735" sldId="286"/>
        </pc:sldMkLst>
      </pc:sldChg>
      <pc:sldChg chg="addSp delSp modSp new del mod">
        <pc:chgData name="Kirsty-Lee Hall" userId="954052a8c53a9e0b" providerId="LiveId" clId="{144EFCE0-A01B-4A3F-84A2-9DAF591420FA}" dt="2021-05-17T20:47:08.010" v="176" actId="47"/>
        <pc:sldMkLst>
          <pc:docMk/>
          <pc:sldMk cId="1998792406" sldId="287"/>
        </pc:sldMkLst>
        <pc:spChg chg="add del">
          <ac:chgData name="Kirsty-Lee Hall" userId="954052a8c53a9e0b" providerId="LiveId" clId="{144EFCE0-A01B-4A3F-84A2-9DAF591420FA}" dt="2021-05-17T20:34:29.801" v="170" actId="22"/>
          <ac:spMkLst>
            <pc:docMk/>
            <pc:sldMk cId="1998792406" sldId="287"/>
            <ac:spMk id="3" creationId="{C47EE56A-8B01-4CFF-97B3-6B47882248EE}"/>
          </ac:spMkLst>
        </pc:spChg>
        <pc:spChg chg="add mod">
          <ac:chgData name="Kirsty-Lee Hall" userId="954052a8c53a9e0b" providerId="LiveId" clId="{144EFCE0-A01B-4A3F-84A2-9DAF591420FA}" dt="2021-05-17T20:35:04.031" v="175" actId="403"/>
          <ac:spMkLst>
            <pc:docMk/>
            <pc:sldMk cId="1998792406" sldId="287"/>
            <ac:spMk id="5" creationId="{7F7073A9-FD97-4456-B853-C88D50B3B5C3}"/>
          </ac:spMkLst>
        </pc:spChg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E37D1A3-7CF7-4961-AD40-47A93897E11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F4D165F-46D7-4BF9-AF2C-C0A12F0F21A3}">
      <dgm:prSet/>
      <dgm:spPr/>
      <dgm:t>
        <a:bodyPr/>
        <a:lstStyle/>
        <a:p>
          <a:r>
            <a:rPr lang="en-GB"/>
            <a:t>- In 1536, English was now an official language in Welsh courts, meaning any Welsh speakers would have no public office- Essentially Wales and England were united as one </a:t>
          </a:r>
          <a:endParaRPr lang="en-US"/>
        </a:p>
      </dgm:t>
    </dgm:pt>
    <dgm:pt modelId="{1AD8BB4D-5CD7-458B-ABAA-D8E67E1DF38B}" type="parTrans" cxnId="{5A5F6279-5833-4981-9996-039729FF3236}">
      <dgm:prSet/>
      <dgm:spPr/>
      <dgm:t>
        <a:bodyPr/>
        <a:lstStyle/>
        <a:p>
          <a:endParaRPr lang="en-US"/>
        </a:p>
      </dgm:t>
    </dgm:pt>
    <dgm:pt modelId="{E623F1CC-C14F-48BA-8889-3EAE2464E159}" type="sibTrans" cxnId="{5A5F6279-5833-4981-9996-039729FF3236}">
      <dgm:prSet/>
      <dgm:spPr/>
      <dgm:t>
        <a:bodyPr/>
        <a:lstStyle/>
        <a:p>
          <a:endParaRPr lang="en-US"/>
        </a:p>
      </dgm:t>
    </dgm:pt>
    <dgm:pt modelId="{1043AAA7-78F2-4F08-9EDD-584028DE18E8}">
      <dgm:prSet/>
      <dgm:spPr/>
      <dgm:t>
        <a:bodyPr/>
        <a:lstStyle/>
        <a:p>
          <a:r>
            <a:rPr lang="en-GB"/>
            <a:t>Welsh language started to be used less because of this act. </a:t>
          </a:r>
          <a:endParaRPr lang="en-US"/>
        </a:p>
      </dgm:t>
    </dgm:pt>
    <dgm:pt modelId="{D0A3897F-2D07-42CD-9E2B-DB76C5E59F08}" type="parTrans" cxnId="{F9FC4682-F00E-4AE7-A05D-83F8174079F3}">
      <dgm:prSet/>
      <dgm:spPr/>
      <dgm:t>
        <a:bodyPr/>
        <a:lstStyle/>
        <a:p>
          <a:endParaRPr lang="en-US"/>
        </a:p>
      </dgm:t>
    </dgm:pt>
    <dgm:pt modelId="{F9A836FF-370D-4F4F-89C0-E17E89C56887}" type="sibTrans" cxnId="{F9FC4682-F00E-4AE7-A05D-83F8174079F3}">
      <dgm:prSet/>
      <dgm:spPr/>
      <dgm:t>
        <a:bodyPr/>
        <a:lstStyle/>
        <a:p>
          <a:endParaRPr lang="en-US"/>
        </a:p>
      </dgm:t>
    </dgm:pt>
    <dgm:pt modelId="{FC0F9073-0296-40DD-AD9F-46CB44066E70}">
      <dgm:prSet/>
      <dgm:spPr/>
      <dgm:t>
        <a:bodyPr/>
        <a:lstStyle/>
        <a:p>
          <a:r>
            <a:rPr lang="en-GB"/>
            <a:t>Negative impact on Welsh speakers. The language was seen as illiterate and lower class (Davies, 2004) </a:t>
          </a:r>
          <a:endParaRPr lang="en-US"/>
        </a:p>
      </dgm:t>
    </dgm:pt>
    <dgm:pt modelId="{2EEBFB0E-5021-48C0-8375-E3437A6E64E8}" type="parTrans" cxnId="{094F9075-E7B6-4CE9-AA0A-836E7AFBFF3B}">
      <dgm:prSet/>
      <dgm:spPr/>
      <dgm:t>
        <a:bodyPr/>
        <a:lstStyle/>
        <a:p>
          <a:endParaRPr lang="en-US"/>
        </a:p>
      </dgm:t>
    </dgm:pt>
    <dgm:pt modelId="{71736C3B-3726-407A-9617-6100026D9D79}" type="sibTrans" cxnId="{094F9075-E7B6-4CE9-AA0A-836E7AFBFF3B}">
      <dgm:prSet/>
      <dgm:spPr/>
      <dgm:t>
        <a:bodyPr/>
        <a:lstStyle/>
        <a:p>
          <a:endParaRPr lang="en-US"/>
        </a:p>
      </dgm:t>
    </dgm:pt>
    <dgm:pt modelId="{B4A4A6C7-67F8-461A-B07E-E0753D44DF47}" type="pres">
      <dgm:prSet presAssocID="{AE37D1A3-7CF7-4961-AD40-47A93897E111}" presName="linear" presStyleCnt="0">
        <dgm:presLayoutVars>
          <dgm:animLvl val="lvl"/>
          <dgm:resizeHandles val="exact"/>
        </dgm:presLayoutVars>
      </dgm:prSet>
      <dgm:spPr/>
    </dgm:pt>
    <dgm:pt modelId="{DF5D3E0D-4A4D-452A-92AF-392DC42A1433}" type="pres">
      <dgm:prSet presAssocID="{EF4D165F-46D7-4BF9-AF2C-C0A12F0F21A3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F041AB75-7B35-4AF8-A92B-10F222191485}" type="pres">
      <dgm:prSet presAssocID="{E623F1CC-C14F-48BA-8889-3EAE2464E159}" presName="spacer" presStyleCnt="0"/>
      <dgm:spPr/>
    </dgm:pt>
    <dgm:pt modelId="{3C1DCDFD-2063-42EB-9AE6-2F0E38C88A57}" type="pres">
      <dgm:prSet presAssocID="{1043AAA7-78F2-4F08-9EDD-584028DE18E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0E653355-FE43-467B-803F-74D25992039D}" type="pres">
      <dgm:prSet presAssocID="{F9A836FF-370D-4F4F-89C0-E17E89C56887}" presName="spacer" presStyleCnt="0"/>
      <dgm:spPr/>
    </dgm:pt>
    <dgm:pt modelId="{B3B6C46D-EF5C-464B-BC0E-CECD20BD97F6}" type="pres">
      <dgm:prSet presAssocID="{FC0F9073-0296-40DD-AD9F-46CB44066E7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B2E87C4C-0730-4050-9154-0699E035B93A}" type="presOf" srcId="{1043AAA7-78F2-4F08-9EDD-584028DE18E8}" destId="{3C1DCDFD-2063-42EB-9AE6-2F0E38C88A57}" srcOrd="0" destOrd="0" presId="urn:microsoft.com/office/officeart/2005/8/layout/vList2"/>
    <dgm:cxn modelId="{094F9075-E7B6-4CE9-AA0A-836E7AFBFF3B}" srcId="{AE37D1A3-7CF7-4961-AD40-47A93897E111}" destId="{FC0F9073-0296-40DD-AD9F-46CB44066E70}" srcOrd="2" destOrd="0" parTransId="{2EEBFB0E-5021-48C0-8375-E3437A6E64E8}" sibTransId="{71736C3B-3726-407A-9617-6100026D9D79}"/>
    <dgm:cxn modelId="{5A5F6279-5833-4981-9996-039729FF3236}" srcId="{AE37D1A3-7CF7-4961-AD40-47A93897E111}" destId="{EF4D165F-46D7-4BF9-AF2C-C0A12F0F21A3}" srcOrd="0" destOrd="0" parTransId="{1AD8BB4D-5CD7-458B-ABAA-D8E67E1DF38B}" sibTransId="{E623F1CC-C14F-48BA-8889-3EAE2464E159}"/>
    <dgm:cxn modelId="{F9FC4682-F00E-4AE7-A05D-83F8174079F3}" srcId="{AE37D1A3-7CF7-4961-AD40-47A93897E111}" destId="{1043AAA7-78F2-4F08-9EDD-584028DE18E8}" srcOrd="1" destOrd="0" parTransId="{D0A3897F-2D07-42CD-9E2B-DB76C5E59F08}" sibTransId="{F9A836FF-370D-4F4F-89C0-E17E89C56887}"/>
    <dgm:cxn modelId="{446C8DA7-C73A-4461-A6B4-19FAD8CB52A4}" type="presOf" srcId="{EF4D165F-46D7-4BF9-AF2C-C0A12F0F21A3}" destId="{DF5D3E0D-4A4D-452A-92AF-392DC42A1433}" srcOrd="0" destOrd="0" presId="urn:microsoft.com/office/officeart/2005/8/layout/vList2"/>
    <dgm:cxn modelId="{64B7C9CC-14F3-47A3-A5F2-F029DC7ECD6C}" type="presOf" srcId="{AE37D1A3-7CF7-4961-AD40-47A93897E111}" destId="{B4A4A6C7-67F8-461A-B07E-E0753D44DF47}" srcOrd="0" destOrd="0" presId="urn:microsoft.com/office/officeart/2005/8/layout/vList2"/>
    <dgm:cxn modelId="{121755DD-D1F5-4FE2-838D-49110019E0C2}" type="presOf" srcId="{FC0F9073-0296-40DD-AD9F-46CB44066E70}" destId="{B3B6C46D-EF5C-464B-BC0E-CECD20BD97F6}" srcOrd="0" destOrd="0" presId="urn:microsoft.com/office/officeart/2005/8/layout/vList2"/>
    <dgm:cxn modelId="{D2D061B6-C689-438F-B37F-A10AB4BD9CBF}" type="presParOf" srcId="{B4A4A6C7-67F8-461A-B07E-E0753D44DF47}" destId="{DF5D3E0D-4A4D-452A-92AF-392DC42A1433}" srcOrd="0" destOrd="0" presId="urn:microsoft.com/office/officeart/2005/8/layout/vList2"/>
    <dgm:cxn modelId="{6EEF5FB2-49F7-4CA7-AE4A-C2CD0F362F5D}" type="presParOf" srcId="{B4A4A6C7-67F8-461A-B07E-E0753D44DF47}" destId="{F041AB75-7B35-4AF8-A92B-10F222191485}" srcOrd="1" destOrd="0" presId="urn:microsoft.com/office/officeart/2005/8/layout/vList2"/>
    <dgm:cxn modelId="{FDBE82B8-67E5-4F2F-8A2A-96A755A9D7BF}" type="presParOf" srcId="{B4A4A6C7-67F8-461A-B07E-E0753D44DF47}" destId="{3C1DCDFD-2063-42EB-9AE6-2F0E38C88A57}" srcOrd="2" destOrd="0" presId="urn:microsoft.com/office/officeart/2005/8/layout/vList2"/>
    <dgm:cxn modelId="{3D257FBB-9FAD-4154-911E-E83C9E738AD4}" type="presParOf" srcId="{B4A4A6C7-67F8-461A-B07E-E0753D44DF47}" destId="{0E653355-FE43-467B-803F-74D25992039D}" srcOrd="3" destOrd="0" presId="urn:microsoft.com/office/officeart/2005/8/layout/vList2"/>
    <dgm:cxn modelId="{861504EB-5796-4063-B453-5D347ADA2729}" type="presParOf" srcId="{B4A4A6C7-67F8-461A-B07E-E0753D44DF47}" destId="{B3B6C46D-EF5C-464B-BC0E-CECD20BD97F6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635EB7-664E-4292-9621-958A25413FFE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3538182-EDE5-444A-8423-6C5F3DA357C3}">
      <dgm:prSet/>
      <dgm:spPr/>
      <dgm:t>
        <a:bodyPr/>
        <a:lstStyle/>
        <a:p>
          <a:r>
            <a:rPr lang="en-GB"/>
            <a:t>Cymraeg 2050- What does this Policy mean for the future of Wales? </a:t>
          </a:r>
          <a:endParaRPr lang="en-US"/>
        </a:p>
      </dgm:t>
    </dgm:pt>
    <dgm:pt modelId="{4FEDB775-9DE4-4B1C-A086-C8EA0ACEEEC0}" type="parTrans" cxnId="{F0D5B690-8C06-4B89-8ABB-93EBF62A3AF1}">
      <dgm:prSet/>
      <dgm:spPr/>
      <dgm:t>
        <a:bodyPr/>
        <a:lstStyle/>
        <a:p>
          <a:endParaRPr lang="en-US"/>
        </a:p>
      </dgm:t>
    </dgm:pt>
    <dgm:pt modelId="{EB55A313-4914-4567-BD0A-84AB2A4C3BFF}" type="sibTrans" cxnId="{F0D5B690-8C06-4B89-8ABB-93EBF62A3AF1}">
      <dgm:prSet/>
      <dgm:spPr/>
      <dgm:t>
        <a:bodyPr/>
        <a:lstStyle/>
        <a:p>
          <a:endParaRPr lang="en-US"/>
        </a:p>
      </dgm:t>
    </dgm:pt>
    <dgm:pt modelId="{5B17ED3B-8F2A-4B16-A681-D38A520905B8}">
      <dgm:prSet/>
      <dgm:spPr/>
      <dgm:t>
        <a:bodyPr/>
        <a:lstStyle/>
        <a:p>
          <a:r>
            <a:rPr lang="en-GB"/>
            <a:t>Overall aim- To get 1 million Welsh speakers by 2050.  (Welsh Government, 2018) </a:t>
          </a:r>
          <a:endParaRPr lang="en-US"/>
        </a:p>
      </dgm:t>
    </dgm:pt>
    <dgm:pt modelId="{A9756564-3BCA-4921-8D22-90C45140B26A}" type="parTrans" cxnId="{5CFE574E-A85C-4840-B65A-B5BC156365AA}">
      <dgm:prSet/>
      <dgm:spPr/>
      <dgm:t>
        <a:bodyPr/>
        <a:lstStyle/>
        <a:p>
          <a:endParaRPr lang="en-US"/>
        </a:p>
      </dgm:t>
    </dgm:pt>
    <dgm:pt modelId="{95AD7897-558B-4CA3-AA5B-B9C952DC44D3}" type="sibTrans" cxnId="{5CFE574E-A85C-4840-B65A-B5BC156365AA}">
      <dgm:prSet/>
      <dgm:spPr/>
      <dgm:t>
        <a:bodyPr/>
        <a:lstStyle/>
        <a:p>
          <a:endParaRPr lang="en-US"/>
        </a:p>
      </dgm:t>
    </dgm:pt>
    <dgm:pt modelId="{241F8409-0E29-4D8C-BBE8-67F9BEB890E5}" type="pres">
      <dgm:prSet presAssocID="{A5635EB7-664E-4292-9621-958A25413FFE}" presName="linear" presStyleCnt="0">
        <dgm:presLayoutVars>
          <dgm:animLvl val="lvl"/>
          <dgm:resizeHandles val="exact"/>
        </dgm:presLayoutVars>
      </dgm:prSet>
      <dgm:spPr/>
    </dgm:pt>
    <dgm:pt modelId="{1A536761-B78B-410D-9D5A-48242629F1C3}" type="pres">
      <dgm:prSet presAssocID="{23538182-EDE5-444A-8423-6C5F3DA357C3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F417D0E-C891-4F84-8C09-FBC2C8B39753}" type="pres">
      <dgm:prSet presAssocID="{EB55A313-4914-4567-BD0A-84AB2A4C3BFF}" presName="spacer" presStyleCnt="0"/>
      <dgm:spPr/>
    </dgm:pt>
    <dgm:pt modelId="{1D486511-4B13-410F-89F5-0428E200408F}" type="pres">
      <dgm:prSet presAssocID="{5B17ED3B-8F2A-4B16-A681-D38A520905B8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5CFE574E-A85C-4840-B65A-B5BC156365AA}" srcId="{A5635EB7-664E-4292-9621-958A25413FFE}" destId="{5B17ED3B-8F2A-4B16-A681-D38A520905B8}" srcOrd="1" destOrd="0" parTransId="{A9756564-3BCA-4921-8D22-90C45140B26A}" sibTransId="{95AD7897-558B-4CA3-AA5B-B9C952DC44D3}"/>
    <dgm:cxn modelId="{F60EBC71-B0B2-4A90-A7EA-A5163AAA0F0A}" type="presOf" srcId="{23538182-EDE5-444A-8423-6C5F3DA357C3}" destId="{1A536761-B78B-410D-9D5A-48242629F1C3}" srcOrd="0" destOrd="0" presId="urn:microsoft.com/office/officeart/2005/8/layout/vList2"/>
    <dgm:cxn modelId="{AFAE6289-6243-4CCB-82CE-8637D3028F02}" type="presOf" srcId="{A5635EB7-664E-4292-9621-958A25413FFE}" destId="{241F8409-0E29-4D8C-BBE8-67F9BEB890E5}" srcOrd="0" destOrd="0" presId="urn:microsoft.com/office/officeart/2005/8/layout/vList2"/>
    <dgm:cxn modelId="{F0D5B690-8C06-4B89-8ABB-93EBF62A3AF1}" srcId="{A5635EB7-664E-4292-9621-958A25413FFE}" destId="{23538182-EDE5-444A-8423-6C5F3DA357C3}" srcOrd="0" destOrd="0" parTransId="{4FEDB775-9DE4-4B1C-A086-C8EA0ACEEEC0}" sibTransId="{EB55A313-4914-4567-BD0A-84AB2A4C3BFF}"/>
    <dgm:cxn modelId="{1A1192D0-B28E-40F7-BA03-3757BE790202}" type="presOf" srcId="{5B17ED3B-8F2A-4B16-A681-D38A520905B8}" destId="{1D486511-4B13-410F-89F5-0428E200408F}" srcOrd="0" destOrd="0" presId="urn:microsoft.com/office/officeart/2005/8/layout/vList2"/>
    <dgm:cxn modelId="{14F0C8AE-AD7E-4C52-89B9-C87C0BD206A4}" type="presParOf" srcId="{241F8409-0E29-4D8C-BBE8-67F9BEB890E5}" destId="{1A536761-B78B-410D-9D5A-48242629F1C3}" srcOrd="0" destOrd="0" presId="urn:microsoft.com/office/officeart/2005/8/layout/vList2"/>
    <dgm:cxn modelId="{35174E61-A1F0-4230-9F4A-BF502C963933}" type="presParOf" srcId="{241F8409-0E29-4D8C-BBE8-67F9BEB890E5}" destId="{3F417D0E-C891-4F84-8C09-FBC2C8B39753}" srcOrd="1" destOrd="0" presId="urn:microsoft.com/office/officeart/2005/8/layout/vList2"/>
    <dgm:cxn modelId="{83EBA6CC-6BE4-4499-8B2E-13B5D8D22531}" type="presParOf" srcId="{241F8409-0E29-4D8C-BBE8-67F9BEB890E5}" destId="{1D486511-4B13-410F-89F5-0428E200408F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73ECA67-F1A9-4B0E-B04A-D6C3A11AC7EA}" type="doc">
      <dgm:prSet loTypeId="urn:microsoft.com/office/officeart/2016/7/layout/VerticalDownArrowProcess" loCatId="process" qsTypeId="urn:microsoft.com/office/officeart/2005/8/quickstyle/simple4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88521DBB-AF6F-4538-94A4-9A0053AEA8A0}">
      <dgm:prSet/>
      <dgm:spPr/>
      <dgm:t>
        <a:bodyPr/>
        <a:lstStyle/>
        <a:p>
          <a:r>
            <a:rPr lang="en-US"/>
            <a:t>Increase</a:t>
          </a:r>
        </a:p>
      </dgm:t>
    </dgm:pt>
    <dgm:pt modelId="{B32406C1-FE0B-4B78-990C-BB7BA51FE9CA}" type="parTrans" cxnId="{1574A46B-8C43-41DA-B5CE-ABB9067F4934}">
      <dgm:prSet/>
      <dgm:spPr/>
      <dgm:t>
        <a:bodyPr/>
        <a:lstStyle/>
        <a:p>
          <a:endParaRPr lang="en-US"/>
        </a:p>
      </dgm:t>
    </dgm:pt>
    <dgm:pt modelId="{32124B9B-DA01-4A5E-BF6E-21FFAD8E2F92}" type="sibTrans" cxnId="{1574A46B-8C43-41DA-B5CE-ABB9067F4934}">
      <dgm:prSet/>
      <dgm:spPr/>
      <dgm:t>
        <a:bodyPr/>
        <a:lstStyle/>
        <a:p>
          <a:endParaRPr lang="en-US"/>
        </a:p>
      </dgm:t>
    </dgm:pt>
    <dgm:pt modelId="{E921699F-ACFE-40A6-95DC-EC044254E059}">
      <dgm:prSet/>
      <dgm:spPr/>
      <dgm:t>
        <a:bodyPr/>
        <a:lstStyle/>
        <a:p>
          <a:r>
            <a:rPr lang="en-US"/>
            <a:t>Increase the number of Welsh speaking teachers</a:t>
          </a:r>
        </a:p>
      </dgm:t>
    </dgm:pt>
    <dgm:pt modelId="{B37D593C-9D78-404B-AAC3-DE541153AC39}" type="parTrans" cxnId="{AA980883-0FEB-4B04-A6ED-40045B87A319}">
      <dgm:prSet/>
      <dgm:spPr/>
      <dgm:t>
        <a:bodyPr/>
        <a:lstStyle/>
        <a:p>
          <a:endParaRPr lang="en-US"/>
        </a:p>
      </dgm:t>
    </dgm:pt>
    <dgm:pt modelId="{EA4C18CE-DD5F-48C6-9FD4-F4AC53C3A3E8}" type="sibTrans" cxnId="{AA980883-0FEB-4B04-A6ED-40045B87A319}">
      <dgm:prSet/>
      <dgm:spPr/>
      <dgm:t>
        <a:bodyPr/>
        <a:lstStyle/>
        <a:p>
          <a:endParaRPr lang="en-US"/>
        </a:p>
      </dgm:t>
    </dgm:pt>
    <dgm:pt modelId="{4BD4ED40-7A85-440F-ACD9-3BC05C279A54}">
      <dgm:prSet/>
      <dgm:spPr/>
      <dgm:t>
        <a:bodyPr/>
        <a:lstStyle/>
        <a:p>
          <a:r>
            <a:rPr lang="en-US"/>
            <a:t>Expand</a:t>
          </a:r>
        </a:p>
      </dgm:t>
    </dgm:pt>
    <dgm:pt modelId="{60D22CF6-F8B0-47BF-AAC8-B5EF44BF3420}" type="parTrans" cxnId="{26EDDFB8-A2D0-4737-A067-75B4A1D9E885}">
      <dgm:prSet/>
      <dgm:spPr/>
      <dgm:t>
        <a:bodyPr/>
        <a:lstStyle/>
        <a:p>
          <a:endParaRPr lang="en-US"/>
        </a:p>
      </dgm:t>
    </dgm:pt>
    <dgm:pt modelId="{0BD017B1-82FF-4EFF-A6FF-B4B11F0C6B54}" type="sibTrans" cxnId="{26EDDFB8-A2D0-4737-A067-75B4A1D9E885}">
      <dgm:prSet/>
      <dgm:spPr/>
      <dgm:t>
        <a:bodyPr/>
        <a:lstStyle/>
        <a:p>
          <a:endParaRPr lang="en-US"/>
        </a:p>
      </dgm:t>
    </dgm:pt>
    <dgm:pt modelId="{7AFEE3CC-53B2-4BD0-BDEC-A65317970F8F}">
      <dgm:prSet/>
      <dgm:spPr/>
      <dgm:t>
        <a:bodyPr/>
        <a:lstStyle/>
        <a:p>
          <a:r>
            <a:rPr lang="en-US"/>
            <a:t>Expand Welsh- medium primary schools </a:t>
          </a:r>
        </a:p>
      </dgm:t>
    </dgm:pt>
    <dgm:pt modelId="{3684D9FD-3E84-4CC6-8EEE-7997CAB74F27}" type="parTrans" cxnId="{057D8A40-6F1E-4E3E-9973-17FFBCD28118}">
      <dgm:prSet/>
      <dgm:spPr/>
      <dgm:t>
        <a:bodyPr/>
        <a:lstStyle/>
        <a:p>
          <a:endParaRPr lang="en-US"/>
        </a:p>
      </dgm:t>
    </dgm:pt>
    <dgm:pt modelId="{8ED9E0F5-5EC7-458E-A1A7-38C454BA52AD}" type="sibTrans" cxnId="{057D8A40-6F1E-4E3E-9973-17FFBCD28118}">
      <dgm:prSet/>
      <dgm:spPr/>
      <dgm:t>
        <a:bodyPr/>
        <a:lstStyle/>
        <a:p>
          <a:endParaRPr lang="en-US"/>
        </a:p>
      </dgm:t>
    </dgm:pt>
    <dgm:pt modelId="{58811736-856A-4AF2-ABE4-96A9A205DBC0}">
      <dgm:prSet/>
      <dgm:spPr/>
      <dgm:t>
        <a:bodyPr/>
        <a:lstStyle/>
        <a:p>
          <a:r>
            <a:rPr lang="en-US"/>
            <a:t>Work</a:t>
          </a:r>
        </a:p>
      </dgm:t>
    </dgm:pt>
    <dgm:pt modelId="{56D61DAF-725F-4F7A-B6D0-52D07F152A4C}" type="parTrans" cxnId="{116DA0AB-D812-40DD-8EF3-D3774FC32B71}">
      <dgm:prSet/>
      <dgm:spPr/>
      <dgm:t>
        <a:bodyPr/>
        <a:lstStyle/>
        <a:p>
          <a:endParaRPr lang="en-US"/>
        </a:p>
      </dgm:t>
    </dgm:pt>
    <dgm:pt modelId="{962A7C65-0BFC-4DB4-814E-5E4655DEA694}" type="sibTrans" cxnId="{116DA0AB-D812-40DD-8EF3-D3774FC32B71}">
      <dgm:prSet/>
      <dgm:spPr/>
      <dgm:t>
        <a:bodyPr/>
        <a:lstStyle/>
        <a:p>
          <a:endParaRPr lang="en-US"/>
        </a:p>
      </dgm:t>
    </dgm:pt>
    <dgm:pt modelId="{A447F7B8-55F6-46AD-9E91-F567F2B41539}">
      <dgm:prSet/>
      <dgm:spPr/>
      <dgm:t>
        <a:bodyPr/>
        <a:lstStyle/>
        <a:p>
          <a:r>
            <a:rPr lang="en-US"/>
            <a:t>Work opportunities for Welsh speakers (Welsh Government, 2018) </a:t>
          </a:r>
        </a:p>
      </dgm:t>
    </dgm:pt>
    <dgm:pt modelId="{9877B10E-69E0-47F3-87C3-C1F6663336A6}" type="parTrans" cxnId="{B09AD98C-E8CF-4AB6-AEDF-6D478A0E0DE6}">
      <dgm:prSet/>
      <dgm:spPr/>
      <dgm:t>
        <a:bodyPr/>
        <a:lstStyle/>
        <a:p>
          <a:endParaRPr lang="en-US"/>
        </a:p>
      </dgm:t>
    </dgm:pt>
    <dgm:pt modelId="{84493041-7034-430E-BBC0-F0B552F74E89}" type="sibTrans" cxnId="{B09AD98C-E8CF-4AB6-AEDF-6D478A0E0DE6}">
      <dgm:prSet/>
      <dgm:spPr/>
      <dgm:t>
        <a:bodyPr/>
        <a:lstStyle/>
        <a:p>
          <a:endParaRPr lang="en-US"/>
        </a:p>
      </dgm:t>
    </dgm:pt>
    <dgm:pt modelId="{BE48587B-338F-4E5F-9127-E65704157086}" type="pres">
      <dgm:prSet presAssocID="{A73ECA67-F1A9-4B0E-B04A-D6C3A11AC7EA}" presName="Name0" presStyleCnt="0">
        <dgm:presLayoutVars>
          <dgm:dir/>
          <dgm:animLvl val="lvl"/>
          <dgm:resizeHandles val="exact"/>
        </dgm:presLayoutVars>
      </dgm:prSet>
      <dgm:spPr/>
    </dgm:pt>
    <dgm:pt modelId="{531C3F0D-E131-40C0-B57D-828CAF1B77BD}" type="pres">
      <dgm:prSet presAssocID="{58811736-856A-4AF2-ABE4-96A9A205DBC0}" presName="boxAndChildren" presStyleCnt="0"/>
      <dgm:spPr/>
    </dgm:pt>
    <dgm:pt modelId="{402D7CD5-8BA3-422F-A06A-740D58D54627}" type="pres">
      <dgm:prSet presAssocID="{58811736-856A-4AF2-ABE4-96A9A205DBC0}" presName="parentTextBox" presStyleLbl="alignNode1" presStyleIdx="0" presStyleCnt="3"/>
      <dgm:spPr/>
    </dgm:pt>
    <dgm:pt modelId="{0F4926BC-E4C7-46D9-A564-8F9261A0CB33}" type="pres">
      <dgm:prSet presAssocID="{58811736-856A-4AF2-ABE4-96A9A205DBC0}" presName="descendantBox" presStyleLbl="bgAccFollowNode1" presStyleIdx="0" presStyleCnt="3"/>
      <dgm:spPr/>
    </dgm:pt>
    <dgm:pt modelId="{44E561D4-8E20-4C4F-97CC-586B5AF78BDD}" type="pres">
      <dgm:prSet presAssocID="{0BD017B1-82FF-4EFF-A6FF-B4B11F0C6B54}" presName="sp" presStyleCnt="0"/>
      <dgm:spPr/>
    </dgm:pt>
    <dgm:pt modelId="{9E556046-2C47-4010-A8EA-C0C5302FA18A}" type="pres">
      <dgm:prSet presAssocID="{4BD4ED40-7A85-440F-ACD9-3BC05C279A54}" presName="arrowAndChildren" presStyleCnt="0"/>
      <dgm:spPr/>
    </dgm:pt>
    <dgm:pt modelId="{EB4BEE57-91B1-48D9-8372-368492774440}" type="pres">
      <dgm:prSet presAssocID="{4BD4ED40-7A85-440F-ACD9-3BC05C279A54}" presName="parentTextArrow" presStyleLbl="node1" presStyleIdx="0" presStyleCnt="0"/>
      <dgm:spPr/>
    </dgm:pt>
    <dgm:pt modelId="{7E97F523-28F7-4CE6-95A4-3C5EE23AEC56}" type="pres">
      <dgm:prSet presAssocID="{4BD4ED40-7A85-440F-ACD9-3BC05C279A54}" presName="arrow" presStyleLbl="alignNode1" presStyleIdx="1" presStyleCnt="3"/>
      <dgm:spPr/>
    </dgm:pt>
    <dgm:pt modelId="{73415FFA-4914-40E4-8DB8-0B4A9FD8E54C}" type="pres">
      <dgm:prSet presAssocID="{4BD4ED40-7A85-440F-ACD9-3BC05C279A54}" presName="descendantArrow" presStyleLbl="bgAccFollowNode1" presStyleIdx="1" presStyleCnt="3"/>
      <dgm:spPr/>
    </dgm:pt>
    <dgm:pt modelId="{1BE88A4C-B0B4-4FAF-854F-ACB4D9CE3510}" type="pres">
      <dgm:prSet presAssocID="{32124B9B-DA01-4A5E-BF6E-21FFAD8E2F92}" presName="sp" presStyleCnt="0"/>
      <dgm:spPr/>
    </dgm:pt>
    <dgm:pt modelId="{CDF26BF8-7184-4CE3-86F0-43A5319FB193}" type="pres">
      <dgm:prSet presAssocID="{88521DBB-AF6F-4538-94A4-9A0053AEA8A0}" presName="arrowAndChildren" presStyleCnt="0"/>
      <dgm:spPr/>
    </dgm:pt>
    <dgm:pt modelId="{8E29A6DE-8432-4A13-AB72-B93611D020BB}" type="pres">
      <dgm:prSet presAssocID="{88521DBB-AF6F-4538-94A4-9A0053AEA8A0}" presName="parentTextArrow" presStyleLbl="node1" presStyleIdx="0" presStyleCnt="0"/>
      <dgm:spPr/>
    </dgm:pt>
    <dgm:pt modelId="{0D7B3A62-6E0D-4F69-A2A6-040A80004D64}" type="pres">
      <dgm:prSet presAssocID="{88521DBB-AF6F-4538-94A4-9A0053AEA8A0}" presName="arrow" presStyleLbl="alignNode1" presStyleIdx="2" presStyleCnt="3"/>
      <dgm:spPr/>
    </dgm:pt>
    <dgm:pt modelId="{1BDC493F-11DD-4CDE-A0BF-A6B3102E6E56}" type="pres">
      <dgm:prSet presAssocID="{88521DBB-AF6F-4538-94A4-9A0053AEA8A0}" presName="descendantArrow" presStyleLbl="bgAccFollowNode1" presStyleIdx="2" presStyleCnt="3"/>
      <dgm:spPr/>
    </dgm:pt>
  </dgm:ptLst>
  <dgm:cxnLst>
    <dgm:cxn modelId="{E0F08509-4DDF-45C6-BFFD-81679F3825F0}" type="presOf" srcId="{58811736-856A-4AF2-ABE4-96A9A205DBC0}" destId="{402D7CD5-8BA3-422F-A06A-740D58D54627}" srcOrd="0" destOrd="0" presId="urn:microsoft.com/office/officeart/2016/7/layout/VerticalDownArrowProcess"/>
    <dgm:cxn modelId="{BDF6771F-F0E9-41B6-9897-15FC71668FD2}" type="presOf" srcId="{A73ECA67-F1A9-4B0E-B04A-D6C3A11AC7EA}" destId="{BE48587B-338F-4E5F-9127-E65704157086}" srcOrd="0" destOrd="0" presId="urn:microsoft.com/office/officeart/2016/7/layout/VerticalDownArrowProcess"/>
    <dgm:cxn modelId="{057D8A40-6F1E-4E3E-9973-17FFBCD28118}" srcId="{4BD4ED40-7A85-440F-ACD9-3BC05C279A54}" destId="{7AFEE3CC-53B2-4BD0-BDEC-A65317970F8F}" srcOrd="0" destOrd="0" parTransId="{3684D9FD-3E84-4CC6-8EEE-7997CAB74F27}" sibTransId="{8ED9E0F5-5EC7-458E-A1A7-38C454BA52AD}"/>
    <dgm:cxn modelId="{1574A46B-8C43-41DA-B5CE-ABB9067F4934}" srcId="{A73ECA67-F1A9-4B0E-B04A-D6C3A11AC7EA}" destId="{88521DBB-AF6F-4538-94A4-9A0053AEA8A0}" srcOrd="0" destOrd="0" parTransId="{B32406C1-FE0B-4B78-990C-BB7BA51FE9CA}" sibTransId="{32124B9B-DA01-4A5E-BF6E-21FFAD8E2F92}"/>
    <dgm:cxn modelId="{6FF96357-DFB9-42C3-88E3-AE17A9E877D4}" type="presOf" srcId="{88521DBB-AF6F-4538-94A4-9A0053AEA8A0}" destId="{0D7B3A62-6E0D-4F69-A2A6-040A80004D64}" srcOrd="1" destOrd="0" presId="urn:microsoft.com/office/officeart/2016/7/layout/VerticalDownArrowProcess"/>
    <dgm:cxn modelId="{7D6B6B77-0C91-4CB3-90B9-A71461A8E22D}" type="presOf" srcId="{E921699F-ACFE-40A6-95DC-EC044254E059}" destId="{1BDC493F-11DD-4CDE-A0BF-A6B3102E6E56}" srcOrd="0" destOrd="0" presId="urn:microsoft.com/office/officeart/2016/7/layout/VerticalDownArrowProcess"/>
    <dgm:cxn modelId="{58C5847B-DC9F-44E8-873D-EB4E1BC6E696}" type="presOf" srcId="{4BD4ED40-7A85-440F-ACD9-3BC05C279A54}" destId="{7E97F523-28F7-4CE6-95A4-3C5EE23AEC56}" srcOrd="1" destOrd="0" presId="urn:microsoft.com/office/officeart/2016/7/layout/VerticalDownArrowProcess"/>
    <dgm:cxn modelId="{AA980883-0FEB-4B04-A6ED-40045B87A319}" srcId="{88521DBB-AF6F-4538-94A4-9A0053AEA8A0}" destId="{E921699F-ACFE-40A6-95DC-EC044254E059}" srcOrd="0" destOrd="0" parTransId="{B37D593C-9D78-404B-AAC3-DE541153AC39}" sibTransId="{EA4C18CE-DD5F-48C6-9FD4-F4AC53C3A3E8}"/>
    <dgm:cxn modelId="{EBB1BC84-BD26-461E-BD44-FA22A8CB498D}" type="presOf" srcId="{88521DBB-AF6F-4538-94A4-9A0053AEA8A0}" destId="{8E29A6DE-8432-4A13-AB72-B93611D020BB}" srcOrd="0" destOrd="0" presId="urn:microsoft.com/office/officeart/2016/7/layout/VerticalDownArrowProcess"/>
    <dgm:cxn modelId="{B09AD98C-E8CF-4AB6-AEDF-6D478A0E0DE6}" srcId="{58811736-856A-4AF2-ABE4-96A9A205DBC0}" destId="{A447F7B8-55F6-46AD-9E91-F567F2B41539}" srcOrd="0" destOrd="0" parTransId="{9877B10E-69E0-47F3-87C3-C1F6663336A6}" sibTransId="{84493041-7034-430E-BBC0-F0B552F74E89}"/>
    <dgm:cxn modelId="{1CF62A96-28F9-4E16-B3ED-D0E7CCA88DF8}" type="presOf" srcId="{7AFEE3CC-53B2-4BD0-BDEC-A65317970F8F}" destId="{73415FFA-4914-40E4-8DB8-0B4A9FD8E54C}" srcOrd="0" destOrd="0" presId="urn:microsoft.com/office/officeart/2016/7/layout/VerticalDownArrowProcess"/>
    <dgm:cxn modelId="{116DA0AB-D812-40DD-8EF3-D3774FC32B71}" srcId="{A73ECA67-F1A9-4B0E-B04A-D6C3A11AC7EA}" destId="{58811736-856A-4AF2-ABE4-96A9A205DBC0}" srcOrd="2" destOrd="0" parTransId="{56D61DAF-725F-4F7A-B6D0-52D07F152A4C}" sibTransId="{962A7C65-0BFC-4DB4-814E-5E4655DEA694}"/>
    <dgm:cxn modelId="{26EDDFB8-A2D0-4737-A067-75B4A1D9E885}" srcId="{A73ECA67-F1A9-4B0E-B04A-D6C3A11AC7EA}" destId="{4BD4ED40-7A85-440F-ACD9-3BC05C279A54}" srcOrd="1" destOrd="0" parTransId="{60D22CF6-F8B0-47BF-AAC8-B5EF44BF3420}" sibTransId="{0BD017B1-82FF-4EFF-A6FF-B4B11F0C6B54}"/>
    <dgm:cxn modelId="{6B7374B9-EC24-47F1-B770-FEF8E407B902}" type="presOf" srcId="{4BD4ED40-7A85-440F-ACD9-3BC05C279A54}" destId="{EB4BEE57-91B1-48D9-8372-368492774440}" srcOrd="0" destOrd="0" presId="urn:microsoft.com/office/officeart/2016/7/layout/VerticalDownArrowProcess"/>
    <dgm:cxn modelId="{376BE1D6-F5F3-453A-B582-274FEA04A659}" type="presOf" srcId="{A447F7B8-55F6-46AD-9E91-F567F2B41539}" destId="{0F4926BC-E4C7-46D9-A564-8F9261A0CB33}" srcOrd="0" destOrd="0" presId="urn:microsoft.com/office/officeart/2016/7/layout/VerticalDownArrowProcess"/>
    <dgm:cxn modelId="{7E457D54-89AA-4657-9106-D2FD6534E3EF}" type="presParOf" srcId="{BE48587B-338F-4E5F-9127-E65704157086}" destId="{531C3F0D-E131-40C0-B57D-828CAF1B77BD}" srcOrd="0" destOrd="0" presId="urn:microsoft.com/office/officeart/2016/7/layout/VerticalDownArrowProcess"/>
    <dgm:cxn modelId="{06D86E96-65D2-4FAC-8023-FF77B6267AF1}" type="presParOf" srcId="{531C3F0D-E131-40C0-B57D-828CAF1B77BD}" destId="{402D7CD5-8BA3-422F-A06A-740D58D54627}" srcOrd="0" destOrd="0" presId="urn:microsoft.com/office/officeart/2016/7/layout/VerticalDownArrowProcess"/>
    <dgm:cxn modelId="{B4C06869-94D7-407D-B356-9706DDBE6B5A}" type="presParOf" srcId="{531C3F0D-E131-40C0-B57D-828CAF1B77BD}" destId="{0F4926BC-E4C7-46D9-A564-8F9261A0CB33}" srcOrd="1" destOrd="0" presId="urn:microsoft.com/office/officeart/2016/7/layout/VerticalDownArrowProcess"/>
    <dgm:cxn modelId="{859E9B47-048E-4F06-ABE6-2E8C3E92D367}" type="presParOf" srcId="{BE48587B-338F-4E5F-9127-E65704157086}" destId="{44E561D4-8E20-4C4F-97CC-586B5AF78BDD}" srcOrd="1" destOrd="0" presId="urn:microsoft.com/office/officeart/2016/7/layout/VerticalDownArrowProcess"/>
    <dgm:cxn modelId="{CBE954D2-1903-4DCE-A132-D019A600E865}" type="presParOf" srcId="{BE48587B-338F-4E5F-9127-E65704157086}" destId="{9E556046-2C47-4010-A8EA-C0C5302FA18A}" srcOrd="2" destOrd="0" presId="urn:microsoft.com/office/officeart/2016/7/layout/VerticalDownArrowProcess"/>
    <dgm:cxn modelId="{964DCB4B-0250-4F2A-9567-57832BC75C12}" type="presParOf" srcId="{9E556046-2C47-4010-A8EA-C0C5302FA18A}" destId="{EB4BEE57-91B1-48D9-8372-368492774440}" srcOrd="0" destOrd="0" presId="urn:microsoft.com/office/officeart/2016/7/layout/VerticalDownArrowProcess"/>
    <dgm:cxn modelId="{DA7F6711-F4F4-4AE6-8796-D744BD219A14}" type="presParOf" srcId="{9E556046-2C47-4010-A8EA-C0C5302FA18A}" destId="{7E97F523-28F7-4CE6-95A4-3C5EE23AEC56}" srcOrd="1" destOrd="0" presId="urn:microsoft.com/office/officeart/2016/7/layout/VerticalDownArrowProcess"/>
    <dgm:cxn modelId="{0878BD37-9F8C-4FF2-9BEB-B4F02BFF7D5C}" type="presParOf" srcId="{9E556046-2C47-4010-A8EA-C0C5302FA18A}" destId="{73415FFA-4914-40E4-8DB8-0B4A9FD8E54C}" srcOrd="2" destOrd="0" presId="urn:microsoft.com/office/officeart/2016/7/layout/VerticalDownArrowProcess"/>
    <dgm:cxn modelId="{BECACBC3-9A62-4E6C-8F0C-D55EB9A806DE}" type="presParOf" srcId="{BE48587B-338F-4E5F-9127-E65704157086}" destId="{1BE88A4C-B0B4-4FAF-854F-ACB4D9CE3510}" srcOrd="3" destOrd="0" presId="urn:microsoft.com/office/officeart/2016/7/layout/VerticalDownArrowProcess"/>
    <dgm:cxn modelId="{A68AFDF3-A7D1-4212-A789-BB8528BD544C}" type="presParOf" srcId="{BE48587B-338F-4E5F-9127-E65704157086}" destId="{CDF26BF8-7184-4CE3-86F0-43A5319FB193}" srcOrd="4" destOrd="0" presId="urn:microsoft.com/office/officeart/2016/7/layout/VerticalDownArrowProcess"/>
    <dgm:cxn modelId="{61C8D138-F635-46EB-ACC5-F634EC829AD2}" type="presParOf" srcId="{CDF26BF8-7184-4CE3-86F0-43A5319FB193}" destId="{8E29A6DE-8432-4A13-AB72-B93611D020BB}" srcOrd="0" destOrd="0" presId="urn:microsoft.com/office/officeart/2016/7/layout/VerticalDownArrowProcess"/>
    <dgm:cxn modelId="{DC9B9F92-158C-4FB2-9226-E7AACEEE36BD}" type="presParOf" srcId="{CDF26BF8-7184-4CE3-86F0-43A5319FB193}" destId="{0D7B3A62-6E0D-4F69-A2A6-040A80004D64}" srcOrd="1" destOrd="0" presId="urn:microsoft.com/office/officeart/2016/7/layout/VerticalDownArrowProcess"/>
    <dgm:cxn modelId="{C37908F3-02C9-4231-8B34-7CA410F55D9B}" type="presParOf" srcId="{CDF26BF8-7184-4CE3-86F0-43A5319FB193}" destId="{1BDC493F-11DD-4CDE-A0BF-A6B3102E6E56}" srcOrd="2" destOrd="0" presId="urn:microsoft.com/office/officeart/2016/7/layout/VerticalDownArrow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11364E7-8157-4D8B-8B93-FFB14A47CBA6}" type="doc">
      <dgm:prSet loTypeId="urn:microsoft.com/office/officeart/2005/8/layout/hierarchy1" loCatId="hierarchy" qsTypeId="urn:microsoft.com/office/officeart/2005/8/quickstyle/simple4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A9C1054A-8839-423B-8544-FB5033BD1CDE}">
      <dgm:prSet/>
      <dgm:spPr/>
      <dgm:t>
        <a:bodyPr/>
        <a:lstStyle/>
        <a:p>
          <a:r>
            <a:rPr lang="en-GB"/>
            <a:t>A study shows that bilinguals have a higher attention span (Kousaie, 2006) </a:t>
          </a:r>
          <a:endParaRPr lang="en-US"/>
        </a:p>
      </dgm:t>
    </dgm:pt>
    <dgm:pt modelId="{DEBB2876-97F5-49A2-9D32-5BE62C4EB319}" type="parTrans" cxnId="{297C1FC8-D9E3-4FC2-A77C-C47C004AE3EE}">
      <dgm:prSet/>
      <dgm:spPr/>
      <dgm:t>
        <a:bodyPr/>
        <a:lstStyle/>
        <a:p>
          <a:endParaRPr lang="en-US"/>
        </a:p>
      </dgm:t>
    </dgm:pt>
    <dgm:pt modelId="{AD836C17-A650-4A64-B107-0D24C0B25E78}" type="sibTrans" cxnId="{297C1FC8-D9E3-4FC2-A77C-C47C004AE3EE}">
      <dgm:prSet/>
      <dgm:spPr/>
      <dgm:t>
        <a:bodyPr/>
        <a:lstStyle/>
        <a:p>
          <a:endParaRPr lang="en-US"/>
        </a:p>
      </dgm:t>
    </dgm:pt>
    <dgm:pt modelId="{72FCF182-8D94-469A-8522-C0533D154450}">
      <dgm:prSet/>
      <dgm:spPr/>
      <dgm:t>
        <a:bodyPr/>
        <a:lstStyle/>
        <a:p>
          <a:r>
            <a:rPr lang="en-GB"/>
            <a:t>Have an awareness of others when speaking more than one language (Bialystok, 2012) </a:t>
          </a:r>
          <a:endParaRPr lang="en-US"/>
        </a:p>
      </dgm:t>
    </dgm:pt>
    <dgm:pt modelId="{D498E42D-DAF8-4710-8111-14736C5656BA}" type="parTrans" cxnId="{E5F065CF-0EA6-4E21-9242-0015A3D750C1}">
      <dgm:prSet/>
      <dgm:spPr/>
      <dgm:t>
        <a:bodyPr/>
        <a:lstStyle/>
        <a:p>
          <a:endParaRPr lang="en-US"/>
        </a:p>
      </dgm:t>
    </dgm:pt>
    <dgm:pt modelId="{20D0AA87-2BFC-4A4D-BFFC-B2FB1D5A62BA}" type="sibTrans" cxnId="{E5F065CF-0EA6-4E21-9242-0015A3D750C1}">
      <dgm:prSet/>
      <dgm:spPr/>
      <dgm:t>
        <a:bodyPr/>
        <a:lstStyle/>
        <a:p>
          <a:endParaRPr lang="en-US"/>
        </a:p>
      </dgm:t>
    </dgm:pt>
    <dgm:pt modelId="{8B174167-BE2B-404E-9F83-261F8EDD6F11}" type="pres">
      <dgm:prSet presAssocID="{511364E7-8157-4D8B-8B93-FFB14A47CBA6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5FA2501-B423-41F6-B9F7-91549CA3A48C}" type="pres">
      <dgm:prSet presAssocID="{A9C1054A-8839-423B-8544-FB5033BD1CDE}" presName="hierRoot1" presStyleCnt="0"/>
      <dgm:spPr/>
    </dgm:pt>
    <dgm:pt modelId="{B46DEE8D-8DE7-4993-BE90-88DBB689C77E}" type="pres">
      <dgm:prSet presAssocID="{A9C1054A-8839-423B-8544-FB5033BD1CDE}" presName="composite" presStyleCnt="0"/>
      <dgm:spPr/>
    </dgm:pt>
    <dgm:pt modelId="{7781956B-C1B4-4A75-8108-7F95BE5ECB02}" type="pres">
      <dgm:prSet presAssocID="{A9C1054A-8839-423B-8544-FB5033BD1CDE}" presName="background" presStyleLbl="node0" presStyleIdx="0" presStyleCnt="2"/>
      <dgm:spPr/>
    </dgm:pt>
    <dgm:pt modelId="{9D739C32-81B8-485D-BBAB-FE61DC1FB755}" type="pres">
      <dgm:prSet presAssocID="{A9C1054A-8839-423B-8544-FB5033BD1CDE}" presName="text" presStyleLbl="fgAcc0" presStyleIdx="0" presStyleCnt="2">
        <dgm:presLayoutVars>
          <dgm:chPref val="3"/>
        </dgm:presLayoutVars>
      </dgm:prSet>
      <dgm:spPr/>
    </dgm:pt>
    <dgm:pt modelId="{E439CB6F-B5A8-4D56-8193-E9B0BDC0415B}" type="pres">
      <dgm:prSet presAssocID="{A9C1054A-8839-423B-8544-FB5033BD1CDE}" presName="hierChild2" presStyleCnt="0"/>
      <dgm:spPr/>
    </dgm:pt>
    <dgm:pt modelId="{3799BAB4-C998-45C7-B355-AD8523141C5D}" type="pres">
      <dgm:prSet presAssocID="{72FCF182-8D94-469A-8522-C0533D154450}" presName="hierRoot1" presStyleCnt="0"/>
      <dgm:spPr/>
    </dgm:pt>
    <dgm:pt modelId="{904EF3C1-B45E-4F59-A10B-1C328E91B5AC}" type="pres">
      <dgm:prSet presAssocID="{72FCF182-8D94-469A-8522-C0533D154450}" presName="composite" presStyleCnt="0"/>
      <dgm:spPr/>
    </dgm:pt>
    <dgm:pt modelId="{83C26E4C-C53A-403A-9A53-24F699BC7C1E}" type="pres">
      <dgm:prSet presAssocID="{72FCF182-8D94-469A-8522-C0533D154450}" presName="background" presStyleLbl="node0" presStyleIdx="1" presStyleCnt="2"/>
      <dgm:spPr/>
    </dgm:pt>
    <dgm:pt modelId="{328E717D-E4B0-4E48-B022-358B3A050B75}" type="pres">
      <dgm:prSet presAssocID="{72FCF182-8D94-469A-8522-C0533D154450}" presName="text" presStyleLbl="fgAcc0" presStyleIdx="1" presStyleCnt="2">
        <dgm:presLayoutVars>
          <dgm:chPref val="3"/>
        </dgm:presLayoutVars>
      </dgm:prSet>
      <dgm:spPr/>
    </dgm:pt>
    <dgm:pt modelId="{10882EC4-C0BA-486F-A946-3C1C3D17E45A}" type="pres">
      <dgm:prSet presAssocID="{72FCF182-8D94-469A-8522-C0533D154450}" presName="hierChild2" presStyleCnt="0"/>
      <dgm:spPr/>
    </dgm:pt>
  </dgm:ptLst>
  <dgm:cxnLst>
    <dgm:cxn modelId="{2EB3ED10-5119-496E-988D-74873C458DC6}" type="presOf" srcId="{511364E7-8157-4D8B-8B93-FFB14A47CBA6}" destId="{8B174167-BE2B-404E-9F83-261F8EDD6F11}" srcOrd="0" destOrd="0" presId="urn:microsoft.com/office/officeart/2005/8/layout/hierarchy1"/>
    <dgm:cxn modelId="{DDEE4B55-7AA1-4CA3-90FA-9A50EF94C6BA}" type="presOf" srcId="{72FCF182-8D94-469A-8522-C0533D154450}" destId="{328E717D-E4B0-4E48-B022-358B3A050B75}" srcOrd="0" destOrd="0" presId="urn:microsoft.com/office/officeart/2005/8/layout/hierarchy1"/>
    <dgm:cxn modelId="{17E9DEAD-7D9F-47D9-9C11-07BA7A9E7D21}" type="presOf" srcId="{A9C1054A-8839-423B-8544-FB5033BD1CDE}" destId="{9D739C32-81B8-485D-BBAB-FE61DC1FB755}" srcOrd="0" destOrd="0" presId="urn:microsoft.com/office/officeart/2005/8/layout/hierarchy1"/>
    <dgm:cxn modelId="{297C1FC8-D9E3-4FC2-A77C-C47C004AE3EE}" srcId="{511364E7-8157-4D8B-8B93-FFB14A47CBA6}" destId="{A9C1054A-8839-423B-8544-FB5033BD1CDE}" srcOrd="0" destOrd="0" parTransId="{DEBB2876-97F5-49A2-9D32-5BE62C4EB319}" sibTransId="{AD836C17-A650-4A64-B107-0D24C0B25E78}"/>
    <dgm:cxn modelId="{E5F065CF-0EA6-4E21-9242-0015A3D750C1}" srcId="{511364E7-8157-4D8B-8B93-FFB14A47CBA6}" destId="{72FCF182-8D94-469A-8522-C0533D154450}" srcOrd="1" destOrd="0" parTransId="{D498E42D-DAF8-4710-8111-14736C5656BA}" sibTransId="{20D0AA87-2BFC-4A4D-BFFC-B2FB1D5A62BA}"/>
    <dgm:cxn modelId="{64E66AC9-3E06-4FF8-8489-F6A8F6883CF6}" type="presParOf" srcId="{8B174167-BE2B-404E-9F83-261F8EDD6F11}" destId="{05FA2501-B423-41F6-B9F7-91549CA3A48C}" srcOrd="0" destOrd="0" presId="urn:microsoft.com/office/officeart/2005/8/layout/hierarchy1"/>
    <dgm:cxn modelId="{0E0C73F5-2F4F-4568-94AD-ED14212662E2}" type="presParOf" srcId="{05FA2501-B423-41F6-B9F7-91549CA3A48C}" destId="{B46DEE8D-8DE7-4993-BE90-88DBB689C77E}" srcOrd="0" destOrd="0" presId="urn:microsoft.com/office/officeart/2005/8/layout/hierarchy1"/>
    <dgm:cxn modelId="{41389C78-C05C-46F9-86F6-44A638E25F26}" type="presParOf" srcId="{B46DEE8D-8DE7-4993-BE90-88DBB689C77E}" destId="{7781956B-C1B4-4A75-8108-7F95BE5ECB02}" srcOrd="0" destOrd="0" presId="urn:microsoft.com/office/officeart/2005/8/layout/hierarchy1"/>
    <dgm:cxn modelId="{1851E35F-7723-4C2A-A12F-701CEDDA13B2}" type="presParOf" srcId="{B46DEE8D-8DE7-4993-BE90-88DBB689C77E}" destId="{9D739C32-81B8-485D-BBAB-FE61DC1FB755}" srcOrd="1" destOrd="0" presId="urn:microsoft.com/office/officeart/2005/8/layout/hierarchy1"/>
    <dgm:cxn modelId="{836B6FB8-7497-41A2-AF29-384F82EE0D6F}" type="presParOf" srcId="{05FA2501-B423-41F6-B9F7-91549CA3A48C}" destId="{E439CB6F-B5A8-4D56-8193-E9B0BDC0415B}" srcOrd="1" destOrd="0" presId="urn:microsoft.com/office/officeart/2005/8/layout/hierarchy1"/>
    <dgm:cxn modelId="{22CB1253-56C1-444B-A92E-96222A1453EC}" type="presParOf" srcId="{8B174167-BE2B-404E-9F83-261F8EDD6F11}" destId="{3799BAB4-C998-45C7-B355-AD8523141C5D}" srcOrd="1" destOrd="0" presId="urn:microsoft.com/office/officeart/2005/8/layout/hierarchy1"/>
    <dgm:cxn modelId="{D40D84B6-96AD-440F-ACC3-FCC03133A9D2}" type="presParOf" srcId="{3799BAB4-C998-45C7-B355-AD8523141C5D}" destId="{904EF3C1-B45E-4F59-A10B-1C328E91B5AC}" srcOrd="0" destOrd="0" presId="urn:microsoft.com/office/officeart/2005/8/layout/hierarchy1"/>
    <dgm:cxn modelId="{3F1D77B2-BF7C-4B78-B570-9FE17D53C0A8}" type="presParOf" srcId="{904EF3C1-B45E-4F59-A10B-1C328E91B5AC}" destId="{83C26E4C-C53A-403A-9A53-24F699BC7C1E}" srcOrd="0" destOrd="0" presId="urn:microsoft.com/office/officeart/2005/8/layout/hierarchy1"/>
    <dgm:cxn modelId="{B2EE803E-DD02-4D0A-99F3-987B6E3F82F5}" type="presParOf" srcId="{904EF3C1-B45E-4F59-A10B-1C328E91B5AC}" destId="{328E717D-E4B0-4E48-B022-358B3A050B75}" srcOrd="1" destOrd="0" presId="urn:microsoft.com/office/officeart/2005/8/layout/hierarchy1"/>
    <dgm:cxn modelId="{D731D4A5-BA0A-4D22-8B21-26EDF561A630}" type="presParOf" srcId="{3799BAB4-C998-45C7-B355-AD8523141C5D}" destId="{10882EC4-C0BA-486F-A946-3C1C3D17E45A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78E9BB6-E750-4587-BAAB-36C1DA323357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BA9C460E-8CEE-4ECB-AE0D-B2F4D083B3A0}">
      <dgm:prSet/>
      <dgm:spPr/>
      <dgm:t>
        <a:bodyPr/>
        <a:lstStyle/>
        <a:p>
          <a:pPr>
            <a:defRPr cap="all"/>
          </a:pPr>
          <a:r>
            <a:rPr lang="en-GB"/>
            <a:t>Thoughts and beliefs </a:t>
          </a:r>
          <a:endParaRPr lang="en-US"/>
        </a:p>
      </dgm:t>
    </dgm:pt>
    <dgm:pt modelId="{3EF5CE94-3BD3-4E8D-924F-2ABA02AE25D8}" type="parTrans" cxnId="{DCFE4FDE-12DC-42CA-99E7-9185CB790951}">
      <dgm:prSet/>
      <dgm:spPr/>
      <dgm:t>
        <a:bodyPr/>
        <a:lstStyle/>
        <a:p>
          <a:endParaRPr lang="en-US"/>
        </a:p>
      </dgm:t>
    </dgm:pt>
    <dgm:pt modelId="{736E432D-2077-48F2-8AC8-FE269472DDE5}" type="sibTrans" cxnId="{DCFE4FDE-12DC-42CA-99E7-9185CB790951}">
      <dgm:prSet/>
      <dgm:spPr/>
      <dgm:t>
        <a:bodyPr/>
        <a:lstStyle/>
        <a:p>
          <a:endParaRPr lang="en-US"/>
        </a:p>
      </dgm:t>
    </dgm:pt>
    <dgm:pt modelId="{2B07CA0E-BE03-4CD3-97FF-9B3E28211916}">
      <dgm:prSet/>
      <dgm:spPr/>
      <dgm:t>
        <a:bodyPr/>
        <a:lstStyle/>
        <a:p>
          <a:pPr>
            <a:defRPr cap="all"/>
          </a:pPr>
          <a:r>
            <a:rPr lang="en-GB"/>
            <a:t>Affective   </a:t>
          </a:r>
          <a:endParaRPr lang="en-US"/>
        </a:p>
      </dgm:t>
    </dgm:pt>
    <dgm:pt modelId="{832FB90B-58C5-48FE-B3F1-0C7198D745F5}" type="parTrans" cxnId="{90A884F0-6F57-40E2-B644-47E43FA27515}">
      <dgm:prSet/>
      <dgm:spPr/>
      <dgm:t>
        <a:bodyPr/>
        <a:lstStyle/>
        <a:p>
          <a:endParaRPr lang="en-US"/>
        </a:p>
      </dgm:t>
    </dgm:pt>
    <dgm:pt modelId="{BE9F0E86-2BBB-40CD-9AA4-837F9157F9A6}" type="sibTrans" cxnId="{90A884F0-6F57-40E2-B644-47E43FA27515}">
      <dgm:prSet/>
      <dgm:spPr/>
      <dgm:t>
        <a:bodyPr/>
        <a:lstStyle/>
        <a:p>
          <a:endParaRPr lang="en-US"/>
        </a:p>
      </dgm:t>
    </dgm:pt>
    <dgm:pt modelId="{4F414FC1-27D7-4772-9583-EF78C488C30E}">
      <dgm:prSet/>
      <dgm:spPr/>
      <dgm:t>
        <a:bodyPr/>
        <a:lstStyle/>
        <a:p>
          <a:pPr>
            <a:defRPr cap="all"/>
          </a:pPr>
          <a:r>
            <a:rPr lang="en-GB"/>
            <a:t>Plan of action (Baker, 1992) </a:t>
          </a:r>
          <a:endParaRPr lang="en-US"/>
        </a:p>
      </dgm:t>
    </dgm:pt>
    <dgm:pt modelId="{9ED57264-8482-42C4-A079-E085BDBF0629}" type="parTrans" cxnId="{4B1A1C36-EB41-4FC8-A194-577A12993F19}">
      <dgm:prSet/>
      <dgm:spPr/>
      <dgm:t>
        <a:bodyPr/>
        <a:lstStyle/>
        <a:p>
          <a:endParaRPr lang="en-US"/>
        </a:p>
      </dgm:t>
    </dgm:pt>
    <dgm:pt modelId="{89BC366F-414A-4232-8983-A9B51A1513D6}" type="sibTrans" cxnId="{4B1A1C36-EB41-4FC8-A194-577A12993F19}">
      <dgm:prSet/>
      <dgm:spPr/>
      <dgm:t>
        <a:bodyPr/>
        <a:lstStyle/>
        <a:p>
          <a:endParaRPr lang="en-US"/>
        </a:p>
      </dgm:t>
    </dgm:pt>
    <dgm:pt modelId="{0D944D33-B4A9-471E-A3A5-B2D869E86B6A}" type="pres">
      <dgm:prSet presAssocID="{F78E9BB6-E750-4587-BAAB-36C1DA323357}" presName="root" presStyleCnt="0">
        <dgm:presLayoutVars>
          <dgm:dir/>
          <dgm:resizeHandles val="exact"/>
        </dgm:presLayoutVars>
      </dgm:prSet>
      <dgm:spPr/>
    </dgm:pt>
    <dgm:pt modelId="{9DD914C9-D1E4-4EC8-A5D7-47BAC439A702}" type="pres">
      <dgm:prSet presAssocID="{BA9C460E-8CEE-4ECB-AE0D-B2F4D083B3A0}" presName="compNode" presStyleCnt="0"/>
      <dgm:spPr/>
    </dgm:pt>
    <dgm:pt modelId="{79102B7E-6247-4F93-A4C6-F5B53FAF01E4}" type="pres">
      <dgm:prSet presAssocID="{BA9C460E-8CEE-4ECB-AE0D-B2F4D083B3A0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68B50EEA-799E-46D8-A26B-ED57409781F3}" type="pres">
      <dgm:prSet presAssocID="{BA9C460E-8CEE-4ECB-AE0D-B2F4D083B3A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hought bubble"/>
        </a:ext>
      </dgm:extLst>
    </dgm:pt>
    <dgm:pt modelId="{21C440B8-77FF-4804-B512-A3F7C02632B7}" type="pres">
      <dgm:prSet presAssocID="{BA9C460E-8CEE-4ECB-AE0D-B2F4D083B3A0}" presName="spaceRect" presStyleCnt="0"/>
      <dgm:spPr/>
    </dgm:pt>
    <dgm:pt modelId="{D99D90A0-CE44-4715-83D6-0C3C6CD57507}" type="pres">
      <dgm:prSet presAssocID="{BA9C460E-8CEE-4ECB-AE0D-B2F4D083B3A0}" presName="textRect" presStyleLbl="revTx" presStyleIdx="0" presStyleCnt="3">
        <dgm:presLayoutVars>
          <dgm:chMax val="1"/>
          <dgm:chPref val="1"/>
        </dgm:presLayoutVars>
      </dgm:prSet>
      <dgm:spPr/>
    </dgm:pt>
    <dgm:pt modelId="{C7D57B0C-FB78-43EC-B1A9-E9783DAEE85C}" type="pres">
      <dgm:prSet presAssocID="{736E432D-2077-48F2-8AC8-FE269472DDE5}" presName="sibTrans" presStyleCnt="0"/>
      <dgm:spPr/>
    </dgm:pt>
    <dgm:pt modelId="{BF6D06E1-C90D-4247-96A6-AEC5C06DC78F}" type="pres">
      <dgm:prSet presAssocID="{2B07CA0E-BE03-4CD3-97FF-9B3E28211916}" presName="compNode" presStyleCnt="0"/>
      <dgm:spPr/>
    </dgm:pt>
    <dgm:pt modelId="{F526F7DD-F944-4E5A-9FFA-98EF53A7D4DF}" type="pres">
      <dgm:prSet presAssocID="{2B07CA0E-BE03-4CD3-97FF-9B3E28211916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2C91F029-BA49-42B8-A113-0C11C091C44C}" type="pres">
      <dgm:prSet presAssocID="{2B07CA0E-BE03-4CD3-97FF-9B3E2821191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rying Face with Solid Fill"/>
        </a:ext>
      </dgm:extLst>
    </dgm:pt>
    <dgm:pt modelId="{D7B28231-CD73-4EBF-8EE0-FEE16C044192}" type="pres">
      <dgm:prSet presAssocID="{2B07CA0E-BE03-4CD3-97FF-9B3E28211916}" presName="spaceRect" presStyleCnt="0"/>
      <dgm:spPr/>
    </dgm:pt>
    <dgm:pt modelId="{F77A850B-B887-48D1-8F89-43A3C20E240F}" type="pres">
      <dgm:prSet presAssocID="{2B07CA0E-BE03-4CD3-97FF-9B3E28211916}" presName="textRect" presStyleLbl="revTx" presStyleIdx="1" presStyleCnt="3">
        <dgm:presLayoutVars>
          <dgm:chMax val="1"/>
          <dgm:chPref val="1"/>
        </dgm:presLayoutVars>
      </dgm:prSet>
      <dgm:spPr/>
    </dgm:pt>
    <dgm:pt modelId="{283C9C3A-BE24-4EF4-8754-A1D0B87C23BC}" type="pres">
      <dgm:prSet presAssocID="{BE9F0E86-2BBB-40CD-9AA4-837F9157F9A6}" presName="sibTrans" presStyleCnt="0"/>
      <dgm:spPr/>
    </dgm:pt>
    <dgm:pt modelId="{3839722E-00E2-4960-9596-6BC83775DCD3}" type="pres">
      <dgm:prSet presAssocID="{4F414FC1-27D7-4772-9583-EF78C488C30E}" presName="compNode" presStyleCnt="0"/>
      <dgm:spPr/>
    </dgm:pt>
    <dgm:pt modelId="{373AF4E2-A4AA-4A83-A67D-8EB672655881}" type="pres">
      <dgm:prSet presAssocID="{4F414FC1-27D7-4772-9583-EF78C488C30E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BC1CE116-C45E-4F80-9682-962EEEDD1A6A}" type="pres">
      <dgm:prSet presAssocID="{4F414FC1-27D7-4772-9583-EF78C488C30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pper board"/>
        </a:ext>
      </dgm:extLst>
    </dgm:pt>
    <dgm:pt modelId="{B7E39567-F8D8-49AD-A9D0-E1F0A93F6F33}" type="pres">
      <dgm:prSet presAssocID="{4F414FC1-27D7-4772-9583-EF78C488C30E}" presName="spaceRect" presStyleCnt="0"/>
      <dgm:spPr/>
    </dgm:pt>
    <dgm:pt modelId="{AA02748C-742C-4F83-9F52-4D9FFE6762F2}" type="pres">
      <dgm:prSet presAssocID="{4F414FC1-27D7-4772-9583-EF78C488C30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4B1A1C36-EB41-4FC8-A194-577A12993F19}" srcId="{F78E9BB6-E750-4587-BAAB-36C1DA323357}" destId="{4F414FC1-27D7-4772-9583-EF78C488C30E}" srcOrd="2" destOrd="0" parTransId="{9ED57264-8482-42C4-A079-E085BDBF0629}" sibTransId="{89BC366F-414A-4232-8983-A9B51A1513D6}"/>
    <dgm:cxn modelId="{2B56F58F-EF04-439C-8C08-313029B767FB}" type="presOf" srcId="{F78E9BB6-E750-4587-BAAB-36C1DA323357}" destId="{0D944D33-B4A9-471E-A3A5-B2D869E86B6A}" srcOrd="0" destOrd="0" presId="urn:microsoft.com/office/officeart/2018/5/layout/IconLeafLabelList"/>
    <dgm:cxn modelId="{7071A894-67B7-413E-A00A-0240A9F8019A}" type="presOf" srcId="{2B07CA0E-BE03-4CD3-97FF-9B3E28211916}" destId="{F77A850B-B887-48D1-8F89-43A3C20E240F}" srcOrd="0" destOrd="0" presId="urn:microsoft.com/office/officeart/2018/5/layout/IconLeafLabelList"/>
    <dgm:cxn modelId="{CED17FA0-C404-4570-9FBC-D7FABDBE7FA8}" type="presOf" srcId="{BA9C460E-8CEE-4ECB-AE0D-B2F4D083B3A0}" destId="{D99D90A0-CE44-4715-83D6-0C3C6CD57507}" srcOrd="0" destOrd="0" presId="urn:microsoft.com/office/officeart/2018/5/layout/IconLeafLabelList"/>
    <dgm:cxn modelId="{DCFE4FDE-12DC-42CA-99E7-9185CB790951}" srcId="{F78E9BB6-E750-4587-BAAB-36C1DA323357}" destId="{BA9C460E-8CEE-4ECB-AE0D-B2F4D083B3A0}" srcOrd="0" destOrd="0" parTransId="{3EF5CE94-3BD3-4E8D-924F-2ABA02AE25D8}" sibTransId="{736E432D-2077-48F2-8AC8-FE269472DDE5}"/>
    <dgm:cxn modelId="{B4A5B8E3-C862-4FBA-8192-CF5B57E66657}" type="presOf" srcId="{4F414FC1-27D7-4772-9583-EF78C488C30E}" destId="{AA02748C-742C-4F83-9F52-4D9FFE6762F2}" srcOrd="0" destOrd="0" presId="urn:microsoft.com/office/officeart/2018/5/layout/IconLeafLabelList"/>
    <dgm:cxn modelId="{90A884F0-6F57-40E2-B644-47E43FA27515}" srcId="{F78E9BB6-E750-4587-BAAB-36C1DA323357}" destId="{2B07CA0E-BE03-4CD3-97FF-9B3E28211916}" srcOrd="1" destOrd="0" parTransId="{832FB90B-58C5-48FE-B3F1-0C7198D745F5}" sibTransId="{BE9F0E86-2BBB-40CD-9AA4-837F9157F9A6}"/>
    <dgm:cxn modelId="{3A3D2BC3-57AB-44CE-84F9-A47D6163FCC2}" type="presParOf" srcId="{0D944D33-B4A9-471E-A3A5-B2D869E86B6A}" destId="{9DD914C9-D1E4-4EC8-A5D7-47BAC439A702}" srcOrd="0" destOrd="0" presId="urn:microsoft.com/office/officeart/2018/5/layout/IconLeafLabelList"/>
    <dgm:cxn modelId="{D433E664-1D22-40BB-961F-FC2BA5179C4F}" type="presParOf" srcId="{9DD914C9-D1E4-4EC8-A5D7-47BAC439A702}" destId="{79102B7E-6247-4F93-A4C6-F5B53FAF01E4}" srcOrd="0" destOrd="0" presId="urn:microsoft.com/office/officeart/2018/5/layout/IconLeafLabelList"/>
    <dgm:cxn modelId="{AB864C67-9C98-4D13-8588-DDEE6B4CC4B5}" type="presParOf" srcId="{9DD914C9-D1E4-4EC8-A5D7-47BAC439A702}" destId="{68B50EEA-799E-46D8-A26B-ED57409781F3}" srcOrd="1" destOrd="0" presId="urn:microsoft.com/office/officeart/2018/5/layout/IconLeafLabelList"/>
    <dgm:cxn modelId="{9DAE33EE-4D11-426B-AB5E-B370B6B76590}" type="presParOf" srcId="{9DD914C9-D1E4-4EC8-A5D7-47BAC439A702}" destId="{21C440B8-77FF-4804-B512-A3F7C02632B7}" srcOrd="2" destOrd="0" presId="urn:microsoft.com/office/officeart/2018/5/layout/IconLeafLabelList"/>
    <dgm:cxn modelId="{5BAF5C13-7ED0-43BE-8AF8-ACA6E027E207}" type="presParOf" srcId="{9DD914C9-D1E4-4EC8-A5D7-47BAC439A702}" destId="{D99D90A0-CE44-4715-83D6-0C3C6CD57507}" srcOrd="3" destOrd="0" presId="urn:microsoft.com/office/officeart/2018/5/layout/IconLeafLabelList"/>
    <dgm:cxn modelId="{07F5A028-37A1-4FE2-9080-89EF4DE923D5}" type="presParOf" srcId="{0D944D33-B4A9-471E-A3A5-B2D869E86B6A}" destId="{C7D57B0C-FB78-43EC-B1A9-E9783DAEE85C}" srcOrd="1" destOrd="0" presId="urn:microsoft.com/office/officeart/2018/5/layout/IconLeafLabelList"/>
    <dgm:cxn modelId="{A85C5EEC-9757-444F-A705-77D5378B7F29}" type="presParOf" srcId="{0D944D33-B4A9-471E-A3A5-B2D869E86B6A}" destId="{BF6D06E1-C90D-4247-96A6-AEC5C06DC78F}" srcOrd="2" destOrd="0" presId="urn:microsoft.com/office/officeart/2018/5/layout/IconLeafLabelList"/>
    <dgm:cxn modelId="{7EE331CE-5233-486F-B6AE-AE3EB2411C22}" type="presParOf" srcId="{BF6D06E1-C90D-4247-96A6-AEC5C06DC78F}" destId="{F526F7DD-F944-4E5A-9FFA-98EF53A7D4DF}" srcOrd="0" destOrd="0" presId="urn:microsoft.com/office/officeart/2018/5/layout/IconLeafLabelList"/>
    <dgm:cxn modelId="{5A3DFB41-8D98-4357-ACD8-5E31F8C5FC8B}" type="presParOf" srcId="{BF6D06E1-C90D-4247-96A6-AEC5C06DC78F}" destId="{2C91F029-BA49-42B8-A113-0C11C091C44C}" srcOrd="1" destOrd="0" presId="urn:microsoft.com/office/officeart/2018/5/layout/IconLeafLabelList"/>
    <dgm:cxn modelId="{0487839C-76A9-4CE2-B45F-78F029AC0A79}" type="presParOf" srcId="{BF6D06E1-C90D-4247-96A6-AEC5C06DC78F}" destId="{D7B28231-CD73-4EBF-8EE0-FEE16C044192}" srcOrd="2" destOrd="0" presId="urn:microsoft.com/office/officeart/2018/5/layout/IconLeafLabelList"/>
    <dgm:cxn modelId="{90FCA32E-2B40-4596-8E2B-13620E947F61}" type="presParOf" srcId="{BF6D06E1-C90D-4247-96A6-AEC5C06DC78F}" destId="{F77A850B-B887-48D1-8F89-43A3C20E240F}" srcOrd="3" destOrd="0" presId="urn:microsoft.com/office/officeart/2018/5/layout/IconLeafLabelList"/>
    <dgm:cxn modelId="{12B31D29-D799-4C84-A866-F01B8644F6C3}" type="presParOf" srcId="{0D944D33-B4A9-471E-A3A5-B2D869E86B6A}" destId="{283C9C3A-BE24-4EF4-8754-A1D0B87C23BC}" srcOrd="3" destOrd="0" presId="urn:microsoft.com/office/officeart/2018/5/layout/IconLeafLabelList"/>
    <dgm:cxn modelId="{54BACE43-EF06-4EA9-AAA0-224D2EA59522}" type="presParOf" srcId="{0D944D33-B4A9-471E-A3A5-B2D869E86B6A}" destId="{3839722E-00E2-4960-9596-6BC83775DCD3}" srcOrd="4" destOrd="0" presId="urn:microsoft.com/office/officeart/2018/5/layout/IconLeafLabelList"/>
    <dgm:cxn modelId="{40AF02D8-055B-4EE3-A3FD-750773FB7345}" type="presParOf" srcId="{3839722E-00E2-4960-9596-6BC83775DCD3}" destId="{373AF4E2-A4AA-4A83-A67D-8EB672655881}" srcOrd="0" destOrd="0" presId="urn:microsoft.com/office/officeart/2018/5/layout/IconLeafLabelList"/>
    <dgm:cxn modelId="{E9F38D9B-F62A-4A90-8074-D37276813756}" type="presParOf" srcId="{3839722E-00E2-4960-9596-6BC83775DCD3}" destId="{BC1CE116-C45E-4F80-9682-962EEEDD1A6A}" srcOrd="1" destOrd="0" presId="urn:microsoft.com/office/officeart/2018/5/layout/IconLeafLabelList"/>
    <dgm:cxn modelId="{EBB1949D-B2B7-4192-BCBD-35360F39E102}" type="presParOf" srcId="{3839722E-00E2-4960-9596-6BC83775DCD3}" destId="{B7E39567-F8D8-49AD-A9D0-E1F0A93F6F33}" srcOrd="2" destOrd="0" presId="urn:microsoft.com/office/officeart/2018/5/layout/IconLeafLabelList"/>
    <dgm:cxn modelId="{B7FB61A8-2678-484F-BA3F-E13BAF43D08E}" type="presParOf" srcId="{3839722E-00E2-4960-9596-6BC83775DCD3}" destId="{AA02748C-742C-4F83-9F52-4D9FFE6762F2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F5D3E0D-4A4D-452A-92AF-392DC42A1433}">
      <dsp:nvSpPr>
        <dsp:cNvPr id="0" name=""/>
        <dsp:cNvSpPr/>
      </dsp:nvSpPr>
      <dsp:spPr>
        <a:xfrm>
          <a:off x="0" y="104008"/>
          <a:ext cx="4996207" cy="181817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- In 1536, English was now an official language in Welsh courts, meaning any Welsh speakers would have no public office- Essentially Wales and England were united as one </a:t>
          </a:r>
          <a:endParaRPr lang="en-US" sz="2100" kern="1200"/>
        </a:p>
      </dsp:txBody>
      <dsp:txXfrm>
        <a:off x="88756" y="192764"/>
        <a:ext cx="4818695" cy="1640667"/>
      </dsp:txXfrm>
    </dsp:sp>
    <dsp:sp modelId="{3C1DCDFD-2063-42EB-9AE6-2F0E38C88A57}">
      <dsp:nvSpPr>
        <dsp:cNvPr id="0" name=""/>
        <dsp:cNvSpPr/>
      </dsp:nvSpPr>
      <dsp:spPr>
        <a:xfrm>
          <a:off x="0" y="1982668"/>
          <a:ext cx="4996207" cy="1818179"/>
        </a:xfrm>
        <a:prstGeom prst="roundRect">
          <a:avLst/>
        </a:prstGeom>
        <a:solidFill>
          <a:schemeClr val="accent2">
            <a:hueOff val="-743106"/>
            <a:satOff val="-5205"/>
            <a:lumOff val="127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Welsh language started to be used less because of this act. </a:t>
          </a:r>
          <a:endParaRPr lang="en-US" sz="2100" kern="1200"/>
        </a:p>
      </dsp:txBody>
      <dsp:txXfrm>
        <a:off x="88756" y="2071424"/>
        <a:ext cx="4818695" cy="1640667"/>
      </dsp:txXfrm>
    </dsp:sp>
    <dsp:sp modelId="{B3B6C46D-EF5C-464B-BC0E-CECD20BD97F6}">
      <dsp:nvSpPr>
        <dsp:cNvPr id="0" name=""/>
        <dsp:cNvSpPr/>
      </dsp:nvSpPr>
      <dsp:spPr>
        <a:xfrm>
          <a:off x="0" y="3861327"/>
          <a:ext cx="4996207" cy="1818179"/>
        </a:xfrm>
        <a:prstGeom prst="roundRect">
          <a:avLst/>
        </a:prstGeom>
        <a:solidFill>
          <a:schemeClr val="accent2">
            <a:hueOff val="-1486213"/>
            <a:satOff val="-10410"/>
            <a:lumOff val="255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Negative impact on Welsh speakers. The language was seen as illiterate and lower class (Davies, 2004) </a:t>
          </a:r>
          <a:endParaRPr lang="en-US" sz="2100" kern="1200"/>
        </a:p>
      </dsp:txBody>
      <dsp:txXfrm>
        <a:off x="88756" y="3950083"/>
        <a:ext cx="4818695" cy="164066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536761-B78B-410D-9D5A-48242629F1C3}">
      <dsp:nvSpPr>
        <dsp:cNvPr id="0" name=""/>
        <dsp:cNvSpPr/>
      </dsp:nvSpPr>
      <dsp:spPr>
        <a:xfrm>
          <a:off x="0" y="455997"/>
          <a:ext cx="4996207" cy="23868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Cymraeg 2050- What does this Policy mean for the future of Wales? </a:t>
          </a:r>
          <a:endParaRPr lang="en-US" sz="3400" kern="1200"/>
        </a:p>
      </dsp:txBody>
      <dsp:txXfrm>
        <a:off x="116514" y="572511"/>
        <a:ext cx="4763179" cy="2153772"/>
      </dsp:txXfrm>
    </dsp:sp>
    <dsp:sp modelId="{1D486511-4B13-410F-89F5-0428E200408F}">
      <dsp:nvSpPr>
        <dsp:cNvPr id="0" name=""/>
        <dsp:cNvSpPr/>
      </dsp:nvSpPr>
      <dsp:spPr>
        <a:xfrm>
          <a:off x="0" y="2940717"/>
          <a:ext cx="4996207" cy="2386800"/>
        </a:xfrm>
        <a:prstGeom prst="roundRect">
          <a:avLst/>
        </a:prstGeom>
        <a:solidFill>
          <a:schemeClr val="accent2">
            <a:hueOff val="-1486213"/>
            <a:satOff val="-10410"/>
            <a:lumOff val="255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Overall aim- To get 1 million Welsh speakers by 2050.  (Welsh Government, 2018) </a:t>
          </a:r>
          <a:endParaRPr lang="en-US" sz="3400" kern="1200"/>
        </a:p>
      </dsp:txBody>
      <dsp:txXfrm>
        <a:off x="116514" y="3057231"/>
        <a:ext cx="4763179" cy="215377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02D7CD5-8BA3-422F-A06A-740D58D54627}">
      <dsp:nvSpPr>
        <dsp:cNvPr id="0" name=""/>
        <dsp:cNvSpPr/>
      </dsp:nvSpPr>
      <dsp:spPr>
        <a:xfrm>
          <a:off x="0" y="4353558"/>
          <a:ext cx="1249051" cy="142893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833" tIns="156464" rIns="88833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Work</a:t>
          </a:r>
        </a:p>
      </dsp:txBody>
      <dsp:txXfrm>
        <a:off x="0" y="4353558"/>
        <a:ext cx="1249051" cy="1428935"/>
      </dsp:txXfrm>
    </dsp:sp>
    <dsp:sp modelId="{0F4926BC-E4C7-46D9-A564-8F9261A0CB33}">
      <dsp:nvSpPr>
        <dsp:cNvPr id="0" name=""/>
        <dsp:cNvSpPr/>
      </dsp:nvSpPr>
      <dsp:spPr>
        <a:xfrm>
          <a:off x="1249051" y="4353558"/>
          <a:ext cx="3747155" cy="1428935"/>
        </a:xfrm>
        <a:prstGeom prst="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010" tIns="266700" rIns="76010" bIns="26670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Work opportunities for Welsh speakers (Welsh Government, 2018) </a:t>
          </a:r>
        </a:p>
      </dsp:txBody>
      <dsp:txXfrm>
        <a:off x="1249051" y="4353558"/>
        <a:ext cx="3747155" cy="1428935"/>
      </dsp:txXfrm>
    </dsp:sp>
    <dsp:sp modelId="{7E97F523-28F7-4CE6-95A4-3C5EE23AEC56}">
      <dsp:nvSpPr>
        <dsp:cNvPr id="0" name=""/>
        <dsp:cNvSpPr/>
      </dsp:nvSpPr>
      <dsp:spPr>
        <a:xfrm rot="10800000">
          <a:off x="0" y="2177290"/>
          <a:ext cx="1249051" cy="2197702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833" tIns="156464" rIns="88833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Expand</a:t>
          </a:r>
        </a:p>
      </dsp:txBody>
      <dsp:txXfrm rot="-10800000">
        <a:off x="0" y="2177290"/>
        <a:ext cx="1249051" cy="1428506"/>
      </dsp:txXfrm>
    </dsp:sp>
    <dsp:sp modelId="{73415FFA-4914-40E4-8DB8-0B4A9FD8E54C}">
      <dsp:nvSpPr>
        <dsp:cNvPr id="0" name=""/>
        <dsp:cNvSpPr/>
      </dsp:nvSpPr>
      <dsp:spPr>
        <a:xfrm>
          <a:off x="1249051" y="2177290"/>
          <a:ext cx="3747155" cy="1428506"/>
        </a:xfrm>
        <a:prstGeom prst="rect">
          <a:avLst/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010" tIns="266700" rIns="76010" bIns="26670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Expand Welsh- medium primary schools </a:t>
          </a:r>
        </a:p>
      </dsp:txBody>
      <dsp:txXfrm>
        <a:off x="1249051" y="2177290"/>
        <a:ext cx="3747155" cy="1428506"/>
      </dsp:txXfrm>
    </dsp:sp>
    <dsp:sp modelId="{0D7B3A62-6E0D-4F69-A2A6-040A80004D64}">
      <dsp:nvSpPr>
        <dsp:cNvPr id="0" name=""/>
        <dsp:cNvSpPr/>
      </dsp:nvSpPr>
      <dsp:spPr>
        <a:xfrm rot="10800000">
          <a:off x="0" y="1022"/>
          <a:ext cx="1249051" cy="2197702"/>
        </a:xfrm>
        <a:prstGeom prst="upArrowCallout">
          <a:avLst>
            <a:gd name="adj1" fmla="val 5000"/>
            <a:gd name="adj2" fmla="val 10000"/>
            <a:gd name="adj3" fmla="val 15000"/>
            <a:gd name="adj4" fmla="val 64977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8833" tIns="156464" rIns="88833" bIns="156464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Increase</a:t>
          </a:r>
        </a:p>
      </dsp:txBody>
      <dsp:txXfrm rot="-10800000">
        <a:off x="0" y="1022"/>
        <a:ext cx="1249051" cy="1428506"/>
      </dsp:txXfrm>
    </dsp:sp>
    <dsp:sp modelId="{1BDC493F-11DD-4CDE-A0BF-A6B3102E6E56}">
      <dsp:nvSpPr>
        <dsp:cNvPr id="0" name=""/>
        <dsp:cNvSpPr/>
      </dsp:nvSpPr>
      <dsp:spPr>
        <a:xfrm>
          <a:off x="1249051" y="1022"/>
          <a:ext cx="3747155" cy="1428506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010" tIns="266700" rIns="76010" bIns="26670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/>
            <a:t>Increase the number of Welsh speaking teachers</a:t>
          </a:r>
        </a:p>
      </dsp:txBody>
      <dsp:txXfrm>
        <a:off x="1249051" y="1022"/>
        <a:ext cx="3747155" cy="142850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81956B-C1B4-4A75-8108-7F95BE5ECB02}">
      <dsp:nvSpPr>
        <dsp:cNvPr id="0" name=""/>
        <dsp:cNvSpPr/>
      </dsp:nvSpPr>
      <dsp:spPr>
        <a:xfrm>
          <a:off x="407598" y="71"/>
          <a:ext cx="3950572" cy="250861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D739C32-81B8-485D-BBAB-FE61DC1FB755}">
      <dsp:nvSpPr>
        <dsp:cNvPr id="0" name=""/>
        <dsp:cNvSpPr/>
      </dsp:nvSpPr>
      <dsp:spPr>
        <a:xfrm>
          <a:off x="846551" y="417076"/>
          <a:ext cx="3950572" cy="25086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 study shows that bilinguals have a higher attention span (Kousaie, 2006) </a:t>
          </a:r>
          <a:endParaRPr lang="en-US" sz="3000" kern="1200"/>
        </a:p>
      </dsp:txBody>
      <dsp:txXfrm>
        <a:off x="920026" y="490551"/>
        <a:ext cx="3803622" cy="2361663"/>
      </dsp:txXfrm>
    </dsp:sp>
    <dsp:sp modelId="{83C26E4C-C53A-403A-9A53-24F699BC7C1E}">
      <dsp:nvSpPr>
        <dsp:cNvPr id="0" name=""/>
        <dsp:cNvSpPr/>
      </dsp:nvSpPr>
      <dsp:spPr>
        <a:xfrm>
          <a:off x="5236076" y="71"/>
          <a:ext cx="3950572" cy="250861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28E717D-E4B0-4E48-B022-358B3A050B75}">
      <dsp:nvSpPr>
        <dsp:cNvPr id="0" name=""/>
        <dsp:cNvSpPr/>
      </dsp:nvSpPr>
      <dsp:spPr>
        <a:xfrm>
          <a:off x="5675028" y="417076"/>
          <a:ext cx="3950572" cy="250861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Have an awareness of others when speaking more than one language (Bialystok, 2012) </a:t>
          </a:r>
          <a:endParaRPr lang="en-US" sz="3000" kern="1200"/>
        </a:p>
      </dsp:txBody>
      <dsp:txXfrm>
        <a:off x="5748503" y="490551"/>
        <a:ext cx="3803622" cy="236166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9102B7E-6247-4F93-A4C6-F5B53FAF01E4}">
      <dsp:nvSpPr>
        <dsp:cNvPr id="0" name=""/>
        <dsp:cNvSpPr/>
      </dsp:nvSpPr>
      <dsp:spPr>
        <a:xfrm>
          <a:off x="679050" y="37693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B50EEA-799E-46D8-A26B-ED57409781F3}">
      <dsp:nvSpPr>
        <dsp:cNvPr id="0" name=""/>
        <dsp:cNvSpPr/>
      </dsp:nvSpPr>
      <dsp:spPr>
        <a:xfrm>
          <a:off x="1081237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9D90A0-CE44-4715-83D6-0C3C6CD57507}">
      <dsp:nvSpPr>
        <dsp:cNvPr id="0" name=""/>
        <dsp:cNvSpPr/>
      </dsp:nvSpPr>
      <dsp:spPr>
        <a:xfrm>
          <a:off x="75768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Thoughts and beliefs </a:t>
          </a:r>
          <a:endParaRPr lang="en-US" sz="2500" kern="1200"/>
        </a:p>
      </dsp:txBody>
      <dsp:txXfrm>
        <a:off x="75768" y="2851938"/>
        <a:ext cx="3093750" cy="720000"/>
      </dsp:txXfrm>
    </dsp:sp>
    <dsp:sp modelId="{F526F7DD-F944-4E5A-9FFA-98EF53A7D4DF}">
      <dsp:nvSpPr>
        <dsp:cNvPr id="0" name=""/>
        <dsp:cNvSpPr/>
      </dsp:nvSpPr>
      <dsp:spPr>
        <a:xfrm>
          <a:off x="4314206" y="37693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91F029-BA49-42B8-A113-0C11C091C44C}">
      <dsp:nvSpPr>
        <dsp:cNvPr id="0" name=""/>
        <dsp:cNvSpPr/>
      </dsp:nvSpPr>
      <dsp:spPr>
        <a:xfrm>
          <a:off x="4716393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7A850B-B887-48D1-8F89-43A3C20E240F}">
      <dsp:nvSpPr>
        <dsp:cNvPr id="0" name=""/>
        <dsp:cNvSpPr/>
      </dsp:nvSpPr>
      <dsp:spPr>
        <a:xfrm>
          <a:off x="3710925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Affective   </a:t>
          </a:r>
          <a:endParaRPr lang="en-US" sz="2500" kern="1200"/>
        </a:p>
      </dsp:txBody>
      <dsp:txXfrm>
        <a:off x="3710925" y="2851938"/>
        <a:ext cx="3093750" cy="720000"/>
      </dsp:txXfrm>
    </dsp:sp>
    <dsp:sp modelId="{373AF4E2-A4AA-4A83-A67D-8EB672655881}">
      <dsp:nvSpPr>
        <dsp:cNvPr id="0" name=""/>
        <dsp:cNvSpPr/>
      </dsp:nvSpPr>
      <dsp:spPr>
        <a:xfrm>
          <a:off x="7949362" y="376937"/>
          <a:ext cx="1887187" cy="1887187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1CE116-C45E-4F80-9682-962EEEDD1A6A}">
      <dsp:nvSpPr>
        <dsp:cNvPr id="0" name=""/>
        <dsp:cNvSpPr/>
      </dsp:nvSpPr>
      <dsp:spPr>
        <a:xfrm>
          <a:off x="8351550" y="779125"/>
          <a:ext cx="1082812" cy="108281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02748C-742C-4F83-9F52-4D9FFE6762F2}">
      <dsp:nvSpPr>
        <dsp:cNvPr id="0" name=""/>
        <dsp:cNvSpPr/>
      </dsp:nvSpPr>
      <dsp:spPr>
        <a:xfrm>
          <a:off x="7346081" y="2851938"/>
          <a:ext cx="3093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500" kern="1200"/>
            <a:t>Plan of action (Baker, 1992) </a:t>
          </a:r>
          <a:endParaRPr lang="en-US" sz="2500" kern="1200"/>
        </a:p>
      </dsp:txBody>
      <dsp:txXfrm>
        <a:off x="7346081" y="2851938"/>
        <a:ext cx="30937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VerticalDownArrowProcess">
  <dgm:title val="Vertical Down Arrow Process"/>
  <dgm:desc val="Use to show a progression; a timeline; sequential steps in a task, process, or workflow; or to emphasize movement or direction. Level 1 text appears inside an arrow shape while Level 2 text appears below the arrow shapes."/>
  <dgm:catLst>
    <dgm:cat type="process" pri="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23" srcId="2" destId="21" srcOrd="0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36"/>
      <dgm:constr type="primFontSz" for="des" forName="parentTextArrow" refType="primFontSz" refFor="des" refForName="parentTextBox" op="equ"/>
      <dgm:constr type="primFontSz" for="des" forName="descendantArrow" val="24"/>
      <dgm:constr type="primFontSz" for="des" forName="descendantArrow" refType="primFontSz" refFor="des" refForName="parentTextArrow" op="lte"/>
      <dgm:constr type="primFontSz" for="des" forName="descendantBox" refType="primFontSz" refFor="des" refForName="parentTextArrow" op="lte"/>
      <dgm:constr type="primFontSz" for="des" forName="descendantBox" refType="primFontSz" refFor="des" refForName="parentTextBox" op="lte"/>
      <dgm:constr type="primFontSz" for="des" forName="descendantArrow" refType="primFontSz" refFor="des" refForName="parentTextBox" op="lte"/>
      <dgm:constr type="primFontSz" for="des" forName="descendantBox" refType="primFontSz" refFor="des" refForName="descendan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Box" refType="w" fact="0.25"/>
              <dgm:constr type="h" for="ch" forName="parentTextBox" refType="h"/>
              <dgm:constr type="t" for="ch" forName="parentTextBox"/>
              <dgm:constr type="w" for="ch" forName="descendantBox" refType="w" fact="0.75"/>
              <dgm:constr type="l" for="ch" forName="descendantBox" refType="w" fact="0.25"/>
              <dgm:constr type="b" for="ch" forName="descendantBox" refType="h"/>
              <dgm:constr type="h" for="ch" forName="descendantBox" refType="h"/>
            </dgm:constrLst>
            <dgm:ruleLst/>
            <dgm:layoutNode name="parentTextBox" styleLbl="alignNode1">
              <dgm:alg type="tx"/>
              <dgm:shape xmlns:r="http://schemas.openxmlformats.org/officeDocument/2006/relationships" type="rect" r:blip="">
                <dgm:adjLst/>
              </dgm:shap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descendantBox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presOf axis="des" ptType="node"/>
              <dgm:ruleLst>
                <dgm:rule type="primFontSz" val="11" fact="NaN" max="NaN"/>
              </dgm:ruleLst>
            </dgm:layoutNod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parentTextArrow" refType="w" fact="0.25"/>
              <dgm:constr type="t" for="ch" forName="parentTextArrow"/>
              <dgm:constr type="h" for="ch" forName="parentTextArrow" refType="h" fact="0.65"/>
              <dgm:constr type="w" for="ch" forName="arrow" refType="w" fact="0.25"/>
              <dgm:constr type="h" for="ch" forName="arrow" refType="h"/>
              <dgm:constr type="l" for="ch" forName="descendantArrow" refType="w" fact="0.25"/>
              <dgm:constr type="w" for="ch" forName="descendantArrow" refType="w" fact="0.75"/>
              <dgm:constr type="b" for="ch" forName="descendantArrow" refType="h" fact="0.65"/>
              <dgm:constr type="h" for="ch" forName="descendantArrow" refType="h" fact="0.65"/>
            </dgm:constrLst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>
                <dgm:constr type="primFontSz" refType="h" op="lte" fact="0.5"/>
                <dgm:constr type="lMarg" refType="w" fact="0.2016"/>
                <dgm:constr type="rMarg" refType="w" fact="0.2016"/>
              </dgm:constrLst>
              <dgm:ruleLst>
                <dgm:rule type="primFontSz" val="13" fact="NaN" max="NaN"/>
              </dgm:ruleLst>
            </dgm:layoutNode>
            <dgm:layoutNode name="arrow" styleLbl="alignNode1">
              <dgm:alg type="sp"/>
              <dgm:shape xmlns:r="http://schemas.openxmlformats.org/officeDocument/2006/relationships" rot="180" type="upArrowCallout" r:blip="">
                <dgm:adjLst>
                  <dgm:adj idx="1" val="0.05"/>
                  <dgm:adj idx="2" val="0.1"/>
                  <dgm:adj idx="3" val="0.15"/>
                </dgm:adjLst>
              </dgm:shape>
              <dgm:presOf axis="self"/>
              <dgm:constrLst/>
              <dgm:ruleLst/>
            </dgm:layoutNode>
            <dgm:layoutNode name="descendantArrow" styleLbl="bgAccFollowNode1">
              <dgm:alg type="tx">
                <dgm:param type="stBulletLvl" val="0"/>
                <dgm:param type="parTxLTRAlign" val="l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tMarg" refType="primFontSz"/>
                <dgm:constr type="bMarg" refType="primFontSz"/>
                <dgm:constr type="lMarg" refType="w" fact="0.0575"/>
                <dgm:constr type="rMarg" refType="w" fact="0.0575"/>
              </dgm:constrLst>
              <dgm:ruleLst>
                <dgm:rule type="primFontSz" val="11" fact="NaN" max="NaN"/>
              </dgm:ruleLst>
            </dgm:layoutNod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A1826-1B3E-4E2E-8D6C-93BCEAA3D6C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07200" y="1096965"/>
            <a:ext cx="7977600" cy="2085696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B5F0CE-1714-4650-9690-5676C06349A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16000" y="3945771"/>
            <a:ext cx="5760000" cy="1832730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0" spc="5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D0CA85-BF38-4762-934C-D00F2047C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CA3C9-6579-49D9-A5FD-20231FB4B3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B94FE-6287-4D49-B0E5-FE9A9BA75A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E0C0B2A-3FD1-4235-A16E-0ED1E028A93E}"/>
              </a:ext>
            </a:extLst>
          </p:cNvPr>
          <p:cNvCxnSpPr>
            <a:cxnSpLocks/>
          </p:cNvCxnSpPr>
          <p:nvPr/>
        </p:nvCxnSpPr>
        <p:spPr>
          <a:xfrm>
            <a:off x="5826000" y="3525773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" name="Group 7">
            <a:extLst>
              <a:ext uri="{FF2B5EF4-FFF2-40B4-BE49-F238E27FC236}">
                <a16:creationId xmlns:a16="http://schemas.microsoft.com/office/drawing/2014/main" id="{9494E066-0146-46E9-BAF1-C33240ABA294}"/>
              </a:ext>
            </a:extLst>
          </p:cNvPr>
          <p:cNvGrpSpPr/>
          <p:nvPr/>
        </p:nvGrpSpPr>
        <p:grpSpPr>
          <a:xfrm rot="2700000">
            <a:off x="10127693" y="4178240"/>
            <a:ext cx="633413" cy="1862138"/>
            <a:chOff x="5959192" y="333389"/>
            <a:chExt cx="633413" cy="186213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B02BD80B-C499-4DAC-9580-575B04F8658F}"/>
                </a:ext>
              </a:extLst>
            </p:cNvPr>
            <p:cNvGrpSpPr/>
            <p:nvPr/>
          </p:nvGrpSpPr>
          <p:grpSpPr>
            <a:xfrm>
              <a:off x="5959192" y="333389"/>
              <a:ext cx="633413" cy="1419225"/>
              <a:chOff x="5959192" y="333389"/>
              <a:chExt cx="633413" cy="1419225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CCF069F3-858C-4C67-90C2-46017C3D4CEB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5959192" y="333389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8A1FFA52-DFA8-4A81-8A85-50BE13257F51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278280" y="333389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sp>
          <p:nvSpPr>
            <p:cNvPr id="10" name="Line 70">
              <a:extLst>
                <a:ext uri="{FF2B5EF4-FFF2-40B4-BE49-F238E27FC236}">
                  <a16:creationId xmlns:a16="http://schemas.microsoft.com/office/drawing/2014/main" id="{BAEDA471-60CB-4A0C-B9AD-B2B3C51EA2FD}"/>
                </a:ext>
              </a:extLst>
            </p:cNvPr>
            <p:cNvSpPr>
              <a:spLocks noChangeShapeType="1"/>
            </p:cNvSpPr>
            <p:nvPr/>
          </p:nvSpPr>
          <p:spPr bwMode="auto">
            <a:xfrm flipV="1">
              <a:off x="6278280" y="333389"/>
              <a:ext cx="0" cy="1862138"/>
            </a:xfrm>
            <a:prstGeom prst="line">
              <a:avLst/>
            </a:prstGeom>
            <a:noFill/>
            <a:ln w="12700" cap="flat">
              <a:solidFill>
                <a:srgbClr val="FFFFFF"/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8781474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32E59-6597-437B-B2F8-E2DD1F86A8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3BC1D-912E-4012-84AC-A509C9EF4F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77110C-4AA3-4101-B3BD-140B90AF99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50F189-4D8E-4DE6-8295-CF92FA8BF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5F33EC-1ACF-4D46-AEA5-A20802210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313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5267-19A7-4A3D-9658-AD3F78DD35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2305800"/>
            <a:ext cx="4636800" cy="2246400"/>
          </a:xfrm>
        </p:spPr>
        <p:txBody>
          <a:bodyPr anchor="ctr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5F17554-5672-499F-BEB9-AB069E6D15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565250" y="2305800"/>
            <a:ext cx="4636800" cy="2246400"/>
          </a:xfrm>
        </p:spPr>
        <p:txBody>
          <a:bodyPr anchor="ctr">
            <a:normAutofit/>
          </a:bodyPr>
          <a:lstStyle>
            <a:lvl1pPr marL="0" indent="0" algn="ctr">
              <a:lnSpc>
                <a:spcPct val="125000"/>
              </a:lnSpc>
              <a:buNone/>
              <a:defRPr sz="2400" i="1">
                <a:solidFill>
                  <a:schemeClr val="tx1"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CBA3C6-C279-46AA-B4EE-5F861D83D2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5/17/2021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4C125B-DDB9-4F4E-B9E9-A747E648F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3D465E-E86B-42A8-B18A-9046E40D63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681007E-0E57-40DB-9A98-D04E0A05937B}"/>
              </a:ext>
            </a:extLst>
          </p:cNvPr>
          <p:cNvSpPr/>
          <p:nvPr/>
        </p:nvSpPr>
        <p:spPr>
          <a:xfrm>
            <a:off x="1437136" y="649304"/>
            <a:ext cx="340415" cy="340415"/>
          </a:xfrm>
          <a:prstGeom prst="ellipse">
            <a:avLst/>
          </a:prstGeom>
          <a:gradFill flip="none" rotWithShape="1">
            <a:gsLst>
              <a:gs pos="0">
                <a:srgbClr val="FFFFFF">
                  <a:alpha val="80000"/>
                </a:srgbClr>
              </a:gs>
              <a:gs pos="100000">
                <a:srgbClr val="FFFFFF">
                  <a:alpha val="10000"/>
                </a:srgbClr>
              </a:gs>
            </a:gsLst>
            <a:lin ang="2700000" scaled="0"/>
            <a:tileRect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endParaRPr lang="en-US">
              <a:solidFill>
                <a:schemeClr val="tx1"/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4C2D7ED2-BAE3-470E-9EFF-F2A49EDD9767}"/>
              </a:ext>
            </a:extLst>
          </p:cNvPr>
          <p:cNvGrpSpPr/>
          <p:nvPr/>
        </p:nvGrpSpPr>
        <p:grpSpPr>
          <a:xfrm rot="10800000">
            <a:off x="1079500" y="952167"/>
            <a:ext cx="641184" cy="1069728"/>
            <a:chOff x="6484111" y="2967038"/>
            <a:chExt cx="641184" cy="1069728"/>
          </a:xfrm>
        </p:grpSpPr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15B14D1A-9E1B-41C3-96AA-A5C40C4F9B3A}"/>
                </a:ext>
              </a:extLst>
            </p:cNvPr>
            <p:cNvGrpSpPr/>
            <p:nvPr/>
          </p:nvGrpSpPr>
          <p:grpSpPr>
            <a:xfrm>
              <a:off x="6808136" y="2967038"/>
              <a:ext cx="317159" cy="932400"/>
              <a:chOff x="6808136" y="2967038"/>
              <a:chExt cx="317159" cy="932400"/>
            </a:xfrm>
          </p:grpSpPr>
          <p:sp>
            <p:nvSpPr>
              <p:cNvPr id="14" name="Freeform 68">
                <a:extLst>
                  <a:ext uri="{FF2B5EF4-FFF2-40B4-BE49-F238E27FC236}">
                    <a16:creationId xmlns:a16="http://schemas.microsoft.com/office/drawing/2014/main" id="{00EC83EC-04A6-4533-80A5-B1817F1FB35E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5" name="Freeform 69">
                <a:extLst>
                  <a:ext uri="{FF2B5EF4-FFF2-40B4-BE49-F238E27FC236}">
                    <a16:creationId xmlns:a16="http://schemas.microsoft.com/office/drawing/2014/main" id="{BF61FF24-9074-4265-ACF4-1AEC3621B76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6" name="Line 70">
                <a:extLst>
                  <a:ext uri="{FF2B5EF4-FFF2-40B4-BE49-F238E27FC236}">
                    <a16:creationId xmlns:a16="http://schemas.microsoft.com/office/drawing/2014/main" id="{8D31D9FF-672B-4C5E-B4B2-DD86A124413F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8991EBFD-EBD5-48CE-9178-AF5B6F50D416}"/>
                </a:ext>
              </a:extLst>
            </p:cNvPr>
            <p:cNvGrpSpPr/>
            <p:nvPr/>
          </p:nvGrpSpPr>
          <p:grpSpPr>
            <a:xfrm rot="18900000" flipH="1">
              <a:off x="6484111" y="3104366"/>
              <a:ext cx="317159" cy="932400"/>
              <a:chOff x="6808136" y="2967038"/>
              <a:chExt cx="317159" cy="932400"/>
            </a:xfrm>
          </p:grpSpPr>
          <p:sp>
            <p:nvSpPr>
              <p:cNvPr id="11" name="Freeform 68">
                <a:extLst>
                  <a:ext uri="{FF2B5EF4-FFF2-40B4-BE49-F238E27FC236}">
                    <a16:creationId xmlns:a16="http://schemas.microsoft.com/office/drawing/2014/main" id="{1B45F046-3129-4A30-9402-44BA590CD1B6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808136" y="2967038"/>
                <a:ext cx="159772" cy="710627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2" name="Freeform 69">
                <a:extLst>
                  <a:ext uri="{FF2B5EF4-FFF2-40B4-BE49-F238E27FC236}">
                    <a16:creationId xmlns:a16="http://schemas.microsoft.com/office/drawing/2014/main" id="{24589F32-BB2E-46B1-BAB5-75EA779C7A25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6967908" y="2967038"/>
                <a:ext cx="157387" cy="710627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13" name="Line 70">
                <a:extLst>
                  <a:ext uri="{FF2B5EF4-FFF2-40B4-BE49-F238E27FC236}">
                    <a16:creationId xmlns:a16="http://schemas.microsoft.com/office/drawing/2014/main" id="{0BD46CA5-AE89-4413-AB8D-347179D88133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 flipV="1">
                <a:off x="6967908" y="2967038"/>
                <a:ext cx="0" cy="932400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4043A360-3214-4DB8-BD85-C6AE48D02D3A}"/>
              </a:ext>
            </a:extLst>
          </p:cNvPr>
          <p:cNvCxnSpPr>
            <a:cxnSpLocks/>
          </p:cNvCxnSpPr>
          <p:nvPr/>
        </p:nvCxnSpPr>
        <p:spPr>
          <a:xfrm rot="16200000" flipH="1">
            <a:off x="5826000" y="342900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682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84AEE3-6C7B-402E-B26D-1D079D78D3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01641-6BDA-433D-9393-1DDACE06701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89400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B8F8D2A-A489-488D-B1E1-23F36D3E9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74202" y="1685925"/>
            <a:ext cx="4928400" cy="4092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A242E8-AEEF-4BBD-94E9-86F89D6952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58D2CA-06C9-412D-A5D6-F97DDBBB0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1A80D9-E04B-47BF-80DA-01E68346A5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2521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A42251-8A4B-463E-982B-C657C3810F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74D5E-AC0B-46BF-8840-61CC89C3B6B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399" y="1736732"/>
            <a:ext cx="4928400" cy="661912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01A0738-7A90-4A35-AB98-9656D61872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9400" y="2431256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ADFE01-1BA7-4288-9355-8B2B508BE5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4200" y="1736732"/>
            <a:ext cx="4928400" cy="662400"/>
          </a:xfrm>
        </p:spPr>
        <p:txBody>
          <a:bodyPr anchor="b">
            <a:normAutofit/>
          </a:bodyPr>
          <a:lstStyle>
            <a:lvl1pPr marL="0" indent="0">
              <a:buNone/>
              <a:defRPr sz="1600" b="0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7D49F77-6C55-47AC-B1AE-5D9906DBD7F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4200" y="2431257"/>
            <a:ext cx="4928400" cy="33472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D8EF53-AF86-47E8-83DC-8C419847A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01D653-ED9A-46D3-A97F-B5FA1DAE6C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C5B9B66-64EA-4022-BD96-ECF2A80CE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516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3B6B0-54DE-4F2D-84DD-D06CD3B11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EFFE053-BB16-4940-B248-2D496BB2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FBD80C-6CA1-42DB-B732-4807A27DA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A9DA86-C177-42C6-90F8-37C6844A2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763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746A27C-9BDA-43B3-96EA-C145EA7F04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1FBD5E-AA17-42F1-8615-49F2664DD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57A2D5-EBE5-43DD-8CF2-8B90801A0D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45958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451E1-40E1-4ED2-A9E3-6376E774AD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1" y="955674"/>
            <a:ext cx="3531600" cy="138499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AAE5E-AD83-40D4-8BDB-6B25250247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44850" y="882651"/>
            <a:ext cx="5760000" cy="4895849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4DF8E2-A28B-4889-AD9E-1D733FEA2E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89401" y="2584759"/>
            <a:ext cx="3531600" cy="3193741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52EF812-B775-468C-84D9-4394CC19F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E1DEB3-5237-467C-A5B6-EDA7F366EB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877A6B-440F-4D7B-92DA-1B964D029F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C89B2F1-1E32-44DB-B50E-BEA1896CAD81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281775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6B204-119E-45DB-A177-995FF5D9B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0000" y="955456"/>
            <a:ext cx="3531600" cy="1384995"/>
          </a:xfrm>
        </p:spPr>
        <p:txBody>
          <a:bodyPr anchor="b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CD3036-53A8-4361-AAAC-D8072EB470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37200" y="540001"/>
            <a:ext cx="6115050" cy="52385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0FCFCD5-820E-47D9-9A60-57680C4C94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90000" y="2584758"/>
            <a:ext cx="3531600" cy="3284229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2446C3-A62E-4690-9098-53D59C4C33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A6C8B8-EA3D-45E5-950A-B6F1EA0B47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2ACAB7-ADBF-42E5-A214-232BA9EFB3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D0E80DA6-B971-46B7-B0D3-8581AE0B6ACB}"/>
              </a:ext>
              <a:ext uri="{C183D7F6-B498-43B3-948B-1728B52AA6E4}">
                <adec:decorative xmlns:adec="http://schemas.microsoft.com/office/drawing/2017/decorative" val="0"/>
              </a:ext>
            </a:extLst>
          </p:cNvPr>
          <p:cNvCxnSpPr>
            <a:cxnSpLocks/>
          </p:cNvCxnSpPr>
          <p:nvPr/>
        </p:nvCxnSpPr>
        <p:spPr>
          <a:xfrm>
            <a:off x="4979988" y="540000"/>
            <a:ext cx="0" cy="5778000"/>
          </a:xfrm>
          <a:prstGeom prst="line">
            <a:avLst/>
          </a:prstGeom>
          <a:ln w="12700">
            <a:solidFill>
              <a:srgbClr val="FFFFFF">
                <a:alpha val="4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635470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2FB6D0-92CA-4910-AE77-E238F4C89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913172-A138-4DD4-A5B1-58BA625078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3897B9-E4AD-469B-A60D-9A1A4BD198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C5E1B0-48D6-4F99-9955-39958BA969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9F49DA-55D4-4E36-AEB9-A0E99E31A8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4147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4FEBC7C-C5C1-4A79-A195-B35701C2897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D34A74-3328-469B-ABCA-96F2FE3687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AE19AB-5637-455E-89C3-B41702C202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C743F4-8769-40B4-85DF-6CB8DE9F66AA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64F2A3-EBEE-4F42-BAC2-A482F00E6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FE1C27-1A43-4B0B-88D0-0C5FE1DBE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BD96E-3838-45D2-9031-D3AF67C920A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95645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06BB3-022B-49A9-9C13-EF2E3DB378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CA55B7-CEE0-4DEF-87D5-599955B162E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AC3CB1-4EC9-4D56-BA9B-BB216B7356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3E500-167A-4404-BE81-EEFE7C8F6A13}" type="datetimeFigureOut">
              <a:rPr lang="en-GB" smtClean="0"/>
              <a:t>17/05/2021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9132E4-589E-4709-B1FC-C6E10A7B1B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93D01A-C335-490B-B03D-FC925B7318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5A8E-FC05-45D1-9E35-DA0FF4494C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02242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84411F-C132-41B7-B34C-1D102040F80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4CCD98-3D35-47C0-8D43-7D51D26520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02487-A73F-4633-8C64-56985E984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3E500-167A-4404-BE81-EEFE7C8F6A13}" type="datetimeFigureOut">
              <a:rPr lang="en-GB" smtClean="0"/>
              <a:t>17/05/2021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889AC7-1445-4D6B-BF89-C80994E471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EB4AB8-9401-4061-971F-A079F0F6D4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5A8E-FC05-45D1-9E35-DA0FF4494C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56169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7233D4-9A65-49AB-9E82-BCB6C24F09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3DEC363-3F9A-47ED-B9E4-37154AE09B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B8EBE-B0B5-4C12-A527-E69125E123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3E500-167A-4404-BE81-EEFE7C8F6A13}" type="datetimeFigureOut">
              <a:rPr lang="en-GB" smtClean="0"/>
              <a:t>17/05/2021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7A4FC0-FF26-4F3A-88AA-BBBEBAA66B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17C36A-D789-4E2F-BFC9-8917EAE16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5A8E-FC05-45D1-9E35-DA0FF4494C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441764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1C625E-CEA2-476A-827B-514E3FD2BEA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E938D-3F7D-4193-A454-6A917BCDF14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11670D-B424-4A02-8CA0-1392809DFDE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FF4178-A622-4FB0-9953-E24CDE2C87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3E500-167A-4404-BE81-EEFE7C8F6A13}" type="datetimeFigureOut">
              <a:rPr lang="en-GB" smtClean="0"/>
              <a:t>17/05/2021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237AAC-775B-4C30-8AB7-58C64F4CFD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8939D51-E3B4-4040-B652-F3AF98951A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5A8E-FC05-45D1-9E35-DA0FF4494C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46084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B5EE58-EA96-4117-A0D0-4A2066B8B0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036F13-6739-486F-B6E0-3B80A01F244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D968A8-5CE5-4903-BD91-FB8823F7354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C60BDA8-E261-4605-A64C-BB80B0F44EB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0F0554-26C9-406A-AD99-564D17DEE2D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7AE90D1-C2BE-4CBC-8C6E-40B101FDB0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3E500-167A-4404-BE81-EEFE7C8F6A13}" type="datetimeFigureOut">
              <a:rPr lang="en-GB" smtClean="0"/>
              <a:t>17/05/2021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F587C7-D7F3-4526-A0C4-4B67856CDD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E4935D-D1FD-4424-B30B-E7AFDE0FF8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5A8E-FC05-45D1-9E35-DA0FF4494C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26802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C66A5-C750-4283-BC86-654DD024E8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134542C-8A90-4394-A7B3-DF32FE0DCE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3E500-167A-4404-BE81-EEFE7C8F6A13}" type="datetimeFigureOut">
              <a:rPr lang="en-GB" smtClean="0"/>
              <a:t>17/05/2021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43AD344-EBBF-42E8-A55A-F950561BBF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6952B6-BB05-4E45-B7DE-4E37AD221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5A8E-FC05-45D1-9E35-DA0FF4494C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27159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C23E082-3AF2-4820-BA5F-9DE74B08E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3E500-167A-4404-BE81-EEFE7C8F6A13}" type="datetimeFigureOut">
              <a:rPr lang="en-GB" smtClean="0"/>
              <a:t>17/05/2021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D6FC94-ACF5-45C6-8A36-C0CA518F7E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9125364-C4ED-4924-A1EE-3D0E18B2FF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5A8E-FC05-45D1-9E35-DA0FF4494C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645086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F71B1-FB37-4B4E-BFA7-F1E9B6DD29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607957-0928-4890-BCE8-F169C77BED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3C0C8E-DB0E-4F28-9501-1B7D800C0E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61BFC9-EAE7-4730-81DF-0392C3AE55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3E500-167A-4404-BE81-EEFE7C8F6A13}" type="datetimeFigureOut">
              <a:rPr lang="en-GB" smtClean="0"/>
              <a:t>17/05/2021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49BD1F-4279-4FEB-AC20-121F3A1A2A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F8CBF1B-7FD4-47C1-9A44-1532BEE81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5A8E-FC05-45D1-9E35-DA0FF4494C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55266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D6C811-68C5-4BDB-B048-56E5873947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E622477-A204-4907-B600-7BF04B2277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B5097B-54CD-4408-93F9-6FA0F29606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EB357E-35FE-41C2-8F74-351EE84012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3E500-167A-4404-BE81-EEFE7C8F6A13}" type="datetimeFigureOut">
              <a:rPr lang="en-GB" smtClean="0"/>
              <a:t>17/05/2021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7B65AF0-DF12-4EFB-A530-E9B006F117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A01951-BF19-4015-955D-0F09B2D0A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5A8E-FC05-45D1-9E35-DA0FF4494C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91670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F8E38-BA8D-40A2-8EFE-E544D665CC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DA5F61-8A95-478D-A3FA-857426378F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9EC6FA-B578-4B7F-94D7-DB663526E4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3E500-167A-4404-BE81-EEFE7C8F6A13}" type="datetimeFigureOut">
              <a:rPr lang="en-GB" smtClean="0"/>
              <a:t>17/05/2021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BB0B9F0-62C7-4020-917A-C3A4AA258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FD3E48-3B0E-4164-946F-D87B261387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5A8E-FC05-45D1-9E35-DA0FF4494C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269924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DDFBC0-B564-4AC1-91A9-27F035DBC15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E524899-7517-43BD-BAEE-9858422E73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0E69712-22C1-4D5E-A3EB-B30277C29A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33E500-167A-4404-BE81-EEFE7C8F6A13}" type="datetimeFigureOut">
              <a:rPr lang="en-GB" smtClean="0"/>
              <a:t>17/05/2021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B2FA55-C8B1-4709-B82E-B466A4771E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03680F-C7E8-4F01-B83B-D6A9F624FB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685A8E-FC05-45D1-9E35-DA0FF4494C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67092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0F28B-45E3-4585-87E3-73838692A70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68049"/>
            <a:ext cx="7626795" cy="2841914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755B0-E17A-4B52-A99D-C35BB18BB2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602038"/>
            <a:ext cx="7626795" cy="2501728"/>
          </a:xfrm>
        </p:spPr>
        <p:txBody>
          <a:bodyPr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390C28-805B-4DA6-A10E-651C0FD01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5EBBA9-C52F-4628-AE0D-DCD1772F91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5BAC57-F8E1-4B54-A111-CB53B32031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675472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A2C84-1247-4534-81D1-136C3E1EBB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8D490-CEA6-4844-A537-F749658D37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DAEFC9-887F-4E73-9938-6032D52864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FCF0CF-134A-404E-A177-9FAAA039F8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A1B0DC-2D2C-408B-A577-904A2385C0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874298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55431-EF88-4771-9699-27EF70A551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50"/>
            <a:ext cx="7673389" cy="3816588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AF57C3-A928-4093-B3FC-ECC2194AE9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7673389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BFD625-A893-46D3-A518-9E969CB4FE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AD37A-B380-4B65-9FB9-3FB914120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773B6-CD13-4451-9BF3-C4102BA5E8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891381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1FBD0A-9F7B-4EBB-9982-B55F5F9806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88CFF0B8-0BA9-4DD9-B7B2-0655DC8419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C77B910E-9B87-4291-987B-6883212CB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5596CF7-55B3-409D-A36C-F5BE9D625628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2245D23-45D8-474C-8A38-633E99962676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18A8D14-28CA-4095-B2FA-E48B3150AD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1D1F176A-19F1-4537-800D-210F29EC1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04C26-6125-4D95-9FC0-50DEB9419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1534" cy="159174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5401A-13E5-4CED-864F-06D6EECCBCA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2341329"/>
            <a:ext cx="5562600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513523-8F78-4766-91D7-03E329B683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341329"/>
            <a:ext cx="4736534" cy="383563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E5B757F-BAD2-4343-BD57-FC02D0BE19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A30EF3C-A61E-4F43-9C8F-BC9A6455C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19D947-1DC8-4CE9-A031-6EEB776BD0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253530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5BFA9BB-A51E-4D09-8602-5AD9010463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3" name="Color Fill">
            <a:extLst>
              <a:ext uri="{FF2B5EF4-FFF2-40B4-BE49-F238E27FC236}">
                <a16:creationId xmlns:a16="http://schemas.microsoft.com/office/drawing/2014/main" id="{A60257A1-779B-4048-BC0D-1EA579B5B1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38F4B5D0-AA24-4702-9C01-FC1A03E7B6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1151383" y="2767655"/>
            <a:ext cx="1040617" cy="2833045"/>
            <a:chOff x="11151383" y="2767655"/>
            <a:chExt cx="1040617" cy="2833045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29CBF9BD-1EB2-4122-98FE-F2B5DF8771C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C41FF89-01DF-4236-AA4D-243CB8A464B3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FD03BB88-350D-4DE0-BB34-870F643568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</p:grpSp>
      <p:sp>
        <p:nvSpPr>
          <p:cNvPr id="15" name="Texture">
            <a:extLst>
              <a:ext uri="{FF2B5EF4-FFF2-40B4-BE49-F238E27FC236}">
                <a16:creationId xmlns:a16="http://schemas.microsoft.com/office/drawing/2014/main" id="{4A8025C0-8995-4863-A847-7ED1F8CCE8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162335-6445-435C-A1C6-9F090B9650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10450629" cy="13255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074B3D-418F-464D-91E7-993D0B480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086" y="2182814"/>
            <a:ext cx="5021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904709-9362-4AB5-9AA2-32F51BF06A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7086" y="3115949"/>
            <a:ext cx="502151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083836-1CF5-406F-B0CB-643F37066CE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890597" y="2182814"/>
            <a:ext cx="501723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4A8670-0F33-4222-AAC9-96A21C47C33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890597" y="3115949"/>
            <a:ext cx="5017232" cy="3073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A1E6970-4A96-4519-9C0E-11E245D563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5FEE249-70F5-4359-B699-23D68A5037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2AE510-A38C-45EE-B061-CB02E4E3DD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560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7A9D1A-F943-4838-BA2F-6DF4F2EC9F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638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FEE401-3424-4696-A6FC-BBEE79379F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E9D767-A30A-4508-B510-99AB91737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30979DC-F3D5-43AB-8A0F-9C8A14E0C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877365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3DCDA0B-9BEE-4B57-8F97-96D5645D06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282AF2-09A1-4A1C-AEB6-577962B714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C4D99D9-82B1-496C-ABBC-4FF0C375DC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243567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7D9AFA4-EB8E-4091-A5E2-1B9D163A07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F25018FE-FB44-4E2E-A181-B3476F3E8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A6C7CD4B-70DE-49E2-A336-B6F43F58F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B4B8BFC9-6F67-47CB-BAE4-45260FBAF397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40F836E5-3C5B-4DE7-B09A-AE00DEE730A9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8E1B8E4-080E-4F43-B33F-59DD21B6B658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07639D4-740A-4B71-8393-99CA375EB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AE7E56E5-1F6A-442B-B5E0-ED19F815D2E2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3774E986-8FE2-4670-A4C0-96E213269BD7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3A5846DF-A106-4887-BE2C-DCD89DAA65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67E81C-AA51-44A0-B21C-757B2F3B90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1957828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A0438A-298D-4466-B55D-F466C345C3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68049"/>
            <a:ext cx="4875212" cy="523125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143104-0579-4974-88D2-61DF1A30D39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749024"/>
            <a:ext cx="4314825" cy="3119964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32755-0632-47CB-AA69-7EFB212FA1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D0B4F-5B59-4064-A88B-E9938A40F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512E7F-93B8-4E93-BCB3-ADE74FC15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12044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F3C1870-4E69-4DE7-BF2F-DE8A7881C6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1" name="Color Fill">
            <a:extLst>
              <a:ext uri="{FF2B5EF4-FFF2-40B4-BE49-F238E27FC236}">
                <a16:creationId xmlns:a16="http://schemas.microsoft.com/office/drawing/2014/main" id="{7439AB1C-A8A1-4745-9625-B18FE9160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11ADDC4D-D9AA-48F8-BD10-2D20F14607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C1136312-3085-4615-A743-4EE531585B11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29539FE4-376B-4187-A80A-C98EBA23DA30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11DC5D7-2276-4A57-8783-A0EFB00416E9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D5B578-4971-4ADC-97D8-B9CEF52AA7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2D968E77-E43D-4870-93BC-CBF1947336B3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20" name="Graphic 9">
              <a:extLst>
                <a:ext uri="{FF2B5EF4-FFF2-40B4-BE49-F238E27FC236}">
                  <a16:creationId xmlns:a16="http://schemas.microsoft.com/office/drawing/2014/main" id="{1221D41A-E71E-4587-A876-F8778E7C03E1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13" name="Texture">
            <a:extLst>
              <a:ext uri="{FF2B5EF4-FFF2-40B4-BE49-F238E27FC236}">
                <a16:creationId xmlns:a16="http://schemas.microsoft.com/office/drawing/2014/main" id="{50457195-385D-490A-91AB-30B969C619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E06FF6D-24FA-4E04-90ED-7DBE228B2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4314825" cy="2235711"/>
          </a:xfrm>
        </p:spPr>
        <p:txBody>
          <a:bodyPr anchor="b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432D78B-0E21-420F-9DFF-6131CB0F7E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68049"/>
            <a:ext cx="4958436" cy="523125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8AC2A57-1064-4391-B96B-4D04305E0B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941222"/>
            <a:ext cx="4314825" cy="2927765"/>
          </a:xfrm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D04EB0-850A-4256-8D12-E01A201A4F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9CF4AF-C757-4552-AB8A-3B89C37464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262A368-F12B-4B5E-82F0-A6AEE6AF2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372800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A5B40-C529-41A6-8D06-07AF9430A8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BB5A354-E2A8-4A91-9D7A-36D9E0915C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5D3944-2E3D-42BC-B83D-7630699D48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FC57FA-204E-4A7A-BAE2-DF17BB0FF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BDA36D-49FF-495A-8E25-4CCC98E390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599397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544ECD05-4E94-4A60-8FDA-700BF100B0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8" name="Color Fill">
            <a:extLst>
              <a:ext uri="{FF2B5EF4-FFF2-40B4-BE49-F238E27FC236}">
                <a16:creationId xmlns:a16="http://schemas.microsoft.com/office/drawing/2014/main" id="{8BCB0EB2-4067-418C-9465-9D4C71240E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04E37999-41E7-446D-8C53-B904C3CE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438A90E8-87F8-4150-B5EB-E19C8A01AFB9}"/>
                </a:ext>
              </a:extLst>
            </p:cNvPr>
            <p:cNvSpPr/>
            <p:nvPr/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0" name="Graphic 9">
              <a:extLst>
                <a:ext uri="{FF2B5EF4-FFF2-40B4-BE49-F238E27FC236}">
                  <a16:creationId xmlns:a16="http://schemas.microsoft.com/office/drawing/2014/main" id="{724DCA1C-A8E8-4F90-8FAE-85B1426C108A}"/>
                </a:ext>
              </a:extLst>
            </p:cNvPr>
            <p:cNvSpPr/>
            <p:nvPr/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58D6291-6756-44E3-9FCE-0B2ECA5EE664}"/>
                </a:ext>
              </a:extLst>
            </p:cNvPr>
            <p:cNvSpPr/>
            <p:nvPr/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C37CA96E-9DD9-4172-B63B-50DF43B576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/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en-US" dirty="0"/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B335AFFE-BF3D-491C-8255-692B9DAC6775}"/>
                </a:ext>
              </a:extLst>
            </p:cNvPr>
            <p:cNvSpPr/>
            <p:nvPr/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  <p:sp>
          <p:nvSpPr>
            <p:cNvPr id="14" name="Graphic 9">
              <a:extLst>
                <a:ext uri="{FF2B5EF4-FFF2-40B4-BE49-F238E27FC236}">
                  <a16:creationId xmlns:a16="http://schemas.microsoft.com/office/drawing/2014/main" id="{AA052AAF-7A7C-4EDB-AE2C-FCA3A756C4E5}"/>
                </a:ext>
              </a:extLst>
            </p:cNvPr>
            <p:cNvSpPr/>
            <p:nvPr/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dirty="0"/>
            </a:p>
          </p:txBody>
        </p:sp>
      </p:grpSp>
      <p:sp>
        <p:nvSpPr>
          <p:cNvPr id="20" name="Texture">
            <a:extLst>
              <a:ext uri="{FF2B5EF4-FFF2-40B4-BE49-F238E27FC236}">
                <a16:creationId xmlns:a16="http://schemas.microsoft.com/office/drawing/2014/main" id="{31F99E9D-6528-47AC-B178-7032D0E17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834DD302-622D-4E42-BD6F-FAAA98B3728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306311" y="668049"/>
            <a:ext cx="2628900" cy="55089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70D9F5-C907-405F-BE11-571C61745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57200" y="668049"/>
            <a:ext cx="6689098" cy="55089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CFD860-3FBD-4FE7-A9FD-1D4A4D10AA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08048B-57AF-4F53-BC84-8E0A1033FBEC}" type="datetimeFigureOut">
              <a:rPr lang="en-US" smtClean="0"/>
              <a:t>5/17/2021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0A367B-81B3-4BD3-9C95-18EC0710A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7D8E54-346D-4D66-BF99-96DA43F80D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8A8A1B-4E1E-43EF-8A39-7D4A3879B94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9658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02DDA7E-8449-42D1-93BD-4E96C1BFC1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395289"/>
            <a:ext cx="10213200" cy="111283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72EB64-DBC0-4012-830E-9166670D17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89400" y="1685925"/>
            <a:ext cx="10213200" cy="404019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49A3E9-8704-4E26-A519-8215B3E943F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0000" y="6357168"/>
            <a:ext cx="1760150" cy="46166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4EC743F4-8769-40B4-85DF-6CB8DE9F66AA}" type="datetimeFigureOut">
              <a:rPr lang="en-US" smtClean="0"/>
              <a:pPr/>
              <a:t>5/17/2021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590E32-87A0-44C2-A299-D45FAB146E0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754312" y="6357600"/>
            <a:ext cx="6683376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 cap="all" spc="3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1C1A41-01A7-44E2-965B-ACFD4F2806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982800" y="6357600"/>
            <a:ext cx="1760150" cy="460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chemeClr val="tx1">
                    <a:alpha val="60000"/>
                  </a:schemeClr>
                </a:solidFill>
                <a:latin typeface="+mj-lt"/>
              </a:defRPr>
            </a:lvl1pPr>
          </a:lstStyle>
          <a:p>
            <a:fld id="{FF2BD96E-3838-45D2-9031-D3AF67C920A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89836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2" r:id="rId2"/>
    <p:sldLayoutId id="2147483681" r:id="rId3"/>
    <p:sldLayoutId id="2147483680" r:id="rId4"/>
    <p:sldLayoutId id="2147483679" r:id="rId5"/>
    <p:sldLayoutId id="2147483678" r:id="rId6"/>
    <p:sldLayoutId id="2147483677" r:id="rId7"/>
    <p:sldLayoutId id="2147483676" r:id="rId8"/>
    <p:sldLayoutId id="2147483675" r:id="rId9"/>
    <p:sldLayoutId id="2147483674" r:id="rId10"/>
    <p:sldLayoutId id="214748367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spc="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50000"/>
        </a:lnSpc>
        <a:spcBef>
          <a:spcPts val="10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50000"/>
        </a:lnSpc>
        <a:spcBef>
          <a:spcPts val="500"/>
        </a:spcBef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Tx/>
        <a:buNone/>
        <a:defRPr sz="2000" b="0" i="1" kern="1200" spc="50" baseline="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50000"/>
        </a:lnSpc>
        <a:spcBef>
          <a:spcPts val="500"/>
        </a:spcBef>
        <a:buClr>
          <a:schemeClr val="accent3"/>
        </a:buClr>
        <a:buFont typeface="Wingdings" panose="05000000000000000000" pitchFamily="2" charset="2"/>
        <a:buChar char=""/>
        <a:defRPr sz="2000" kern="1200" spc="50">
          <a:solidFill>
            <a:schemeClr val="tx1">
              <a:alpha val="6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3BF2633-F451-4FC1-B137-88F7276309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579A88-4752-4FF2-8909-F1DE16223F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8B3741-9F76-433B-8913-130ED7F2C96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33E500-167A-4404-BE81-EEFE7C8F6A13}" type="datetimeFigureOut">
              <a:rPr lang="en-GB" smtClean="0"/>
              <a:t>17/05/2021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8133F1-678E-4A68-A29D-2CE1DAE99AC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87AC93-507F-484C-B792-0DF6DBF9F1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685A8E-FC05-45D1-9E35-DA0FF4494C2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21856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chemeClr val="tx1"/>
              </a:solidFill>
            </a:endParaRPr>
          </a:p>
        </p:txBody>
      </p:sp>
      <p:sp>
        <p:nvSpPr>
          <p:cNvPr id="10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>
              <a:solidFill>
                <a:schemeClr val="bg2">
                  <a:lumMod val="75000"/>
                  <a:lumOff val="25000"/>
                </a:schemeClr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</a:extLst>
            </p:cNvPr>
            <p:cNvSpPr/>
            <p:nvPr/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lvl="0"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</a:extLst>
            </p:cNvPr>
            <p:cNvSpPr/>
            <p:nvPr/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</a:extLst>
            </p:cNvPr>
            <p:cNvSpPr/>
            <p:nvPr/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</a:extLst>
            </p:cNvPr>
            <p:cNvSpPr/>
            <p:nvPr/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 dirty="0"/>
            </a:p>
          </p:txBody>
        </p:sp>
        <p:sp>
          <p:nvSpPr>
            <p:cNvPr id="18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</a:extLst>
            </p:cNvPr>
            <p:cNvSpPr/>
            <p:nvPr/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lvl="0"/>
              <a:endParaRPr lang="en-US"/>
            </a:p>
          </p:txBody>
        </p:sp>
      </p:grpSp>
      <p:sp>
        <p:nvSpPr>
          <p:cNvPr id="12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13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93083B5-1505-44FE-894D-AA1AB6D60F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668049"/>
            <a:ext cx="768503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3F3930-F8C8-43B1-BC1A-6264F4ACB2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2096713"/>
            <a:ext cx="7685037" cy="4080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F4F2F7-3ECA-43D7-BFF3-FBB407AEAB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08048B-57AF-4F53-BC84-8E0A1033FBEC}" type="datetimeFigureOut">
              <a:rPr lang="en-US" smtClean="0"/>
              <a:pPr/>
              <a:t>5/17/2021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3A193F-0B61-43DD-8E45-EFEAC43E382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57200" y="155448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5961-D3A8-4945-AEE4-EE1952DBDC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954512" y="6355080"/>
            <a:ext cx="795528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pc="11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8A8A1B-4E1E-43EF-8A39-7D4A3879B941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54756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eb.microsoftstream.com/video/0379c51b-45d3-4bca-bc46-c1143d1ff903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emf"/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1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1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011B0B3-5679-4759-90B8-3B908C4CBD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Video 3">
            <a:extLst>
              <a:ext uri="{FF2B5EF4-FFF2-40B4-BE49-F238E27FC236}">
                <a16:creationId xmlns:a16="http://schemas.microsoft.com/office/drawing/2014/main" id="{8582BCB7-1EC8-47BA-906B-9C0400F7E1DB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r="-1" b="283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767E5D14-5396-4D7B-996A-7BFD005761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9500" y="1"/>
            <a:ext cx="10033000" cy="6858000"/>
          </a:xfrm>
          <a:prstGeom prst="rect">
            <a:avLst/>
          </a:prstGeom>
          <a:gradFill flip="none" rotWithShape="1">
            <a:gsLst>
              <a:gs pos="40000">
                <a:srgbClr val="000000">
                  <a:alpha val="35000"/>
                </a:srgbClr>
              </a:gs>
              <a:gs pos="60000">
                <a:srgbClr val="000000">
                  <a:alpha val="35000"/>
                </a:srgbClr>
              </a:gs>
              <a:gs pos="20000">
                <a:srgbClr val="000000">
                  <a:alpha val="20000"/>
                </a:srgbClr>
              </a:gs>
              <a:gs pos="0">
                <a:srgbClr val="000000">
                  <a:alpha val="0"/>
                </a:srgbClr>
              </a:gs>
              <a:gs pos="100000">
                <a:srgbClr val="000000">
                  <a:alpha val="0"/>
                </a:srgbClr>
              </a:gs>
              <a:gs pos="80000">
                <a:srgbClr val="000000">
                  <a:alpha val="2000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0439BDE-8E44-4116-8F2F-96F9C84327F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97100" y="1089025"/>
            <a:ext cx="7797800" cy="153295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Academic Bilingualism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830507-C01D-4210-A228-EB48580D10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08350" y="4248000"/>
            <a:ext cx="5575300" cy="152097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>
                    <a:alpha val="80000"/>
                  </a:srgbClr>
                </a:solidFill>
              </a:rPr>
              <a:t>By Kirsty-Lee Hall 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E14350AE-EC1C-4F25-89C0-954A46AD81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987925" y="2840038"/>
            <a:ext cx="2216150" cy="1177924"/>
            <a:chOff x="4987925" y="2840038"/>
            <a:chExt cx="2216150" cy="1177924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AE4B8450-1C95-4531-850D-7F686ACF70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769F795D-66E2-4432-87F1-7E13EA568E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720702" y="2912637"/>
              <a:ext cx="1080000" cy="1080000"/>
              <a:chOff x="6879023" y="2912637"/>
              <a:chExt cx="1080000" cy="1080000"/>
            </a:xfrm>
          </p:grpSpPr>
          <p:grpSp>
            <p:nvGrpSpPr>
              <p:cNvPr id="16" name="Group 15">
                <a:extLst>
                  <a:ext uri="{FF2B5EF4-FFF2-40B4-BE49-F238E27FC236}">
                    <a16:creationId xmlns:a16="http://schemas.microsoft.com/office/drawing/2014/main" id="{E870852C-150C-4471-870D-11A27F4654A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60443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21" name="Freeform 68">
                  <a:extLst>
                    <a:ext uri="{FF2B5EF4-FFF2-40B4-BE49-F238E27FC236}">
                      <a16:creationId xmlns:a16="http://schemas.microsoft.com/office/drawing/2014/main" id="{81089950-4556-4EE5-B23C-9FA83C28F10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" name="Freeform 69">
                  <a:extLst>
                    <a:ext uri="{FF2B5EF4-FFF2-40B4-BE49-F238E27FC236}">
                      <a16:creationId xmlns:a16="http://schemas.microsoft.com/office/drawing/2014/main" id="{12CF34BC-E280-4CBF-AF4A-7F778162E8D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" name="Line 70">
                  <a:extLst>
                    <a:ext uri="{FF2B5EF4-FFF2-40B4-BE49-F238E27FC236}">
                      <a16:creationId xmlns:a16="http://schemas.microsoft.com/office/drawing/2014/main" id="{22B8AF45-EA47-4AF8-B61A-9803450AE8D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7" name="Group 16">
                <a:extLst>
                  <a:ext uri="{FF2B5EF4-FFF2-40B4-BE49-F238E27FC236}">
                    <a16:creationId xmlns:a16="http://schemas.microsoft.com/office/drawing/2014/main" id="{443807CF-0501-40E7-BFD0-D82647E71EA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916369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18" name="Freeform 68">
                  <a:extLst>
                    <a:ext uri="{FF2B5EF4-FFF2-40B4-BE49-F238E27FC236}">
                      <a16:creationId xmlns:a16="http://schemas.microsoft.com/office/drawing/2014/main" id="{776C808B-231E-40AC-849E-C32F2B8E2F4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" name="Freeform 69">
                  <a:extLst>
                    <a:ext uri="{FF2B5EF4-FFF2-40B4-BE49-F238E27FC236}">
                      <a16:creationId xmlns:a16="http://schemas.microsoft.com/office/drawing/2014/main" id="{2363355C-504A-42FE-8E50-40CA0B20AFF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" name="Line 70">
                  <a:extLst>
                    <a:ext uri="{FF2B5EF4-FFF2-40B4-BE49-F238E27FC236}">
                      <a16:creationId xmlns:a16="http://schemas.microsoft.com/office/drawing/2014/main" id="{938C58D4-333C-44D7-B4AB-5550D5C8806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2385356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05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4CD6D0-88B6-45F4-AC60-54587D3C9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94C6571-D44D-49C5-B5F8-014829B9270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25000"/>
          <a:stretch/>
        </p:blipFill>
        <p:spPr>
          <a:xfrm>
            <a:off x="20" y="10"/>
            <a:ext cx="12191980" cy="685799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3092D32E-B1E6-4335-BD86-8461882A79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03300" y="-1052423"/>
            <a:ext cx="6857999" cy="8883647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35000"/>
                </a:srgbClr>
              </a:gs>
              <a:gs pos="100000">
                <a:srgbClr val="000000">
                  <a:alpha val="0"/>
                </a:srgbClr>
              </a:gs>
              <a:gs pos="60000">
                <a:srgbClr val="000000">
                  <a:alpha val="20000"/>
                </a:srgb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980F6BB-CCF8-4B16-9FD1-0BE508D01FB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90000" y="395289"/>
            <a:ext cx="4075200" cy="222668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What is Bilingualism?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8D5BEA-8CA2-40B6-A772-AC3E53190C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89999" y="4248000"/>
            <a:ext cx="4886925" cy="1520975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FFFFFF">
                    <a:alpha val="90000"/>
                  </a:srgbClr>
                </a:solidFill>
              </a:rPr>
              <a:t>Bilingualism is the ability of an individual or the members of a community to use two languages effectively (</a:t>
            </a:r>
            <a:r>
              <a:rPr lang="en-GB" dirty="0" err="1">
                <a:solidFill>
                  <a:srgbClr val="FFFFFF">
                    <a:alpha val="90000"/>
                  </a:srgbClr>
                </a:solidFill>
              </a:rPr>
              <a:t>Nordquist</a:t>
            </a:r>
            <a:r>
              <a:rPr lang="en-GB" dirty="0">
                <a:solidFill>
                  <a:srgbClr val="FFFFFF">
                    <a:alpha val="90000"/>
                  </a:srgbClr>
                </a:solidFill>
              </a:rPr>
              <a:t>, 2020) 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53D83BC4-A03A-4B80-BE2E-AB1542ABAD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19525" y="2840038"/>
            <a:ext cx="2216150" cy="1177924"/>
            <a:chOff x="4987925" y="2840038"/>
            <a:chExt cx="2216150" cy="1177924"/>
          </a:xfrm>
        </p:grpSpPr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2F6F3D9A-452B-4940-9828-23E2DA52F7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grpSp>
          <p:nvGrpSpPr>
            <p:cNvPr id="15" name="Group 14">
              <a:extLst>
                <a:ext uri="{FF2B5EF4-FFF2-40B4-BE49-F238E27FC236}">
                  <a16:creationId xmlns:a16="http://schemas.microsoft.com/office/drawing/2014/main" id="{FC141C93-0464-49A4-80F9-CBA4B47321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5720702" y="2912637"/>
              <a:ext cx="1080000" cy="1080000"/>
              <a:chOff x="6879023" y="2912637"/>
              <a:chExt cx="1080000" cy="1080000"/>
            </a:xfrm>
          </p:grpSpPr>
          <p:grpSp>
            <p:nvGrpSpPr>
              <p:cNvPr id="16" name="Group 15">
                <a:extLst>
                  <a:ext uri="{FF2B5EF4-FFF2-40B4-BE49-F238E27FC236}">
                    <a16:creationId xmlns:a16="http://schemas.microsoft.com/office/drawing/2014/main" id="{0FBE46EE-1DFB-4A24-A727-EABB7534FB2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7260443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21" name="Freeform 68">
                  <a:extLst>
                    <a:ext uri="{FF2B5EF4-FFF2-40B4-BE49-F238E27FC236}">
                      <a16:creationId xmlns:a16="http://schemas.microsoft.com/office/drawing/2014/main" id="{2892A7AB-12E4-4169-836F-A0D0C91B7FE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" name="Freeform 69">
                  <a:extLst>
                    <a:ext uri="{FF2B5EF4-FFF2-40B4-BE49-F238E27FC236}">
                      <a16:creationId xmlns:a16="http://schemas.microsoft.com/office/drawing/2014/main" id="{1F214575-72DE-4088-8694-62F426EF7DD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" name="Line 70">
                  <a:extLst>
                    <a:ext uri="{FF2B5EF4-FFF2-40B4-BE49-F238E27FC236}">
                      <a16:creationId xmlns:a16="http://schemas.microsoft.com/office/drawing/2014/main" id="{DE02F19E-EAED-436A-985B-21E4AFF3ECF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7" name="Group 16">
                <a:extLst>
                  <a:ext uri="{FF2B5EF4-FFF2-40B4-BE49-F238E27FC236}">
                    <a16:creationId xmlns:a16="http://schemas.microsoft.com/office/drawing/2014/main" id="{6748F1F2-C6CE-4B1D-BC12-02955EA2BA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916369" y="2912637"/>
                <a:ext cx="317159" cy="1080000"/>
                <a:chOff x="4799744" y="2905614"/>
                <a:chExt cx="317159" cy="1080000"/>
              </a:xfrm>
            </p:grpSpPr>
            <p:sp>
              <p:nvSpPr>
                <p:cNvPr id="18" name="Freeform 68">
                  <a:extLst>
                    <a:ext uri="{FF2B5EF4-FFF2-40B4-BE49-F238E27FC236}">
                      <a16:creationId xmlns:a16="http://schemas.microsoft.com/office/drawing/2014/main" id="{80A5916D-E677-43F6-96A9-E16E5A8431B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799744" y="2905614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" name="Freeform 69">
                  <a:extLst>
                    <a:ext uri="{FF2B5EF4-FFF2-40B4-BE49-F238E27FC236}">
                      <a16:creationId xmlns:a16="http://schemas.microsoft.com/office/drawing/2014/main" id="{115C4984-068B-47EF-9298-FC8384998B5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4959516" y="2905614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" name="Line 70">
                  <a:extLst>
                    <a:ext uri="{FF2B5EF4-FFF2-40B4-BE49-F238E27FC236}">
                      <a16:creationId xmlns:a16="http://schemas.microsoft.com/office/drawing/2014/main" id="{8E1D9610-842B-4FB4-912A-67F61723EBF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4959516" y="2905614"/>
                  <a:ext cx="0" cy="10800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20387329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65AA36A-D7CC-493C-A0EE-F8AC3564D1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E4FE58F-5E66-4C8C-92DD-F7A970F839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2369" y="395297"/>
            <a:ext cx="4078800" cy="1594282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 dirty="0"/>
              <a:t>Welsh Language History</a:t>
            </a: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67DBD46-D82C-406E-A1F5-946BCBB248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2" b="-2"/>
          <a:stretch/>
        </p:blipFill>
        <p:spPr>
          <a:xfrm>
            <a:off x="717006" y="540000"/>
            <a:ext cx="5778000" cy="5778000"/>
          </a:xfrm>
          <a:custGeom>
            <a:avLst/>
            <a:gdLst/>
            <a:ahLst/>
            <a:cxnLst/>
            <a:rect l="l" t="t" r="r" b="b"/>
            <a:pathLst>
              <a:path w="5778000" h="5778000">
                <a:moveTo>
                  <a:pt x="2889000" y="0"/>
                </a:moveTo>
                <a:cubicBezTo>
                  <a:pt x="4484551" y="0"/>
                  <a:pt x="5778000" y="1293449"/>
                  <a:pt x="5778000" y="2889000"/>
                </a:cubicBezTo>
                <a:cubicBezTo>
                  <a:pt x="5778000" y="4484551"/>
                  <a:pt x="4484551" y="5778000"/>
                  <a:pt x="2889000" y="5778000"/>
                </a:cubicBezTo>
                <a:cubicBezTo>
                  <a:pt x="1293449" y="5778000"/>
                  <a:pt x="0" y="4484551"/>
                  <a:pt x="0" y="2889000"/>
                </a:cubicBezTo>
                <a:cubicBezTo>
                  <a:pt x="0" y="1293449"/>
                  <a:pt x="1293449" y="0"/>
                  <a:pt x="2889000" y="0"/>
                </a:cubicBezTo>
                <a:close/>
              </a:path>
            </a:pathLst>
          </a:cu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1850A2DA-FC3C-4E59-9724-29CF2777D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81769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649D08-70D6-429B-A879-3741BB01F1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12369" y="2877018"/>
            <a:ext cx="4078800" cy="2901482"/>
          </a:xfrm>
        </p:spPr>
        <p:txBody>
          <a:bodyPr>
            <a:normAutofit/>
          </a:bodyPr>
          <a:lstStyle/>
          <a:p>
            <a:pPr>
              <a:lnSpc>
                <a:spcPct val="140000"/>
              </a:lnSpc>
            </a:pPr>
            <a:r>
              <a:rPr lang="en-GB" sz="1400"/>
              <a:t>- Celtic Language developed by ancient Britons and originated in 600 B.C (Jacob, 2017) </a:t>
            </a:r>
          </a:p>
          <a:p>
            <a:pPr>
              <a:lnSpc>
                <a:spcPct val="140000"/>
              </a:lnSpc>
            </a:pPr>
            <a:r>
              <a:rPr lang="en-GB" sz="1400"/>
              <a:t>-  In the middle ages, English started to become a more common language in Wales due to immigration of the English (Davies, 2004) </a:t>
            </a:r>
          </a:p>
        </p:txBody>
      </p:sp>
    </p:spTree>
    <p:extLst>
      <p:ext uri="{BB962C8B-B14F-4D97-AF65-F5344CB8AC3E}">
        <p14:creationId xmlns:p14="http://schemas.microsoft.com/office/powerpoint/2010/main" val="27155594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065C0E-E7FA-4DA2-86A4-0074D91794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1" y="1079500"/>
            <a:ext cx="3904750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sz="4800"/>
              <a:t>Act of Union 1536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E61C4E-A467-42FB-B11C-46A397F2A3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0214149"/>
              </p:ext>
            </p:extLst>
          </p:nvPr>
        </p:nvGraphicFramePr>
        <p:xfrm>
          <a:off x="6654799" y="531814"/>
          <a:ext cx="4996207" cy="5783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23028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78D6E89-CBE0-4595-81C1-F7BA38171D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A260BE-63AF-4CC0-8A52-C065655C1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70000" y="536575"/>
            <a:ext cx="4636800" cy="1453003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 dirty="0"/>
              <a:t>Positivity for Welsh Language (1980s- present) 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F8B7E8-16FA-4379-8778-505DDD264B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0000" y="2877018"/>
            <a:ext cx="4636800" cy="2901482"/>
          </a:xfrm>
        </p:spPr>
        <p:txBody>
          <a:bodyPr>
            <a:normAutofit/>
          </a:bodyPr>
          <a:lstStyle/>
          <a:p>
            <a:r>
              <a:rPr lang="en-GB" dirty="0"/>
              <a:t>Only 18.6% of Wales had fluent Welsh speakers (Davies, 2004) </a:t>
            </a:r>
          </a:p>
          <a:p>
            <a:endParaRPr lang="en-GB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C98E0077-C8CB-40EE-ABF7-D106ADF24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8958" y="453245"/>
            <a:ext cx="6009066" cy="5914582"/>
            <a:chOff x="28958" y="453245"/>
            <a:chExt cx="6009066" cy="5914582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F138C0FF-100E-4B5D-AB39-A60FA37665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>
              <a:grpSpLocks noChangeAspect="1"/>
            </p:cNvGrp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8900000" flipH="1">
              <a:off x="2862220" y="2975283"/>
              <a:ext cx="317159" cy="932400"/>
              <a:chOff x="6376988" y="280988"/>
              <a:chExt cx="633413" cy="1862138"/>
            </a:xfrm>
          </p:grpSpPr>
          <p:sp>
            <p:nvSpPr>
              <p:cNvPr id="90" name="Freeform 68">
                <a:extLst>
                  <a:ext uri="{FF2B5EF4-FFF2-40B4-BE49-F238E27FC236}">
                    <a16:creationId xmlns:a16="http://schemas.microsoft.com/office/drawing/2014/main" id="{7FAF8DED-3F40-4BF1-890A-D654FD5144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376988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69">
                <a:extLst>
                  <a:ext uri="{FF2B5EF4-FFF2-40B4-BE49-F238E27FC236}">
                    <a16:creationId xmlns:a16="http://schemas.microsoft.com/office/drawing/2014/main" id="{A9E242D4-12F6-4412-81B4-BDFA6494375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6696076" y="280988"/>
                <a:ext cx="314325" cy="1419225"/>
              </a:xfrm>
              <a:custGeom>
                <a:avLst/>
                <a:gdLst>
                  <a:gd name="T0" fmla="*/ 0 w 66"/>
                  <a:gd name="T1" fmla="*/ 0 h 298"/>
                  <a:gd name="T2" fmla="*/ 0 w 66"/>
                  <a:gd name="T3" fmla="*/ 298 h 298"/>
                  <a:gd name="T4" fmla="*/ 66 w 66"/>
                  <a:gd name="T5" fmla="*/ 149 h 298"/>
                  <a:gd name="T6" fmla="*/ 0 w 66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6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6" y="208"/>
                      <a:pt x="66" y="149"/>
                    </a:cubicBezTo>
                    <a:cubicBezTo>
                      <a:pt x="66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2" name="Line 70">
                <a:extLst>
                  <a:ext uri="{FF2B5EF4-FFF2-40B4-BE49-F238E27FC236}">
                    <a16:creationId xmlns:a16="http://schemas.microsoft.com/office/drawing/2014/main" id="{819CB22D-989B-418B-88B9-4CA22D7142E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 noChangeShapeType="1"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 flipV="1">
                <a:off x="6696076" y="280988"/>
                <a:ext cx="0" cy="1862138"/>
              </a:xfrm>
              <a:prstGeom prst="line">
                <a:avLst/>
              </a:prstGeom>
              <a:noFill/>
              <a:ln w="12700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41073E2D-0592-4EF5-872D-CECD6D8221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flipH="1">
              <a:off x="28958" y="453245"/>
              <a:ext cx="3838576" cy="5838297"/>
              <a:chOff x="8324466" y="457964"/>
              <a:chExt cx="3838576" cy="5838297"/>
            </a:xfrm>
          </p:grpSpPr>
          <p:sp>
            <p:nvSpPr>
              <p:cNvPr id="52" name="Oval 51">
                <a:extLst>
                  <a:ext uri="{FF2B5EF4-FFF2-40B4-BE49-F238E27FC236}">
                    <a16:creationId xmlns:a16="http://schemas.microsoft.com/office/drawing/2014/main" id="{B4B3ECD9-DCDC-440E-B273-65BB0CAED51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>
                <a:off x="11319026" y="5955846"/>
                <a:ext cx="340415" cy="340415"/>
              </a:xfrm>
              <a:prstGeom prst="ellipse">
                <a:avLst/>
              </a:pr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53" name="Group 52">
                <a:extLst>
                  <a:ext uri="{FF2B5EF4-FFF2-40B4-BE49-F238E27FC236}">
                    <a16:creationId xmlns:a16="http://schemas.microsoft.com/office/drawing/2014/main" id="{A6571F9C-9E75-49A7-B438-6F3664A74F8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015028" y="2840007"/>
                <a:ext cx="2457452" cy="3838576"/>
                <a:chOff x="587375" y="280987"/>
                <a:chExt cx="2457452" cy="3838576"/>
              </a:xfrm>
            </p:grpSpPr>
            <p:sp>
              <p:nvSpPr>
                <p:cNvPr id="68" name="Freeform 64">
                  <a:extLst>
                    <a:ext uri="{FF2B5EF4-FFF2-40B4-BE49-F238E27FC236}">
                      <a16:creationId xmlns:a16="http://schemas.microsoft.com/office/drawing/2014/main" id="{EDB4D0FA-C270-408A-9FBE-AD9E65A1C6A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2" y="1443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9" name="Freeform 81">
                  <a:extLst>
                    <a:ext uri="{FF2B5EF4-FFF2-40B4-BE49-F238E27FC236}">
                      <a16:creationId xmlns:a16="http://schemas.microsoft.com/office/drawing/2014/main" id="{3ABAFDCA-DAAD-4233-BA41-8DF74A24A76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205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0" name="Freeform 61">
                  <a:extLst>
                    <a:ext uri="{FF2B5EF4-FFF2-40B4-BE49-F238E27FC236}">
                      <a16:creationId xmlns:a16="http://schemas.microsoft.com/office/drawing/2014/main" id="{73535DCB-BE4C-4936-B555-68E285B37F9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1" name="Freeform 78">
                  <a:extLst>
                    <a:ext uri="{FF2B5EF4-FFF2-40B4-BE49-F238E27FC236}">
                      <a16:creationId xmlns:a16="http://schemas.microsoft.com/office/drawing/2014/main" id="{874FE9AB-AE26-49B8-9538-108F06D8C1A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7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2" name="Freeform 84">
                  <a:extLst>
                    <a:ext uri="{FF2B5EF4-FFF2-40B4-BE49-F238E27FC236}">
                      <a16:creationId xmlns:a16="http://schemas.microsoft.com/office/drawing/2014/main" id="{10D97820-71F1-4EC5-8324-CFB6F530991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3" name="Freeform 87">
                  <a:extLst>
                    <a:ext uri="{FF2B5EF4-FFF2-40B4-BE49-F238E27FC236}">
                      <a16:creationId xmlns:a16="http://schemas.microsoft.com/office/drawing/2014/main" id="{F41687FC-136C-4C28-B30C-4FDA8CE4DE1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967037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4" name="Freeform 60">
                  <a:extLst>
                    <a:ext uri="{FF2B5EF4-FFF2-40B4-BE49-F238E27FC236}">
                      <a16:creationId xmlns:a16="http://schemas.microsoft.com/office/drawing/2014/main" id="{F073018C-8DC6-476B-99DE-D630752AF57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0987"/>
                  <a:ext cx="319088" cy="1419225"/>
                </a:xfrm>
                <a:custGeom>
                  <a:avLst/>
                  <a:gdLst>
                    <a:gd name="T0" fmla="*/ 0 w 67"/>
                    <a:gd name="T1" fmla="*/ 0 h 298"/>
                    <a:gd name="T2" fmla="*/ 0 w 67"/>
                    <a:gd name="T3" fmla="*/ 298 h 298"/>
                    <a:gd name="T4" fmla="*/ 67 w 67"/>
                    <a:gd name="T5" fmla="*/ 149 h 298"/>
                    <a:gd name="T6" fmla="*/ 0 w 67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7" y="208"/>
                        <a:pt x="67" y="149"/>
                      </a:cubicBezTo>
                      <a:cubicBezTo>
                        <a:pt x="67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5" name="Freeform 59">
                  <a:extLst>
                    <a:ext uri="{FF2B5EF4-FFF2-40B4-BE49-F238E27FC236}">
                      <a16:creationId xmlns:a16="http://schemas.microsoft.com/office/drawing/2014/main" id="{01563341-B016-4DB3-8C2B-3B0F084CC8A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497013" y="280987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6" name="Freeform 62">
                  <a:extLst>
                    <a:ext uri="{FF2B5EF4-FFF2-40B4-BE49-F238E27FC236}">
                      <a16:creationId xmlns:a16="http://schemas.microsoft.com/office/drawing/2014/main" id="{5AFB3087-91F7-484F-A2D1-9E9D28E6A44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5" y="1390651"/>
                  <a:ext cx="1228725" cy="761999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77" name="Freeform 65">
                  <a:extLst>
                    <a:ext uri="{FF2B5EF4-FFF2-40B4-BE49-F238E27FC236}">
                      <a16:creationId xmlns:a16="http://schemas.microsoft.com/office/drawing/2014/main" id="{C2821E6B-5AF6-4C4D-99F4-19B5A21E488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362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0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8" name="Freeform 79">
                  <a:extLst>
                    <a:ext uri="{FF2B5EF4-FFF2-40B4-BE49-F238E27FC236}">
                      <a16:creationId xmlns:a16="http://schemas.microsoft.com/office/drawing/2014/main" id="{A907B69E-0B01-498B-80D2-D67D043BF2A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79" name="Freeform 82">
                  <a:extLst>
                    <a:ext uri="{FF2B5EF4-FFF2-40B4-BE49-F238E27FC236}">
                      <a16:creationId xmlns:a16="http://schemas.microsoft.com/office/drawing/2014/main" id="{5772A360-649E-4718-99AB-77601B3FE9A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80" name="Freeform 85">
                  <a:extLst>
                    <a:ext uri="{FF2B5EF4-FFF2-40B4-BE49-F238E27FC236}">
                      <a16:creationId xmlns:a16="http://schemas.microsoft.com/office/drawing/2014/main" id="{BFAA4174-67EF-4924-A4D9-54B8A9CCD58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81" name="Freeform 88">
                  <a:extLst>
                    <a:ext uri="{FF2B5EF4-FFF2-40B4-BE49-F238E27FC236}">
                      <a16:creationId xmlns:a16="http://schemas.microsoft.com/office/drawing/2014/main" id="{FFB66CF2-AA4B-4A69-8918-4030981E5E2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grpSp>
              <p:nvGrpSpPr>
                <p:cNvPr id="82" name="Group 81">
                  <a:extLst>
                    <a:ext uri="{FF2B5EF4-FFF2-40B4-BE49-F238E27FC236}">
                      <a16:creationId xmlns:a16="http://schemas.microsoft.com/office/drawing/2014/main" id="{B5FDAB62-742B-490A-AEA7-D33401FC7E5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87376" y="280988"/>
                  <a:ext cx="2457450" cy="3838575"/>
                  <a:chOff x="587376" y="280988"/>
                  <a:chExt cx="2457450" cy="3838575"/>
                </a:xfrm>
              </p:grpSpPr>
              <p:sp>
                <p:nvSpPr>
                  <p:cNvPr id="83" name="Line 63">
                    <a:extLst>
                      <a:ext uri="{FF2B5EF4-FFF2-40B4-BE49-F238E27FC236}">
                        <a16:creationId xmlns:a16="http://schemas.microsoft.com/office/drawing/2014/main" id="{2B475708-5689-4E0B-B754-81BD7E13191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ShapeType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4" name="Line 66">
                    <a:extLst>
                      <a:ext uri="{FF2B5EF4-FFF2-40B4-BE49-F238E27FC236}">
                        <a16:creationId xmlns:a16="http://schemas.microsoft.com/office/drawing/2014/main" id="{A22B7B11-ABEA-480C-8673-74CEF8380F4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ShapeType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5" name="Line 67">
                    <a:extLst>
                      <a:ext uri="{FF2B5EF4-FFF2-40B4-BE49-F238E27FC236}">
                        <a16:creationId xmlns:a16="http://schemas.microsoft.com/office/drawing/2014/main" id="{6F3A0195-7AFE-4B5C-B7B7-8E1931E721FD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ShapeType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80988"/>
                    <a:ext cx="0" cy="3838575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6" name="Line 80">
                    <a:extLst>
                      <a:ext uri="{FF2B5EF4-FFF2-40B4-BE49-F238E27FC236}">
                        <a16:creationId xmlns:a16="http://schemas.microsoft.com/office/drawing/2014/main" id="{1B13DF54-8B1A-4E1B-8DFB-7CCB8C8AE15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ShapeType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7" name="Line 83">
                    <a:extLst>
                      <a:ext uri="{FF2B5EF4-FFF2-40B4-BE49-F238E27FC236}">
                        <a16:creationId xmlns:a16="http://schemas.microsoft.com/office/drawing/2014/main" id="{F024D52B-4316-4621-B93A-F0BF666C90BE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ShapeType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8" name="Line 86">
                    <a:extLst>
                      <a:ext uri="{FF2B5EF4-FFF2-40B4-BE49-F238E27FC236}">
                        <a16:creationId xmlns:a16="http://schemas.microsoft.com/office/drawing/2014/main" id="{FC8A7FD2-9729-4747-800B-645BC622E491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ShapeType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89" name="Line 89">
                    <a:extLst>
                      <a:ext uri="{FF2B5EF4-FFF2-40B4-BE49-F238E27FC236}">
                        <a16:creationId xmlns:a16="http://schemas.microsoft.com/office/drawing/2014/main" id="{9D91F291-186D-4AAE-B541-3158E5358CF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ShapeType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54" name="Group 53">
                <a:extLst>
                  <a:ext uri="{FF2B5EF4-FFF2-40B4-BE49-F238E27FC236}">
                    <a16:creationId xmlns:a16="http://schemas.microsoft.com/office/drawing/2014/main" id="{B38D46D5-9D65-4565-9CAA-1F04E19FBE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60" name="Group 59">
                  <a:extLst>
                    <a:ext uri="{FF2B5EF4-FFF2-40B4-BE49-F238E27FC236}">
                      <a16:creationId xmlns:a16="http://schemas.microsoft.com/office/drawing/2014/main" id="{8A8971AA-9368-49A3-B734-F6033F018EA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64" name="Straight Connector 63">
                    <a:extLst>
                      <a:ext uri="{FF2B5EF4-FFF2-40B4-BE49-F238E27FC236}">
                        <a16:creationId xmlns:a16="http://schemas.microsoft.com/office/drawing/2014/main" id="{D9C3AC6C-AAD1-4D79-8A10-0D0C62C3A879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5" name="Straight Connector 64">
                    <a:extLst>
                      <a:ext uri="{FF2B5EF4-FFF2-40B4-BE49-F238E27FC236}">
                        <a16:creationId xmlns:a16="http://schemas.microsoft.com/office/drawing/2014/main" id="{11F70E77-0113-4EEF-AE23-55EECAEE3FE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66" name="Rectangle 30">
                    <a:extLst>
                      <a:ext uri="{FF2B5EF4-FFF2-40B4-BE49-F238E27FC236}">
                        <a16:creationId xmlns:a16="http://schemas.microsoft.com/office/drawing/2014/main" id="{BC69B848-1176-4C1C-9949-E5861A8619F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/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67" name="Rectangle 30">
                    <a:extLst>
                      <a:ext uri="{FF2B5EF4-FFF2-40B4-BE49-F238E27FC236}">
                        <a16:creationId xmlns:a16="http://schemas.microsoft.com/office/drawing/2014/main" id="{C1A5E2C5-38CB-44AB-9E4C-ACEA16342E44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/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grpSp>
              <p:nvGrpSpPr>
                <p:cNvPr id="61" name="Group 60">
                  <a:extLst>
                    <a:ext uri="{FF2B5EF4-FFF2-40B4-BE49-F238E27FC236}">
                      <a16:creationId xmlns:a16="http://schemas.microsoft.com/office/drawing/2014/main" id="{6F55C24A-BC0E-4E0F-A61A-C821BCB100A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62" name="Freeform: Shape 61">
                    <a:extLst>
                      <a:ext uri="{FF2B5EF4-FFF2-40B4-BE49-F238E27FC236}">
                        <a16:creationId xmlns:a16="http://schemas.microsoft.com/office/drawing/2014/main" id="{FC1F1581-20C3-46E2-A929-C0A357F428E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/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63" name="Freeform: Shape 62">
                    <a:extLst>
                      <a:ext uri="{FF2B5EF4-FFF2-40B4-BE49-F238E27FC236}">
                        <a16:creationId xmlns:a16="http://schemas.microsoft.com/office/drawing/2014/main" id="{1712EF3C-2719-427C-8551-8498E8EE351D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/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55" name="Group 54">
                <a:extLst>
                  <a:ext uri="{FF2B5EF4-FFF2-40B4-BE49-F238E27FC236}">
                    <a16:creationId xmlns:a16="http://schemas.microsoft.com/office/drawing/2014/main" id="{E27D7E35-5FF7-4D9A-8553-32BEC07F4C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8" y="1917602"/>
                <a:ext cx="633413" cy="1862138"/>
                <a:chOff x="5959192" y="333389"/>
                <a:chExt cx="633413" cy="1862138"/>
              </a:xfrm>
            </p:grpSpPr>
            <p:grpSp>
              <p:nvGrpSpPr>
                <p:cNvPr id="56" name="Group 55">
                  <a:extLst>
                    <a:ext uri="{FF2B5EF4-FFF2-40B4-BE49-F238E27FC236}">
                      <a16:creationId xmlns:a16="http://schemas.microsoft.com/office/drawing/2014/main" id="{763B69E4-A2FF-49AF-91E2-3E713C12CBF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58" name="Freeform 68">
                    <a:extLst>
                      <a:ext uri="{FF2B5EF4-FFF2-40B4-BE49-F238E27FC236}">
                        <a16:creationId xmlns:a16="http://schemas.microsoft.com/office/drawing/2014/main" id="{902752CE-AA22-4C98-867D-7EC620175ED7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59" name="Freeform 69">
                    <a:extLst>
                      <a:ext uri="{FF2B5EF4-FFF2-40B4-BE49-F238E27FC236}">
                        <a16:creationId xmlns:a16="http://schemas.microsoft.com/office/drawing/2014/main" id="{30C30F45-A468-4533-ADBA-5F1EF15DA99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sp>
              <p:nvSpPr>
                <p:cNvPr id="57" name="Line 70">
                  <a:extLst>
                    <a:ext uri="{FF2B5EF4-FFF2-40B4-BE49-F238E27FC236}">
                      <a16:creationId xmlns:a16="http://schemas.microsoft.com/office/drawing/2014/main" id="{FC70690E-7E68-4924-B6ED-6D084F67AB9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F8CDE388-C0D4-4AAC-A75F-DEE022DB05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 flipH="1">
              <a:off x="2199448" y="529530"/>
              <a:ext cx="3838576" cy="5838297"/>
              <a:chOff x="8324466" y="457964"/>
              <a:chExt cx="3838576" cy="5838297"/>
            </a:xfrm>
          </p:grpSpPr>
          <p:sp>
            <p:nvSpPr>
              <p:cNvPr id="14" name="Oval 13">
                <a:extLst>
                  <a:ext uri="{FF2B5EF4-FFF2-40B4-BE49-F238E27FC236}">
                    <a16:creationId xmlns:a16="http://schemas.microsoft.com/office/drawing/2014/main" id="{40CCAC8F-4491-4CEC-81C5-DA65309C5A0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 rot="10800000">
                <a:off x="11319026" y="5955846"/>
                <a:ext cx="340415" cy="340415"/>
              </a:xfrm>
              <a:prstGeom prst="ellipse">
                <a:avLst/>
              </a:pr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>
                  <a:solidFill>
                    <a:schemeClr val="tx1"/>
                  </a:solidFill>
                </a:endParaRPr>
              </a:p>
            </p:txBody>
          </p:sp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BB7F85EC-E56A-4EFB-BBC4-5C37762D1A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015028" y="2840007"/>
                <a:ext cx="2457452" cy="3838576"/>
                <a:chOff x="587375" y="280987"/>
                <a:chExt cx="2457452" cy="3838576"/>
              </a:xfrm>
            </p:grpSpPr>
            <p:sp>
              <p:nvSpPr>
                <p:cNvPr id="30" name="Freeform 64">
                  <a:extLst>
                    <a:ext uri="{FF2B5EF4-FFF2-40B4-BE49-F238E27FC236}">
                      <a16:creationId xmlns:a16="http://schemas.microsoft.com/office/drawing/2014/main" id="{D1385ED1-7694-4D02-8CF4-7EDC9211715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2" y="1443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1" name="Freeform 81">
                  <a:extLst>
                    <a:ext uri="{FF2B5EF4-FFF2-40B4-BE49-F238E27FC236}">
                      <a16:creationId xmlns:a16="http://schemas.microsoft.com/office/drawing/2014/main" id="{92EB3381-7F29-4358-BD96-CD888435E7A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205038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2" name="Freeform 61">
                  <a:extLst>
                    <a:ext uri="{FF2B5EF4-FFF2-40B4-BE49-F238E27FC236}">
                      <a16:creationId xmlns:a16="http://schemas.microsoft.com/office/drawing/2014/main" id="{ED8FFC2C-A6FB-4AAD-8B3B-8BDC644A45E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3" name="Freeform 78">
                  <a:extLst>
                    <a:ext uri="{FF2B5EF4-FFF2-40B4-BE49-F238E27FC236}">
                      <a16:creationId xmlns:a16="http://schemas.microsoft.com/office/drawing/2014/main" id="{F68A758A-E544-4BD0-9D09-85E61EC2C05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7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4" name="Freeform 84">
                  <a:extLst>
                    <a:ext uri="{FF2B5EF4-FFF2-40B4-BE49-F238E27FC236}">
                      <a16:creationId xmlns:a16="http://schemas.microsoft.com/office/drawing/2014/main" id="{5DF583ED-D126-49EC-99B8-9F74FE37DCA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90575"/>
                </a:xfrm>
                <a:custGeom>
                  <a:avLst/>
                  <a:gdLst>
                    <a:gd name="T0" fmla="*/ 95 w 258"/>
                    <a:gd name="T1" fmla="*/ 132 h 166"/>
                    <a:gd name="T2" fmla="*/ 258 w 258"/>
                    <a:gd name="T3" fmla="*/ 149 h 166"/>
                    <a:gd name="T4" fmla="*/ 0 w 258"/>
                    <a:gd name="T5" fmla="*/ 0 h 166"/>
                    <a:gd name="T6" fmla="*/ 95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95" y="132"/>
                      </a:moveTo>
                      <a:cubicBezTo>
                        <a:pt x="147" y="162"/>
                        <a:pt x="206" y="166"/>
                        <a:pt x="258" y="149"/>
                      </a:cubicBezTo>
                      <a:cubicBezTo>
                        <a:pt x="0" y="0"/>
                        <a:pt x="0" y="0"/>
                        <a:pt x="0" y="0"/>
                      </a:cubicBezTo>
                      <a:cubicBezTo>
                        <a:pt x="11" y="54"/>
                        <a:pt x="44" y="102"/>
                        <a:pt x="95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5" name="Freeform 87">
                  <a:extLst>
                    <a:ext uri="{FF2B5EF4-FFF2-40B4-BE49-F238E27FC236}">
                      <a16:creationId xmlns:a16="http://schemas.microsoft.com/office/drawing/2014/main" id="{8C2ABC22-708C-47DC-B494-481391297B4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967037"/>
                  <a:ext cx="1228725" cy="790575"/>
                </a:xfrm>
                <a:custGeom>
                  <a:avLst/>
                  <a:gdLst>
                    <a:gd name="T0" fmla="*/ 162 w 258"/>
                    <a:gd name="T1" fmla="*/ 132 h 166"/>
                    <a:gd name="T2" fmla="*/ 258 w 258"/>
                    <a:gd name="T3" fmla="*/ 0 h 166"/>
                    <a:gd name="T4" fmla="*/ 0 w 258"/>
                    <a:gd name="T5" fmla="*/ 149 h 166"/>
                    <a:gd name="T6" fmla="*/ 162 w 258"/>
                    <a:gd name="T7" fmla="*/ 132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162" y="132"/>
                      </a:moveTo>
                      <a:cubicBezTo>
                        <a:pt x="214" y="102"/>
                        <a:pt x="247" y="54"/>
                        <a:pt x="258" y="0"/>
                      </a:cubicBezTo>
                      <a:cubicBezTo>
                        <a:pt x="0" y="149"/>
                        <a:pt x="0" y="149"/>
                        <a:pt x="0" y="149"/>
                      </a:cubicBezTo>
                      <a:cubicBezTo>
                        <a:pt x="52" y="166"/>
                        <a:pt x="111" y="162"/>
                        <a:pt x="162" y="132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6" name="Freeform 60">
                  <a:extLst>
                    <a:ext uri="{FF2B5EF4-FFF2-40B4-BE49-F238E27FC236}">
                      <a16:creationId xmlns:a16="http://schemas.microsoft.com/office/drawing/2014/main" id="{37408734-F5D2-415F-87E9-21DF9CD64D8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0987"/>
                  <a:ext cx="319088" cy="1419225"/>
                </a:xfrm>
                <a:custGeom>
                  <a:avLst/>
                  <a:gdLst>
                    <a:gd name="T0" fmla="*/ 0 w 67"/>
                    <a:gd name="T1" fmla="*/ 0 h 298"/>
                    <a:gd name="T2" fmla="*/ 0 w 67"/>
                    <a:gd name="T3" fmla="*/ 298 h 298"/>
                    <a:gd name="T4" fmla="*/ 67 w 67"/>
                    <a:gd name="T5" fmla="*/ 149 h 298"/>
                    <a:gd name="T6" fmla="*/ 0 w 67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7" y="208"/>
                        <a:pt x="67" y="149"/>
                      </a:cubicBezTo>
                      <a:cubicBezTo>
                        <a:pt x="67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7" name="Freeform 59">
                  <a:extLst>
                    <a:ext uri="{FF2B5EF4-FFF2-40B4-BE49-F238E27FC236}">
                      <a16:creationId xmlns:a16="http://schemas.microsoft.com/office/drawing/2014/main" id="{FDFCD34A-4567-4FBA-8A08-90BA02DF706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497013" y="280987"/>
                  <a:ext cx="319088" cy="1419225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38" name="Freeform 62">
                  <a:extLst>
                    <a:ext uri="{FF2B5EF4-FFF2-40B4-BE49-F238E27FC236}">
                      <a16:creationId xmlns:a16="http://schemas.microsoft.com/office/drawing/2014/main" id="{56E8AD6A-A21C-488C-B6D5-06E65CB9E40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5" y="1390651"/>
                  <a:ext cx="1228725" cy="761999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 dirty="0"/>
                </a:p>
              </p:txBody>
            </p:sp>
            <p:sp>
              <p:nvSpPr>
                <p:cNvPr id="39" name="Freeform 65">
                  <a:extLst>
                    <a:ext uri="{FF2B5EF4-FFF2-40B4-BE49-F238E27FC236}">
                      <a16:creationId xmlns:a16="http://schemas.microsoft.com/office/drawing/2014/main" id="{9555EDF7-9B45-4F61-AB5C-051203A9215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1362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0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0" name="Freeform 79">
                  <a:extLst>
                    <a:ext uri="{FF2B5EF4-FFF2-40B4-BE49-F238E27FC236}">
                      <a16:creationId xmlns:a16="http://schemas.microsoft.com/office/drawing/2014/main" id="{2D8E8D71-7307-434C-B0E5-B28A79DFD90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1" name="Freeform 82">
                  <a:extLst>
                    <a:ext uri="{FF2B5EF4-FFF2-40B4-BE49-F238E27FC236}">
                      <a16:creationId xmlns:a16="http://schemas.microsoft.com/office/drawing/2014/main" id="{81DF2E9C-AD98-4C2F-BB16-FFAAAF9A074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124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2" name="Freeform 85">
                  <a:extLst>
                    <a:ext uri="{FF2B5EF4-FFF2-40B4-BE49-F238E27FC236}">
                      <a16:creationId xmlns:a16="http://schemas.microsoft.com/office/drawing/2014/main" id="{EFA917EF-BFA2-4B1B-8F06-F9756A2B40C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7 h 166"/>
                    <a:gd name="T2" fmla="*/ 258 w 258"/>
                    <a:gd name="T3" fmla="*/ 166 h 166"/>
                    <a:gd name="T4" fmla="*/ 162 w 258"/>
                    <a:gd name="T5" fmla="*/ 34 h 166"/>
                    <a:gd name="T6" fmla="*/ 0 w 258"/>
                    <a:gd name="T7" fmla="*/ 17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7"/>
                      </a:moveTo>
                      <a:cubicBezTo>
                        <a:pt x="258" y="166"/>
                        <a:pt x="258" y="166"/>
                        <a:pt x="258" y="166"/>
                      </a:cubicBezTo>
                      <a:cubicBezTo>
                        <a:pt x="247" y="112"/>
                        <a:pt x="213" y="63"/>
                        <a:pt x="162" y="34"/>
                      </a:cubicBezTo>
                      <a:cubicBezTo>
                        <a:pt x="111" y="4"/>
                        <a:pt x="52" y="0"/>
                        <a:pt x="0" y="17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3" name="Freeform 88">
                  <a:extLst>
                    <a:ext uri="{FF2B5EF4-FFF2-40B4-BE49-F238E27FC236}">
                      <a16:creationId xmlns:a16="http://schemas.microsoft.com/office/drawing/2014/main" id="{147FB020-4534-45B3-A3AC-6A03CC469C9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1816101" y="2886075"/>
                  <a:ext cx="1228725" cy="790575"/>
                </a:xfrm>
                <a:custGeom>
                  <a:avLst/>
                  <a:gdLst>
                    <a:gd name="T0" fmla="*/ 0 w 258"/>
                    <a:gd name="T1" fmla="*/ 166 h 166"/>
                    <a:gd name="T2" fmla="*/ 258 w 258"/>
                    <a:gd name="T3" fmla="*/ 17 h 166"/>
                    <a:gd name="T4" fmla="*/ 96 w 258"/>
                    <a:gd name="T5" fmla="*/ 34 h 166"/>
                    <a:gd name="T6" fmla="*/ 0 w 258"/>
                    <a:gd name="T7" fmla="*/ 166 h 16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258" h="166">
                      <a:moveTo>
                        <a:pt x="0" y="166"/>
                      </a:moveTo>
                      <a:cubicBezTo>
                        <a:pt x="258" y="17"/>
                        <a:pt x="258" y="17"/>
                        <a:pt x="258" y="17"/>
                      </a:cubicBezTo>
                      <a:cubicBezTo>
                        <a:pt x="206" y="0"/>
                        <a:pt x="147" y="4"/>
                        <a:pt x="96" y="34"/>
                      </a:cubicBezTo>
                      <a:cubicBezTo>
                        <a:pt x="44" y="63"/>
                        <a:pt x="11" y="112"/>
                        <a:pt x="0" y="166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08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grpSp>
              <p:nvGrpSpPr>
                <p:cNvPr id="44" name="Group 43">
                  <a:extLst>
                    <a:ext uri="{FF2B5EF4-FFF2-40B4-BE49-F238E27FC236}">
                      <a16:creationId xmlns:a16="http://schemas.microsoft.com/office/drawing/2014/main" id="{D8CCCEAA-AC2C-4B3B-85D9-88D4B18E631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87376" y="280988"/>
                  <a:ext cx="2457450" cy="3838575"/>
                  <a:chOff x="587376" y="280988"/>
                  <a:chExt cx="2457450" cy="3838575"/>
                </a:xfrm>
              </p:grpSpPr>
              <p:sp>
                <p:nvSpPr>
                  <p:cNvPr id="45" name="Line 63">
                    <a:extLst>
                      <a:ext uri="{FF2B5EF4-FFF2-40B4-BE49-F238E27FC236}">
                        <a16:creationId xmlns:a16="http://schemas.microsoft.com/office/drawing/2014/main" id="{13E04D33-3671-4DC5-8761-ACBF8F70F81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ShapeType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46" name="Line 66">
                    <a:extLst>
                      <a:ext uri="{FF2B5EF4-FFF2-40B4-BE49-F238E27FC236}">
                        <a16:creationId xmlns:a16="http://schemas.microsoft.com/office/drawing/2014/main" id="{B58AC0A3-F070-4DDA-862A-D3C1724D71AA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ShapeType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1443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47" name="Line 67">
                    <a:extLst>
                      <a:ext uri="{FF2B5EF4-FFF2-40B4-BE49-F238E27FC236}">
                        <a16:creationId xmlns:a16="http://schemas.microsoft.com/office/drawing/2014/main" id="{E404DE26-C9CE-4F81-AA08-2757A8F57A13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ShapeType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80988"/>
                    <a:ext cx="0" cy="3838575"/>
                  </a:xfrm>
                  <a:prstGeom prst="line">
                    <a:avLst/>
                  </a:prstGeom>
                  <a:noFill/>
                  <a:ln w="12700" cap="flat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48" name="Line 80">
                    <a:extLst>
                      <a:ext uri="{FF2B5EF4-FFF2-40B4-BE49-F238E27FC236}">
                        <a16:creationId xmlns:a16="http://schemas.microsoft.com/office/drawing/2014/main" id="{E936CD68-C106-4217-8EDD-5515D491A40E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ShapeType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49" name="Line 83">
                    <a:extLst>
                      <a:ext uri="{FF2B5EF4-FFF2-40B4-BE49-F238E27FC236}">
                        <a16:creationId xmlns:a16="http://schemas.microsoft.com/office/drawing/2014/main" id="{1F51871D-C98F-4504-8D5B-1129F07D994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ShapeType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205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50" name="Line 86">
                    <a:extLst>
                      <a:ext uri="{FF2B5EF4-FFF2-40B4-BE49-F238E27FC236}">
                        <a16:creationId xmlns:a16="http://schemas.microsoft.com/office/drawing/2014/main" id="{75894C3E-8E0D-4903-8D98-7F2BA6458BBF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ShapeType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87376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51" name="Line 89">
                    <a:extLst>
                      <a:ext uri="{FF2B5EF4-FFF2-40B4-BE49-F238E27FC236}">
                        <a16:creationId xmlns:a16="http://schemas.microsoft.com/office/drawing/2014/main" id="{19732573-36ED-4D80-A1CE-92B74CFE461D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 noChangeShapeType="1"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 flipV="1">
                    <a:off x="1816101" y="2967038"/>
                    <a:ext cx="1228725" cy="709613"/>
                  </a:xfrm>
                  <a:prstGeom prst="line">
                    <a:avLst/>
                  </a:prstGeom>
                  <a:noFill/>
                  <a:ln w="12700" cap="rnd">
                    <a:solidFill>
                      <a:srgbClr val="FFFFFF"/>
                    </a:solidFill>
                    <a:prstDash val="solid"/>
                    <a:miter lim="800000"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</p:grpSp>
          <p:grpSp>
            <p:nvGrpSpPr>
              <p:cNvPr id="16" name="Group 15">
                <a:extLst>
                  <a:ext uri="{FF2B5EF4-FFF2-40B4-BE49-F238E27FC236}">
                    <a16:creationId xmlns:a16="http://schemas.microsoft.com/office/drawing/2014/main" id="{A7DD834D-49CB-4A21-95B6-E372FAF558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2700000">
                <a:off x="9940728" y="245341"/>
                <a:ext cx="1785984" cy="2211229"/>
                <a:chOff x="3125006" y="3171595"/>
                <a:chExt cx="1785984" cy="2211229"/>
              </a:xfrm>
            </p:grpSpPr>
            <p:grpSp>
              <p:nvGrpSpPr>
                <p:cNvPr id="22" name="Group 21">
                  <a:extLst>
                    <a:ext uri="{FF2B5EF4-FFF2-40B4-BE49-F238E27FC236}">
                      <a16:creationId xmlns:a16="http://schemas.microsoft.com/office/drawing/2014/main" id="{DBFC5A5B-6CB2-44DD-9FD1-EC36BD2C100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36819" y="3174345"/>
                  <a:ext cx="1760933" cy="2208479"/>
                  <a:chOff x="4749017" y="2998646"/>
                  <a:chExt cx="1760933" cy="2208479"/>
                </a:xfrm>
              </p:grpSpPr>
              <p:cxnSp>
                <p:nvCxnSpPr>
                  <p:cNvPr id="26" name="Straight Connector 25">
                    <a:extLst>
                      <a:ext uri="{FF2B5EF4-FFF2-40B4-BE49-F238E27FC236}">
                        <a16:creationId xmlns:a16="http://schemas.microsoft.com/office/drawing/2014/main" id="{3E3414F4-CE5F-4F12-912C-C5BDD653BBBD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flipH="1">
                    <a:off x="5630197" y="2998646"/>
                    <a:ext cx="0" cy="2208479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7" name="Straight Connector 26">
                    <a:extLst>
                      <a:ext uri="{FF2B5EF4-FFF2-40B4-BE49-F238E27FC236}">
                        <a16:creationId xmlns:a16="http://schemas.microsoft.com/office/drawing/2014/main" id="{11F1F515-5628-4BD8-99A7-3D8414C89FB5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CxnSpPr>
                    <a:cxnSpLocks/>
                  </p:cNvCxn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CxnSpPr>
                <p:spPr>
                  <a:xfrm rot="10800000" flipH="1">
                    <a:off x="4749017" y="4416771"/>
                    <a:ext cx="1760933" cy="0"/>
                  </a:xfrm>
                  <a:prstGeom prst="line">
                    <a:avLst/>
                  </a:prstGeom>
                  <a:ln w="12700">
                    <a:solidFill>
                      <a:srgbClr val="FFFFFF"/>
                    </a:solidFill>
                  </a:ln>
                </p:spPr>
                <p:style>
                  <a:lnRef idx="1">
                    <a:schemeClr val="accent1"/>
                  </a:lnRef>
                  <a:fillRef idx="0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8" name="Rectangle 30">
                    <a:extLst>
                      <a:ext uri="{FF2B5EF4-FFF2-40B4-BE49-F238E27FC236}">
                        <a16:creationId xmlns:a16="http://schemas.microsoft.com/office/drawing/2014/main" id="{BCD2AC9F-6CCB-4450-9690-03CF9C88FA5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/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136242" y="3224252"/>
                    <a:ext cx="987915" cy="987915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  <p:sp>
                <p:nvSpPr>
                  <p:cNvPr id="29" name="Rectangle 30">
                    <a:extLst>
                      <a:ext uri="{FF2B5EF4-FFF2-40B4-BE49-F238E27FC236}">
                        <a16:creationId xmlns:a16="http://schemas.microsoft.com/office/drawing/2014/main" id="{25357F21-FF7A-43EE-8E0D-7DDC18D0FD01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/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 rot="13500000">
                    <a:off x="5327037" y="3070731"/>
                    <a:ext cx="606323" cy="606323"/>
                  </a:xfrm>
                  <a:custGeom>
                    <a:avLst/>
                    <a:gdLst>
                      <a:gd name="connsiteX0" fmla="*/ 0 w 1302493"/>
                      <a:gd name="connsiteY0" fmla="*/ 0 h 1302493"/>
                      <a:gd name="connsiteX1" fmla="*/ 1302493 w 1302493"/>
                      <a:gd name="connsiteY1" fmla="*/ 0 h 1302493"/>
                      <a:gd name="connsiteX2" fmla="*/ 1302493 w 1302493"/>
                      <a:gd name="connsiteY2" fmla="*/ 1302493 h 1302493"/>
                      <a:gd name="connsiteX3" fmla="*/ 0 w 1302493"/>
                      <a:gd name="connsiteY3" fmla="*/ 1302493 h 1302493"/>
                      <a:gd name="connsiteX4" fmla="*/ 0 w 1302493"/>
                      <a:gd name="connsiteY4" fmla="*/ 0 h 1302493"/>
                      <a:gd name="connsiteX0" fmla="*/ 1302493 w 1393933"/>
                      <a:gd name="connsiteY0" fmla="*/ 1302493 h 1393933"/>
                      <a:gd name="connsiteX1" fmla="*/ 0 w 1393933"/>
                      <a:gd name="connsiteY1" fmla="*/ 1302493 h 1393933"/>
                      <a:gd name="connsiteX2" fmla="*/ 0 w 1393933"/>
                      <a:gd name="connsiteY2" fmla="*/ 0 h 1393933"/>
                      <a:gd name="connsiteX3" fmla="*/ 1302493 w 1393933"/>
                      <a:gd name="connsiteY3" fmla="*/ 0 h 1393933"/>
                      <a:gd name="connsiteX4" fmla="*/ 1393933 w 1393933"/>
                      <a:gd name="connsiteY4" fmla="*/ 1393933 h 1393933"/>
                      <a:gd name="connsiteX0" fmla="*/ 0 w 1393933"/>
                      <a:gd name="connsiteY0" fmla="*/ 1302493 h 1393933"/>
                      <a:gd name="connsiteX1" fmla="*/ 0 w 1393933"/>
                      <a:gd name="connsiteY1" fmla="*/ 0 h 1393933"/>
                      <a:gd name="connsiteX2" fmla="*/ 1302493 w 1393933"/>
                      <a:gd name="connsiteY2" fmla="*/ 0 h 1393933"/>
                      <a:gd name="connsiteX3" fmla="*/ 1393933 w 1393933"/>
                      <a:gd name="connsiteY3" fmla="*/ 1393933 h 1393933"/>
                      <a:gd name="connsiteX0" fmla="*/ 0 w 1302493"/>
                      <a:gd name="connsiteY0" fmla="*/ 1302493 h 1302493"/>
                      <a:gd name="connsiteX1" fmla="*/ 0 w 1302493"/>
                      <a:gd name="connsiteY1" fmla="*/ 0 h 1302493"/>
                      <a:gd name="connsiteX2" fmla="*/ 1302493 w 1302493"/>
                      <a:gd name="connsiteY2" fmla="*/ 0 h 130249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1302493" h="1302493">
                        <a:moveTo>
                          <a:pt x="0" y="1302493"/>
                        </a:moveTo>
                        <a:lnTo>
                          <a:pt x="0" y="0"/>
                        </a:lnTo>
                        <a:lnTo>
                          <a:pt x="1302493" y="0"/>
                        </a:lnTo>
                      </a:path>
                    </a:pathLst>
                  </a:custGeom>
                  <a:noFill/>
                  <a:ln w="12700">
                    <a:solidFill>
                      <a:srgbClr val="FFFFFF"/>
                    </a:solidFill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/>
                  <a:p>
                    <a:pPr algn="ctr"/>
                    <a:endParaRPr lang="en-US"/>
                  </a:p>
                </p:txBody>
              </p:sp>
            </p:grpSp>
            <p:grpSp>
              <p:nvGrpSpPr>
                <p:cNvPr id="23" name="Group 22">
                  <a:extLst>
                    <a:ext uri="{FF2B5EF4-FFF2-40B4-BE49-F238E27FC236}">
                      <a16:creationId xmlns:a16="http://schemas.microsoft.com/office/drawing/2014/main" id="{097C8F29-77BA-4847-8674-29E62C919B5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3125006" y="3171595"/>
                  <a:ext cx="1785984" cy="1799739"/>
                  <a:chOff x="6879836" y="3516901"/>
                  <a:chExt cx="1785984" cy="1799739"/>
                </a:xfrm>
              </p:grpSpPr>
              <p:sp>
                <p:nvSpPr>
                  <p:cNvPr id="24" name="Freeform: Shape 23">
                    <a:extLst>
                      <a:ext uri="{FF2B5EF4-FFF2-40B4-BE49-F238E27FC236}">
                        <a16:creationId xmlns:a16="http://schemas.microsoft.com/office/drawing/2014/main" id="{3955A71B-998A-436F-8977-7F2186B8F0BC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/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6879836" y="3521665"/>
                    <a:ext cx="892801" cy="1794975"/>
                  </a:xfrm>
                  <a:custGeom>
                    <a:avLst/>
                    <a:gdLst>
                      <a:gd name="connsiteX0" fmla="*/ 892801 w 892801"/>
                      <a:gd name="connsiteY0" fmla="*/ 0 h 1794975"/>
                      <a:gd name="connsiteX1" fmla="*/ 892801 w 892801"/>
                      <a:gd name="connsiteY1" fmla="*/ 1434622 h 1794975"/>
                      <a:gd name="connsiteX2" fmla="*/ 845919 w 892801"/>
                      <a:gd name="connsiteY2" fmla="*/ 1533379 h 1794975"/>
                      <a:gd name="connsiteX3" fmla="*/ 440820 w 892801"/>
                      <a:gd name="connsiteY3" fmla="*/ 1794916 h 1794975"/>
                      <a:gd name="connsiteX4" fmla="*/ 379878 w 892801"/>
                      <a:gd name="connsiteY4" fmla="*/ 1791253 h 1794975"/>
                      <a:gd name="connsiteX5" fmla="*/ 763083 w 892801"/>
                      <a:gd name="connsiteY5" fmla="*/ 100140 h 1794975"/>
                      <a:gd name="connsiteX6" fmla="*/ 892801 w 892801"/>
                      <a:gd name="connsiteY6" fmla="*/ 0 h 1794975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</a:cxnLst>
                    <a:rect l="l" t="t" r="r" b="b"/>
                    <a:pathLst>
                      <a:path w="892801" h="1794975">
                        <a:moveTo>
                          <a:pt x="892801" y="0"/>
                        </a:moveTo>
                        <a:lnTo>
                          <a:pt x="892801" y="1434622"/>
                        </a:lnTo>
                        <a:lnTo>
                          <a:pt x="845919" y="1533379"/>
                        </a:lnTo>
                        <a:cubicBezTo>
                          <a:pt x="735106" y="1711682"/>
                          <a:pt x="584368" y="1792418"/>
                          <a:pt x="440820" y="1794916"/>
                        </a:cubicBezTo>
                        <a:cubicBezTo>
                          <a:pt x="420314" y="1795273"/>
                          <a:pt x="399954" y="1794033"/>
                          <a:pt x="379878" y="1791253"/>
                        </a:cubicBezTo>
                        <a:cubicBezTo>
                          <a:pt x="-41718" y="1732871"/>
                          <a:pt x="-338017" y="995203"/>
                          <a:pt x="763083" y="100140"/>
                        </a:cubicBezTo>
                        <a:lnTo>
                          <a:pt x="89280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  <p:sp>
                <p:nvSpPr>
                  <p:cNvPr id="25" name="Freeform: Shape 24">
                    <a:extLst>
                      <a:ext uri="{FF2B5EF4-FFF2-40B4-BE49-F238E27FC236}">
                        <a16:creationId xmlns:a16="http://schemas.microsoft.com/office/drawing/2014/main" id="{9615332D-D34B-498A-82A4-C9B344AC0F88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/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>
                  <a:xfrm>
                    <a:off x="7772637" y="3516901"/>
                    <a:ext cx="893183" cy="1795123"/>
                  </a:xfrm>
                  <a:custGeom>
                    <a:avLst/>
                    <a:gdLst>
                      <a:gd name="connsiteX0" fmla="*/ 191 w 893183"/>
                      <a:gd name="connsiteY0" fmla="*/ 0 h 1795123"/>
                      <a:gd name="connsiteX1" fmla="*/ 130101 w 893183"/>
                      <a:gd name="connsiteY1" fmla="*/ 100288 h 1795123"/>
                      <a:gd name="connsiteX2" fmla="*/ 513306 w 893183"/>
                      <a:gd name="connsiteY2" fmla="*/ 1791401 h 1795123"/>
                      <a:gd name="connsiteX3" fmla="*/ 47265 w 893183"/>
                      <a:gd name="connsiteY3" fmla="*/ 1533527 h 1795123"/>
                      <a:gd name="connsiteX4" fmla="*/ 192 w 893183"/>
                      <a:gd name="connsiteY4" fmla="*/ 1434367 h 1795123"/>
                      <a:gd name="connsiteX5" fmla="*/ 192 w 893183"/>
                      <a:gd name="connsiteY5" fmla="*/ 1438981 h 1795123"/>
                      <a:gd name="connsiteX6" fmla="*/ 0 w 893183"/>
                      <a:gd name="connsiteY6" fmla="*/ 1439386 h 1795123"/>
                      <a:gd name="connsiteX7" fmla="*/ 0 w 893183"/>
                      <a:gd name="connsiteY7" fmla="*/ 4764 h 1795123"/>
                      <a:gd name="connsiteX8" fmla="*/ 191 w 893183"/>
                      <a:gd name="connsiteY8" fmla="*/ 4616 h 1795123"/>
                      <a:gd name="connsiteX9" fmla="*/ 191 w 893183"/>
                      <a:gd name="connsiteY9" fmla="*/ 0 h 1795123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</a:cxnLst>
                    <a:rect l="l" t="t" r="r" b="b"/>
                    <a:pathLst>
                      <a:path w="893183" h="1795123">
                        <a:moveTo>
                          <a:pt x="191" y="0"/>
                        </a:moveTo>
                        <a:lnTo>
                          <a:pt x="130101" y="100288"/>
                        </a:lnTo>
                        <a:cubicBezTo>
                          <a:pt x="1231201" y="995351"/>
                          <a:pt x="934902" y="1733019"/>
                          <a:pt x="513306" y="1791401"/>
                        </a:cubicBezTo>
                        <a:cubicBezTo>
                          <a:pt x="352699" y="1813642"/>
                          <a:pt x="173909" y="1737302"/>
                          <a:pt x="47265" y="1533527"/>
                        </a:cubicBezTo>
                        <a:lnTo>
                          <a:pt x="192" y="1434367"/>
                        </a:lnTo>
                        <a:lnTo>
                          <a:pt x="192" y="1438981"/>
                        </a:lnTo>
                        <a:lnTo>
                          <a:pt x="0" y="1439386"/>
                        </a:lnTo>
                        <a:lnTo>
                          <a:pt x="0" y="4764"/>
                        </a:lnTo>
                        <a:lnTo>
                          <a:pt x="191" y="4616"/>
                        </a:lnTo>
                        <a:lnTo>
                          <a:pt x="191" y="0"/>
                        </a:ln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>
                      <a:solidFill>
                        <a:schemeClr val="tx1"/>
                      </a:solidFill>
                    </a:endParaRPr>
                  </a:p>
                </p:txBody>
              </p:sp>
            </p:grpSp>
          </p:grpSp>
          <p:grpSp>
            <p:nvGrpSpPr>
              <p:cNvPr id="17" name="Group 16">
                <a:extLst>
                  <a:ext uri="{FF2B5EF4-FFF2-40B4-BE49-F238E27FC236}">
                    <a16:creationId xmlns:a16="http://schemas.microsoft.com/office/drawing/2014/main" id="{1717FC12-6E7D-428E-8246-7F84A1BF1F2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5400000">
                <a:off x="10400268" y="1917602"/>
                <a:ext cx="633413" cy="1862138"/>
                <a:chOff x="5959192" y="333389"/>
                <a:chExt cx="633413" cy="1862138"/>
              </a:xfrm>
            </p:grpSpPr>
            <p:grpSp>
              <p:nvGrpSpPr>
                <p:cNvPr id="18" name="Group 17">
                  <a:extLst>
                    <a:ext uri="{FF2B5EF4-FFF2-40B4-BE49-F238E27FC236}">
                      <a16:creationId xmlns:a16="http://schemas.microsoft.com/office/drawing/2014/main" id="{DD7F9620-0820-4381-998B-A48BE11F09D4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Grp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GrpSpPr>
              <p:grpSpPr>
                <a:xfrm>
                  <a:off x="5959192" y="333389"/>
                  <a:ext cx="633413" cy="1419225"/>
                  <a:chOff x="5959192" y="333389"/>
                  <a:chExt cx="633413" cy="1419225"/>
                </a:xfrm>
              </p:grpSpPr>
              <p:sp>
                <p:nvSpPr>
                  <p:cNvPr id="20" name="Freeform 68">
                    <a:extLst>
                      <a:ext uri="{FF2B5EF4-FFF2-40B4-BE49-F238E27FC236}">
                        <a16:creationId xmlns:a16="http://schemas.microsoft.com/office/drawing/2014/main" id="{80772C2D-BD21-4748-BCCE-97D26A829770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5959192" y="333389"/>
                    <a:ext cx="319088" cy="1419225"/>
                  </a:xfrm>
                  <a:custGeom>
                    <a:avLst/>
                    <a:gdLst>
                      <a:gd name="T0" fmla="*/ 0 w 67"/>
                      <a:gd name="T1" fmla="*/ 149 h 298"/>
                      <a:gd name="T2" fmla="*/ 67 w 67"/>
                      <a:gd name="T3" fmla="*/ 298 h 298"/>
                      <a:gd name="T4" fmla="*/ 67 w 67"/>
                      <a:gd name="T5" fmla="*/ 0 h 298"/>
                      <a:gd name="T6" fmla="*/ 0 w 67"/>
                      <a:gd name="T7" fmla="*/ 149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7" h="298">
                        <a:moveTo>
                          <a:pt x="0" y="149"/>
                        </a:moveTo>
                        <a:cubicBezTo>
                          <a:pt x="0" y="208"/>
                          <a:pt x="26" y="261"/>
                          <a:pt x="67" y="298"/>
                        </a:cubicBezTo>
                        <a:cubicBezTo>
                          <a:pt x="67" y="0"/>
                          <a:pt x="67" y="0"/>
                          <a:pt x="67" y="0"/>
                        </a:cubicBezTo>
                        <a:cubicBezTo>
                          <a:pt x="26" y="36"/>
                          <a:pt x="0" y="89"/>
                          <a:pt x="0" y="149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20000"/>
                        </a:srgbClr>
                      </a:gs>
                    </a:gsLst>
                    <a:lin ang="189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  <p:sp>
                <p:nvSpPr>
                  <p:cNvPr id="21" name="Freeform 69">
                    <a:extLst>
                      <a:ext uri="{FF2B5EF4-FFF2-40B4-BE49-F238E27FC236}">
                        <a16:creationId xmlns:a16="http://schemas.microsoft.com/office/drawing/2014/main" id="{81D5B63A-FF88-44D3-BE2D-209BB8377662}"/>
                      </a:ext>
                      <a:ext uri="{C183D7F6-B498-43B3-948B-1728B52AA6E4}">
                        <adec:decorative xmlns:adec="http://schemas.microsoft.com/office/drawing/2017/decorative" val="1"/>
                      </a:ext>
                    </a:extLst>
                  </p:cNvPr>
                  <p:cNvSpPr>
                    <a:spLocks/>
                  </p:cNvSpPr>
                  <p:nvPr>
                    <p:extLst>
                      <p:ext uri="{386F3935-93C4-4BCD-93E2-E3B085C9AB24}">
                        <p16:designElem xmlns:p16="http://schemas.microsoft.com/office/powerpoint/2015/main" val="1"/>
                      </p:ext>
                    </p:extLst>
                  </p:nvPr>
                </p:nvSpPr>
                <p:spPr bwMode="auto">
                  <a:xfrm>
                    <a:off x="6278280" y="333389"/>
                    <a:ext cx="314325" cy="1419225"/>
                  </a:xfrm>
                  <a:custGeom>
                    <a:avLst/>
                    <a:gdLst>
                      <a:gd name="T0" fmla="*/ 0 w 66"/>
                      <a:gd name="T1" fmla="*/ 0 h 298"/>
                      <a:gd name="T2" fmla="*/ 0 w 66"/>
                      <a:gd name="T3" fmla="*/ 298 h 298"/>
                      <a:gd name="T4" fmla="*/ 66 w 66"/>
                      <a:gd name="T5" fmla="*/ 149 h 298"/>
                      <a:gd name="T6" fmla="*/ 0 w 66"/>
                      <a:gd name="T7" fmla="*/ 0 h 298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</a:cxnLst>
                    <a:rect l="0" t="0" r="r" b="b"/>
                    <a:pathLst>
                      <a:path w="66" h="298">
                        <a:moveTo>
                          <a:pt x="0" y="0"/>
                        </a:moveTo>
                        <a:cubicBezTo>
                          <a:pt x="0" y="298"/>
                          <a:pt x="0" y="298"/>
                          <a:pt x="0" y="298"/>
                        </a:cubicBezTo>
                        <a:cubicBezTo>
                          <a:pt x="41" y="261"/>
                          <a:pt x="66" y="208"/>
                          <a:pt x="66" y="149"/>
                        </a:cubicBezTo>
                        <a:cubicBezTo>
                          <a:pt x="66" y="89"/>
                          <a:pt x="41" y="36"/>
                          <a:pt x="0" y="0"/>
                        </a:cubicBezTo>
                        <a:close/>
                      </a:path>
                    </a:pathLst>
                  </a:custGeom>
                  <a:gradFill flip="none" rotWithShape="1">
                    <a:gsLst>
                      <a:gs pos="0">
                        <a:srgbClr val="FFFFFF">
                          <a:alpha val="80000"/>
                        </a:srgbClr>
                      </a:gs>
                      <a:gs pos="100000">
                        <a:srgbClr val="FFFFFF">
                          <a:alpha val="10000"/>
                        </a:srgbClr>
                      </a:gs>
                    </a:gsLst>
                    <a:lin ang="2700000" scaled="0"/>
                    <a:tileRect/>
                  </a:gradFill>
                  <a:ln>
                    <a:noFill/>
                  </a:ln>
                </p:spPr>
                <p:txBody>
                  <a:bodyPr vert="horz" wrap="square" lIns="91440" tIns="45720" rIns="91440" bIns="45720" numCol="1" anchor="t" anchorCtr="0" compatLnSpc="1">
                    <a:prstTxWarp prst="textNoShape">
                      <a:avLst/>
                    </a:prstTxWarp>
                  </a:bodyPr>
                  <a:lstStyle/>
                  <a:p>
                    <a:endParaRPr lang="en-US"/>
                  </a:p>
                </p:txBody>
              </p:sp>
            </p:grpSp>
            <p:sp>
              <p:nvSpPr>
                <p:cNvPr id="19" name="Line 70">
                  <a:extLst>
                    <a:ext uri="{FF2B5EF4-FFF2-40B4-BE49-F238E27FC236}">
                      <a16:creationId xmlns:a16="http://schemas.microsoft.com/office/drawing/2014/main" id="{D080CB3A-9490-4813-B3D5-36E0B5951275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278281" y="333389"/>
                  <a:ext cx="0" cy="1862138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cxnSp>
        <p:nvCxnSpPr>
          <p:cNvPr id="94" name="Straight Connector 93">
            <a:extLst>
              <a:ext uri="{FF2B5EF4-FFF2-40B4-BE49-F238E27FC236}">
                <a16:creationId xmlns:a16="http://schemas.microsoft.com/office/drawing/2014/main" id="{108A6C55-1C94-4869-9E37-A584104F9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18400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4452884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31470D-AB1C-441A-8B46-AAE3606AE8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1" y="1079500"/>
            <a:ext cx="3904750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sz="4800"/>
              <a:t>What did the Government do?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A981F7C-45BB-43FD-ABEF-2B7B42E983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19000915"/>
              </p:ext>
            </p:extLst>
          </p:nvPr>
        </p:nvGraphicFramePr>
        <p:xfrm>
          <a:off x="6654799" y="531814"/>
          <a:ext cx="4996207" cy="5783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902977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EE96A74-B62B-4642-AB22-7776A5F48C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CBC099-E7B6-462B-B844-42CD09A909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1" y="1079500"/>
            <a:ext cx="3904750" cy="4689475"/>
          </a:xfrm>
        </p:spPr>
        <p:txBody>
          <a:bodyPr anchor="ctr">
            <a:normAutofit/>
          </a:bodyPr>
          <a:lstStyle/>
          <a:p>
            <a:pPr algn="ctr"/>
            <a:r>
              <a:rPr lang="en-GB" sz="4800"/>
              <a:t>How will Cymraeg 2050 be supported?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A513CAD-9784-4D35-BAF9-1F7DDD697B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rot="5400000">
            <a:off x="5826000" y="3429000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75A3D12-C04E-4CC7-A40F-7C69997B96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99672016"/>
              </p:ext>
            </p:extLst>
          </p:nvPr>
        </p:nvGraphicFramePr>
        <p:xfrm>
          <a:off x="6654799" y="531814"/>
          <a:ext cx="4996207" cy="57835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83752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B66C9CD-6BF4-44CA-8078-0BB8190807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6950370-119E-4376-9946-0717D02E1F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400" y="251461"/>
            <a:ext cx="10213200" cy="1390902"/>
          </a:xfrm>
        </p:spPr>
        <p:txBody>
          <a:bodyPr anchor="ctr">
            <a:normAutofit/>
          </a:bodyPr>
          <a:lstStyle/>
          <a:p>
            <a:pPr algn="ctr"/>
            <a:r>
              <a:rPr lang="en-GB" sz="4800"/>
              <a:t>Advantages of Bilingualism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9BF9BF3-7E9D-458B-A5D2-E730C5FFD0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19649" y="1893832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10CE6ED-D988-459B-95AA-C343435BC5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41123372"/>
              </p:ext>
            </p:extLst>
          </p:nvPr>
        </p:nvGraphicFramePr>
        <p:xfrm>
          <a:off x="1079400" y="2843213"/>
          <a:ext cx="10033200" cy="29257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139412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D2D76E3-BBAC-4D3C-9314-D3076FA905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A1154A-2283-4FA1-8D75-2D67DECEED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56600" y="536575"/>
            <a:ext cx="4078800" cy="1453003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 dirty="0"/>
              <a:t>Disadvantages of Bilingualism </a:t>
            </a:r>
            <a:endParaRPr lang="en-GB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75C945D9-C3DE-4D90-9F29-7BE223AAF1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99766" y="716800"/>
            <a:ext cx="3838575" cy="5583025"/>
            <a:chOff x="199766" y="716800"/>
            <a:chExt cx="3838575" cy="5583025"/>
          </a:xfrm>
        </p:grpSpPr>
        <p:grpSp>
          <p:nvGrpSpPr>
            <p:cNvPr id="11" name="Group 10">
              <a:extLst>
                <a:ext uri="{FF2B5EF4-FFF2-40B4-BE49-F238E27FC236}">
                  <a16:creationId xmlns:a16="http://schemas.microsoft.com/office/drawing/2014/main" id="{08D338B3-6DA4-45F7-91E3-7D8C28D0B2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30" name="Freeform 64">
                <a:extLst>
                  <a:ext uri="{FF2B5EF4-FFF2-40B4-BE49-F238E27FC236}">
                    <a16:creationId xmlns:a16="http://schemas.microsoft.com/office/drawing/2014/main" id="{6185FD3E-487C-45A4-AD94-24F4F7BACD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1" name="Freeform 81">
                <a:extLst>
                  <a:ext uri="{FF2B5EF4-FFF2-40B4-BE49-F238E27FC236}">
                    <a16:creationId xmlns:a16="http://schemas.microsoft.com/office/drawing/2014/main" id="{DABEF2EB-1FA6-476D-ADEC-ACC991D1EE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2" name="Freeform 61">
                <a:extLst>
                  <a:ext uri="{FF2B5EF4-FFF2-40B4-BE49-F238E27FC236}">
                    <a16:creationId xmlns:a16="http://schemas.microsoft.com/office/drawing/2014/main" id="{702C2E5D-FD1A-49AB-9CF7-7F656660A9F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3" name="Freeform 78">
                <a:extLst>
                  <a:ext uri="{FF2B5EF4-FFF2-40B4-BE49-F238E27FC236}">
                    <a16:creationId xmlns:a16="http://schemas.microsoft.com/office/drawing/2014/main" id="{FE338B6A-36C1-4245-B24F-94D4DE5F7C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4" name="Freeform 84">
                <a:extLst>
                  <a:ext uri="{FF2B5EF4-FFF2-40B4-BE49-F238E27FC236}">
                    <a16:creationId xmlns:a16="http://schemas.microsoft.com/office/drawing/2014/main" id="{6CDA6293-4165-4383-9C97-2A66792280D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5" name="Freeform 87">
                <a:extLst>
                  <a:ext uri="{FF2B5EF4-FFF2-40B4-BE49-F238E27FC236}">
                    <a16:creationId xmlns:a16="http://schemas.microsoft.com/office/drawing/2014/main" id="{CACA95C4-6FB3-44B0-981E-06BBAE8F027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6" name="Freeform 60">
                <a:extLst>
                  <a:ext uri="{FF2B5EF4-FFF2-40B4-BE49-F238E27FC236}">
                    <a16:creationId xmlns:a16="http://schemas.microsoft.com/office/drawing/2014/main" id="{87433F39-33A6-4FCE-9B83-3D9A47A7C50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7" name="Freeform 59">
                <a:extLst>
                  <a:ext uri="{FF2B5EF4-FFF2-40B4-BE49-F238E27FC236}">
                    <a16:creationId xmlns:a16="http://schemas.microsoft.com/office/drawing/2014/main" id="{09C092FC-35CB-41D8-8B13-9A238EE30C2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38" name="Freeform 62">
                <a:extLst>
                  <a:ext uri="{FF2B5EF4-FFF2-40B4-BE49-F238E27FC236}">
                    <a16:creationId xmlns:a16="http://schemas.microsoft.com/office/drawing/2014/main" id="{A0DF137B-3079-4986-913B-939546E64D0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39" name="Freeform 65">
                <a:extLst>
                  <a:ext uri="{FF2B5EF4-FFF2-40B4-BE49-F238E27FC236}">
                    <a16:creationId xmlns:a16="http://schemas.microsoft.com/office/drawing/2014/main" id="{D660B18D-F0F5-419B-B3F1-B039757C955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0" name="Freeform 79">
                <a:extLst>
                  <a:ext uri="{FF2B5EF4-FFF2-40B4-BE49-F238E27FC236}">
                    <a16:creationId xmlns:a16="http://schemas.microsoft.com/office/drawing/2014/main" id="{80FAC823-69BF-42B9-BA6A-E365E721EB9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1" name="Freeform 82">
                <a:extLst>
                  <a:ext uri="{FF2B5EF4-FFF2-40B4-BE49-F238E27FC236}">
                    <a16:creationId xmlns:a16="http://schemas.microsoft.com/office/drawing/2014/main" id="{5B5DFB3A-61ED-4206-9B53-3E8A8CE9FF0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2" name="Freeform 85">
                <a:extLst>
                  <a:ext uri="{FF2B5EF4-FFF2-40B4-BE49-F238E27FC236}">
                    <a16:creationId xmlns:a16="http://schemas.microsoft.com/office/drawing/2014/main" id="{C72D0A40-CAB7-45AB-B832-628D138C69F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43" name="Freeform 88">
                <a:extLst>
                  <a:ext uri="{FF2B5EF4-FFF2-40B4-BE49-F238E27FC236}">
                    <a16:creationId xmlns:a16="http://schemas.microsoft.com/office/drawing/2014/main" id="{A1757DD3-2A1D-4CED-A678-ECE520A1B48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44" name="Group 43">
                <a:extLst>
                  <a:ext uri="{FF2B5EF4-FFF2-40B4-BE49-F238E27FC236}">
                    <a16:creationId xmlns:a16="http://schemas.microsoft.com/office/drawing/2014/main" id="{42918845-1F95-46C2-8F59-32EB33C4A36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45" name="Line 63">
                  <a:extLst>
                    <a:ext uri="{FF2B5EF4-FFF2-40B4-BE49-F238E27FC236}">
                      <a16:creationId xmlns:a16="http://schemas.microsoft.com/office/drawing/2014/main" id="{E7391FC0-5104-4751-BB86-0D12BFFBE32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6" name="Line 66">
                  <a:extLst>
                    <a:ext uri="{FF2B5EF4-FFF2-40B4-BE49-F238E27FC236}">
                      <a16:creationId xmlns:a16="http://schemas.microsoft.com/office/drawing/2014/main" id="{094BBC13-5B24-4DFD-A5AD-892345304C5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7" name="Line 67">
                  <a:extLst>
                    <a:ext uri="{FF2B5EF4-FFF2-40B4-BE49-F238E27FC236}">
                      <a16:creationId xmlns:a16="http://schemas.microsoft.com/office/drawing/2014/main" id="{5D6BCBF6-E4C8-49C4-BCE6-A57F7EB6CAC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8" name="Line 80">
                  <a:extLst>
                    <a:ext uri="{FF2B5EF4-FFF2-40B4-BE49-F238E27FC236}">
                      <a16:creationId xmlns:a16="http://schemas.microsoft.com/office/drawing/2014/main" id="{4A5F536F-42F0-4F01-9893-075DD5BCCE7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49" name="Line 83">
                  <a:extLst>
                    <a:ext uri="{FF2B5EF4-FFF2-40B4-BE49-F238E27FC236}">
                      <a16:creationId xmlns:a16="http://schemas.microsoft.com/office/drawing/2014/main" id="{60BE5073-8B4E-47B4-AC5B-31D8FD99D2C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0" name="Line 86">
                  <a:extLst>
                    <a:ext uri="{FF2B5EF4-FFF2-40B4-BE49-F238E27FC236}">
                      <a16:creationId xmlns:a16="http://schemas.microsoft.com/office/drawing/2014/main" id="{B210067F-EA9E-4248-B2D2-39D656B3AF6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51" name="Line 89">
                  <a:extLst>
                    <a:ext uri="{FF2B5EF4-FFF2-40B4-BE49-F238E27FC236}">
                      <a16:creationId xmlns:a16="http://schemas.microsoft.com/office/drawing/2014/main" id="{B5121029-6739-4142-9E53-48DCA4F8BDCE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B6776FFF-7CFE-4739-9104-473DA3681A0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22" name="Group 21">
                <a:extLst>
                  <a:ext uri="{FF2B5EF4-FFF2-40B4-BE49-F238E27FC236}">
                    <a16:creationId xmlns:a16="http://schemas.microsoft.com/office/drawing/2014/main" id="{739C6C41-5DF4-4A11-89B7-BAB3F63B581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26" name="Straight Connector 25">
                  <a:extLst>
                    <a:ext uri="{FF2B5EF4-FFF2-40B4-BE49-F238E27FC236}">
                      <a16:creationId xmlns:a16="http://schemas.microsoft.com/office/drawing/2014/main" id="{A6F0F36F-7ABB-4F4C-9CC5-443B1936F48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7" name="Straight Connector 26">
                  <a:extLst>
                    <a:ext uri="{FF2B5EF4-FFF2-40B4-BE49-F238E27FC236}">
                      <a16:creationId xmlns:a16="http://schemas.microsoft.com/office/drawing/2014/main" id="{4F2DB5F0-FD30-4907-86AB-7DA7CA3E319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8" name="Rectangle 30">
                  <a:extLst>
                    <a:ext uri="{FF2B5EF4-FFF2-40B4-BE49-F238E27FC236}">
                      <a16:creationId xmlns:a16="http://schemas.microsoft.com/office/drawing/2014/main" id="{0A419F00-E825-4E5E-92EA-DDF22BB2FB1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29" name="Rectangle 30">
                  <a:extLst>
                    <a:ext uri="{FF2B5EF4-FFF2-40B4-BE49-F238E27FC236}">
                      <a16:creationId xmlns:a16="http://schemas.microsoft.com/office/drawing/2014/main" id="{D7C5E6F1-BF29-4F80-A5F4-81345C29015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23" name="Group 22">
                <a:extLst>
                  <a:ext uri="{FF2B5EF4-FFF2-40B4-BE49-F238E27FC236}">
                    <a16:creationId xmlns:a16="http://schemas.microsoft.com/office/drawing/2014/main" id="{72CEDE34-3360-4BFF-8F28-053990E6910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24" name="Freeform: Shape 23">
                  <a:extLst>
                    <a:ext uri="{FF2B5EF4-FFF2-40B4-BE49-F238E27FC236}">
                      <a16:creationId xmlns:a16="http://schemas.microsoft.com/office/drawing/2014/main" id="{898E96F4-030D-444B-B62F-0DA02833774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25" name="Freeform: Shape 24">
                  <a:extLst>
                    <a:ext uri="{FF2B5EF4-FFF2-40B4-BE49-F238E27FC236}">
                      <a16:creationId xmlns:a16="http://schemas.microsoft.com/office/drawing/2014/main" id="{A5D902ED-F254-4B06-9B62-AF188FF41A7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DEBB14B7-5333-4EA3-A883-B3D949DA56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14" name="Group 13">
                <a:extLst>
                  <a:ext uri="{FF2B5EF4-FFF2-40B4-BE49-F238E27FC236}">
                    <a16:creationId xmlns:a16="http://schemas.microsoft.com/office/drawing/2014/main" id="{1F2F0B6D-3339-445E-AE6F-EA80BB952C5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19" name="Freeform 68">
                  <a:extLst>
                    <a:ext uri="{FF2B5EF4-FFF2-40B4-BE49-F238E27FC236}">
                      <a16:creationId xmlns:a16="http://schemas.microsoft.com/office/drawing/2014/main" id="{1FD745BE-AAE8-4FD8-B107-4730C82F8C7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" name="Freeform 69">
                  <a:extLst>
                    <a:ext uri="{FF2B5EF4-FFF2-40B4-BE49-F238E27FC236}">
                      <a16:creationId xmlns:a16="http://schemas.microsoft.com/office/drawing/2014/main" id="{55D7086E-72EA-4FBD-8B82-D3ECF7D5137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" name="Line 70">
                  <a:extLst>
                    <a:ext uri="{FF2B5EF4-FFF2-40B4-BE49-F238E27FC236}">
                      <a16:creationId xmlns:a16="http://schemas.microsoft.com/office/drawing/2014/main" id="{246D59ED-9B4E-4F44-B189-00E3B8D72DCC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5" name="Group 14">
                <a:extLst>
                  <a:ext uri="{FF2B5EF4-FFF2-40B4-BE49-F238E27FC236}">
                    <a16:creationId xmlns:a16="http://schemas.microsoft.com/office/drawing/2014/main" id="{B726404C-494E-4C74-9581-BE06BE0D27C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16" name="Freeform 68">
                  <a:extLst>
                    <a:ext uri="{FF2B5EF4-FFF2-40B4-BE49-F238E27FC236}">
                      <a16:creationId xmlns:a16="http://schemas.microsoft.com/office/drawing/2014/main" id="{C61F0CD3-7875-46CD-A844-0B022BEF275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" name="Freeform 69">
                  <a:extLst>
                    <a:ext uri="{FF2B5EF4-FFF2-40B4-BE49-F238E27FC236}">
                      <a16:creationId xmlns:a16="http://schemas.microsoft.com/office/drawing/2014/main" id="{D83F2F78-08A8-49BE-AF85-1C3DD286025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" name="Line 70">
                  <a:extLst>
                    <a:ext uri="{FF2B5EF4-FFF2-40B4-BE49-F238E27FC236}">
                      <a16:creationId xmlns:a16="http://schemas.microsoft.com/office/drawing/2014/main" id="{93069262-0DE6-4BA7-9773-656AF1E6CFD1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  <p:cxnSp>
        <p:nvCxnSpPr>
          <p:cNvPr id="53" name="Straight Connector 52">
            <a:extLst>
              <a:ext uri="{FF2B5EF4-FFF2-40B4-BE49-F238E27FC236}">
                <a16:creationId xmlns:a16="http://schemas.microsoft.com/office/drawing/2014/main" id="{22725E2D-27B9-4A2E-B161-230C61B080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826000" y="2428148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6A1AD7-3CF1-4AD7-9A1B-4D1F1657060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56600" y="2877018"/>
            <a:ext cx="4078800" cy="2901482"/>
          </a:xfrm>
        </p:spPr>
        <p:txBody>
          <a:bodyPr>
            <a:normAutofit/>
          </a:bodyPr>
          <a:lstStyle/>
          <a:p>
            <a:r>
              <a:rPr lang="en-GB" dirty="0"/>
              <a:t>May lose skills in language if it is not spoken enough</a:t>
            </a:r>
          </a:p>
          <a:p>
            <a:r>
              <a:rPr lang="en-GB" dirty="0" err="1"/>
              <a:t>Semilingual</a:t>
            </a:r>
            <a:r>
              <a:rPr lang="en-GB" dirty="0"/>
              <a:t> </a:t>
            </a:r>
          </a:p>
          <a:p>
            <a:r>
              <a:rPr lang="en-GB" dirty="0"/>
              <a:t>( Cunningham, 2011) </a:t>
            </a:r>
          </a:p>
          <a:p>
            <a:endParaRPr lang="en-GB" dirty="0"/>
          </a:p>
        </p:txBody>
      </p:sp>
      <p:grpSp>
        <p:nvGrpSpPr>
          <p:cNvPr id="55" name="Group 54">
            <a:extLst>
              <a:ext uri="{FF2B5EF4-FFF2-40B4-BE49-F238E27FC236}">
                <a16:creationId xmlns:a16="http://schemas.microsoft.com/office/drawing/2014/main" id="{55C23123-3C5C-4A8B-AD1C-138D7B73D8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153659" y="716800"/>
            <a:ext cx="3838575" cy="5583025"/>
            <a:chOff x="199766" y="716800"/>
            <a:chExt cx="3838575" cy="5583025"/>
          </a:xfrm>
        </p:grpSpPr>
        <p:grpSp>
          <p:nvGrpSpPr>
            <p:cNvPr id="56" name="Group 55">
              <a:extLst>
                <a:ext uri="{FF2B5EF4-FFF2-40B4-BE49-F238E27FC236}">
                  <a16:creationId xmlns:a16="http://schemas.microsoft.com/office/drawing/2014/main" id="{ADC1AC98-A945-45DC-A533-43311AB5AF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2700000">
              <a:off x="890329" y="26237"/>
              <a:ext cx="2457450" cy="3838575"/>
              <a:chOff x="587376" y="280988"/>
              <a:chExt cx="2457450" cy="3838575"/>
            </a:xfrm>
          </p:grpSpPr>
          <p:sp>
            <p:nvSpPr>
              <p:cNvPr id="75" name="Freeform 64">
                <a:extLst>
                  <a:ext uri="{FF2B5EF4-FFF2-40B4-BE49-F238E27FC236}">
                    <a16:creationId xmlns:a16="http://schemas.microsoft.com/office/drawing/2014/main" id="{525BFDD7-7DC7-4933-95CA-274FF3A12BA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443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6" name="Freeform 81">
                <a:extLst>
                  <a:ext uri="{FF2B5EF4-FFF2-40B4-BE49-F238E27FC236}">
                    <a16:creationId xmlns:a16="http://schemas.microsoft.com/office/drawing/2014/main" id="{56EAE20D-E363-445F-AAA9-8923C7A41DA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205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7" name="Freeform 61">
                <a:extLst>
                  <a:ext uri="{FF2B5EF4-FFF2-40B4-BE49-F238E27FC236}">
                    <a16:creationId xmlns:a16="http://schemas.microsoft.com/office/drawing/2014/main" id="{63DF7269-8701-4F88-89A3-EA45D9DF59F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443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8" name="Freeform 78">
                <a:extLst>
                  <a:ext uri="{FF2B5EF4-FFF2-40B4-BE49-F238E27FC236}">
                    <a16:creationId xmlns:a16="http://schemas.microsoft.com/office/drawing/2014/main" id="{2DDEEFE7-743E-40D3-AB86-C074CADC937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205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9" name="Freeform 84">
                <a:extLst>
                  <a:ext uri="{FF2B5EF4-FFF2-40B4-BE49-F238E27FC236}">
                    <a16:creationId xmlns:a16="http://schemas.microsoft.com/office/drawing/2014/main" id="{6DC0260D-7AA3-4733-B3CB-6389FCCABD2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967038"/>
                <a:ext cx="1228725" cy="790575"/>
              </a:xfrm>
              <a:custGeom>
                <a:avLst/>
                <a:gdLst>
                  <a:gd name="T0" fmla="*/ 95 w 258"/>
                  <a:gd name="T1" fmla="*/ 132 h 166"/>
                  <a:gd name="T2" fmla="*/ 258 w 258"/>
                  <a:gd name="T3" fmla="*/ 149 h 166"/>
                  <a:gd name="T4" fmla="*/ 0 w 258"/>
                  <a:gd name="T5" fmla="*/ 0 h 166"/>
                  <a:gd name="T6" fmla="*/ 95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95" y="132"/>
                    </a:moveTo>
                    <a:cubicBezTo>
                      <a:pt x="147" y="162"/>
                      <a:pt x="206" y="166"/>
                      <a:pt x="258" y="149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11" y="54"/>
                      <a:pt x="44" y="102"/>
                      <a:pt x="95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0" name="Freeform 87">
                <a:extLst>
                  <a:ext uri="{FF2B5EF4-FFF2-40B4-BE49-F238E27FC236}">
                    <a16:creationId xmlns:a16="http://schemas.microsoft.com/office/drawing/2014/main" id="{E9487A85-3305-4BD8-A4FB-7939820DE3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967038"/>
                <a:ext cx="1228725" cy="790575"/>
              </a:xfrm>
              <a:custGeom>
                <a:avLst/>
                <a:gdLst>
                  <a:gd name="T0" fmla="*/ 162 w 258"/>
                  <a:gd name="T1" fmla="*/ 132 h 166"/>
                  <a:gd name="T2" fmla="*/ 258 w 258"/>
                  <a:gd name="T3" fmla="*/ 0 h 166"/>
                  <a:gd name="T4" fmla="*/ 0 w 258"/>
                  <a:gd name="T5" fmla="*/ 149 h 166"/>
                  <a:gd name="T6" fmla="*/ 162 w 258"/>
                  <a:gd name="T7" fmla="*/ 132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162" y="132"/>
                    </a:moveTo>
                    <a:cubicBezTo>
                      <a:pt x="214" y="102"/>
                      <a:pt x="247" y="54"/>
                      <a:pt x="258" y="0"/>
                    </a:cubicBezTo>
                    <a:cubicBezTo>
                      <a:pt x="0" y="149"/>
                      <a:pt x="0" y="149"/>
                      <a:pt x="0" y="149"/>
                    </a:cubicBezTo>
                    <a:cubicBezTo>
                      <a:pt x="52" y="166"/>
                      <a:pt x="111" y="162"/>
                      <a:pt x="162" y="132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1" name="Freeform 60">
                <a:extLst>
                  <a:ext uri="{FF2B5EF4-FFF2-40B4-BE49-F238E27FC236}">
                    <a16:creationId xmlns:a16="http://schemas.microsoft.com/office/drawing/2014/main" id="{9A56408A-8D1F-4308-888A-C10250ED409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0988"/>
                <a:ext cx="319088" cy="1419225"/>
              </a:xfrm>
              <a:custGeom>
                <a:avLst/>
                <a:gdLst>
                  <a:gd name="T0" fmla="*/ 0 w 67"/>
                  <a:gd name="T1" fmla="*/ 0 h 298"/>
                  <a:gd name="T2" fmla="*/ 0 w 67"/>
                  <a:gd name="T3" fmla="*/ 298 h 298"/>
                  <a:gd name="T4" fmla="*/ 67 w 67"/>
                  <a:gd name="T5" fmla="*/ 149 h 298"/>
                  <a:gd name="T6" fmla="*/ 0 w 67"/>
                  <a:gd name="T7" fmla="*/ 0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0"/>
                    </a:moveTo>
                    <a:cubicBezTo>
                      <a:pt x="0" y="298"/>
                      <a:pt x="0" y="298"/>
                      <a:pt x="0" y="298"/>
                    </a:cubicBezTo>
                    <a:cubicBezTo>
                      <a:pt x="41" y="261"/>
                      <a:pt x="67" y="208"/>
                      <a:pt x="67" y="149"/>
                    </a:cubicBezTo>
                    <a:cubicBezTo>
                      <a:pt x="67" y="89"/>
                      <a:pt x="41" y="36"/>
                      <a:pt x="0" y="0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10000"/>
                    </a:srgbClr>
                  </a:gs>
                </a:gsLst>
                <a:lin ang="27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2" name="Freeform 59">
                <a:extLst>
                  <a:ext uri="{FF2B5EF4-FFF2-40B4-BE49-F238E27FC236}">
                    <a16:creationId xmlns:a16="http://schemas.microsoft.com/office/drawing/2014/main" id="{B8EA7519-3D12-4CBF-9CF9-2DBF5379C4C4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497013" y="280988"/>
                <a:ext cx="319088" cy="1419225"/>
              </a:xfrm>
              <a:custGeom>
                <a:avLst/>
                <a:gdLst>
                  <a:gd name="T0" fmla="*/ 0 w 67"/>
                  <a:gd name="T1" fmla="*/ 149 h 298"/>
                  <a:gd name="T2" fmla="*/ 67 w 67"/>
                  <a:gd name="T3" fmla="*/ 298 h 298"/>
                  <a:gd name="T4" fmla="*/ 67 w 67"/>
                  <a:gd name="T5" fmla="*/ 0 h 298"/>
                  <a:gd name="T6" fmla="*/ 0 w 67"/>
                  <a:gd name="T7" fmla="*/ 149 h 2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67" h="298">
                    <a:moveTo>
                      <a:pt x="0" y="149"/>
                    </a:moveTo>
                    <a:cubicBezTo>
                      <a:pt x="0" y="208"/>
                      <a:pt x="26" y="261"/>
                      <a:pt x="67" y="298"/>
                    </a:cubicBezTo>
                    <a:cubicBezTo>
                      <a:pt x="67" y="0"/>
                      <a:pt x="67" y="0"/>
                      <a:pt x="67" y="0"/>
                    </a:cubicBezTo>
                    <a:cubicBezTo>
                      <a:pt x="26" y="36"/>
                      <a:pt x="0" y="89"/>
                      <a:pt x="0" y="149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89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62">
                <a:extLst>
                  <a:ext uri="{FF2B5EF4-FFF2-40B4-BE49-F238E27FC236}">
                    <a16:creationId xmlns:a16="http://schemas.microsoft.com/office/drawing/2014/main" id="{CBCFA958-AB70-45BC-86FB-95916AC8826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1390651"/>
                <a:ext cx="1228725" cy="761999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 dirty="0"/>
              </a:p>
            </p:txBody>
          </p:sp>
          <p:sp>
            <p:nvSpPr>
              <p:cNvPr id="84" name="Freeform 65">
                <a:extLst>
                  <a:ext uri="{FF2B5EF4-FFF2-40B4-BE49-F238E27FC236}">
                    <a16:creationId xmlns:a16="http://schemas.microsoft.com/office/drawing/2014/main" id="{EC7CC8AD-3574-4368-9084-30AA269FB7C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1362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0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79">
                <a:extLst>
                  <a:ext uri="{FF2B5EF4-FFF2-40B4-BE49-F238E27FC236}">
                    <a16:creationId xmlns:a16="http://schemas.microsoft.com/office/drawing/2014/main" id="{AAF385D0-C8F4-4D2E-A604-55B0C4A37AD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124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82">
                <a:extLst>
                  <a:ext uri="{FF2B5EF4-FFF2-40B4-BE49-F238E27FC236}">
                    <a16:creationId xmlns:a16="http://schemas.microsoft.com/office/drawing/2014/main" id="{5807D27C-D4CF-4DD8-95BF-BE0E820995E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124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85">
                <a:extLst>
                  <a:ext uri="{FF2B5EF4-FFF2-40B4-BE49-F238E27FC236}">
                    <a16:creationId xmlns:a16="http://schemas.microsoft.com/office/drawing/2014/main" id="{AF358179-B76F-48FB-9D1E-25F2B422B7C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587376" y="2886075"/>
                <a:ext cx="1228725" cy="790575"/>
              </a:xfrm>
              <a:custGeom>
                <a:avLst/>
                <a:gdLst>
                  <a:gd name="T0" fmla="*/ 0 w 258"/>
                  <a:gd name="T1" fmla="*/ 17 h 166"/>
                  <a:gd name="T2" fmla="*/ 258 w 258"/>
                  <a:gd name="T3" fmla="*/ 166 h 166"/>
                  <a:gd name="T4" fmla="*/ 162 w 258"/>
                  <a:gd name="T5" fmla="*/ 34 h 166"/>
                  <a:gd name="T6" fmla="*/ 0 w 258"/>
                  <a:gd name="T7" fmla="*/ 17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7"/>
                    </a:moveTo>
                    <a:cubicBezTo>
                      <a:pt x="258" y="166"/>
                      <a:pt x="258" y="166"/>
                      <a:pt x="258" y="166"/>
                    </a:cubicBezTo>
                    <a:cubicBezTo>
                      <a:pt x="247" y="112"/>
                      <a:pt x="213" y="63"/>
                      <a:pt x="162" y="34"/>
                    </a:cubicBezTo>
                    <a:cubicBezTo>
                      <a:pt x="111" y="4"/>
                      <a:pt x="52" y="0"/>
                      <a:pt x="0" y="17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88">
                <a:extLst>
                  <a:ext uri="{FF2B5EF4-FFF2-40B4-BE49-F238E27FC236}">
                    <a16:creationId xmlns:a16="http://schemas.microsoft.com/office/drawing/2014/main" id="{4F860F54-6F02-429D-84F9-216C593FDA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>
                <a:spLocks/>
              </p:cNvSpPr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 bwMode="auto">
              <a:xfrm>
                <a:off x="1816101" y="2886075"/>
                <a:ext cx="1228725" cy="790575"/>
              </a:xfrm>
              <a:custGeom>
                <a:avLst/>
                <a:gdLst>
                  <a:gd name="T0" fmla="*/ 0 w 258"/>
                  <a:gd name="T1" fmla="*/ 166 h 166"/>
                  <a:gd name="T2" fmla="*/ 258 w 258"/>
                  <a:gd name="T3" fmla="*/ 17 h 166"/>
                  <a:gd name="T4" fmla="*/ 96 w 258"/>
                  <a:gd name="T5" fmla="*/ 34 h 166"/>
                  <a:gd name="T6" fmla="*/ 0 w 258"/>
                  <a:gd name="T7" fmla="*/ 166 h 16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258" h="166">
                    <a:moveTo>
                      <a:pt x="0" y="166"/>
                    </a:moveTo>
                    <a:cubicBezTo>
                      <a:pt x="258" y="17"/>
                      <a:pt x="258" y="17"/>
                      <a:pt x="258" y="17"/>
                    </a:cubicBezTo>
                    <a:cubicBezTo>
                      <a:pt x="206" y="0"/>
                      <a:pt x="147" y="4"/>
                      <a:pt x="96" y="34"/>
                    </a:cubicBezTo>
                    <a:cubicBezTo>
                      <a:pt x="44" y="63"/>
                      <a:pt x="11" y="112"/>
                      <a:pt x="0" y="166"/>
                    </a:cubicBezTo>
                    <a:close/>
                  </a:path>
                </a:pathLst>
              </a:custGeom>
              <a:gradFill flip="none" rotWithShape="1">
                <a:gsLst>
                  <a:gs pos="0">
                    <a:srgbClr val="FFFFFF">
                      <a:alpha val="80000"/>
                    </a:srgbClr>
                  </a:gs>
                  <a:gs pos="100000">
                    <a:srgbClr val="FFFFFF">
                      <a:alpha val="20000"/>
                    </a:srgbClr>
                  </a:gs>
                </a:gsLst>
                <a:lin ang="10800000" scaled="0"/>
                <a:tileRect/>
              </a:gradFill>
              <a:ln>
                <a:noFill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89" name="Group 88">
                <a:extLst>
                  <a:ext uri="{FF2B5EF4-FFF2-40B4-BE49-F238E27FC236}">
                    <a16:creationId xmlns:a16="http://schemas.microsoft.com/office/drawing/2014/main" id="{AF2CD1C6-D2DC-4C27-A7A3-0D6ECCB7B26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587376" y="280988"/>
                <a:ext cx="2457450" cy="3838575"/>
                <a:chOff x="587376" y="280988"/>
                <a:chExt cx="2457450" cy="3838575"/>
              </a:xfrm>
            </p:grpSpPr>
            <p:sp>
              <p:nvSpPr>
                <p:cNvPr id="90" name="Line 63">
                  <a:extLst>
                    <a:ext uri="{FF2B5EF4-FFF2-40B4-BE49-F238E27FC236}">
                      <a16:creationId xmlns:a16="http://schemas.microsoft.com/office/drawing/2014/main" id="{17251CE3-FBBE-4B37-B229-DF726C4AE56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1" name="Line 66">
                  <a:extLst>
                    <a:ext uri="{FF2B5EF4-FFF2-40B4-BE49-F238E27FC236}">
                      <a16:creationId xmlns:a16="http://schemas.microsoft.com/office/drawing/2014/main" id="{14522961-6FA8-43A3-894B-20435789E3A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1443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2" name="Line 67">
                  <a:extLst>
                    <a:ext uri="{FF2B5EF4-FFF2-40B4-BE49-F238E27FC236}">
                      <a16:creationId xmlns:a16="http://schemas.microsoft.com/office/drawing/2014/main" id="{54230A9C-2E62-416C-A910-A26CB0BB744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80988"/>
                  <a:ext cx="0" cy="3838575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3" name="Line 80">
                  <a:extLst>
                    <a:ext uri="{FF2B5EF4-FFF2-40B4-BE49-F238E27FC236}">
                      <a16:creationId xmlns:a16="http://schemas.microsoft.com/office/drawing/2014/main" id="{EDC7B8CE-339C-4B31-9A1E-1E6F3F20E51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4" name="Line 83">
                  <a:extLst>
                    <a:ext uri="{FF2B5EF4-FFF2-40B4-BE49-F238E27FC236}">
                      <a16:creationId xmlns:a16="http://schemas.microsoft.com/office/drawing/2014/main" id="{D5900B3C-A349-4C11-8871-F0C656F06A2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205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5" name="Line 86">
                  <a:extLst>
                    <a:ext uri="{FF2B5EF4-FFF2-40B4-BE49-F238E27FC236}">
                      <a16:creationId xmlns:a16="http://schemas.microsoft.com/office/drawing/2014/main" id="{B836DF39-5332-440E-BD43-94EF14B9F7A2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587376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96" name="Line 89">
                  <a:extLst>
                    <a:ext uri="{FF2B5EF4-FFF2-40B4-BE49-F238E27FC236}">
                      <a16:creationId xmlns:a16="http://schemas.microsoft.com/office/drawing/2014/main" id="{25596AFB-7112-451F-A40E-C4D365BC0503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1816101" y="2967038"/>
                  <a:ext cx="1228725" cy="709613"/>
                </a:xfrm>
                <a:prstGeom prst="line">
                  <a:avLst/>
                </a:prstGeom>
                <a:noFill/>
                <a:ln w="12700" cap="rnd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57" name="Group 56">
              <a:extLst>
                <a:ext uri="{FF2B5EF4-FFF2-40B4-BE49-F238E27FC236}">
                  <a16:creationId xmlns:a16="http://schemas.microsoft.com/office/drawing/2014/main" id="{467B87DF-BE21-4275-A328-36294B5E87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3500000">
              <a:off x="480743" y="3311698"/>
              <a:ext cx="1785984" cy="2211229"/>
              <a:chOff x="3125006" y="3171595"/>
              <a:chExt cx="1785984" cy="2211229"/>
            </a:xfrm>
          </p:grpSpPr>
          <p:grpSp>
            <p:nvGrpSpPr>
              <p:cNvPr id="67" name="Group 66">
                <a:extLst>
                  <a:ext uri="{FF2B5EF4-FFF2-40B4-BE49-F238E27FC236}">
                    <a16:creationId xmlns:a16="http://schemas.microsoft.com/office/drawing/2014/main" id="{5DF7768E-3A7E-48EA-AE6B-544137E0171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36819" y="3174345"/>
                <a:ext cx="1760933" cy="2208479"/>
                <a:chOff x="4749017" y="2998646"/>
                <a:chExt cx="1760933" cy="2208479"/>
              </a:xfrm>
            </p:grpSpPr>
            <p:cxnSp>
              <p:nvCxnSpPr>
                <p:cNvPr id="71" name="Straight Connector 70">
                  <a:extLst>
                    <a:ext uri="{FF2B5EF4-FFF2-40B4-BE49-F238E27FC236}">
                      <a16:creationId xmlns:a16="http://schemas.microsoft.com/office/drawing/2014/main" id="{0C7E39C2-9BBA-4C6E-B352-FADF72FF842B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flipH="1">
                  <a:off x="5630197" y="2998646"/>
                  <a:ext cx="0" cy="2208479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72" name="Straight Connector 71">
                  <a:extLst>
                    <a:ext uri="{FF2B5EF4-FFF2-40B4-BE49-F238E27FC236}">
                      <a16:creationId xmlns:a16="http://schemas.microsoft.com/office/drawing/2014/main" id="{55FF2688-1869-4A97-A594-AD2F8C720AD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CxnSpPr>
                  <a:cxnSpLocks/>
                </p:cNvCxn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CxnSpPr>
              <p:spPr>
                <a:xfrm rot="10800000" flipH="1">
                  <a:off x="4749017" y="4416771"/>
                  <a:ext cx="1760933" cy="0"/>
                </a:xfrm>
                <a:prstGeom prst="line">
                  <a:avLst/>
                </a:prstGeom>
                <a:ln w="12700">
                  <a:solidFill>
                    <a:srgbClr val="FFFFFF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73" name="Rectangle 30">
                  <a:extLst>
                    <a:ext uri="{FF2B5EF4-FFF2-40B4-BE49-F238E27FC236}">
                      <a16:creationId xmlns:a16="http://schemas.microsoft.com/office/drawing/2014/main" id="{035F350E-CDEC-47D7-B1F6-BB33F7263D5A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136242" y="3224252"/>
                  <a:ext cx="987915" cy="987915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4" name="Rectangle 30">
                  <a:extLst>
                    <a:ext uri="{FF2B5EF4-FFF2-40B4-BE49-F238E27FC236}">
                      <a16:creationId xmlns:a16="http://schemas.microsoft.com/office/drawing/2014/main" id="{32757671-5219-4448-9D74-96978B78FB20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 rot="13500000">
                  <a:off x="5327037" y="3070731"/>
                  <a:ext cx="606323" cy="606323"/>
                </a:xfrm>
                <a:custGeom>
                  <a:avLst/>
                  <a:gdLst>
                    <a:gd name="connsiteX0" fmla="*/ 0 w 1302493"/>
                    <a:gd name="connsiteY0" fmla="*/ 0 h 1302493"/>
                    <a:gd name="connsiteX1" fmla="*/ 1302493 w 1302493"/>
                    <a:gd name="connsiteY1" fmla="*/ 0 h 1302493"/>
                    <a:gd name="connsiteX2" fmla="*/ 1302493 w 1302493"/>
                    <a:gd name="connsiteY2" fmla="*/ 1302493 h 1302493"/>
                    <a:gd name="connsiteX3" fmla="*/ 0 w 1302493"/>
                    <a:gd name="connsiteY3" fmla="*/ 1302493 h 1302493"/>
                    <a:gd name="connsiteX4" fmla="*/ 0 w 1302493"/>
                    <a:gd name="connsiteY4" fmla="*/ 0 h 1302493"/>
                    <a:gd name="connsiteX0" fmla="*/ 1302493 w 1393933"/>
                    <a:gd name="connsiteY0" fmla="*/ 1302493 h 1393933"/>
                    <a:gd name="connsiteX1" fmla="*/ 0 w 1393933"/>
                    <a:gd name="connsiteY1" fmla="*/ 1302493 h 1393933"/>
                    <a:gd name="connsiteX2" fmla="*/ 0 w 1393933"/>
                    <a:gd name="connsiteY2" fmla="*/ 0 h 1393933"/>
                    <a:gd name="connsiteX3" fmla="*/ 1302493 w 1393933"/>
                    <a:gd name="connsiteY3" fmla="*/ 0 h 1393933"/>
                    <a:gd name="connsiteX4" fmla="*/ 1393933 w 1393933"/>
                    <a:gd name="connsiteY4" fmla="*/ 1393933 h 1393933"/>
                    <a:gd name="connsiteX0" fmla="*/ 0 w 1393933"/>
                    <a:gd name="connsiteY0" fmla="*/ 1302493 h 1393933"/>
                    <a:gd name="connsiteX1" fmla="*/ 0 w 1393933"/>
                    <a:gd name="connsiteY1" fmla="*/ 0 h 1393933"/>
                    <a:gd name="connsiteX2" fmla="*/ 1302493 w 1393933"/>
                    <a:gd name="connsiteY2" fmla="*/ 0 h 1393933"/>
                    <a:gd name="connsiteX3" fmla="*/ 1393933 w 1393933"/>
                    <a:gd name="connsiteY3" fmla="*/ 1393933 h 1393933"/>
                    <a:gd name="connsiteX0" fmla="*/ 0 w 1302493"/>
                    <a:gd name="connsiteY0" fmla="*/ 1302493 h 1302493"/>
                    <a:gd name="connsiteX1" fmla="*/ 0 w 1302493"/>
                    <a:gd name="connsiteY1" fmla="*/ 0 h 1302493"/>
                    <a:gd name="connsiteX2" fmla="*/ 1302493 w 1302493"/>
                    <a:gd name="connsiteY2" fmla="*/ 0 h 130249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</a:cxnLst>
                  <a:rect l="l" t="t" r="r" b="b"/>
                  <a:pathLst>
                    <a:path w="1302493" h="1302493">
                      <a:moveTo>
                        <a:pt x="0" y="1302493"/>
                      </a:moveTo>
                      <a:lnTo>
                        <a:pt x="0" y="0"/>
                      </a:lnTo>
                      <a:lnTo>
                        <a:pt x="1302493" y="0"/>
                      </a:lnTo>
                    </a:path>
                  </a:pathLst>
                </a:custGeom>
                <a:noFill/>
                <a:ln w="12700">
                  <a:solidFill>
                    <a:srgbClr val="FFFFFF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68" name="Group 67">
                <a:extLst>
                  <a:ext uri="{FF2B5EF4-FFF2-40B4-BE49-F238E27FC236}">
                    <a16:creationId xmlns:a16="http://schemas.microsoft.com/office/drawing/2014/main" id="{A62FFE05-1BB5-478B-ACB7-0201D6E0B86F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3125006" y="3171595"/>
                <a:ext cx="1785984" cy="1799739"/>
                <a:chOff x="6879836" y="3516901"/>
                <a:chExt cx="1785984" cy="1799739"/>
              </a:xfrm>
            </p:grpSpPr>
            <p:sp>
              <p:nvSpPr>
                <p:cNvPr id="69" name="Freeform: Shape 68">
                  <a:extLst>
                    <a:ext uri="{FF2B5EF4-FFF2-40B4-BE49-F238E27FC236}">
                      <a16:creationId xmlns:a16="http://schemas.microsoft.com/office/drawing/2014/main" id="{08CF1D90-5BE7-4777-9D00-4B898D6A5D0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6879836" y="3521665"/>
                  <a:ext cx="892801" cy="1794975"/>
                </a:xfrm>
                <a:custGeom>
                  <a:avLst/>
                  <a:gdLst>
                    <a:gd name="connsiteX0" fmla="*/ 892801 w 892801"/>
                    <a:gd name="connsiteY0" fmla="*/ 0 h 1794975"/>
                    <a:gd name="connsiteX1" fmla="*/ 892801 w 892801"/>
                    <a:gd name="connsiteY1" fmla="*/ 1434622 h 1794975"/>
                    <a:gd name="connsiteX2" fmla="*/ 845919 w 892801"/>
                    <a:gd name="connsiteY2" fmla="*/ 1533379 h 1794975"/>
                    <a:gd name="connsiteX3" fmla="*/ 440820 w 892801"/>
                    <a:gd name="connsiteY3" fmla="*/ 1794916 h 1794975"/>
                    <a:gd name="connsiteX4" fmla="*/ 379878 w 892801"/>
                    <a:gd name="connsiteY4" fmla="*/ 1791253 h 1794975"/>
                    <a:gd name="connsiteX5" fmla="*/ 763083 w 892801"/>
                    <a:gd name="connsiteY5" fmla="*/ 100140 h 1794975"/>
                    <a:gd name="connsiteX6" fmla="*/ 892801 w 892801"/>
                    <a:gd name="connsiteY6" fmla="*/ 0 h 1794975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</a:cxnLst>
                  <a:rect l="l" t="t" r="r" b="b"/>
                  <a:pathLst>
                    <a:path w="892801" h="1794975">
                      <a:moveTo>
                        <a:pt x="892801" y="0"/>
                      </a:moveTo>
                      <a:lnTo>
                        <a:pt x="892801" y="1434622"/>
                      </a:lnTo>
                      <a:lnTo>
                        <a:pt x="845919" y="1533379"/>
                      </a:lnTo>
                      <a:cubicBezTo>
                        <a:pt x="735106" y="1711682"/>
                        <a:pt x="584368" y="1792418"/>
                        <a:pt x="440820" y="1794916"/>
                      </a:cubicBezTo>
                      <a:cubicBezTo>
                        <a:pt x="420314" y="1795273"/>
                        <a:pt x="399954" y="1794033"/>
                        <a:pt x="379878" y="1791253"/>
                      </a:cubicBezTo>
                      <a:cubicBezTo>
                        <a:pt x="-41718" y="1732871"/>
                        <a:pt x="-338017" y="995203"/>
                        <a:pt x="763083" y="100140"/>
                      </a:cubicBezTo>
                      <a:lnTo>
                        <a:pt x="89280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  <p:sp>
              <p:nvSpPr>
                <p:cNvPr id="70" name="Freeform: Shape 69">
                  <a:extLst>
                    <a:ext uri="{FF2B5EF4-FFF2-40B4-BE49-F238E27FC236}">
                      <a16:creationId xmlns:a16="http://schemas.microsoft.com/office/drawing/2014/main" id="{D066325E-CB67-49CD-9A41-2CFD6BCC9038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/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>
                <a:xfrm>
                  <a:off x="7772637" y="3516901"/>
                  <a:ext cx="893183" cy="1795123"/>
                </a:xfrm>
                <a:custGeom>
                  <a:avLst/>
                  <a:gdLst>
                    <a:gd name="connsiteX0" fmla="*/ 191 w 893183"/>
                    <a:gd name="connsiteY0" fmla="*/ 0 h 1795123"/>
                    <a:gd name="connsiteX1" fmla="*/ 130101 w 893183"/>
                    <a:gd name="connsiteY1" fmla="*/ 100288 h 1795123"/>
                    <a:gd name="connsiteX2" fmla="*/ 513306 w 893183"/>
                    <a:gd name="connsiteY2" fmla="*/ 1791401 h 1795123"/>
                    <a:gd name="connsiteX3" fmla="*/ 47265 w 893183"/>
                    <a:gd name="connsiteY3" fmla="*/ 1533527 h 1795123"/>
                    <a:gd name="connsiteX4" fmla="*/ 192 w 893183"/>
                    <a:gd name="connsiteY4" fmla="*/ 1434367 h 1795123"/>
                    <a:gd name="connsiteX5" fmla="*/ 192 w 893183"/>
                    <a:gd name="connsiteY5" fmla="*/ 1438981 h 1795123"/>
                    <a:gd name="connsiteX6" fmla="*/ 0 w 893183"/>
                    <a:gd name="connsiteY6" fmla="*/ 1439386 h 1795123"/>
                    <a:gd name="connsiteX7" fmla="*/ 0 w 893183"/>
                    <a:gd name="connsiteY7" fmla="*/ 4764 h 1795123"/>
                    <a:gd name="connsiteX8" fmla="*/ 191 w 893183"/>
                    <a:gd name="connsiteY8" fmla="*/ 4616 h 1795123"/>
                    <a:gd name="connsiteX9" fmla="*/ 191 w 893183"/>
                    <a:gd name="connsiteY9" fmla="*/ 0 h 1795123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</a:cxnLst>
                  <a:rect l="l" t="t" r="r" b="b"/>
                  <a:pathLst>
                    <a:path w="893183" h="1795123">
                      <a:moveTo>
                        <a:pt x="191" y="0"/>
                      </a:moveTo>
                      <a:lnTo>
                        <a:pt x="130101" y="100288"/>
                      </a:lnTo>
                      <a:cubicBezTo>
                        <a:pt x="1231201" y="995351"/>
                        <a:pt x="934902" y="1733019"/>
                        <a:pt x="513306" y="1791401"/>
                      </a:cubicBezTo>
                      <a:cubicBezTo>
                        <a:pt x="352699" y="1813642"/>
                        <a:pt x="173909" y="1737302"/>
                        <a:pt x="47265" y="1533527"/>
                      </a:cubicBezTo>
                      <a:lnTo>
                        <a:pt x="192" y="1434367"/>
                      </a:lnTo>
                      <a:lnTo>
                        <a:pt x="192" y="1438981"/>
                      </a:lnTo>
                      <a:lnTo>
                        <a:pt x="0" y="1439386"/>
                      </a:lnTo>
                      <a:lnTo>
                        <a:pt x="0" y="4764"/>
                      </a:lnTo>
                      <a:lnTo>
                        <a:pt x="191" y="4616"/>
                      </a:lnTo>
                      <a:lnTo>
                        <a:pt x="191" y="0"/>
                      </a:ln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>
                    <a:solidFill>
                      <a:schemeClr val="tx1"/>
                    </a:solidFill>
                  </a:endParaRPr>
                </a:p>
              </p:txBody>
            </p:sp>
          </p:grpSp>
        </p:grpSp>
        <p:grpSp>
          <p:nvGrpSpPr>
            <p:cNvPr id="58" name="Group 57">
              <a:extLst>
                <a:ext uri="{FF2B5EF4-FFF2-40B4-BE49-F238E27FC236}">
                  <a16:creationId xmlns:a16="http://schemas.microsoft.com/office/drawing/2014/main" id="{7405EB12-3265-4FD8-AE15-B453CFF084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 rot="10800000">
              <a:off x="555957" y="5230097"/>
              <a:ext cx="641183" cy="1069728"/>
              <a:chOff x="6484112" y="2967038"/>
              <a:chExt cx="641183" cy="1069728"/>
            </a:xfrm>
          </p:grpSpPr>
          <p:grpSp>
            <p:nvGrpSpPr>
              <p:cNvPr id="59" name="Group 58">
                <a:extLst>
                  <a:ext uri="{FF2B5EF4-FFF2-40B4-BE49-F238E27FC236}">
                    <a16:creationId xmlns:a16="http://schemas.microsoft.com/office/drawing/2014/main" id="{BCD1DA60-1F78-4286-AD75-48457E4E42A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>
                <a:off x="6808136" y="2967038"/>
                <a:ext cx="317159" cy="932400"/>
                <a:chOff x="6808136" y="2967038"/>
                <a:chExt cx="317159" cy="932400"/>
              </a:xfrm>
            </p:grpSpPr>
            <p:sp>
              <p:nvSpPr>
                <p:cNvPr id="64" name="Freeform 68">
                  <a:extLst>
                    <a:ext uri="{FF2B5EF4-FFF2-40B4-BE49-F238E27FC236}">
                      <a16:creationId xmlns:a16="http://schemas.microsoft.com/office/drawing/2014/main" id="{F2434CC9-D9BE-4CC5-A618-AC659C5CBD79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5" name="Freeform 69">
                  <a:extLst>
                    <a:ext uri="{FF2B5EF4-FFF2-40B4-BE49-F238E27FC236}">
                      <a16:creationId xmlns:a16="http://schemas.microsoft.com/office/drawing/2014/main" id="{B9A88CD6-DA9C-42B2-A37B-5A0E1BED755D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6" name="Line 70">
                  <a:extLst>
                    <a:ext uri="{FF2B5EF4-FFF2-40B4-BE49-F238E27FC236}">
                      <a16:creationId xmlns:a16="http://schemas.microsoft.com/office/drawing/2014/main" id="{4A018333-A419-44AE-9CF5-57D5319073CF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60" name="Group 59">
                <a:extLst>
                  <a:ext uri="{FF2B5EF4-FFF2-40B4-BE49-F238E27FC236}">
                    <a16:creationId xmlns:a16="http://schemas.microsoft.com/office/drawing/2014/main" id="{4C9BB730-80E2-4F3A-882B-7ED9186ABD9C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Grp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GrpSpPr>
            <p:grpSpPr>
              <a:xfrm rot="18900000" flipH="1">
                <a:off x="6484112" y="3104366"/>
                <a:ext cx="317159" cy="932400"/>
                <a:chOff x="6808136" y="2967038"/>
                <a:chExt cx="317159" cy="932400"/>
              </a:xfrm>
            </p:grpSpPr>
            <p:sp>
              <p:nvSpPr>
                <p:cNvPr id="61" name="Freeform 68">
                  <a:extLst>
                    <a:ext uri="{FF2B5EF4-FFF2-40B4-BE49-F238E27FC236}">
                      <a16:creationId xmlns:a16="http://schemas.microsoft.com/office/drawing/2014/main" id="{D48E4E69-835A-40C7-A548-8947A81DC1C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808136" y="2967038"/>
                  <a:ext cx="159772" cy="710627"/>
                </a:xfrm>
                <a:custGeom>
                  <a:avLst/>
                  <a:gdLst>
                    <a:gd name="T0" fmla="*/ 0 w 67"/>
                    <a:gd name="T1" fmla="*/ 149 h 298"/>
                    <a:gd name="T2" fmla="*/ 67 w 67"/>
                    <a:gd name="T3" fmla="*/ 298 h 298"/>
                    <a:gd name="T4" fmla="*/ 67 w 67"/>
                    <a:gd name="T5" fmla="*/ 0 h 298"/>
                    <a:gd name="T6" fmla="*/ 0 w 67"/>
                    <a:gd name="T7" fmla="*/ 149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7" h="298">
                      <a:moveTo>
                        <a:pt x="0" y="149"/>
                      </a:moveTo>
                      <a:cubicBezTo>
                        <a:pt x="0" y="208"/>
                        <a:pt x="26" y="261"/>
                        <a:pt x="67" y="298"/>
                      </a:cubicBezTo>
                      <a:cubicBezTo>
                        <a:pt x="67" y="0"/>
                        <a:pt x="67" y="0"/>
                        <a:pt x="67" y="0"/>
                      </a:cubicBezTo>
                      <a:cubicBezTo>
                        <a:pt x="26" y="36"/>
                        <a:pt x="0" y="89"/>
                        <a:pt x="0" y="149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20000"/>
                      </a:srgbClr>
                    </a:gs>
                  </a:gsLst>
                  <a:lin ang="189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2" name="Freeform 69">
                  <a:extLst>
                    <a:ext uri="{FF2B5EF4-FFF2-40B4-BE49-F238E27FC236}">
                      <a16:creationId xmlns:a16="http://schemas.microsoft.com/office/drawing/2014/main" id="{E4F80DAC-11B8-4A6F-9CAA-8C62C6A2E637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>
                  <a:off x="6967908" y="2967038"/>
                  <a:ext cx="157387" cy="710627"/>
                </a:xfrm>
                <a:custGeom>
                  <a:avLst/>
                  <a:gdLst>
                    <a:gd name="T0" fmla="*/ 0 w 66"/>
                    <a:gd name="T1" fmla="*/ 0 h 298"/>
                    <a:gd name="T2" fmla="*/ 0 w 66"/>
                    <a:gd name="T3" fmla="*/ 298 h 298"/>
                    <a:gd name="T4" fmla="*/ 66 w 66"/>
                    <a:gd name="T5" fmla="*/ 149 h 298"/>
                    <a:gd name="T6" fmla="*/ 0 w 66"/>
                    <a:gd name="T7" fmla="*/ 0 h 29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66" h="298">
                      <a:moveTo>
                        <a:pt x="0" y="0"/>
                      </a:moveTo>
                      <a:cubicBezTo>
                        <a:pt x="0" y="298"/>
                        <a:pt x="0" y="298"/>
                        <a:pt x="0" y="298"/>
                      </a:cubicBezTo>
                      <a:cubicBezTo>
                        <a:pt x="41" y="261"/>
                        <a:pt x="66" y="208"/>
                        <a:pt x="66" y="149"/>
                      </a:cubicBezTo>
                      <a:cubicBezTo>
                        <a:pt x="66" y="89"/>
                        <a:pt x="41" y="36"/>
                        <a:pt x="0" y="0"/>
                      </a:cubicBezTo>
                      <a:close/>
                    </a:path>
                  </a:pathLst>
                </a:custGeom>
                <a:gradFill flip="none" rotWithShape="1">
                  <a:gsLst>
                    <a:gs pos="0">
                      <a:srgbClr val="FFFFFF">
                        <a:alpha val="80000"/>
                      </a:srgbClr>
                    </a:gs>
                    <a:gs pos="100000">
                      <a:srgbClr val="FFFFFF">
                        <a:alpha val="10000"/>
                      </a:srgbClr>
                    </a:gs>
                  </a:gsLst>
                  <a:lin ang="2700000" scaled="0"/>
                  <a:tileRect/>
                </a:gradFill>
                <a:ln>
                  <a:noFill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63" name="Line 70">
                  <a:extLst>
                    <a:ext uri="{FF2B5EF4-FFF2-40B4-BE49-F238E27FC236}">
                      <a16:creationId xmlns:a16="http://schemas.microsoft.com/office/drawing/2014/main" id="{FF491AF2-6D67-4650-B34C-5BB5F1128406}"/>
                    </a:ext>
                    <a:ext uri="{C183D7F6-B498-43B3-948B-1728B52AA6E4}">
                      <adec:decorative xmlns:adec="http://schemas.microsoft.com/office/drawing/2017/decorative" val="1"/>
                    </a:ext>
                  </a:extLst>
                </p:cNvPr>
                <p:cNvSpPr>
                  <a:spLocks noChangeShapeType="1"/>
                </p:cNvSpPr>
                <p:nvPr>
                  <p:extLst>
                    <p:ext uri="{386F3935-93C4-4BCD-93E2-E3B085C9AB24}">
                      <p16:designElem xmlns:p16="http://schemas.microsoft.com/office/powerpoint/2015/main" val="1"/>
                    </p:ext>
                  </p:extLst>
                </p:nvPr>
              </p:nvSpPr>
              <p:spPr bwMode="auto">
                <a:xfrm flipV="1">
                  <a:off x="6967908" y="2967038"/>
                  <a:ext cx="0" cy="932400"/>
                </a:xfrm>
                <a:prstGeom prst="line">
                  <a:avLst/>
                </a:prstGeom>
                <a:noFill/>
                <a:ln w="12700" cap="flat">
                  <a:solidFill>
                    <a:srgbClr val="FFFFFF"/>
                  </a:solidFill>
                  <a:prstDash val="solid"/>
                  <a:miter lim="800000"/>
                  <a:headEnd/>
                  <a:tailEnd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</p:grpSp>
    </p:spTree>
    <p:extLst>
      <p:ext uri="{BB962C8B-B14F-4D97-AF65-F5344CB8AC3E}">
        <p14:creationId xmlns:p14="http://schemas.microsoft.com/office/powerpoint/2010/main" val="20853780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7" name="Rectangle 8">
            <a:extLst>
              <a:ext uri="{FF2B5EF4-FFF2-40B4-BE49-F238E27FC236}">
                <a16:creationId xmlns:a16="http://schemas.microsoft.com/office/drawing/2014/main" id="{0FA27539-4286-4FA8-9DA6-7CF237447C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DC435F-372A-4B54-A227-C74CEF7409A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12369" y="1079500"/>
            <a:ext cx="4078800" cy="2138400"/>
          </a:xfrm>
        </p:spPr>
        <p:txBody>
          <a:bodyPr>
            <a:normAutofit/>
          </a:bodyPr>
          <a:lstStyle/>
          <a:p>
            <a:r>
              <a:rPr lang="en-GB"/>
              <a:t>Last thoughts? 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1F89C4-123B-4188-ACA5-06CA25250E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12369" y="4113213"/>
            <a:ext cx="4078800" cy="1655762"/>
          </a:xfrm>
        </p:spPr>
        <p:txBody>
          <a:bodyPr>
            <a:normAutofit/>
          </a:bodyPr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58CD298-FAC3-4162-A9AB-B9161A37B21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0885"/>
          <a:stretch/>
        </p:blipFill>
        <p:spPr>
          <a:xfrm>
            <a:off x="20" y="10"/>
            <a:ext cx="6111518" cy="6857990"/>
          </a:xfrm>
          <a:prstGeom prst="rect">
            <a:avLst/>
          </a:prstGeom>
        </p:spPr>
      </p:pic>
      <p:cxnSp>
        <p:nvCxnSpPr>
          <p:cNvPr id="28" name="Straight Connector 10">
            <a:extLst>
              <a:ext uri="{FF2B5EF4-FFF2-40B4-BE49-F238E27FC236}">
                <a16:creationId xmlns:a16="http://schemas.microsoft.com/office/drawing/2014/main" id="{C5E74535-9C0E-4211-B088-610AD56262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81769" y="3690871"/>
            <a:ext cx="54000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970259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CD0F89A-166C-44FB-A3A4-6D695FAC8E9F}"/>
              </a:ext>
            </a:extLst>
          </p:cNvPr>
          <p:cNvSpPr txBox="1"/>
          <p:nvPr/>
        </p:nvSpPr>
        <p:spPr>
          <a:xfrm>
            <a:off x="895026" y="332103"/>
            <a:ext cx="11038667" cy="661719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dirty="0"/>
              <a:t>References</a:t>
            </a:r>
          </a:p>
          <a:p>
            <a:r>
              <a:rPr lang="en-GB" dirty="0"/>
              <a:t>Bialystok, E. a. B. R., 2012. Emerging bilingualism: Dissociating advantages for metalinguistic awareness and executive control. Cognition , 122(1), pp. 67-73.</a:t>
            </a:r>
          </a:p>
          <a:p>
            <a:endParaRPr lang="en-GB" dirty="0"/>
          </a:p>
          <a:p>
            <a:r>
              <a:rPr lang="en-GB" dirty="0"/>
              <a:t>Cunningham, U., 2011. Growing Up with </a:t>
            </a:r>
            <a:r>
              <a:rPr lang="en-GB" dirty="0" err="1"/>
              <a:t>TwoLanguagesA</a:t>
            </a:r>
            <a:r>
              <a:rPr lang="en-GB" dirty="0"/>
              <a:t> practical guide for the bilingual family. 3rd ed. New York: Abingdon England.</a:t>
            </a:r>
          </a:p>
          <a:p>
            <a:endParaRPr lang="en-GB" dirty="0"/>
          </a:p>
          <a:p>
            <a:r>
              <a:rPr lang="en-GB" dirty="0"/>
              <a:t>Davies, J., 2004 . The Welsh language : a history. 2nd ed. Cardiff : University of Wales .</a:t>
            </a:r>
          </a:p>
          <a:p>
            <a:endParaRPr lang="en-GB" dirty="0"/>
          </a:p>
          <a:p>
            <a:r>
              <a:rPr lang="en-GB" dirty="0"/>
              <a:t>Jacob, P., 2017 . A Brief History of the Welsh Language. [Online] </a:t>
            </a:r>
          </a:p>
          <a:p>
            <a:r>
              <a:rPr lang="en-GB" dirty="0"/>
              <a:t>Available at: https://theculturetrip.com/europe/united-kingdom/wales/articles/a-brief-history-of-the-welsh-language/</a:t>
            </a:r>
          </a:p>
          <a:p>
            <a:r>
              <a:rPr lang="en-GB" dirty="0"/>
              <a:t>[Accessed 14 May 2021].</a:t>
            </a:r>
          </a:p>
          <a:p>
            <a:endParaRPr lang="en-GB" dirty="0"/>
          </a:p>
          <a:p>
            <a:r>
              <a:rPr lang="en-GB" dirty="0" err="1"/>
              <a:t>Kousaie</a:t>
            </a:r>
            <a:r>
              <a:rPr lang="en-GB" dirty="0"/>
              <a:t>, S. a. P. N. A., 2006 . Ageing and bilingualism: Absence of a Bilingual Advantage in Stroop Interference in a </a:t>
            </a:r>
            <a:r>
              <a:rPr lang="en-GB" dirty="0" err="1"/>
              <a:t>nonimmigrant</a:t>
            </a:r>
            <a:r>
              <a:rPr lang="en-GB" dirty="0"/>
              <a:t> sample. Quarterly journal of experimental psychology, 26 (2), pp. 356-369.</a:t>
            </a:r>
          </a:p>
          <a:p>
            <a:endParaRPr lang="en-GB" dirty="0"/>
          </a:p>
          <a:p>
            <a:r>
              <a:rPr lang="en-GB" dirty="0" err="1"/>
              <a:t>Nordquist</a:t>
            </a:r>
            <a:r>
              <a:rPr lang="en-GB" dirty="0"/>
              <a:t>, R., 2020. Definition and Examples of Bilingualism. [Online] </a:t>
            </a:r>
          </a:p>
          <a:p>
            <a:r>
              <a:rPr lang="en-GB" dirty="0"/>
              <a:t>Available at: https://www.thoughtco.com/what-is-bilingualism-1689026</a:t>
            </a:r>
          </a:p>
          <a:p>
            <a:r>
              <a:rPr lang="en-GB" dirty="0"/>
              <a:t>[Accessed 14 May 2021 ].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78082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068B92F4-DCFD-41E9-A9DC-3F28C3F9AD2D}"/>
              </a:ext>
            </a:extLst>
          </p:cNvPr>
          <p:cNvSpPr txBox="1"/>
          <p:nvPr/>
        </p:nvSpPr>
        <p:spPr>
          <a:xfrm>
            <a:off x="1081006" y="958399"/>
            <a:ext cx="916337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Welsh Government , 2018 . Cymraeg 2050. [Online] </a:t>
            </a:r>
          </a:p>
          <a:p>
            <a:r>
              <a:rPr lang="en-GB" dirty="0"/>
              <a:t>Available at: https://gov.wales/sites/default/files/publications/2018-12/cymraeg-2050-welsh-language-strategy.pdf</a:t>
            </a:r>
          </a:p>
          <a:p>
            <a:r>
              <a:rPr lang="en-GB" dirty="0"/>
              <a:t>[Accessed 14 May 2021].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59FBB4A-35A7-4CD0-A7EA-D996C49473B5}"/>
              </a:ext>
            </a:extLst>
          </p:cNvPr>
          <p:cNvSpPr txBox="1"/>
          <p:nvPr/>
        </p:nvSpPr>
        <p:spPr>
          <a:xfrm>
            <a:off x="933450" y="2705100"/>
            <a:ext cx="56007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Link to this presentation </a:t>
            </a:r>
            <a:r>
              <a:rPr lang="en-GB" dirty="0">
                <a:hlinkClick r:id="rId2"/>
              </a:rPr>
              <a:t>https://web.microsoftstream.com/video/0379c51b-45d3-4bca-bc46-c1143d1ff903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1701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4FB2F3E-259B-4650-B258-F09745BAA8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A1F9F6B-4088-4314-B149-9C9690799C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02536" y="1261872"/>
            <a:ext cx="8238744" cy="3118104"/>
          </a:xfrm>
        </p:spPr>
        <p:txBody>
          <a:bodyPr>
            <a:normAutofit/>
          </a:bodyPr>
          <a:lstStyle/>
          <a:p>
            <a:pPr algn="l"/>
            <a:r>
              <a:rPr lang="en-GB" sz="6800" dirty="0">
                <a:solidFill>
                  <a:schemeClr val="accent1"/>
                </a:solidFill>
              </a:rPr>
              <a:t>Theory and Practice </a:t>
            </a:r>
            <a:br>
              <a:rPr lang="en-GB" sz="6800" dirty="0">
                <a:solidFill>
                  <a:schemeClr val="accent1"/>
                </a:solidFill>
              </a:rPr>
            </a:br>
            <a:r>
              <a:rPr lang="en-GB" sz="6800" dirty="0">
                <a:solidFill>
                  <a:schemeClr val="accent1"/>
                </a:solidFill>
              </a:rPr>
              <a:t>Bilingualism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A5DE44-4FB1-45FD-8A7B-EA7D6314379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02536" y="4562856"/>
            <a:ext cx="8238744" cy="1225296"/>
          </a:xfrm>
        </p:spPr>
        <p:txBody>
          <a:bodyPr>
            <a:normAutofit/>
          </a:bodyPr>
          <a:lstStyle/>
          <a:p>
            <a:pPr algn="l"/>
            <a:r>
              <a:rPr lang="en-GB" dirty="0"/>
              <a:t>By Kirsty-Lee Hall</a:t>
            </a:r>
          </a:p>
        </p:txBody>
      </p:sp>
      <p:sp>
        <p:nvSpPr>
          <p:cNvPr id="10" name="Isosceles Triangle 9">
            <a:extLst>
              <a:ext uri="{FF2B5EF4-FFF2-40B4-BE49-F238E27FC236}">
                <a16:creationId xmlns:a16="http://schemas.microsoft.com/office/drawing/2014/main" id="{83CB2632-0822-4E49-A707-FA1B8A4D0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435823" y="3320139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FDB61A8-F412-4C20-81C0-5B3ED6E433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F1C0B91C-D011-482B-A494-E48497FBC8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D0571556-24A1-4095-93E8-DB173C6CD1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8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0E974A71-BEE4-40AF-89A6-FDD36655A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8">
              <a:extLst>
                <a:ext uri="{FF2B5EF4-FFF2-40B4-BE49-F238E27FC236}">
                  <a16:creationId xmlns:a16="http://schemas.microsoft.com/office/drawing/2014/main" id="{D667FF13-DA96-45EC-9D83-4647FE2753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11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F11840EC-DF4F-47D7-9DFB-76B4B8543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accent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0">
              <a:extLst>
                <a:ext uri="{FF2B5EF4-FFF2-40B4-BE49-F238E27FC236}">
                  <a16:creationId xmlns:a16="http://schemas.microsoft.com/office/drawing/2014/main" id="{9A53FCF9-7A57-49AD-B709-79127CFEF5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8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1">
              <a:extLst>
                <a:ext uri="{FF2B5EF4-FFF2-40B4-BE49-F238E27FC236}">
                  <a16:creationId xmlns:a16="http://schemas.microsoft.com/office/drawing/2014/main" id="{E84A77F9-2746-4A6C-9D62-D910F7979A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7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2">
              <a:extLst>
                <a:ext uri="{FF2B5EF4-FFF2-40B4-BE49-F238E27FC236}">
                  <a16:creationId xmlns:a16="http://schemas.microsoft.com/office/drawing/2014/main" id="{EC64E8EC-E435-4A50-8DCC-F1D1146E69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8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3">
              <a:extLst>
                <a:ext uri="{FF2B5EF4-FFF2-40B4-BE49-F238E27FC236}">
                  <a16:creationId xmlns:a16="http://schemas.microsoft.com/office/drawing/2014/main" id="{5477BD5D-1BC6-4730-B8C8-ADA47AC7B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6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4">
              <a:extLst>
                <a:ext uri="{FF2B5EF4-FFF2-40B4-BE49-F238E27FC236}">
                  <a16:creationId xmlns:a16="http://schemas.microsoft.com/office/drawing/2014/main" id="{C03B2280-793B-459A-A7A7-413C1B50ED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6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5">
              <a:extLst>
                <a:ext uri="{FF2B5EF4-FFF2-40B4-BE49-F238E27FC236}">
                  <a16:creationId xmlns:a16="http://schemas.microsoft.com/office/drawing/2014/main" id="{565542C9-4CB0-4F11-9377-D507A1BBB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accent1">
                  <a:alpha val="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6">
              <a:extLst>
                <a:ext uri="{FF2B5EF4-FFF2-40B4-BE49-F238E27FC236}">
                  <a16:creationId xmlns:a16="http://schemas.microsoft.com/office/drawing/2014/main" id="{51B4DCDA-7DA1-4D83-A06B-64C3807DD6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accent1">
                  <a:alpha val="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7">
              <a:extLst>
                <a:ext uri="{FF2B5EF4-FFF2-40B4-BE49-F238E27FC236}">
                  <a16:creationId xmlns:a16="http://schemas.microsoft.com/office/drawing/2014/main" id="{3A804718-7A3F-44E5-ACA7-1CBC727C05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4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18">
              <a:extLst>
                <a:ext uri="{FF2B5EF4-FFF2-40B4-BE49-F238E27FC236}">
                  <a16:creationId xmlns:a16="http://schemas.microsoft.com/office/drawing/2014/main" id="{DB495408-912A-40A1-B4EB-B8B1070D32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3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19">
              <a:extLst>
                <a:ext uri="{FF2B5EF4-FFF2-40B4-BE49-F238E27FC236}">
                  <a16:creationId xmlns:a16="http://schemas.microsoft.com/office/drawing/2014/main" id="{38424851-9238-411E-A683-1D82E04A5E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0">
              <a:extLst>
                <a:ext uri="{FF2B5EF4-FFF2-40B4-BE49-F238E27FC236}">
                  <a16:creationId xmlns:a16="http://schemas.microsoft.com/office/drawing/2014/main" id="{8E06FA0F-15EB-48EE-B6EB-06F420C0B4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4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1">
              <a:extLst>
                <a:ext uri="{FF2B5EF4-FFF2-40B4-BE49-F238E27FC236}">
                  <a16:creationId xmlns:a16="http://schemas.microsoft.com/office/drawing/2014/main" id="{179692C7-9AC0-4B2C-9456-3ED401877C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4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2">
              <a:extLst>
                <a:ext uri="{FF2B5EF4-FFF2-40B4-BE49-F238E27FC236}">
                  <a16:creationId xmlns:a16="http://schemas.microsoft.com/office/drawing/2014/main" id="{ED576C72-8571-4357-8868-561C61A76F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4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3">
              <a:extLst>
                <a:ext uri="{FF2B5EF4-FFF2-40B4-BE49-F238E27FC236}">
                  <a16:creationId xmlns:a16="http://schemas.microsoft.com/office/drawing/2014/main" id="{A362EFBB-07B1-4FE6-BB68-BAFC96B07A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accent1">
                  <a:alpha val="3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</p:spTree>
    <p:extLst>
      <p:ext uri="{BB962C8B-B14F-4D97-AF65-F5344CB8AC3E}">
        <p14:creationId xmlns:p14="http://schemas.microsoft.com/office/powerpoint/2010/main" val="7198685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1863" y="508838"/>
            <a:ext cx="5217958" cy="6239661"/>
            <a:chOff x="-19221" y="251144"/>
            <a:chExt cx="5217958" cy="6239661"/>
          </a:xfrm>
        </p:grpSpPr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46AAD3A-6D9F-4427-8AD7-5428FE8DE0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43013"/>
            <a:ext cx="3855720" cy="4371974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chemeClr val="tx2"/>
                </a:solidFill>
              </a:rPr>
              <a:t>Praise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0F01BD-3E72-4E3A-AEEB-FB31FD613F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72200" y="804672"/>
            <a:ext cx="5221224" cy="5230368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Practitioners use praise to encourage pupils to use their welsh skills (Estyn, 2020) </a:t>
            </a:r>
          </a:p>
        </p:txBody>
      </p:sp>
    </p:spTree>
    <p:extLst>
      <p:ext uri="{BB962C8B-B14F-4D97-AF65-F5344CB8AC3E}">
        <p14:creationId xmlns:p14="http://schemas.microsoft.com/office/powerpoint/2010/main" val="16583645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8DB9CD9-59B1-4D73-BC4C-98796A48EF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874A6A9-41FF-4E33-AFA8-F9F81436A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21D730E-1F97-4071-B143-B05E6D2599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985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B3849C6A-9EE5-4604-8EAE-DD4796B79D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985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308677BE-069B-4A4D-8732-E26B6EF567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985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A9A575B-DD07-4388-963B-0AF3FDDCF3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985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55285E4-21EB-4EC1-AB8E-36E881E899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985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6A0C77B5-3FAA-4D4F-9555-89D7516088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985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51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F0C96D1-A8B7-4C8E-9997-D823FD1591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985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DA46556D-445B-4CD0-87A0-02A30BD1B1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985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BFA1B4B-7703-4546-B5A9-65B1186DB8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5729" y="1764407"/>
            <a:ext cx="5760846" cy="2310312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Praise Theory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9AFAF3-2106-49D1-BCE8-662F4AC033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15729" y="4165152"/>
            <a:ext cx="5760846" cy="1788608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Child’s achievement in school depends on the child’s motivation in the academic area</a:t>
            </a:r>
          </a:p>
          <a:p>
            <a:pPr marL="0" indent="0" algn="ctr">
              <a:buNone/>
            </a:pPr>
            <a:r>
              <a:rPr lang="en-US" sz="2000" dirty="0">
                <a:solidFill>
                  <a:schemeClr val="tx2"/>
                </a:solidFill>
              </a:rPr>
              <a:t>Enhanced confidence and motivation in the classroom if praise is used effectively </a:t>
            </a:r>
            <a:endParaRPr lang="en-US" sz="20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  <a:p>
            <a:pPr marL="0" indent="0" algn="ctr">
              <a:buNone/>
            </a:pPr>
            <a:r>
              <a:rPr lang="en-US" sz="2000" dirty="0">
                <a:solidFill>
                  <a:schemeClr val="tx2"/>
                </a:solidFill>
              </a:rPr>
              <a:t>(Pomerantz, 2013 ) </a:t>
            </a:r>
          </a:p>
        </p:txBody>
      </p:sp>
    </p:spTree>
    <p:extLst>
      <p:ext uri="{BB962C8B-B14F-4D97-AF65-F5344CB8AC3E}">
        <p14:creationId xmlns:p14="http://schemas.microsoft.com/office/powerpoint/2010/main" val="36497517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EADCAF8-8823-4E89-8612-21029831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CA07B2-0819-4B62-9425-7A52BBDD7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02BEE4-A5D4-40AF-882D-49D34B086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F5843EB-154F-4459-8954-BB1DF64BB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5905135-55D9-431B-8D5A-4C5C92B1F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B732812-A0BB-4324-B390-DFEF26C10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1FEC055-6F76-4E20-BC93-76C2F58E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74CD21D-122E-4F3D-82AF-F4A37C278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A7FF51F-3820-41BE-8690-7E758ECFA7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gradFill>
              <a:gsLst>
                <a:gs pos="813">
                  <a:schemeClr val="bg1">
                    <a:alpha val="41000"/>
                  </a:schemeClr>
                </a:gs>
                <a:gs pos="20000">
                  <a:schemeClr val="accent5">
                    <a:lumMod val="85000"/>
                    <a:alpha val="56000"/>
                  </a:schemeClr>
                </a:gs>
                <a:gs pos="44000">
                  <a:schemeClr val="accent6">
                    <a:lumMod val="40000"/>
                    <a:lumOff val="60000"/>
                    <a:alpha val="57000"/>
                  </a:schemeClr>
                </a:gs>
                <a:gs pos="100000">
                  <a:schemeClr val="bg1">
                    <a:alpha val="59000"/>
                  </a:schemeClr>
                </a:gs>
                <a:gs pos="74000">
                  <a:schemeClr val="accent1">
                    <a:lumMod val="91000"/>
                    <a:lumOff val="9000"/>
                    <a:alpha val="34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5EAD889-EA4D-485F-BA9C-F6473A432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0D0182B-809C-42A4-B670-2E89BE2C5F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5368" y="2043663"/>
            <a:ext cx="6105194" cy="20310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On the Contrary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E2C2B5-3268-43FE-BB8F-7E66827593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5368" y="4160126"/>
            <a:ext cx="6384382" cy="1661554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0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Study showed mixed response to children receiving praise </a:t>
            </a:r>
          </a:p>
          <a:p>
            <a:pPr marL="0" indent="0" algn="ctr">
              <a:buNone/>
            </a:pPr>
            <a:r>
              <a:rPr lang="en-GB" sz="2000" dirty="0">
                <a:solidFill>
                  <a:schemeClr val="tx2"/>
                </a:solidFill>
              </a:rPr>
              <a:t>R</a:t>
            </a:r>
            <a:r>
              <a:rPr lang="en-GB" sz="20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eprimand and negative nonverbal responses resulted in greater compliance amongst children (Owen, et al., 2012 ) </a:t>
            </a:r>
            <a:endParaRPr lang="en-US" sz="2000" kern="1200" dirty="0">
              <a:solidFill>
                <a:schemeClr val="tx2"/>
              </a:solidFill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52929475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EADCAF8-8823-4E89-8612-21029831A4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8CA07B2-0819-4B62-9425-7A52BBDD70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02BEE4-A5D4-40AF-882D-49D34B086F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0F5843EB-154F-4459-8954-BB1DF64BBD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75905135-55D9-431B-8D5A-4C5C92B1F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solidFill>
              <a:schemeClr val="accent1">
                <a:alpha val="8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9B732812-A0BB-4324-B390-DFEF26C109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1FEC055-6F76-4E20-BC93-76C2F58EAF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8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D74CD21D-122E-4F3D-82AF-F4A37C278A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2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A7FF51F-3820-41BE-8690-7E758ECFA7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gradFill>
              <a:gsLst>
                <a:gs pos="813">
                  <a:schemeClr val="bg1">
                    <a:alpha val="41000"/>
                  </a:schemeClr>
                </a:gs>
                <a:gs pos="20000">
                  <a:schemeClr val="accent5">
                    <a:lumMod val="85000"/>
                    <a:alpha val="56000"/>
                  </a:schemeClr>
                </a:gs>
                <a:gs pos="44000">
                  <a:schemeClr val="accent6">
                    <a:lumMod val="40000"/>
                    <a:lumOff val="60000"/>
                    <a:alpha val="57000"/>
                  </a:schemeClr>
                </a:gs>
                <a:gs pos="100000">
                  <a:schemeClr val="bg1">
                    <a:alpha val="59000"/>
                  </a:schemeClr>
                </a:gs>
                <a:gs pos="74000">
                  <a:schemeClr val="accent1">
                    <a:lumMod val="91000"/>
                    <a:lumOff val="9000"/>
                    <a:alpha val="34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85EAD889-EA4D-485F-BA9C-F6473A4329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29EA094-8F4F-4495-B902-4AEB918483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5368" y="2043663"/>
            <a:ext cx="6105194" cy="20310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20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However….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263FC-CFC5-4BD6-A249-2370A7B478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45368" y="4160126"/>
            <a:ext cx="6105194" cy="682079"/>
          </a:xfrm>
        </p:spPr>
        <p:txBody>
          <a:bodyPr vert="horz" lIns="91440" tIns="45720" rIns="91440" bIns="45720" rtlCol="0">
            <a:normAutofit fontScale="92500"/>
          </a:bodyPr>
          <a:lstStyle/>
          <a:p>
            <a:pPr marL="0" indent="0" algn="ctr">
              <a:buNone/>
            </a:pPr>
            <a:r>
              <a:rPr lang="en-US" sz="20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Study shown demonstrates rewards and praise encouraged cooperation in a positive way. (</a:t>
            </a:r>
            <a:r>
              <a:rPr lang="en-US" sz="2000" kern="1200" dirty="0" err="1">
                <a:solidFill>
                  <a:schemeClr val="tx2"/>
                </a:solidFill>
                <a:latin typeface="+mn-lt"/>
                <a:ea typeface="+mn-ea"/>
                <a:cs typeface="+mn-cs"/>
              </a:rPr>
              <a:t>Balliet</a:t>
            </a:r>
            <a:r>
              <a:rPr lang="en-US" sz="2000" kern="1200" dirty="0">
                <a:solidFill>
                  <a:schemeClr val="tx2"/>
                </a:solidFill>
                <a:latin typeface="+mn-lt"/>
                <a:ea typeface="+mn-ea"/>
                <a:cs typeface="+mn-cs"/>
              </a:rPr>
              <a:t>, et al., 2011) </a:t>
            </a:r>
          </a:p>
        </p:txBody>
      </p:sp>
    </p:spTree>
    <p:extLst>
      <p:ext uri="{BB962C8B-B14F-4D97-AF65-F5344CB8AC3E}">
        <p14:creationId xmlns:p14="http://schemas.microsoft.com/office/powerpoint/2010/main" val="1500176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8230" y="-8167"/>
            <a:ext cx="4834070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D624DC1-4C8F-4EB8-84D0-41799E8A54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7924" y="991261"/>
            <a:ext cx="5754696" cy="1837349"/>
          </a:xfrm>
        </p:spPr>
        <p:txBody>
          <a:bodyPr>
            <a:normAutofit/>
          </a:bodyPr>
          <a:lstStyle/>
          <a:p>
            <a:pPr algn="ctr"/>
            <a:r>
              <a:rPr lang="en-GB" sz="3600">
                <a:solidFill>
                  <a:schemeClr val="tx2"/>
                </a:solidFill>
              </a:rPr>
              <a:t>Encouraging the Welsh Language in School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DC6889-DEB8-4DD3-A09C-EB4010265E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50412" y="2979336"/>
            <a:ext cx="5709721" cy="2430864"/>
          </a:xfrm>
        </p:spPr>
        <p:txBody>
          <a:bodyPr anchor="t">
            <a:normAutofit/>
          </a:bodyPr>
          <a:lstStyle/>
          <a:p>
            <a:r>
              <a:rPr lang="en-GB" sz="2000" dirty="0">
                <a:solidFill>
                  <a:schemeClr val="tx2"/>
                </a:solidFill>
              </a:rPr>
              <a:t>Songs in welsh </a:t>
            </a:r>
          </a:p>
          <a:p>
            <a:r>
              <a:rPr lang="en-GB" sz="2000" dirty="0">
                <a:solidFill>
                  <a:schemeClr val="tx2"/>
                </a:solidFill>
              </a:rPr>
              <a:t>Registration/dinner list </a:t>
            </a:r>
          </a:p>
          <a:p>
            <a:r>
              <a:rPr lang="en-GB" sz="2000" dirty="0">
                <a:solidFill>
                  <a:schemeClr val="tx2"/>
                </a:solidFill>
              </a:rPr>
              <a:t>Commands </a:t>
            </a:r>
          </a:p>
          <a:p>
            <a:r>
              <a:rPr lang="en-GB" sz="2000" dirty="0">
                <a:solidFill>
                  <a:schemeClr val="tx2"/>
                </a:solidFill>
              </a:rPr>
              <a:t>‘</a:t>
            </a:r>
            <a:r>
              <a:rPr lang="en-GB" sz="2000" dirty="0" err="1">
                <a:solidFill>
                  <a:schemeClr val="tx2"/>
                </a:solidFill>
              </a:rPr>
              <a:t>Helpwr</a:t>
            </a:r>
            <a:r>
              <a:rPr lang="en-GB" sz="2000" dirty="0">
                <a:solidFill>
                  <a:schemeClr val="tx2"/>
                </a:solidFill>
              </a:rPr>
              <a:t> Heddiw’ </a:t>
            </a:r>
          </a:p>
          <a:p>
            <a:r>
              <a:rPr lang="en-GB" sz="2000" dirty="0">
                <a:solidFill>
                  <a:schemeClr val="tx2"/>
                </a:solidFill>
              </a:rPr>
              <a:t>Library club with Welsh books (Estyn, 2020) 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058275" y="4146310"/>
            <a:ext cx="31424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3664532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B80872-45A3-4092-88EB-3CB6D9CEE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1280679"/>
            <a:ext cx="9833548" cy="1325563"/>
          </a:xfrm>
        </p:spPr>
        <p:txBody>
          <a:bodyPr anchor="b">
            <a:normAutofit/>
          </a:bodyPr>
          <a:lstStyle/>
          <a:p>
            <a:pPr algn="ctr"/>
            <a:r>
              <a:rPr lang="en-GB" sz="3600" dirty="0">
                <a:solidFill>
                  <a:schemeClr val="tx2"/>
                </a:solidFill>
              </a:rPr>
              <a:t>Universal Grammar by Noam </a:t>
            </a:r>
            <a:r>
              <a:rPr lang="en-GB" sz="3600" dirty="0" err="1">
                <a:solidFill>
                  <a:schemeClr val="tx2"/>
                </a:solidFill>
              </a:rPr>
              <a:t>Chompsy</a:t>
            </a:r>
            <a:r>
              <a:rPr lang="en-GB" sz="3600" dirty="0">
                <a:solidFill>
                  <a:schemeClr val="tx2"/>
                </a:solidFill>
              </a:rPr>
              <a:t>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89890" y="0"/>
            <a:ext cx="3902110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C5281-55C3-43B3-BA08-0A8DF6CCF6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79226" y="2890979"/>
            <a:ext cx="9833548" cy="2693976"/>
          </a:xfrm>
        </p:spPr>
        <p:txBody>
          <a:bodyPr>
            <a:normAutofit/>
          </a:bodyPr>
          <a:lstStyle/>
          <a:p>
            <a:r>
              <a:rPr lang="en-GB" sz="1800" dirty="0">
                <a:solidFill>
                  <a:schemeClr val="tx2"/>
                </a:solidFill>
              </a:rPr>
              <a:t>Language should be split into grammatical categories </a:t>
            </a:r>
            <a:r>
              <a:rPr lang="en-GB" sz="1800" dirty="0" err="1">
                <a:solidFill>
                  <a:schemeClr val="tx2"/>
                </a:solidFill>
              </a:rPr>
              <a:t>e.g</a:t>
            </a:r>
            <a:r>
              <a:rPr lang="en-GB" sz="1800" dirty="0">
                <a:solidFill>
                  <a:schemeClr val="tx2"/>
                </a:solidFill>
              </a:rPr>
              <a:t> nouns, verbs (Ambridge, 2011) </a:t>
            </a: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898948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03106860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5DB3719-6FDC-4E5D-891D-FF40B7300F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64F9FD-95A0-4D8A-9311-E7FB9A4374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/>
              <a:t>Baker’s 3 Components to attitude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E0CBAC23-2E3F-4A90-BA59-F8299F6A54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8200" y="1865313"/>
            <a:ext cx="10424160" cy="18288"/>
          </a:xfrm>
          <a:custGeom>
            <a:avLst/>
            <a:gdLst>
              <a:gd name="connsiteX0" fmla="*/ 0 w 10424160"/>
              <a:gd name="connsiteY0" fmla="*/ 0 h 18288"/>
              <a:gd name="connsiteX1" fmla="*/ 903427 w 10424160"/>
              <a:gd name="connsiteY1" fmla="*/ 0 h 18288"/>
              <a:gd name="connsiteX2" fmla="*/ 1389888 w 10424160"/>
              <a:gd name="connsiteY2" fmla="*/ 0 h 18288"/>
              <a:gd name="connsiteX3" fmla="*/ 2189074 w 10424160"/>
              <a:gd name="connsiteY3" fmla="*/ 0 h 18288"/>
              <a:gd name="connsiteX4" fmla="*/ 2675534 w 10424160"/>
              <a:gd name="connsiteY4" fmla="*/ 0 h 18288"/>
              <a:gd name="connsiteX5" fmla="*/ 3370478 w 10424160"/>
              <a:gd name="connsiteY5" fmla="*/ 0 h 18288"/>
              <a:gd name="connsiteX6" fmla="*/ 4169664 w 10424160"/>
              <a:gd name="connsiteY6" fmla="*/ 0 h 18288"/>
              <a:gd name="connsiteX7" fmla="*/ 4551883 w 10424160"/>
              <a:gd name="connsiteY7" fmla="*/ 0 h 18288"/>
              <a:gd name="connsiteX8" fmla="*/ 4934102 w 10424160"/>
              <a:gd name="connsiteY8" fmla="*/ 0 h 18288"/>
              <a:gd name="connsiteX9" fmla="*/ 5837530 w 10424160"/>
              <a:gd name="connsiteY9" fmla="*/ 0 h 18288"/>
              <a:gd name="connsiteX10" fmla="*/ 6532474 w 10424160"/>
              <a:gd name="connsiteY10" fmla="*/ 0 h 18288"/>
              <a:gd name="connsiteX11" fmla="*/ 6914693 w 10424160"/>
              <a:gd name="connsiteY11" fmla="*/ 0 h 18288"/>
              <a:gd name="connsiteX12" fmla="*/ 7609637 w 10424160"/>
              <a:gd name="connsiteY12" fmla="*/ 0 h 18288"/>
              <a:gd name="connsiteX13" fmla="*/ 8513064 w 10424160"/>
              <a:gd name="connsiteY13" fmla="*/ 0 h 18288"/>
              <a:gd name="connsiteX14" fmla="*/ 9103766 w 10424160"/>
              <a:gd name="connsiteY14" fmla="*/ 0 h 18288"/>
              <a:gd name="connsiteX15" fmla="*/ 9694469 w 10424160"/>
              <a:gd name="connsiteY15" fmla="*/ 0 h 18288"/>
              <a:gd name="connsiteX16" fmla="*/ 10424160 w 10424160"/>
              <a:gd name="connsiteY16" fmla="*/ 0 h 18288"/>
              <a:gd name="connsiteX17" fmla="*/ 10424160 w 10424160"/>
              <a:gd name="connsiteY17" fmla="*/ 18288 h 18288"/>
              <a:gd name="connsiteX18" fmla="*/ 9729216 w 10424160"/>
              <a:gd name="connsiteY18" fmla="*/ 18288 h 18288"/>
              <a:gd name="connsiteX19" fmla="*/ 8930030 w 10424160"/>
              <a:gd name="connsiteY19" fmla="*/ 18288 h 18288"/>
              <a:gd name="connsiteX20" fmla="*/ 8130845 w 10424160"/>
              <a:gd name="connsiteY20" fmla="*/ 18288 h 18288"/>
              <a:gd name="connsiteX21" fmla="*/ 7644384 w 10424160"/>
              <a:gd name="connsiteY21" fmla="*/ 18288 h 18288"/>
              <a:gd name="connsiteX22" fmla="*/ 6740957 w 10424160"/>
              <a:gd name="connsiteY22" fmla="*/ 18288 h 18288"/>
              <a:gd name="connsiteX23" fmla="*/ 6046013 w 10424160"/>
              <a:gd name="connsiteY23" fmla="*/ 18288 h 18288"/>
              <a:gd name="connsiteX24" fmla="*/ 5663794 w 10424160"/>
              <a:gd name="connsiteY24" fmla="*/ 18288 h 18288"/>
              <a:gd name="connsiteX25" fmla="*/ 4968850 w 10424160"/>
              <a:gd name="connsiteY25" fmla="*/ 18288 h 18288"/>
              <a:gd name="connsiteX26" fmla="*/ 4378147 w 10424160"/>
              <a:gd name="connsiteY26" fmla="*/ 18288 h 18288"/>
              <a:gd name="connsiteX27" fmla="*/ 3787445 w 10424160"/>
              <a:gd name="connsiteY27" fmla="*/ 18288 h 18288"/>
              <a:gd name="connsiteX28" fmla="*/ 3196742 w 10424160"/>
              <a:gd name="connsiteY28" fmla="*/ 18288 h 18288"/>
              <a:gd name="connsiteX29" fmla="*/ 2606040 w 10424160"/>
              <a:gd name="connsiteY29" fmla="*/ 18288 h 18288"/>
              <a:gd name="connsiteX30" fmla="*/ 1806854 w 10424160"/>
              <a:gd name="connsiteY30" fmla="*/ 18288 h 18288"/>
              <a:gd name="connsiteX31" fmla="*/ 1111910 w 10424160"/>
              <a:gd name="connsiteY31" fmla="*/ 18288 h 18288"/>
              <a:gd name="connsiteX32" fmla="*/ 729691 w 10424160"/>
              <a:gd name="connsiteY32" fmla="*/ 18288 h 18288"/>
              <a:gd name="connsiteX33" fmla="*/ 0 w 10424160"/>
              <a:gd name="connsiteY33" fmla="*/ 18288 h 18288"/>
              <a:gd name="connsiteX34" fmla="*/ 0 w 10424160"/>
              <a:gd name="connsiteY34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</a:cxnLst>
            <a:rect l="l" t="t" r="r" b="b"/>
            <a:pathLst>
              <a:path w="10424160" h="18288" fill="none" extrusionOk="0">
                <a:moveTo>
                  <a:pt x="0" y="0"/>
                </a:moveTo>
                <a:cubicBezTo>
                  <a:pt x="251416" y="-3874"/>
                  <a:pt x="479411" y="-20508"/>
                  <a:pt x="903427" y="0"/>
                </a:cubicBezTo>
                <a:cubicBezTo>
                  <a:pt x="1327443" y="20508"/>
                  <a:pt x="1177990" y="-7387"/>
                  <a:pt x="1389888" y="0"/>
                </a:cubicBezTo>
                <a:cubicBezTo>
                  <a:pt x="1601786" y="7387"/>
                  <a:pt x="1928602" y="-6697"/>
                  <a:pt x="2189074" y="0"/>
                </a:cubicBezTo>
                <a:cubicBezTo>
                  <a:pt x="2449546" y="6697"/>
                  <a:pt x="2440085" y="-21144"/>
                  <a:pt x="2675534" y="0"/>
                </a:cubicBezTo>
                <a:cubicBezTo>
                  <a:pt x="2910983" y="21144"/>
                  <a:pt x="3026158" y="-11124"/>
                  <a:pt x="3370478" y="0"/>
                </a:cubicBezTo>
                <a:cubicBezTo>
                  <a:pt x="3714798" y="11124"/>
                  <a:pt x="3864539" y="-10660"/>
                  <a:pt x="4169664" y="0"/>
                </a:cubicBezTo>
                <a:cubicBezTo>
                  <a:pt x="4474789" y="10660"/>
                  <a:pt x="4471218" y="16488"/>
                  <a:pt x="4551883" y="0"/>
                </a:cubicBezTo>
                <a:cubicBezTo>
                  <a:pt x="4632548" y="-16488"/>
                  <a:pt x="4786830" y="7986"/>
                  <a:pt x="4934102" y="0"/>
                </a:cubicBezTo>
                <a:cubicBezTo>
                  <a:pt x="5081374" y="-7986"/>
                  <a:pt x="5575881" y="-33003"/>
                  <a:pt x="5837530" y="0"/>
                </a:cubicBezTo>
                <a:cubicBezTo>
                  <a:pt x="6099179" y="33003"/>
                  <a:pt x="6305895" y="14170"/>
                  <a:pt x="6532474" y="0"/>
                </a:cubicBezTo>
                <a:cubicBezTo>
                  <a:pt x="6759053" y="-14170"/>
                  <a:pt x="6726707" y="16121"/>
                  <a:pt x="6914693" y="0"/>
                </a:cubicBezTo>
                <a:cubicBezTo>
                  <a:pt x="7102679" y="-16121"/>
                  <a:pt x="7397857" y="32594"/>
                  <a:pt x="7609637" y="0"/>
                </a:cubicBezTo>
                <a:cubicBezTo>
                  <a:pt x="7821417" y="-32594"/>
                  <a:pt x="8141235" y="-3745"/>
                  <a:pt x="8513064" y="0"/>
                </a:cubicBezTo>
                <a:cubicBezTo>
                  <a:pt x="8884893" y="3745"/>
                  <a:pt x="8877548" y="3359"/>
                  <a:pt x="9103766" y="0"/>
                </a:cubicBezTo>
                <a:cubicBezTo>
                  <a:pt x="9329984" y="-3359"/>
                  <a:pt x="9545570" y="-17843"/>
                  <a:pt x="9694469" y="0"/>
                </a:cubicBezTo>
                <a:cubicBezTo>
                  <a:pt x="9843368" y="17843"/>
                  <a:pt x="10162477" y="-1217"/>
                  <a:pt x="10424160" y="0"/>
                </a:cubicBezTo>
                <a:cubicBezTo>
                  <a:pt x="10424498" y="7640"/>
                  <a:pt x="10423710" y="11289"/>
                  <a:pt x="10424160" y="18288"/>
                </a:cubicBezTo>
                <a:cubicBezTo>
                  <a:pt x="10184680" y="20716"/>
                  <a:pt x="10034768" y="-9357"/>
                  <a:pt x="9729216" y="18288"/>
                </a:cubicBezTo>
                <a:cubicBezTo>
                  <a:pt x="9423664" y="45933"/>
                  <a:pt x="9309220" y="36372"/>
                  <a:pt x="8930030" y="18288"/>
                </a:cubicBezTo>
                <a:cubicBezTo>
                  <a:pt x="8550840" y="204"/>
                  <a:pt x="8513376" y="34707"/>
                  <a:pt x="8130845" y="18288"/>
                </a:cubicBezTo>
                <a:cubicBezTo>
                  <a:pt x="7748315" y="1869"/>
                  <a:pt x="7864674" y="19659"/>
                  <a:pt x="7644384" y="18288"/>
                </a:cubicBezTo>
                <a:cubicBezTo>
                  <a:pt x="7424094" y="16917"/>
                  <a:pt x="6947001" y="55680"/>
                  <a:pt x="6740957" y="18288"/>
                </a:cubicBezTo>
                <a:cubicBezTo>
                  <a:pt x="6534913" y="-19104"/>
                  <a:pt x="6313809" y="33391"/>
                  <a:pt x="6046013" y="18288"/>
                </a:cubicBezTo>
                <a:cubicBezTo>
                  <a:pt x="5778217" y="3185"/>
                  <a:pt x="5786775" y="1439"/>
                  <a:pt x="5663794" y="18288"/>
                </a:cubicBezTo>
                <a:cubicBezTo>
                  <a:pt x="5540813" y="35137"/>
                  <a:pt x="5204724" y="25434"/>
                  <a:pt x="4968850" y="18288"/>
                </a:cubicBezTo>
                <a:cubicBezTo>
                  <a:pt x="4732976" y="11142"/>
                  <a:pt x="4559928" y="34568"/>
                  <a:pt x="4378147" y="18288"/>
                </a:cubicBezTo>
                <a:cubicBezTo>
                  <a:pt x="4196366" y="2008"/>
                  <a:pt x="3992200" y="35409"/>
                  <a:pt x="3787445" y="18288"/>
                </a:cubicBezTo>
                <a:cubicBezTo>
                  <a:pt x="3582690" y="1167"/>
                  <a:pt x="3488876" y="-7583"/>
                  <a:pt x="3196742" y="18288"/>
                </a:cubicBezTo>
                <a:cubicBezTo>
                  <a:pt x="2904608" y="44159"/>
                  <a:pt x="2729828" y="45906"/>
                  <a:pt x="2606040" y="18288"/>
                </a:cubicBezTo>
                <a:cubicBezTo>
                  <a:pt x="2482252" y="-9330"/>
                  <a:pt x="2000672" y="-5498"/>
                  <a:pt x="1806854" y="18288"/>
                </a:cubicBezTo>
                <a:cubicBezTo>
                  <a:pt x="1613036" y="42074"/>
                  <a:pt x="1310933" y="-4240"/>
                  <a:pt x="1111910" y="18288"/>
                </a:cubicBezTo>
                <a:cubicBezTo>
                  <a:pt x="912887" y="40816"/>
                  <a:pt x="891560" y="1701"/>
                  <a:pt x="729691" y="18288"/>
                </a:cubicBezTo>
                <a:cubicBezTo>
                  <a:pt x="567822" y="34875"/>
                  <a:pt x="203025" y="34462"/>
                  <a:pt x="0" y="18288"/>
                </a:cubicBezTo>
                <a:cubicBezTo>
                  <a:pt x="-82" y="11708"/>
                  <a:pt x="-178" y="8956"/>
                  <a:pt x="0" y="0"/>
                </a:cubicBezTo>
                <a:close/>
              </a:path>
              <a:path w="10424160" h="18288" stroke="0" extrusionOk="0">
                <a:moveTo>
                  <a:pt x="0" y="0"/>
                </a:moveTo>
                <a:cubicBezTo>
                  <a:pt x="119910" y="17195"/>
                  <a:pt x="345032" y="1652"/>
                  <a:pt x="590702" y="0"/>
                </a:cubicBezTo>
                <a:cubicBezTo>
                  <a:pt x="836372" y="-1652"/>
                  <a:pt x="830717" y="-10944"/>
                  <a:pt x="972922" y="0"/>
                </a:cubicBezTo>
                <a:cubicBezTo>
                  <a:pt x="1115127" y="10944"/>
                  <a:pt x="1638708" y="17269"/>
                  <a:pt x="1876349" y="0"/>
                </a:cubicBezTo>
                <a:cubicBezTo>
                  <a:pt x="2113990" y="-17269"/>
                  <a:pt x="2263529" y="27642"/>
                  <a:pt x="2467051" y="0"/>
                </a:cubicBezTo>
                <a:cubicBezTo>
                  <a:pt x="2670573" y="-27642"/>
                  <a:pt x="2867743" y="-1552"/>
                  <a:pt x="3057754" y="0"/>
                </a:cubicBezTo>
                <a:cubicBezTo>
                  <a:pt x="3247765" y="1552"/>
                  <a:pt x="3729099" y="45169"/>
                  <a:pt x="3961181" y="0"/>
                </a:cubicBezTo>
                <a:cubicBezTo>
                  <a:pt x="4193263" y="-45169"/>
                  <a:pt x="4313735" y="4067"/>
                  <a:pt x="4447642" y="0"/>
                </a:cubicBezTo>
                <a:cubicBezTo>
                  <a:pt x="4581549" y="-4067"/>
                  <a:pt x="5123626" y="11867"/>
                  <a:pt x="5351069" y="0"/>
                </a:cubicBezTo>
                <a:cubicBezTo>
                  <a:pt x="5578512" y="-11867"/>
                  <a:pt x="6044105" y="-19983"/>
                  <a:pt x="6254496" y="0"/>
                </a:cubicBezTo>
                <a:cubicBezTo>
                  <a:pt x="6464887" y="19983"/>
                  <a:pt x="6664731" y="4232"/>
                  <a:pt x="6949440" y="0"/>
                </a:cubicBezTo>
                <a:cubicBezTo>
                  <a:pt x="7234149" y="-4232"/>
                  <a:pt x="7497205" y="28731"/>
                  <a:pt x="7852867" y="0"/>
                </a:cubicBezTo>
                <a:cubicBezTo>
                  <a:pt x="8208529" y="-28731"/>
                  <a:pt x="8287556" y="2616"/>
                  <a:pt x="8443570" y="0"/>
                </a:cubicBezTo>
                <a:cubicBezTo>
                  <a:pt x="8599584" y="-2616"/>
                  <a:pt x="8871283" y="-14113"/>
                  <a:pt x="9034272" y="0"/>
                </a:cubicBezTo>
                <a:cubicBezTo>
                  <a:pt x="9197261" y="14113"/>
                  <a:pt x="9604978" y="-35623"/>
                  <a:pt x="9833458" y="0"/>
                </a:cubicBezTo>
                <a:cubicBezTo>
                  <a:pt x="10061938" y="35623"/>
                  <a:pt x="10231944" y="-8194"/>
                  <a:pt x="10424160" y="0"/>
                </a:cubicBezTo>
                <a:cubicBezTo>
                  <a:pt x="10424285" y="4395"/>
                  <a:pt x="10424085" y="9776"/>
                  <a:pt x="10424160" y="18288"/>
                </a:cubicBezTo>
                <a:cubicBezTo>
                  <a:pt x="10058736" y="-5772"/>
                  <a:pt x="9942989" y="-18764"/>
                  <a:pt x="9624974" y="18288"/>
                </a:cubicBezTo>
                <a:cubicBezTo>
                  <a:pt x="9306959" y="55340"/>
                  <a:pt x="9229263" y="24995"/>
                  <a:pt x="8930030" y="18288"/>
                </a:cubicBezTo>
                <a:cubicBezTo>
                  <a:pt x="8630797" y="11581"/>
                  <a:pt x="8647263" y="10931"/>
                  <a:pt x="8547811" y="18288"/>
                </a:cubicBezTo>
                <a:cubicBezTo>
                  <a:pt x="8448359" y="25645"/>
                  <a:pt x="8173221" y="219"/>
                  <a:pt x="8061350" y="18288"/>
                </a:cubicBezTo>
                <a:cubicBezTo>
                  <a:pt x="7949479" y="36357"/>
                  <a:pt x="7437002" y="17516"/>
                  <a:pt x="7157923" y="18288"/>
                </a:cubicBezTo>
                <a:cubicBezTo>
                  <a:pt x="6878844" y="19060"/>
                  <a:pt x="6610241" y="8864"/>
                  <a:pt x="6462979" y="18288"/>
                </a:cubicBezTo>
                <a:cubicBezTo>
                  <a:pt x="6315717" y="27712"/>
                  <a:pt x="6124879" y="4989"/>
                  <a:pt x="5976518" y="18288"/>
                </a:cubicBezTo>
                <a:cubicBezTo>
                  <a:pt x="5828157" y="31587"/>
                  <a:pt x="5566880" y="7112"/>
                  <a:pt x="5281574" y="18288"/>
                </a:cubicBezTo>
                <a:cubicBezTo>
                  <a:pt x="4996268" y="29464"/>
                  <a:pt x="5085614" y="20493"/>
                  <a:pt x="4899355" y="18288"/>
                </a:cubicBezTo>
                <a:cubicBezTo>
                  <a:pt x="4713096" y="16083"/>
                  <a:pt x="4606138" y="34359"/>
                  <a:pt x="4517136" y="18288"/>
                </a:cubicBezTo>
                <a:cubicBezTo>
                  <a:pt x="4428134" y="2217"/>
                  <a:pt x="4125335" y="52414"/>
                  <a:pt x="3822192" y="18288"/>
                </a:cubicBezTo>
                <a:cubicBezTo>
                  <a:pt x="3519049" y="-15838"/>
                  <a:pt x="3453132" y="3859"/>
                  <a:pt x="3335731" y="18288"/>
                </a:cubicBezTo>
                <a:cubicBezTo>
                  <a:pt x="3218330" y="32717"/>
                  <a:pt x="2718749" y="-13936"/>
                  <a:pt x="2536546" y="18288"/>
                </a:cubicBezTo>
                <a:cubicBezTo>
                  <a:pt x="2354343" y="50512"/>
                  <a:pt x="2190669" y="3238"/>
                  <a:pt x="2050085" y="18288"/>
                </a:cubicBezTo>
                <a:cubicBezTo>
                  <a:pt x="1909501" y="33338"/>
                  <a:pt x="1520975" y="3062"/>
                  <a:pt x="1250899" y="18288"/>
                </a:cubicBezTo>
                <a:cubicBezTo>
                  <a:pt x="980823" y="33514"/>
                  <a:pt x="992936" y="28036"/>
                  <a:pt x="868680" y="18288"/>
                </a:cubicBezTo>
                <a:cubicBezTo>
                  <a:pt x="744424" y="8540"/>
                  <a:pt x="230364" y="33365"/>
                  <a:pt x="0" y="18288"/>
                </a:cubicBezTo>
                <a:cubicBezTo>
                  <a:pt x="-504" y="12101"/>
                  <a:pt x="-591" y="7719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CEFE17-8591-485F-971A-86D87E6E642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2228087"/>
          <a:ext cx="10515600" cy="39488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7101063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3FA16239-4EC6-4FEB-AEE0-5399A9161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BE4B43C-E9B9-48A5-95C0-41EA1E9C4A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74647552-E486-4A45-A328-46689ABD28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49C4D0F7-FB9C-4341-9B3F-AF4194DCF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35856CA2-89DB-45ED-9BAB-A74BF3684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BC28E980-AD8A-409F-B68A-EA8024CAF4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A4A0B206-8937-487B-B814-6038EA7B66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80F02C1F-CA60-4731-BD94-1DBD21070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B46B647C-DB48-4E86-8BAD-FC9373AAD8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1E89C26B-6CB2-42D8-8BB3-3E26FED30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160F0CF2-8023-4534-ADC9-A59BEE3FC4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49150B67-0A82-4B3E-822F-074379AA4F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525671B3-0E8E-4D8A-B0D1-BD3784E8E0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5CCDCC7C-C689-4233-A61E-9004CD6909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C538E84F-390F-4BB2-A10A-926A6C365E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228E4807-1196-4E27-9169-ABC2C822EE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E54BEE83-39BF-44E5-85A6-D4CD4E42DF1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C47F9A38-DBF0-4CDB-BF1E-B6513FCA59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BBC95025-5AF8-4EE5-BF4C-ED4C3B8563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A9F174C7-84C3-4723-A1AE-C812524B5F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6996D3DB-ACC4-449B-9388-C1A6791FF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30AD7924-1265-4ADB-A88C-804B0BD8E2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5058957"/>
          </a:xfrm>
          <a:custGeom>
            <a:avLst/>
            <a:gdLst>
              <a:gd name="connsiteX0" fmla="*/ 0 w 12192000"/>
              <a:gd name="connsiteY0" fmla="*/ 0 h 5058957"/>
              <a:gd name="connsiteX1" fmla="*/ 12192000 w 12192000"/>
              <a:gd name="connsiteY1" fmla="*/ 0 h 5058957"/>
              <a:gd name="connsiteX2" fmla="*/ 12192000 w 12192000"/>
              <a:gd name="connsiteY2" fmla="*/ 259692 h 5058957"/>
              <a:gd name="connsiteX3" fmla="*/ 12192000 w 12192000"/>
              <a:gd name="connsiteY3" fmla="*/ 3542069 h 5058957"/>
              <a:gd name="connsiteX4" fmla="*/ 12192000 w 12192000"/>
              <a:gd name="connsiteY4" fmla="*/ 3734194 h 5058957"/>
              <a:gd name="connsiteX5" fmla="*/ 12192000 w 12192000"/>
              <a:gd name="connsiteY5" fmla="*/ 4710012 h 5058957"/>
              <a:gd name="connsiteX6" fmla="*/ 12113803 w 12192000"/>
              <a:gd name="connsiteY6" fmla="*/ 4718295 h 5058957"/>
              <a:gd name="connsiteX7" fmla="*/ 6753597 w 12192000"/>
              <a:gd name="connsiteY7" fmla="*/ 5041852 h 5058957"/>
              <a:gd name="connsiteX8" fmla="*/ 400746 w 12192000"/>
              <a:gd name="connsiteY8" fmla="*/ 4870509 h 5058957"/>
              <a:gd name="connsiteX9" fmla="*/ 0 w 12192000"/>
              <a:gd name="connsiteY9" fmla="*/ 4833533 h 5058957"/>
              <a:gd name="connsiteX10" fmla="*/ 0 w 12192000"/>
              <a:gd name="connsiteY10" fmla="*/ 3734194 h 5058957"/>
              <a:gd name="connsiteX11" fmla="*/ 0 w 12192000"/>
              <a:gd name="connsiteY11" fmla="*/ 3542069 h 5058957"/>
              <a:gd name="connsiteX12" fmla="*/ 0 w 12192000"/>
              <a:gd name="connsiteY12" fmla="*/ 259692 h 50589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2192000" h="5058957">
                <a:moveTo>
                  <a:pt x="0" y="0"/>
                </a:moveTo>
                <a:lnTo>
                  <a:pt x="12192000" y="0"/>
                </a:lnTo>
                <a:lnTo>
                  <a:pt x="12192000" y="259692"/>
                </a:lnTo>
                <a:lnTo>
                  <a:pt x="12192000" y="3542069"/>
                </a:lnTo>
                <a:lnTo>
                  <a:pt x="12192000" y="3734194"/>
                </a:lnTo>
                <a:lnTo>
                  <a:pt x="12192000" y="4710012"/>
                </a:lnTo>
                <a:lnTo>
                  <a:pt x="12113803" y="4718295"/>
                </a:lnTo>
                <a:cubicBezTo>
                  <a:pt x="10139508" y="4916244"/>
                  <a:pt x="8237152" y="5009247"/>
                  <a:pt x="6753597" y="5041852"/>
                </a:cubicBezTo>
                <a:cubicBezTo>
                  <a:pt x="4940362" y="5081701"/>
                  <a:pt x="2657278" y="5062371"/>
                  <a:pt x="400746" y="4870509"/>
                </a:cubicBezTo>
                <a:lnTo>
                  <a:pt x="0" y="4833533"/>
                </a:lnTo>
                <a:lnTo>
                  <a:pt x="0" y="3734194"/>
                </a:lnTo>
                <a:lnTo>
                  <a:pt x="0" y="3542069"/>
                </a:lnTo>
                <a:lnTo>
                  <a:pt x="0" y="259692"/>
                </a:lnTo>
                <a:close/>
              </a:path>
            </a:pathLst>
          </a:custGeom>
          <a:solidFill>
            <a:schemeClr val="bg1"/>
          </a:solidFill>
          <a:ln w="444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0AE7FF-22C5-42E1-B211-8C113C4B40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5648" y="1289304"/>
            <a:ext cx="8677656" cy="3172968"/>
          </a:xfrm>
        </p:spPr>
        <p:txBody>
          <a:bodyPr anchor="ctr">
            <a:normAutofit/>
          </a:bodyPr>
          <a:lstStyle/>
          <a:p>
            <a:r>
              <a:rPr lang="en-GB" sz="3800" dirty="0"/>
              <a:t>“Successful language learning requires multiple competencies including linguistic, communicative, transactional, interactional, symbolic and translingual.” (Welsh Government, 2018)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665BA0-28E1-46E4-8F07-C358EDECA16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5648" y="5541264"/>
            <a:ext cx="8677656" cy="685800"/>
          </a:xfrm>
        </p:spPr>
        <p:txBody>
          <a:bodyPr>
            <a:normAutofit/>
          </a:bodyPr>
          <a:lstStyle/>
          <a:p>
            <a:endParaRPr lang="en-GB" sz="200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971710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A4DBF3DE-7E3A-43CC-BBB2-C600FBC1E9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0792" y="0"/>
            <a:ext cx="56504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974309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18B0A-70C3-499D-B407-55558FA1F8F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https://web.microsoftstream.com/video/e8d6086e-99df-4f81-9f4f-fa655505108e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144EF99-FC0C-4356-94E9-8808598D76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Link for this presentation </a:t>
            </a:r>
          </a:p>
        </p:txBody>
      </p:sp>
    </p:spTree>
    <p:extLst>
      <p:ext uri="{BB962C8B-B14F-4D97-AF65-F5344CB8AC3E}">
        <p14:creationId xmlns:p14="http://schemas.microsoft.com/office/powerpoint/2010/main" val="402762703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Background Fill">
            <a:extLst>
              <a:ext uri="{FF2B5EF4-FFF2-40B4-BE49-F238E27FC236}">
                <a16:creationId xmlns:a16="http://schemas.microsoft.com/office/drawing/2014/main" id="{B6D694DB-A3FC-4F14-A225-17BEBA44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pic>
        <p:nvPicPr>
          <p:cNvPr id="4" name="Picture 3" descr="Rainbow shirt collars hanging in closet">
            <a:extLst>
              <a:ext uri="{FF2B5EF4-FFF2-40B4-BE49-F238E27FC236}">
                <a16:creationId xmlns:a16="http://schemas.microsoft.com/office/drawing/2014/main" id="{34D5C0BF-A5DE-4470-8B53-0E1EE2FE79C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r="-1" b="15708"/>
          <a:stretch/>
        </p:blipFill>
        <p:spPr>
          <a:xfrm>
            <a:off x="20" y="-152390"/>
            <a:ext cx="12188921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0C56206-35C3-4CCA-97E4-08CE852D7A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94233" y="686020"/>
            <a:ext cx="8630138" cy="2742980"/>
          </a:xfrm>
        </p:spPr>
        <p:txBody>
          <a:bodyPr>
            <a:normAutofit/>
          </a:bodyPr>
          <a:lstStyle/>
          <a:p>
            <a:r>
              <a:rPr lang="en-GB" dirty="0" err="1">
                <a:solidFill>
                  <a:srgbClr val="FFFF00"/>
                </a:solidFill>
              </a:rPr>
              <a:t>Dillad</a:t>
            </a:r>
            <a:r>
              <a:rPr lang="en-GB" dirty="0">
                <a:solidFill>
                  <a:srgbClr val="FFFF00"/>
                </a:solidFill>
              </a:rPr>
              <a:t>/Clothing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7AFE2AA-54D9-4DBE-817E-B5986D7B5D4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94233" y="3602038"/>
            <a:ext cx="8630138" cy="256994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Miss Hall- </a:t>
            </a:r>
          </a:p>
          <a:p>
            <a:r>
              <a:rPr lang="en-GB" dirty="0" err="1">
                <a:solidFill>
                  <a:srgbClr val="FFFFFF"/>
                </a:solidFill>
              </a:rPr>
              <a:t>Gwers</a:t>
            </a:r>
            <a:r>
              <a:rPr lang="en-GB" dirty="0">
                <a:solidFill>
                  <a:srgbClr val="FFFFFF"/>
                </a:solidFill>
              </a:rPr>
              <a:t> Cymraeg- Welsh Lesson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D4433877-8295-4A0D-94F7-BFD8A63360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300855" y="0"/>
            <a:ext cx="1891145" cy="5600700"/>
            <a:chOff x="10300855" y="0"/>
            <a:chExt cx="1891145" cy="560070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51FD208E-0612-408E-9D15-241B453251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83194" y="2943021"/>
              <a:ext cx="246527" cy="246527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13" name="Graphic 9">
              <a:extLst>
                <a:ext uri="{FF2B5EF4-FFF2-40B4-BE49-F238E27FC236}">
                  <a16:creationId xmlns:a16="http://schemas.microsoft.com/office/drawing/2014/main" id="{0005FEAC-EF53-4E59-AFAA-B72D0F702B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30568" y="2199078"/>
              <a:ext cx="1195288" cy="119528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65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20D9F4E7-B583-4E44-AE18-421B268FBA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V="1">
              <a:off x="11151383" y="4336822"/>
              <a:ext cx="1040617" cy="1263878"/>
            </a:xfrm>
            <a:custGeom>
              <a:avLst/>
              <a:gdLst>
                <a:gd name="connsiteX0" fmla="*/ 1087069 w 1119832"/>
                <a:gd name="connsiteY0" fmla="*/ 1138 h 1360088"/>
                <a:gd name="connsiteX1" fmla="*/ 1119832 w 1119832"/>
                <a:gd name="connsiteY1" fmla="*/ 3278 h 1360088"/>
                <a:gd name="connsiteX2" fmla="*/ 1119832 w 1119832"/>
                <a:gd name="connsiteY2" fmla="*/ 1097964 h 1360088"/>
                <a:gd name="connsiteX3" fmla="*/ 1109686 w 1119832"/>
                <a:gd name="connsiteY3" fmla="*/ 1109686 h 1360088"/>
                <a:gd name="connsiteX4" fmla="*/ 25249 w 1119832"/>
                <a:gd name="connsiteY4" fmla="*/ 1334840 h 1360088"/>
                <a:gd name="connsiteX5" fmla="*/ 250404 w 1119832"/>
                <a:gd name="connsiteY5" fmla="*/ 250404 h 1360088"/>
                <a:gd name="connsiteX6" fmla="*/ 1087069 w 1119832"/>
                <a:gd name="connsiteY6" fmla="*/ 1138 h 13600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119832" h="1360088">
                  <a:moveTo>
                    <a:pt x="1087069" y="1138"/>
                  </a:moveTo>
                  <a:lnTo>
                    <a:pt x="1119832" y="3278"/>
                  </a:lnTo>
                  <a:lnTo>
                    <a:pt x="1119832" y="1097964"/>
                  </a:lnTo>
                  <a:lnTo>
                    <a:pt x="1109686" y="1109686"/>
                  </a:lnTo>
                  <a:cubicBezTo>
                    <a:pt x="748058" y="1471314"/>
                    <a:pt x="25249" y="1334840"/>
                    <a:pt x="25249" y="1334840"/>
                  </a:cubicBezTo>
                  <a:cubicBezTo>
                    <a:pt x="25249" y="1334840"/>
                    <a:pt x="-111224" y="612032"/>
                    <a:pt x="250404" y="250404"/>
                  </a:cubicBezTo>
                  <a:cubicBezTo>
                    <a:pt x="476422" y="24386"/>
                    <a:pt x="843525" y="-7060"/>
                    <a:pt x="1087069" y="1138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C41D6DC-5CB2-4929-AAA8-328E7AA84D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38492" y="2767655"/>
              <a:ext cx="553508" cy="1567713"/>
            </a:xfrm>
            <a:custGeom>
              <a:avLst/>
              <a:gdLst>
                <a:gd name="connsiteX0" fmla="*/ 612019 w 612019"/>
                <a:gd name="connsiteY0" fmla="*/ 0 h 1733435"/>
                <a:gd name="connsiteX1" fmla="*/ 612019 w 612019"/>
                <a:gd name="connsiteY1" fmla="*/ 1733435 h 1733435"/>
                <a:gd name="connsiteX2" fmla="*/ 180103 w 612019"/>
                <a:gd name="connsiteY2" fmla="*/ 1301519 h 1733435"/>
                <a:gd name="connsiteX3" fmla="*/ 180103 w 612019"/>
                <a:gd name="connsiteY3" fmla="*/ 431916 h 17334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612019" h="1733435">
                  <a:moveTo>
                    <a:pt x="612019" y="0"/>
                  </a:moveTo>
                  <a:lnTo>
                    <a:pt x="612019" y="1733435"/>
                  </a:lnTo>
                  <a:lnTo>
                    <a:pt x="180103" y="1301519"/>
                  </a:lnTo>
                  <a:cubicBezTo>
                    <a:pt x="-60034" y="1061382"/>
                    <a:pt x="-60034" y="672053"/>
                    <a:pt x="180103" y="431916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16" name="Graphic 9">
              <a:extLst>
                <a:ext uri="{FF2B5EF4-FFF2-40B4-BE49-F238E27FC236}">
                  <a16:creationId xmlns:a16="http://schemas.microsoft.com/office/drawing/2014/main" id="{810D7DDE-644B-4D22-86B4-C3FEDF985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300855" y="0"/>
              <a:ext cx="1891145" cy="1891145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solidFill>
              <a:schemeClr val="accent1"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17" name="Graphic 9">
              <a:extLst>
                <a:ext uri="{FF2B5EF4-FFF2-40B4-BE49-F238E27FC236}">
                  <a16:creationId xmlns:a16="http://schemas.microsoft.com/office/drawing/2014/main" id="{5777DB78-76A6-4C7E-884B-AE5A8540D7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>
              <a:off x="10424367" y="122795"/>
              <a:ext cx="1644119" cy="1644119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095148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12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301D1B">
                  <a:lumMod val="75000"/>
                  <a:lumOff val="25000"/>
                </a:srgbClr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</p:grpSp>
      <p:sp>
        <p:nvSpPr>
          <p:cNvPr id="21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 useBgFill="1">
        <p:nvSpPr>
          <p:cNvPr id="23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5" name="Color Fill">
            <a:extLst>
              <a:ext uri="{FF2B5EF4-FFF2-40B4-BE49-F238E27FC236}">
                <a16:creationId xmlns:a16="http://schemas.microsoft.com/office/drawing/2014/main" id="{A8A68745-355E-4D81-AA5F-942C71082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301D1B">
                  <a:lumMod val="75000"/>
                  <a:lumOff val="25000"/>
                </a:srgbClr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7" name="Graphic 9">
            <a:extLst>
              <a:ext uri="{FF2B5EF4-FFF2-40B4-BE49-F238E27FC236}">
                <a16:creationId xmlns:a16="http://schemas.microsoft.com/office/drawing/2014/main" id="{61D32E23-CD34-4C85-8167-14669FD3E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818" y="16444"/>
            <a:ext cx="6893328" cy="6846993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rgbClr val="FFFFFF"/>
          </a:solidFill>
          <a:ln w="38100" cap="flat">
            <a:solidFill>
              <a:srgbClr val="F7F7F7"/>
            </a:solidFill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9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ADC037-AB41-494E-AC03-61281791A4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58952"/>
            <a:ext cx="4640729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Beth </a:t>
            </a:r>
            <a:r>
              <a:rPr lang="en-US" dirty="0" err="1"/>
              <a:t>yw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6F1047-AEEA-46C1-8002-E90E7EBF62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286000"/>
            <a:ext cx="4640729" cy="3887585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2000" dirty="0"/>
              <a:t> </a:t>
            </a:r>
          </a:p>
          <a:p>
            <a:r>
              <a:rPr lang="en-US" sz="2000" dirty="0"/>
              <a:t>In English- </a:t>
            </a:r>
            <a:r>
              <a:rPr lang="en-US" sz="3200" dirty="0"/>
              <a:t>Shirt</a:t>
            </a:r>
          </a:p>
          <a:p>
            <a:endParaRPr lang="en-US" sz="2000" dirty="0"/>
          </a:p>
          <a:p>
            <a:r>
              <a:rPr lang="en-US" sz="2000" dirty="0"/>
              <a:t>In </a:t>
            </a:r>
            <a:r>
              <a:rPr lang="en-US" sz="2000" dirty="0" err="1"/>
              <a:t>Cymraeg</a:t>
            </a:r>
            <a:r>
              <a:rPr lang="en-US" sz="2000" dirty="0"/>
              <a:t>- </a:t>
            </a:r>
            <a:r>
              <a:rPr lang="en-US" sz="3200" dirty="0" err="1"/>
              <a:t>Crys</a:t>
            </a:r>
            <a:r>
              <a:rPr lang="en-US" sz="3200" dirty="0"/>
              <a:t> </a:t>
            </a:r>
            <a:endParaRPr 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7E0660F-ABF9-4665-A602-1E66EC8A3E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57534" y="1164092"/>
            <a:ext cx="4403579" cy="4659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4864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12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301D1B">
                  <a:lumMod val="75000"/>
                  <a:lumOff val="25000"/>
                </a:srgbClr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</p:grpSp>
      <p:sp>
        <p:nvSpPr>
          <p:cNvPr id="21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 useBgFill="1">
        <p:nvSpPr>
          <p:cNvPr id="23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5" name="Color Fill">
            <a:extLst>
              <a:ext uri="{FF2B5EF4-FFF2-40B4-BE49-F238E27FC236}">
                <a16:creationId xmlns:a16="http://schemas.microsoft.com/office/drawing/2014/main" id="{A8A68745-355E-4D81-AA5F-942C71082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301D1B">
                  <a:lumMod val="75000"/>
                  <a:lumOff val="25000"/>
                </a:srgbClr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7" name="Graphic 9">
            <a:extLst>
              <a:ext uri="{FF2B5EF4-FFF2-40B4-BE49-F238E27FC236}">
                <a16:creationId xmlns:a16="http://schemas.microsoft.com/office/drawing/2014/main" id="{61D32E23-CD34-4C85-8167-14669FD3E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818" y="16444"/>
            <a:ext cx="6893328" cy="6846993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rgbClr val="FFFFFF"/>
          </a:solidFill>
          <a:ln w="38100" cap="flat">
            <a:solidFill>
              <a:srgbClr val="F7F7F7"/>
            </a:solidFill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9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18632A-8188-4A4D-B486-71E4E2493D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58952"/>
            <a:ext cx="4640729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Beth yw hyn?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CC6566-029D-4011-8B57-BB71A7354D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286000"/>
            <a:ext cx="4640729" cy="3887585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In English- T-Shirt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In </a:t>
            </a:r>
            <a:r>
              <a:rPr lang="en-US" sz="2000" dirty="0" err="1"/>
              <a:t>Cymraeg</a:t>
            </a:r>
            <a:r>
              <a:rPr lang="en-US" sz="2000" dirty="0"/>
              <a:t>- </a:t>
            </a:r>
            <a:r>
              <a:rPr lang="en-US" sz="3200" dirty="0" err="1"/>
              <a:t>Crys</a:t>
            </a:r>
            <a:r>
              <a:rPr lang="en-US" sz="3200" dirty="0"/>
              <a:t> T </a:t>
            </a:r>
            <a:endParaRPr lang="en-US" sz="2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65FA0C3-5ED9-4721-8738-8D7663F2F9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9388" y="1868898"/>
            <a:ext cx="4659872" cy="3250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3408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12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301D1B">
                  <a:lumMod val="75000"/>
                  <a:lumOff val="25000"/>
                </a:srgbClr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</p:grpSp>
      <p:sp>
        <p:nvSpPr>
          <p:cNvPr id="21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 useBgFill="1">
        <p:nvSpPr>
          <p:cNvPr id="23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5" name="Color Fill">
            <a:extLst>
              <a:ext uri="{FF2B5EF4-FFF2-40B4-BE49-F238E27FC236}">
                <a16:creationId xmlns:a16="http://schemas.microsoft.com/office/drawing/2014/main" id="{A8A68745-355E-4D81-AA5F-942C71082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301D1B">
                  <a:lumMod val="75000"/>
                  <a:lumOff val="25000"/>
                </a:srgbClr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7" name="Graphic 9">
            <a:extLst>
              <a:ext uri="{FF2B5EF4-FFF2-40B4-BE49-F238E27FC236}">
                <a16:creationId xmlns:a16="http://schemas.microsoft.com/office/drawing/2014/main" id="{61D32E23-CD34-4C85-8167-14669FD3E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818" y="16444"/>
            <a:ext cx="6893328" cy="6846993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rgbClr val="FFFFFF"/>
          </a:solidFill>
          <a:ln w="38100" cap="flat">
            <a:solidFill>
              <a:srgbClr val="F7F7F7"/>
            </a:solidFill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9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67B81D3-98ED-4CA8-9203-7292AC8EE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58952"/>
            <a:ext cx="4640729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Beth yw hyn?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B0C74CE-03F6-470C-B0E8-6D953DC149E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286000"/>
            <a:ext cx="4640729" cy="3887585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In </a:t>
            </a:r>
            <a:r>
              <a:rPr lang="en-US" sz="2000" dirty="0" err="1"/>
              <a:t>Cymraeg</a:t>
            </a:r>
            <a:r>
              <a:rPr lang="en-US" sz="2000" dirty="0"/>
              <a:t>- Cot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In English- Coat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64784D-8B15-4E8A-8E39-3D1927EE7A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9388" y="1216516"/>
            <a:ext cx="4659872" cy="4555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2916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12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301D1B">
                  <a:lumMod val="75000"/>
                  <a:lumOff val="25000"/>
                </a:srgbClr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</p:grpSp>
      <p:sp>
        <p:nvSpPr>
          <p:cNvPr id="21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 useBgFill="1">
        <p:nvSpPr>
          <p:cNvPr id="23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5" name="Color Fill">
            <a:extLst>
              <a:ext uri="{FF2B5EF4-FFF2-40B4-BE49-F238E27FC236}">
                <a16:creationId xmlns:a16="http://schemas.microsoft.com/office/drawing/2014/main" id="{A8A68745-355E-4D81-AA5F-942C71082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301D1B">
                  <a:lumMod val="75000"/>
                  <a:lumOff val="25000"/>
                </a:srgbClr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7" name="Graphic 9">
            <a:extLst>
              <a:ext uri="{FF2B5EF4-FFF2-40B4-BE49-F238E27FC236}">
                <a16:creationId xmlns:a16="http://schemas.microsoft.com/office/drawing/2014/main" id="{61D32E23-CD34-4C85-8167-14669FD3E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818" y="16444"/>
            <a:ext cx="6893328" cy="6846993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rgbClr val="FFFFFF"/>
          </a:solidFill>
          <a:ln w="38100" cap="flat">
            <a:solidFill>
              <a:srgbClr val="F7F7F7"/>
            </a:solidFill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9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6CEBB0-6BAA-4760-9108-220D4391B5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58952"/>
            <a:ext cx="4640729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Beth yw hyn?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04DBEAE-5DA1-4894-A4F3-78A031BED0C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286000"/>
            <a:ext cx="4640729" cy="3887585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In </a:t>
            </a:r>
            <a:r>
              <a:rPr lang="en-US" sz="2000" dirty="0" err="1"/>
              <a:t>Cymraeg</a:t>
            </a:r>
            <a:r>
              <a:rPr lang="en-US" sz="2000" dirty="0"/>
              <a:t>- Het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/>
              <a:t>In English- Hat </a:t>
            </a:r>
          </a:p>
        </p:txBody>
      </p:sp>
      <p:pic>
        <p:nvPicPr>
          <p:cNvPr id="5" name="Picture 4" descr="Logo&#10;&#10;Description automatically generated with medium confidence">
            <a:extLst>
              <a:ext uri="{FF2B5EF4-FFF2-40B4-BE49-F238E27FC236}">
                <a16:creationId xmlns:a16="http://schemas.microsoft.com/office/drawing/2014/main" id="{CBD5E89B-02E3-4EEB-BC03-163BA7B4D5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29388" y="2142665"/>
            <a:ext cx="4659872" cy="2702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48093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F358BAA-9C8A-4E17-BAD8-32FD6FFEA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12" name="Color Fill">
            <a:extLst>
              <a:ext uri="{FF2B5EF4-FFF2-40B4-BE49-F238E27FC236}">
                <a16:creationId xmlns:a16="http://schemas.microsoft.com/office/drawing/2014/main" id="{4D6F41A4-BEE3-4935-9371-4ADEA67A2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301D1B">
                  <a:lumMod val="75000"/>
                  <a:lumOff val="25000"/>
                </a:srgbClr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7726F010-956A-40BC-8A1F-8002DC729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351566" y="0"/>
            <a:ext cx="3840434" cy="6858000"/>
            <a:chOff x="8351565" y="0"/>
            <a:chExt cx="3840434" cy="6858000"/>
          </a:xfrm>
        </p:grpSpPr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D386E468-0048-46C4-ADDD-FBE7A6AE9F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60165" y="519204"/>
              <a:ext cx="474635" cy="474635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C5B35ED4-0C31-4C8C-A45E-6A3EDEAB28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1" y="0"/>
              <a:ext cx="2955657" cy="679194"/>
            </a:xfrm>
            <a:custGeom>
              <a:avLst/>
              <a:gdLst>
                <a:gd name="connsiteX0" fmla="*/ 0 w 2955657"/>
                <a:gd name="connsiteY0" fmla="*/ 0 h 679194"/>
                <a:gd name="connsiteX1" fmla="*/ 2955657 w 2955657"/>
                <a:gd name="connsiteY1" fmla="*/ 0 h 679194"/>
                <a:gd name="connsiteX2" fmla="*/ 2892839 w 2955657"/>
                <a:gd name="connsiteY2" fmla="*/ 84007 h 679194"/>
                <a:gd name="connsiteX3" fmla="*/ 1630760 w 2955657"/>
                <a:gd name="connsiteY3" fmla="*/ 679194 h 679194"/>
                <a:gd name="connsiteX4" fmla="*/ 0 w 2955657"/>
                <a:gd name="connsiteY4" fmla="*/ 679194 h 6791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55657" h="679194">
                  <a:moveTo>
                    <a:pt x="0" y="0"/>
                  </a:moveTo>
                  <a:lnTo>
                    <a:pt x="2955657" y="0"/>
                  </a:lnTo>
                  <a:lnTo>
                    <a:pt x="2892839" y="84007"/>
                  </a:lnTo>
                  <a:cubicBezTo>
                    <a:pt x="2592855" y="447504"/>
                    <a:pt x="2138868" y="679194"/>
                    <a:pt x="1630760" y="679194"/>
                  </a:cubicBezTo>
                  <a:lnTo>
                    <a:pt x="0" y="67919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B40A1EF3-FA93-48F4-9F82-BC0C796357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51565" y="4121414"/>
              <a:ext cx="3266317" cy="2736586"/>
            </a:xfrm>
            <a:custGeom>
              <a:avLst/>
              <a:gdLst>
                <a:gd name="connsiteX0" fmla="*/ 1635557 w 3266317"/>
                <a:gd name="connsiteY0" fmla="*/ 0 h 2736586"/>
                <a:gd name="connsiteX1" fmla="*/ 3266317 w 3266317"/>
                <a:gd name="connsiteY1" fmla="*/ 0 h 2736586"/>
                <a:gd name="connsiteX2" fmla="*/ 3266317 w 3266317"/>
                <a:gd name="connsiteY2" fmla="*/ 1630760 h 2736586"/>
                <a:gd name="connsiteX3" fmla="*/ 2892838 w 3266317"/>
                <a:gd name="connsiteY3" fmla="*/ 2671131 h 2736586"/>
                <a:gd name="connsiteX4" fmla="*/ 2833348 w 3266317"/>
                <a:gd name="connsiteY4" fmla="*/ 2736586 h 2736586"/>
                <a:gd name="connsiteX5" fmla="*/ 0 w 3266317"/>
                <a:gd name="connsiteY5" fmla="*/ 2736586 h 2736586"/>
                <a:gd name="connsiteX6" fmla="*/ 0 w 3266317"/>
                <a:gd name="connsiteY6" fmla="*/ 1635558 h 2736586"/>
                <a:gd name="connsiteX7" fmla="*/ 1635557 w 3266317"/>
                <a:gd name="connsiteY7" fmla="*/ 0 h 273658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266317" h="2736586">
                  <a:moveTo>
                    <a:pt x="1635557" y="0"/>
                  </a:moveTo>
                  <a:lnTo>
                    <a:pt x="3266317" y="0"/>
                  </a:lnTo>
                  <a:lnTo>
                    <a:pt x="3266317" y="1630760"/>
                  </a:lnTo>
                  <a:cubicBezTo>
                    <a:pt x="3266317" y="2025955"/>
                    <a:pt x="3126159" y="2388411"/>
                    <a:pt x="2892838" y="2671131"/>
                  </a:cubicBezTo>
                  <a:lnTo>
                    <a:pt x="2833348" y="2736586"/>
                  </a:lnTo>
                  <a:lnTo>
                    <a:pt x="0" y="2736586"/>
                  </a:lnTo>
                  <a:lnTo>
                    <a:pt x="0" y="1635558"/>
                  </a:lnTo>
                  <a:cubicBezTo>
                    <a:pt x="0" y="732255"/>
                    <a:pt x="732254" y="0"/>
                    <a:pt x="1635557" y="0"/>
                  </a:cubicBez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0000"/>
              </a:schemeClr>
            </a:solidFill>
            <a:ln w="9331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985F09D-6969-44D0-B04F-4EDE0FEDAF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755674" y="3386384"/>
              <a:ext cx="436325" cy="1309674"/>
            </a:xfrm>
            <a:custGeom>
              <a:avLst/>
              <a:gdLst>
                <a:gd name="connsiteX0" fmla="*/ 470325 w 477612"/>
                <a:gd name="connsiteY0" fmla="*/ 0 h 1433600"/>
                <a:gd name="connsiteX1" fmla="*/ 475607 w 477612"/>
                <a:gd name="connsiteY1" fmla="*/ 3701 h 1433600"/>
                <a:gd name="connsiteX2" fmla="*/ 477612 w 477612"/>
                <a:gd name="connsiteY2" fmla="*/ 5160 h 1433600"/>
                <a:gd name="connsiteX3" fmla="*/ 477612 w 477612"/>
                <a:gd name="connsiteY3" fmla="*/ 1428441 h 1433600"/>
                <a:gd name="connsiteX4" fmla="*/ 475607 w 477612"/>
                <a:gd name="connsiteY4" fmla="*/ 1429900 h 1433600"/>
                <a:gd name="connsiteX5" fmla="*/ 470325 w 477612"/>
                <a:gd name="connsiteY5" fmla="*/ 1433600 h 1433600"/>
                <a:gd name="connsiteX6" fmla="*/ 0 w 477612"/>
                <a:gd name="connsiteY6" fmla="*/ 716800 h 1433600"/>
                <a:gd name="connsiteX7" fmla="*/ 470325 w 477612"/>
                <a:gd name="connsiteY7" fmla="*/ 0 h 14336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477612" h="1433600">
                  <a:moveTo>
                    <a:pt x="470325" y="0"/>
                  </a:moveTo>
                  <a:cubicBezTo>
                    <a:pt x="470325" y="0"/>
                    <a:pt x="472162" y="1254"/>
                    <a:pt x="475607" y="3701"/>
                  </a:cubicBezTo>
                  <a:lnTo>
                    <a:pt x="477612" y="5160"/>
                  </a:lnTo>
                  <a:lnTo>
                    <a:pt x="477612" y="1428441"/>
                  </a:lnTo>
                  <a:lnTo>
                    <a:pt x="475607" y="1429900"/>
                  </a:lnTo>
                  <a:cubicBezTo>
                    <a:pt x="472162" y="1432347"/>
                    <a:pt x="470325" y="1433600"/>
                    <a:pt x="470325" y="1433600"/>
                  </a:cubicBezTo>
                  <a:cubicBezTo>
                    <a:pt x="470325" y="1433600"/>
                    <a:pt x="0" y="1112672"/>
                    <a:pt x="0" y="716800"/>
                  </a:cubicBezTo>
                  <a:cubicBezTo>
                    <a:pt x="0" y="320929"/>
                    <a:pt x="470325" y="0"/>
                    <a:pt x="470325" y="0"/>
                  </a:cubicBezTo>
                  <a:close/>
                </a:path>
              </a:pathLst>
            </a:custGeom>
            <a:pattFill prst="pct5">
              <a:fgClr>
                <a:schemeClr val="accent4">
                  <a:lumMod val="20000"/>
                  <a:lumOff val="80000"/>
                </a:schemeClr>
              </a:fgClr>
              <a:bgClr>
                <a:schemeClr val="accent4">
                  <a:lumMod val="60000"/>
                  <a:lumOff val="40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  <p:sp>
          <p:nvSpPr>
            <p:cNvPr id="19" name="Graphic 9">
              <a:extLst>
                <a:ext uri="{FF2B5EF4-FFF2-40B4-BE49-F238E27FC236}">
                  <a16:creationId xmlns:a16="http://schemas.microsoft.com/office/drawing/2014/main" id="{003913A0-A3C0-4ED8-8920-318068FBC4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385870" y="791588"/>
              <a:ext cx="3232012" cy="3232012"/>
            </a:xfrm>
            <a:custGeom>
              <a:avLst/>
              <a:gdLst>
                <a:gd name="connsiteX0" fmla="*/ 6861546 w 6861545"/>
                <a:gd name="connsiteY0" fmla="*/ 6861546 h 6861545"/>
                <a:gd name="connsiteX1" fmla="*/ 3435812 w 6861545"/>
                <a:gd name="connsiteY1" fmla="*/ 6861546 h 6861545"/>
                <a:gd name="connsiteX2" fmla="*/ 0 w 6861545"/>
                <a:gd name="connsiteY2" fmla="*/ 3425734 h 6861545"/>
                <a:gd name="connsiteX3" fmla="*/ 0 w 6861545"/>
                <a:gd name="connsiteY3" fmla="*/ 0 h 6861545"/>
                <a:gd name="connsiteX4" fmla="*/ 3425734 w 6861545"/>
                <a:gd name="connsiteY4" fmla="*/ 0 h 6861545"/>
                <a:gd name="connsiteX5" fmla="*/ 6861546 w 6861545"/>
                <a:gd name="connsiteY5" fmla="*/ 3435812 h 6861545"/>
                <a:gd name="connsiteX6" fmla="*/ 6861546 w 6861545"/>
                <a:gd name="connsiteY6" fmla="*/ 6861546 h 68615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6861545" h="6861545">
                  <a:moveTo>
                    <a:pt x="6861546" y="6861546"/>
                  </a:moveTo>
                  <a:lnTo>
                    <a:pt x="3435812" y="6861546"/>
                  </a:lnTo>
                  <a:cubicBezTo>
                    <a:pt x="1538245" y="6861546"/>
                    <a:pt x="0" y="5323301"/>
                    <a:pt x="0" y="3425734"/>
                  </a:cubicBezTo>
                  <a:lnTo>
                    <a:pt x="0" y="0"/>
                  </a:lnTo>
                  <a:lnTo>
                    <a:pt x="3425734" y="0"/>
                  </a:lnTo>
                  <a:cubicBezTo>
                    <a:pt x="5323301" y="0"/>
                    <a:pt x="6861546" y="1538245"/>
                    <a:pt x="6861546" y="3435812"/>
                  </a:cubicBezTo>
                  <a:lnTo>
                    <a:pt x="6861546" y="6861546"/>
                  </a:lnTo>
                  <a:close/>
                </a:path>
              </a:pathLst>
            </a:custGeom>
            <a:pattFill prst="pct5">
              <a:fgClr>
                <a:schemeClr val="accent4">
                  <a:lumMod val="60000"/>
                  <a:lumOff val="40000"/>
                </a:schemeClr>
              </a:fgClr>
              <a:bgClr>
                <a:schemeClr val="accent1">
                  <a:lumMod val="75000"/>
                </a:schemeClr>
              </a:bgClr>
            </a:patt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Gill Sans Nova"/>
                <a:ea typeface="+mn-ea"/>
                <a:cs typeface="+mn-cs"/>
              </a:endParaRPr>
            </a:p>
          </p:txBody>
        </p:sp>
      </p:grpSp>
      <p:sp>
        <p:nvSpPr>
          <p:cNvPr id="21" name="Texture">
            <a:extLst>
              <a:ext uri="{FF2B5EF4-FFF2-40B4-BE49-F238E27FC236}">
                <a16:creationId xmlns:a16="http://schemas.microsoft.com/office/drawing/2014/main" id="{7FE1D329-7CB2-4DF5-B0C0-36DD19EBC6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 useBgFill="1">
        <p:nvSpPr>
          <p:cNvPr id="23" name="Background Fill">
            <a:extLst>
              <a:ext uri="{FF2B5EF4-FFF2-40B4-BE49-F238E27FC236}">
                <a16:creationId xmlns:a16="http://schemas.microsoft.com/office/drawing/2014/main" id="{FAFB3478-4AEC-431E-93B2-1593839C16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5" name="Color Fill">
            <a:extLst>
              <a:ext uri="{FF2B5EF4-FFF2-40B4-BE49-F238E27FC236}">
                <a16:creationId xmlns:a16="http://schemas.microsoft.com/office/drawing/2014/main" id="{A8A68745-355E-4D81-AA5F-942C71082A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lumMod val="75000"/>
              <a:lumOff val="25000"/>
              <a:alpha val="4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301D1B">
                  <a:lumMod val="75000"/>
                  <a:lumOff val="25000"/>
                </a:srgbClr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7" name="Graphic 9">
            <a:extLst>
              <a:ext uri="{FF2B5EF4-FFF2-40B4-BE49-F238E27FC236}">
                <a16:creationId xmlns:a16="http://schemas.microsoft.com/office/drawing/2014/main" id="{61D32E23-CD34-4C85-8167-14669FD3E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1818" y="16444"/>
            <a:ext cx="6893328" cy="6846993"/>
          </a:xfrm>
          <a:custGeom>
            <a:avLst/>
            <a:gdLst>
              <a:gd name="connsiteX0" fmla="*/ 6861546 w 6861545"/>
              <a:gd name="connsiteY0" fmla="*/ 6861546 h 6861545"/>
              <a:gd name="connsiteX1" fmla="*/ 3435812 w 6861545"/>
              <a:gd name="connsiteY1" fmla="*/ 6861546 h 6861545"/>
              <a:gd name="connsiteX2" fmla="*/ 0 w 6861545"/>
              <a:gd name="connsiteY2" fmla="*/ 3425734 h 6861545"/>
              <a:gd name="connsiteX3" fmla="*/ 0 w 6861545"/>
              <a:gd name="connsiteY3" fmla="*/ 0 h 6861545"/>
              <a:gd name="connsiteX4" fmla="*/ 3425734 w 6861545"/>
              <a:gd name="connsiteY4" fmla="*/ 0 h 6861545"/>
              <a:gd name="connsiteX5" fmla="*/ 6861546 w 6861545"/>
              <a:gd name="connsiteY5" fmla="*/ 3435812 h 6861545"/>
              <a:gd name="connsiteX6" fmla="*/ 6861546 w 6861545"/>
              <a:gd name="connsiteY6" fmla="*/ 6861546 h 6861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861545" h="6861545">
                <a:moveTo>
                  <a:pt x="6861546" y="6861546"/>
                </a:moveTo>
                <a:lnTo>
                  <a:pt x="3435812" y="6861546"/>
                </a:lnTo>
                <a:cubicBezTo>
                  <a:pt x="1538245" y="6861546"/>
                  <a:pt x="0" y="5323301"/>
                  <a:pt x="0" y="3425734"/>
                </a:cubicBezTo>
                <a:lnTo>
                  <a:pt x="0" y="0"/>
                </a:lnTo>
                <a:lnTo>
                  <a:pt x="3425734" y="0"/>
                </a:lnTo>
                <a:cubicBezTo>
                  <a:pt x="5323301" y="0"/>
                  <a:pt x="6861546" y="1538245"/>
                  <a:pt x="6861546" y="3435812"/>
                </a:cubicBezTo>
                <a:lnTo>
                  <a:pt x="6861546" y="6861546"/>
                </a:lnTo>
                <a:close/>
              </a:path>
            </a:pathLst>
          </a:custGeom>
          <a:solidFill>
            <a:srgbClr val="FFFFFF"/>
          </a:solidFill>
          <a:ln w="38100" cap="flat">
            <a:solidFill>
              <a:srgbClr val="F7F7F7"/>
            </a:solidFill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9" name="Texture">
            <a:extLst>
              <a:ext uri="{FF2B5EF4-FFF2-40B4-BE49-F238E27FC236}">
                <a16:creationId xmlns:a16="http://schemas.microsoft.com/office/drawing/2014/main" id="{2E922E9E-A29B-4164-A634-B718A43369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blipFill dpi="0" rotWithShape="1">
            <a:blip r:embed="rId2">
              <a:alphaModFix amt="6000"/>
            </a:blip>
            <a:srcRect/>
            <a:tile tx="0" ty="0" sx="100000" sy="100000" flip="none" algn="tl"/>
          </a:blip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Gill Sans Nova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49E620-8B2E-4A8E-B608-E9EFCABBA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758952"/>
            <a:ext cx="4640729" cy="1325563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Beth yw hyn?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5289CA1-2517-437F-8B94-7F33B293B1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2286000"/>
            <a:ext cx="4640729" cy="3887585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In English- Shoes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/>
              <a:t> In Cymraeg- Esgidiau </a:t>
            </a:r>
          </a:p>
        </p:txBody>
      </p:sp>
      <p:pic>
        <p:nvPicPr>
          <p:cNvPr id="5" name="Picture Placeholder 4" descr="A close-up of a shoe&#10;&#10;Description automatically generated with low confidence">
            <a:extLst>
              <a:ext uri="{FF2B5EF4-FFF2-40B4-BE49-F238E27FC236}">
                <a16:creationId xmlns:a16="http://schemas.microsoft.com/office/drawing/2014/main" id="{9114BB5A-76EE-44EE-912C-7135030DB60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/>
          <a:srcRect l="7787" r="7787"/>
          <a:stretch>
            <a:fillRect/>
          </a:stretch>
        </p:blipFill>
        <p:spPr>
          <a:xfrm>
            <a:off x="6649131" y="1164092"/>
            <a:ext cx="4420385" cy="46598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0893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A4D5E-20F1-4737-B0BB-8363F3BCCF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Sentences to 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CC0E1D-A86A-443F-A752-605A90ACAAA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I am wearing….- </a:t>
            </a:r>
            <a:r>
              <a:rPr lang="en-GB" sz="3200" dirty="0" err="1"/>
              <a:t>Dw</a:t>
            </a:r>
            <a:r>
              <a:rPr lang="en-GB" sz="3200" dirty="0"/>
              <a:t> </a:t>
            </a:r>
            <a:r>
              <a:rPr lang="en-GB" sz="3200" dirty="0" err="1"/>
              <a:t>I’n</a:t>
            </a:r>
            <a:r>
              <a:rPr lang="en-GB" sz="3200" dirty="0"/>
              <a:t> </a:t>
            </a:r>
            <a:r>
              <a:rPr lang="en-GB" sz="3200" dirty="0" err="1"/>
              <a:t>gwisgo</a:t>
            </a:r>
            <a:r>
              <a:rPr lang="en-GB" sz="3200" dirty="0"/>
              <a:t>….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Do you like wearing… </a:t>
            </a:r>
            <a:r>
              <a:rPr lang="en-GB" sz="3200" dirty="0" err="1"/>
              <a:t>Dych</a:t>
            </a:r>
            <a:r>
              <a:rPr lang="en-GB" sz="3200" dirty="0"/>
              <a:t> </a:t>
            </a:r>
            <a:r>
              <a:rPr lang="en-GB" sz="3200" dirty="0" err="1"/>
              <a:t>chi’n</a:t>
            </a:r>
            <a:r>
              <a:rPr lang="en-GB" sz="3200" dirty="0"/>
              <a:t> </a:t>
            </a:r>
            <a:r>
              <a:rPr lang="en-GB" sz="3200" dirty="0" err="1"/>
              <a:t>hoffi</a:t>
            </a:r>
            <a:r>
              <a:rPr lang="en-GB" sz="3200" dirty="0"/>
              <a:t> </a:t>
            </a:r>
            <a:r>
              <a:rPr lang="en-GB" sz="3200" dirty="0" err="1"/>
              <a:t>gwisgo</a:t>
            </a:r>
            <a:r>
              <a:rPr lang="en-GB" sz="3200" dirty="0"/>
              <a:t>….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New- Newydd </a:t>
            </a:r>
          </a:p>
        </p:txBody>
      </p:sp>
    </p:spTree>
    <p:extLst>
      <p:ext uri="{BB962C8B-B14F-4D97-AF65-F5344CB8AC3E}">
        <p14:creationId xmlns:p14="http://schemas.microsoft.com/office/powerpoint/2010/main" val="502134597"/>
      </p:ext>
    </p:extLst>
  </p:cSld>
  <p:clrMapOvr>
    <a:masterClrMapping/>
  </p:clrMapOvr>
</p:sld>
</file>

<file path=ppt/theme/theme1.xml><?xml version="1.0" encoding="utf-8"?>
<a:theme xmlns:a="http://schemas.openxmlformats.org/drawingml/2006/main" name="FrostyVTI">
  <a:themeElements>
    <a:clrScheme name="AnalogousFromDarkSeedLeftStep">
      <a:dk1>
        <a:srgbClr val="000000"/>
      </a:dk1>
      <a:lt1>
        <a:srgbClr val="FFFFFF"/>
      </a:lt1>
      <a:dk2>
        <a:srgbClr val="3C2A22"/>
      </a:dk2>
      <a:lt2>
        <a:srgbClr val="E6E2E8"/>
      </a:lt2>
      <a:accent1>
        <a:srgbClr val="47B620"/>
      </a:accent1>
      <a:accent2>
        <a:srgbClr val="7CAE13"/>
      </a:accent2>
      <a:accent3>
        <a:srgbClr val="AFA21F"/>
      </a:accent3>
      <a:accent4>
        <a:srgbClr val="D57417"/>
      </a:accent4>
      <a:accent5>
        <a:srgbClr val="E73729"/>
      </a:accent5>
      <a:accent6>
        <a:srgbClr val="D51758"/>
      </a:accent6>
      <a:hlink>
        <a:srgbClr val="BF5E3F"/>
      </a:hlink>
      <a:folHlink>
        <a:srgbClr val="7F7F7F"/>
      </a:folHlink>
    </a:clrScheme>
    <a:fontScheme name="Frosted Leaf">
      <a:majorFont>
        <a:latin typeface="Goudy Old Style"/>
        <a:ea typeface=""/>
        <a:cs typeface=""/>
      </a:majorFont>
      <a:minorFont>
        <a:latin typeface="Avenir Next LT Pro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rostyVTI" id="{DD283BC3-E0B6-4E4B-91CF-F0F54D51BB21}" vid="{3EE220F7-F497-4893-BE1F-7BB1D607421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ropicVTI">
  <a:themeElements>
    <a:clrScheme name="AnalogousFromRegularSeedLeftStep">
      <a:dk1>
        <a:srgbClr val="000000"/>
      </a:dk1>
      <a:lt1>
        <a:srgbClr val="FFFFFF"/>
      </a:lt1>
      <a:dk2>
        <a:srgbClr val="301D1B"/>
      </a:dk2>
      <a:lt2>
        <a:srgbClr val="F1F0F3"/>
      </a:lt2>
      <a:accent1>
        <a:srgbClr val="94AA1E"/>
      </a:accent1>
      <a:accent2>
        <a:srgbClr val="C69816"/>
      </a:accent2>
      <a:accent3>
        <a:srgbClr val="E76729"/>
      </a:accent3>
      <a:accent4>
        <a:srgbClr val="D51728"/>
      </a:accent4>
      <a:accent5>
        <a:srgbClr val="E72989"/>
      </a:accent5>
      <a:accent6>
        <a:srgbClr val="D517C6"/>
      </a:accent6>
      <a:hlink>
        <a:srgbClr val="6E5DC9"/>
      </a:hlink>
      <a:folHlink>
        <a:srgbClr val="7F7F7F"/>
      </a:folHlink>
    </a:clrScheme>
    <a:fontScheme name="Tropic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ropicVTI" id="{DE8751F2-0439-4D1D-A674-AFC241C9701D}" vid="{C41D9140-98E0-4A26-97C4-97FDCB8D6E0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TM03457475[[fn=Frame]]</Template>
  <TotalTime>64</TotalTime>
  <Words>855</Words>
  <Application>Microsoft Office PowerPoint</Application>
  <PresentationFormat>Widescreen</PresentationFormat>
  <Paragraphs>109</Paragraphs>
  <Slides>30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30</vt:i4>
      </vt:variant>
    </vt:vector>
  </HeadingPairs>
  <TitlesOfParts>
    <vt:vector size="40" baseType="lpstr">
      <vt:lpstr>Arial</vt:lpstr>
      <vt:lpstr>Avenir Next LT Pro</vt:lpstr>
      <vt:lpstr>Calibri</vt:lpstr>
      <vt:lpstr>Calibri Light</vt:lpstr>
      <vt:lpstr>Gill Sans Nova</vt:lpstr>
      <vt:lpstr>Goudy Old Style</vt:lpstr>
      <vt:lpstr>Wingdings</vt:lpstr>
      <vt:lpstr>FrostyVTI</vt:lpstr>
      <vt:lpstr>Office Theme</vt:lpstr>
      <vt:lpstr>TropicVTI</vt:lpstr>
      <vt:lpstr>Academic Bilingualism </vt:lpstr>
      <vt:lpstr>What is Bilingualism?</vt:lpstr>
      <vt:lpstr>Welsh Language History</vt:lpstr>
      <vt:lpstr>Act of Union 1536 </vt:lpstr>
      <vt:lpstr>Positivity for Welsh Language (1980s- present) </vt:lpstr>
      <vt:lpstr>What did the Government do?</vt:lpstr>
      <vt:lpstr>How will Cymraeg 2050 be supported?</vt:lpstr>
      <vt:lpstr>Advantages of Bilingualism </vt:lpstr>
      <vt:lpstr>Disadvantages of Bilingualism </vt:lpstr>
      <vt:lpstr>Last thoughts? </vt:lpstr>
      <vt:lpstr>PowerPoint Presentation</vt:lpstr>
      <vt:lpstr>PowerPoint Presentation</vt:lpstr>
      <vt:lpstr>Theory and Practice  Bilingualism </vt:lpstr>
      <vt:lpstr>Praise </vt:lpstr>
      <vt:lpstr>Praise Theory </vt:lpstr>
      <vt:lpstr>On the Contrary </vt:lpstr>
      <vt:lpstr>However…. </vt:lpstr>
      <vt:lpstr>Encouraging the Welsh Language in School </vt:lpstr>
      <vt:lpstr>Universal Grammar by Noam Chompsy </vt:lpstr>
      <vt:lpstr>Baker’s 3 Components to attitude</vt:lpstr>
      <vt:lpstr>“Successful language learning requires multiple competencies including linguistic, communicative, transactional, interactional, symbolic and translingual.” (Welsh Government, 2018) </vt:lpstr>
      <vt:lpstr>PowerPoint Presentation</vt:lpstr>
      <vt:lpstr>https://web.microsoftstream.com/video/e8d6086e-99df-4f81-9f4f-fa655505108e</vt:lpstr>
      <vt:lpstr>Dillad/Clothing </vt:lpstr>
      <vt:lpstr>Beth yw hyn?</vt:lpstr>
      <vt:lpstr>Beth yw hyn? </vt:lpstr>
      <vt:lpstr>Beth yw hyn?</vt:lpstr>
      <vt:lpstr>Beth yw hyn? </vt:lpstr>
      <vt:lpstr>Beth yw hyn? </vt:lpstr>
      <vt:lpstr>Sentences to use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Bilingualism</dc:title>
  <dc:creator>Kirsty-Lee Hall</dc:creator>
  <cp:lastModifiedBy>Kirsty-Lee Hall</cp:lastModifiedBy>
  <cp:revision>5</cp:revision>
  <dcterms:created xsi:type="dcterms:W3CDTF">2021-05-17T18:12:11Z</dcterms:created>
  <dcterms:modified xsi:type="dcterms:W3CDTF">2021-05-17T20:47:25Z</dcterms:modified>
</cp:coreProperties>
</file>