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8288000" cy="13716000"/>
  <p:notesSz cx="6858000" cy="9144000"/>
  <p:defaultTextStyle>
    <a:defPPr>
      <a:defRPr lang="en-US"/>
    </a:defPPr>
    <a:lvl1pPr marL="0" algn="l" defTabSz="1828612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1pPr>
    <a:lvl2pPr marL="914306" algn="l" defTabSz="1828612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2pPr>
    <a:lvl3pPr marL="1828612" algn="l" defTabSz="1828612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3pPr>
    <a:lvl4pPr marL="2742919" algn="l" defTabSz="1828612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4pPr>
    <a:lvl5pPr marL="3657225" algn="l" defTabSz="1828612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5pPr>
    <a:lvl6pPr marL="4571530" algn="l" defTabSz="1828612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6pPr>
    <a:lvl7pPr marL="5485836" algn="l" defTabSz="1828612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7pPr>
    <a:lvl8pPr marL="6400143" algn="l" defTabSz="1828612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8pPr>
    <a:lvl9pPr marL="7314449" algn="l" defTabSz="1828612" rtl="0" eaLnBrk="1" latinLnBrk="0" hangingPunct="1">
      <a:defRPr sz="36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734" y="-114"/>
      </p:cViewPr>
      <p:guideLst>
        <p:guide orient="horz" pos="4320"/>
        <p:guide pos="57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4260853"/>
            <a:ext cx="15544800" cy="29400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43200" y="7772400"/>
            <a:ext cx="12801600" cy="35052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91430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82861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74291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657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5715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4858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64001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73144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547C1-B658-417F-A634-28B29635F5F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38F4-CF3C-4E3B-85B8-F97E42A01D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996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547C1-B658-417F-A634-28B29635F5F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38F4-CF3C-4E3B-85B8-F97E42A01D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963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27" y="8813801"/>
            <a:ext cx="15544800" cy="2724150"/>
          </a:xfrm>
        </p:spPr>
        <p:txBody>
          <a:bodyPr anchor="t"/>
          <a:lstStyle>
            <a:lvl1pPr algn="l">
              <a:defRPr sz="8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4627" y="5813428"/>
            <a:ext cx="15544800" cy="3000374"/>
          </a:xfrm>
        </p:spPr>
        <p:txBody>
          <a:bodyPr anchor="b"/>
          <a:lstStyle>
            <a:lvl1pPr marL="0" indent="0">
              <a:buNone/>
              <a:defRPr sz="4000">
                <a:solidFill>
                  <a:schemeClr val="tx1">
                    <a:tint val="75000"/>
                  </a:schemeClr>
                </a:solidFill>
              </a:defRPr>
            </a:lvl1pPr>
            <a:lvl2pPr marL="914306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2pPr>
            <a:lvl3pPr marL="1828612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3pPr>
            <a:lvl4pPr marL="2742919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4pPr>
            <a:lvl5pPr marL="3657225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5pPr>
            <a:lvl6pPr marL="457153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6pPr>
            <a:lvl7pPr marL="5485836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7pPr>
            <a:lvl8pPr marL="6400143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8pPr>
            <a:lvl9pPr marL="7314449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547C1-B658-417F-A634-28B29635F5F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38F4-CF3C-4E3B-85B8-F97E42A01D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396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93927" y="8534401"/>
            <a:ext cx="19599275" cy="24139526"/>
          </a:xfrm>
        </p:spPr>
        <p:txBody>
          <a:bodyPr/>
          <a:lstStyle>
            <a:lvl1pPr>
              <a:defRPr sz="5600"/>
            </a:lvl1pPr>
            <a:lvl2pPr>
              <a:defRPr sz="4800"/>
            </a:lvl2pPr>
            <a:lvl3pPr>
              <a:defRPr sz="4000"/>
            </a:lvl3pPr>
            <a:lvl4pPr>
              <a:defRPr sz="3600"/>
            </a:lvl4pPr>
            <a:lvl5pPr>
              <a:defRPr sz="36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98001" y="8534401"/>
            <a:ext cx="19599276" cy="24139526"/>
          </a:xfrm>
        </p:spPr>
        <p:txBody>
          <a:bodyPr/>
          <a:lstStyle>
            <a:lvl1pPr>
              <a:defRPr sz="5600"/>
            </a:lvl1pPr>
            <a:lvl2pPr>
              <a:defRPr sz="4800"/>
            </a:lvl2pPr>
            <a:lvl3pPr>
              <a:defRPr sz="4000"/>
            </a:lvl3pPr>
            <a:lvl4pPr>
              <a:defRPr sz="3600"/>
            </a:lvl4pPr>
            <a:lvl5pPr>
              <a:defRPr sz="3600"/>
            </a:lvl5pPr>
            <a:lvl6pPr>
              <a:defRPr sz="3600"/>
            </a:lvl6pPr>
            <a:lvl7pPr>
              <a:defRPr sz="3600"/>
            </a:lvl7pPr>
            <a:lvl8pPr>
              <a:defRPr sz="3600"/>
            </a:lvl8pPr>
            <a:lvl9pPr>
              <a:defRPr sz="3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547C1-B658-417F-A634-28B29635F5F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38F4-CF3C-4E3B-85B8-F97E42A01D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247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49276"/>
            <a:ext cx="16459200" cy="2286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070226"/>
            <a:ext cx="8080376" cy="1279524"/>
          </a:xfrm>
        </p:spPr>
        <p:txBody>
          <a:bodyPr anchor="b"/>
          <a:lstStyle>
            <a:lvl1pPr marL="0" indent="0">
              <a:buNone/>
              <a:defRPr sz="4800" b="1"/>
            </a:lvl1pPr>
            <a:lvl2pPr marL="914306" indent="0">
              <a:buNone/>
              <a:defRPr sz="4000" b="1"/>
            </a:lvl2pPr>
            <a:lvl3pPr marL="1828612" indent="0">
              <a:buNone/>
              <a:defRPr sz="3600" b="1"/>
            </a:lvl3pPr>
            <a:lvl4pPr marL="2742919" indent="0">
              <a:buNone/>
              <a:defRPr sz="3200" b="1"/>
            </a:lvl4pPr>
            <a:lvl5pPr marL="3657225" indent="0">
              <a:buNone/>
              <a:defRPr sz="3200" b="1"/>
            </a:lvl5pPr>
            <a:lvl6pPr marL="4571530" indent="0">
              <a:buNone/>
              <a:defRPr sz="3200" b="1"/>
            </a:lvl6pPr>
            <a:lvl7pPr marL="5485836" indent="0">
              <a:buNone/>
              <a:defRPr sz="3200" b="1"/>
            </a:lvl7pPr>
            <a:lvl8pPr marL="6400143" indent="0">
              <a:buNone/>
              <a:defRPr sz="3200" b="1"/>
            </a:lvl8pPr>
            <a:lvl9pPr marL="7314449" indent="0">
              <a:buNone/>
              <a:defRPr sz="3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4400" y="4349750"/>
            <a:ext cx="8080376" cy="7902576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3200"/>
            </a:lvl5pPr>
            <a:lvl6pPr>
              <a:defRPr sz="3200"/>
            </a:lvl6pPr>
            <a:lvl7pPr>
              <a:defRPr sz="3200"/>
            </a:lvl7pPr>
            <a:lvl8pPr>
              <a:defRPr sz="3200"/>
            </a:lvl8pPr>
            <a:lvl9pPr>
              <a:defRPr sz="3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290051" y="3070226"/>
            <a:ext cx="8083551" cy="1279524"/>
          </a:xfrm>
        </p:spPr>
        <p:txBody>
          <a:bodyPr anchor="b"/>
          <a:lstStyle>
            <a:lvl1pPr marL="0" indent="0">
              <a:buNone/>
              <a:defRPr sz="4800" b="1"/>
            </a:lvl1pPr>
            <a:lvl2pPr marL="914306" indent="0">
              <a:buNone/>
              <a:defRPr sz="4000" b="1"/>
            </a:lvl2pPr>
            <a:lvl3pPr marL="1828612" indent="0">
              <a:buNone/>
              <a:defRPr sz="3600" b="1"/>
            </a:lvl3pPr>
            <a:lvl4pPr marL="2742919" indent="0">
              <a:buNone/>
              <a:defRPr sz="3200" b="1"/>
            </a:lvl4pPr>
            <a:lvl5pPr marL="3657225" indent="0">
              <a:buNone/>
              <a:defRPr sz="3200" b="1"/>
            </a:lvl5pPr>
            <a:lvl6pPr marL="4571530" indent="0">
              <a:buNone/>
              <a:defRPr sz="3200" b="1"/>
            </a:lvl6pPr>
            <a:lvl7pPr marL="5485836" indent="0">
              <a:buNone/>
              <a:defRPr sz="3200" b="1"/>
            </a:lvl7pPr>
            <a:lvl8pPr marL="6400143" indent="0">
              <a:buNone/>
              <a:defRPr sz="3200" b="1"/>
            </a:lvl8pPr>
            <a:lvl9pPr marL="7314449" indent="0">
              <a:buNone/>
              <a:defRPr sz="3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290051" y="4349750"/>
            <a:ext cx="8083551" cy="7902576"/>
          </a:xfrm>
        </p:spPr>
        <p:txBody>
          <a:bodyPr/>
          <a:lstStyle>
            <a:lvl1pPr>
              <a:defRPr sz="4800"/>
            </a:lvl1pPr>
            <a:lvl2pPr>
              <a:defRPr sz="4000"/>
            </a:lvl2pPr>
            <a:lvl3pPr>
              <a:defRPr sz="3600"/>
            </a:lvl3pPr>
            <a:lvl4pPr>
              <a:defRPr sz="3200"/>
            </a:lvl4pPr>
            <a:lvl5pPr>
              <a:defRPr sz="3200"/>
            </a:lvl5pPr>
            <a:lvl6pPr>
              <a:defRPr sz="3200"/>
            </a:lvl6pPr>
            <a:lvl7pPr>
              <a:defRPr sz="3200"/>
            </a:lvl7pPr>
            <a:lvl8pPr>
              <a:defRPr sz="3200"/>
            </a:lvl8pPr>
            <a:lvl9pPr>
              <a:defRPr sz="3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547C1-B658-417F-A634-28B29635F5F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38F4-CF3C-4E3B-85B8-F97E42A01D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387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547C1-B658-417F-A634-28B29635F5F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38F4-CF3C-4E3B-85B8-F97E42A01D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912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547C1-B658-417F-A634-28B29635F5F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38F4-CF3C-4E3B-85B8-F97E42A01D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78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1" y="546100"/>
            <a:ext cx="6016627" cy="2324100"/>
          </a:xfrm>
        </p:spPr>
        <p:txBody>
          <a:bodyPr anchor="b"/>
          <a:lstStyle>
            <a:lvl1pPr algn="l">
              <a:defRPr sz="4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0101" y="546102"/>
            <a:ext cx="10223500" cy="11706226"/>
          </a:xfrm>
        </p:spPr>
        <p:txBody>
          <a:bodyPr/>
          <a:lstStyle>
            <a:lvl1pPr>
              <a:defRPr sz="6400"/>
            </a:lvl1pPr>
            <a:lvl2pPr>
              <a:defRPr sz="5600"/>
            </a:lvl2pPr>
            <a:lvl3pPr>
              <a:defRPr sz="4800"/>
            </a:lvl3pPr>
            <a:lvl4pPr>
              <a:defRPr sz="4000"/>
            </a:lvl4pPr>
            <a:lvl5pPr>
              <a:defRPr sz="4000"/>
            </a:lvl5pPr>
            <a:lvl6pPr>
              <a:defRPr sz="4000"/>
            </a:lvl6pPr>
            <a:lvl7pPr>
              <a:defRPr sz="4000"/>
            </a:lvl7pPr>
            <a:lvl8pPr>
              <a:defRPr sz="4000"/>
            </a:lvl8pPr>
            <a:lvl9pPr>
              <a:defRPr sz="4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1" y="2870202"/>
            <a:ext cx="6016627" cy="9382126"/>
          </a:xfrm>
        </p:spPr>
        <p:txBody>
          <a:bodyPr/>
          <a:lstStyle>
            <a:lvl1pPr marL="0" indent="0">
              <a:buNone/>
              <a:defRPr sz="2800"/>
            </a:lvl1pPr>
            <a:lvl2pPr marL="914306" indent="0">
              <a:buNone/>
              <a:defRPr sz="2400"/>
            </a:lvl2pPr>
            <a:lvl3pPr marL="1828612" indent="0">
              <a:buNone/>
              <a:defRPr sz="2000"/>
            </a:lvl3pPr>
            <a:lvl4pPr marL="2742919" indent="0">
              <a:buNone/>
              <a:defRPr sz="1800"/>
            </a:lvl4pPr>
            <a:lvl5pPr marL="3657225" indent="0">
              <a:buNone/>
              <a:defRPr sz="1800"/>
            </a:lvl5pPr>
            <a:lvl6pPr marL="4571530" indent="0">
              <a:buNone/>
              <a:defRPr sz="1800"/>
            </a:lvl6pPr>
            <a:lvl7pPr marL="5485836" indent="0">
              <a:buNone/>
              <a:defRPr sz="1800"/>
            </a:lvl7pPr>
            <a:lvl8pPr marL="6400143" indent="0">
              <a:buNone/>
              <a:defRPr sz="1800"/>
            </a:lvl8pPr>
            <a:lvl9pPr marL="7314449" indent="0">
              <a:buNone/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547C1-B658-417F-A634-28B29635F5F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38F4-CF3C-4E3B-85B8-F97E42A01D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803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4576" y="9601200"/>
            <a:ext cx="10972800" cy="1133476"/>
          </a:xfrm>
        </p:spPr>
        <p:txBody>
          <a:bodyPr anchor="b"/>
          <a:lstStyle>
            <a:lvl1pPr algn="l">
              <a:defRPr sz="4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84576" y="1225550"/>
            <a:ext cx="10972800" cy="8229600"/>
          </a:xfrm>
        </p:spPr>
        <p:txBody>
          <a:bodyPr/>
          <a:lstStyle>
            <a:lvl1pPr marL="0" indent="0">
              <a:buNone/>
              <a:defRPr sz="6400"/>
            </a:lvl1pPr>
            <a:lvl2pPr marL="914306" indent="0">
              <a:buNone/>
              <a:defRPr sz="5600"/>
            </a:lvl2pPr>
            <a:lvl3pPr marL="1828612" indent="0">
              <a:buNone/>
              <a:defRPr sz="4800"/>
            </a:lvl3pPr>
            <a:lvl4pPr marL="2742919" indent="0">
              <a:buNone/>
              <a:defRPr sz="4000"/>
            </a:lvl4pPr>
            <a:lvl5pPr marL="3657225" indent="0">
              <a:buNone/>
              <a:defRPr sz="4000"/>
            </a:lvl5pPr>
            <a:lvl6pPr marL="4571530" indent="0">
              <a:buNone/>
              <a:defRPr sz="4000"/>
            </a:lvl6pPr>
            <a:lvl7pPr marL="5485836" indent="0">
              <a:buNone/>
              <a:defRPr sz="4000"/>
            </a:lvl7pPr>
            <a:lvl8pPr marL="6400143" indent="0">
              <a:buNone/>
              <a:defRPr sz="4000"/>
            </a:lvl8pPr>
            <a:lvl9pPr marL="7314449" indent="0">
              <a:buNone/>
              <a:defRPr sz="4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584576" y="10734676"/>
            <a:ext cx="10972800" cy="1609724"/>
          </a:xfrm>
        </p:spPr>
        <p:txBody>
          <a:bodyPr/>
          <a:lstStyle>
            <a:lvl1pPr marL="0" indent="0">
              <a:buNone/>
              <a:defRPr sz="2800"/>
            </a:lvl1pPr>
            <a:lvl2pPr marL="914306" indent="0">
              <a:buNone/>
              <a:defRPr sz="2400"/>
            </a:lvl2pPr>
            <a:lvl3pPr marL="1828612" indent="0">
              <a:buNone/>
              <a:defRPr sz="2000"/>
            </a:lvl3pPr>
            <a:lvl4pPr marL="2742919" indent="0">
              <a:buNone/>
              <a:defRPr sz="1800"/>
            </a:lvl4pPr>
            <a:lvl5pPr marL="3657225" indent="0">
              <a:buNone/>
              <a:defRPr sz="1800"/>
            </a:lvl5pPr>
            <a:lvl6pPr marL="4571530" indent="0">
              <a:buNone/>
              <a:defRPr sz="1800"/>
            </a:lvl6pPr>
            <a:lvl7pPr marL="5485836" indent="0">
              <a:buNone/>
              <a:defRPr sz="1800"/>
            </a:lvl7pPr>
            <a:lvl8pPr marL="6400143" indent="0">
              <a:buNone/>
              <a:defRPr sz="1800"/>
            </a:lvl8pPr>
            <a:lvl9pPr marL="7314449" indent="0">
              <a:buNone/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547C1-B658-417F-A634-28B29635F5F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38F4-CF3C-4E3B-85B8-F97E42A01D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427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547C1-B658-417F-A634-28B29635F5F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38F4-CF3C-4E3B-85B8-F97E42A01D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7410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823027" y="1463677"/>
            <a:ext cx="9874251" cy="312102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3927" y="1463677"/>
            <a:ext cx="29324300" cy="312102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547C1-B658-417F-A634-28B29635F5F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938F4-CF3C-4E3B-85B8-F97E42A01D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558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549276"/>
            <a:ext cx="16459200" cy="2286000"/>
          </a:xfrm>
          <a:prstGeom prst="rect">
            <a:avLst/>
          </a:prstGeom>
        </p:spPr>
        <p:txBody>
          <a:bodyPr vert="horz" lIns="182861" tIns="91430" rIns="182861" bIns="9143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200401"/>
            <a:ext cx="16459200" cy="9051926"/>
          </a:xfrm>
          <a:prstGeom prst="rect">
            <a:avLst/>
          </a:prstGeom>
        </p:spPr>
        <p:txBody>
          <a:bodyPr vert="horz" lIns="182861" tIns="91430" rIns="182861" bIns="9143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14400" y="12712702"/>
            <a:ext cx="4267200" cy="730250"/>
          </a:xfrm>
          <a:prstGeom prst="rect">
            <a:avLst/>
          </a:prstGeom>
        </p:spPr>
        <p:txBody>
          <a:bodyPr vert="horz" lIns="182861" tIns="91430" rIns="182861" bIns="91430" rtlCol="0" anchor="ctr"/>
          <a:lstStyle>
            <a:lvl1pPr algn="l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547C1-B658-417F-A634-28B29635F5F8}" type="datetimeFigureOut">
              <a:rPr lang="en-US" smtClean="0"/>
              <a:t>6/2/2023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48400" y="12712702"/>
            <a:ext cx="5791200" cy="730250"/>
          </a:xfrm>
          <a:prstGeom prst="rect">
            <a:avLst/>
          </a:prstGeom>
        </p:spPr>
        <p:txBody>
          <a:bodyPr vert="horz" lIns="182861" tIns="91430" rIns="182861" bIns="91430" rtlCol="0" anchor="ctr"/>
          <a:lstStyle>
            <a:lvl1pPr algn="ct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3106400" y="12712702"/>
            <a:ext cx="4267200" cy="730250"/>
          </a:xfrm>
          <a:prstGeom prst="rect">
            <a:avLst/>
          </a:prstGeom>
        </p:spPr>
        <p:txBody>
          <a:bodyPr vert="horz" lIns="182861" tIns="91430" rIns="182861" bIns="9143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0938F4-CF3C-4E3B-85B8-F97E42A01D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859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828612" rtl="0" eaLnBrk="1" latinLnBrk="0" hangingPunct="1">
        <a:spcBef>
          <a:spcPct val="0"/>
        </a:spcBef>
        <a:buNone/>
        <a:defRPr sz="8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685729" indent="-685729" algn="l" defTabSz="1828612" rtl="0" eaLnBrk="1" latinLnBrk="0" hangingPunct="1">
        <a:spcBef>
          <a:spcPct val="20000"/>
        </a:spcBef>
        <a:buFont typeface="Arial" pitchFamily="34" charset="0"/>
        <a:buChar char="•"/>
        <a:defRPr sz="6400" kern="1200">
          <a:solidFill>
            <a:schemeClr val="tx1"/>
          </a:solidFill>
          <a:latin typeface="+mn-lt"/>
          <a:ea typeface="+mn-ea"/>
          <a:cs typeface="+mn-cs"/>
        </a:defRPr>
      </a:lvl1pPr>
      <a:lvl2pPr marL="1485748" indent="-571442" algn="l" defTabSz="1828612" rtl="0" eaLnBrk="1" latinLnBrk="0" hangingPunct="1">
        <a:spcBef>
          <a:spcPct val="20000"/>
        </a:spcBef>
        <a:buFont typeface="Arial" pitchFamily="34" charset="0"/>
        <a:buChar char="–"/>
        <a:defRPr sz="5600" kern="1200">
          <a:solidFill>
            <a:schemeClr val="tx1"/>
          </a:solidFill>
          <a:latin typeface="+mn-lt"/>
          <a:ea typeface="+mn-ea"/>
          <a:cs typeface="+mn-cs"/>
        </a:defRPr>
      </a:lvl2pPr>
      <a:lvl3pPr marL="2285766" indent="-457153" algn="l" defTabSz="1828612" rtl="0" eaLnBrk="1" latinLnBrk="0" hangingPunct="1">
        <a:spcBef>
          <a:spcPct val="20000"/>
        </a:spcBef>
        <a:buFont typeface="Arial" pitchFamily="34" charset="0"/>
        <a:buChar char="•"/>
        <a:defRPr sz="4800" kern="1200">
          <a:solidFill>
            <a:schemeClr val="tx1"/>
          </a:solidFill>
          <a:latin typeface="+mn-lt"/>
          <a:ea typeface="+mn-ea"/>
          <a:cs typeface="+mn-cs"/>
        </a:defRPr>
      </a:lvl3pPr>
      <a:lvl4pPr marL="3200072" indent="-457153" algn="l" defTabSz="1828612" rtl="0" eaLnBrk="1" latinLnBrk="0" hangingPunct="1">
        <a:spcBef>
          <a:spcPct val="20000"/>
        </a:spcBef>
        <a:buFont typeface="Arial" pitchFamily="34" charset="0"/>
        <a:buChar char="–"/>
        <a:defRPr sz="4000" kern="1200">
          <a:solidFill>
            <a:schemeClr val="tx1"/>
          </a:solidFill>
          <a:latin typeface="+mn-lt"/>
          <a:ea typeface="+mn-ea"/>
          <a:cs typeface="+mn-cs"/>
        </a:defRPr>
      </a:lvl4pPr>
      <a:lvl5pPr marL="4114378" indent="-457153" algn="l" defTabSz="1828612" rtl="0" eaLnBrk="1" latinLnBrk="0" hangingPunct="1">
        <a:spcBef>
          <a:spcPct val="20000"/>
        </a:spcBef>
        <a:buFont typeface="Arial" pitchFamily="34" charset="0"/>
        <a:buChar char="»"/>
        <a:defRPr sz="4000" kern="1200">
          <a:solidFill>
            <a:schemeClr val="tx1"/>
          </a:solidFill>
          <a:latin typeface="+mn-lt"/>
          <a:ea typeface="+mn-ea"/>
          <a:cs typeface="+mn-cs"/>
        </a:defRPr>
      </a:lvl5pPr>
      <a:lvl6pPr marL="5028683" indent="-457153" algn="l" defTabSz="1828612" rtl="0" eaLnBrk="1" latinLnBrk="0" hangingPunct="1">
        <a:spcBef>
          <a:spcPct val="20000"/>
        </a:spcBef>
        <a:buFont typeface="Arial" pitchFamily="34" charset="0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6pPr>
      <a:lvl7pPr marL="5942990" indent="-457153" algn="l" defTabSz="1828612" rtl="0" eaLnBrk="1" latinLnBrk="0" hangingPunct="1">
        <a:spcBef>
          <a:spcPct val="20000"/>
        </a:spcBef>
        <a:buFont typeface="Arial" pitchFamily="34" charset="0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7pPr>
      <a:lvl8pPr marL="6857296" indent="-457153" algn="l" defTabSz="1828612" rtl="0" eaLnBrk="1" latinLnBrk="0" hangingPunct="1">
        <a:spcBef>
          <a:spcPct val="20000"/>
        </a:spcBef>
        <a:buFont typeface="Arial" pitchFamily="34" charset="0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8pPr>
      <a:lvl9pPr marL="7771602" indent="-457153" algn="l" defTabSz="1828612" rtl="0" eaLnBrk="1" latinLnBrk="0" hangingPunct="1">
        <a:spcBef>
          <a:spcPct val="20000"/>
        </a:spcBef>
        <a:buFont typeface="Arial" pitchFamily="34" charset="0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828612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306" algn="l" defTabSz="1828612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612" algn="l" defTabSz="1828612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2919" algn="l" defTabSz="1828612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225" algn="l" defTabSz="1828612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1530" algn="l" defTabSz="1828612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5836" algn="l" defTabSz="1828612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143" algn="l" defTabSz="1828612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4449" algn="l" defTabSz="1828612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Breakfast Buffet - Picture of Four Seasons Hotel Beijing - Tripadvisor"/>
          <p:cNvSpPr>
            <a:spLocks noChangeAspect="1" noChangeArrowheads="1"/>
          </p:cNvSpPr>
          <p:nvPr/>
        </p:nvSpPr>
        <p:spPr bwMode="auto">
          <a:xfrm>
            <a:off x="129647" y="-108346"/>
            <a:ext cx="254000" cy="22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72731" tIns="36366" rIns="72731" bIns="36366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3860800" y="-29905"/>
            <a:ext cx="8492566" cy="1920102"/>
          </a:xfrm>
          <a:prstGeom prst="rect">
            <a:avLst/>
          </a:prstGeom>
          <a:noFill/>
          <a:effectLst>
            <a:softEdge rad="127000"/>
          </a:effectLst>
        </p:spPr>
        <p:txBody>
          <a:bodyPr wrap="square" lIns="72731" tIns="36366" rIns="72731" bIns="36366">
            <a:spAutoFit/>
          </a:bodyPr>
          <a:lstStyle/>
          <a:p>
            <a:pPr algn="ctr"/>
            <a:r>
              <a:rPr lang="zh-CN" altLang="en-US" sz="40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北京文华东方酒店 </a:t>
            </a:r>
            <a:r>
              <a:rPr lang="en-US" altLang="zh-CN" sz="40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- </a:t>
            </a:r>
            <a:r>
              <a:rPr lang="zh-CN" altLang="en-US" sz="40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王府井</a:t>
            </a:r>
            <a:endParaRPr lang="en-US" altLang="zh-CN" sz="4000" b="1" dirty="0" smtClean="0">
              <a:solidFill>
                <a:schemeClr val="accent6">
                  <a:lumMod val="20000"/>
                  <a:lumOff val="80000"/>
                </a:schemeClr>
              </a:solidFill>
              <a:latin typeface="Bell MT" pitchFamily="18" charset="0"/>
            </a:endParaRPr>
          </a:p>
          <a:p>
            <a:pPr algn="ctr"/>
            <a:r>
              <a:rPr lang="en-US" sz="400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Mandarin Oriental, Beijing - </a:t>
            </a:r>
            <a:r>
              <a:rPr lang="en-US" sz="4000" dirty="0" err="1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Wangfujing</a:t>
            </a:r>
            <a:endParaRPr lang="en-US" sz="4000" dirty="0">
              <a:solidFill>
                <a:schemeClr val="accent6">
                  <a:lumMod val="20000"/>
                  <a:lumOff val="80000"/>
                </a:schemeClr>
              </a:solidFill>
              <a:latin typeface="Bell MT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688"/>
            <a:ext cx="3860800" cy="1370231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3366" y="-29905"/>
            <a:ext cx="5943599" cy="8466243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742683" y="12745253"/>
            <a:ext cx="8170827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ja-JP" altLang="en-US" sz="2800" dirty="0">
                <a:solidFill>
                  <a:prstClr val="white"/>
                </a:solidFill>
                <a:latin typeface="Bell MT" pitchFamily="18" charset="0"/>
              </a:rPr>
              <a:t>服务时间：</a:t>
            </a:r>
            <a:r>
              <a:rPr lang="en-US" altLang="ja-JP" sz="2800" dirty="0">
                <a:solidFill>
                  <a:prstClr val="white"/>
                </a:solidFill>
                <a:latin typeface="Bell MT" pitchFamily="18" charset="0"/>
              </a:rPr>
              <a:t>6:00 AM – 11:00 </a:t>
            </a:r>
            <a:r>
              <a:rPr lang="en-US" altLang="ja-JP" sz="2800" dirty="0" smtClean="0">
                <a:solidFill>
                  <a:prstClr val="white"/>
                </a:solidFill>
                <a:latin typeface="Bell MT" pitchFamily="18" charset="0"/>
              </a:rPr>
              <a:t>AM</a:t>
            </a:r>
          </a:p>
          <a:p>
            <a:pPr lvl="0" algn="ctr"/>
            <a:r>
              <a:rPr lang="zh-CN" altLang="en-US" sz="2800" dirty="0">
                <a:solidFill>
                  <a:prstClr val="white"/>
                </a:solidFill>
                <a:latin typeface="Bell MT" pitchFamily="18" charset="0"/>
              </a:rPr>
              <a:t>所有价格均以人民币为单位并加收 </a:t>
            </a:r>
            <a:r>
              <a:rPr lang="en-US" altLang="zh-CN" sz="2800" dirty="0">
                <a:solidFill>
                  <a:prstClr val="white"/>
                </a:solidFill>
                <a:latin typeface="Bell MT" pitchFamily="18" charset="0"/>
              </a:rPr>
              <a:t>15% </a:t>
            </a:r>
            <a:r>
              <a:rPr lang="zh-CN" altLang="en-US" sz="2800" dirty="0">
                <a:solidFill>
                  <a:prstClr val="white"/>
                </a:solidFill>
                <a:latin typeface="Bell MT" pitchFamily="18" charset="0"/>
              </a:rPr>
              <a:t>的服务费。</a:t>
            </a:r>
            <a:endParaRPr lang="en-US" sz="2800" dirty="0">
              <a:solidFill>
                <a:prstClr val="white"/>
              </a:solidFill>
              <a:latin typeface="Bell MT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865282" y="2365199"/>
            <a:ext cx="83312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ja-JP" sz="2800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CHINESE </a:t>
            </a:r>
            <a:r>
              <a:rPr lang="en-US" altLang="ja-JP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BREAKFAST (</a:t>
            </a:r>
            <a:r>
              <a:rPr lang="ja-JP" altLang="en-US" sz="2800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中式早</a:t>
            </a:r>
            <a:r>
              <a:rPr lang="ja-JP" altLang="en-US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餐</a:t>
            </a:r>
            <a:r>
              <a:rPr lang="en-US" altLang="ja-JP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)</a:t>
            </a:r>
          </a:p>
          <a:p>
            <a:pPr lvl="1"/>
            <a:r>
              <a:rPr lang="zh-CN" altLang="en-US" sz="280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时令水果片、鲜榨果汁（橙子、西瓜、苹果或胡萝卜）、鸡汤猪肉馄饨和白菜、香脆中式热豆浆面包、鸡蛋炒面或中式薄饼、中式绿茶</a:t>
            </a:r>
            <a:endParaRPr lang="en-US" altLang="zh-CN" sz="2800" dirty="0" smtClean="0">
              <a:solidFill>
                <a:schemeClr val="accent6">
                  <a:lumMod val="20000"/>
                  <a:lumOff val="80000"/>
                </a:schemeClr>
              </a:solidFill>
              <a:latin typeface="Bell MT" pitchFamily="18" charset="0"/>
            </a:endParaRPr>
          </a:p>
          <a:p>
            <a:pPr lvl="1"/>
            <a:r>
              <a:rPr lang="en-US" sz="280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263</a:t>
            </a:r>
            <a:endParaRPr lang="en-US" sz="2800" dirty="0">
              <a:solidFill>
                <a:schemeClr val="accent6">
                  <a:lumMod val="20000"/>
                  <a:lumOff val="80000"/>
                </a:schemeClr>
              </a:solidFill>
              <a:latin typeface="Bell MT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229600" y="8943013"/>
            <a:ext cx="525780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HOT DISHES (</a:t>
            </a:r>
            <a:r>
              <a:rPr lang="ja-JP" altLang="en-US" sz="2800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热</a:t>
            </a:r>
            <a:r>
              <a:rPr lang="ja-JP" altLang="en-US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菜</a:t>
            </a:r>
            <a:r>
              <a:rPr lang="en-US" altLang="ja-JP" sz="28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)</a:t>
            </a:r>
          </a:p>
          <a:p>
            <a:r>
              <a:rPr lang="zh-CN" altLang="en-US" sz="280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成</a:t>
            </a:r>
            <a:r>
              <a:rPr lang="zh-CN" altLang="en-US" sz="2800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都麻辣猪肠鸭血：</a:t>
            </a:r>
            <a:r>
              <a:rPr lang="en-US" altLang="zh-CN" sz="2800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168</a:t>
            </a:r>
          </a:p>
          <a:p>
            <a:r>
              <a:rPr lang="zh-CN" altLang="en-US" sz="2800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慢煮澳洲大理石花牛小排：</a:t>
            </a:r>
            <a:r>
              <a:rPr lang="en-US" altLang="zh-CN" sz="2800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688</a:t>
            </a:r>
          </a:p>
          <a:p>
            <a:r>
              <a:rPr lang="zh-CN" altLang="en-US" sz="2800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红烧五花肉和鲍鱼：</a:t>
            </a:r>
            <a:r>
              <a:rPr lang="en-US" altLang="zh-CN" sz="2800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328</a:t>
            </a:r>
          </a:p>
          <a:p>
            <a:r>
              <a:rPr lang="zh-CN" altLang="en-US" sz="2800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台式炖鸡和鲍鱼：</a:t>
            </a:r>
            <a:r>
              <a:rPr lang="en-US" altLang="zh-CN" sz="2800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298</a:t>
            </a:r>
          </a:p>
          <a:p>
            <a:r>
              <a:rPr lang="zh-CN" altLang="en-US" sz="2800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牛肋骨天妇罗配香醋：</a:t>
            </a:r>
            <a:r>
              <a:rPr lang="en-US" altLang="zh-CN" sz="2800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268</a:t>
            </a:r>
          </a:p>
          <a:p>
            <a:endParaRPr lang="en-US" sz="2800" dirty="0">
              <a:latin typeface="Bell MT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282" y="8436338"/>
            <a:ext cx="4364318" cy="4121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3889280" y="5057024"/>
            <a:ext cx="389740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CN" sz="2800" b="1" dirty="0">
                <a:solidFill>
                  <a:srgbClr val="F79646">
                    <a:lumMod val="20000"/>
                    <a:lumOff val="80000"/>
                  </a:srgbClr>
                </a:solidFill>
                <a:latin typeface="Bell MT" pitchFamily="18" charset="0"/>
              </a:rPr>
              <a:t>COLD DISHES (</a:t>
            </a:r>
            <a:r>
              <a:rPr lang="ja-JP" altLang="en-US" sz="2800" b="1" dirty="0">
                <a:solidFill>
                  <a:srgbClr val="F79646">
                    <a:lumMod val="20000"/>
                    <a:lumOff val="80000"/>
                  </a:srgbClr>
                </a:solidFill>
                <a:latin typeface="Bell MT" pitchFamily="18" charset="0"/>
              </a:rPr>
              <a:t>凉菜</a:t>
            </a:r>
            <a:r>
              <a:rPr lang="en-US" altLang="ja-JP" sz="2800" b="1" dirty="0">
                <a:solidFill>
                  <a:srgbClr val="F79646">
                    <a:lumMod val="20000"/>
                    <a:lumOff val="80000"/>
                  </a:srgbClr>
                </a:solidFill>
                <a:latin typeface="Bell MT" pitchFamily="18" charset="0"/>
              </a:rPr>
              <a:t>)</a:t>
            </a:r>
          </a:p>
          <a:p>
            <a:pPr lvl="0"/>
            <a:r>
              <a:rPr lang="zh-CN" altLang="en-US" sz="2800" dirty="0">
                <a:solidFill>
                  <a:srgbClr val="F79646">
                    <a:lumMod val="20000"/>
                    <a:lumOff val="80000"/>
                  </a:srgbClr>
                </a:solidFill>
                <a:latin typeface="Bell MT" pitchFamily="18" charset="0"/>
              </a:rPr>
              <a:t>蒜蓉扇贝：</a:t>
            </a:r>
            <a:r>
              <a:rPr lang="en-US" altLang="zh-CN" sz="2800" dirty="0">
                <a:solidFill>
                  <a:srgbClr val="F79646">
                    <a:lumMod val="20000"/>
                    <a:lumOff val="80000"/>
                  </a:srgbClr>
                </a:solidFill>
                <a:latin typeface="Bell MT" pitchFamily="18" charset="0"/>
              </a:rPr>
              <a:t>128</a:t>
            </a:r>
          </a:p>
          <a:p>
            <a:pPr lvl="0"/>
            <a:r>
              <a:rPr lang="zh-CN" altLang="en-US" sz="2800" dirty="0">
                <a:solidFill>
                  <a:srgbClr val="F79646">
                    <a:lumMod val="20000"/>
                    <a:lumOff val="80000"/>
                  </a:srgbClr>
                </a:solidFill>
                <a:latin typeface="Bell MT" pitchFamily="18" charset="0"/>
              </a:rPr>
              <a:t>野草樱桃：</a:t>
            </a:r>
            <a:r>
              <a:rPr lang="en-US" altLang="zh-CN" sz="2800" dirty="0">
                <a:solidFill>
                  <a:srgbClr val="F79646">
                    <a:lumMod val="20000"/>
                    <a:lumOff val="80000"/>
                  </a:srgbClr>
                </a:solidFill>
                <a:latin typeface="Bell MT" pitchFamily="18" charset="0"/>
              </a:rPr>
              <a:t>268</a:t>
            </a:r>
          </a:p>
          <a:p>
            <a:pPr lvl="0"/>
            <a:r>
              <a:rPr lang="zh-CN" altLang="en-US" sz="2800" dirty="0">
                <a:solidFill>
                  <a:srgbClr val="F79646">
                    <a:lumMod val="20000"/>
                    <a:lumOff val="80000"/>
                  </a:srgbClr>
                </a:solidFill>
                <a:latin typeface="Bell MT" pitchFamily="18" charset="0"/>
              </a:rPr>
              <a:t>陈醋海蜇黄瓜：</a:t>
            </a:r>
            <a:r>
              <a:rPr lang="en-US" altLang="zh-CN" sz="2800" dirty="0">
                <a:solidFill>
                  <a:srgbClr val="F79646">
                    <a:lumMod val="20000"/>
                    <a:lumOff val="80000"/>
                  </a:srgbClr>
                </a:solidFill>
                <a:latin typeface="Bell MT" pitchFamily="18" charset="0"/>
              </a:rPr>
              <a:t>158</a:t>
            </a:r>
            <a:endParaRPr lang="en-US" sz="2800" dirty="0">
              <a:solidFill>
                <a:srgbClr val="F79646">
                  <a:lumMod val="20000"/>
                  <a:lumOff val="80000"/>
                </a:srgbClr>
              </a:solidFill>
              <a:latin typeface="Bell MT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6688" y="4611968"/>
            <a:ext cx="4557713" cy="3119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7399" y="8431856"/>
            <a:ext cx="4809565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13487400" y="8431856"/>
            <a:ext cx="4800599" cy="2246769"/>
          </a:xfrm>
          <a:prstGeom prst="rect">
            <a:avLst/>
          </a:prstGeom>
          <a:solidFill>
            <a:schemeClr val="accent1">
              <a:lumMod val="20000"/>
              <a:lumOff val="80000"/>
              <a:alpha val="76000"/>
            </a:schemeClr>
          </a:solidFill>
          <a:effectLst>
            <a:softEdge rad="127000"/>
          </a:effectLst>
        </p:spPr>
        <p:txBody>
          <a:bodyPr wrap="square">
            <a:spAutoFit/>
          </a:bodyPr>
          <a:lstStyle/>
          <a:p>
            <a:r>
              <a:rPr lang="en-US" altLang="zh-CN" sz="2800" b="1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Bell MT" pitchFamily="18" charset="0"/>
              </a:rPr>
              <a:t>APPETIZERS (</a:t>
            </a:r>
            <a:r>
              <a:rPr lang="zh-CN" altLang="en-US" sz="2800" b="1" dirty="0">
                <a:solidFill>
                  <a:schemeClr val="bg1">
                    <a:lumMod val="85000"/>
                    <a:lumOff val="15000"/>
                  </a:schemeClr>
                </a:solidFill>
                <a:latin typeface="Bell MT" pitchFamily="18" charset="0"/>
              </a:rPr>
              <a:t>开胃</a:t>
            </a:r>
            <a:r>
              <a:rPr lang="zh-CN" altLang="en-US" sz="2800" b="1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Bell MT" pitchFamily="18" charset="0"/>
              </a:rPr>
              <a:t>菜</a:t>
            </a:r>
            <a:r>
              <a:rPr lang="en-US" altLang="zh-CN" sz="2800" b="1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Bell MT" pitchFamily="18" charset="0"/>
              </a:rPr>
              <a:t>)</a:t>
            </a:r>
          </a:p>
          <a:p>
            <a:r>
              <a:rPr lang="zh-CN" altLang="en-US" sz="2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Bell MT" pitchFamily="18" charset="0"/>
              </a:rPr>
              <a:t>蜂</a:t>
            </a:r>
            <a:r>
              <a:rPr lang="zh-CN" altLang="en-US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Bell MT" pitchFamily="18" charset="0"/>
              </a:rPr>
              <a:t>蜜釉脆皮鳕鱼片配手指酸橙：</a:t>
            </a:r>
            <a:r>
              <a:rPr lang="en-US" altLang="zh-CN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Bell MT" pitchFamily="18" charset="0"/>
              </a:rPr>
              <a:t>298</a:t>
            </a:r>
          </a:p>
          <a:p>
            <a:r>
              <a:rPr lang="zh-CN" altLang="en-US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Bell MT" pitchFamily="18" charset="0"/>
              </a:rPr>
              <a:t>香茅烟熏香脆乳鸽：</a:t>
            </a:r>
            <a:r>
              <a:rPr lang="en-US" altLang="zh-CN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Bell MT" pitchFamily="18" charset="0"/>
              </a:rPr>
              <a:t>128</a:t>
            </a:r>
          </a:p>
          <a:p>
            <a:r>
              <a:rPr lang="zh-CN" altLang="en-US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Bell MT" pitchFamily="18" charset="0"/>
              </a:rPr>
              <a:t>黑松露酱烤猪里脊：</a:t>
            </a:r>
            <a:r>
              <a:rPr lang="en-US" altLang="zh-CN" sz="2800" dirty="0">
                <a:solidFill>
                  <a:schemeClr val="bg1">
                    <a:lumMod val="85000"/>
                    <a:lumOff val="15000"/>
                  </a:schemeClr>
                </a:solidFill>
                <a:latin typeface="Bell MT" pitchFamily="18" charset="0"/>
              </a:rPr>
              <a:t>128</a:t>
            </a:r>
            <a:endParaRPr lang="en-US" sz="2800" dirty="0">
              <a:solidFill>
                <a:schemeClr val="bg1">
                  <a:lumMod val="85000"/>
                  <a:lumOff val="15000"/>
                </a:schemeClr>
              </a:solidFill>
              <a:latin typeface="Bell MT" pitchFamily="18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794335" y="1763256"/>
            <a:ext cx="271420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Café </a:t>
            </a:r>
            <a:r>
              <a:rPr lang="en-US" b="1" dirty="0" err="1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Zi</a:t>
            </a:r>
            <a:r>
              <a:rPr lang="en-US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 </a:t>
            </a:r>
            <a:r>
              <a:rPr lang="ja-JP" altLang="en-US" b="1" dirty="0">
                <a:solidFill>
                  <a:schemeClr val="accent6">
                    <a:lumMod val="20000"/>
                    <a:lumOff val="80000"/>
                  </a:schemeClr>
                </a:solidFill>
                <a:latin typeface="Bell MT" pitchFamily="18" charset="0"/>
              </a:rPr>
              <a:t>菜单</a:t>
            </a:r>
            <a:endParaRPr lang="en-US" b="1" dirty="0">
              <a:solidFill>
                <a:schemeClr val="accent6">
                  <a:lumMod val="20000"/>
                  <a:lumOff val="80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39975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247</Words>
  <Application>Microsoft Office PowerPoint</Application>
  <PresentationFormat>Custom</PresentationFormat>
  <Paragraphs>22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GODDY</dc:creator>
  <cp:lastModifiedBy>GODDY</cp:lastModifiedBy>
  <cp:revision>26</cp:revision>
  <dcterms:created xsi:type="dcterms:W3CDTF">2023-06-01T13:09:01Z</dcterms:created>
  <dcterms:modified xsi:type="dcterms:W3CDTF">2023-06-02T06:59:00Z</dcterms:modified>
</cp:coreProperties>
</file>