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8" r:id="rId1"/>
  </p:sldMasterIdLst>
  <p:sldIdLst>
    <p:sldId id="256" r:id="rId2"/>
    <p:sldId id="258" r:id="rId3"/>
    <p:sldId id="257" r:id="rId4"/>
    <p:sldId id="259" r:id="rId5"/>
    <p:sldId id="262" r:id="rId6"/>
    <p:sldId id="261" r:id="rId7"/>
    <p:sldId id="263" r:id="rId8"/>
    <p:sldId id="264"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4EE2EF3-557F-188F-EE3B-E724AEE424FA}" v="1545" dt="2023-02-18T19:09:02.825"/>
    <p1510:client id="{1A4A7A8B-CE61-10DD-89BA-8FF4CDD8736F}" v="5199" dt="2023-02-20T08:42:33.099"/>
    <p1510:client id="{86C25E32-AF73-41AB-B5EE-77BEAFA5112B}" v="23" dt="2023-02-17T04:36:19.540"/>
    <p1510:client id="{91079A8F-3327-41FC-99CD-1118EB63E75D}" v="327" dt="2023-02-20T09:14:16.249"/>
    <p1510:client id="{E2E6A0A6-2E4E-5484-35D3-B690E2D2D44B}" v="374" dt="2023-02-17T14:25:23.105"/>
    <p1510:client id="{E35635CA-4A23-033B-8BE6-38B680830539}" v="20" dt="2023-02-20T09:23:54.8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F445FEA-C91A-40BB-9611-DDAD64CABB99}" type="doc">
      <dgm:prSet loTypeId="urn:microsoft.com/office/officeart/2016/7/layout/RepeatingBendingProcessNew" loCatId="process" qsTypeId="urn:microsoft.com/office/officeart/2005/8/quickstyle/simple1" qsCatId="simple" csTypeId="urn:microsoft.com/office/officeart/2005/8/colors/accent1_2" csCatId="accent1" phldr="1"/>
      <dgm:spPr/>
      <dgm:t>
        <a:bodyPr/>
        <a:lstStyle/>
        <a:p>
          <a:endParaRPr lang="en-US"/>
        </a:p>
      </dgm:t>
    </dgm:pt>
    <dgm:pt modelId="{E98868D6-8B87-40A3-B247-E66965F13E68}">
      <dgm:prSet/>
      <dgm:spPr/>
      <dgm:t>
        <a:bodyPr/>
        <a:lstStyle/>
        <a:p>
          <a:r>
            <a:rPr lang="en-GB" dirty="0"/>
            <a:t>The aim of the presentation is to present one of the theories for child development (0-2 years old ) -</a:t>
          </a:r>
          <a:endParaRPr lang="en-US" dirty="0"/>
        </a:p>
      </dgm:t>
    </dgm:pt>
    <dgm:pt modelId="{7E0BB729-2F14-46AA-9EFF-BB889D5A8F24}" type="parTrans" cxnId="{24F25D5E-467D-4C4D-87FF-7F116E067F90}">
      <dgm:prSet/>
      <dgm:spPr/>
      <dgm:t>
        <a:bodyPr/>
        <a:lstStyle/>
        <a:p>
          <a:endParaRPr lang="en-US"/>
        </a:p>
      </dgm:t>
    </dgm:pt>
    <dgm:pt modelId="{30061FFA-877B-46A1-BCC9-0C153CF0B55B}" type="sibTrans" cxnId="{24F25D5E-467D-4C4D-87FF-7F116E067F90}">
      <dgm:prSet/>
      <dgm:spPr/>
      <dgm:t>
        <a:bodyPr/>
        <a:lstStyle/>
        <a:p>
          <a:endParaRPr lang="en-US"/>
        </a:p>
      </dgm:t>
    </dgm:pt>
    <dgm:pt modelId="{CBD28E89-412C-46BB-9192-BAC86028450F}">
      <dgm:prSet/>
      <dgm:spPr/>
      <dgm:t>
        <a:bodyPr/>
        <a:lstStyle/>
        <a:p>
          <a:pPr rtl="0"/>
          <a:r>
            <a:rPr lang="en-GB" dirty="0">
              <a:latin typeface="Neue Haas Grotesk Text Pro"/>
            </a:rPr>
            <a:t>-Jean</a:t>
          </a:r>
          <a:r>
            <a:rPr lang="en-GB" dirty="0"/>
            <a:t> Piaget (1896-1980) Cognitive Developmental Theory</a:t>
          </a:r>
          <a:r>
            <a:rPr lang="en-GB" dirty="0">
              <a:latin typeface="Neue Haas Grotesk Text Pro"/>
            </a:rPr>
            <a:t> (SENSORIMOTOR STAGE )</a:t>
          </a:r>
          <a:endParaRPr lang="en-US" dirty="0"/>
        </a:p>
      </dgm:t>
    </dgm:pt>
    <dgm:pt modelId="{E36A44A5-DACA-4425-87D7-BF039F036687}" type="parTrans" cxnId="{F5D582B4-C34B-476C-B501-E00A25661016}">
      <dgm:prSet/>
      <dgm:spPr/>
      <dgm:t>
        <a:bodyPr/>
        <a:lstStyle/>
        <a:p>
          <a:endParaRPr lang="en-US"/>
        </a:p>
      </dgm:t>
    </dgm:pt>
    <dgm:pt modelId="{0930E5CB-256F-4276-983F-EE783CB666EF}" type="sibTrans" cxnId="{F5D582B4-C34B-476C-B501-E00A25661016}">
      <dgm:prSet/>
      <dgm:spPr/>
      <dgm:t>
        <a:bodyPr/>
        <a:lstStyle/>
        <a:p>
          <a:endParaRPr lang="en-US"/>
        </a:p>
      </dgm:t>
    </dgm:pt>
    <dgm:pt modelId="{CB71A99A-C7DD-437F-B1DD-61CF212572E1}">
      <dgm:prSet/>
      <dgm:spPr/>
      <dgm:t>
        <a:bodyPr/>
        <a:lstStyle/>
        <a:p>
          <a:r>
            <a:rPr lang="en-GB" dirty="0">
              <a:latin typeface="Neue Haas Grotesk Text Pro"/>
            </a:rPr>
            <a:t>-</a:t>
          </a:r>
          <a:r>
            <a:rPr lang="en-GB" dirty="0"/>
            <a:t>To  choose two activities for children (0-2 years) old in the community centre</a:t>
          </a:r>
          <a:endParaRPr lang="en-US" dirty="0"/>
        </a:p>
      </dgm:t>
    </dgm:pt>
    <dgm:pt modelId="{3726BBBA-86AD-4E55-ABC7-A67293D25CD7}" type="parTrans" cxnId="{4988DEB5-EEF1-413E-98A0-23C84253B3CE}">
      <dgm:prSet/>
      <dgm:spPr/>
      <dgm:t>
        <a:bodyPr/>
        <a:lstStyle/>
        <a:p>
          <a:endParaRPr lang="en-US"/>
        </a:p>
      </dgm:t>
    </dgm:pt>
    <dgm:pt modelId="{01D3F9B2-992A-4985-8FEB-7AACF66BA350}" type="sibTrans" cxnId="{4988DEB5-EEF1-413E-98A0-23C84253B3CE}">
      <dgm:prSet/>
      <dgm:spPr/>
      <dgm:t>
        <a:bodyPr/>
        <a:lstStyle/>
        <a:p>
          <a:endParaRPr lang="en-US"/>
        </a:p>
      </dgm:t>
    </dgm:pt>
    <dgm:pt modelId="{1B589547-5BFB-4702-8E78-4032890DD65E}">
      <dgm:prSet/>
      <dgm:spPr/>
      <dgm:t>
        <a:bodyPr/>
        <a:lstStyle/>
        <a:p>
          <a:r>
            <a:rPr lang="en-GB" dirty="0">
              <a:latin typeface="Neue Haas Grotesk Text Pro"/>
            </a:rPr>
            <a:t>-</a:t>
          </a:r>
          <a:r>
            <a:rPr lang="en-GB" dirty="0"/>
            <a:t>To prove how the activities are linked to Piaget's theory</a:t>
          </a:r>
          <a:endParaRPr lang="en-US" dirty="0"/>
        </a:p>
      </dgm:t>
    </dgm:pt>
    <dgm:pt modelId="{ECFA92F8-5857-4060-893F-1248E5942A87}" type="parTrans" cxnId="{6FA9AD7E-5F0A-4E68-8E17-322BA0CE5912}">
      <dgm:prSet/>
      <dgm:spPr/>
      <dgm:t>
        <a:bodyPr/>
        <a:lstStyle/>
        <a:p>
          <a:endParaRPr lang="en-US"/>
        </a:p>
      </dgm:t>
    </dgm:pt>
    <dgm:pt modelId="{D825AC3E-8B20-491B-BF53-38AEE4F0FBBF}" type="sibTrans" cxnId="{6FA9AD7E-5F0A-4E68-8E17-322BA0CE5912}">
      <dgm:prSet/>
      <dgm:spPr/>
      <dgm:t>
        <a:bodyPr/>
        <a:lstStyle/>
        <a:p>
          <a:endParaRPr lang="en-US"/>
        </a:p>
      </dgm:t>
    </dgm:pt>
    <dgm:pt modelId="{54564341-7E7E-4D96-B807-D3A542100144}">
      <dgm:prSet/>
      <dgm:spPr/>
      <dgm:t>
        <a:bodyPr/>
        <a:lstStyle/>
        <a:p>
          <a:r>
            <a:rPr lang="en-GB" dirty="0">
              <a:latin typeface="Neue Haas Grotesk Text Pro"/>
            </a:rPr>
            <a:t>-</a:t>
          </a:r>
          <a:r>
            <a:rPr lang="en-GB" dirty="0"/>
            <a:t>To conclude the thesis</a:t>
          </a:r>
          <a:endParaRPr lang="en-US" dirty="0"/>
        </a:p>
      </dgm:t>
    </dgm:pt>
    <dgm:pt modelId="{2C339FEF-EC3F-4FC1-B0D9-9BB052020979}" type="parTrans" cxnId="{9C773F56-C233-430C-ADB8-08F8A72FA0A0}">
      <dgm:prSet/>
      <dgm:spPr/>
      <dgm:t>
        <a:bodyPr/>
        <a:lstStyle/>
        <a:p>
          <a:endParaRPr lang="en-US"/>
        </a:p>
      </dgm:t>
    </dgm:pt>
    <dgm:pt modelId="{0C8A2F14-EC28-4F3B-88A3-814A23014D54}" type="sibTrans" cxnId="{9C773F56-C233-430C-ADB8-08F8A72FA0A0}">
      <dgm:prSet/>
      <dgm:spPr/>
      <dgm:t>
        <a:bodyPr/>
        <a:lstStyle/>
        <a:p>
          <a:endParaRPr lang="en-US"/>
        </a:p>
      </dgm:t>
    </dgm:pt>
    <dgm:pt modelId="{0E561929-F32A-4E66-8D46-D5A7D2E3727B}">
      <dgm:prSet/>
      <dgm:spPr/>
      <dgm:t>
        <a:bodyPr/>
        <a:lstStyle/>
        <a:p>
          <a:r>
            <a:rPr lang="en-GB" dirty="0">
              <a:latin typeface="Neue Haas Grotesk Text Pro"/>
            </a:rPr>
            <a:t>-</a:t>
          </a:r>
          <a:r>
            <a:rPr lang="en-GB" dirty="0"/>
            <a:t>To reference the presentation</a:t>
          </a:r>
          <a:endParaRPr lang="en-US" dirty="0"/>
        </a:p>
      </dgm:t>
    </dgm:pt>
    <dgm:pt modelId="{A5CABAA1-BC2B-4491-A07B-DE6E88C7DF8E}" type="parTrans" cxnId="{0A7BC4E8-0A10-4116-B3BB-98B02A0F1B86}">
      <dgm:prSet/>
      <dgm:spPr/>
      <dgm:t>
        <a:bodyPr/>
        <a:lstStyle/>
        <a:p>
          <a:endParaRPr lang="en-US"/>
        </a:p>
      </dgm:t>
    </dgm:pt>
    <dgm:pt modelId="{5BF5B988-F370-47D7-8424-68B29175F414}" type="sibTrans" cxnId="{0A7BC4E8-0A10-4116-B3BB-98B02A0F1B86}">
      <dgm:prSet/>
      <dgm:spPr/>
      <dgm:t>
        <a:bodyPr/>
        <a:lstStyle/>
        <a:p>
          <a:endParaRPr lang="en-US"/>
        </a:p>
      </dgm:t>
    </dgm:pt>
    <dgm:pt modelId="{B5DFB47E-E6B2-44AF-8159-1357F808C0F1}" type="pres">
      <dgm:prSet presAssocID="{6F445FEA-C91A-40BB-9611-DDAD64CABB99}" presName="Name0" presStyleCnt="0">
        <dgm:presLayoutVars>
          <dgm:dir/>
          <dgm:resizeHandles val="exact"/>
        </dgm:presLayoutVars>
      </dgm:prSet>
      <dgm:spPr/>
    </dgm:pt>
    <dgm:pt modelId="{29B30125-341C-42D0-9D9A-DF3F54083F69}" type="pres">
      <dgm:prSet presAssocID="{E98868D6-8B87-40A3-B247-E66965F13E68}" presName="node" presStyleLbl="node1" presStyleIdx="0" presStyleCnt="6">
        <dgm:presLayoutVars>
          <dgm:bulletEnabled val="1"/>
        </dgm:presLayoutVars>
      </dgm:prSet>
      <dgm:spPr/>
    </dgm:pt>
    <dgm:pt modelId="{0EFFAC44-6E43-4C41-B0F6-B01F294AB1CF}" type="pres">
      <dgm:prSet presAssocID="{30061FFA-877B-46A1-BCC9-0C153CF0B55B}" presName="sibTrans" presStyleLbl="sibTrans1D1" presStyleIdx="0" presStyleCnt="5"/>
      <dgm:spPr/>
    </dgm:pt>
    <dgm:pt modelId="{14EE8FC6-7F35-4836-93CB-C4123C028DBA}" type="pres">
      <dgm:prSet presAssocID="{30061FFA-877B-46A1-BCC9-0C153CF0B55B}" presName="connectorText" presStyleLbl="sibTrans1D1" presStyleIdx="0" presStyleCnt="5"/>
      <dgm:spPr/>
    </dgm:pt>
    <dgm:pt modelId="{FC6BF88F-05E7-47E8-990C-EDCFB69B3284}" type="pres">
      <dgm:prSet presAssocID="{CBD28E89-412C-46BB-9192-BAC86028450F}" presName="node" presStyleLbl="node1" presStyleIdx="1" presStyleCnt="6">
        <dgm:presLayoutVars>
          <dgm:bulletEnabled val="1"/>
        </dgm:presLayoutVars>
      </dgm:prSet>
      <dgm:spPr/>
    </dgm:pt>
    <dgm:pt modelId="{AE37506E-9CD0-4189-9625-4E0A7467A713}" type="pres">
      <dgm:prSet presAssocID="{0930E5CB-256F-4276-983F-EE783CB666EF}" presName="sibTrans" presStyleLbl="sibTrans1D1" presStyleIdx="1" presStyleCnt="5"/>
      <dgm:spPr/>
    </dgm:pt>
    <dgm:pt modelId="{BB4B7E4E-B67D-4CCA-97D5-37EFA20563AB}" type="pres">
      <dgm:prSet presAssocID="{0930E5CB-256F-4276-983F-EE783CB666EF}" presName="connectorText" presStyleLbl="sibTrans1D1" presStyleIdx="1" presStyleCnt="5"/>
      <dgm:spPr/>
    </dgm:pt>
    <dgm:pt modelId="{DCF84CE0-5FAD-4D22-8301-3248560B02E9}" type="pres">
      <dgm:prSet presAssocID="{CB71A99A-C7DD-437F-B1DD-61CF212572E1}" presName="node" presStyleLbl="node1" presStyleIdx="2" presStyleCnt="6">
        <dgm:presLayoutVars>
          <dgm:bulletEnabled val="1"/>
        </dgm:presLayoutVars>
      </dgm:prSet>
      <dgm:spPr/>
    </dgm:pt>
    <dgm:pt modelId="{CB11EAFC-2C8F-40AC-95B1-28AD26EF14C8}" type="pres">
      <dgm:prSet presAssocID="{01D3F9B2-992A-4985-8FEB-7AACF66BA350}" presName="sibTrans" presStyleLbl="sibTrans1D1" presStyleIdx="2" presStyleCnt="5"/>
      <dgm:spPr/>
    </dgm:pt>
    <dgm:pt modelId="{D45AD2A4-2978-4A1E-91B8-1A8ADDF421C4}" type="pres">
      <dgm:prSet presAssocID="{01D3F9B2-992A-4985-8FEB-7AACF66BA350}" presName="connectorText" presStyleLbl="sibTrans1D1" presStyleIdx="2" presStyleCnt="5"/>
      <dgm:spPr/>
    </dgm:pt>
    <dgm:pt modelId="{86A18F42-05D4-42E7-89CF-A85DA15154DD}" type="pres">
      <dgm:prSet presAssocID="{1B589547-5BFB-4702-8E78-4032890DD65E}" presName="node" presStyleLbl="node1" presStyleIdx="3" presStyleCnt="6">
        <dgm:presLayoutVars>
          <dgm:bulletEnabled val="1"/>
        </dgm:presLayoutVars>
      </dgm:prSet>
      <dgm:spPr/>
    </dgm:pt>
    <dgm:pt modelId="{767EEB85-29A3-47BB-BE91-5003A2B38D2C}" type="pres">
      <dgm:prSet presAssocID="{D825AC3E-8B20-491B-BF53-38AEE4F0FBBF}" presName="sibTrans" presStyleLbl="sibTrans1D1" presStyleIdx="3" presStyleCnt="5"/>
      <dgm:spPr/>
    </dgm:pt>
    <dgm:pt modelId="{5B084BDB-9A22-4A99-A1A7-2D07AC8D5FAD}" type="pres">
      <dgm:prSet presAssocID="{D825AC3E-8B20-491B-BF53-38AEE4F0FBBF}" presName="connectorText" presStyleLbl="sibTrans1D1" presStyleIdx="3" presStyleCnt="5"/>
      <dgm:spPr/>
    </dgm:pt>
    <dgm:pt modelId="{73D207DA-3E00-48B6-853B-D13FFC677417}" type="pres">
      <dgm:prSet presAssocID="{54564341-7E7E-4D96-B807-D3A542100144}" presName="node" presStyleLbl="node1" presStyleIdx="4" presStyleCnt="6">
        <dgm:presLayoutVars>
          <dgm:bulletEnabled val="1"/>
        </dgm:presLayoutVars>
      </dgm:prSet>
      <dgm:spPr/>
    </dgm:pt>
    <dgm:pt modelId="{80786752-B2DA-422C-9D4C-1C2F80CC79E9}" type="pres">
      <dgm:prSet presAssocID="{0C8A2F14-EC28-4F3B-88A3-814A23014D54}" presName="sibTrans" presStyleLbl="sibTrans1D1" presStyleIdx="4" presStyleCnt="5"/>
      <dgm:spPr/>
    </dgm:pt>
    <dgm:pt modelId="{23DA712C-C66C-4A96-A534-1112C06E7C9D}" type="pres">
      <dgm:prSet presAssocID="{0C8A2F14-EC28-4F3B-88A3-814A23014D54}" presName="connectorText" presStyleLbl="sibTrans1D1" presStyleIdx="4" presStyleCnt="5"/>
      <dgm:spPr/>
    </dgm:pt>
    <dgm:pt modelId="{606F1610-337C-4394-B720-F2BA51EFB891}" type="pres">
      <dgm:prSet presAssocID="{0E561929-F32A-4E66-8D46-D5A7D2E3727B}" presName="node" presStyleLbl="node1" presStyleIdx="5" presStyleCnt="6">
        <dgm:presLayoutVars>
          <dgm:bulletEnabled val="1"/>
        </dgm:presLayoutVars>
      </dgm:prSet>
      <dgm:spPr/>
    </dgm:pt>
  </dgm:ptLst>
  <dgm:cxnLst>
    <dgm:cxn modelId="{95D97A04-3958-4BD6-B6BC-82CFA9AC87E2}" type="presOf" srcId="{30061FFA-877B-46A1-BCC9-0C153CF0B55B}" destId="{14EE8FC6-7F35-4836-93CB-C4123C028DBA}" srcOrd="1" destOrd="0" presId="urn:microsoft.com/office/officeart/2016/7/layout/RepeatingBendingProcessNew"/>
    <dgm:cxn modelId="{B3164D23-A198-41CC-BFA5-472A3C77BD7D}" type="presOf" srcId="{D825AC3E-8B20-491B-BF53-38AEE4F0FBBF}" destId="{767EEB85-29A3-47BB-BE91-5003A2B38D2C}" srcOrd="0" destOrd="0" presId="urn:microsoft.com/office/officeart/2016/7/layout/RepeatingBendingProcessNew"/>
    <dgm:cxn modelId="{EB74FE38-043B-492A-9982-7A4DA9727064}" type="presOf" srcId="{0E561929-F32A-4E66-8D46-D5A7D2E3727B}" destId="{606F1610-337C-4394-B720-F2BA51EFB891}" srcOrd="0" destOrd="0" presId="urn:microsoft.com/office/officeart/2016/7/layout/RepeatingBendingProcessNew"/>
    <dgm:cxn modelId="{24F25D5E-467D-4C4D-87FF-7F116E067F90}" srcId="{6F445FEA-C91A-40BB-9611-DDAD64CABB99}" destId="{E98868D6-8B87-40A3-B247-E66965F13E68}" srcOrd="0" destOrd="0" parTransId="{7E0BB729-2F14-46AA-9EFF-BB889D5A8F24}" sibTransId="{30061FFA-877B-46A1-BCC9-0C153CF0B55B}"/>
    <dgm:cxn modelId="{2DC49E43-2206-4742-B98E-4D2170FC2A0C}" type="presOf" srcId="{E98868D6-8B87-40A3-B247-E66965F13E68}" destId="{29B30125-341C-42D0-9D9A-DF3F54083F69}" srcOrd="0" destOrd="0" presId="urn:microsoft.com/office/officeart/2016/7/layout/RepeatingBendingProcessNew"/>
    <dgm:cxn modelId="{B441856B-3133-4B2B-B61D-F4A88A872E46}" type="presOf" srcId="{D825AC3E-8B20-491B-BF53-38AEE4F0FBBF}" destId="{5B084BDB-9A22-4A99-A1A7-2D07AC8D5FAD}" srcOrd="1" destOrd="0" presId="urn:microsoft.com/office/officeart/2016/7/layout/RepeatingBendingProcessNew"/>
    <dgm:cxn modelId="{9C773F56-C233-430C-ADB8-08F8A72FA0A0}" srcId="{6F445FEA-C91A-40BB-9611-DDAD64CABB99}" destId="{54564341-7E7E-4D96-B807-D3A542100144}" srcOrd="4" destOrd="0" parTransId="{2C339FEF-EC3F-4FC1-B0D9-9BB052020979}" sibTransId="{0C8A2F14-EC28-4F3B-88A3-814A23014D54}"/>
    <dgm:cxn modelId="{6FA9AD7E-5F0A-4E68-8E17-322BA0CE5912}" srcId="{6F445FEA-C91A-40BB-9611-DDAD64CABB99}" destId="{1B589547-5BFB-4702-8E78-4032890DD65E}" srcOrd="3" destOrd="0" parTransId="{ECFA92F8-5857-4060-893F-1248E5942A87}" sibTransId="{D825AC3E-8B20-491B-BF53-38AEE4F0FBBF}"/>
    <dgm:cxn modelId="{4FA4338B-733A-48B3-B291-4E121B93E536}" type="presOf" srcId="{01D3F9B2-992A-4985-8FEB-7AACF66BA350}" destId="{CB11EAFC-2C8F-40AC-95B1-28AD26EF14C8}" srcOrd="0" destOrd="0" presId="urn:microsoft.com/office/officeart/2016/7/layout/RepeatingBendingProcessNew"/>
    <dgm:cxn modelId="{84F44E91-1C30-4D75-99BD-9215DFEC79F6}" type="presOf" srcId="{CBD28E89-412C-46BB-9192-BAC86028450F}" destId="{FC6BF88F-05E7-47E8-990C-EDCFB69B3284}" srcOrd="0" destOrd="0" presId="urn:microsoft.com/office/officeart/2016/7/layout/RepeatingBendingProcessNew"/>
    <dgm:cxn modelId="{C0E33895-57F6-496B-897E-FC38F5011405}" type="presOf" srcId="{CB71A99A-C7DD-437F-B1DD-61CF212572E1}" destId="{DCF84CE0-5FAD-4D22-8301-3248560B02E9}" srcOrd="0" destOrd="0" presId="urn:microsoft.com/office/officeart/2016/7/layout/RepeatingBendingProcessNew"/>
    <dgm:cxn modelId="{6C962199-8486-47CE-8037-0E1AD454CFC2}" type="presOf" srcId="{1B589547-5BFB-4702-8E78-4032890DD65E}" destId="{86A18F42-05D4-42E7-89CF-A85DA15154DD}" srcOrd="0" destOrd="0" presId="urn:microsoft.com/office/officeart/2016/7/layout/RepeatingBendingProcessNew"/>
    <dgm:cxn modelId="{42D69C9C-0845-4D5D-9682-AC5A17D38B30}" type="presOf" srcId="{01D3F9B2-992A-4985-8FEB-7AACF66BA350}" destId="{D45AD2A4-2978-4A1E-91B8-1A8ADDF421C4}" srcOrd="1" destOrd="0" presId="urn:microsoft.com/office/officeart/2016/7/layout/RepeatingBendingProcessNew"/>
    <dgm:cxn modelId="{1FF5EC9E-2036-4000-89B8-C362F1A84321}" type="presOf" srcId="{0C8A2F14-EC28-4F3B-88A3-814A23014D54}" destId="{80786752-B2DA-422C-9D4C-1C2F80CC79E9}" srcOrd="0" destOrd="0" presId="urn:microsoft.com/office/officeart/2016/7/layout/RepeatingBendingProcessNew"/>
    <dgm:cxn modelId="{F5D582B4-C34B-476C-B501-E00A25661016}" srcId="{6F445FEA-C91A-40BB-9611-DDAD64CABB99}" destId="{CBD28E89-412C-46BB-9192-BAC86028450F}" srcOrd="1" destOrd="0" parTransId="{E36A44A5-DACA-4425-87D7-BF039F036687}" sibTransId="{0930E5CB-256F-4276-983F-EE783CB666EF}"/>
    <dgm:cxn modelId="{90741CB5-BF86-4CA7-88C2-0F564C4979EC}" type="presOf" srcId="{0C8A2F14-EC28-4F3B-88A3-814A23014D54}" destId="{23DA712C-C66C-4A96-A534-1112C06E7C9D}" srcOrd="1" destOrd="0" presId="urn:microsoft.com/office/officeart/2016/7/layout/RepeatingBendingProcessNew"/>
    <dgm:cxn modelId="{4988DEB5-EEF1-413E-98A0-23C84253B3CE}" srcId="{6F445FEA-C91A-40BB-9611-DDAD64CABB99}" destId="{CB71A99A-C7DD-437F-B1DD-61CF212572E1}" srcOrd="2" destOrd="0" parTransId="{3726BBBA-86AD-4E55-ABC7-A67293D25CD7}" sibTransId="{01D3F9B2-992A-4985-8FEB-7AACF66BA350}"/>
    <dgm:cxn modelId="{BD6790D0-3C1D-44FB-AE1D-8B721B4E81D7}" type="presOf" srcId="{6F445FEA-C91A-40BB-9611-DDAD64CABB99}" destId="{B5DFB47E-E6B2-44AF-8159-1357F808C0F1}" srcOrd="0" destOrd="0" presId="urn:microsoft.com/office/officeart/2016/7/layout/RepeatingBendingProcessNew"/>
    <dgm:cxn modelId="{F2C669D4-6FD9-415E-BC21-23095D9B4741}" type="presOf" srcId="{0930E5CB-256F-4276-983F-EE783CB666EF}" destId="{AE37506E-9CD0-4189-9625-4E0A7467A713}" srcOrd="0" destOrd="0" presId="urn:microsoft.com/office/officeart/2016/7/layout/RepeatingBendingProcessNew"/>
    <dgm:cxn modelId="{FF0865DA-6A5F-4640-B87C-AB274214923F}" type="presOf" srcId="{30061FFA-877B-46A1-BCC9-0C153CF0B55B}" destId="{0EFFAC44-6E43-4C41-B0F6-B01F294AB1CF}" srcOrd="0" destOrd="0" presId="urn:microsoft.com/office/officeart/2016/7/layout/RepeatingBendingProcessNew"/>
    <dgm:cxn modelId="{38B9F8DB-7177-4DB9-9888-758739A12A3E}" type="presOf" srcId="{0930E5CB-256F-4276-983F-EE783CB666EF}" destId="{BB4B7E4E-B67D-4CCA-97D5-37EFA20563AB}" srcOrd="1" destOrd="0" presId="urn:microsoft.com/office/officeart/2016/7/layout/RepeatingBendingProcessNew"/>
    <dgm:cxn modelId="{0A7BC4E8-0A10-4116-B3BB-98B02A0F1B86}" srcId="{6F445FEA-C91A-40BB-9611-DDAD64CABB99}" destId="{0E561929-F32A-4E66-8D46-D5A7D2E3727B}" srcOrd="5" destOrd="0" parTransId="{A5CABAA1-BC2B-4491-A07B-DE6E88C7DF8E}" sibTransId="{5BF5B988-F370-47D7-8424-68B29175F414}"/>
    <dgm:cxn modelId="{1F1831EC-DF66-4A35-9D51-CCCA083A002D}" type="presOf" srcId="{54564341-7E7E-4D96-B807-D3A542100144}" destId="{73D207DA-3E00-48B6-853B-D13FFC677417}" srcOrd="0" destOrd="0" presId="urn:microsoft.com/office/officeart/2016/7/layout/RepeatingBendingProcessNew"/>
    <dgm:cxn modelId="{A1CD952E-9E4F-4B04-A6D2-2F6588808F44}" type="presParOf" srcId="{B5DFB47E-E6B2-44AF-8159-1357F808C0F1}" destId="{29B30125-341C-42D0-9D9A-DF3F54083F69}" srcOrd="0" destOrd="0" presId="urn:microsoft.com/office/officeart/2016/7/layout/RepeatingBendingProcessNew"/>
    <dgm:cxn modelId="{18229C9D-E9B1-493C-B11F-6053EAF52839}" type="presParOf" srcId="{B5DFB47E-E6B2-44AF-8159-1357F808C0F1}" destId="{0EFFAC44-6E43-4C41-B0F6-B01F294AB1CF}" srcOrd="1" destOrd="0" presId="urn:microsoft.com/office/officeart/2016/7/layout/RepeatingBendingProcessNew"/>
    <dgm:cxn modelId="{423C857A-F8DB-4566-938F-32C58678D72C}" type="presParOf" srcId="{0EFFAC44-6E43-4C41-B0F6-B01F294AB1CF}" destId="{14EE8FC6-7F35-4836-93CB-C4123C028DBA}" srcOrd="0" destOrd="0" presId="urn:microsoft.com/office/officeart/2016/7/layout/RepeatingBendingProcessNew"/>
    <dgm:cxn modelId="{AB1A1924-B7E8-46AA-9B9D-3805B80E2606}" type="presParOf" srcId="{B5DFB47E-E6B2-44AF-8159-1357F808C0F1}" destId="{FC6BF88F-05E7-47E8-990C-EDCFB69B3284}" srcOrd="2" destOrd="0" presId="urn:microsoft.com/office/officeart/2016/7/layout/RepeatingBendingProcessNew"/>
    <dgm:cxn modelId="{4319823E-2B31-4412-AB97-DCFBDEC6A284}" type="presParOf" srcId="{B5DFB47E-E6B2-44AF-8159-1357F808C0F1}" destId="{AE37506E-9CD0-4189-9625-4E0A7467A713}" srcOrd="3" destOrd="0" presId="urn:microsoft.com/office/officeart/2016/7/layout/RepeatingBendingProcessNew"/>
    <dgm:cxn modelId="{B3345C76-A8A5-4EC0-914F-8DE7C3F25353}" type="presParOf" srcId="{AE37506E-9CD0-4189-9625-4E0A7467A713}" destId="{BB4B7E4E-B67D-4CCA-97D5-37EFA20563AB}" srcOrd="0" destOrd="0" presId="urn:microsoft.com/office/officeart/2016/7/layout/RepeatingBendingProcessNew"/>
    <dgm:cxn modelId="{ECB63C61-2A83-4004-A5D3-36A5267FB7BD}" type="presParOf" srcId="{B5DFB47E-E6B2-44AF-8159-1357F808C0F1}" destId="{DCF84CE0-5FAD-4D22-8301-3248560B02E9}" srcOrd="4" destOrd="0" presId="urn:microsoft.com/office/officeart/2016/7/layout/RepeatingBendingProcessNew"/>
    <dgm:cxn modelId="{DDFD824B-9882-431E-B7D5-A138E0996601}" type="presParOf" srcId="{B5DFB47E-E6B2-44AF-8159-1357F808C0F1}" destId="{CB11EAFC-2C8F-40AC-95B1-28AD26EF14C8}" srcOrd="5" destOrd="0" presId="urn:microsoft.com/office/officeart/2016/7/layout/RepeatingBendingProcessNew"/>
    <dgm:cxn modelId="{5394F6E4-2977-44AA-B776-8B4143AA01EC}" type="presParOf" srcId="{CB11EAFC-2C8F-40AC-95B1-28AD26EF14C8}" destId="{D45AD2A4-2978-4A1E-91B8-1A8ADDF421C4}" srcOrd="0" destOrd="0" presId="urn:microsoft.com/office/officeart/2016/7/layout/RepeatingBendingProcessNew"/>
    <dgm:cxn modelId="{DB015417-DB1F-4ED8-97E8-C223DA3CE591}" type="presParOf" srcId="{B5DFB47E-E6B2-44AF-8159-1357F808C0F1}" destId="{86A18F42-05D4-42E7-89CF-A85DA15154DD}" srcOrd="6" destOrd="0" presId="urn:microsoft.com/office/officeart/2016/7/layout/RepeatingBendingProcessNew"/>
    <dgm:cxn modelId="{03DD26A0-8859-4F45-8655-A56177897E06}" type="presParOf" srcId="{B5DFB47E-E6B2-44AF-8159-1357F808C0F1}" destId="{767EEB85-29A3-47BB-BE91-5003A2B38D2C}" srcOrd="7" destOrd="0" presId="urn:microsoft.com/office/officeart/2016/7/layout/RepeatingBendingProcessNew"/>
    <dgm:cxn modelId="{6F7B5176-B471-4540-AD70-792E5951E5CA}" type="presParOf" srcId="{767EEB85-29A3-47BB-BE91-5003A2B38D2C}" destId="{5B084BDB-9A22-4A99-A1A7-2D07AC8D5FAD}" srcOrd="0" destOrd="0" presId="urn:microsoft.com/office/officeart/2016/7/layout/RepeatingBendingProcessNew"/>
    <dgm:cxn modelId="{D50E9E21-D3F7-4541-B462-72CC15EFBC84}" type="presParOf" srcId="{B5DFB47E-E6B2-44AF-8159-1357F808C0F1}" destId="{73D207DA-3E00-48B6-853B-D13FFC677417}" srcOrd="8" destOrd="0" presId="urn:microsoft.com/office/officeart/2016/7/layout/RepeatingBendingProcessNew"/>
    <dgm:cxn modelId="{5B375A0F-95E5-4E08-ADD4-5D539D2DB5BC}" type="presParOf" srcId="{B5DFB47E-E6B2-44AF-8159-1357F808C0F1}" destId="{80786752-B2DA-422C-9D4C-1C2F80CC79E9}" srcOrd="9" destOrd="0" presId="urn:microsoft.com/office/officeart/2016/7/layout/RepeatingBendingProcessNew"/>
    <dgm:cxn modelId="{D81A8240-2DD4-4826-92CC-D488E59EC2AE}" type="presParOf" srcId="{80786752-B2DA-422C-9D4C-1C2F80CC79E9}" destId="{23DA712C-C66C-4A96-A534-1112C06E7C9D}" srcOrd="0" destOrd="0" presId="urn:microsoft.com/office/officeart/2016/7/layout/RepeatingBendingProcessNew"/>
    <dgm:cxn modelId="{7111E839-713A-4E12-992B-A176E5194731}" type="presParOf" srcId="{B5DFB47E-E6B2-44AF-8159-1357F808C0F1}" destId="{606F1610-337C-4394-B720-F2BA51EFB891}"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06027E2-FD32-4084-B995-863BD9B7A994}" type="doc">
      <dgm:prSet loTypeId="urn:microsoft.com/office/officeart/2005/8/layout/hProcess9" loCatId="process" qsTypeId="urn:microsoft.com/office/officeart/2005/8/quickstyle/simple1" qsCatId="simple" csTypeId="urn:microsoft.com/office/officeart/2005/8/colors/accent1_2" csCatId="accent1" phldr="1"/>
      <dgm:spPr/>
    </dgm:pt>
    <dgm:pt modelId="{B77907D7-CE93-47A0-B1CF-69B7ECB59E53}">
      <dgm:prSet phldrT="[Text]" phldr="0"/>
      <dgm:spPr/>
      <dgm:t>
        <a:bodyPr/>
        <a:lstStyle/>
        <a:p>
          <a:pPr rtl="0"/>
          <a:r>
            <a:rPr lang="en-GB" dirty="0">
              <a:latin typeface="Arial"/>
              <a:cs typeface="Arial"/>
            </a:rPr>
            <a:t>Sensorimotor stage (0-2 years)</a:t>
          </a:r>
        </a:p>
      </dgm:t>
    </dgm:pt>
    <dgm:pt modelId="{D388BA68-CC71-4E4A-B394-E7280AFF26CC}" type="parTrans" cxnId="{CED5CF3D-4BD3-4CDC-B8C0-B81764800ECC}">
      <dgm:prSet/>
      <dgm:spPr/>
    </dgm:pt>
    <dgm:pt modelId="{46812A72-8EE6-4453-9C39-C27E04C236A3}" type="sibTrans" cxnId="{CED5CF3D-4BD3-4CDC-B8C0-B81764800ECC}">
      <dgm:prSet/>
      <dgm:spPr/>
    </dgm:pt>
    <dgm:pt modelId="{DAD21E39-FF50-491D-95B2-2006C61713F4}">
      <dgm:prSet phldrT="[Text]" phldr="0"/>
      <dgm:spPr/>
      <dgm:t>
        <a:bodyPr/>
        <a:lstStyle/>
        <a:p>
          <a:pPr rtl="0"/>
          <a:r>
            <a:rPr lang="en-GB" dirty="0">
              <a:latin typeface="Arial"/>
              <a:cs typeface="Arial"/>
            </a:rPr>
            <a:t>Preoperationalstage (2-7 years)</a:t>
          </a:r>
        </a:p>
      </dgm:t>
    </dgm:pt>
    <dgm:pt modelId="{4300DEE2-C5F1-461C-BC86-74155B54BFD7}" type="parTrans" cxnId="{1D681FDB-FEF3-481E-85BB-A2C5BE64542D}">
      <dgm:prSet/>
      <dgm:spPr/>
    </dgm:pt>
    <dgm:pt modelId="{5B8C336E-4191-41C2-9DD7-0BE831B5F8B2}" type="sibTrans" cxnId="{1D681FDB-FEF3-481E-85BB-A2C5BE64542D}">
      <dgm:prSet/>
      <dgm:spPr/>
    </dgm:pt>
    <dgm:pt modelId="{F6FBBD6A-85D1-4D02-9B5F-CF2552CE895F}">
      <dgm:prSet phldrT="[Text]" phldr="0"/>
      <dgm:spPr/>
      <dgm:t>
        <a:bodyPr/>
        <a:lstStyle/>
        <a:p>
          <a:pPr rtl="0"/>
          <a:r>
            <a:rPr lang="en-GB" dirty="0">
              <a:latin typeface="Neue Haas Grotesk Text Pro"/>
            </a:rPr>
            <a:t>Concrete Operational stage (7-11 years)</a:t>
          </a:r>
          <a:endParaRPr lang="en-GB" dirty="0"/>
        </a:p>
      </dgm:t>
    </dgm:pt>
    <dgm:pt modelId="{8C0B346C-D0A5-48A2-B070-4935043A9074}" type="parTrans" cxnId="{C6F47978-9338-4A4C-AE69-49D3AAC279A3}">
      <dgm:prSet/>
      <dgm:spPr/>
    </dgm:pt>
    <dgm:pt modelId="{31940080-D95D-4BEE-905D-AE2FD3D21200}" type="sibTrans" cxnId="{C6F47978-9338-4A4C-AE69-49D3AAC279A3}">
      <dgm:prSet/>
      <dgm:spPr/>
    </dgm:pt>
    <dgm:pt modelId="{57615944-BD00-43F8-A698-3CFCC8092018}">
      <dgm:prSet phldr="0"/>
      <dgm:spPr/>
      <dgm:t>
        <a:bodyPr/>
        <a:lstStyle/>
        <a:p>
          <a:pPr rtl="0"/>
          <a:r>
            <a:rPr lang="en-GB" dirty="0">
              <a:latin typeface="Neue Haas Grotesk Text Pro"/>
            </a:rPr>
            <a:t>Formal Operational stage (12+ years)</a:t>
          </a:r>
        </a:p>
      </dgm:t>
    </dgm:pt>
    <dgm:pt modelId="{CEAC4F22-5EA1-40D1-9E37-C4746565F310}" type="parTrans" cxnId="{5D073B6E-8D1F-4347-9CD9-AD6712D9CB05}">
      <dgm:prSet/>
      <dgm:spPr/>
    </dgm:pt>
    <dgm:pt modelId="{C18C4336-FC6C-42C4-BD42-D46B23A1E65E}" type="sibTrans" cxnId="{5D073B6E-8D1F-4347-9CD9-AD6712D9CB05}">
      <dgm:prSet/>
      <dgm:spPr/>
    </dgm:pt>
    <dgm:pt modelId="{EDBAE9ED-A98D-42AC-B58E-1D05C0C09B07}" type="pres">
      <dgm:prSet presAssocID="{006027E2-FD32-4084-B995-863BD9B7A994}" presName="CompostProcess" presStyleCnt="0">
        <dgm:presLayoutVars>
          <dgm:dir/>
          <dgm:resizeHandles val="exact"/>
        </dgm:presLayoutVars>
      </dgm:prSet>
      <dgm:spPr/>
    </dgm:pt>
    <dgm:pt modelId="{B68C448F-E768-4B19-BADF-DF1AE898D45B}" type="pres">
      <dgm:prSet presAssocID="{006027E2-FD32-4084-B995-863BD9B7A994}" presName="arrow" presStyleLbl="bgShp" presStyleIdx="0" presStyleCnt="1"/>
      <dgm:spPr/>
    </dgm:pt>
    <dgm:pt modelId="{24CB036A-24D4-4C46-8DAE-06B490B7A35C}" type="pres">
      <dgm:prSet presAssocID="{006027E2-FD32-4084-B995-863BD9B7A994}" presName="linearProcess" presStyleCnt="0"/>
      <dgm:spPr/>
    </dgm:pt>
    <dgm:pt modelId="{E7026A47-A7FF-4D33-AD60-9D4E4D63895C}" type="pres">
      <dgm:prSet presAssocID="{B77907D7-CE93-47A0-B1CF-69B7ECB59E53}" presName="textNode" presStyleLbl="node1" presStyleIdx="0" presStyleCnt="4">
        <dgm:presLayoutVars>
          <dgm:bulletEnabled val="1"/>
        </dgm:presLayoutVars>
      </dgm:prSet>
      <dgm:spPr/>
    </dgm:pt>
    <dgm:pt modelId="{780439F5-E2BD-4CF6-9D88-41E75EE5D542}" type="pres">
      <dgm:prSet presAssocID="{46812A72-8EE6-4453-9C39-C27E04C236A3}" presName="sibTrans" presStyleCnt="0"/>
      <dgm:spPr/>
    </dgm:pt>
    <dgm:pt modelId="{8D6E0F55-0B7A-4143-A9E0-EB43A2B54DD9}" type="pres">
      <dgm:prSet presAssocID="{DAD21E39-FF50-491D-95B2-2006C61713F4}" presName="textNode" presStyleLbl="node1" presStyleIdx="1" presStyleCnt="4">
        <dgm:presLayoutVars>
          <dgm:bulletEnabled val="1"/>
        </dgm:presLayoutVars>
      </dgm:prSet>
      <dgm:spPr/>
    </dgm:pt>
    <dgm:pt modelId="{36825E82-E39C-4551-B52F-7F28CA2B5A70}" type="pres">
      <dgm:prSet presAssocID="{5B8C336E-4191-41C2-9DD7-0BE831B5F8B2}" presName="sibTrans" presStyleCnt="0"/>
      <dgm:spPr/>
    </dgm:pt>
    <dgm:pt modelId="{DB1AE58B-6D2B-4DA6-BCB7-E9A40563D8AE}" type="pres">
      <dgm:prSet presAssocID="{F6FBBD6A-85D1-4D02-9B5F-CF2552CE895F}" presName="textNode" presStyleLbl="node1" presStyleIdx="2" presStyleCnt="4">
        <dgm:presLayoutVars>
          <dgm:bulletEnabled val="1"/>
        </dgm:presLayoutVars>
      </dgm:prSet>
      <dgm:spPr/>
    </dgm:pt>
    <dgm:pt modelId="{4979C8C7-F400-443F-A7AF-F6DA1CCDB402}" type="pres">
      <dgm:prSet presAssocID="{31940080-D95D-4BEE-905D-AE2FD3D21200}" presName="sibTrans" presStyleCnt="0"/>
      <dgm:spPr/>
    </dgm:pt>
    <dgm:pt modelId="{A09313B5-D249-4997-9AD4-279C6B1099DC}" type="pres">
      <dgm:prSet presAssocID="{57615944-BD00-43F8-A698-3CFCC8092018}" presName="textNode" presStyleLbl="node1" presStyleIdx="3" presStyleCnt="4">
        <dgm:presLayoutVars>
          <dgm:bulletEnabled val="1"/>
        </dgm:presLayoutVars>
      </dgm:prSet>
      <dgm:spPr/>
    </dgm:pt>
  </dgm:ptLst>
  <dgm:cxnLst>
    <dgm:cxn modelId="{CED5CF3D-4BD3-4CDC-B8C0-B81764800ECC}" srcId="{006027E2-FD32-4084-B995-863BD9B7A994}" destId="{B77907D7-CE93-47A0-B1CF-69B7ECB59E53}" srcOrd="0" destOrd="0" parTransId="{D388BA68-CC71-4E4A-B394-E7280AFF26CC}" sibTransId="{46812A72-8EE6-4453-9C39-C27E04C236A3}"/>
    <dgm:cxn modelId="{5D073B6E-8D1F-4347-9CD9-AD6712D9CB05}" srcId="{006027E2-FD32-4084-B995-863BD9B7A994}" destId="{57615944-BD00-43F8-A698-3CFCC8092018}" srcOrd="3" destOrd="0" parTransId="{CEAC4F22-5EA1-40D1-9E37-C4746565F310}" sibTransId="{C18C4336-FC6C-42C4-BD42-D46B23A1E65E}"/>
    <dgm:cxn modelId="{C6F47978-9338-4A4C-AE69-49D3AAC279A3}" srcId="{006027E2-FD32-4084-B995-863BD9B7A994}" destId="{F6FBBD6A-85D1-4D02-9B5F-CF2552CE895F}" srcOrd="2" destOrd="0" parTransId="{8C0B346C-D0A5-48A2-B070-4935043A9074}" sibTransId="{31940080-D95D-4BEE-905D-AE2FD3D21200}"/>
    <dgm:cxn modelId="{A5EB4097-D9A9-4431-9AC9-B5FE1DF69A78}" type="presOf" srcId="{DAD21E39-FF50-491D-95B2-2006C61713F4}" destId="{8D6E0F55-0B7A-4143-A9E0-EB43A2B54DD9}" srcOrd="0" destOrd="0" presId="urn:microsoft.com/office/officeart/2005/8/layout/hProcess9"/>
    <dgm:cxn modelId="{8AA846B7-3CB4-47A2-9040-E97E24061BED}" type="presOf" srcId="{F6FBBD6A-85D1-4D02-9B5F-CF2552CE895F}" destId="{DB1AE58B-6D2B-4DA6-BCB7-E9A40563D8AE}" srcOrd="0" destOrd="0" presId="urn:microsoft.com/office/officeart/2005/8/layout/hProcess9"/>
    <dgm:cxn modelId="{1D681FDB-FEF3-481E-85BB-A2C5BE64542D}" srcId="{006027E2-FD32-4084-B995-863BD9B7A994}" destId="{DAD21E39-FF50-491D-95B2-2006C61713F4}" srcOrd="1" destOrd="0" parTransId="{4300DEE2-C5F1-461C-BC86-74155B54BFD7}" sibTransId="{5B8C336E-4191-41C2-9DD7-0BE831B5F8B2}"/>
    <dgm:cxn modelId="{47C458E5-B2B0-4F06-9BD0-CD9C348E290F}" type="presOf" srcId="{B77907D7-CE93-47A0-B1CF-69B7ECB59E53}" destId="{E7026A47-A7FF-4D33-AD60-9D4E4D63895C}" srcOrd="0" destOrd="0" presId="urn:microsoft.com/office/officeart/2005/8/layout/hProcess9"/>
    <dgm:cxn modelId="{F59084F2-6FD4-4BFA-9106-BA213E7257D9}" type="presOf" srcId="{57615944-BD00-43F8-A698-3CFCC8092018}" destId="{A09313B5-D249-4997-9AD4-279C6B1099DC}" srcOrd="0" destOrd="0" presId="urn:microsoft.com/office/officeart/2005/8/layout/hProcess9"/>
    <dgm:cxn modelId="{617078F3-7EBF-4BC7-8FD7-776D7302312A}" type="presOf" srcId="{006027E2-FD32-4084-B995-863BD9B7A994}" destId="{EDBAE9ED-A98D-42AC-B58E-1D05C0C09B07}" srcOrd="0" destOrd="0" presId="urn:microsoft.com/office/officeart/2005/8/layout/hProcess9"/>
    <dgm:cxn modelId="{7704B61D-416E-44D4-97A8-8820E7A5BCCD}" type="presParOf" srcId="{EDBAE9ED-A98D-42AC-B58E-1D05C0C09B07}" destId="{B68C448F-E768-4B19-BADF-DF1AE898D45B}" srcOrd="0" destOrd="0" presId="urn:microsoft.com/office/officeart/2005/8/layout/hProcess9"/>
    <dgm:cxn modelId="{86182BF3-3CB2-4A49-90CC-3E16BCF8E57C}" type="presParOf" srcId="{EDBAE9ED-A98D-42AC-B58E-1D05C0C09B07}" destId="{24CB036A-24D4-4C46-8DAE-06B490B7A35C}" srcOrd="1" destOrd="0" presId="urn:microsoft.com/office/officeart/2005/8/layout/hProcess9"/>
    <dgm:cxn modelId="{D3C478AC-A6DF-4E97-805F-6E2DC3AA5FDF}" type="presParOf" srcId="{24CB036A-24D4-4C46-8DAE-06B490B7A35C}" destId="{E7026A47-A7FF-4D33-AD60-9D4E4D63895C}" srcOrd="0" destOrd="0" presId="urn:microsoft.com/office/officeart/2005/8/layout/hProcess9"/>
    <dgm:cxn modelId="{4D6745D5-3C62-4399-9EB8-C18FA02FBE02}" type="presParOf" srcId="{24CB036A-24D4-4C46-8DAE-06B490B7A35C}" destId="{780439F5-E2BD-4CF6-9D88-41E75EE5D542}" srcOrd="1" destOrd="0" presId="urn:microsoft.com/office/officeart/2005/8/layout/hProcess9"/>
    <dgm:cxn modelId="{6498C823-D342-40EE-B80C-F552FFD2E475}" type="presParOf" srcId="{24CB036A-24D4-4C46-8DAE-06B490B7A35C}" destId="{8D6E0F55-0B7A-4143-A9E0-EB43A2B54DD9}" srcOrd="2" destOrd="0" presId="urn:microsoft.com/office/officeart/2005/8/layout/hProcess9"/>
    <dgm:cxn modelId="{6D3EF4A9-C71C-4480-ACA0-3452953B917E}" type="presParOf" srcId="{24CB036A-24D4-4C46-8DAE-06B490B7A35C}" destId="{36825E82-E39C-4551-B52F-7F28CA2B5A70}" srcOrd="3" destOrd="0" presId="urn:microsoft.com/office/officeart/2005/8/layout/hProcess9"/>
    <dgm:cxn modelId="{B5F080AD-1CBD-4FBC-ABC9-AF09022DE649}" type="presParOf" srcId="{24CB036A-24D4-4C46-8DAE-06B490B7A35C}" destId="{DB1AE58B-6D2B-4DA6-BCB7-E9A40563D8AE}" srcOrd="4" destOrd="0" presId="urn:microsoft.com/office/officeart/2005/8/layout/hProcess9"/>
    <dgm:cxn modelId="{52A81156-EA8B-4B8E-85D7-B387E3D8614A}" type="presParOf" srcId="{24CB036A-24D4-4C46-8DAE-06B490B7A35C}" destId="{4979C8C7-F400-443F-A7AF-F6DA1CCDB402}" srcOrd="5" destOrd="0" presId="urn:microsoft.com/office/officeart/2005/8/layout/hProcess9"/>
    <dgm:cxn modelId="{E7ACF237-05D2-424E-9BD4-ED175076D04A}" type="presParOf" srcId="{24CB036A-24D4-4C46-8DAE-06B490B7A35C}" destId="{A09313B5-D249-4997-9AD4-279C6B1099DC}" srcOrd="6" destOrd="0" presId="urn:microsoft.com/office/officeart/2005/8/layout/hProcess9"/>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FFAC44-6E43-4C41-B0F6-B01F294AB1CF}">
      <dsp:nvSpPr>
        <dsp:cNvPr id="0" name=""/>
        <dsp:cNvSpPr/>
      </dsp:nvSpPr>
      <dsp:spPr>
        <a:xfrm>
          <a:off x="3752995" y="1013989"/>
          <a:ext cx="779161" cy="91440"/>
        </a:xfrm>
        <a:custGeom>
          <a:avLst/>
          <a:gdLst/>
          <a:ahLst/>
          <a:cxnLst/>
          <a:rect l="0" t="0" r="0" b="0"/>
          <a:pathLst>
            <a:path>
              <a:moveTo>
                <a:pt x="0" y="45720"/>
              </a:moveTo>
              <a:lnTo>
                <a:pt x="779161"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122332" y="1055661"/>
        <a:ext cx="40488" cy="8097"/>
      </dsp:txXfrm>
    </dsp:sp>
    <dsp:sp modelId="{29B30125-341C-42D0-9D9A-DF3F54083F69}">
      <dsp:nvSpPr>
        <dsp:cNvPr id="0" name=""/>
        <dsp:cNvSpPr/>
      </dsp:nvSpPr>
      <dsp:spPr>
        <a:xfrm>
          <a:off x="234095" y="3499"/>
          <a:ext cx="3520700" cy="211242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2517" tIns="181087" rIns="172517" bIns="181087" numCol="1" spcCol="1270" anchor="ctr" anchorCtr="0">
          <a:noAutofit/>
        </a:bodyPr>
        <a:lstStyle/>
        <a:p>
          <a:pPr marL="0" lvl="0" indent="0" algn="ctr" defTabSz="889000">
            <a:lnSpc>
              <a:spcPct val="90000"/>
            </a:lnSpc>
            <a:spcBef>
              <a:spcPct val="0"/>
            </a:spcBef>
            <a:spcAft>
              <a:spcPct val="35000"/>
            </a:spcAft>
            <a:buNone/>
          </a:pPr>
          <a:r>
            <a:rPr lang="en-GB" sz="2000" kern="1200" dirty="0"/>
            <a:t>The aim of the presentation is to present one of the theories for child development (0-2 years old ) -</a:t>
          </a:r>
          <a:endParaRPr lang="en-US" sz="2000" kern="1200" dirty="0"/>
        </a:p>
      </dsp:txBody>
      <dsp:txXfrm>
        <a:off x="234095" y="3499"/>
        <a:ext cx="3520700" cy="2112420"/>
      </dsp:txXfrm>
    </dsp:sp>
    <dsp:sp modelId="{AE37506E-9CD0-4189-9625-4E0A7467A713}">
      <dsp:nvSpPr>
        <dsp:cNvPr id="0" name=""/>
        <dsp:cNvSpPr/>
      </dsp:nvSpPr>
      <dsp:spPr>
        <a:xfrm>
          <a:off x="8083457" y="1013989"/>
          <a:ext cx="779161" cy="91440"/>
        </a:xfrm>
        <a:custGeom>
          <a:avLst/>
          <a:gdLst/>
          <a:ahLst/>
          <a:cxnLst/>
          <a:rect l="0" t="0" r="0" b="0"/>
          <a:pathLst>
            <a:path>
              <a:moveTo>
                <a:pt x="0" y="45720"/>
              </a:moveTo>
              <a:lnTo>
                <a:pt x="779161"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452793" y="1055661"/>
        <a:ext cx="40488" cy="8097"/>
      </dsp:txXfrm>
    </dsp:sp>
    <dsp:sp modelId="{FC6BF88F-05E7-47E8-990C-EDCFB69B3284}">
      <dsp:nvSpPr>
        <dsp:cNvPr id="0" name=""/>
        <dsp:cNvSpPr/>
      </dsp:nvSpPr>
      <dsp:spPr>
        <a:xfrm>
          <a:off x="4564556" y="3499"/>
          <a:ext cx="3520700" cy="211242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2517" tIns="181087" rIns="172517" bIns="181087" numCol="1" spcCol="1270" anchor="ctr" anchorCtr="0">
          <a:noAutofit/>
        </a:bodyPr>
        <a:lstStyle/>
        <a:p>
          <a:pPr marL="0" lvl="0" indent="0" algn="ctr" defTabSz="889000" rtl="0">
            <a:lnSpc>
              <a:spcPct val="90000"/>
            </a:lnSpc>
            <a:spcBef>
              <a:spcPct val="0"/>
            </a:spcBef>
            <a:spcAft>
              <a:spcPct val="35000"/>
            </a:spcAft>
            <a:buNone/>
          </a:pPr>
          <a:r>
            <a:rPr lang="en-GB" sz="2000" kern="1200" dirty="0">
              <a:latin typeface="Neue Haas Grotesk Text Pro"/>
            </a:rPr>
            <a:t>-Jean</a:t>
          </a:r>
          <a:r>
            <a:rPr lang="en-GB" sz="2000" kern="1200" dirty="0"/>
            <a:t> Piaget (1896-1980) Cognitive Developmental Theory</a:t>
          </a:r>
          <a:r>
            <a:rPr lang="en-GB" sz="2000" kern="1200" dirty="0">
              <a:latin typeface="Neue Haas Grotesk Text Pro"/>
            </a:rPr>
            <a:t> (SENSORIMOTOR STAGE )</a:t>
          </a:r>
          <a:endParaRPr lang="en-US" sz="2000" kern="1200" dirty="0"/>
        </a:p>
      </dsp:txBody>
      <dsp:txXfrm>
        <a:off x="4564556" y="3499"/>
        <a:ext cx="3520700" cy="2112420"/>
      </dsp:txXfrm>
    </dsp:sp>
    <dsp:sp modelId="{CB11EAFC-2C8F-40AC-95B1-28AD26EF14C8}">
      <dsp:nvSpPr>
        <dsp:cNvPr id="0" name=""/>
        <dsp:cNvSpPr/>
      </dsp:nvSpPr>
      <dsp:spPr>
        <a:xfrm>
          <a:off x="1994445" y="2114119"/>
          <a:ext cx="8660922" cy="779161"/>
        </a:xfrm>
        <a:custGeom>
          <a:avLst/>
          <a:gdLst/>
          <a:ahLst/>
          <a:cxnLst/>
          <a:rect l="0" t="0" r="0" b="0"/>
          <a:pathLst>
            <a:path>
              <a:moveTo>
                <a:pt x="8660922" y="0"/>
              </a:moveTo>
              <a:lnTo>
                <a:pt x="8660922" y="406680"/>
              </a:lnTo>
              <a:lnTo>
                <a:pt x="0" y="406680"/>
              </a:lnTo>
              <a:lnTo>
                <a:pt x="0" y="779161"/>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107439" y="2499651"/>
        <a:ext cx="434934" cy="8097"/>
      </dsp:txXfrm>
    </dsp:sp>
    <dsp:sp modelId="{DCF84CE0-5FAD-4D22-8301-3248560B02E9}">
      <dsp:nvSpPr>
        <dsp:cNvPr id="0" name=""/>
        <dsp:cNvSpPr/>
      </dsp:nvSpPr>
      <dsp:spPr>
        <a:xfrm>
          <a:off x="8895018" y="3499"/>
          <a:ext cx="3520700" cy="211242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2517" tIns="181087" rIns="172517" bIns="181087"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Neue Haas Grotesk Text Pro"/>
            </a:rPr>
            <a:t>-</a:t>
          </a:r>
          <a:r>
            <a:rPr lang="en-GB" sz="2000" kern="1200" dirty="0"/>
            <a:t>To  choose two activities for children (0-2 years) old in the community centre</a:t>
          </a:r>
          <a:endParaRPr lang="en-US" sz="2000" kern="1200" dirty="0"/>
        </a:p>
      </dsp:txBody>
      <dsp:txXfrm>
        <a:off x="8895018" y="3499"/>
        <a:ext cx="3520700" cy="2112420"/>
      </dsp:txXfrm>
    </dsp:sp>
    <dsp:sp modelId="{767EEB85-29A3-47BB-BE91-5003A2B38D2C}">
      <dsp:nvSpPr>
        <dsp:cNvPr id="0" name=""/>
        <dsp:cNvSpPr/>
      </dsp:nvSpPr>
      <dsp:spPr>
        <a:xfrm>
          <a:off x="3752995" y="3936171"/>
          <a:ext cx="779161" cy="91440"/>
        </a:xfrm>
        <a:custGeom>
          <a:avLst/>
          <a:gdLst/>
          <a:ahLst/>
          <a:cxnLst/>
          <a:rect l="0" t="0" r="0" b="0"/>
          <a:pathLst>
            <a:path>
              <a:moveTo>
                <a:pt x="0" y="45720"/>
              </a:moveTo>
              <a:lnTo>
                <a:pt x="779161"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122332" y="3977842"/>
        <a:ext cx="40488" cy="8097"/>
      </dsp:txXfrm>
    </dsp:sp>
    <dsp:sp modelId="{86A18F42-05D4-42E7-89CF-A85DA15154DD}">
      <dsp:nvSpPr>
        <dsp:cNvPr id="0" name=""/>
        <dsp:cNvSpPr/>
      </dsp:nvSpPr>
      <dsp:spPr>
        <a:xfrm>
          <a:off x="234095" y="2925681"/>
          <a:ext cx="3520700" cy="211242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2517" tIns="181087" rIns="172517" bIns="181087"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Neue Haas Grotesk Text Pro"/>
            </a:rPr>
            <a:t>-</a:t>
          </a:r>
          <a:r>
            <a:rPr lang="en-GB" sz="2000" kern="1200" dirty="0"/>
            <a:t>To prove how the activities are linked to Piaget's theory</a:t>
          </a:r>
          <a:endParaRPr lang="en-US" sz="2000" kern="1200" dirty="0"/>
        </a:p>
      </dsp:txBody>
      <dsp:txXfrm>
        <a:off x="234095" y="2925681"/>
        <a:ext cx="3520700" cy="2112420"/>
      </dsp:txXfrm>
    </dsp:sp>
    <dsp:sp modelId="{80786752-B2DA-422C-9D4C-1C2F80CC79E9}">
      <dsp:nvSpPr>
        <dsp:cNvPr id="0" name=""/>
        <dsp:cNvSpPr/>
      </dsp:nvSpPr>
      <dsp:spPr>
        <a:xfrm>
          <a:off x="8083457" y="3936171"/>
          <a:ext cx="779161" cy="91440"/>
        </a:xfrm>
        <a:custGeom>
          <a:avLst/>
          <a:gdLst/>
          <a:ahLst/>
          <a:cxnLst/>
          <a:rect l="0" t="0" r="0" b="0"/>
          <a:pathLst>
            <a:path>
              <a:moveTo>
                <a:pt x="0" y="45720"/>
              </a:moveTo>
              <a:lnTo>
                <a:pt x="779161"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452793" y="3977842"/>
        <a:ext cx="40488" cy="8097"/>
      </dsp:txXfrm>
    </dsp:sp>
    <dsp:sp modelId="{73D207DA-3E00-48B6-853B-D13FFC677417}">
      <dsp:nvSpPr>
        <dsp:cNvPr id="0" name=""/>
        <dsp:cNvSpPr/>
      </dsp:nvSpPr>
      <dsp:spPr>
        <a:xfrm>
          <a:off x="4564556" y="2925681"/>
          <a:ext cx="3520700" cy="211242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2517" tIns="181087" rIns="172517" bIns="181087"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Neue Haas Grotesk Text Pro"/>
            </a:rPr>
            <a:t>-</a:t>
          </a:r>
          <a:r>
            <a:rPr lang="en-GB" sz="2000" kern="1200" dirty="0"/>
            <a:t>To conclude the thesis</a:t>
          </a:r>
          <a:endParaRPr lang="en-US" sz="2000" kern="1200" dirty="0"/>
        </a:p>
      </dsp:txBody>
      <dsp:txXfrm>
        <a:off x="4564556" y="2925681"/>
        <a:ext cx="3520700" cy="2112420"/>
      </dsp:txXfrm>
    </dsp:sp>
    <dsp:sp modelId="{606F1610-337C-4394-B720-F2BA51EFB891}">
      <dsp:nvSpPr>
        <dsp:cNvPr id="0" name=""/>
        <dsp:cNvSpPr/>
      </dsp:nvSpPr>
      <dsp:spPr>
        <a:xfrm>
          <a:off x="8895018" y="2925681"/>
          <a:ext cx="3520700" cy="211242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2517" tIns="181087" rIns="172517" bIns="181087"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Neue Haas Grotesk Text Pro"/>
            </a:rPr>
            <a:t>-</a:t>
          </a:r>
          <a:r>
            <a:rPr lang="en-GB" sz="2000" kern="1200" dirty="0"/>
            <a:t>To reference the presentation</a:t>
          </a:r>
          <a:endParaRPr lang="en-US" sz="2000" kern="1200" dirty="0"/>
        </a:p>
      </dsp:txBody>
      <dsp:txXfrm>
        <a:off x="8895018" y="2925681"/>
        <a:ext cx="3520700" cy="21124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8C448F-E768-4B19-BADF-DF1AE898D45B}">
      <dsp:nvSpPr>
        <dsp:cNvPr id="0" name=""/>
        <dsp:cNvSpPr/>
      </dsp:nvSpPr>
      <dsp:spPr>
        <a:xfrm>
          <a:off x="645553" y="0"/>
          <a:ext cx="7316272" cy="3024388"/>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026A47-A7FF-4D33-AD60-9D4E4D63895C}">
      <dsp:nvSpPr>
        <dsp:cNvPr id="0" name=""/>
        <dsp:cNvSpPr/>
      </dsp:nvSpPr>
      <dsp:spPr>
        <a:xfrm>
          <a:off x="4307" y="907316"/>
          <a:ext cx="2071991" cy="120975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dirty="0">
              <a:latin typeface="Arial"/>
              <a:cs typeface="Arial"/>
            </a:rPr>
            <a:t>Sensorimotor stage (0-2 years)</a:t>
          </a:r>
        </a:p>
      </dsp:txBody>
      <dsp:txXfrm>
        <a:off x="63362" y="966371"/>
        <a:ext cx="1953881" cy="1091645"/>
      </dsp:txXfrm>
    </dsp:sp>
    <dsp:sp modelId="{8D6E0F55-0B7A-4143-A9E0-EB43A2B54DD9}">
      <dsp:nvSpPr>
        <dsp:cNvPr id="0" name=""/>
        <dsp:cNvSpPr/>
      </dsp:nvSpPr>
      <dsp:spPr>
        <a:xfrm>
          <a:off x="2179898" y="907316"/>
          <a:ext cx="2071991" cy="120975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dirty="0">
              <a:latin typeface="Arial"/>
              <a:cs typeface="Arial"/>
            </a:rPr>
            <a:t>Preoperationalstage (2-7 years)</a:t>
          </a:r>
        </a:p>
      </dsp:txBody>
      <dsp:txXfrm>
        <a:off x="2238953" y="966371"/>
        <a:ext cx="1953881" cy="1091645"/>
      </dsp:txXfrm>
    </dsp:sp>
    <dsp:sp modelId="{DB1AE58B-6D2B-4DA6-BCB7-E9A40563D8AE}">
      <dsp:nvSpPr>
        <dsp:cNvPr id="0" name=""/>
        <dsp:cNvSpPr/>
      </dsp:nvSpPr>
      <dsp:spPr>
        <a:xfrm>
          <a:off x="4355489" y="907316"/>
          <a:ext cx="2071991" cy="120975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dirty="0">
              <a:latin typeface="Neue Haas Grotesk Text Pro"/>
            </a:rPr>
            <a:t>Concrete Operational stage (7-11 years)</a:t>
          </a:r>
          <a:endParaRPr lang="en-GB" sz="1600" kern="1200" dirty="0"/>
        </a:p>
      </dsp:txBody>
      <dsp:txXfrm>
        <a:off x="4414544" y="966371"/>
        <a:ext cx="1953881" cy="1091645"/>
      </dsp:txXfrm>
    </dsp:sp>
    <dsp:sp modelId="{A09313B5-D249-4997-9AD4-279C6B1099DC}">
      <dsp:nvSpPr>
        <dsp:cNvPr id="0" name=""/>
        <dsp:cNvSpPr/>
      </dsp:nvSpPr>
      <dsp:spPr>
        <a:xfrm>
          <a:off x="6531079" y="907316"/>
          <a:ext cx="2071991" cy="120975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dirty="0">
              <a:latin typeface="Neue Haas Grotesk Text Pro"/>
            </a:rPr>
            <a:t>Formal Operational stage (12+ years)</a:t>
          </a:r>
        </a:p>
      </dsp:txBody>
      <dsp:txXfrm>
        <a:off x="6590134" y="966371"/>
        <a:ext cx="1953881" cy="1091645"/>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83D70-91AA-429A-BD57-1CB6792B30EE}"/>
              </a:ext>
            </a:extLst>
          </p:cNvPr>
          <p:cNvSpPr>
            <a:spLocks noGrp="1"/>
          </p:cNvSpPr>
          <p:nvPr>
            <p:ph type="ctrTitle"/>
          </p:nvPr>
        </p:nvSpPr>
        <p:spPr>
          <a:xfrm>
            <a:off x="1088136" y="1078030"/>
            <a:ext cx="9288096" cy="2956718"/>
          </a:xfrm>
        </p:spPr>
        <p:txBody>
          <a:bodyPr anchor="t">
            <a:noAutofit/>
          </a:bodyPr>
          <a:lstStyle>
            <a:lvl1pPr algn="l">
              <a:defRPr sz="6600" cap="all" baseline="0"/>
            </a:lvl1pPr>
          </a:lstStyle>
          <a:p>
            <a:r>
              <a:rPr lang="en-US" dirty="0"/>
              <a:t>Click to edit Master title style</a:t>
            </a:r>
          </a:p>
        </p:txBody>
      </p:sp>
      <p:sp>
        <p:nvSpPr>
          <p:cNvPr id="3" name="Subtitle 2">
            <a:extLst>
              <a:ext uri="{FF2B5EF4-FFF2-40B4-BE49-F238E27FC236}">
                <a16:creationId xmlns:a16="http://schemas.microsoft.com/office/drawing/2014/main" id="{F065D245-B564-481D-A323-F73C5BCA8461}"/>
              </a:ext>
            </a:extLst>
          </p:cNvPr>
          <p:cNvSpPr>
            <a:spLocks noGrp="1"/>
          </p:cNvSpPr>
          <p:nvPr>
            <p:ph type="subTitle" idx="1"/>
          </p:nvPr>
        </p:nvSpPr>
        <p:spPr>
          <a:xfrm>
            <a:off x="1088136" y="4455621"/>
            <a:ext cx="9288096" cy="1435331"/>
          </a:xfrm>
        </p:spPr>
        <p:txBody>
          <a:bodyPr>
            <a:normAutofit/>
          </a:bodyPr>
          <a:lstStyle>
            <a:lvl1pPr marL="0" indent="0" algn="l">
              <a:lnSpc>
                <a:spcPct val="12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28E072EE-51B3-4C0C-A460-4684AB079301}"/>
              </a:ext>
            </a:extLst>
          </p:cNvPr>
          <p:cNvSpPr>
            <a:spLocks noGrp="1"/>
          </p:cNvSpPr>
          <p:nvPr>
            <p:ph type="dt" sz="half" idx="10"/>
          </p:nvPr>
        </p:nvSpPr>
        <p:spPr/>
        <p:txBody>
          <a:bodyPr/>
          <a:lstStyle/>
          <a:p>
            <a:fld id="{A1E45834-53BD-4C8F-B791-CD5378F4150E}" type="datetimeFigureOut">
              <a:rPr lang="en-US" smtClean="0"/>
              <a:t>2/20/2023</a:t>
            </a:fld>
            <a:endParaRPr lang="en-US"/>
          </a:p>
        </p:txBody>
      </p:sp>
      <p:sp>
        <p:nvSpPr>
          <p:cNvPr id="5" name="Footer Placeholder 4">
            <a:extLst>
              <a:ext uri="{FF2B5EF4-FFF2-40B4-BE49-F238E27FC236}">
                <a16:creationId xmlns:a16="http://schemas.microsoft.com/office/drawing/2014/main" id="{011422A5-3076-413B-84CB-ED3BA4171CC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267C68-40D5-477E-9DBC-C28FD4B1142F}"/>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34102262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EE2F5-9D3C-4BE7-9AD5-335B31CF2CB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5F98C4F-4BF6-47CF-ABEE-2B12748C470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D539070-70D2-4DD1-A439-155343FE262E}"/>
              </a:ext>
            </a:extLst>
          </p:cNvPr>
          <p:cNvSpPr>
            <a:spLocks noGrp="1"/>
          </p:cNvSpPr>
          <p:nvPr>
            <p:ph type="dt" sz="half" idx="10"/>
          </p:nvPr>
        </p:nvSpPr>
        <p:spPr/>
        <p:txBody>
          <a:bodyPr/>
          <a:lstStyle/>
          <a:p>
            <a:fld id="{A1E45834-53BD-4C8F-B791-CD5378F4150E}" type="datetimeFigureOut">
              <a:rPr lang="en-US" smtClean="0"/>
              <a:t>2/20/2023</a:t>
            </a:fld>
            <a:endParaRPr lang="en-US"/>
          </a:p>
        </p:txBody>
      </p:sp>
      <p:sp>
        <p:nvSpPr>
          <p:cNvPr id="5" name="Footer Placeholder 4">
            <a:extLst>
              <a:ext uri="{FF2B5EF4-FFF2-40B4-BE49-F238E27FC236}">
                <a16:creationId xmlns:a16="http://schemas.microsoft.com/office/drawing/2014/main" id="{6151AB30-CD74-471D-9FA6-ADC0C901E6D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A137C4-F19E-4521-8DCB-4E0CF9CA3193}"/>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34542721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8007D-9B1D-4E2C-B38F-29C6820996DF}"/>
              </a:ext>
            </a:extLst>
          </p:cNvPr>
          <p:cNvSpPr>
            <a:spLocks noGrp="1"/>
          </p:cNvSpPr>
          <p:nvPr>
            <p:ph type="title"/>
          </p:nvPr>
        </p:nvSpPr>
        <p:spPr>
          <a:xfrm>
            <a:off x="1090940" y="1099127"/>
            <a:ext cx="9272260" cy="3472874"/>
          </a:xfrm>
        </p:spPr>
        <p:txBody>
          <a:bodyPr anchor="t">
            <a:normAutofit/>
          </a:bodyPr>
          <a:lstStyle>
            <a:lvl1pPr>
              <a:defRPr sz="4000" cap="all"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960C51B-B525-4032-9D08-2978D7367BFF}"/>
              </a:ext>
            </a:extLst>
          </p:cNvPr>
          <p:cNvSpPr>
            <a:spLocks noGrp="1"/>
          </p:cNvSpPr>
          <p:nvPr>
            <p:ph type="body" idx="1"/>
          </p:nvPr>
        </p:nvSpPr>
        <p:spPr>
          <a:xfrm>
            <a:off x="1090939" y="4572000"/>
            <a:ext cx="9272262" cy="1320801"/>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3408851-4DCC-447C-828A-5F7E66F7623D}"/>
              </a:ext>
            </a:extLst>
          </p:cNvPr>
          <p:cNvSpPr>
            <a:spLocks noGrp="1"/>
          </p:cNvSpPr>
          <p:nvPr>
            <p:ph type="dt" sz="half" idx="10"/>
          </p:nvPr>
        </p:nvSpPr>
        <p:spPr/>
        <p:txBody>
          <a:bodyPr/>
          <a:lstStyle/>
          <a:p>
            <a:fld id="{A1E45834-53BD-4C8F-B791-CD5378F4150E}" type="datetimeFigureOut">
              <a:rPr lang="en-US" smtClean="0"/>
              <a:t>2/20/2023</a:t>
            </a:fld>
            <a:endParaRPr lang="en-US"/>
          </a:p>
        </p:txBody>
      </p:sp>
      <p:sp>
        <p:nvSpPr>
          <p:cNvPr id="5" name="Footer Placeholder 4">
            <a:extLst>
              <a:ext uri="{FF2B5EF4-FFF2-40B4-BE49-F238E27FC236}">
                <a16:creationId xmlns:a16="http://schemas.microsoft.com/office/drawing/2014/main" id="{4C094542-CAEF-4D6C-BE6A-BC100F0590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C8BDE40-8468-4051-9703-B751608AAF9D}"/>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33414329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BF7AE-3892-4896-8C15-7A35A41EFD9C}"/>
              </a:ext>
            </a:extLst>
          </p:cNvPr>
          <p:cNvSpPr>
            <a:spLocks noGrp="1"/>
          </p:cNvSpPr>
          <p:nvPr>
            <p:ph type="title"/>
          </p:nvPr>
        </p:nvSpPr>
        <p:spPr>
          <a:xfrm>
            <a:off x="1088136" y="1088136"/>
            <a:ext cx="9890066" cy="1294228"/>
          </a:xfrm>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F2FD9A26-86F1-4817-B243-4DE63B4F182F}"/>
              </a:ext>
            </a:extLst>
          </p:cNvPr>
          <p:cNvSpPr>
            <a:spLocks noGrp="1"/>
          </p:cNvSpPr>
          <p:nvPr>
            <p:ph sz="half" idx="1"/>
          </p:nvPr>
        </p:nvSpPr>
        <p:spPr>
          <a:xfrm>
            <a:off x="1082185" y="2440568"/>
            <a:ext cx="4841505" cy="380128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D454BF9B-EA16-48C8-96B9-7A66051BE768}"/>
              </a:ext>
            </a:extLst>
          </p:cNvPr>
          <p:cNvSpPr>
            <a:spLocks noGrp="1"/>
          </p:cNvSpPr>
          <p:nvPr>
            <p:ph sz="half" idx="2"/>
          </p:nvPr>
        </p:nvSpPr>
        <p:spPr>
          <a:xfrm>
            <a:off x="6172200" y="2440568"/>
            <a:ext cx="4806002" cy="38012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16E2D9F-1FCE-4A1C-996E-DB05777A8994}"/>
              </a:ext>
            </a:extLst>
          </p:cNvPr>
          <p:cNvSpPr>
            <a:spLocks noGrp="1"/>
          </p:cNvSpPr>
          <p:nvPr>
            <p:ph type="dt" sz="half" idx="10"/>
          </p:nvPr>
        </p:nvSpPr>
        <p:spPr/>
        <p:txBody>
          <a:bodyPr/>
          <a:lstStyle/>
          <a:p>
            <a:fld id="{A1E45834-53BD-4C8F-B791-CD5378F4150E}" type="datetimeFigureOut">
              <a:rPr lang="en-US" smtClean="0"/>
              <a:t>2/20/2023</a:t>
            </a:fld>
            <a:endParaRPr lang="en-US"/>
          </a:p>
        </p:txBody>
      </p:sp>
      <p:sp>
        <p:nvSpPr>
          <p:cNvPr id="6" name="Footer Placeholder 5">
            <a:extLst>
              <a:ext uri="{FF2B5EF4-FFF2-40B4-BE49-F238E27FC236}">
                <a16:creationId xmlns:a16="http://schemas.microsoft.com/office/drawing/2014/main" id="{40629E05-3F6C-40BF-9324-118588B6CAE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9BE013-C5C0-4CBD-982E-36F037F7366F}"/>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38155484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ED885-5FE5-4407-BE4D-FAD01C40A905}"/>
              </a:ext>
            </a:extLst>
          </p:cNvPr>
          <p:cNvSpPr>
            <a:spLocks noGrp="1"/>
          </p:cNvSpPr>
          <p:nvPr>
            <p:ph type="title"/>
          </p:nvPr>
        </p:nvSpPr>
        <p:spPr>
          <a:xfrm>
            <a:off x="1090940" y="1084333"/>
            <a:ext cx="9949455" cy="838856"/>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6E322A77-C134-4857-83E5-51217D3C29FB}"/>
              </a:ext>
            </a:extLst>
          </p:cNvPr>
          <p:cNvSpPr>
            <a:spLocks noGrp="1"/>
          </p:cNvSpPr>
          <p:nvPr>
            <p:ph type="body" idx="1"/>
          </p:nvPr>
        </p:nvSpPr>
        <p:spPr>
          <a:xfrm>
            <a:off x="1092088" y="1923190"/>
            <a:ext cx="4816475" cy="838856"/>
          </a:xfrm>
        </p:spPr>
        <p:txBody>
          <a:bodyPr anchor="b">
            <a:normAutofit/>
          </a:bodyPr>
          <a:lstStyle>
            <a:lvl1pPr marL="0" indent="0">
              <a:lnSpc>
                <a:spcPct val="100000"/>
              </a:lnSpc>
              <a:buNone/>
              <a:defRPr sz="2000" b="1"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A4ECBFE-C62C-471B-BFE4-1272EAC3479D}"/>
              </a:ext>
            </a:extLst>
          </p:cNvPr>
          <p:cNvSpPr>
            <a:spLocks noGrp="1"/>
          </p:cNvSpPr>
          <p:nvPr>
            <p:ph sz="half" idx="2"/>
          </p:nvPr>
        </p:nvSpPr>
        <p:spPr>
          <a:xfrm>
            <a:off x="1092088" y="2825791"/>
            <a:ext cx="4816475" cy="336387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7710AFC6-F407-4F35-BD37-B32F9B4036D0}"/>
              </a:ext>
            </a:extLst>
          </p:cNvPr>
          <p:cNvSpPr>
            <a:spLocks noGrp="1"/>
          </p:cNvSpPr>
          <p:nvPr>
            <p:ph type="body" sz="quarter" idx="3"/>
          </p:nvPr>
        </p:nvSpPr>
        <p:spPr>
          <a:xfrm>
            <a:off x="6215482" y="1923190"/>
            <a:ext cx="4824913" cy="838856"/>
          </a:xfrm>
        </p:spPr>
        <p:txBody>
          <a:bodyPr anchor="b">
            <a:normAutofit/>
          </a:bodyPr>
          <a:lstStyle>
            <a:lvl1pPr marL="0" indent="0">
              <a:lnSpc>
                <a:spcPct val="100000"/>
              </a:lnSpc>
              <a:buNone/>
              <a:defRPr sz="2000" b="1"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58D60D5-0F83-46CB-92F3-849FC08E6E92}"/>
              </a:ext>
            </a:extLst>
          </p:cNvPr>
          <p:cNvSpPr>
            <a:spLocks noGrp="1"/>
          </p:cNvSpPr>
          <p:nvPr>
            <p:ph sz="quarter" idx="4"/>
          </p:nvPr>
        </p:nvSpPr>
        <p:spPr>
          <a:xfrm>
            <a:off x="6215482" y="2825791"/>
            <a:ext cx="4824913" cy="33638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A5AE694-5CA0-48DA-90D3-EC42BD1D86C1}"/>
              </a:ext>
            </a:extLst>
          </p:cNvPr>
          <p:cNvSpPr>
            <a:spLocks noGrp="1"/>
          </p:cNvSpPr>
          <p:nvPr>
            <p:ph type="dt" sz="half" idx="10"/>
          </p:nvPr>
        </p:nvSpPr>
        <p:spPr/>
        <p:txBody>
          <a:bodyPr/>
          <a:lstStyle/>
          <a:p>
            <a:fld id="{A1E45834-53BD-4C8F-B791-CD5378F4150E}" type="datetimeFigureOut">
              <a:rPr lang="en-US" smtClean="0"/>
              <a:t>2/20/2023</a:t>
            </a:fld>
            <a:endParaRPr lang="en-US"/>
          </a:p>
        </p:txBody>
      </p:sp>
      <p:sp>
        <p:nvSpPr>
          <p:cNvPr id="8" name="Footer Placeholder 7">
            <a:extLst>
              <a:ext uri="{FF2B5EF4-FFF2-40B4-BE49-F238E27FC236}">
                <a16:creationId xmlns:a16="http://schemas.microsoft.com/office/drawing/2014/main" id="{F340A80D-4CCB-4899-9E1D-A5967F4E649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F753A9D-469A-4ED9-99A1-7E4B115F8933}"/>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1532426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7C91E-0A11-4E5D-9B8D-5316E73A2D58}"/>
              </a:ext>
            </a:extLst>
          </p:cNvPr>
          <p:cNvSpPr>
            <a:spLocks noGrp="1"/>
          </p:cNvSpPr>
          <p:nvPr>
            <p:ph type="title"/>
          </p:nvPr>
        </p:nvSpPr>
        <p:spPr/>
        <p:txBody>
          <a:bodyPr/>
          <a:lstStyle>
            <a:lvl1pPr>
              <a:defRPr cap="all" baseline="0"/>
            </a:lvl1pPr>
          </a:lstStyle>
          <a:p>
            <a:r>
              <a:rPr lang="en-US" dirty="0"/>
              <a:t>Click to edit Master title style</a:t>
            </a:r>
          </a:p>
        </p:txBody>
      </p:sp>
      <p:sp>
        <p:nvSpPr>
          <p:cNvPr id="3" name="Date Placeholder 2">
            <a:extLst>
              <a:ext uri="{FF2B5EF4-FFF2-40B4-BE49-F238E27FC236}">
                <a16:creationId xmlns:a16="http://schemas.microsoft.com/office/drawing/2014/main" id="{A1B8A8D1-71AD-4F9F-B393-9EED83FEF003}"/>
              </a:ext>
            </a:extLst>
          </p:cNvPr>
          <p:cNvSpPr>
            <a:spLocks noGrp="1"/>
          </p:cNvSpPr>
          <p:nvPr>
            <p:ph type="dt" sz="half" idx="10"/>
          </p:nvPr>
        </p:nvSpPr>
        <p:spPr/>
        <p:txBody>
          <a:bodyPr/>
          <a:lstStyle/>
          <a:p>
            <a:fld id="{A1E45834-53BD-4C8F-B791-CD5378F4150E}" type="datetimeFigureOut">
              <a:rPr lang="en-US" smtClean="0"/>
              <a:t>2/20/2023</a:t>
            </a:fld>
            <a:endParaRPr lang="en-US"/>
          </a:p>
        </p:txBody>
      </p:sp>
      <p:sp>
        <p:nvSpPr>
          <p:cNvPr id="4" name="Footer Placeholder 3">
            <a:extLst>
              <a:ext uri="{FF2B5EF4-FFF2-40B4-BE49-F238E27FC236}">
                <a16:creationId xmlns:a16="http://schemas.microsoft.com/office/drawing/2014/main" id="{D7E36922-9A4C-453D-9B70-0C3A70281C0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F5AAEF2-65DC-4E28-9AA4-5115ACB074CC}"/>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35534205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448B02B-A32A-4383-BBC7-0C383390A96F}"/>
              </a:ext>
            </a:extLst>
          </p:cNvPr>
          <p:cNvSpPr>
            <a:spLocks noGrp="1"/>
          </p:cNvSpPr>
          <p:nvPr>
            <p:ph type="dt" sz="half" idx="10"/>
          </p:nvPr>
        </p:nvSpPr>
        <p:spPr/>
        <p:txBody>
          <a:bodyPr/>
          <a:lstStyle/>
          <a:p>
            <a:fld id="{A1E45834-53BD-4C8F-B791-CD5378F4150E}" type="datetimeFigureOut">
              <a:rPr lang="en-US" smtClean="0"/>
              <a:t>2/20/2023</a:t>
            </a:fld>
            <a:endParaRPr lang="en-US"/>
          </a:p>
        </p:txBody>
      </p:sp>
      <p:sp>
        <p:nvSpPr>
          <p:cNvPr id="3" name="Footer Placeholder 2">
            <a:extLst>
              <a:ext uri="{FF2B5EF4-FFF2-40B4-BE49-F238E27FC236}">
                <a16:creationId xmlns:a16="http://schemas.microsoft.com/office/drawing/2014/main" id="{FCFF7E77-47E0-4F9E-9148-8D0C59C0CFC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98005A2-ECF0-4759-A17B-FDECE80683F4}"/>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29946759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A1DD4B-5676-477E-8C52-4C1CF160FCDE}"/>
              </a:ext>
            </a:extLst>
          </p:cNvPr>
          <p:cNvSpPr>
            <a:spLocks noGrp="1"/>
          </p:cNvSpPr>
          <p:nvPr>
            <p:ph type="title"/>
          </p:nvPr>
        </p:nvSpPr>
        <p:spPr>
          <a:xfrm>
            <a:off x="1090940" y="1094448"/>
            <a:ext cx="3785860" cy="1554362"/>
          </a:xfrm>
        </p:spPr>
        <p:txBody>
          <a:bodyPr anchor="t">
            <a:normAutofit/>
          </a:bodyPr>
          <a:lstStyle>
            <a:lvl1pPr>
              <a:defRPr sz="2800" cap="all" baseline="0"/>
            </a:lvl1pPr>
          </a:lstStyle>
          <a:p>
            <a:r>
              <a:rPr lang="en-US" dirty="0"/>
              <a:t>Click to edit Master title style</a:t>
            </a:r>
          </a:p>
        </p:txBody>
      </p:sp>
      <p:sp>
        <p:nvSpPr>
          <p:cNvPr id="3" name="Content Placeholder 2">
            <a:extLst>
              <a:ext uri="{FF2B5EF4-FFF2-40B4-BE49-F238E27FC236}">
                <a16:creationId xmlns:a16="http://schemas.microsoft.com/office/drawing/2014/main" id="{4B5A3E63-EB15-4D82-BF2B-36BB030C430D}"/>
              </a:ext>
            </a:extLst>
          </p:cNvPr>
          <p:cNvSpPr>
            <a:spLocks noGrp="1"/>
          </p:cNvSpPr>
          <p:nvPr>
            <p:ph idx="1"/>
          </p:nvPr>
        </p:nvSpPr>
        <p:spPr>
          <a:xfrm>
            <a:off x="5524500" y="922689"/>
            <a:ext cx="5486002"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CBE994E-BAB7-43DC-A0E4-C779CF2A33D5}"/>
              </a:ext>
            </a:extLst>
          </p:cNvPr>
          <p:cNvSpPr>
            <a:spLocks noGrp="1"/>
          </p:cNvSpPr>
          <p:nvPr>
            <p:ph type="body" sz="half" idx="2"/>
          </p:nvPr>
        </p:nvSpPr>
        <p:spPr>
          <a:xfrm>
            <a:off x="1090940" y="2701254"/>
            <a:ext cx="3785860" cy="3167733"/>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EDEFAAA-1B70-42AA-ADCC-F49B58132654}"/>
              </a:ext>
            </a:extLst>
          </p:cNvPr>
          <p:cNvSpPr>
            <a:spLocks noGrp="1"/>
          </p:cNvSpPr>
          <p:nvPr>
            <p:ph type="dt" sz="half" idx="10"/>
          </p:nvPr>
        </p:nvSpPr>
        <p:spPr/>
        <p:txBody>
          <a:bodyPr/>
          <a:lstStyle/>
          <a:p>
            <a:fld id="{A1E45834-53BD-4C8F-B791-CD5378F4150E}" type="datetimeFigureOut">
              <a:rPr lang="en-US" smtClean="0"/>
              <a:t>2/20/2023</a:t>
            </a:fld>
            <a:endParaRPr lang="en-US"/>
          </a:p>
        </p:txBody>
      </p:sp>
      <p:sp>
        <p:nvSpPr>
          <p:cNvPr id="6" name="Footer Placeholder 5">
            <a:extLst>
              <a:ext uri="{FF2B5EF4-FFF2-40B4-BE49-F238E27FC236}">
                <a16:creationId xmlns:a16="http://schemas.microsoft.com/office/drawing/2014/main" id="{E4C7B6CC-1C13-4F34-AC86-CCD442C8C3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9F1B638-9061-41AD-AF47-73A4AF8B781A}"/>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32149219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CF3C43-1676-4A29-83F9-D788ED2E71E9}"/>
              </a:ext>
            </a:extLst>
          </p:cNvPr>
          <p:cNvSpPr>
            <a:spLocks noGrp="1"/>
          </p:cNvSpPr>
          <p:nvPr>
            <p:ph type="title"/>
          </p:nvPr>
        </p:nvSpPr>
        <p:spPr>
          <a:xfrm>
            <a:off x="1090940" y="1097280"/>
            <a:ext cx="3785860" cy="1559740"/>
          </a:xfrm>
        </p:spPr>
        <p:txBody>
          <a:bodyPr anchor="t">
            <a:normAutofit/>
          </a:bodyPr>
          <a:lstStyle>
            <a:lvl1pPr>
              <a:defRPr sz="2800" cap="all" baseline="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5214A903-97C7-4349-B8CE-1BBED1942E3B}"/>
              </a:ext>
            </a:extLst>
          </p:cNvPr>
          <p:cNvSpPr>
            <a:spLocks noGrp="1"/>
          </p:cNvSpPr>
          <p:nvPr>
            <p:ph type="pic" idx="1"/>
          </p:nvPr>
        </p:nvSpPr>
        <p:spPr>
          <a:xfrm>
            <a:off x="5524500" y="1143000"/>
            <a:ext cx="5486400" cy="4572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BF0A9F58-4AEB-4286-98F7-3C77AA913BE8}"/>
              </a:ext>
            </a:extLst>
          </p:cNvPr>
          <p:cNvSpPr>
            <a:spLocks noGrp="1"/>
          </p:cNvSpPr>
          <p:nvPr>
            <p:ph type="body" sz="half" idx="2"/>
          </p:nvPr>
        </p:nvSpPr>
        <p:spPr>
          <a:xfrm>
            <a:off x="1090940" y="2697480"/>
            <a:ext cx="3785860" cy="309342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4F55A58-F085-4500-AF61-045B12C8F41E}"/>
              </a:ext>
            </a:extLst>
          </p:cNvPr>
          <p:cNvSpPr>
            <a:spLocks noGrp="1"/>
          </p:cNvSpPr>
          <p:nvPr>
            <p:ph type="dt" sz="half" idx="10"/>
          </p:nvPr>
        </p:nvSpPr>
        <p:spPr/>
        <p:txBody>
          <a:bodyPr/>
          <a:lstStyle/>
          <a:p>
            <a:fld id="{A1E45834-53BD-4C8F-B791-CD5378F4150E}" type="datetimeFigureOut">
              <a:rPr lang="en-US" smtClean="0"/>
              <a:t>2/20/2023</a:t>
            </a:fld>
            <a:endParaRPr lang="en-US"/>
          </a:p>
        </p:txBody>
      </p:sp>
      <p:sp>
        <p:nvSpPr>
          <p:cNvPr id="6" name="Footer Placeholder 5">
            <a:extLst>
              <a:ext uri="{FF2B5EF4-FFF2-40B4-BE49-F238E27FC236}">
                <a16:creationId xmlns:a16="http://schemas.microsoft.com/office/drawing/2014/main" id="{E9936470-561D-49AE-AC84-B79D483FDA7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EEF2BE2-DF21-4683-9D5F-849A525FD5C4}"/>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34960096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D6C900-05BC-4021-B69F-2DAF974B7EF6}"/>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3F26E227-253A-44A0-9404-1CFD8CE419C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AFF5A02-0FC4-41C8-A13C-4C929B28846B}"/>
              </a:ext>
            </a:extLst>
          </p:cNvPr>
          <p:cNvSpPr>
            <a:spLocks noGrp="1"/>
          </p:cNvSpPr>
          <p:nvPr>
            <p:ph type="dt" sz="half" idx="10"/>
          </p:nvPr>
        </p:nvSpPr>
        <p:spPr/>
        <p:txBody>
          <a:bodyPr/>
          <a:lstStyle/>
          <a:p>
            <a:fld id="{A1E45834-53BD-4C8F-B791-CD5378F4150E}" type="datetimeFigureOut">
              <a:rPr lang="en-US" smtClean="0"/>
              <a:t>2/20/2023</a:t>
            </a:fld>
            <a:endParaRPr lang="en-US"/>
          </a:p>
        </p:txBody>
      </p:sp>
      <p:sp>
        <p:nvSpPr>
          <p:cNvPr id="5" name="Footer Placeholder 4">
            <a:extLst>
              <a:ext uri="{FF2B5EF4-FFF2-40B4-BE49-F238E27FC236}">
                <a16:creationId xmlns:a16="http://schemas.microsoft.com/office/drawing/2014/main" id="{80459378-C430-49DB-B2D6-E32FBBCD4A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7B9D57D-CB8E-4E67-AE2D-2790E2AA60CB}"/>
              </a:ext>
            </a:extLst>
          </p:cNvPr>
          <p:cNvSpPr>
            <a:spLocks noGrp="1"/>
          </p:cNvSpPr>
          <p:nvPr>
            <p:ph type="sldNum" sz="quarter" idx="12"/>
          </p:nvPr>
        </p:nvSpPr>
        <p:spPr/>
        <p:txBody>
          <a:bodyPr/>
          <a:lstStyle/>
          <a:p>
            <a:fld id="{719D7796-F675-488F-AC46-C88938C80352}" type="slidenum">
              <a:rPr lang="en-US" smtClean="0"/>
              <a:t>‹#›</a:t>
            </a:fld>
            <a:endParaRPr lang="en-US"/>
          </a:p>
        </p:txBody>
      </p:sp>
    </p:spTree>
    <p:extLst>
      <p:ext uri="{BB962C8B-B14F-4D97-AF65-F5344CB8AC3E}">
        <p14:creationId xmlns:p14="http://schemas.microsoft.com/office/powerpoint/2010/main" val="27853705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82CF945-D70F-49C1-8CE5-5758C1166014}"/>
              </a:ext>
            </a:extLst>
          </p:cNvPr>
          <p:cNvSpPr>
            <a:spLocks noGrp="1"/>
          </p:cNvSpPr>
          <p:nvPr>
            <p:ph type="title" orient="vert"/>
          </p:nvPr>
        </p:nvSpPr>
        <p:spPr>
          <a:xfrm>
            <a:off x="9182100" y="1091381"/>
            <a:ext cx="2171700" cy="4953369"/>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C2FDB721-04AA-4330-8045-3F2D9BB4BC66}"/>
              </a:ext>
            </a:extLst>
          </p:cNvPr>
          <p:cNvSpPr>
            <a:spLocks noGrp="1"/>
          </p:cNvSpPr>
          <p:nvPr>
            <p:ph type="body" orient="vert" idx="1"/>
          </p:nvPr>
        </p:nvSpPr>
        <p:spPr>
          <a:xfrm>
            <a:off x="838200" y="1091381"/>
            <a:ext cx="8265340" cy="4953369"/>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F418C15-991C-4C71-8DCD-DB3B3888831F}"/>
              </a:ext>
            </a:extLst>
          </p:cNvPr>
          <p:cNvSpPr>
            <a:spLocks noGrp="1"/>
          </p:cNvSpPr>
          <p:nvPr>
            <p:ph type="dt" sz="half" idx="10"/>
          </p:nvPr>
        </p:nvSpPr>
        <p:spPr/>
        <p:txBody>
          <a:bodyPr/>
          <a:lstStyle/>
          <a:p>
            <a:fld id="{A1E45834-53BD-4C8F-B791-CD5378F4150E}" type="datetimeFigureOut">
              <a:rPr lang="en-US" smtClean="0"/>
              <a:t>2/20/2023</a:t>
            </a:fld>
            <a:endParaRPr lang="en-US"/>
          </a:p>
        </p:txBody>
      </p:sp>
      <p:sp>
        <p:nvSpPr>
          <p:cNvPr id="5" name="Footer Placeholder 4">
            <a:extLst>
              <a:ext uri="{FF2B5EF4-FFF2-40B4-BE49-F238E27FC236}">
                <a16:creationId xmlns:a16="http://schemas.microsoft.com/office/drawing/2014/main" id="{F7728CC3-5830-4EFA-B28E-1648904DE18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CDA91B6-E419-4483-9B66-3C758788BC48}"/>
              </a:ext>
            </a:extLst>
          </p:cNvPr>
          <p:cNvSpPr>
            <a:spLocks noGrp="1"/>
          </p:cNvSpPr>
          <p:nvPr>
            <p:ph type="sldNum" sz="quarter" idx="12"/>
          </p:nvPr>
        </p:nvSpPr>
        <p:spPr/>
        <p:txBody>
          <a:bodyPr/>
          <a:lstStyle/>
          <a:p>
            <a:fld id="{719D7796-F675-488F-AC46-C88938C80352}" type="slidenum">
              <a:rPr lang="en-US" smtClean="0"/>
              <a:t>‹#›</a:t>
            </a:fld>
            <a:endParaRPr lang="en-US"/>
          </a:p>
        </p:txBody>
      </p:sp>
      <p:cxnSp>
        <p:nvCxnSpPr>
          <p:cNvPr id="7" name="Straight Connector 6">
            <a:extLst>
              <a:ext uri="{FF2B5EF4-FFF2-40B4-BE49-F238E27FC236}">
                <a16:creationId xmlns:a16="http://schemas.microsoft.com/office/drawing/2014/main" id="{DE447C6A-78C3-4687-9A71-A05DBF6700DE}"/>
              </a:ext>
            </a:extLst>
          </p:cNvPr>
          <p:cNvCxnSpPr>
            <a:cxnSpLocks/>
          </p:cNvCxnSpPr>
          <p:nvPr/>
        </p:nvCxnSpPr>
        <p:spPr>
          <a:xfrm>
            <a:off x="11387805" y="1185205"/>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608603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E4438DC-3CEE-4170-9B1C-BAC05CD8C3B5}"/>
              </a:ext>
            </a:extLst>
          </p:cNvPr>
          <p:cNvSpPr>
            <a:spLocks noGrp="1"/>
          </p:cNvSpPr>
          <p:nvPr>
            <p:ph type="title"/>
          </p:nvPr>
        </p:nvSpPr>
        <p:spPr>
          <a:xfrm>
            <a:off x="1088136" y="1090245"/>
            <a:ext cx="9922764" cy="1294228"/>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47C19D24-DCBE-47F9-8B85-8A118B02B3C9}"/>
              </a:ext>
            </a:extLst>
          </p:cNvPr>
          <p:cNvSpPr>
            <a:spLocks noGrp="1"/>
          </p:cNvSpPr>
          <p:nvPr>
            <p:ph type="body" idx="1"/>
          </p:nvPr>
        </p:nvSpPr>
        <p:spPr>
          <a:xfrm>
            <a:off x="1088136" y="2447778"/>
            <a:ext cx="9922764" cy="383872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34F5788-BDCE-49E2-80AE-31C739C6A0CE}"/>
              </a:ext>
            </a:extLst>
          </p:cNvPr>
          <p:cNvSpPr>
            <a:spLocks noGrp="1"/>
          </p:cNvSpPr>
          <p:nvPr>
            <p:ph type="dt" sz="half" idx="2"/>
          </p:nvPr>
        </p:nvSpPr>
        <p:spPr>
          <a:xfrm>
            <a:off x="7315200" y="6389688"/>
            <a:ext cx="3695302" cy="365125"/>
          </a:xfrm>
          <a:prstGeom prst="rect">
            <a:avLst/>
          </a:prstGeom>
        </p:spPr>
        <p:txBody>
          <a:bodyPr vert="horz" lIns="91440" tIns="45720" rIns="91440" bIns="45720" rtlCol="0" anchor="ctr"/>
          <a:lstStyle>
            <a:lvl1pPr algn="l">
              <a:defRPr sz="900">
                <a:solidFill>
                  <a:schemeClr val="tx1"/>
                </a:solidFill>
              </a:defRPr>
            </a:lvl1pPr>
          </a:lstStyle>
          <a:p>
            <a:fld id="{A1E45834-53BD-4C8F-B791-CD5378F4150E}" type="datetimeFigureOut">
              <a:rPr lang="en-US" smtClean="0"/>
              <a:t>2/20/2023</a:t>
            </a:fld>
            <a:endParaRPr lang="en-US"/>
          </a:p>
        </p:txBody>
      </p:sp>
      <p:sp>
        <p:nvSpPr>
          <p:cNvPr id="5" name="Footer Placeholder 4">
            <a:extLst>
              <a:ext uri="{FF2B5EF4-FFF2-40B4-BE49-F238E27FC236}">
                <a16:creationId xmlns:a16="http://schemas.microsoft.com/office/drawing/2014/main" id="{FD1D5844-8163-4D82-BEFC-BC2D8D511B7E}"/>
              </a:ext>
            </a:extLst>
          </p:cNvPr>
          <p:cNvSpPr>
            <a:spLocks noGrp="1"/>
          </p:cNvSpPr>
          <p:nvPr>
            <p:ph type="ftr" sz="quarter" idx="3"/>
          </p:nvPr>
        </p:nvSpPr>
        <p:spPr>
          <a:xfrm>
            <a:off x="1090940" y="6389688"/>
            <a:ext cx="4433560" cy="365125"/>
          </a:xfrm>
          <a:prstGeom prst="rect">
            <a:avLst/>
          </a:prstGeom>
        </p:spPr>
        <p:txBody>
          <a:bodyPr vert="horz" lIns="91440" tIns="45720" rIns="91440" bIns="45720" rtlCol="0" anchor="ctr"/>
          <a:lstStyle>
            <a:lvl1pPr algn="l">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22698A50-C435-4220-82C6-C8D62A7C9EB0}"/>
              </a:ext>
            </a:extLst>
          </p:cNvPr>
          <p:cNvSpPr>
            <a:spLocks noGrp="1"/>
          </p:cNvSpPr>
          <p:nvPr>
            <p:ph type="sldNum" sz="quarter" idx="4"/>
          </p:nvPr>
        </p:nvSpPr>
        <p:spPr>
          <a:xfrm>
            <a:off x="10983190" y="6389688"/>
            <a:ext cx="940296" cy="365125"/>
          </a:xfrm>
          <a:prstGeom prst="rect">
            <a:avLst/>
          </a:prstGeom>
        </p:spPr>
        <p:txBody>
          <a:bodyPr vert="horz" lIns="91440" tIns="45720" rIns="91440" bIns="45720" rtlCol="0" anchor="ctr"/>
          <a:lstStyle>
            <a:lvl1pPr algn="r">
              <a:defRPr sz="900">
                <a:solidFill>
                  <a:schemeClr val="tx1"/>
                </a:solidFill>
              </a:defRPr>
            </a:lvl1pPr>
          </a:lstStyle>
          <a:p>
            <a:fld id="{719D7796-F675-488F-AC46-C88938C80352}" type="slidenum">
              <a:rPr lang="en-US" smtClean="0"/>
              <a:t>‹#›</a:t>
            </a:fld>
            <a:endParaRPr lang="en-US"/>
          </a:p>
        </p:txBody>
      </p:sp>
      <p:cxnSp>
        <p:nvCxnSpPr>
          <p:cNvPr id="28" name="Straight Connector 27">
            <a:extLst>
              <a:ext uri="{FF2B5EF4-FFF2-40B4-BE49-F238E27FC236}">
                <a16:creationId xmlns:a16="http://schemas.microsoft.com/office/drawing/2014/main" id="{D8689CE0-64D2-447C-9C1F-872D111D8AC3}"/>
              </a:ext>
            </a:extLst>
          </p:cNvPr>
          <p:cNvCxnSpPr>
            <a:cxnSpLocks/>
          </p:cNvCxnSpPr>
          <p:nvPr/>
        </p:nvCxnSpPr>
        <p:spPr>
          <a:xfrm>
            <a:off x="0" y="1185205"/>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06070915"/>
      </p:ext>
    </p:extLst>
  </p:cSld>
  <p:clrMap bg1="lt1" tx1="dk1" bg2="lt2" tx2="dk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691" r:id="rId6"/>
    <p:sldLayoutId id="2147483687" r:id="rId7"/>
    <p:sldLayoutId id="2147483688" r:id="rId8"/>
    <p:sldLayoutId id="2147483689" r:id="rId9"/>
    <p:sldLayoutId id="2147483690" r:id="rId10"/>
    <p:sldLayoutId id="2147483692" r:id="rId11"/>
  </p:sldLayoutIdLst>
  <p:txStyles>
    <p:titleStyle>
      <a:lvl1pPr algn="l" defTabSz="914400" rtl="0" eaLnBrk="1" latinLnBrk="0" hangingPunct="1">
        <a:lnSpc>
          <a:spcPct val="85000"/>
        </a:lnSpc>
        <a:spcBef>
          <a:spcPct val="0"/>
        </a:spcBef>
        <a:buNone/>
        <a:defRPr sz="4400" b="1" kern="1200" cap="none" baseline="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Neue Haas Grotesk Text Pro" panose="020B0504020202020204" pitchFamily="34" charset="0"/>
        <a:buChar char="-"/>
        <a:defRPr sz="1800" kern="1200">
          <a:solidFill>
            <a:schemeClr val="tx1"/>
          </a:solidFill>
          <a:latin typeface="+mn-lt"/>
          <a:ea typeface="+mn-ea"/>
          <a:cs typeface="+mn-cs"/>
        </a:defRPr>
      </a:lvl1pPr>
      <a:lvl2pPr marL="502920" indent="-228600" algn="l" defTabSz="914400" rtl="0" eaLnBrk="1" latinLnBrk="0" hangingPunct="1">
        <a:lnSpc>
          <a:spcPct val="130000"/>
        </a:lnSpc>
        <a:spcBef>
          <a:spcPts val="500"/>
        </a:spcBef>
        <a:buFont typeface="Neue Haas Grotesk Text Pro" panose="020B05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30000"/>
        </a:lnSpc>
        <a:spcBef>
          <a:spcPts val="500"/>
        </a:spcBef>
        <a:buFont typeface="Neue Haas Grotesk Text Pro" panose="020B05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30000"/>
        </a:lnSpc>
        <a:spcBef>
          <a:spcPts val="500"/>
        </a:spcBef>
        <a:buFont typeface="Neue Haas Grotesk Text Pro" panose="020B0504020202020204" pitchFamily="34" charset="0"/>
        <a:buChar char="-"/>
        <a:defRPr sz="1400" kern="1200">
          <a:solidFill>
            <a:schemeClr val="tx1"/>
          </a:solidFill>
          <a:latin typeface="+mn-lt"/>
          <a:ea typeface="+mn-ea"/>
          <a:cs typeface="+mn-cs"/>
        </a:defRPr>
      </a:lvl4pPr>
      <a:lvl5pPr marL="1280160" indent="-228600" algn="l" defTabSz="914400" rtl="0" eaLnBrk="1" latinLnBrk="0" hangingPunct="1">
        <a:lnSpc>
          <a:spcPct val="130000"/>
        </a:lnSpc>
        <a:spcBef>
          <a:spcPts val="500"/>
        </a:spcBef>
        <a:buFont typeface="Neue Haas Grotesk Text Pro" panose="020B05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3.png"/><Relationship Id="rId7" Type="http://schemas.openxmlformats.org/officeDocument/2006/relationships/diagramColors" Target="../diagrams/colors2.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4.jpeg"/></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7" Type="http://schemas.openxmlformats.org/officeDocument/2006/relationships/image" Target="../media/image11.svg"/><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jpeg"/><Relationship Id="rId4" Type="http://schemas.openxmlformats.org/officeDocument/2006/relationships/image" Target="../media/image8.jpeg"/></Relationships>
</file>

<file path=ppt/slides/_rels/slide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riversidetrainingcompany.co.uk/wp-content/uploads/2014/07/Treasure-Baskets1-738x738.jpg" TargetMode="External"/><Relationship Id="rId2" Type="http://schemas.openxmlformats.org/officeDocument/2006/relationships/hyperlink" Target="http://psychology.about.com/od/profilesofmajorthinkers/p/piaget.htm&#8203;" TargetMode="External"/><Relationship Id="rId1" Type="http://schemas.openxmlformats.org/officeDocument/2006/relationships/slideLayout" Target="../slideLayouts/slideLayout2.xml"/><Relationship Id="rId4" Type="http://schemas.openxmlformats.org/officeDocument/2006/relationships/hyperlink" Target="https://www.azquotes.com/picture-quotes/quote-play-is-the-work-of-childhood-jean-piaget-69-6-0643.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0B7304F-E6C0-414A-A6DA-6D87129ACD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Jigsaw puzzles in plastic figures">
            <a:extLst>
              <a:ext uri="{FF2B5EF4-FFF2-40B4-BE49-F238E27FC236}">
                <a16:creationId xmlns:a16="http://schemas.microsoft.com/office/drawing/2014/main" id="{2B02F9AA-20CC-7197-AB90-BAE8C9DCE54F}"/>
              </a:ext>
            </a:extLst>
          </p:cNvPr>
          <p:cNvPicPr>
            <a:picLocks noChangeAspect="1"/>
          </p:cNvPicPr>
          <p:nvPr/>
        </p:nvPicPr>
        <p:blipFill rotWithShape="1">
          <a:blip r:embed="rId2">
            <a:alphaModFix amt="60000"/>
          </a:blip>
          <a:srcRect t="5292" r="-2" b="13408"/>
          <a:stretch/>
        </p:blipFill>
        <p:spPr>
          <a:xfrm>
            <a:off x="1" y="1"/>
            <a:ext cx="12192000" cy="6858000"/>
          </a:xfrm>
          <a:prstGeom prst="rect">
            <a:avLst/>
          </a:prstGeom>
        </p:spPr>
      </p:pic>
      <p:sp>
        <p:nvSpPr>
          <p:cNvPr id="2" name="Title 1"/>
          <p:cNvSpPr>
            <a:spLocks noGrp="1"/>
          </p:cNvSpPr>
          <p:nvPr>
            <p:ph type="ctrTitle"/>
          </p:nvPr>
        </p:nvSpPr>
        <p:spPr>
          <a:xfrm>
            <a:off x="240498" y="1867"/>
            <a:ext cx="13215125" cy="1540271"/>
          </a:xfrm>
        </p:spPr>
        <p:txBody>
          <a:bodyPr anchor="t">
            <a:normAutofit fontScale="90000"/>
          </a:bodyPr>
          <a:lstStyle/>
          <a:p>
            <a:r>
              <a:rPr lang="en-GB" sz="11500" dirty="0" err="1">
                <a:solidFill>
                  <a:srgbClr val="FFFFFF"/>
                </a:solidFill>
              </a:rPr>
              <a:t>PLay</a:t>
            </a:r>
            <a:r>
              <a:rPr lang="en-GB" sz="11500" dirty="0">
                <a:solidFill>
                  <a:srgbClr val="FFFFFF"/>
                </a:solidFill>
              </a:rPr>
              <a:t> Activities </a:t>
            </a:r>
          </a:p>
        </p:txBody>
      </p:sp>
      <p:sp>
        <p:nvSpPr>
          <p:cNvPr id="3" name="Subtitle 2"/>
          <p:cNvSpPr>
            <a:spLocks noGrp="1"/>
          </p:cNvSpPr>
          <p:nvPr>
            <p:ph type="subTitle" idx="1"/>
          </p:nvPr>
        </p:nvSpPr>
        <p:spPr>
          <a:xfrm>
            <a:off x="75663" y="1713256"/>
            <a:ext cx="9446273" cy="3895807"/>
          </a:xfrm>
        </p:spPr>
        <p:txBody>
          <a:bodyPr anchor="b">
            <a:normAutofit/>
          </a:bodyPr>
          <a:lstStyle/>
          <a:p>
            <a:pPr algn="r"/>
            <a:r>
              <a:rPr lang="en-GB" dirty="0" err="1">
                <a:solidFill>
                  <a:srgbClr val="FFFFFF"/>
                </a:solidFill>
              </a:rPr>
              <a:t>MIroslava</a:t>
            </a:r>
            <a:r>
              <a:rPr lang="en-GB" dirty="0">
                <a:solidFill>
                  <a:srgbClr val="FFFFFF"/>
                </a:solidFill>
              </a:rPr>
              <a:t> </a:t>
            </a:r>
            <a:r>
              <a:rPr lang="en-GB" dirty="0" err="1">
                <a:solidFill>
                  <a:srgbClr val="FFFFFF"/>
                </a:solidFill>
              </a:rPr>
              <a:t>Horozova</a:t>
            </a:r>
            <a:r>
              <a:rPr lang="en-GB" dirty="0">
                <a:solidFill>
                  <a:srgbClr val="FFFFFF"/>
                </a:solidFill>
              </a:rPr>
              <a:t>                   2119070</a:t>
            </a:r>
            <a:endParaRPr lang="en-US" dirty="0">
              <a:solidFill>
                <a:srgbClr val="000000"/>
              </a:solidFill>
            </a:endParaRPr>
          </a:p>
          <a:p>
            <a:pPr algn="r"/>
            <a:r>
              <a:rPr lang="en-GB" dirty="0">
                <a:solidFill>
                  <a:srgbClr val="FFFFFF"/>
                </a:solidFill>
              </a:rPr>
              <a:t> Psychology in Health and </a:t>
            </a:r>
            <a:r>
              <a:rPr lang="en-GB">
                <a:solidFill>
                  <a:srgbClr val="FFFFFF"/>
                </a:solidFill>
              </a:rPr>
              <a:t>Social</a:t>
            </a:r>
            <a:r>
              <a:rPr lang="en-GB" dirty="0">
                <a:solidFill>
                  <a:srgbClr val="FFFFFF"/>
                </a:solidFill>
              </a:rPr>
              <a:t> Care (LCHS 4006_BIRM)</a:t>
            </a:r>
            <a:endParaRPr lang="en-US" dirty="0">
              <a:solidFill>
                <a:srgbClr val="000000"/>
              </a:solidFill>
            </a:endParaRPr>
          </a:p>
          <a:p>
            <a:pPr algn="r"/>
            <a:r>
              <a:rPr lang="en-US">
                <a:solidFill>
                  <a:schemeClr val="bg1"/>
                </a:solidFill>
              </a:rPr>
              <a:t>Lecturer: Emmanuel Asante</a:t>
            </a:r>
            <a:endParaRPr lang="en-US" dirty="0">
              <a:solidFill>
                <a:schemeClr val="bg1"/>
              </a:solidFill>
            </a:endParaRPr>
          </a:p>
          <a:p>
            <a:pPr algn="r"/>
            <a:endParaRPr lang="en-GB" dirty="0">
              <a:solidFill>
                <a:srgbClr val="FFFFFF"/>
              </a:solidFill>
            </a:endParaRPr>
          </a:p>
        </p:txBody>
      </p:sp>
      <p:cxnSp>
        <p:nvCxnSpPr>
          <p:cNvPr id="11" name="Straight Connector 10">
            <a:extLst>
              <a:ext uri="{FF2B5EF4-FFF2-40B4-BE49-F238E27FC236}">
                <a16:creationId xmlns:a16="http://schemas.microsoft.com/office/drawing/2014/main" id="{1163B6C4-0500-4B1A-9149-4A6C7EDAF15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387805" y="5715292"/>
            <a:ext cx="804195" cy="0"/>
          </a:xfrm>
          <a:prstGeom prst="line">
            <a:avLst/>
          </a:prstGeom>
          <a:ln w="1206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EF912-5F32-060B-627A-D0005665A78E}"/>
              </a:ext>
            </a:extLst>
          </p:cNvPr>
          <p:cNvSpPr>
            <a:spLocks noGrp="1"/>
          </p:cNvSpPr>
          <p:nvPr>
            <p:ph type="title"/>
          </p:nvPr>
        </p:nvSpPr>
        <p:spPr>
          <a:xfrm>
            <a:off x="3509397" y="74245"/>
            <a:ext cx="6606455" cy="553693"/>
          </a:xfrm>
        </p:spPr>
        <p:txBody>
          <a:bodyPr>
            <a:normAutofit fontScale="90000"/>
          </a:bodyPr>
          <a:lstStyle/>
          <a:p>
            <a:r>
              <a:rPr lang="en-GB" u="sng" dirty="0"/>
              <a:t>1.Introduction</a:t>
            </a:r>
          </a:p>
        </p:txBody>
      </p:sp>
      <p:graphicFrame>
        <p:nvGraphicFramePr>
          <p:cNvPr id="17" name="Content Placeholder 4">
            <a:extLst>
              <a:ext uri="{FF2B5EF4-FFF2-40B4-BE49-F238E27FC236}">
                <a16:creationId xmlns:a16="http://schemas.microsoft.com/office/drawing/2014/main" id="{DE669F22-0F1D-C422-13AB-C2B9D37005D6}"/>
              </a:ext>
            </a:extLst>
          </p:cNvPr>
          <p:cNvGraphicFramePr>
            <a:graphicFrameLocks noGrp="1"/>
          </p:cNvGraphicFramePr>
          <p:nvPr>
            <p:ph idx="1"/>
            <p:extLst>
              <p:ext uri="{D42A27DB-BD31-4B8C-83A1-F6EECF244321}">
                <p14:modId xmlns:p14="http://schemas.microsoft.com/office/powerpoint/2010/main" val="3308699815"/>
              </p:ext>
            </p:extLst>
          </p:nvPr>
        </p:nvGraphicFramePr>
        <p:xfrm>
          <a:off x="-312867" y="1502645"/>
          <a:ext cx="12649814" cy="50416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594208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40" name="Straight Connector 39">
            <a:extLst>
              <a:ext uri="{FF2B5EF4-FFF2-40B4-BE49-F238E27FC236}">
                <a16:creationId xmlns:a16="http://schemas.microsoft.com/office/drawing/2014/main" id="{D8689CE0-64D2-447C-9C1F-872D111D8AC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185205"/>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42" name="Rectangle 41">
            <a:extLst>
              <a:ext uri="{FF2B5EF4-FFF2-40B4-BE49-F238E27FC236}">
                <a16:creationId xmlns:a16="http://schemas.microsoft.com/office/drawing/2014/main" id="{A37F4A8A-7B54-4D8D-933A-8921996A0F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E4B4EC-724C-3F80-CA5A-BC3272728D5C}"/>
              </a:ext>
            </a:extLst>
          </p:cNvPr>
          <p:cNvSpPr>
            <a:spLocks noGrp="1"/>
          </p:cNvSpPr>
          <p:nvPr>
            <p:ph type="title"/>
          </p:nvPr>
        </p:nvSpPr>
        <p:spPr>
          <a:xfrm flipH="1" flipV="1">
            <a:off x="16109875" y="1191808"/>
            <a:ext cx="1342199" cy="2133177"/>
          </a:xfrm>
        </p:spPr>
        <p:txBody>
          <a:bodyPr vert="horz" lIns="91440" tIns="45720" rIns="91440" bIns="45720" rtlCol="0" anchor="t">
            <a:normAutofit fontScale="90000"/>
          </a:bodyPr>
          <a:lstStyle/>
          <a:p>
            <a:r>
              <a:rPr lang="en-US" sz="2000" b="0" cap="all" dirty="0"/>
              <a:t>"Play is the answer  to how Anything new comes about."(Jean </a:t>
            </a:r>
            <a:r>
              <a:rPr lang="en-US" sz="2000" b="0" cap="all" dirty="0" err="1"/>
              <a:t>piaget</a:t>
            </a:r>
            <a:r>
              <a:rPr lang="en-US" sz="2000" b="0" cap="all" dirty="0"/>
              <a:t>)</a:t>
            </a:r>
          </a:p>
        </p:txBody>
      </p:sp>
      <p:cxnSp>
        <p:nvCxnSpPr>
          <p:cNvPr id="44" name="Straight Connector 43">
            <a:extLst>
              <a:ext uri="{FF2B5EF4-FFF2-40B4-BE49-F238E27FC236}">
                <a16:creationId xmlns:a16="http://schemas.microsoft.com/office/drawing/2014/main" id="{B0AA360F-DECB-4836-8FB6-22C4BC3FB02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207120"/>
            <a:ext cx="804195" cy="0"/>
          </a:xfrm>
          <a:prstGeom prst="line">
            <a:avLst/>
          </a:prstGeom>
          <a:ln w="123825">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descr="Puzzle pieces">
            <a:extLst>
              <a:ext uri="{FF2B5EF4-FFF2-40B4-BE49-F238E27FC236}">
                <a16:creationId xmlns:a16="http://schemas.microsoft.com/office/drawing/2014/main" id="{2498FFC5-00E6-90D7-1957-DA7C479B4E53}"/>
              </a:ext>
            </a:extLst>
          </p:cNvPr>
          <p:cNvPicPr>
            <a:picLocks noChangeAspect="1"/>
          </p:cNvPicPr>
          <p:nvPr/>
        </p:nvPicPr>
        <p:blipFill rotWithShape="1">
          <a:blip r:embed="rId2"/>
          <a:srcRect l="36111" r="28406"/>
          <a:stretch/>
        </p:blipFill>
        <p:spPr>
          <a:xfrm>
            <a:off x="8532727" y="32198"/>
            <a:ext cx="3659274" cy="6857999"/>
          </a:xfrm>
          <a:prstGeom prst="rect">
            <a:avLst/>
          </a:prstGeom>
        </p:spPr>
      </p:pic>
      <p:pic>
        <p:nvPicPr>
          <p:cNvPr id="3" name="Picture 3" descr="A picture containing text, person, person, music&#10;&#10;Description automatically generated">
            <a:extLst>
              <a:ext uri="{FF2B5EF4-FFF2-40B4-BE49-F238E27FC236}">
                <a16:creationId xmlns:a16="http://schemas.microsoft.com/office/drawing/2014/main" id="{89CB0A59-87CF-0CE1-E649-75F45A9B749C}"/>
              </a:ext>
            </a:extLst>
          </p:cNvPr>
          <p:cNvPicPr>
            <a:picLocks noChangeAspect="1"/>
          </p:cNvPicPr>
          <p:nvPr/>
        </p:nvPicPr>
        <p:blipFill>
          <a:blip r:embed="rId3"/>
          <a:stretch>
            <a:fillRect/>
          </a:stretch>
        </p:blipFill>
        <p:spPr>
          <a:xfrm>
            <a:off x="8802539" y="100538"/>
            <a:ext cx="3109805" cy="5511967"/>
          </a:xfrm>
          <a:prstGeom prst="rect">
            <a:avLst/>
          </a:prstGeom>
        </p:spPr>
      </p:pic>
      <p:sp>
        <p:nvSpPr>
          <p:cNvPr id="4" name="TextBox 3">
            <a:extLst>
              <a:ext uri="{FF2B5EF4-FFF2-40B4-BE49-F238E27FC236}">
                <a16:creationId xmlns:a16="http://schemas.microsoft.com/office/drawing/2014/main" id="{2C507A0F-F92F-4708-CA00-7408394316E2}"/>
              </a:ext>
            </a:extLst>
          </p:cNvPr>
          <p:cNvSpPr txBox="1"/>
          <p:nvPr/>
        </p:nvSpPr>
        <p:spPr>
          <a:xfrm>
            <a:off x="8713953" y="5720298"/>
            <a:ext cx="3395661"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Lora"/>
              </a:rPr>
              <a:t>http://psychology.about.com/od/profilesofmajorthinkers/p/piaget.htm</a:t>
            </a:r>
            <a:br>
              <a:rPr lang="en-US" dirty="0"/>
            </a:br>
            <a:br>
              <a:rPr lang="en-US" dirty="0"/>
            </a:br>
            <a:endParaRPr lang="en-US">
              <a:solidFill>
                <a:srgbClr val="777777"/>
              </a:solidFill>
              <a:latin typeface="Lora"/>
            </a:endParaRPr>
          </a:p>
        </p:txBody>
      </p:sp>
      <p:sp>
        <p:nvSpPr>
          <p:cNvPr id="6" name="TextBox 5">
            <a:extLst>
              <a:ext uri="{FF2B5EF4-FFF2-40B4-BE49-F238E27FC236}">
                <a16:creationId xmlns:a16="http://schemas.microsoft.com/office/drawing/2014/main" id="{46D0EE6F-55CA-C9A2-F35A-8D0C83A16944}"/>
              </a:ext>
            </a:extLst>
          </p:cNvPr>
          <p:cNvSpPr txBox="1"/>
          <p:nvPr/>
        </p:nvSpPr>
        <p:spPr>
          <a:xfrm>
            <a:off x="-78346" y="-55638"/>
            <a:ext cx="8972245" cy="13849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latin typeface="Arial"/>
                <a:cs typeface="Arial"/>
              </a:rPr>
              <a:t>  Jean Piaget (1896- 1980) Cognitive Developmental Theory</a:t>
            </a:r>
          </a:p>
          <a:p>
            <a:r>
              <a:rPr lang="en-GB" sz="2800" dirty="0">
                <a:latin typeface="Arial"/>
                <a:cs typeface="Arial"/>
              </a:rPr>
              <a:t>       </a:t>
            </a:r>
          </a:p>
        </p:txBody>
      </p:sp>
      <p:graphicFrame>
        <p:nvGraphicFramePr>
          <p:cNvPr id="7" name="Diagram 7">
            <a:extLst>
              <a:ext uri="{FF2B5EF4-FFF2-40B4-BE49-F238E27FC236}">
                <a16:creationId xmlns:a16="http://schemas.microsoft.com/office/drawing/2014/main" id="{871EDD50-313F-8A55-488B-6A7D215516A5}"/>
              </a:ext>
            </a:extLst>
          </p:cNvPr>
          <p:cNvGraphicFramePr/>
          <p:nvPr>
            <p:extLst>
              <p:ext uri="{D42A27DB-BD31-4B8C-83A1-F6EECF244321}">
                <p14:modId xmlns:p14="http://schemas.microsoft.com/office/powerpoint/2010/main" val="3050861638"/>
              </p:ext>
            </p:extLst>
          </p:nvPr>
        </p:nvGraphicFramePr>
        <p:xfrm>
          <a:off x="-55024" y="439909"/>
          <a:ext cx="8607379" cy="302438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577" name="TextBox 576">
            <a:extLst>
              <a:ext uri="{FF2B5EF4-FFF2-40B4-BE49-F238E27FC236}">
                <a16:creationId xmlns:a16="http://schemas.microsoft.com/office/drawing/2014/main" id="{DF6E3BFC-441B-7AE4-B92F-74F932D6B391}"/>
              </a:ext>
            </a:extLst>
          </p:cNvPr>
          <p:cNvSpPr txBox="1"/>
          <p:nvPr/>
        </p:nvSpPr>
        <p:spPr>
          <a:xfrm>
            <a:off x="5155331" y="6475398"/>
            <a:ext cx="311883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dirty="0"/>
              <a:t>(Boyd&amp;Bee,2006,p34-36)</a:t>
            </a:r>
          </a:p>
        </p:txBody>
      </p:sp>
      <p:sp>
        <p:nvSpPr>
          <p:cNvPr id="578" name="TextBox 577">
            <a:extLst>
              <a:ext uri="{FF2B5EF4-FFF2-40B4-BE49-F238E27FC236}">
                <a16:creationId xmlns:a16="http://schemas.microsoft.com/office/drawing/2014/main" id="{AB220FA7-AF1D-5C71-74D8-3E3885A5C283}"/>
              </a:ext>
            </a:extLst>
          </p:cNvPr>
          <p:cNvSpPr txBox="1"/>
          <p:nvPr/>
        </p:nvSpPr>
        <p:spPr>
          <a:xfrm>
            <a:off x="47502" y="2854605"/>
            <a:ext cx="4608592" cy="646331"/>
          </a:xfrm>
          <a:prstGeom prst="rect">
            <a:avLst/>
          </a:prstGeom>
          <a:solidFill>
            <a:srgbClr val="FFC000"/>
          </a:solidFill>
        </p:spPr>
        <p:style>
          <a:lnRef idx="2">
            <a:schemeClr val="accent4"/>
          </a:lnRef>
          <a:fillRef idx="1">
            <a:schemeClr val="lt1"/>
          </a:fillRef>
          <a:effectRef idx="0">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SENSORIMOTOR INTELIGENCE (0-2 years)  the child  developed :</a:t>
            </a:r>
          </a:p>
        </p:txBody>
      </p:sp>
      <p:pic>
        <p:nvPicPr>
          <p:cNvPr id="585" name="Picture 585" descr="Baby lying down on belly">
            <a:extLst>
              <a:ext uri="{FF2B5EF4-FFF2-40B4-BE49-F238E27FC236}">
                <a16:creationId xmlns:a16="http://schemas.microsoft.com/office/drawing/2014/main" id="{E2952F77-E638-BD37-3FE1-AF0E4ABA4B5E}"/>
              </a:ext>
            </a:extLst>
          </p:cNvPr>
          <p:cNvPicPr>
            <a:picLocks noChangeAspect="1"/>
          </p:cNvPicPr>
          <p:nvPr/>
        </p:nvPicPr>
        <p:blipFill>
          <a:blip r:embed="rId9"/>
          <a:stretch>
            <a:fillRect/>
          </a:stretch>
        </p:blipFill>
        <p:spPr>
          <a:xfrm>
            <a:off x="2146" y="3539799"/>
            <a:ext cx="2351723" cy="3319241"/>
          </a:xfrm>
          <a:prstGeom prst="rect">
            <a:avLst/>
          </a:prstGeom>
        </p:spPr>
      </p:pic>
      <p:sp>
        <p:nvSpPr>
          <p:cNvPr id="592" name="TextBox 591">
            <a:extLst>
              <a:ext uri="{FF2B5EF4-FFF2-40B4-BE49-F238E27FC236}">
                <a16:creationId xmlns:a16="http://schemas.microsoft.com/office/drawing/2014/main" id="{913D9B2A-FC90-F03F-3D5A-35BFF23F0CDA}"/>
              </a:ext>
            </a:extLst>
          </p:cNvPr>
          <p:cNvSpPr txBox="1"/>
          <p:nvPr/>
        </p:nvSpPr>
        <p:spPr>
          <a:xfrm>
            <a:off x="4860472" y="3060951"/>
            <a:ext cx="3662436"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SCHEME</a:t>
            </a:r>
            <a:r>
              <a:rPr lang="en-GB" dirty="0"/>
              <a:t>- an internal cognitive structure</a:t>
            </a:r>
          </a:p>
          <a:p>
            <a:r>
              <a:rPr lang="en-GB" b="1" dirty="0"/>
              <a:t>ASSIMILATION</a:t>
            </a:r>
            <a:r>
              <a:rPr lang="en-GB" dirty="0"/>
              <a:t>- process of using the schemas to make sense</a:t>
            </a:r>
          </a:p>
          <a:p>
            <a:r>
              <a:rPr lang="en-GB" b="1" dirty="0"/>
              <a:t>ACCOMMODATION</a:t>
            </a:r>
            <a:r>
              <a:rPr lang="en-GB" dirty="0"/>
              <a:t>-changing a scheme as a result of new information</a:t>
            </a:r>
          </a:p>
          <a:p>
            <a:r>
              <a:rPr lang="en-GB" b="1" dirty="0"/>
              <a:t>EQUILIBRATION</a:t>
            </a:r>
            <a:r>
              <a:rPr lang="en-GB" dirty="0"/>
              <a:t>-process of balancing assimilation and accommodation, creating new schemas</a:t>
            </a:r>
          </a:p>
          <a:p>
            <a:endParaRPr lang="en-GB" dirty="0"/>
          </a:p>
        </p:txBody>
      </p:sp>
      <p:sp>
        <p:nvSpPr>
          <p:cNvPr id="594" name="Call-out: Line 593">
            <a:extLst>
              <a:ext uri="{FF2B5EF4-FFF2-40B4-BE49-F238E27FC236}">
                <a16:creationId xmlns:a16="http://schemas.microsoft.com/office/drawing/2014/main" id="{0FD900D7-509C-9DA8-4BFC-D0D2EA397104}"/>
              </a:ext>
            </a:extLst>
          </p:cNvPr>
          <p:cNvSpPr/>
          <p:nvPr/>
        </p:nvSpPr>
        <p:spPr>
          <a:xfrm>
            <a:off x="2346475" y="3602567"/>
            <a:ext cx="2298092" cy="689428"/>
          </a:xfrm>
          <a:prstGeom prst="borderCallout1">
            <a:avLst/>
          </a:prstGeom>
          <a:solidFill>
            <a:srgbClr val="ED7D3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Calibri"/>
              <a:buChar char="-"/>
            </a:pPr>
            <a:r>
              <a:rPr lang="en-GB" dirty="0">
                <a:solidFill>
                  <a:schemeClr val="tx1"/>
                </a:solidFill>
                <a:ea typeface="+mn-lt"/>
                <a:cs typeface="+mn-lt"/>
              </a:rPr>
              <a:t>Reflexes</a:t>
            </a:r>
            <a:endParaRPr lang="en-US" dirty="0">
              <a:solidFill>
                <a:schemeClr val="tx1"/>
              </a:solidFill>
            </a:endParaRPr>
          </a:p>
        </p:txBody>
      </p:sp>
      <p:sp>
        <p:nvSpPr>
          <p:cNvPr id="595" name="Call-out: Bent Line 594">
            <a:extLst>
              <a:ext uri="{FF2B5EF4-FFF2-40B4-BE49-F238E27FC236}">
                <a16:creationId xmlns:a16="http://schemas.microsoft.com/office/drawing/2014/main" id="{EDD3E4F0-5A23-06A5-ADCE-BD1ACBB538AF}"/>
              </a:ext>
            </a:extLst>
          </p:cNvPr>
          <p:cNvSpPr/>
          <p:nvPr/>
        </p:nvSpPr>
        <p:spPr>
          <a:xfrm>
            <a:off x="2353129" y="4388151"/>
            <a:ext cx="2249711" cy="628952"/>
          </a:xfrm>
          <a:prstGeom prst="borderCallout2">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Calibri"/>
              <a:buChar char="-"/>
            </a:pPr>
            <a:r>
              <a:rPr lang="en-GB" dirty="0">
                <a:solidFill>
                  <a:schemeClr val="tx1"/>
                </a:solidFill>
                <a:ea typeface="+mn-lt"/>
                <a:cs typeface="+mn-lt"/>
              </a:rPr>
              <a:t>Habits</a:t>
            </a:r>
            <a:endParaRPr lang="en-US" dirty="0">
              <a:solidFill>
                <a:schemeClr val="tx1"/>
              </a:solidFill>
            </a:endParaRPr>
          </a:p>
        </p:txBody>
      </p:sp>
      <p:sp>
        <p:nvSpPr>
          <p:cNvPr id="596" name="Call-out: Line 595">
            <a:extLst>
              <a:ext uri="{FF2B5EF4-FFF2-40B4-BE49-F238E27FC236}">
                <a16:creationId xmlns:a16="http://schemas.microsoft.com/office/drawing/2014/main" id="{19E19124-A682-F3E1-0494-212BF17F06F4}"/>
              </a:ext>
            </a:extLst>
          </p:cNvPr>
          <p:cNvSpPr/>
          <p:nvPr/>
        </p:nvSpPr>
        <p:spPr>
          <a:xfrm>
            <a:off x="2368852" y="5260824"/>
            <a:ext cx="2285999" cy="641047"/>
          </a:xfrm>
          <a:prstGeom prst="borderCallout1">
            <a:avLst/>
          </a:prstGeom>
          <a:solidFill>
            <a:schemeClr val="tx2">
              <a:lumMod val="50000"/>
              <a:lumOff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Calibri"/>
              <a:buChar char="-"/>
            </a:pPr>
            <a:r>
              <a:rPr lang="en-GB" dirty="0">
                <a:solidFill>
                  <a:schemeClr val="tx1"/>
                </a:solidFill>
                <a:ea typeface="+mn-lt"/>
                <a:cs typeface="+mn-lt"/>
              </a:rPr>
              <a:t>Hand-eye coordination</a:t>
            </a:r>
            <a:endParaRPr lang="en-US" dirty="0">
              <a:solidFill>
                <a:schemeClr val="tx1"/>
              </a:solidFill>
            </a:endParaRPr>
          </a:p>
        </p:txBody>
      </p:sp>
      <p:sp>
        <p:nvSpPr>
          <p:cNvPr id="598" name="Rectangle 597">
            <a:extLst>
              <a:ext uri="{FF2B5EF4-FFF2-40B4-BE49-F238E27FC236}">
                <a16:creationId xmlns:a16="http://schemas.microsoft.com/office/drawing/2014/main" id="{E2DDA0F3-1DFE-26BE-4418-B32BED4FE284}"/>
              </a:ext>
            </a:extLst>
          </p:cNvPr>
          <p:cNvSpPr/>
          <p:nvPr/>
        </p:nvSpPr>
        <p:spPr>
          <a:xfrm flipH="1">
            <a:off x="2338009" y="6110513"/>
            <a:ext cx="2322286" cy="737809"/>
          </a:xfrm>
          <a:prstGeom prst="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Calibri"/>
              <a:buChar char="-"/>
            </a:pPr>
            <a:r>
              <a:rPr lang="en-GB" b="1" dirty="0">
                <a:solidFill>
                  <a:schemeClr val="tx1"/>
                </a:solidFill>
                <a:ea typeface="+mn-lt"/>
                <a:cs typeface="+mn-lt"/>
              </a:rPr>
              <a:t>Object Permanence</a:t>
            </a:r>
            <a:endParaRPr lang="en-US" b="1" dirty="0">
              <a:solidFill>
                <a:schemeClr val="tx1"/>
              </a:solidFill>
            </a:endParaRPr>
          </a:p>
        </p:txBody>
      </p:sp>
      <p:sp>
        <p:nvSpPr>
          <p:cNvPr id="605" name="TextBox 604">
            <a:extLst>
              <a:ext uri="{FF2B5EF4-FFF2-40B4-BE49-F238E27FC236}">
                <a16:creationId xmlns:a16="http://schemas.microsoft.com/office/drawing/2014/main" id="{5BBFA028-DE6B-63F0-53DC-6614618D0BA9}"/>
              </a:ext>
            </a:extLst>
          </p:cNvPr>
          <p:cNvSpPr txBox="1"/>
          <p:nvPr/>
        </p:nvSpPr>
        <p:spPr>
          <a:xfrm>
            <a:off x="4859261" y="6468532"/>
            <a:ext cx="3698723" cy="6507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35610234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1E166C-E498-6815-1FF6-B1E48DD752EB}"/>
              </a:ext>
            </a:extLst>
          </p:cNvPr>
          <p:cNvSpPr>
            <a:spLocks noGrp="1"/>
          </p:cNvSpPr>
          <p:nvPr>
            <p:ph type="title"/>
          </p:nvPr>
        </p:nvSpPr>
        <p:spPr>
          <a:xfrm>
            <a:off x="580136" y="1674"/>
            <a:ext cx="12220859" cy="713657"/>
          </a:xfrm>
        </p:spPr>
        <p:txBody>
          <a:bodyPr>
            <a:normAutofit fontScale="90000"/>
          </a:bodyPr>
          <a:lstStyle/>
          <a:p>
            <a:r>
              <a:rPr lang="en-GB" dirty="0"/>
              <a:t>Treasure Basket</a:t>
            </a:r>
            <a:br>
              <a:rPr lang="en-GB" dirty="0"/>
            </a:br>
            <a:r>
              <a:rPr lang="en-GB" dirty="0"/>
              <a:t>(Heuristic Play)</a:t>
            </a:r>
          </a:p>
        </p:txBody>
      </p:sp>
      <p:pic>
        <p:nvPicPr>
          <p:cNvPr id="4" name="Picture 4">
            <a:extLst>
              <a:ext uri="{FF2B5EF4-FFF2-40B4-BE49-F238E27FC236}">
                <a16:creationId xmlns:a16="http://schemas.microsoft.com/office/drawing/2014/main" id="{DF5A5A3D-E603-C922-3B5F-F3B547C95BDC}"/>
              </a:ext>
            </a:extLst>
          </p:cNvPr>
          <p:cNvPicPr>
            <a:picLocks noGrp="1" noChangeAspect="1"/>
          </p:cNvPicPr>
          <p:nvPr>
            <p:ph idx="1"/>
          </p:nvPr>
        </p:nvPicPr>
        <p:blipFill>
          <a:blip r:embed="rId2"/>
          <a:stretch>
            <a:fillRect/>
          </a:stretch>
        </p:blipFill>
        <p:spPr>
          <a:xfrm>
            <a:off x="5980728" y="4540"/>
            <a:ext cx="6197294" cy="6197293"/>
          </a:xfrm>
        </p:spPr>
      </p:pic>
      <p:sp>
        <p:nvSpPr>
          <p:cNvPr id="5" name="TextBox 4">
            <a:extLst>
              <a:ext uri="{FF2B5EF4-FFF2-40B4-BE49-F238E27FC236}">
                <a16:creationId xmlns:a16="http://schemas.microsoft.com/office/drawing/2014/main" id="{81A4C650-385A-680C-C2A0-9B878D9F0818}"/>
              </a:ext>
            </a:extLst>
          </p:cNvPr>
          <p:cNvSpPr txBox="1"/>
          <p:nvPr/>
        </p:nvSpPr>
        <p:spPr>
          <a:xfrm>
            <a:off x="5849256" y="6212114"/>
            <a:ext cx="671043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https://www.riversidetrainingcompany.co.uk/wp-content/uploads/2014/07/Treasure-Baskets1-738x738.jpg</a:t>
            </a:r>
          </a:p>
        </p:txBody>
      </p:sp>
      <p:sp>
        <p:nvSpPr>
          <p:cNvPr id="6" name="TextBox 5">
            <a:extLst>
              <a:ext uri="{FF2B5EF4-FFF2-40B4-BE49-F238E27FC236}">
                <a16:creationId xmlns:a16="http://schemas.microsoft.com/office/drawing/2014/main" id="{650FF78A-6114-06EA-399F-1C58AEDE1357}"/>
              </a:ext>
            </a:extLst>
          </p:cNvPr>
          <p:cNvSpPr txBox="1"/>
          <p:nvPr/>
        </p:nvSpPr>
        <p:spPr>
          <a:xfrm>
            <a:off x="3630" y="1262138"/>
            <a:ext cx="5972626"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"Heuristic play is a very simple approach to help babies and young children learn."(Riddal-Leech,2009)</a:t>
            </a:r>
            <a:endParaRPr lang="en-US" dirty="0"/>
          </a:p>
          <a:p>
            <a:r>
              <a:rPr lang="en-GB" dirty="0"/>
              <a:t>    The objects in the basket are random-home utensils, brushes, pine cones ,wooden items, soft balls, etc. The babies can choose yourself the objects to explore and investigate however they like. According to North Yorkshire County Council (2017), treasure baskets can be used with support from the adult or by they own if the baby can sit up. Babies learn from the basket by looking, sucking, banging, picking up and dropping, moving things from hands to mouth, and looking carefully all objects. The schemas ,developing trough play with treasure basket are enclosing, enveloping, positioning, trajectory , and rotation.</a:t>
            </a:r>
            <a:endParaRPr lang="en-US" dirty="0"/>
          </a:p>
          <a:p>
            <a:endParaRPr lang="en-GB" dirty="0"/>
          </a:p>
          <a:p>
            <a:r>
              <a:rPr lang="en-GB" dirty="0"/>
              <a:t>     "Through play and exploration the schemas that children use will change over time and become more sophisticated." (North Yorkshire Country Council, 2017)</a:t>
            </a:r>
          </a:p>
          <a:p>
            <a:r>
              <a:rPr lang="en-GB" dirty="0"/>
              <a:t>     </a:t>
            </a:r>
          </a:p>
        </p:txBody>
      </p:sp>
    </p:spTree>
    <p:extLst>
      <p:ext uri="{BB962C8B-B14F-4D97-AF65-F5344CB8AC3E}">
        <p14:creationId xmlns:p14="http://schemas.microsoft.com/office/powerpoint/2010/main" val="7212181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A94A6D-4566-1D3B-CA83-8919238B122E}"/>
              </a:ext>
            </a:extLst>
          </p:cNvPr>
          <p:cNvSpPr>
            <a:spLocks noGrp="1"/>
          </p:cNvSpPr>
          <p:nvPr>
            <p:ph type="title"/>
          </p:nvPr>
        </p:nvSpPr>
        <p:spPr>
          <a:xfrm>
            <a:off x="-582028" y="12745"/>
            <a:ext cx="8141188" cy="593388"/>
          </a:xfrm>
        </p:spPr>
        <p:txBody>
          <a:bodyPr>
            <a:normAutofit fontScale="90000"/>
          </a:bodyPr>
          <a:lstStyle/>
          <a:p>
            <a:r>
              <a:rPr lang="en-GB"/>
              <a:t>     SINGING WITH CHILDREN</a:t>
            </a:r>
            <a:br>
              <a:rPr lang="en-GB" dirty="0"/>
            </a:br>
            <a:endParaRPr lang="en-GB" dirty="0"/>
          </a:p>
        </p:txBody>
      </p:sp>
      <p:sp>
        <p:nvSpPr>
          <p:cNvPr id="3" name="Content Placeholder 2">
            <a:extLst>
              <a:ext uri="{FF2B5EF4-FFF2-40B4-BE49-F238E27FC236}">
                <a16:creationId xmlns:a16="http://schemas.microsoft.com/office/drawing/2014/main" id="{EC2184F9-F2DE-8931-9545-E7144D64F89E}"/>
              </a:ext>
            </a:extLst>
          </p:cNvPr>
          <p:cNvSpPr>
            <a:spLocks noGrp="1"/>
          </p:cNvSpPr>
          <p:nvPr>
            <p:ph idx="1"/>
          </p:nvPr>
        </p:nvSpPr>
        <p:spPr>
          <a:xfrm>
            <a:off x="5381094" y="4390340"/>
            <a:ext cx="4502905" cy="2464977"/>
          </a:xfrm>
        </p:spPr>
        <p:txBody>
          <a:bodyPr vert="horz" lIns="91440" tIns="45720" rIns="91440" bIns="45720" rtlCol="0" anchor="t">
            <a:normAutofit fontScale="92500" lnSpcReduction="20000"/>
          </a:bodyPr>
          <a:lstStyle/>
          <a:p>
            <a:pPr marL="0" indent="0">
              <a:buNone/>
            </a:pPr>
            <a:r>
              <a:rPr lang="en-GB" dirty="0"/>
              <a:t>         </a:t>
            </a:r>
            <a:r>
              <a:rPr lang="en-GB" dirty="0">
                <a:highlight>
                  <a:srgbClr val="FF0000"/>
                </a:highlight>
              </a:rPr>
              <a:t> CHILDREN SONGS</a:t>
            </a:r>
            <a:endParaRPr lang="en-US" dirty="0"/>
          </a:p>
          <a:p>
            <a:pPr marL="285750" indent="-285750">
              <a:buFont typeface="Calibri" panose="020B0504020202020204" pitchFamily="34" charset="0"/>
              <a:buChar char="-"/>
            </a:pPr>
            <a:r>
              <a:rPr lang="en-GB" dirty="0"/>
              <a:t>Humpty Dumpty</a:t>
            </a:r>
            <a:endParaRPr lang="en-US" dirty="0"/>
          </a:p>
          <a:p>
            <a:r>
              <a:rPr lang="en-GB" dirty="0"/>
              <a:t>Row </a:t>
            </a:r>
            <a:r>
              <a:rPr lang="en-GB" dirty="0" err="1"/>
              <a:t>Row</a:t>
            </a:r>
            <a:r>
              <a:rPr lang="en-GB" dirty="0"/>
              <a:t> </a:t>
            </a:r>
            <a:r>
              <a:rPr lang="en-GB" dirty="0" err="1"/>
              <a:t>Row</a:t>
            </a:r>
            <a:r>
              <a:rPr lang="en-GB" dirty="0"/>
              <a:t> The Boat</a:t>
            </a:r>
          </a:p>
          <a:p>
            <a:r>
              <a:rPr lang="en-GB" dirty="0"/>
              <a:t>Itsy-Bitsy Spider</a:t>
            </a:r>
          </a:p>
          <a:p>
            <a:r>
              <a:rPr lang="en-GB" dirty="0"/>
              <a:t>Old Mac Donald</a:t>
            </a:r>
          </a:p>
          <a:p>
            <a:r>
              <a:rPr lang="en-GB" dirty="0"/>
              <a:t>If You're Happy and You Know It</a:t>
            </a:r>
          </a:p>
        </p:txBody>
      </p:sp>
      <p:pic>
        <p:nvPicPr>
          <p:cNvPr id="4" name="Picture 4" descr="Cute laughing baby">
            <a:extLst>
              <a:ext uri="{FF2B5EF4-FFF2-40B4-BE49-F238E27FC236}">
                <a16:creationId xmlns:a16="http://schemas.microsoft.com/office/drawing/2014/main" id="{DA75B8F8-3BB0-90F7-E525-86FAFAD61C4B}"/>
              </a:ext>
            </a:extLst>
          </p:cNvPr>
          <p:cNvPicPr>
            <a:picLocks noChangeAspect="1"/>
          </p:cNvPicPr>
          <p:nvPr/>
        </p:nvPicPr>
        <p:blipFill>
          <a:blip r:embed="rId2"/>
          <a:stretch>
            <a:fillRect/>
          </a:stretch>
        </p:blipFill>
        <p:spPr>
          <a:xfrm>
            <a:off x="9403725" y="3425638"/>
            <a:ext cx="2786128" cy="1831231"/>
          </a:xfrm>
          <a:prstGeom prst="rect">
            <a:avLst/>
          </a:prstGeom>
        </p:spPr>
      </p:pic>
      <p:pic>
        <p:nvPicPr>
          <p:cNvPr id="5" name="Picture 5" descr="Cute baby fingers">
            <a:extLst>
              <a:ext uri="{FF2B5EF4-FFF2-40B4-BE49-F238E27FC236}">
                <a16:creationId xmlns:a16="http://schemas.microsoft.com/office/drawing/2014/main" id="{EA1E3F9B-FC08-A0C2-0CB7-857E73B1CF63}"/>
              </a:ext>
            </a:extLst>
          </p:cNvPr>
          <p:cNvPicPr>
            <a:picLocks noChangeAspect="1"/>
          </p:cNvPicPr>
          <p:nvPr/>
        </p:nvPicPr>
        <p:blipFill>
          <a:blip r:embed="rId3"/>
          <a:stretch>
            <a:fillRect/>
          </a:stretch>
        </p:blipFill>
        <p:spPr>
          <a:xfrm>
            <a:off x="9446655" y="3219"/>
            <a:ext cx="2743200" cy="1828800"/>
          </a:xfrm>
          <a:prstGeom prst="rect">
            <a:avLst/>
          </a:prstGeom>
        </p:spPr>
      </p:pic>
      <p:pic>
        <p:nvPicPr>
          <p:cNvPr id="7" name="Picture 7" descr="Baby lying on a bed">
            <a:extLst>
              <a:ext uri="{FF2B5EF4-FFF2-40B4-BE49-F238E27FC236}">
                <a16:creationId xmlns:a16="http://schemas.microsoft.com/office/drawing/2014/main" id="{82B97B7A-A869-CA6C-606A-1E199984B262}"/>
              </a:ext>
            </a:extLst>
          </p:cNvPr>
          <p:cNvPicPr>
            <a:picLocks noChangeAspect="1"/>
          </p:cNvPicPr>
          <p:nvPr/>
        </p:nvPicPr>
        <p:blipFill>
          <a:blip r:embed="rId4"/>
          <a:stretch>
            <a:fillRect/>
          </a:stretch>
        </p:blipFill>
        <p:spPr>
          <a:xfrm>
            <a:off x="9392991" y="1590398"/>
            <a:ext cx="2743199" cy="1831231"/>
          </a:xfrm>
          <a:prstGeom prst="rect">
            <a:avLst/>
          </a:prstGeom>
        </p:spPr>
      </p:pic>
      <p:pic>
        <p:nvPicPr>
          <p:cNvPr id="8" name="Picture 8" descr="Child playing ukulele">
            <a:extLst>
              <a:ext uri="{FF2B5EF4-FFF2-40B4-BE49-F238E27FC236}">
                <a16:creationId xmlns:a16="http://schemas.microsoft.com/office/drawing/2014/main" id="{C04D3A49-8AA9-F353-D0CF-6401F2EA3795}"/>
              </a:ext>
            </a:extLst>
          </p:cNvPr>
          <p:cNvPicPr>
            <a:picLocks noChangeAspect="1"/>
          </p:cNvPicPr>
          <p:nvPr/>
        </p:nvPicPr>
        <p:blipFill>
          <a:blip r:embed="rId5"/>
          <a:stretch>
            <a:fillRect/>
          </a:stretch>
        </p:blipFill>
        <p:spPr>
          <a:xfrm>
            <a:off x="9425189" y="5025980"/>
            <a:ext cx="2743200" cy="1828800"/>
          </a:xfrm>
          <a:prstGeom prst="rect">
            <a:avLst/>
          </a:prstGeom>
        </p:spPr>
      </p:pic>
      <p:pic>
        <p:nvPicPr>
          <p:cNvPr id="6" name="Graphic 8" descr="Music notation with solid fill">
            <a:extLst>
              <a:ext uri="{FF2B5EF4-FFF2-40B4-BE49-F238E27FC236}">
                <a16:creationId xmlns:a16="http://schemas.microsoft.com/office/drawing/2014/main" id="{17874F8A-42ED-D86B-E035-628DD014F055}"/>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6722772" y="-246898"/>
            <a:ext cx="2996484" cy="1118316"/>
          </a:xfrm>
          <a:prstGeom prst="rect">
            <a:avLst/>
          </a:prstGeom>
        </p:spPr>
      </p:pic>
      <p:sp>
        <p:nvSpPr>
          <p:cNvPr id="9" name="TextBox 8">
            <a:extLst>
              <a:ext uri="{FF2B5EF4-FFF2-40B4-BE49-F238E27FC236}">
                <a16:creationId xmlns:a16="http://schemas.microsoft.com/office/drawing/2014/main" id="{FCC3A072-716C-E862-3447-FB40DFF8ECE4}"/>
              </a:ext>
            </a:extLst>
          </p:cNvPr>
          <p:cNvSpPr txBox="1"/>
          <p:nvPr/>
        </p:nvSpPr>
        <p:spPr>
          <a:xfrm>
            <a:off x="-2437" y="600528"/>
            <a:ext cx="9412956" cy="646331"/>
          </a:xfrm>
          <a:prstGeom prst="rect">
            <a:avLst/>
          </a:prstGeom>
          <a:solidFill>
            <a:schemeClr val="accent2">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With support of different instruments (bels ,drums, items that can be shaken, materials to scrunch...)</a:t>
            </a:r>
          </a:p>
        </p:txBody>
      </p:sp>
      <p:sp>
        <p:nvSpPr>
          <p:cNvPr id="10" name="TextBox 9">
            <a:extLst>
              <a:ext uri="{FF2B5EF4-FFF2-40B4-BE49-F238E27FC236}">
                <a16:creationId xmlns:a16="http://schemas.microsoft.com/office/drawing/2014/main" id="{F82700EC-6605-0F02-5FC9-2B1BDC544FAF}"/>
              </a:ext>
            </a:extLst>
          </p:cNvPr>
          <p:cNvSpPr txBox="1"/>
          <p:nvPr/>
        </p:nvSpPr>
        <p:spPr>
          <a:xfrm>
            <a:off x="62894" y="4886903"/>
            <a:ext cx="5324424" cy="1477328"/>
          </a:xfrm>
          <a:prstGeom prst="rect">
            <a:avLst/>
          </a:prstGeom>
          <a:solidFill>
            <a:srgbClr val="FFFF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"Music should be seen as a core component of children learning and should be shared with young children to ensure they have broad, balanced ,and rounded experiences in early childhood and beyond." (Burke,2018)</a:t>
            </a:r>
          </a:p>
        </p:txBody>
      </p:sp>
      <p:sp>
        <p:nvSpPr>
          <p:cNvPr id="11" name="TextBox 10">
            <a:extLst>
              <a:ext uri="{FF2B5EF4-FFF2-40B4-BE49-F238E27FC236}">
                <a16:creationId xmlns:a16="http://schemas.microsoft.com/office/drawing/2014/main" id="{18883B12-F74B-12E9-33C9-0B979ED3592F}"/>
              </a:ext>
            </a:extLst>
          </p:cNvPr>
          <p:cNvSpPr txBox="1"/>
          <p:nvPr/>
        </p:nvSpPr>
        <p:spPr>
          <a:xfrm>
            <a:off x="3023" y="1238103"/>
            <a:ext cx="9411419" cy="3150053"/>
          </a:xfrm>
          <a:prstGeom prst="rect">
            <a:avLst/>
          </a:prstGeom>
          <a:solidFill>
            <a:srgbClr val="FFC0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Singing to babies and giving them enough space and opportunity to explore different</a:t>
            </a:r>
            <a:endParaRPr lang="en-US" dirty="0" err="1"/>
          </a:p>
          <a:p>
            <a:r>
              <a:rPr lang="en-GB" dirty="0"/>
              <a:t> sounds develop and improve their sensory motor skills </a:t>
            </a:r>
            <a:endParaRPr lang="en-GB"/>
          </a:p>
          <a:p>
            <a:endParaRPr lang="en-GB" dirty="0"/>
          </a:p>
          <a:p>
            <a:r>
              <a:rPr lang="en-GB" dirty="0"/>
              <a:t>-Visual tracking-the babies start turning towards the sounds.</a:t>
            </a:r>
          </a:p>
          <a:p>
            <a:endParaRPr lang="en-GB" dirty="0"/>
          </a:p>
          <a:p>
            <a:r>
              <a:rPr lang="en-GB" dirty="0"/>
              <a:t>-Motor skills-the babies shaking, grasping, touching, banging instruments.</a:t>
            </a:r>
          </a:p>
          <a:p>
            <a:endParaRPr lang="en-GB" dirty="0"/>
          </a:p>
          <a:p>
            <a:r>
              <a:rPr lang="en-GB" dirty="0"/>
              <a:t>-listening skills-the babies listen the voices, sounds, rhythm of the song</a:t>
            </a:r>
          </a:p>
          <a:p>
            <a:endParaRPr lang="en-GB" dirty="0"/>
          </a:p>
          <a:p>
            <a:r>
              <a:rPr lang="en-GB" dirty="0"/>
              <a:t>-Language skills-the babies start to learn new words.</a:t>
            </a:r>
          </a:p>
          <a:p>
            <a:r>
              <a:rPr lang="en-GB" dirty="0"/>
              <a:t>                                    (Boyd&amp;Bee,2006,p.108)</a:t>
            </a:r>
          </a:p>
        </p:txBody>
      </p:sp>
    </p:spTree>
    <p:extLst>
      <p:ext uri="{BB962C8B-B14F-4D97-AF65-F5344CB8AC3E}">
        <p14:creationId xmlns:p14="http://schemas.microsoft.com/office/powerpoint/2010/main" val="36269083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75A73A0-BB15-427A-AB69-E8FF2A9E4E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795848-EF56-7C89-4408-5F8B5D160359}"/>
              </a:ext>
            </a:extLst>
          </p:cNvPr>
          <p:cNvSpPr>
            <a:spLocks noGrp="1"/>
          </p:cNvSpPr>
          <p:nvPr>
            <p:ph type="title"/>
          </p:nvPr>
        </p:nvSpPr>
        <p:spPr>
          <a:xfrm>
            <a:off x="-54098" y="221755"/>
            <a:ext cx="12866776" cy="778062"/>
          </a:xfrm>
        </p:spPr>
        <p:txBody>
          <a:bodyPr>
            <a:normAutofit fontScale="90000"/>
          </a:bodyPr>
          <a:lstStyle/>
          <a:p>
            <a:r>
              <a:rPr lang="en-GB" sz="4000" dirty="0"/>
              <a:t>The relation between activities and Jean Piaget theory</a:t>
            </a:r>
          </a:p>
        </p:txBody>
      </p:sp>
      <p:cxnSp>
        <p:nvCxnSpPr>
          <p:cNvPr id="11" name="Straight Connector 10">
            <a:extLst>
              <a:ext uri="{FF2B5EF4-FFF2-40B4-BE49-F238E27FC236}">
                <a16:creationId xmlns:a16="http://schemas.microsoft.com/office/drawing/2014/main" id="{F0748755-DDBC-46D0-91EC-1212A8EE2B4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1185078"/>
            <a:ext cx="804195" cy="0"/>
          </a:xfrm>
          <a:prstGeom prst="line">
            <a:avLst/>
          </a:prstGeom>
          <a:ln w="85725">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839EECA-3AD9-5AE2-FF7D-7C667EB0D7F3}"/>
              </a:ext>
            </a:extLst>
          </p:cNvPr>
          <p:cNvSpPr>
            <a:spLocks noGrp="1"/>
          </p:cNvSpPr>
          <p:nvPr>
            <p:ph idx="1"/>
          </p:nvPr>
        </p:nvSpPr>
        <p:spPr>
          <a:xfrm>
            <a:off x="5389153" y="960121"/>
            <a:ext cx="6858045" cy="5677326"/>
          </a:xfrm>
        </p:spPr>
        <p:txBody>
          <a:bodyPr vert="horz" lIns="91440" tIns="45720" rIns="91440" bIns="45720" rtlCol="0" anchor="t">
            <a:noAutofit/>
          </a:bodyPr>
          <a:lstStyle/>
          <a:p>
            <a:pPr marL="0" indent="0">
              <a:lnSpc>
                <a:spcPct val="120000"/>
              </a:lnSpc>
              <a:buNone/>
            </a:pPr>
            <a:r>
              <a:rPr lang="en-GB" sz="1600" dirty="0">
                <a:latin typeface="Arial"/>
                <a:cs typeface="Arial"/>
              </a:rPr>
              <a:t>1.According to Jean Piaget(1964), the first stage of children development and how they learn is connected mainly with their interaction with the environment. He called the children "little scientists" ,and he believed that the children learn by exploring and investigating the world around. Heuristic play (treasure basket) supporting the theory of Piaget ,because this game gives the opportunity to the child to explore the items in the basket in their own peace and time. During the play the children can choose, hold, pick up and drop the items in the basket. They can feel different shapes and see different colours which provide the opportunity to develop their sensitive skills.</a:t>
            </a:r>
            <a:endParaRPr lang="en-US" sz="1600">
              <a:latin typeface="Arial"/>
              <a:cs typeface="Arial"/>
            </a:endParaRPr>
          </a:p>
          <a:p>
            <a:pPr marL="0" indent="0">
              <a:lnSpc>
                <a:spcPct val="120000"/>
              </a:lnSpc>
              <a:buNone/>
            </a:pPr>
            <a:r>
              <a:rPr lang="en-GB" sz="1600" dirty="0">
                <a:latin typeface="Arial"/>
                <a:cs typeface="Arial"/>
              </a:rPr>
              <a:t>(Gillibrant,Lam,2016,p 36-37)O'Donnel,</a:t>
            </a:r>
          </a:p>
          <a:p>
            <a:pPr marL="0" indent="0">
              <a:lnSpc>
                <a:spcPct val="120000"/>
              </a:lnSpc>
              <a:buNone/>
            </a:pPr>
            <a:r>
              <a:rPr lang="en-GB" sz="1600" dirty="0">
                <a:latin typeface="Arial"/>
                <a:cs typeface="Arial"/>
              </a:rPr>
              <a:t>2.The singing activities support Piaget theory of Sensory –Motor stage stimulate hearing, learning new sounds and words and moving in the rhythm of the music. Singing activities stimulate existing schemas for listening, moving, communication and further development of language.During the activities the children learn new sounds, new words, they move in takt of music and use the instruments to perform the sounds yourself, in own time.</a:t>
            </a:r>
          </a:p>
          <a:p>
            <a:pPr marL="0" indent="0">
              <a:lnSpc>
                <a:spcPct val="120000"/>
              </a:lnSpc>
              <a:buNone/>
            </a:pPr>
            <a:r>
              <a:rPr lang="en-GB" sz="1600" dirty="0">
                <a:latin typeface="Arial"/>
                <a:cs typeface="Arial"/>
              </a:rPr>
              <a:t>(Gillibrand,Lam,O'Donnel,2016,p 95)</a:t>
            </a:r>
          </a:p>
          <a:p>
            <a:pPr>
              <a:lnSpc>
                <a:spcPct val="120000"/>
              </a:lnSpc>
            </a:pPr>
            <a:endParaRPr lang="en-GB" sz="1400" dirty="0"/>
          </a:p>
        </p:txBody>
      </p:sp>
      <p:pic>
        <p:nvPicPr>
          <p:cNvPr id="5" name="Picture 4" descr="Child toys in a room">
            <a:extLst>
              <a:ext uri="{FF2B5EF4-FFF2-40B4-BE49-F238E27FC236}">
                <a16:creationId xmlns:a16="http://schemas.microsoft.com/office/drawing/2014/main" id="{334E511C-4587-622F-9D80-C5D14A650BC2}"/>
              </a:ext>
            </a:extLst>
          </p:cNvPr>
          <p:cNvPicPr>
            <a:picLocks noChangeAspect="1"/>
          </p:cNvPicPr>
          <p:nvPr/>
        </p:nvPicPr>
        <p:blipFill rotWithShape="1">
          <a:blip r:embed="rId2"/>
          <a:srcRect t="23642" r="12" b="24944"/>
          <a:stretch/>
        </p:blipFill>
        <p:spPr>
          <a:xfrm>
            <a:off x="723" y="989005"/>
            <a:ext cx="5329019" cy="5868995"/>
          </a:xfrm>
          <a:prstGeom prst="rect">
            <a:avLst/>
          </a:prstGeom>
        </p:spPr>
      </p:pic>
    </p:spTree>
    <p:extLst>
      <p:ext uri="{BB962C8B-B14F-4D97-AF65-F5344CB8AC3E}">
        <p14:creationId xmlns:p14="http://schemas.microsoft.com/office/powerpoint/2010/main" val="6997325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D3C915-2A36-344A-B7FB-282DECE7DB62}"/>
              </a:ext>
            </a:extLst>
          </p:cNvPr>
          <p:cNvSpPr>
            <a:spLocks noGrp="1"/>
          </p:cNvSpPr>
          <p:nvPr>
            <p:ph type="title"/>
          </p:nvPr>
        </p:nvSpPr>
        <p:spPr>
          <a:xfrm>
            <a:off x="3706840" y="188723"/>
            <a:ext cx="3386737" cy="929327"/>
          </a:xfrm>
        </p:spPr>
        <p:txBody>
          <a:bodyPr/>
          <a:lstStyle/>
          <a:p>
            <a:r>
              <a:rPr lang="en-GB" dirty="0"/>
              <a:t>Conclusion</a:t>
            </a:r>
          </a:p>
        </p:txBody>
      </p:sp>
      <p:pic>
        <p:nvPicPr>
          <p:cNvPr id="4" name="Picture 4">
            <a:extLst>
              <a:ext uri="{FF2B5EF4-FFF2-40B4-BE49-F238E27FC236}">
                <a16:creationId xmlns:a16="http://schemas.microsoft.com/office/drawing/2014/main" id="{B697C09D-7EDD-6561-1B28-1B806674C0F4}"/>
              </a:ext>
            </a:extLst>
          </p:cNvPr>
          <p:cNvPicPr>
            <a:picLocks noGrp="1" noChangeAspect="1"/>
          </p:cNvPicPr>
          <p:nvPr>
            <p:ph idx="1"/>
          </p:nvPr>
        </p:nvPicPr>
        <p:blipFill>
          <a:blip r:embed="rId2"/>
          <a:stretch>
            <a:fillRect/>
          </a:stretch>
        </p:blipFill>
        <p:spPr>
          <a:xfrm>
            <a:off x="5659927" y="858346"/>
            <a:ext cx="6525382" cy="5406571"/>
          </a:xfrm>
        </p:spPr>
      </p:pic>
      <p:sp>
        <p:nvSpPr>
          <p:cNvPr id="5" name="TextBox 4">
            <a:extLst>
              <a:ext uri="{FF2B5EF4-FFF2-40B4-BE49-F238E27FC236}">
                <a16:creationId xmlns:a16="http://schemas.microsoft.com/office/drawing/2014/main" id="{C11F35B9-5F2B-D430-DDB7-0388416A8328}"/>
              </a:ext>
            </a:extLst>
          </p:cNvPr>
          <p:cNvSpPr txBox="1"/>
          <p:nvPr/>
        </p:nvSpPr>
        <p:spPr>
          <a:xfrm>
            <a:off x="5667829" y="6212115"/>
            <a:ext cx="652900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https://www.azquotes.com/picture-quotes/quote-play-is-the-work-of-childhood-jean-piaget-69-6-0643.jpg</a:t>
            </a:r>
          </a:p>
        </p:txBody>
      </p:sp>
      <p:sp>
        <p:nvSpPr>
          <p:cNvPr id="6" name="TextBox 5">
            <a:extLst>
              <a:ext uri="{FF2B5EF4-FFF2-40B4-BE49-F238E27FC236}">
                <a16:creationId xmlns:a16="http://schemas.microsoft.com/office/drawing/2014/main" id="{09BAD871-1EAC-6062-3EAC-3749728E90AB}"/>
              </a:ext>
            </a:extLst>
          </p:cNvPr>
          <p:cNvSpPr txBox="1"/>
          <p:nvPr/>
        </p:nvSpPr>
        <p:spPr>
          <a:xfrm>
            <a:off x="8603" y="1234387"/>
            <a:ext cx="5658152"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Jean Piaget (1896-1980) proposed the most influential theory in developmental psychology. For him without any doubt the play in the childhood is the way to learn new skills and to get to know the word and yourself.</a:t>
            </a:r>
          </a:p>
          <a:p>
            <a:endParaRPr lang="en-GB" dirty="0"/>
          </a:p>
          <a:p>
            <a:r>
              <a:rPr lang="en-GB" dirty="0"/>
              <a:t>The age between birth and two years Piaget call Sensory-motor stage. He believed that the babies during that stage understands the world through their senses and motor actions, and they need to be stimulated to investigate and explore the environment in their own peace and time.</a:t>
            </a:r>
          </a:p>
          <a:p>
            <a:r>
              <a:rPr lang="en-GB" dirty="0"/>
              <a:t>                                              (McLoud,2016)</a:t>
            </a:r>
          </a:p>
          <a:p>
            <a:endParaRPr lang="en-GB" dirty="0"/>
          </a:p>
          <a:p>
            <a:r>
              <a:rPr lang="en-GB" dirty="0"/>
              <a:t>Both activities are connected to the development of the senses of children like a touching ,moving, listening, watching ,and learning new schemas .</a:t>
            </a:r>
          </a:p>
          <a:p>
            <a:endParaRPr lang="en-GB" dirty="0"/>
          </a:p>
          <a:p>
            <a:endParaRPr lang="en-GB" dirty="0"/>
          </a:p>
        </p:txBody>
      </p:sp>
    </p:spTree>
    <p:extLst>
      <p:ext uri="{BB962C8B-B14F-4D97-AF65-F5344CB8AC3E}">
        <p14:creationId xmlns:p14="http://schemas.microsoft.com/office/powerpoint/2010/main" val="42857612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011AC1-55F8-D104-7DAB-CE9175464E69}"/>
              </a:ext>
            </a:extLst>
          </p:cNvPr>
          <p:cNvSpPr>
            <a:spLocks noGrp="1"/>
          </p:cNvSpPr>
          <p:nvPr>
            <p:ph type="title"/>
          </p:nvPr>
        </p:nvSpPr>
        <p:spPr>
          <a:xfrm>
            <a:off x="930898" y="171007"/>
            <a:ext cx="10080002" cy="798324"/>
          </a:xfrm>
        </p:spPr>
        <p:txBody>
          <a:bodyPr/>
          <a:lstStyle/>
          <a:p>
            <a:endParaRPr lang="en-GB"/>
          </a:p>
        </p:txBody>
      </p:sp>
      <p:sp>
        <p:nvSpPr>
          <p:cNvPr id="3" name="Content Placeholder 2">
            <a:extLst>
              <a:ext uri="{FF2B5EF4-FFF2-40B4-BE49-F238E27FC236}">
                <a16:creationId xmlns:a16="http://schemas.microsoft.com/office/drawing/2014/main" id="{8A82E5CB-D02F-0F2A-35CE-30CB97BA2C5D}"/>
              </a:ext>
            </a:extLst>
          </p:cNvPr>
          <p:cNvSpPr>
            <a:spLocks noGrp="1"/>
          </p:cNvSpPr>
          <p:nvPr>
            <p:ph idx="1"/>
          </p:nvPr>
        </p:nvSpPr>
        <p:spPr>
          <a:xfrm>
            <a:off x="875703" y="5114011"/>
            <a:ext cx="10203680" cy="3478250"/>
          </a:xfrm>
        </p:spPr>
        <p:txBody>
          <a:bodyPr vert="horz" lIns="91440" tIns="45720" rIns="91440" bIns="45720" rtlCol="0" anchor="t">
            <a:normAutofit/>
          </a:bodyPr>
          <a:lstStyle/>
          <a:p>
            <a:r>
              <a:rPr lang="en-GB">
                <a:latin typeface="Arial"/>
                <a:ea typeface="+mn-lt"/>
                <a:cs typeface="+mn-lt"/>
              </a:rPr>
              <a:t>McLeod, S., (2019),</a:t>
            </a:r>
            <a:r>
              <a:rPr lang="en-GB" dirty="0">
                <a:ea typeface="+mn-lt"/>
                <a:cs typeface="+mn-lt"/>
              </a:rPr>
              <a:t> </a:t>
            </a:r>
            <a:r>
              <a:rPr lang="en-GB" i="1" dirty="0">
                <a:latin typeface="Arial"/>
                <a:ea typeface="+mn-lt"/>
                <a:cs typeface="+mn-lt"/>
              </a:rPr>
              <a:t>Sensorimotor stage. Simply Psychology</a:t>
            </a:r>
            <a:r>
              <a:rPr lang="en-GB" dirty="0">
                <a:ea typeface="+mn-lt"/>
                <a:cs typeface="+mn-lt"/>
              </a:rPr>
              <a:t>,  </a:t>
            </a:r>
            <a:r>
              <a:rPr lang="en-GB" dirty="0">
                <a:latin typeface="Arial"/>
                <a:ea typeface="+mn-lt"/>
                <a:cs typeface="+mn-lt"/>
              </a:rPr>
              <a:t>Available at: www.simplypsychology.org/sensorimotor.htm, [Assessed: 16 February 2023]</a:t>
            </a:r>
          </a:p>
          <a:p>
            <a:r>
              <a:rPr lang="en-GB" err="1">
                <a:latin typeface="Arial"/>
                <a:cs typeface="Arial"/>
              </a:rPr>
              <a:t>Riddall</a:t>
            </a:r>
            <a:r>
              <a:rPr lang="en-GB" dirty="0">
                <a:latin typeface="Arial"/>
                <a:cs typeface="Arial"/>
              </a:rPr>
              <a:t>, S., </a:t>
            </a:r>
            <a:r>
              <a:rPr lang="en-GB" i="1" dirty="0">
                <a:latin typeface="Arial"/>
                <a:cs typeface="Arial"/>
              </a:rPr>
              <a:t>Heuristic Play-Play in the EYFS</a:t>
            </a:r>
            <a:r>
              <a:rPr lang="en-GB"/>
              <a:t>, (2009), </a:t>
            </a:r>
            <a:r>
              <a:rPr lang="en-GB">
                <a:latin typeface="Arial"/>
                <a:cs typeface="Arial"/>
              </a:rPr>
              <a:t>London; Practical Pre- School Books ,A Division of MA Education Ltd</a:t>
            </a:r>
          </a:p>
        </p:txBody>
      </p:sp>
      <p:sp>
        <p:nvSpPr>
          <p:cNvPr id="4" name="TextBox 3">
            <a:extLst>
              <a:ext uri="{FF2B5EF4-FFF2-40B4-BE49-F238E27FC236}">
                <a16:creationId xmlns:a16="http://schemas.microsoft.com/office/drawing/2014/main" id="{02CF4ABB-60BF-ADD0-595B-83B32A28026A}"/>
              </a:ext>
            </a:extLst>
          </p:cNvPr>
          <p:cNvSpPr txBox="1"/>
          <p:nvPr/>
        </p:nvSpPr>
        <p:spPr>
          <a:xfrm>
            <a:off x="989187" y="3517443"/>
            <a:ext cx="964958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Lora"/>
              </a:rPr>
              <a:t>Image, Available at: </a:t>
            </a:r>
            <a:r>
              <a:rPr lang="en-US" dirty="0">
                <a:latin typeface="Lora"/>
                <a:hlinkClick r:id="rId2"/>
              </a:rPr>
              <a:t>http://psychology.about.com/od/profilesofmajorthinkers/p/piaget.htm</a:t>
            </a:r>
            <a:r>
              <a:rPr lang="en-GB" dirty="0">
                <a:latin typeface="Lora"/>
                <a:hlinkClick r:id="rId2"/>
              </a:rPr>
              <a:t>​</a:t>
            </a:r>
            <a:r>
              <a:rPr lang="en-GB" dirty="0">
                <a:latin typeface="Lora"/>
              </a:rPr>
              <a:t>, [Assessed; 17 February 2023]</a:t>
            </a:r>
            <a:br>
              <a:rPr lang="en-GB" dirty="0">
                <a:latin typeface="Lora"/>
              </a:rPr>
            </a:br>
            <a:r>
              <a:rPr lang="en-GB" dirty="0"/>
              <a:t>​</a:t>
            </a:r>
          </a:p>
        </p:txBody>
      </p:sp>
      <p:sp>
        <p:nvSpPr>
          <p:cNvPr id="5" name="TextBox 4">
            <a:extLst>
              <a:ext uri="{FF2B5EF4-FFF2-40B4-BE49-F238E27FC236}">
                <a16:creationId xmlns:a16="http://schemas.microsoft.com/office/drawing/2014/main" id="{C7F1C991-7D96-59F9-1666-4C2A106ADB1C}"/>
              </a:ext>
            </a:extLst>
          </p:cNvPr>
          <p:cNvSpPr txBox="1"/>
          <p:nvPr/>
        </p:nvSpPr>
        <p:spPr>
          <a:xfrm rot="10800000" flipV="1">
            <a:off x="993105" y="4467255"/>
            <a:ext cx="1050834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Image, Available at: </a:t>
            </a:r>
            <a:r>
              <a:rPr lang="en-US" dirty="0">
                <a:hlinkClick r:id="rId3"/>
              </a:rPr>
              <a:t>https://www.riversidetrainingcompany.co.uk/wp-content/uploads/2014/07/Treasure-Baskets1-738x738.jpg</a:t>
            </a:r>
            <a:r>
              <a:rPr lang="en-US" dirty="0"/>
              <a:t>, [Assessed: 15 February 2023}</a:t>
            </a:r>
            <a:endParaRPr lang="en-GB" dirty="0"/>
          </a:p>
        </p:txBody>
      </p:sp>
      <p:sp>
        <p:nvSpPr>
          <p:cNvPr id="6" name="TextBox 5">
            <a:extLst>
              <a:ext uri="{FF2B5EF4-FFF2-40B4-BE49-F238E27FC236}">
                <a16:creationId xmlns:a16="http://schemas.microsoft.com/office/drawing/2014/main" id="{879034F4-FCB8-A408-1FAD-9C1B197C1054}"/>
              </a:ext>
            </a:extLst>
          </p:cNvPr>
          <p:cNvSpPr txBox="1"/>
          <p:nvPr/>
        </p:nvSpPr>
        <p:spPr>
          <a:xfrm>
            <a:off x="927848" y="775647"/>
            <a:ext cx="10145485"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B</a:t>
            </a:r>
            <a:r>
              <a:rPr lang="en-GB">
                <a:latin typeface="Arial"/>
                <a:cs typeface="Arial"/>
              </a:rPr>
              <a:t>oyd, D., Bee, H., (2006), 4th </a:t>
            </a:r>
            <a:r>
              <a:rPr lang="en-GB" err="1">
                <a:latin typeface="Arial"/>
                <a:cs typeface="Arial"/>
              </a:rPr>
              <a:t>edn</a:t>
            </a:r>
            <a:r>
              <a:rPr lang="en-GB" dirty="0">
                <a:latin typeface="Arial"/>
                <a:cs typeface="Arial"/>
              </a:rPr>
              <a:t>,</a:t>
            </a:r>
            <a:r>
              <a:rPr lang="en-GB" i="1" dirty="0">
                <a:latin typeface="Arial"/>
                <a:cs typeface="Arial"/>
              </a:rPr>
              <a:t> Lifespan Development</a:t>
            </a:r>
            <a:r>
              <a:rPr lang="en-GB" dirty="0"/>
              <a:t>, </a:t>
            </a:r>
            <a:r>
              <a:rPr lang="en-GB" dirty="0">
                <a:latin typeface="Arial"/>
                <a:cs typeface="Arial"/>
              </a:rPr>
              <a:t>Boston: Pearson Education, Inc</a:t>
            </a:r>
          </a:p>
          <a:p>
            <a:endParaRPr lang="en-GB" dirty="0">
              <a:latin typeface="Arial"/>
              <a:cs typeface="Arial"/>
            </a:endParaRPr>
          </a:p>
          <a:p>
            <a:r>
              <a:rPr lang="en-GB">
                <a:latin typeface="Arial"/>
                <a:cs typeface="Arial"/>
              </a:rPr>
              <a:t>Burce, N.,( 2018),</a:t>
            </a:r>
            <a:r>
              <a:rPr lang="en-GB" i="1" dirty="0">
                <a:latin typeface="Arial"/>
                <a:cs typeface="Arial"/>
              </a:rPr>
              <a:t> Musical Development Matters in the Early Years</a:t>
            </a:r>
            <a:r>
              <a:rPr lang="en-GB" dirty="0">
                <a:latin typeface="Arial"/>
                <a:cs typeface="Arial"/>
              </a:rPr>
              <a:t>, Watford: The British Association for Early Childhood Education</a:t>
            </a:r>
          </a:p>
          <a:p>
            <a:endParaRPr lang="en-GB" dirty="0">
              <a:latin typeface="Arial"/>
              <a:cs typeface="Arial"/>
            </a:endParaRPr>
          </a:p>
          <a:p>
            <a:r>
              <a:rPr lang="en-GB">
                <a:latin typeface="Arial"/>
                <a:cs typeface="Arial"/>
              </a:rPr>
              <a:t>Gillibrand, R., Lam, V., O'Donnell V.L., (2016), 2nd </a:t>
            </a:r>
            <a:r>
              <a:rPr lang="en-GB" err="1">
                <a:latin typeface="Arial"/>
                <a:cs typeface="Arial"/>
              </a:rPr>
              <a:t>edn</a:t>
            </a:r>
            <a:r>
              <a:rPr lang="en-GB" dirty="0"/>
              <a:t>, </a:t>
            </a:r>
            <a:r>
              <a:rPr lang="en-GB" i="1" dirty="0">
                <a:latin typeface="Arial"/>
                <a:cs typeface="Arial"/>
              </a:rPr>
              <a:t>Developmental Psychology,</a:t>
            </a:r>
            <a:r>
              <a:rPr lang="en-GB" dirty="0"/>
              <a:t> </a:t>
            </a:r>
            <a:r>
              <a:rPr lang="en-GB" dirty="0">
                <a:latin typeface="Arial"/>
                <a:cs typeface="Arial"/>
              </a:rPr>
              <a:t>Harlow: Pearson Education Limited</a:t>
            </a:r>
            <a:endParaRPr lang="en-GB" dirty="0"/>
          </a:p>
        </p:txBody>
      </p:sp>
      <p:sp>
        <p:nvSpPr>
          <p:cNvPr id="7" name="TextBox 6">
            <a:extLst>
              <a:ext uri="{FF2B5EF4-FFF2-40B4-BE49-F238E27FC236}">
                <a16:creationId xmlns:a16="http://schemas.microsoft.com/office/drawing/2014/main" id="{4F1ED2CE-23A0-91C9-E634-AA7333B9E504}"/>
              </a:ext>
            </a:extLst>
          </p:cNvPr>
          <p:cNvSpPr txBox="1"/>
          <p:nvPr/>
        </p:nvSpPr>
        <p:spPr>
          <a:xfrm>
            <a:off x="989529" y="2803302"/>
            <a:ext cx="1026660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Image, Available at: </a:t>
            </a:r>
            <a:r>
              <a:rPr lang="en-US" dirty="0">
                <a:hlinkClick r:id="rId4"/>
              </a:rPr>
              <a:t>https://www.azquotes.com/picture-quotes/quote-play-is-the-work-of-childhood-jean-piaget-69-6-0643.jpg</a:t>
            </a:r>
            <a:r>
              <a:rPr lang="en-US" dirty="0"/>
              <a:t>, Assessed; 15 </a:t>
            </a:r>
            <a:r>
              <a:rPr lang="en-US" dirty="0" err="1"/>
              <a:t>february</a:t>
            </a:r>
            <a:r>
              <a:rPr lang="en-US" dirty="0"/>
              <a:t> 2023}</a:t>
            </a:r>
            <a:endParaRPr lang="en-GB" dirty="0"/>
          </a:p>
        </p:txBody>
      </p:sp>
    </p:spTree>
    <p:extLst>
      <p:ext uri="{BB962C8B-B14F-4D97-AF65-F5344CB8AC3E}">
        <p14:creationId xmlns:p14="http://schemas.microsoft.com/office/powerpoint/2010/main" val="3931261685"/>
      </p:ext>
    </p:extLst>
  </p:cSld>
  <p:clrMapOvr>
    <a:masterClrMapping/>
  </p:clrMapOvr>
</p:sld>
</file>

<file path=ppt/theme/theme1.xml><?xml version="1.0" encoding="utf-8"?>
<a:theme xmlns:a="http://schemas.openxmlformats.org/drawingml/2006/main" name="BjornVTI">
  <a:themeElements>
    <a:clrScheme name="AnalogousFromDarkSeedLeftStep">
      <a:dk1>
        <a:srgbClr val="000000"/>
      </a:dk1>
      <a:lt1>
        <a:srgbClr val="FFFFFF"/>
      </a:lt1>
      <a:dk2>
        <a:srgbClr val="1E301B"/>
      </a:dk2>
      <a:lt2>
        <a:srgbClr val="F1F0F3"/>
      </a:lt2>
      <a:accent1>
        <a:srgbClr val="85AE23"/>
      </a:accent1>
      <a:accent2>
        <a:srgbClr val="B4A118"/>
      </a:accent2>
      <a:accent3>
        <a:srgbClr val="E2802D"/>
      </a:accent3>
      <a:accent4>
        <a:srgbClr val="D1231C"/>
      </a:accent4>
      <a:accent5>
        <a:srgbClr val="E22D71"/>
      </a:accent5>
      <a:accent6>
        <a:srgbClr val="D11CAB"/>
      </a:accent6>
      <a:hlink>
        <a:srgbClr val="C34D66"/>
      </a:hlink>
      <a:folHlink>
        <a:srgbClr val="7F7F7F"/>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jornVTI" id="{D01443FD-65CF-4AEF-9B9D-4466C96F9785}" vid="{36EF4262-385E-40E6-B073-FB18FD98BF4C}"/>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BjornVTI</vt:lpstr>
      <vt:lpstr>PLay Activities </vt:lpstr>
      <vt:lpstr>1.Introduction</vt:lpstr>
      <vt:lpstr>"Play is the answer  to how Anything new comes about."(Jean piaget)</vt:lpstr>
      <vt:lpstr>Treasure Basket (Heuristic Play)</vt:lpstr>
      <vt:lpstr>     SINGING WITH CHILDREN </vt:lpstr>
      <vt:lpstr>The relation between activities and Jean Piaget theory</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2163</cp:revision>
  <dcterms:created xsi:type="dcterms:W3CDTF">2023-02-17T04:26:56Z</dcterms:created>
  <dcterms:modified xsi:type="dcterms:W3CDTF">2023-02-20T09:27:33Z</dcterms:modified>
</cp:coreProperties>
</file>