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2AE94E-F63B-41E4-9C06-9B5BA4171147}" v="1028" dt="2020-12-14T14:50:47.126"/>
    <p1510:client id="{C1EF110B-33B9-4CC9-AE1A-C451DD3EF2FE}" v="7" dt="2022-01-17T12:04:47.697"/>
    <p1510:client id="{F939164D-8B02-5F14-E85E-B012D750F387}" v="4" dt="2020-12-14T14:53:50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13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customXml" Target="../customXml/item3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Relationship Id="rId14" Type="http://schemas.openxmlformats.org/officeDocument/2006/relationships/customXml" Target="../customXml/item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18839745 (Cameron Finch)" userId="S::fin18839745@stu.gcs.ac.uk::9381335a-98db-424e-a176-7414c0411c34" providerId="AD" clId="Web-{C1EF110B-33B9-4CC9-AE1A-C451DD3EF2FE}"/>
    <pc:docChg chg="delSld modSld">
      <pc:chgData name="FIN18839745 (Cameron Finch)" userId="S::fin18839745@stu.gcs.ac.uk::9381335a-98db-424e-a176-7414c0411c34" providerId="AD" clId="Web-{C1EF110B-33B9-4CC9-AE1A-C451DD3EF2FE}" dt="2022-01-17T12:04:47.697" v="6"/>
      <pc:docMkLst>
        <pc:docMk/>
      </pc:docMkLst>
      <pc:sldChg chg="delSp modSp">
        <pc:chgData name="FIN18839745 (Cameron Finch)" userId="S::fin18839745@stu.gcs.ac.uk::9381335a-98db-424e-a176-7414c0411c34" providerId="AD" clId="Web-{C1EF110B-33B9-4CC9-AE1A-C451DD3EF2FE}" dt="2022-01-17T12:04:47.697" v="6"/>
        <pc:sldMkLst>
          <pc:docMk/>
          <pc:sldMk cId="2885118122" sldId="256"/>
        </pc:sldMkLst>
        <pc:spChg chg="del">
          <ac:chgData name="FIN18839745 (Cameron Finch)" userId="S::fin18839745@stu.gcs.ac.uk::9381335a-98db-424e-a176-7414c0411c34" providerId="AD" clId="Web-{C1EF110B-33B9-4CC9-AE1A-C451DD3EF2FE}" dt="2022-01-17T12:04:47.697" v="6"/>
          <ac:spMkLst>
            <pc:docMk/>
            <pc:sldMk cId="2885118122" sldId="256"/>
            <ac:spMk id="3" creationId="{38A5B622-E761-4D04-B627-25AAA605B962}"/>
          </ac:spMkLst>
        </pc:spChg>
        <pc:picChg chg="mod">
          <ac:chgData name="FIN18839745 (Cameron Finch)" userId="S::fin18839745@stu.gcs.ac.uk::9381335a-98db-424e-a176-7414c0411c34" providerId="AD" clId="Web-{C1EF110B-33B9-4CC9-AE1A-C451DD3EF2FE}" dt="2022-01-17T12:04:40.119" v="5" actId="14100"/>
          <ac:picMkLst>
            <pc:docMk/>
            <pc:sldMk cId="2885118122" sldId="256"/>
            <ac:picMk id="4" creationId="{9C70E37E-8717-4874-BA8D-B028BCFA6DF8}"/>
          </ac:picMkLst>
        </pc:picChg>
      </pc:sldChg>
      <pc:sldChg chg="del">
        <pc:chgData name="FIN18839745 (Cameron Finch)" userId="S::fin18839745@stu.gcs.ac.uk::9381335a-98db-424e-a176-7414c0411c34" providerId="AD" clId="Web-{C1EF110B-33B9-4CC9-AE1A-C451DD3EF2FE}" dt="2022-01-17T11:37:15.690" v="1"/>
        <pc:sldMkLst>
          <pc:docMk/>
          <pc:sldMk cId="1178561857" sldId="263"/>
        </pc:sldMkLst>
      </pc:sldChg>
      <pc:sldChg chg="del">
        <pc:chgData name="FIN18839745 (Cameron Finch)" userId="S::fin18839745@stu.gcs.ac.uk::9381335a-98db-424e-a176-7414c0411c34" providerId="AD" clId="Web-{C1EF110B-33B9-4CC9-AE1A-C451DD3EF2FE}" dt="2022-01-17T11:37:13.299" v="0"/>
        <pc:sldMkLst>
          <pc:docMk/>
          <pc:sldMk cId="2438683765" sldId="264"/>
        </pc:sldMkLst>
      </pc:sldChg>
    </pc:docChg>
  </pc:docChgLst>
  <pc:docChgLst>
    <pc:chgData name="POP16829361 (Jay William Popham)" userId="S::pop16829361@stu.gcs.ac.uk::a7c44f6a-9752-4ba6-9c2b-864da7ee3e87" providerId="AD" clId="Web-{F939164D-8B02-5F14-E85E-B012D750F387}"/>
    <pc:docChg chg="modSld">
      <pc:chgData name="POP16829361 (Jay William Popham)" userId="S::pop16829361@stu.gcs.ac.uk::a7c44f6a-9752-4ba6-9c2b-864da7ee3e87" providerId="AD" clId="Web-{F939164D-8B02-5F14-E85E-B012D750F387}" dt="2020-12-14T14:53:50.091" v="3" actId="20577"/>
      <pc:docMkLst>
        <pc:docMk/>
      </pc:docMkLst>
      <pc:sldChg chg="modSp">
        <pc:chgData name="POP16829361 (Jay William Popham)" userId="S::pop16829361@stu.gcs.ac.uk::a7c44f6a-9752-4ba6-9c2b-864da7ee3e87" providerId="AD" clId="Web-{F939164D-8B02-5F14-E85E-B012D750F387}" dt="2020-12-14T14:53:50.091" v="2" actId="20577"/>
        <pc:sldMkLst>
          <pc:docMk/>
          <pc:sldMk cId="2937156358" sldId="260"/>
        </pc:sldMkLst>
        <pc:spChg chg="mod">
          <ac:chgData name="POP16829361 (Jay William Popham)" userId="S::pop16829361@stu.gcs.ac.uk::a7c44f6a-9752-4ba6-9c2b-864da7ee3e87" providerId="AD" clId="Web-{F939164D-8B02-5F14-E85E-B012D750F387}" dt="2020-12-14T14:53:50.091" v="2" actId="20577"/>
          <ac:spMkLst>
            <pc:docMk/>
            <pc:sldMk cId="2937156358" sldId="260"/>
            <ac:spMk id="5" creationId="{8BA5A28F-380A-4DF1-AF1B-58DBA25FD51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DB32D-B717-4218-9263-802CCDDA6A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7EA0CF-E142-44FF-8009-04597E107D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07554-2514-4F90-8E2F-E4BC3F8B7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5ADA8-89EB-423D-BB1D-7A80B3ED3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0FCE0-EA0D-4CDC-90F2-48C1357D1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168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49BBE-5EE8-458D-A067-3207EBC79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8EC43-5C20-4429-B237-418248642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0C0BD-DE9B-46FD-ABF7-CACCA2D87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B529A-A0C3-40A2-80ED-6A942CCF1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CBEA1-DE45-401C-A588-A5931035E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183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48C7C-3880-4D9D-95A7-7A3810784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6C3EE2-0792-4FBB-BAD9-9C7C45CE6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E52B7-4228-4127-B89D-B95EF3B34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19E82-A0F0-434A-9720-E6F3A745B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18E05-700F-4271-805A-F9B307A00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567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57AB7-CA41-455A-AAA0-57097F819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6E03A-9D06-4B1A-AF17-406C7CA3C3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0D776-2B1A-42F4-B584-853A6C3A9F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560AC7-28A1-4E41-83C9-16459741D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8853A9-23C0-4A97-9E67-B1218ACF2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A3119-F54C-4C9B-9801-6CCBC87A0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791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4C20A-B42B-4A69-BC26-F6F48CF01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EE8B3-18A7-44F2-9E6E-979AF6237C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0C4125-14DC-41EC-B5E7-E188F9EE24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8A283C-4DAB-41D2-82E8-5F8136DCD9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BACA3B-E213-40F2-A47A-C5C638C087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B9CB7C-E44B-433A-B403-3E0A156CA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C2ADDC-5147-486E-838E-E22802463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9B8192-586B-425E-AD1A-1584EF4AF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793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4A98A-5AAF-42DC-AC46-2D8E1A1D2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871011-4F0C-4517-ACFA-179B56196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0A0302-224A-46EF-A669-AF9781032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1F379-A43E-4E83-B653-F8DC7A3CF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801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211E9A-E0D9-4C69-AB1C-0F2523823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D2DFA3-2EBD-4384-85A6-73232EB0B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39D0C-093C-43D2-9646-30B45F0D4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25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3D9EC-4CA1-42B5-ABCF-B57EF0309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F106E-1955-443E-8174-4BA76E904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B047FE-947C-4A48-975E-CA846DAEC6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2EEEE-1AC4-4226-896E-EF0460099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2D5604-A331-4481-A18B-22D986A76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D5FC3F-7BD6-4815-A348-B07B8F7FF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846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356A8-66AF-485E-9584-35D9CE72A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372E66-A051-44C9-8F22-D8DC9527D1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E51CD5-4AF3-4916-A662-79B71FA585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2CE24-8282-4531-AA01-D96E2024D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C51918-4213-405A-AEAA-9E73D47AB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3FDDE8-A954-4983-8B52-91BEA274F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122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6C9BB-CD4F-4B57-AF3C-DB1FF1EAC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7865B-384A-4C8A-A622-AE1E8D217B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10366-7145-49EB-81BA-385FEC9BD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173CD-711D-4859-85F2-115848A9F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B45C17-84DC-4D81-9EE5-415BA429F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42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D3DD9C-E596-427B-A3B2-1632ABDF21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8AC71-7C08-45C6-A7DC-C9CBD4AD0F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6AFD3-C549-4B54-B7B6-9186FB08F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18E9D-CB88-4A8A-A2A1-4BA5F86BC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D188-EF97-471F-BAB7-B07B1E7D4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978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548E7E-1BF4-4857-957D-DBEC574C2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1918FF-DE5A-42CE-AF3B-75E0E9A84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3C33B-234E-4D01-9266-8DDF02539A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1AEE7-136D-46BE-84DC-84D00FA60388}" type="datetimeFigureOut">
              <a:rPr lang="en-GB" smtClean="0"/>
              <a:t>17/01/2022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29DA6-B78C-4F7E-ACF7-29D3537638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57142C-626C-4DB6-A05E-F3648A05E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5ADB8-A89D-4CDD-9D54-7B38369D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27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C70E37E-8717-4874-BA8D-B028BCFA6D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-23812" y="-23813"/>
            <a:ext cx="12215812" cy="6881813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E1702-4861-4E4E-8AF2-C41680596D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/>
              <a:t>Space Based Solar Power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5118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52029-D970-4EFE-BF12-5EB0D86C1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474146"/>
            <a:ext cx="10515593" cy="11978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What is Space Based Solar Power?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DF5FE34-0A41-407A-8D94-10FCF68F1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587238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1D7E5CE-77B7-42F6-9CF7-A70341A32C80}"/>
              </a:ext>
            </a:extLst>
          </p:cNvPr>
          <p:cNvSpPr txBox="1"/>
          <p:nvPr/>
        </p:nvSpPr>
        <p:spPr>
          <a:xfrm>
            <a:off x="7533315" y="1959821"/>
            <a:ext cx="3823525" cy="41715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effectLst/>
                <a:latin typeface="Helvetica" panose="020B0604020202020204" pitchFamily="34" charset="0"/>
              </a:rPr>
              <a:t>Space-based solar power (SBSP) involves collecting the sun’s energy in space, and then wirelessly transmitting it to Earth. There are several </a:t>
            </a:r>
            <a:r>
              <a:rPr lang="en-GB" sz="2000" i="0" strike="noStrike" dirty="0">
                <a:effectLst/>
                <a:latin typeface="Helvetica" panose="020B0604020202020204" pitchFamily="34" charset="0"/>
              </a:rPr>
              <a:t>advantages to solar energy</a:t>
            </a:r>
            <a:r>
              <a:rPr lang="en-GB" sz="2000" i="0" dirty="0">
                <a:effectLst/>
                <a:latin typeface="Helvetica" panose="020B0604020202020204" pitchFamily="34" charset="0"/>
              </a:rPr>
              <a:t>. Although expensive, it is the cleanest source of renewable energy that has the capacity to provide more energy than the world consumes or is predicted to consume in the future.</a:t>
            </a:r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EAC93D-8626-43CE-875D-E71CDF3F94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293" y="1871828"/>
            <a:ext cx="6557058" cy="235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9444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E7BCB-B000-4453-B31C-9DE294D5F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8457"/>
            <a:ext cx="3322317" cy="29758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do we get this energy back to earth?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EE56F0-4B49-4183-94BF-2D23E91C013E}"/>
              </a:ext>
            </a:extLst>
          </p:cNvPr>
          <p:cNvSpPr txBox="1"/>
          <p:nvPr/>
        </p:nvSpPr>
        <p:spPr>
          <a:xfrm>
            <a:off x="841248" y="3948158"/>
            <a:ext cx="3322316" cy="169206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/>
              <a:t>You may think because we gather this energy from space it would be difficult to send down to earth. But t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ransferring this energy down to earth is a lot simpler than you think it.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63566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C6846BFD-3828-488C-9606-9B002E4E3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" r="4" b="3"/>
          <a:stretch/>
        </p:blipFill>
        <p:spPr>
          <a:xfrm>
            <a:off x="5344678" y="1268739"/>
            <a:ext cx="6436548" cy="4320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8385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E7BCB-B000-4453-B31C-9DE294D5F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270570"/>
            <a:ext cx="3480467" cy="130810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>
                <a:cs typeface="Calibri Light"/>
              </a:rPr>
              <a:t>How is SBSP </a:t>
            </a:r>
            <a:r>
              <a:rPr lang="en-US" dirty="0">
                <a:cs typeface="Calibri Light"/>
              </a:rPr>
              <a:t>better for the environment?</a:t>
            </a:r>
            <a:endParaRPr lang="en-US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EE56F0-4B49-4183-94BF-2D23E91C013E}"/>
              </a:ext>
            </a:extLst>
          </p:cNvPr>
          <p:cNvSpPr txBox="1"/>
          <p:nvPr/>
        </p:nvSpPr>
        <p:spPr>
          <a:xfrm>
            <a:off x="841248" y="3948158"/>
            <a:ext cx="3322316" cy="16920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kern="1200">
              <a:latin typeface="+mn-lt"/>
              <a:cs typeface="Calibri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63566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C1623C0-A60F-4399-814C-CB4AA7DDD30F}"/>
              </a:ext>
            </a:extLst>
          </p:cNvPr>
          <p:cNvSpPr txBox="1"/>
          <p:nvPr/>
        </p:nvSpPr>
        <p:spPr>
          <a:xfrm>
            <a:off x="842513" y="3833003"/>
            <a:ext cx="2886973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 Space based solar power can provide large quantities of energy with very little  environmental impact. </a:t>
            </a:r>
            <a:r>
              <a:rPr lang="en-GB" sz="2000">
                <a:latin typeface="Calibri"/>
                <a:ea typeface="+mn-lt"/>
                <a:cs typeface="+mn-lt"/>
              </a:rPr>
              <a:t>It can also solve our </a:t>
            </a:r>
            <a:r>
              <a:rPr lang="en-GB" sz="2000" dirty="0">
                <a:latin typeface="Calibri"/>
                <a:ea typeface="+mn-lt"/>
                <a:cs typeface="+mn-lt"/>
              </a:rPr>
              <a:t>energy and greenhouse gas emissions problems.</a:t>
            </a:r>
            <a:endParaRPr lang="en-US" dirty="0">
              <a:latin typeface="Calibri"/>
              <a:cs typeface="Calibri"/>
            </a:endParaRPr>
          </a:p>
        </p:txBody>
      </p:sp>
      <p:pic>
        <p:nvPicPr>
          <p:cNvPr id="4" name="Picture 7" descr="A satellite in space&#10;&#10;Description automatically generated">
            <a:extLst>
              <a:ext uri="{FF2B5EF4-FFF2-40B4-BE49-F238E27FC236}">
                <a16:creationId xmlns:a16="http://schemas.microsoft.com/office/drawing/2014/main" id="{3CC18E1F-194C-470B-94D9-B01B1440EC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2023" y="1177468"/>
            <a:ext cx="5791198" cy="3252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3418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E7BCB-B000-4453-B31C-9DE294D5F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796118"/>
            <a:ext cx="3221676" cy="135123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dirty="0">
                <a:cs typeface="Calibri Light"/>
              </a:rPr>
              <a:t>How is </a:t>
            </a:r>
            <a:r>
              <a:rPr lang="en-US" sz="4000">
                <a:cs typeface="Calibri Light"/>
              </a:rPr>
              <a:t>SBSP than </a:t>
            </a:r>
            <a:r>
              <a:rPr lang="en-US" sz="4000" dirty="0">
                <a:cs typeface="Calibri Light"/>
              </a:rPr>
              <a:t>energy sources on earth?</a:t>
            </a:r>
            <a:endParaRPr lang="en-US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EE56F0-4B49-4183-94BF-2D23E91C013E}"/>
              </a:ext>
            </a:extLst>
          </p:cNvPr>
          <p:cNvSpPr txBox="1"/>
          <p:nvPr/>
        </p:nvSpPr>
        <p:spPr>
          <a:xfrm>
            <a:off x="841248" y="3430574"/>
            <a:ext cx="3322316" cy="22096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kern="1200">
              <a:latin typeface="+mn-lt"/>
              <a:cs typeface="Calibri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63566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BA5A28F-380A-4DF1-AF1B-58DBA25FD519}"/>
              </a:ext>
            </a:extLst>
          </p:cNvPr>
          <p:cNvSpPr txBox="1"/>
          <p:nvPr/>
        </p:nvSpPr>
        <p:spPr>
          <a:xfrm>
            <a:off x="957532" y="3416060"/>
            <a:ext cx="27432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24 hours of sunlight a day nearly 100% of the year meaning power  is being continuously generated</a:t>
            </a:r>
            <a:r>
              <a:rPr lang="en-GB" dirty="0">
                <a:cs typeface="Calibri"/>
              </a:rPr>
              <a:t>. 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</a:rPr>
              <a:t>40 times more energy generated </a:t>
            </a:r>
            <a:r>
              <a:rPr lang="en-GB">
                <a:cs typeface="Calibri"/>
              </a:rPr>
              <a:t>annually</a:t>
            </a:r>
            <a:r>
              <a:rPr lang="en-GB" dirty="0">
                <a:cs typeface="Calibri"/>
              </a:rPr>
              <a:t> than solar panels on earth.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</a:rPr>
              <a:t>No </a:t>
            </a:r>
            <a:r>
              <a:rPr lang="en-GB">
                <a:cs typeface="Calibri"/>
              </a:rPr>
              <a:t>greenhouse</a:t>
            </a:r>
            <a:r>
              <a:rPr lang="en-GB" dirty="0">
                <a:cs typeface="Calibri"/>
              </a:rPr>
              <a:t> gases or hazardous waste produced.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8" name="Picture 8" descr="A picture containing water, outdoor, boat, smoke&#10;&#10;Description automatically generated">
            <a:extLst>
              <a:ext uri="{FF2B5EF4-FFF2-40B4-BE49-F238E27FC236}">
                <a16:creationId xmlns:a16="http://schemas.microsoft.com/office/drawing/2014/main" id="{F607E52F-AF48-4AAB-BABC-B11F651B4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249" y="350147"/>
            <a:ext cx="5043577" cy="2894045"/>
          </a:xfrm>
          <a:prstGeom prst="rect">
            <a:avLst/>
          </a:prstGeom>
        </p:spPr>
      </p:pic>
      <p:pic>
        <p:nvPicPr>
          <p:cNvPr id="9" name="Picture 9" descr="A picture containing indoor, vase, small, sitting&#10;&#10;Description automatically generated">
            <a:extLst>
              <a:ext uri="{FF2B5EF4-FFF2-40B4-BE49-F238E27FC236}">
                <a16:creationId xmlns:a16="http://schemas.microsoft.com/office/drawing/2014/main" id="{E494B952-32EA-4717-9282-607BD48A07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9172" y="3493967"/>
            <a:ext cx="5045734" cy="2989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1563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4" ma:contentTypeDescription="Create a new document." ma:contentTypeScope="" ma:versionID="9095f6d569e7443209265ef43bcae164">
  <xsd:schema xmlns:xsd="http://www.w3.org/2001/XMLSchema" xmlns:xs="http://www.w3.org/2001/XMLSchema" xmlns:p="http://schemas.microsoft.com/office/2006/metadata/properties" xmlns:ns2="b4b12159-8873-4228-a9ef-c0ab43396be6" xmlns:ns3="ba4dc948-0104-4e40-adcc-691b72c975d2" targetNamespace="http://schemas.microsoft.com/office/2006/metadata/properties" ma:root="true" ma:fieldsID="d10b0e20712b003886ddbb6b1d406bad" ns2:_="" ns3:_="">
    <xsd:import namespace="b4b12159-8873-4228-a9ef-c0ab43396be6"/>
    <xsd:import namespace="ba4dc948-0104-4e40-adcc-691b72c975d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a00e37bf-b30e-4214-9f35-a84232ad97b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4dc948-0104-4e40-adcc-691b72c975d2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e41476d4-1a4d-4cc7-9ce9-dddd390cc0e7}" ma:internalName="TaxCatchAll" ma:showField="CatchAllData" ma:web="ba4dc948-0104-4e40-adcc-691b72c975d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4b12159-8873-4228-a9ef-c0ab43396be6">
      <Terms xmlns="http://schemas.microsoft.com/office/infopath/2007/PartnerControls"/>
    </lcf76f155ced4ddcb4097134ff3c332f>
    <TaxCatchAll xmlns="ba4dc948-0104-4e40-adcc-691b72c975d2" xsi:nil="true"/>
  </documentManagement>
</p:properties>
</file>

<file path=customXml/itemProps1.xml><?xml version="1.0" encoding="utf-8"?>
<ds:datastoreItem xmlns:ds="http://schemas.openxmlformats.org/officeDocument/2006/customXml" ds:itemID="{B084D205-9428-4422-B552-AC082652AF39}"/>
</file>

<file path=customXml/itemProps2.xml><?xml version="1.0" encoding="utf-8"?>
<ds:datastoreItem xmlns:ds="http://schemas.openxmlformats.org/officeDocument/2006/customXml" ds:itemID="{0A5E308D-7144-4BCE-946E-1C501E82C911}"/>
</file>

<file path=customXml/itemProps3.xml><?xml version="1.0" encoding="utf-8"?>
<ds:datastoreItem xmlns:ds="http://schemas.openxmlformats.org/officeDocument/2006/customXml" ds:itemID="{08D8C190-93A5-46A6-A3AB-F900728334EF}"/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119</Words>
  <Application>Microsoft Office PowerPoint</Application>
  <PresentationFormat>Widescreen</PresentationFormat>
  <Paragraphs>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Space Based Solar Power</vt:lpstr>
      <vt:lpstr>What is Space Based Solar Power?</vt:lpstr>
      <vt:lpstr>How do we get this energy back to earth? </vt:lpstr>
      <vt:lpstr>How is SBSP better for the environment?</vt:lpstr>
      <vt:lpstr>How is SBSP than energy sources on earth?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Space Based Solar Power</dc:title>
  <dc:creator>Cameron Finch</dc:creator>
  <cp:lastModifiedBy>Cameron Finch</cp:lastModifiedBy>
  <cp:revision>178</cp:revision>
  <dcterms:created xsi:type="dcterms:W3CDTF">2020-12-14T11:19:52Z</dcterms:created>
  <dcterms:modified xsi:type="dcterms:W3CDTF">2022-01-17T12:04:57Z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